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6" r:id="rId3"/>
    <p:sldId id="287" r:id="rId4"/>
    <p:sldId id="265" r:id="rId5"/>
    <p:sldId id="290" r:id="rId6"/>
    <p:sldId id="302" r:id="rId7"/>
    <p:sldId id="275" r:id="rId8"/>
    <p:sldId id="289" r:id="rId9"/>
    <p:sldId id="288" r:id="rId10"/>
    <p:sldId id="266" r:id="rId11"/>
    <p:sldId id="291" r:id="rId12"/>
    <p:sldId id="292" r:id="rId13"/>
    <p:sldId id="293" r:id="rId14"/>
    <p:sldId id="294" r:id="rId15"/>
    <p:sldId id="295" r:id="rId16"/>
    <p:sldId id="297" r:id="rId17"/>
    <p:sldId id="296" r:id="rId18"/>
    <p:sldId id="298" r:id="rId19"/>
    <p:sldId id="299"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33"/>
  </p:normalViewPr>
  <p:slideViewPr>
    <p:cSldViewPr snapToGrid="0">
      <p:cViewPr varScale="1">
        <p:scale>
          <a:sx n="76" d="100"/>
          <a:sy n="76" d="100"/>
        </p:scale>
        <p:origin x="216"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0E43A3-1243-2DA4-596E-7BA6442BBA71}"/>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a:extLst>
              <a:ext uri="{FF2B5EF4-FFF2-40B4-BE49-F238E27FC236}">
                <a16:creationId xmlns:a16="http://schemas.microsoft.com/office/drawing/2014/main" id="{3F01A494-2B69-174E-18EE-C0D9A31386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a:extLst>
              <a:ext uri="{FF2B5EF4-FFF2-40B4-BE49-F238E27FC236}">
                <a16:creationId xmlns:a16="http://schemas.microsoft.com/office/drawing/2014/main" id="{8743C68E-DD5B-321C-AE41-693ECF62F448}"/>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5" name="页脚占位符 4">
            <a:extLst>
              <a:ext uri="{FF2B5EF4-FFF2-40B4-BE49-F238E27FC236}">
                <a16:creationId xmlns:a16="http://schemas.microsoft.com/office/drawing/2014/main" id="{D3804978-D97D-33F3-E633-557FF94BD338}"/>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CCEEE85C-14C1-9B47-26C8-3B000C3B4E05}"/>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2812113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220D9D-E7F6-FE3E-4ABD-86E42A165E90}"/>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A5B52762-C1B0-9C7B-87F9-4EC974C52DAA}"/>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E138A614-D32B-4248-8E80-D12BD6B31103}"/>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5" name="页脚占位符 4">
            <a:extLst>
              <a:ext uri="{FF2B5EF4-FFF2-40B4-BE49-F238E27FC236}">
                <a16:creationId xmlns:a16="http://schemas.microsoft.com/office/drawing/2014/main" id="{FE63C6EC-6123-1C9C-58B1-3FCB800AEDBA}"/>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2ABC9D8-18DD-697B-E26E-FAC4C9691946}"/>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4192819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934918-3A44-521B-8105-4CA179F1DB78}"/>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p>
        </p:txBody>
      </p:sp>
      <p:sp>
        <p:nvSpPr>
          <p:cNvPr id="3" name="文本占位符 2">
            <a:extLst>
              <a:ext uri="{FF2B5EF4-FFF2-40B4-BE49-F238E27FC236}">
                <a16:creationId xmlns:a16="http://schemas.microsoft.com/office/drawing/2014/main" id="{4BE7CB41-1580-F1D3-7184-62425DA482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27B3D26D-CBA1-4374-D1EF-5AB85A1CAB70}"/>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5" name="页脚占位符 4">
            <a:extLst>
              <a:ext uri="{FF2B5EF4-FFF2-40B4-BE49-F238E27FC236}">
                <a16:creationId xmlns:a16="http://schemas.microsoft.com/office/drawing/2014/main" id="{68F3A60C-A158-847D-50AD-E93440623F14}"/>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90A1EC79-B39E-7766-41C7-3A3CEEA12B4C}"/>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1125675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C20D9F-D6EE-779E-92DC-A98B8A3A3197}"/>
              </a:ext>
            </a:extLst>
          </p:cNvPr>
          <p:cNvSpPr>
            <a:spLocks noGrp="1"/>
          </p:cNvSpPr>
          <p:nvPr>
            <p:ph type="title"/>
          </p:nvPr>
        </p:nvSpPr>
        <p:spPr/>
        <p:txBody>
          <a:bodyPr/>
          <a:lstStyle/>
          <a:p>
            <a:r>
              <a:rPr kumimoji="1" lang="zh-CN" altLang="en-US"/>
              <a:t>单击此处编辑母版标题样式</a:t>
            </a:r>
          </a:p>
        </p:txBody>
      </p:sp>
      <p:sp>
        <p:nvSpPr>
          <p:cNvPr id="3" name="内容占位符 2">
            <a:extLst>
              <a:ext uri="{FF2B5EF4-FFF2-40B4-BE49-F238E27FC236}">
                <a16:creationId xmlns:a16="http://schemas.microsoft.com/office/drawing/2014/main" id="{9F08D7E4-F04B-2F43-AE36-485E2FA269AC}"/>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a:extLst>
              <a:ext uri="{FF2B5EF4-FFF2-40B4-BE49-F238E27FC236}">
                <a16:creationId xmlns:a16="http://schemas.microsoft.com/office/drawing/2014/main" id="{69B85F7C-AB4E-835D-A2CD-FC8116DD4524}"/>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a:extLst>
              <a:ext uri="{FF2B5EF4-FFF2-40B4-BE49-F238E27FC236}">
                <a16:creationId xmlns:a16="http://schemas.microsoft.com/office/drawing/2014/main" id="{2AD9204D-41E7-97BE-F76F-6AD6AB16ABAC}"/>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6" name="页脚占位符 5">
            <a:extLst>
              <a:ext uri="{FF2B5EF4-FFF2-40B4-BE49-F238E27FC236}">
                <a16:creationId xmlns:a16="http://schemas.microsoft.com/office/drawing/2014/main" id="{AC1D3211-552B-719F-7B70-EEBBFDC36962}"/>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F3984404-DC41-E042-15B2-81E7008E805E}"/>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2961454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3B3782-7F6F-5A95-39CB-F0F3AB4AC939}"/>
              </a:ext>
            </a:extLst>
          </p:cNvPr>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3E9A42D1-0BDF-E046-CD9A-AC194D0FBA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B5E6FF00-8EB1-0C6A-B85B-FCD6A3F7433B}"/>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a:extLst>
              <a:ext uri="{FF2B5EF4-FFF2-40B4-BE49-F238E27FC236}">
                <a16:creationId xmlns:a16="http://schemas.microsoft.com/office/drawing/2014/main" id="{B2385D9C-BC39-9AC1-7917-8ADAC8121E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C6DF22BB-9F3C-7B37-75E0-E7509721D8FB}"/>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a:extLst>
              <a:ext uri="{FF2B5EF4-FFF2-40B4-BE49-F238E27FC236}">
                <a16:creationId xmlns:a16="http://schemas.microsoft.com/office/drawing/2014/main" id="{85C7FBF1-4CD3-B7D1-EF27-1565A8743FEE}"/>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8" name="页脚占位符 7">
            <a:extLst>
              <a:ext uri="{FF2B5EF4-FFF2-40B4-BE49-F238E27FC236}">
                <a16:creationId xmlns:a16="http://schemas.microsoft.com/office/drawing/2014/main" id="{8EDDC47A-1949-01D5-20B3-2365786372FB}"/>
              </a:ext>
            </a:extLst>
          </p:cNvPr>
          <p:cNvSpPr>
            <a:spLocks noGrp="1"/>
          </p:cNvSpPr>
          <p:nvPr>
            <p:ph type="ftr" sz="quarter" idx="11"/>
          </p:nvPr>
        </p:nvSpPr>
        <p:spPr/>
        <p:txBody>
          <a:bodyPr/>
          <a:lstStyle/>
          <a:p>
            <a:endParaRPr kumimoji="1" lang="zh-CN" altLang="en-US"/>
          </a:p>
        </p:txBody>
      </p:sp>
      <p:sp>
        <p:nvSpPr>
          <p:cNvPr id="9" name="灯片编号占位符 8">
            <a:extLst>
              <a:ext uri="{FF2B5EF4-FFF2-40B4-BE49-F238E27FC236}">
                <a16:creationId xmlns:a16="http://schemas.microsoft.com/office/drawing/2014/main" id="{3859D5FD-4C87-C292-F446-9551C489319E}"/>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377879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D066F7-23DA-96EC-8B65-BB94343F2CB4}"/>
              </a:ext>
            </a:extLst>
          </p:cNvPr>
          <p:cNvSpPr>
            <a:spLocks noGrp="1"/>
          </p:cNvSpPr>
          <p:nvPr>
            <p:ph type="title"/>
          </p:nvPr>
        </p:nvSpPr>
        <p:spPr/>
        <p:txBody>
          <a:bodyPr/>
          <a:lstStyle/>
          <a:p>
            <a:r>
              <a:rPr kumimoji="1" lang="zh-CN" altLang="en-US"/>
              <a:t>单击此处编辑母版标题样式</a:t>
            </a:r>
          </a:p>
        </p:txBody>
      </p:sp>
      <p:sp>
        <p:nvSpPr>
          <p:cNvPr id="3" name="日期占位符 2">
            <a:extLst>
              <a:ext uri="{FF2B5EF4-FFF2-40B4-BE49-F238E27FC236}">
                <a16:creationId xmlns:a16="http://schemas.microsoft.com/office/drawing/2014/main" id="{F045DE45-9814-818C-0BA7-1C264E1EFE45}"/>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4" name="页脚占位符 3">
            <a:extLst>
              <a:ext uri="{FF2B5EF4-FFF2-40B4-BE49-F238E27FC236}">
                <a16:creationId xmlns:a16="http://schemas.microsoft.com/office/drawing/2014/main" id="{A4B6DC65-AEF3-3480-A314-0234ECCF4901}"/>
              </a:ext>
            </a:extLst>
          </p:cNvPr>
          <p:cNvSpPr>
            <a:spLocks noGrp="1"/>
          </p:cNvSpPr>
          <p:nvPr>
            <p:ph type="ftr" sz="quarter" idx="11"/>
          </p:nvPr>
        </p:nvSpPr>
        <p:spPr/>
        <p:txBody>
          <a:bodyPr/>
          <a:lstStyle/>
          <a:p>
            <a:endParaRPr kumimoji="1" lang="zh-CN" altLang="en-US"/>
          </a:p>
        </p:txBody>
      </p:sp>
      <p:sp>
        <p:nvSpPr>
          <p:cNvPr id="5" name="灯片编号占位符 4">
            <a:extLst>
              <a:ext uri="{FF2B5EF4-FFF2-40B4-BE49-F238E27FC236}">
                <a16:creationId xmlns:a16="http://schemas.microsoft.com/office/drawing/2014/main" id="{E6911D50-E8D0-9D9B-C027-8BCEB8E86A93}"/>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11920738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B735560-119F-F05F-877A-CE5288B5A3C8}"/>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3" name="页脚占位符 2">
            <a:extLst>
              <a:ext uri="{FF2B5EF4-FFF2-40B4-BE49-F238E27FC236}">
                <a16:creationId xmlns:a16="http://schemas.microsoft.com/office/drawing/2014/main" id="{EE0CCA86-FB2E-BA0F-6392-0EA59F14CCEB}"/>
              </a:ext>
            </a:extLst>
          </p:cNvPr>
          <p:cNvSpPr>
            <a:spLocks noGrp="1"/>
          </p:cNvSpPr>
          <p:nvPr>
            <p:ph type="ftr" sz="quarter" idx="11"/>
          </p:nvPr>
        </p:nvSpPr>
        <p:spPr/>
        <p:txBody>
          <a:bodyPr/>
          <a:lstStyle/>
          <a:p>
            <a:endParaRPr kumimoji="1" lang="zh-CN" altLang="en-US"/>
          </a:p>
        </p:txBody>
      </p:sp>
      <p:sp>
        <p:nvSpPr>
          <p:cNvPr id="4" name="灯片编号占位符 3">
            <a:extLst>
              <a:ext uri="{FF2B5EF4-FFF2-40B4-BE49-F238E27FC236}">
                <a16:creationId xmlns:a16="http://schemas.microsoft.com/office/drawing/2014/main" id="{F7A9DC9A-5412-3C85-F074-E245A5C3F58C}"/>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3410173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5D885D-5F89-E2CF-DA7C-B2EAFE833DE0}"/>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a:extLst>
              <a:ext uri="{FF2B5EF4-FFF2-40B4-BE49-F238E27FC236}">
                <a16:creationId xmlns:a16="http://schemas.microsoft.com/office/drawing/2014/main" id="{CF543F0F-0FAE-CDA9-6C6C-AB196840E7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a:extLst>
              <a:ext uri="{FF2B5EF4-FFF2-40B4-BE49-F238E27FC236}">
                <a16:creationId xmlns:a16="http://schemas.microsoft.com/office/drawing/2014/main" id="{E8D42BA9-5A78-9B57-B077-E08AFD9D91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970445FE-D174-6810-16D7-4B2589520B79}"/>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6" name="页脚占位符 5">
            <a:extLst>
              <a:ext uri="{FF2B5EF4-FFF2-40B4-BE49-F238E27FC236}">
                <a16:creationId xmlns:a16="http://schemas.microsoft.com/office/drawing/2014/main" id="{9DC63CD2-C0E0-AD5B-93EA-91E779C21A85}"/>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4BCBC90D-493D-53E2-C251-FAFB3E9DB9DB}"/>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329765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1E487B5-1177-377D-CA7D-3C51339F4076}"/>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a:extLst>
              <a:ext uri="{FF2B5EF4-FFF2-40B4-BE49-F238E27FC236}">
                <a16:creationId xmlns:a16="http://schemas.microsoft.com/office/drawing/2014/main" id="{8FE8700C-F3F9-DADD-EEEA-F30E48C054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a:extLst>
              <a:ext uri="{FF2B5EF4-FFF2-40B4-BE49-F238E27FC236}">
                <a16:creationId xmlns:a16="http://schemas.microsoft.com/office/drawing/2014/main" id="{02E61C12-41DA-6A61-0EA5-645E8A6502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C64E45FB-2595-C7EF-D52B-1F87E5143FEB}"/>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6" name="页脚占位符 5">
            <a:extLst>
              <a:ext uri="{FF2B5EF4-FFF2-40B4-BE49-F238E27FC236}">
                <a16:creationId xmlns:a16="http://schemas.microsoft.com/office/drawing/2014/main" id="{7D2BDDD4-7F77-50A2-6ECD-9A170F34BA6D}"/>
              </a:ext>
            </a:extLst>
          </p:cNvPr>
          <p:cNvSpPr>
            <a:spLocks noGrp="1"/>
          </p:cNvSpPr>
          <p:nvPr>
            <p:ph type="ftr" sz="quarter" idx="11"/>
          </p:nvPr>
        </p:nvSpPr>
        <p:spPr/>
        <p:txBody>
          <a:bodyPr/>
          <a:lstStyle/>
          <a:p>
            <a:endParaRPr kumimoji="1" lang="zh-CN" altLang="en-US"/>
          </a:p>
        </p:txBody>
      </p:sp>
      <p:sp>
        <p:nvSpPr>
          <p:cNvPr id="7" name="灯片编号占位符 6">
            <a:extLst>
              <a:ext uri="{FF2B5EF4-FFF2-40B4-BE49-F238E27FC236}">
                <a16:creationId xmlns:a16="http://schemas.microsoft.com/office/drawing/2014/main" id="{C9C7F3C0-6C77-B7D1-ED22-DA33280AD7BC}"/>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109002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96BBC2-9EEC-D230-90DA-2AB1E0DBB3CA}"/>
              </a:ext>
            </a:extLst>
          </p:cNvPr>
          <p:cNvSpPr>
            <a:spLocks noGrp="1"/>
          </p:cNvSpPr>
          <p:nvPr>
            <p:ph type="title"/>
          </p:nvPr>
        </p:nvSpPr>
        <p:spPr/>
        <p:txBody>
          <a:bodyPr/>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93F5998C-1179-EF76-E843-150C00B2F52C}"/>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0A9A1AC7-4B63-4DE6-B7B7-0F3EDA47B671}"/>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5" name="页脚占位符 4">
            <a:extLst>
              <a:ext uri="{FF2B5EF4-FFF2-40B4-BE49-F238E27FC236}">
                <a16:creationId xmlns:a16="http://schemas.microsoft.com/office/drawing/2014/main" id="{155F3286-D3EC-F8BC-9EB2-49EE87375A09}"/>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A7F146E2-6FAE-70C9-C7A8-F55324E9FFEF}"/>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3708788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36BF23F-8587-33F5-44D0-423501A1C1FC}"/>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字占位符 2">
            <a:extLst>
              <a:ext uri="{FF2B5EF4-FFF2-40B4-BE49-F238E27FC236}">
                <a16:creationId xmlns:a16="http://schemas.microsoft.com/office/drawing/2014/main" id="{8F5C6C17-013A-CEBB-45C5-1D84A7C241C1}"/>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ACBA42BD-4C7D-E4D0-B695-D1BCE5B002D4}"/>
              </a:ext>
            </a:extLst>
          </p:cNvPr>
          <p:cNvSpPr>
            <a:spLocks noGrp="1"/>
          </p:cNvSpPr>
          <p:nvPr>
            <p:ph type="dt" sz="half" idx="10"/>
          </p:nvPr>
        </p:nvSpPr>
        <p:spPr/>
        <p:txBody>
          <a:bodyPr/>
          <a:lstStyle/>
          <a:p>
            <a:fld id="{B2518E19-99C6-D549-96FE-D0609EF70367}" type="datetimeFigureOut">
              <a:rPr kumimoji="1" lang="zh-CN" altLang="en-US" smtClean="0"/>
              <a:t>2026/7/25</a:t>
            </a:fld>
            <a:endParaRPr kumimoji="1" lang="zh-CN" altLang="en-US"/>
          </a:p>
        </p:txBody>
      </p:sp>
      <p:sp>
        <p:nvSpPr>
          <p:cNvPr id="5" name="页脚占位符 4">
            <a:extLst>
              <a:ext uri="{FF2B5EF4-FFF2-40B4-BE49-F238E27FC236}">
                <a16:creationId xmlns:a16="http://schemas.microsoft.com/office/drawing/2014/main" id="{F5D9ED92-0A26-C52A-28A5-5D878700080C}"/>
              </a:ext>
            </a:extLst>
          </p:cNvPr>
          <p:cNvSpPr>
            <a:spLocks noGrp="1"/>
          </p:cNvSpPr>
          <p:nvPr>
            <p:ph type="ftr" sz="quarter" idx="11"/>
          </p:nvPr>
        </p:nvSpPr>
        <p:spPr/>
        <p:txBody>
          <a:bodyPr/>
          <a:lstStyle/>
          <a:p>
            <a:endParaRPr kumimoji="1" lang="zh-CN" altLang="en-US"/>
          </a:p>
        </p:txBody>
      </p:sp>
      <p:sp>
        <p:nvSpPr>
          <p:cNvPr id="6" name="灯片编号占位符 5">
            <a:extLst>
              <a:ext uri="{FF2B5EF4-FFF2-40B4-BE49-F238E27FC236}">
                <a16:creationId xmlns:a16="http://schemas.microsoft.com/office/drawing/2014/main" id="{1BCC1848-08A8-76D4-D35D-D3348028BAA3}"/>
              </a:ext>
            </a:extLst>
          </p:cNvPr>
          <p:cNvSpPr>
            <a:spLocks noGrp="1"/>
          </p:cNvSpPr>
          <p:nvPr>
            <p:ph type="sldNum" sz="quarter" idx="12"/>
          </p:nvPr>
        </p:nvSpPr>
        <p:spPr/>
        <p:txBody>
          <a:body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2060836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EC0450D1-1435-709D-0134-C7083F9CED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a:extLst>
              <a:ext uri="{FF2B5EF4-FFF2-40B4-BE49-F238E27FC236}">
                <a16:creationId xmlns:a16="http://schemas.microsoft.com/office/drawing/2014/main" id="{BD437870-9C3F-7EFA-58BC-E578B0349C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a:extLst>
              <a:ext uri="{FF2B5EF4-FFF2-40B4-BE49-F238E27FC236}">
                <a16:creationId xmlns:a16="http://schemas.microsoft.com/office/drawing/2014/main" id="{5B8FA4C9-A912-FC88-1A62-FAF021FD0D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518E19-99C6-D549-96FE-D0609EF70367}" type="datetimeFigureOut">
              <a:rPr kumimoji="1" lang="zh-CN" altLang="en-US" smtClean="0"/>
              <a:t>2026/7/25</a:t>
            </a:fld>
            <a:endParaRPr kumimoji="1" lang="zh-CN" altLang="en-US"/>
          </a:p>
        </p:txBody>
      </p:sp>
      <p:sp>
        <p:nvSpPr>
          <p:cNvPr id="5" name="页脚占位符 4">
            <a:extLst>
              <a:ext uri="{FF2B5EF4-FFF2-40B4-BE49-F238E27FC236}">
                <a16:creationId xmlns:a16="http://schemas.microsoft.com/office/drawing/2014/main" id="{446ECC96-95A0-C6F6-DAC3-847CA72A1B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zh-CN" altLang="en-US"/>
          </a:p>
        </p:txBody>
      </p:sp>
      <p:sp>
        <p:nvSpPr>
          <p:cNvPr id="6" name="灯片编号占位符 5">
            <a:extLst>
              <a:ext uri="{FF2B5EF4-FFF2-40B4-BE49-F238E27FC236}">
                <a16:creationId xmlns:a16="http://schemas.microsoft.com/office/drawing/2014/main" id="{057FCE46-161B-C3FE-5908-D0DD4DEEB1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CEA25A-CB74-844D-A635-9327C9213E56}" type="slidenum">
              <a:rPr kumimoji="1" lang="zh-CN" altLang="en-US" smtClean="0"/>
              <a:t>‹#›</a:t>
            </a:fld>
            <a:endParaRPr kumimoji="1" lang="zh-CN" altLang="en-US"/>
          </a:p>
        </p:txBody>
      </p:sp>
    </p:spTree>
    <p:extLst>
      <p:ext uri="{BB962C8B-B14F-4D97-AF65-F5344CB8AC3E}">
        <p14:creationId xmlns:p14="http://schemas.microsoft.com/office/powerpoint/2010/main" val="811567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8"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标题 1">
            <a:extLst>
              <a:ext uri="{FF2B5EF4-FFF2-40B4-BE49-F238E27FC236}">
                <a16:creationId xmlns:a16="http://schemas.microsoft.com/office/drawing/2014/main" id="{85E8BB51-F4E2-248C-4042-D33DC59D87C8}"/>
              </a:ext>
            </a:extLst>
          </p:cNvPr>
          <p:cNvSpPr>
            <a:spLocks noGrp="1"/>
          </p:cNvSpPr>
          <p:nvPr>
            <p:ph type="ctrTitle"/>
          </p:nvPr>
        </p:nvSpPr>
        <p:spPr>
          <a:xfrm>
            <a:off x="3215729" y="1764407"/>
            <a:ext cx="5760846" cy="2310312"/>
          </a:xfrm>
        </p:spPr>
        <p:txBody>
          <a:bodyPr>
            <a:normAutofit/>
          </a:bodyPr>
          <a:lstStyle/>
          <a:p>
            <a:r>
              <a:rPr kumimoji="1" lang="zh-CN" altLang="en-US" sz="5200" dirty="0">
                <a:solidFill>
                  <a:schemeClr val="tx2"/>
                </a:solidFill>
                <a:latin typeface="UD Digi Kyokasho NP-R" panose="02020400000000000000" pitchFamily="18" charset="-128"/>
                <a:ea typeface="UD Digi Kyokasho NP-R" panose="02020400000000000000" pitchFamily="18" charset="-128"/>
              </a:rPr>
              <a:t>中国語（初級</a:t>
            </a:r>
            <a:r>
              <a:rPr kumimoji="1" lang="en-US" altLang="zh-CN" sz="5200" dirty="0">
                <a:solidFill>
                  <a:schemeClr val="tx2"/>
                </a:solidFill>
                <a:latin typeface="UD Digi Kyokasho NP-R" panose="02020400000000000000" pitchFamily="18" charset="-128"/>
                <a:ea typeface="UD Digi Kyokasho NP-R" panose="02020400000000000000" pitchFamily="18" charset="-128"/>
              </a:rPr>
              <a:t>2</a:t>
            </a:r>
            <a:r>
              <a:rPr kumimoji="1" lang="zh-CN" altLang="en-US" sz="5200" dirty="0">
                <a:solidFill>
                  <a:schemeClr val="tx2"/>
                </a:solidFill>
                <a:latin typeface="UD Digi Kyokasho NP-R" panose="02020400000000000000" pitchFamily="18" charset="-128"/>
                <a:ea typeface="UD Digi Kyokasho NP-R" panose="02020400000000000000" pitchFamily="18" charset="-128"/>
              </a:rPr>
              <a:t>）</a:t>
            </a:r>
          </a:p>
        </p:txBody>
      </p:sp>
      <p:sp>
        <p:nvSpPr>
          <p:cNvPr id="3" name="副标题 2">
            <a:extLst>
              <a:ext uri="{FF2B5EF4-FFF2-40B4-BE49-F238E27FC236}">
                <a16:creationId xmlns:a16="http://schemas.microsoft.com/office/drawing/2014/main" id="{D1673E06-E888-A4DB-FF16-BB5AB738F51C}"/>
              </a:ext>
            </a:extLst>
          </p:cNvPr>
          <p:cNvSpPr>
            <a:spLocks noGrp="1"/>
          </p:cNvSpPr>
          <p:nvPr>
            <p:ph type="subTitle" idx="1"/>
          </p:nvPr>
        </p:nvSpPr>
        <p:spPr>
          <a:xfrm>
            <a:off x="1565900" y="4074719"/>
            <a:ext cx="9065549" cy="772512"/>
          </a:xfrm>
        </p:spPr>
        <p:txBody>
          <a:bodyPr>
            <a:normAutofit/>
          </a:bodyPr>
          <a:lstStyle/>
          <a:p>
            <a:r>
              <a:rPr kumimoji="1" lang="zh-CN" altLang="en-US" sz="3600" dirty="0">
                <a:solidFill>
                  <a:schemeClr val="tx2"/>
                </a:solidFill>
                <a:latin typeface="UD Digi Kyokasho NP-R" panose="02020400000000000000" pitchFamily="18" charset="-128"/>
                <a:ea typeface="UD Digi Kyokasho NP-R" panose="02020400000000000000" pitchFamily="18" charset="-128"/>
              </a:rPr>
              <a:t>第二回：発音の基礎：複合母音、鼻母音</a:t>
            </a:r>
          </a:p>
        </p:txBody>
      </p:sp>
    </p:spTree>
    <p:extLst>
      <p:ext uri="{BB962C8B-B14F-4D97-AF65-F5344CB8AC3E}">
        <p14:creationId xmlns:p14="http://schemas.microsoft.com/office/powerpoint/2010/main" val="437407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标题 1">
            <a:extLst>
              <a:ext uri="{FF2B5EF4-FFF2-40B4-BE49-F238E27FC236}">
                <a16:creationId xmlns:a16="http://schemas.microsoft.com/office/drawing/2014/main" id="{9FD1F4F9-0759-CF95-B03B-93C75952A39C}"/>
              </a:ext>
            </a:extLst>
          </p:cNvPr>
          <p:cNvSpPr>
            <a:spLocks noGrp="1"/>
          </p:cNvSpPr>
          <p:nvPr>
            <p:ph type="title"/>
          </p:nvPr>
        </p:nvSpPr>
        <p:spPr>
          <a:xfrm>
            <a:off x="1179226" y="669570"/>
            <a:ext cx="9833548" cy="1325563"/>
          </a:xfrm>
        </p:spPr>
        <p:txBody>
          <a:bodyPr anchor="b">
            <a:normAutofit/>
          </a:bodyPr>
          <a:lstStyle/>
          <a:p>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zh-CN" altLang="en-US" dirty="0">
                <a:solidFill>
                  <a:schemeClr val="tx2"/>
                </a:solidFill>
                <a:latin typeface="UD Digi Kyokasho NP-R" panose="02020400000000000000" pitchFamily="18" charset="-128"/>
                <a:ea typeface="UD Digi Kyokasho NP-R" panose="02020400000000000000" pitchFamily="18" charset="-128"/>
              </a:rPr>
              <a:t>ｅ</a:t>
            </a: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zh-CN" altLang="en-US" dirty="0">
                <a:solidFill>
                  <a:schemeClr val="tx2"/>
                </a:solidFill>
                <a:latin typeface="UD Digi Kyokasho NP-R" panose="02020400000000000000" pitchFamily="18" charset="-128"/>
                <a:ea typeface="UD Digi Kyokasho NP-R" panose="02020400000000000000" pitchFamily="18" charset="-128"/>
              </a:rPr>
              <a:t>発音のコツ</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内容占位符 2">
            <a:extLst>
              <a:ext uri="{FF2B5EF4-FFF2-40B4-BE49-F238E27FC236}">
                <a16:creationId xmlns:a16="http://schemas.microsoft.com/office/drawing/2014/main" id="{F5BED0C5-9DEE-0592-975D-4770E6A83604}"/>
              </a:ext>
            </a:extLst>
          </p:cNvPr>
          <p:cNvSpPr>
            <a:spLocks noGrp="1"/>
          </p:cNvSpPr>
          <p:nvPr>
            <p:ph idx="1"/>
          </p:nvPr>
        </p:nvSpPr>
        <p:spPr>
          <a:xfrm>
            <a:off x="1179226" y="2890979"/>
            <a:ext cx="9833548" cy="2693976"/>
          </a:xfrm>
        </p:spPr>
        <p:txBody>
          <a:bodyPr>
            <a:normAutofit/>
          </a:bodyPr>
          <a:lstStyle/>
          <a:p>
            <a:r>
              <a:rPr kumimoji="1" lang="zh-CN" altLang="en-US" sz="4000" dirty="0">
                <a:solidFill>
                  <a:schemeClr val="tx2"/>
                </a:solidFill>
                <a:latin typeface="UD Digi Kyokasho NP-R" panose="02020400000000000000" pitchFamily="18" charset="-128"/>
                <a:ea typeface="UD Digi Kyokasho NP-R" panose="02020400000000000000" pitchFamily="18" charset="-128"/>
              </a:rPr>
              <a:t>「え」の口の形のまま</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r>
              <a:rPr kumimoji="1" lang="zh-CN" altLang="en-US" sz="4000" dirty="0">
                <a:solidFill>
                  <a:schemeClr val="tx2"/>
                </a:solidFill>
                <a:latin typeface="UD Digi Kyokasho NP-R" panose="02020400000000000000" pitchFamily="18" charset="-128"/>
                <a:ea typeface="UD Digi Kyokasho NP-R" panose="02020400000000000000" pitchFamily="18" charset="-128"/>
              </a:rPr>
              <a:t>「お」の音を出してみて</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r>
              <a:rPr kumimoji="1" lang="zh-CN" altLang="en-US" sz="4000" dirty="0">
                <a:solidFill>
                  <a:schemeClr val="tx2"/>
                </a:solidFill>
                <a:latin typeface="UD Digi Kyokasho NP-R" panose="02020400000000000000" pitchFamily="18" charset="-128"/>
                <a:ea typeface="UD Digi Kyokasho NP-R" panose="02020400000000000000" pitchFamily="18" charset="-128"/>
              </a:rPr>
              <a:t>舌の位置は「え」より後ろ</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endParaRPr kumimoji="1" lang="zh-CN" altLang="en-US" sz="1800" dirty="0">
              <a:solidFill>
                <a:schemeClr val="tx2"/>
              </a:solidFill>
              <a:latin typeface="UD Digi Kyokasho NP-R" panose="02020400000000000000" pitchFamily="18" charset="-128"/>
              <a:ea typeface="UD Digi Kyokasho NP-R" panose="02020400000000000000" pitchFamily="18" charset="-128"/>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53420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标题 1">
            <a:extLst>
              <a:ext uri="{FF2B5EF4-FFF2-40B4-BE49-F238E27FC236}">
                <a16:creationId xmlns:a16="http://schemas.microsoft.com/office/drawing/2014/main" id="{5A4EF9E1-B948-4900-E9A9-92C677CECAE5}"/>
              </a:ext>
            </a:extLst>
          </p:cNvPr>
          <p:cNvSpPr>
            <a:spLocks noGrp="1"/>
          </p:cNvSpPr>
          <p:nvPr>
            <p:ph type="title"/>
          </p:nvPr>
        </p:nvSpPr>
        <p:spPr>
          <a:xfrm>
            <a:off x="1179073" y="1151060"/>
            <a:ext cx="9833548" cy="1066802"/>
          </a:xfrm>
        </p:spPr>
        <p:txBody>
          <a:bodyPr anchor="b">
            <a:normAutofit/>
          </a:bodyPr>
          <a:lstStyle/>
          <a:p>
            <a:r>
              <a:rPr kumimoji="1" lang="en-US" altLang="zh-CN" dirty="0">
                <a:solidFill>
                  <a:schemeClr val="tx2"/>
                </a:solidFill>
                <a:latin typeface="UD Digi Kyokasho NP-R" panose="02020400000000000000" pitchFamily="18" charset="-128"/>
                <a:ea typeface="UD Digi Kyokasho NP-R" panose="02020400000000000000" pitchFamily="18" charset="-128"/>
              </a:rPr>
              <a:t>【u】</a:t>
            </a:r>
            <a:r>
              <a:rPr kumimoji="1" lang="zh-CN" altLang="en-US" dirty="0">
                <a:solidFill>
                  <a:schemeClr val="tx2"/>
                </a:solidFill>
                <a:latin typeface="UD Digi Kyokasho NP-R" panose="02020400000000000000" pitchFamily="18" charset="-128"/>
                <a:ea typeface="UD Digi Kyokasho NP-R" panose="02020400000000000000" pitchFamily="18" charset="-128"/>
              </a:rPr>
              <a:t>発音のコツ</a:t>
            </a:r>
          </a:p>
        </p:txBody>
      </p:sp>
      <p:grpSp>
        <p:nvGrpSpPr>
          <p:cNvPr id="27" name="Group 26">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28" name="Freeform: Shape 27">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内容占位符 2">
            <a:extLst>
              <a:ext uri="{FF2B5EF4-FFF2-40B4-BE49-F238E27FC236}">
                <a16:creationId xmlns:a16="http://schemas.microsoft.com/office/drawing/2014/main" id="{D7E7B4F8-8642-4644-8FD3-441DC7286228}"/>
              </a:ext>
            </a:extLst>
          </p:cNvPr>
          <p:cNvSpPr>
            <a:spLocks noGrp="1"/>
          </p:cNvSpPr>
          <p:nvPr>
            <p:ph idx="1"/>
          </p:nvPr>
        </p:nvSpPr>
        <p:spPr>
          <a:xfrm>
            <a:off x="1179073" y="2377890"/>
            <a:ext cx="9833548" cy="2945574"/>
          </a:xfrm>
        </p:spPr>
        <p:txBody>
          <a:bodyPr anchor="ctr">
            <a:normAutofit/>
          </a:bodyPr>
          <a:lstStyle/>
          <a:p>
            <a:r>
              <a:rPr kumimoji="1" lang="zh-CN" altLang="en-US" sz="4000" dirty="0">
                <a:solidFill>
                  <a:schemeClr val="tx2"/>
                </a:solidFill>
                <a:latin typeface="UD Digi Kyokasho NP-R" panose="02020400000000000000" pitchFamily="18" charset="-128"/>
                <a:ea typeface="UD Digi Kyokasho NP-R" panose="02020400000000000000" pitchFamily="18" charset="-128"/>
              </a:rPr>
              <a:t>口を開けたまま</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r>
              <a:rPr kumimoji="1" lang="zh-CN" altLang="en-US" sz="4000" dirty="0">
                <a:solidFill>
                  <a:schemeClr val="tx2"/>
                </a:solidFill>
                <a:latin typeface="UD Digi Kyokasho NP-R" panose="02020400000000000000" pitchFamily="18" charset="-128"/>
                <a:ea typeface="UD Digi Kyokasho NP-R" panose="02020400000000000000" pitchFamily="18" charset="-128"/>
              </a:rPr>
              <a:t>あごは動かず</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r>
              <a:rPr kumimoji="1" lang="zh-CN" altLang="en-US" sz="4000" dirty="0">
                <a:solidFill>
                  <a:schemeClr val="tx2"/>
                </a:solidFill>
                <a:latin typeface="UD Digi Kyokasho NP-R" panose="02020400000000000000" pitchFamily="18" charset="-128"/>
                <a:ea typeface="UD Digi Kyokasho NP-R" panose="02020400000000000000" pitchFamily="18" charset="-128"/>
              </a:rPr>
              <a:t>唇を口笛を吹くように</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endParaRPr kumimoji="1" lang="zh-CN" altLang="en-US" sz="1800" dirty="0">
              <a:solidFill>
                <a:schemeClr val="tx2"/>
              </a:solidFill>
            </a:endParaRPr>
          </a:p>
        </p:txBody>
      </p:sp>
    </p:spTree>
    <p:extLst>
      <p:ext uri="{BB962C8B-B14F-4D97-AF65-F5344CB8AC3E}">
        <p14:creationId xmlns:p14="http://schemas.microsoft.com/office/powerpoint/2010/main" val="1124638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标题 1">
            <a:extLst>
              <a:ext uri="{FF2B5EF4-FFF2-40B4-BE49-F238E27FC236}">
                <a16:creationId xmlns:a16="http://schemas.microsoft.com/office/drawing/2014/main" id="{D7A747F3-E64F-2160-306E-5D3D8A60FBAE}"/>
              </a:ext>
            </a:extLst>
          </p:cNvPr>
          <p:cNvSpPr>
            <a:spLocks noGrp="1"/>
          </p:cNvSpPr>
          <p:nvPr>
            <p:ph type="title"/>
          </p:nvPr>
        </p:nvSpPr>
        <p:spPr>
          <a:xfrm>
            <a:off x="640080" y="1243013"/>
            <a:ext cx="3855720" cy="4371974"/>
          </a:xfrm>
        </p:spPr>
        <p:txBody>
          <a:bodyPr>
            <a:normAutofit/>
          </a:bodyPr>
          <a:lstStyle/>
          <a:p>
            <a:r>
              <a:rPr kumimoji="1" lang="zh-CN" altLang="en-US" dirty="0">
                <a:solidFill>
                  <a:schemeClr val="tx2"/>
                </a:solidFill>
                <a:latin typeface="UD Digi Kyokasho NP-R" panose="02020400000000000000" pitchFamily="18" charset="-128"/>
                <a:ea typeface="UD Digi Kyokasho NP-R" panose="02020400000000000000" pitchFamily="18" charset="-128"/>
              </a:rPr>
              <a:t>複合母音</a:t>
            </a:r>
          </a:p>
        </p:txBody>
      </p:sp>
      <p:sp>
        <p:nvSpPr>
          <p:cNvPr id="3" name="内容占位符 2">
            <a:extLst>
              <a:ext uri="{FF2B5EF4-FFF2-40B4-BE49-F238E27FC236}">
                <a16:creationId xmlns:a16="http://schemas.microsoft.com/office/drawing/2014/main" id="{E6AD84F1-37B5-F466-63FA-EF14779015D8}"/>
              </a:ext>
            </a:extLst>
          </p:cNvPr>
          <p:cNvSpPr>
            <a:spLocks noGrp="1"/>
          </p:cNvSpPr>
          <p:nvPr>
            <p:ph idx="1"/>
          </p:nvPr>
        </p:nvSpPr>
        <p:spPr>
          <a:xfrm>
            <a:off x="6172200" y="804672"/>
            <a:ext cx="5221224" cy="5230368"/>
          </a:xfrm>
        </p:spPr>
        <p:txBody>
          <a:bodyPr anchor="ctr">
            <a:normAutofit/>
          </a:bodyPr>
          <a:lstStyle/>
          <a:p>
            <a:pPr marL="0" indent="0">
              <a:buNone/>
            </a:pPr>
            <a:r>
              <a:rPr kumimoji="1" lang="en-US" altLang="zh-CN" sz="4000" b="1" dirty="0">
                <a:solidFill>
                  <a:schemeClr val="tx2"/>
                </a:solidFill>
                <a:latin typeface="Yu Gothic" panose="020B0400000000000000" pitchFamily="34" charset="-128"/>
                <a:ea typeface="Yu Gothic" panose="020B0400000000000000" pitchFamily="34" charset="-128"/>
              </a:rPr>
              <a:t>ai</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ei</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ao</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ou</a:t>
            </a:r>
            <a:r>
              <a:rPr kumimoji="1" lang="ja-JP" altLang="en-US" sz="4000" b="1">
                <a:solidFill>
                  <a:schemeClr val="tx2"/>
                </a:solidFill>
                <a:latin typeface="Yu Gothic" panose="020B0400000000000000" pitchFamily="34" charset="-128"/>
                <a:ea typeface="Yu Gothic" panose="020B0400000000000000" pitchFamily="34" charset="-128"/>
              </a:rPr>
              <a:t>　</a:t>
            </a:r>
            <a:endParaRPr kumimoji="1" lang="en-US" altLang="ja-JP" sz="4000" b="1" dirty="0">
              <a:solidFill>
                <a:schemeClr val="tx2"/>
              </a:solidFill>
              <a:latin typeface="Yu Gothic" panose="020B0400000000000000" pitchFamily="34" charset="-128"/>
              <a:ea typeface="Yu Gothic" panose="020B0400000000000000" pitchFamily="34" charset="-128"/>
            </a:endParaRPr>
          </a:p>
          <a:p>
            <a:pPr marL="0" indent="0">
              <a:buNone/>
            </a:pPr>
            <a:r>
              <a:rPr kumimoji="1" lang="en-US" altLang="zh-CN" sz="4000" b="1" dirty="0" err="1">
                <a:solidFill>
                  <a:schemeClr val="tx2"/>
                </a:solidFill>
                <a:latin typeface="Yu Gothic" panose="020B0400000000000000" pitchFamily="34" charset="-128"/>
                <a:ea typeface="Yu Gothic" panose="020B0400000000000000" pitchFamily="34" charset="-128"/>
              </a:rPr>
              <a:t>ia</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ie</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ja-JP" sz="4000" b="1" dirty="0" err="1">
                <a:solidFill>
                  <a:schemeClr val="tx2"/>
                </a:solidFill>
                <a:latin typeface="Yu Gothic" panose="020B0400000000000000" pitchFamily="34" charset="-128"/>
                <a:ea typeface="Yu Gothic" panose="020B0400000000000000" pitchFamily="34" charset="-128"/>
              </a:rPr>
              <a:t>ua</a:t>
            </a:r>
            <a:r>
              <a:rPr kumimoji="1" lang="zh-CN" altLang="en-US" sz="4000" b="1" dirty="0">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uo</a:t>
            </a:r>
            <a:r>
              <a:rPr kumimoji="1" lang="zh-CN" altLang="en-US" sz="4000" b="1" dirty="0">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üe</a:t>
            </a:r>
            <a:r>
              <a:rPr kumimoji="1" lang="ja-JP" altLang="en-US" sz="4000" b="1">
                <a:solidFill>
                  <a:schemeClr val="tx2"/>
                </a:solidFill>
                <a:latin typeface="Yu Gothic" panose="020B0400000000000000" pitchFamily="34" charset="-128"/>
                <a:ea typeface="Yu Gothic" panose="020B0400000000000000" pitchFamily="34" charset="-128"/>
              </a:rPr>
              <a:t>　</a:t>
            </a:r>
            <a:endParaRPr kumimoji="1" lang="en-US" altLang="ja-JP" sz="4000" b="1" dirty="0">
              <a:solidFill>
                <a:schemeClr val="tx2"/>
              </a:solidFill>
              <a:latin typeface="Yu Gothic" panose="020B0400000000000000" pitchFamily="34" charset="-128"/>
              <a:ea typeface="Yu Gothic" panose="020B0400000000000000" pitchFamily="34" charset="-128"/>
            </a:endParaRPr>
          </a:p>
          <a:p>
            <a:pPr marL="0" indent="0">
              <a:buNone/>
            </a:pPr>
            <a:r>
              <a:rPr kumimoji="1" lang="en-US" altLang="zh-CN" sz="4000" b="1" dirty="0" err="1">
                <a:solidFill>
                  <a:schemeClr val="tx2"/>
                </a:solidFill>
                <a:latin typeface="Yu Gothic" panose="020B0400000000000000" pitchFamily="34" charset="-128"/>
                <a:ea typeface="Yu Gothic" panose="020B0400000000000000" pitchFamily="34" charset="-128"/>
              </a:rPr>
              <a:t>iao</a:t>
            </a:r>
            <a:r>
              <a:rPr kumimoji="1" lang="zh-CN" altLang="en-US" sz="4000" b="1" dirty="0">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iou</a:t>
            </a:r>
            <a:r>
              <a:rPr kumimoji="1" lang="zh-CN" altLang="en-US" sz="4000" b="1" dirty="0">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uai</a:t>
            </a:r>
            <a:r>
              <a:rPr kumimoji="1" lang="zh-CN" altLang="en-US" sz="4000" b="1" dirty="0">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uei</a:t>
            </a:r>
            <a:endParaRPr kumimoji="1" lang="en-US" altLang="zh-CN" sz="4000" b="1" dirty="0">
              <a:solidFill>
                <a:schemeClr val="tx2"/>
              </a:solidFill>
              <a:latin typeface="Yu Gothic" panose="020B0400000000000000" pitchFamily="34" charset="-128"/>
              <a:ea typeface="Yu Gothic" panose="020B0400000000000000" pitchFamily="34" charset="-128"/>
            </a:endParaRPr>
          </a:p>
        </p:txBody>
      </p:sp>
    </p:spTree>
    <p:extLst>
      <p:ext uri="{BB962C8B-B14F-4D97-AF65-F5344CB8AC3E}">
        <p14:creationId xmlns:p14="http://schemas.microsoft.com/office/powerpoint/2010/main" val="2049144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E578D81B-EB3B-B360-74D5-2CF2BEB379FC}"/>
              </a:ext>
            </a:extLst>
          </p:cNvPr>
          <p:cNvSpPr>
            <a:spLocks noGrp="1"/>
          </p:cNvSpPr>
          <p:nvPr>
            <p:ph type="title"/>
          </p:nvPr>
        </p:nvSpPr>
        <p:spPr>
          <a:xfrm>
            <a:off x="3012425" y="10300"/>
            <a:ext cx="5754696" cy="1837349"/>
          </a:xfrm>
        </p:spPr>
        <p:txBody>
          <a:bodyPr>
            <a:normAutofit/>
          </a:bodyPr>
          <a:lstStyle/>
          <a:p>
            <a:pPr algn="ct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en-US" altLang="zh-CN" dirty="0" err="1">
                <a:solidFill>
                  <a:schemeClr val="tx2"/>
                </a:solidFill>
                <a:latin typeface="UD Digi Kyokasho NP-R" panose="02020400000000000000" pitchFamily="18" charset="-128"/>
                <a:ea typeface="UD Digi Kyokasho NP-R" panose="02020400000000000000" pitchFamily="18" charset="-128"/>
              </a:rPr>
              <a:t>ue</a:t>
            </a: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zh-CN" altLang="en-US" dirty="0">
                <a:solidFill>
                  <a:schemeClr val="tx2"/>
                </a:solidFill>
                <a:latin typeface="UD Digi Kyokasho NP-R" panose="02020400000000000000" pitchFamily="18" charset="-128"/>
                <a:ea typeface="UD Digi Kyokasho NP-R" panose="02020400000000000000" pitchFamily="18" charset="-128"/>
              </a:rPr>
              <a:t>と</a:t>
            </a: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en-US" altLang="zh-CN" dirty="0" err="1">
                <a:solidFill>
                  <a:schemeClr val="tx2"/>
                </a:solidFill>
                <a:latin typeface="UD Digi Kyokasho NP-R" panose="02020400000000000000" pitchFamily="18" charset="-128"/>
                <a:ea typeface="UD Digi Kyokasho NP-R" panose="02020400000000000000" pitchFamily="18" charset="-128"/>
              </a:rPr>
              <a:t>üe</a:t>
            </a:r>
            <a:r>
              <a:rPr kumimoji="1" lang="en-US" altLang="zh-CN" dirty="0">
                <a:solidFill>
                  <a:schemeClr val="tx2"/>
                </a:solidFill>
                <a:latin typeface="UD Digi Kyokasho NP-R" panose="02020400000000000000" pitchFamily="18" charset="-128"/>
                <a:ea typeface="UD Digi Kyokasho NP-R" panose="02020400000000000000" pitchFamily="18" charset="-128"/>
              </a:rPr>
              <a:t>】</a:t>
            </a:r>
            <a:endParaRPr kumimoji="1" lang="zh-CN" altLang="en-US" dirty="0">
              <a:solidFill>
                <a:schemeClr val="tx2"/>
              </a:solidFill>
              <a:latin typeface="UD Digi Kyokasho NP-R" panose="02020400000000000000" pitchFamily="18" charset="-128"/>
              <a:ea typeface="UD Digi Kyokasho NP-R" panose="02020400000000000000" pitchFamily="18" charset="-128"/>
            </a:endParaRPr>
          </a:p>
        </p:txBody>
      </p:sp>
      <p:grpSp>
        <p:nvGrpSpPr>
          <p:cNvPr id="10" name="Group 9">
            <a:extLst>
              <a:ext uri="{FF2B5EF4-FFF2-40B4-BE49-F238E27FC236}">
                <a16:creationId xmlns:a16="http://schemas.microsoft.com/office/drawing/2014/main" id="{05545017-2445-4AB3-95A6-48F17C802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1" name="Freeform: Shape 10">
              <a:extLst>
                <a:ext uri="{FF2B5EF4-FFF2-40B4-BE49-F238E27FC236}">
                  <a16:creationId xmlns:a16="http://schemas.microsoft.com/office/drawing/2014/main" id="{F3B5D580-007D-4215-A10B-C8CF12EE02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4228C19-035F-4E8E-BAFD-56EC684B6F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C10D7C81-A1BE-4720-A66D-AEF9A11A54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1BF18FEE-BE44-4F4A-AA4E-EC795CB0B9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内容占位符 2">
            <a:extLst>
              <a:ext uri="{FF2B5EF4-FFF2-40B4-BE49-F238E27FC236}">
                <a16:creationId xmlns:a16="http://schemas.microsoft.com/office/drawing/2014/main" id="{86F6AB9A-D90E-0D2B-5010-4597FF0EE224}"/>
              </a:ext>
            </a:extLst>
          </p:cNvPr>
          <p:cNvSpPr>
            <a:spLocks noGrp="1"/>
          </p:cNvSpPr>
          <p:nvPr>
            <p:ph idx="1"/>
          </p:nvPr>
        </p:nvSpPr>
        <p:spPr>
          <a:xfrm>
            <a:off x="632696" y="1534219"/>
            <a:ext cx="12724108" cy="5092800"/>
          </a:xfrm>
        </p:spPr>
        <p:txBody>
          <a:bodyPr anchor="t">
            <a:normAutofit/>
          </a:bodyPr>
          <a:lstStyle/>
          <a:p>
            <a:pPr marL="0" indent="0">
              <a:buNone/>
            </a:pP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ue</a:t>
            </a:r>
            <a:r>
              <a:rPr kumimoji="1" lang="zh-CN" altLang="en-US" sz="4000" dirty="0">
                <a:solidFill>
                  <a:schemeClr val="tx2"/>
                </a:solidFill>
                <a:latin typeface="UD Digi Kyokasho NP-R" panose="02020400000000000000" pitchFamily="18" charset="-128"/>
                <a:ea typeface="UD Digi Kyokasho NP-R" panose="02020400000000000000" pitchFamily="18" charset="-128"/>
              </a:rPr>
              <a:t>」という複合母音はない</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zh-CN" altLang="en-US" sz="4000" dirty="0">
                <a:solidFill>
                  <a:schemeClr val="tx2"/>
                </a:solidFill>
                <a:latin typeface="UD Digi Kyokasho NP-R" panose="02020400000000000000" pitchFamily="18" charset="-128"/>
                <a:ea typeface="UD Digi Kyokasho NP-R" panose="02020400000000000000" pitchFamily="18" charset="-128"/>
              </a:rPr>
              <a:t>中国語の発音に「</a:t>
            </a:r>
            <a:r>
              <a:rPr kumimoji="1" lang="en-US" altLang="zh-CN" sz="4000" dirty="0">
                <a:solidFill>
                  <a:schemeClr val="tx2"/>
                </a:solidFill>
                <a:latin typeface="UD Digi Kyokasho NP-R" panose="02020400000000000000" pitchFamily="18" charset="-128"/>
                <a:ea typeface="UD Digi Kyokasho NP-R" panose="02020400000000000000" pitchFamily="18" charset="-128"/>
              </a:rPr>
              <a:t>u</a:t>
            </a: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a:solidFill>
                  <a:schemeClr val="tx2"/>
                </a:solidFill>
                <a:latin typeface="UD Digi Kyokasho NP-R" panose="02020400000000000000" pitchFamily="18" charset="-128"/>
                <a:ea typeface="UD Digi Kyokasho NP-R" panose="02020400000000000000" pitchFamily="18" charset="-128"/>
              </a:rPr>
              <a:t>e</a:t>
            </a:r>
            <a:r>
              <a:rPr kumimoji="1" lang="zh-CN" altLang="en-US" sz="4000" dirty="0">
                <a:solidFill>
                  <a:schemeClr val="tx2"/>
                </a:solidFill>
                <a:latin typeface="UD Digi Kyokasho NP-R" panose="02020400000000000000" pitchFamily="18" charset="-128"/>
                <a:ea typeface="UD Digi Kyokasho NP-R" panose="02020400000000000000" pitchFamily="18" charset="-128"/>
              </a:rPr>
              <a:t>」という母音が</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zh-CN" altLang="en-US" sz="4000" dirty="0">
                <a:solidFill>
                  <a:schemeClr val="tx2"/>
                </a:solidFill>
                <a:latin typeface="UD Digi Kyokasho NP-R" panose="02020400000000000000" pitchFamily="18" charset="-128"/>
                <a:ea typeface="UD Digi Kyokasho NP-R" panose="02020400000000000000" pitchFamily="18" charset="-128"/>
              </a:rPr>
              <a:t>存在しないため</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yue</a:t>
            </a: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xue</a:t>
            </a:r>
            <a:r>
              <a:rPr kumimoji="1" lang="zh-CN" altLang="en-US" sz="4000" dirty="0">
                <a:solidFill>
                  <a:schemeClr val="tx2"/>
                </a:solidFill>
                <a:latin typeface="UD Digi Kyokasho NP-R" panose="02020400000000000000" pitchFamily="18" charset="-128"/>
                <a:ea typeface="UD Digi Kyokasho NP-R" panose="02020400000000000000" pitchFamily="18" charset="-128"/>
              </a:rPr>
              <a:t>」など実は「</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üe</a:t>
            </a: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a:solidFill>
                  <a:schemeClr val="tx2"/>
                </a:solidFill>
                <a:latin typeface="UD Digi Kyokasho NP-R" panose="02020400000000000000" pitchFamily="18" charset="-128"/>
                <a:ea typeface="UD Digi Kyokasho NP-R" panose="02020400000000000000" pitchFamily="18" charset="-128"/>
              </a:rPr>
              <a:t>j</a:t>
            </a: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a:solidFill>
                  <a:schemeClr val="tx2"/>
                </a:solidFill>
                <a:latin typeface="UD Digi Kyokasho NP-R" panose="02020400000000000000" pitchFamily="18" charset="-128"/>
                <a:ea typeface="UD Digi Kyokasho NP-R" panose="02020400000000000000" pitchFamily="18" charset="-128"/>
              </a:rPr>
              <a:t>q</a:t>
            </a: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a:solidFill>
                  <a:schemeClr val="tx2"/>
                </a:solidFill>
                <a:latin typeface="UD Digi Kyokasho NP-R" panose="02020400000000000000" pitchFamily="18" charset="-128"/>
                <a:ea typeface="UD Digi Kyokasho NP-R" panose="02020400000000000000" pitchFamily="18" charset="-128"/>
              </a:rPr>
              <a:t>x</a:t>
            </a: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zh-CN" sz="4000" dirty="0">
                <a:solidFill>
                  <a:schemeClr val="tx2"/>
                </a:solidFill>
                <a:latin typeface="UD Digi Kyokasho NP-R" panose="02020400000000000000" pitchFamily="18" charset="-128"/>
                <a:ea typeface="UD Digi Kyokasho NP-R" panose="02020400000000000000" pitchFamily="18" charset="-128"/>
              </a:rPr>
              <a:t>y</a:t>
            </a:r>
            <a:r>
              <a:rPr kumimoji="1" lang="zh-CN" altLang="en-US" sz="4000" dirty="0">
                <a:solidFill>
                  <a:schemeClr val="tx2"/>
                </a:solidFill>
                <a:latin typeface="UD Digi Kyokasho NP-R" panose="02020400000000000000" pitchFamily="18" charset="-128"/>
                <a:ea typeface="UD Digi Kyokasho NP-R" panose="02020400000000000000" pitchFamily="18" charset="-128"/>
              </a:rPr>
              <a:t>」の後ろに来る「</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ü</a:t>
            </a:r>
            <a:r>
              <a:rPr kumimoji="1" lang="zh-CN" altLang="en-US" sz="4000" dirty="0">
                <a:solidFill>
                  <a:schemeClr val="tx2"/>
                </a:solidFill>
                <a:latin typeface="UD Digi Kyokasho NP-R" panose="02020400000000000000" pitchFamily="18" charset="-128"/>
                <a:ea typeface="UD Digi Kyokasho NP-R" panose="02020400000000000000" pitchFamily="18" charset="-128"/>
              </a:rPr>
              <a:t>」は、</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zh-CN" altLang="en-US" sz="4000" dirty="0">
                <a:solidFill>
                  <a:schemeClr val="tx2"/>
                </a:solidFill>
                <a:latin typeface="UD Digi Kyokasho NP-R" panose="02020400000000000000" pitchFamily="18" charset="-128"/>
                <a:ea typeface="UD Digi Kyokasho NP-R" panose="02020400000000000000" pitchFamily="18" charset="-128"/>
              </a:rPr>
              <a:t>「</a:t>
            </a:r>
            <a:r>
              <a:rPr kumimoji="1" lang="en-US" altLang="ja-JP" sz="4000" dirty="0">
                <a:solidFill>
                  <a:schemeClr val="tx2"/>
                </a:solidFill>
                <a:latin typeface="UD Digi Kyokasho NP-R" panose="02020400000000000000" pitchFamily="18" charset="-128"/>
                <a:ea typeface="UD Digi Kyokasho NP-R" panose="02020400000000000000" pitchFamily="18" charset="-128"/>
              </a:rPr>
              <a:t>¨</a:t>
            </a:r>
            <a:r>
              <a:rPr kumimoji="1" lang="ja-JP" altLang="en-US" sz="4000">
                <a:solidFill>
                  <a:schemeClr val="tx2"/>
                </a:solidFill>
                <a:latin typeface="UD Digi Kyokasho NP-R" panose="02020400000000000000" pitchFamily="18" charset="-128"/>
                <a:ea typeface="UD Digi Kyokasho NP-R" panose="02020400000000000000" pitchFamily="18" charset="-128"/>
              </a:rPr>
              <a:t>」を</a:t>
            </a:r>
            <a:r>
              <a:rPr kumimoji="1" lang="zh-CN" altLang="en-US" sz="4000" dirty="0">
                <a:solidFill>
                  <a:schemeClr val="tx2"/>
                </a:solidFill>
                <a:latin typeface="UD Digi Kyokasho NP-R" panose="02020400000000000000" pitchFamily="18" charset="-128"/>
                <a:ea typeface="UD Digi Kyokasho NP-R" panose="02020400000000000000" pitchFamily="18" charset="-128"/>
              </a:rPr>
              <a:t>省略するというルールがある</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endParaRPr kumimoji="1" lang="zh-CN" altLang="en-US" sz="2000" dirty="0">
              <a:solidFill>
                <a:schemeClr val="tx2"/>
              </a:solidFill>
            </a:endParaRPr>
          </a:p>
        </p:txBody>
      </p:sp>
      <p:grpSp>
        <p:nvGrpSpPr>
          <p:cNvPr id="16" name="Group 15">
            <a:extLst>
              <a:ext uri="{FF2B5EF4-FFF2-40B4-BE49-F238E27FC236}">
                <a16:creationId xmlns:a16="http://schemas.microsoft.com/office/drawing/2014/main" id="{06B7259D-F2AD-42FE-B984-6D1D74321C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456264" y="3658536"/>
            <a:ext cx="3655725" cy="2743201"/>
            <a:chOff x="-305" y="-1"/>
            <a:chExt cx="3832880" cy="2876136"/>
          </a:xfrm>
        </p:grpSpPr>
        <p:sp>
          <p:nvSpPr>
            <p:cNvPr id="17" name="Freeform: Shape 16">
              <a:extLst>
                <a:ext uri="{FF2B5EF4-FFF2-40B4-BE49-F238E27FC236}">
                  <a16:creationId xmlns:a16="http://schemas.microsoft.com/office/drawing/2014/main" id="{9E5C38C6-2516-45D1-ADFC-3F59F8E34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6C274C95-E7A7-401D-A8F5-FFF5EB929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61D598C3-55D0-44FB-8766-A89B34B317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9EBC5C7-E54F-42F3-93F0-75AAC99FF9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71246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标题 1">
            <a:extLst>
              <a:ext uri="{FF2B5EF4-FFF2-40B4-BE49-F238E27FC236}">
                <a16:creationId xmlns:a16="http://schemas.microsoft.com/office/drawing/2014/main" id="{179EFF26-1C51-053C-B902-0941A8EF279C}"/>
              </a:ext>
            </a:extLst>
          </p:cNvPr>
          <p:cNvSpPr>
            <a:spLocks noGrp="1"/>
          </p:cNvSpPr>
          <p:nvPr>
            <p:ph type="title"/>
          </p:nvPr>
        </p:nvSpPr>
        <p:spPr>
          <a:xfrm>
            <a:off x="1135880" y="235578"/>
            <a:ext cx="9833548" cy="1325563"/>
          </a:xfrm>
        </p:spPr>
        <p:txBody>
          <a:bodyPr anchor="b">
            <a:normAutofit/>
          </a:bodyPr>
          <a:lstStyle/>
          <a:p>
            <a:pPr algn="ct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en-US" altLang="zh-CN" dirty="0" err="1">
                <a:solidFill>
                  <a:schemeClr val="tx2"/>
                </a:solidFill>
                <a:latin typeface="UD Digi Kyokasho NP-R" panose="02020400000000000000" pitchFamily="18" charset="-128"/>
                <a:ea typeface="UD Digi Kyokasho NP-R" panose="02020400000000000000" pitchFamily="18" charset="-128"/>
              </a:rPr>
              <a:t>ui</a:t>
            </a: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zh-CN" altLang="en-US" dirty="0">
                <a:solidFill>
                  <a:schemeClr val="tx2"/>
                </a:solidFill>
                <a:latin typeface="UD Digi Kyokasho NP-R" panose="02020400000000000000" pitchFamily="18" charset="-128"/>
                <a:ea typeface="UD Digi Kyokasho NP-R" panose="02020400000000000000" pitchFamily="18" charset="-128"/>
              </a:rPr>
              <a:t>と</a:t>
            </a:r>
            <a:r>
              <a:rPr kumimoji="1" lang="en-US" altLang="zh-CN" dirty="0">
                <a:solidFill>
                  <a:schemeClr val="tx2"/>
                </a:solidFill>
                <a:latin typeface="UD Digi Kyokasho NP-R" panose="02020400000000000000" pitchFamily="18" charset="-128"/>
                <a:ea typeface="UD Digi Kyokasho NP-R" panose="02020400000000000000" pitchFamily="18" charset="-128"/>
              </a:rPr>
              <a:t>【</a:t>
            </a:r>
            <a:r>
              <a:rPr kumimoji="1" lang="en-US" altLang="zh-CN" dirty="0" err="1">
                <a:solidFill>
                  <a:schemeClr val="tx2"/>
                </a:solidFill>
                <a:latin typeface="UD Digi Kyokasho NP-R" panose="02020400000000000000" pitchFamily="18" charset="-128"/>
                <a:ea typeface="UD Digi Kyokasho NP-R" panose="02020400000000000000" pitchFamily="18" charset="-128"/>
              </a:rPr>
              <a:t>iu</a:t>
            </a:r>
            <a:r>
              <a:rPr kumimoji="1" lang="en-US" altLang="zh-CN" dirty="0">
                <a:solidFill>
                  <a:schemeClr val="tx2"/>
                </a:solidFill>
                <a:latin typeface="UD Digi Kyokasho NP-R" panose="02020400000000000000" pitchFamily="18" charset="-128"/>
                <a:ea typeface="UD Digi Kyokasho NP-R" panose="02020400000000000000" pitchFamily="18" charset="-128"/>
              </a:rPr>
              <a:t>】</a:t>
            </a:r>
            <a:endParaRPr kumimoji="1" lang="zh-CN" altLang="en-US" dirty="0">
              <a:solidFill>
                <a:schemeClr val="tx2"/>
              </a:solidFill>
              <a:latin typeface="UD Digi Kyokasho NP-R" panose="02020400000000000000" pitchFamily="18" charset="-128"/>
              <a:ea typeface="UD Digi Kyokasho NP-R" panose="02020400000000000000" pitchFamily="18" charset="-128"/>
            </a:endParaRPr>
          </a:p>
        </p:txBody>
      </p:sp>
      <p:grpSp>
        <p:nvGrpSpPr>
          <p:cNvPr id="12" name="Group 11">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3" name="Freeform: Shape 12">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19" name="Freeform: Shape 18">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1">
            <a:extLst>
              <a:ext uri="{FF2B5EF4-FFF2-40B4-BE49-F238E27FC236}">
                <a16:creationId xmlns:a16="http://schemas.microsoft.com/office/drawing/2014/main" id="{0B78D3C5-5FA7-79A6-B396-014CA648BD7C}"/>
              </a:ext>
            </a:extLst>
          </p:cNvPr>
          <p:cNvSpPr>
            <a:spLocks noGrp="1" noChangeArrowheads="1"/>
          </p:cNvSpPr>
          <p:nvPr>
            <p:ph idx="1"/>
          </p:nvPr>
        </p:nvSpPr>
        <p:spPr bwMode="auto">
          <a:xfrm>
            <a:off x="1178564" y="1796717"/>
            <a:ext cx="9748181"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400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ui と iu はもちろん複</a:t>
            </a:r>
            <a:r>
              <a:rPr kumimoji="0" lang="zh-CN" altLang="en-US" sz="400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合</a:t>
            </a:r>
            <a:r>
              <a:rPr kumimoji="0" lang="zh-CN" altLang="zh-CN" sz="400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母音。ただし、</a:t>
            </a:r>
            <a:endParaRPr kumimoji="0" lang="en-US" altLang="zh-CN" sz="400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400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この2つは実は省略形。</a:t>
            </a:r>
            <a:endParaRPr kumimoji="0" lang="en-US" altLang="zh-CN" sz="400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4000" b="0" i="0" u="none" strike="noStrike" cap="none" normalizeH="0" baseline="0" dirty="0">
              <a:ln>
                <a:noFill/>
              </a:ln>
              <a:solidFill>
                <a:schemeClr val="tx1"/>
              </a:solidFill>
              <a:effectLst/>
              <a:latin typeface="UD Digi Kyokasho NP-R" panose="02020400000000000000" pitchFamily="18" charset="-128"/>
              <a:ea typeface="UD Digi Kyokasho NP-R" panose="02020400000000000000" pitchFamily="18"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ui は本来「uei」、iu は本来「iou」。</a:t>
            </a:r>
            <a:endParaRPr kumimoji="0" lang="en-US"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前に子音がある場合だけ、真ん中の文字</a:t>
            </a:r>
            <a:endParaRPr kumimoji="0" lang="en-US"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を省略して書くというルールがあ</a:t>
            </a:r>
            <a:r>
              <a:rPr kumimoji="0" lang="zh-CN" altLang="en-US"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る</a:t>
            </a:r>
            <a:r>
              <a:rPr kumimoji="0" lang="zh-CN"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a:t>
            </a:r>
            <a:endParaRPr lang="en-US" altLang="zh-CN" sz="4000" dirty="0">
              <a:solidFill>
                <a:srgbClr val="000000"/>
              </a:solidFill>
              <a:latin typeface="UD Digi Kyokasho NP-R" panose="02020400000000000000" pitchFamily="18" charset="-128"/>
              <a:ea typeface="UD Digi Kyokasho NP-R" panose="02020400000000000000" pitchFamily="18"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発音自体は変わ</a:t>
            </a:r>
            <a:r>
              <a:rPr kumimoji="0" lang="zh-CN" altLang="en-US"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らない</a:t>
            </a:r>
            <a:r>
              <a:rPr kumimoji="0" lang="zh-CN" altLang="zh-CN" sz="4000" b="0" i="0" u="none" strike="noStrike" cap="none" normalizeH="0" baseline="0" dirty="0">
                <a:ln>
                  <a:noFill/>
                </a:ln>
                <a:solidFill>
                  <a:srgbClr val="000000"/>
                </a:solidFill>
                <a:effectLst/>
                <a:latin typeface="UD Digi Kyokasho NP-R" panose="02020400000000000000" pitchFamily="18" charset="-128"/>
                <a:ea typeface="UD Digi Kyokasho NP-R" panose="02020400000000000000" pitchFamily="18" charset="-128"/>
              </a:rPr>
              <a:t>。</a:t>
            </a:r>
            <a:endParaRPr kumimoji="0" lang="zh-CN" altLang="zh-CN" sz="4000" b="0" i="0" u="none" strike="noStrike" cap="none" normalizeH="0" baseline="0" dirty="0">
              <a:ln>
                <a:noFill/>
              </a:ln>
              <a:solidFill>
                <a:schemeClr val="tx1"/>
              </a:solidFill>
              <a:effectLst/>
              <a:latin typeface="UD Digi Kyokasho NP-R" panose="02020400000000000000" pitchFamily="18" charset="-128"/>
              <a:ea typeface="UD Digi Kyokasho NP-R" panose="02020400000000000000" pitchFamily="18" charset="-128"/>
            </a:endParaRPr>
          </a:p>
        </p:txBody>
      </p:sp>
    </p:spTree>
    <p:extLst>
      <p:ext uri="{BB962C8B-B14F-4D97-AF65-F5344CB8AC3E}">
        <p14:creationId xmlns:p14="http://schemas.microsoft.com/office/powerpoint/2010/main" val="3871299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E5995F-809B-6F6D-2F27-160CBE0155D1}"/>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1" name="Group 10">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2" name="Freeform: Shape 11">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18" name="Freeform: Shape 17">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标题 1">
            <a:extLst>
              <a:ext uri="{FF2B5EF4-FFF2-40B4-BE49-F238E27FC236}">
                <a16:creationId xmlns:a16="http://schemas.microsoft.com/office/drawing/2014/main" id="{9CF5B559-AAA9-D54B-5E16-07B6E9B41909}"/>
              </a:ext>
            </a:extLst>
          </p:cNvPr>
          <p:cNvSpPr>
            <a:spLocks noGrp="1"/>
          </p:cNvSpPr>
          <p:nvPr>
            <p:ph type="title"/>
          </p:nvPr>
        </p:nvSpPr>
        <p:spPr>
          <a:xfrm>
            <a:off x="4326115" y="1055097"/>
            <a:ext cx="3582999" cy="4747805"/>
          </a:xfrm>
        </p:spPr>
        <p:txBody>
          <a:bodyPr vert="horz" lIns="91440" tIns="45720" rIns="91440" bIns="45720" rtlCol="0" anchor="ctr">
            <a:normAutofit/>
          </a:bodyPr>
          <a:lstStyle/>
          <a:p>
            <a:r>
              <a:rPr kumimoji="1" lang="zh-CN" altLang="en-US" kern="1200" dirty="0">
                <a:solidFill>
                  <a:schemeClr val="tx2"/>
                </a:solidFill>
                <a:latin typeface="UD Digi Kyokasho NP-R" panose="02020400000000000000" pitchFamily="18" charset="-128"/>
                <a:ea typeface="UD Digi Kyokasho NP-R" panose="02020400000000000000" pitchFamily="18" charset="-128"/>
              </a:rPr>
              <a:t>練習問題（</a:t>
            </a:r>
            <a:r>
              <a:rPr kumimoji="1" lang="en-US" altLang="zh-CN" kern="1200" dirty="0">
                <a:solidFill>
                  <a:schemeClr val="tx2"/>
                </a:solidFill>
                <a:latin typeface="UD Digi Kyokasho NP-R" panose="02020400000000000000" pitchFamily="18" charset="-128"/>
                <a:ea typeface="UD Digi Kyokasho NP-R" panose="02020400000000000000" pitchFamily="18" charset="-128"/>
              </a:rPr>
              <a:t>3</a:t>
            </a:r>
            <a:r>
              <a:rPr kumimoji="1" lang="zh-CN" altLang="en-US" kern="1200" dirty="0">
                <a:solidFill>
                  <a:schemeClr val="tx2"/>
                </a:solidFill>
                <a:latin typeface="UD Digi Kyokasho NP-R" panose="02020400000000000000" pitchFamily="18" charset="-128"/>
                <a:ea typeface="UD Digi Kyokasho NP-R" panose="02020400000000000000" pitchFamily="18" charset="-128"/>
              </a:rPr>
              <a:t>）</a:t>
            </a:r>
            <a:endParaRPr kumimoji="1" lang="en-US" altLang="zh-CN" kern="1200" dirty="0">
              <a:solidFill>
                <a:schemeClr val="tx2"/>
              </a:solidFill>
              <a:latin typeface="UD Digi Kyokasho NP-R" panose="02020400000000000000" pitchFamily="18" charset="-128"/>
              <a:ea typeface="UD Digi Kyokasho NP-R" panose="02020400000000000000" pitchFamily="18" charset="-128"/>
            </a:endParaRPr>
          </a:p>
        </p:txBody>
      </p:sp>
    </p:spTree>
    <p:extLst>
      <p:ext uri="{BB962C8B-B14F-4D97-AF65-F5344CB8AC3E}">
        <p14:creationId xmlns:p14="http://schemas.microsoft.com/office/powerpoint/2010/main" val="1836912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内容占位符 2">
            <a:extLst>
              <a:ext uri="{FF2B5EF4-FFF2-40B4-BE49-F238E27FC236}">
                <a16:creationId xmlns:a16="http://schemas.microsoft.com/office/drawing/2014/main" id="{4AD37B19-3FE2-545E-C144-D984B4563AD4}"/>
              </a:ext>
            </a:extLst>
          </p:cNvPr>
          <p:cNvSpPr>
            <a:spLocks noGrp="1"/>
          </p:cNvSpPr>
          <p:nvPr>
            <p:ph idx="1"/>
          </p:nvPr>
        </p:nvSpPr>
        <p:spPr>
          <a:xfrm>
            <a:off x="2650210" y="976393"/>
            <a:ext cx="8362564" cy="5018506"/>
          </a:xfrm>
        </p:spPr>
        <p:txBody>
          <a:bodyPr anchor="ctr">
            <a:normAutofit/>
          </a:bodyPr>
          <a:lstStyle/>
          <a:p>
            <a:pPr marL="0" indent="0">
              <a:buNone/>
            </a:pPr>
            <a:r>
              <a:rPr kumimoji="1" lang="en-US" altLang="zh-CN" sz="4400" b="1" dirty="0">
                <a:solidFill>
                  <a:schemeClr val="tx2"/>
                </a:solidFill>
                <a:latin typeface="Yu Gothic" panose="020B0400000000000000" pitchFamily="34" charset="-128"/>
                <a:ea typeface="Yu Gothic" panose="020B0400000000000000" pitchFamily="34" charset="-128"/>
              </a:rPr>
              <a:t>ai</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āi</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ái</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ǎi</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ài</a:t>
            </a:r>
            <a:endParaRPr kumimoji="1" lang="en-US" altLang="ja-JP" sz="4400" b="1" dirty="0">
              <a:solidFill>
                <a:schemeClr val="tx2"/>
              </a:solidFill>
              <a:latin typeface="Yu Gothic" panose="020B0400000000000000" pitchFamily="34" charset="-128"/>
              <a:ea typeface="Yu Gothic" panose="020B0400000000000000" pitchFamily="34" charset="-128"/>
            </a:endParaRPr>
          </a:p>
          <a:p>
            <a:pPr marL="0" indent="0">
              <a:buNone/>
            </a:pPr>
            <a:endParaRPr kumimoji="1" lang="en-US" altLang="zh-CN" sz="4400" b="1" dirty="0">
              <a:solidFill>
                <a:schemeClr val="tx2"/>
              </a:solidFill>
              <a:latin typeface="Yu Gothic" panose="020B0400000000000000" pitchFamily="34" charset="-128"/>
              <a:ea typeface="Yu Gothic" panose="020B0400000000000000" pitchFamily="34" charset="-128"/>
            </a:endParaRPr>
          </a:p>
          <a:p>
            <a:pPr marL="0" indent="0">
              <a:buNone/>
            </a:pPr>
            <a:r>
              <a:rPr kumimoji="1" lang="en-US" altLang="zh-CN" sz="4400" b="1" dirty="0" err="1">
                <a:solidFill>
                  <a:schemeClr val="tx2"/>
                </a:solidFill>
                <a:latin typeface="Yu Gothic" panose="020B0400000000000000" pitchFamily="34" charset="-128"/>
                <a:ea typeface="Yu Gothic" panose="020B0400000000000000" pitchFamily="34" charset="-128"/>
              </a:rPr>
              <a:t>ei</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ao</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ou</a:t>
            </a:r>
            <a:r>
              <a:rPr kumimoji="1" lang="ja-JP" altLang="en-US" sz="4400" b="1">
                <a:solidFill>
                  <a:schemeClr val="tx2"/>
                </a:solidFill>
                <a:latin typeface="Yu Gothic" panose="020B0400000000000000" pitchFamily="34" charset="-128"/>
                <a:ea typeface="Yu Gothic" panose="020B0400000000000000" pitchFamily="34" charset="-128"/>
              </a:rPr>
              <a:t>　</a:t>
            </a:r>
            <a:endParaRPr kumimoji="1" lang="en-US" altLang="ja-JP" sz="4400" b="1" dirty="0">
              <a:solidFill>
                <a:schemeClr val="tx2"/>
              </a:solidFill>
              <a:latin typeface="Yu Gothic" panose="020B0400000000000000" pitchFamily="34" charset="-128"/>
              <a:ea typeface="Yu Gothic" panose="020B0400000000000000" pitchFamily="34" charset="-128"/>
            </a:endParaRPr>
          </a:p>
          <a:p>
            <a:pPr marL="0" indent="0">
              <a:buNone/>
            </a:pPr>
            <a:r>
              <a:rPr kumimoji="1" lang="en-US" altLang="zh-CN" sz="4400" b="1" dirty="0" err="1">
                <a:solidFill>
                  <a:schemeClr val="tx2"/>
                </a:solidFill>
                <a:latin typeface="Yu Gothic" panose="020B0400000000000000" pitchFamily="34" charset="-128"/>
                <a:ea typeface="Yu Gothic" panose="020B0400000000000000" pitchFamily="34" charset="-128"/>
              </a:rPr>
              <a:t>ia</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ie</a:t>
            </a:r>
            <a:r>
              <a:rPr kumimoji="1" lang="ja-JP" altLang="en-US" sz="4400" b="1">
                <a:solidFill>
                  <a:schemeClr val="tx2"/>
                </a:solidFill>
                <a:latin typeface="Yu Gothic" panose="020B0400000000000000" pitchFamily="34" charset="-128"/>
                <a:ea typeface="Yu Gothic" panose="020B0400000000000000" pitchFamily="34" charset="-128"/>
              </a:rPr>
              <a:t>　</a:t>
            </a:r>
            <a:r>
              <a:rPr kumimoji="1" lang="en-US" altLang="ja-JP" sz="4400" b="1" dirty="0" err="1">
                <a:solidFill>
                  <a:schemeClr val="tx2"/>
                </a:solidFill>
                <a:latin typeface="Yu Gothic" panose="020B0400000000000000" pitchFamily="34" charset="-128"/>
                <a:ea typeface="Yu Gothic" panose="020B0400000000000000" pitchFamily="34" charset="-128"/>
              </a:rPr>
              <a:t>ua</a:t>
            </a:r>
            <a:r>
              <a:rPr kumimoji="1" lang="zh-CN" altLang="en-US" sz="4400" b="1" dirty="0">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uo</a:t>
            </a:r>
            <a:r>
              <a:rPr kumimoji="1" lang="zh-CN" altLang="en-US" sz="4400" b="1" dirty="0">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üe</a:t>
            </a:r>
            <a:r>
              <a:rPr kumimoji="1" lang="ja-JP" altLang="en-US" sz="4400" b="1">
                <a:solidFill>
                  <a:schemeClr val="tx2"/>
                </a:solidFill>
                <a:latin typeface="Yu Gothic" panose="020B0400000000000000" pitchFamily="34" charset="-128"/>
                <a:ea typeface="Yu Gothic" panose="020B0400000000000000" pitchFamily="34" charset="-128"/>
              </a:rPr>
              <a:t>　</a:t>
            </a:r>
            <a:endParaRPr kumimoji="1" lang="en-US" altLang="ja-JP" sz="4400" b="1" dirty="0">
              <a:solidFill>
                <a:schemeClr val="tx2"/>
              </a:solidFill>
              <a:latin typeface="Yu Gothic" panose="020B0400000000000000" pitchFamily="34" charset="-128"/>
              <a:ea typeface="Yu Gothic" panose="020B0400000000000000" pitchFamily="34" charset="-128"/>
            </a:endParaRPr>
          </a:p>
          <a:p>
            <a:pPr marL="0" indent="0">
              <a:buNone/>
            </a:pPr>
            <a:r>
              <a:rPr kumimoji="1" lang="en-US" altLang="zh-CN" sz="4400" b="1" dirty="0" err="1">
                <a:solidFill>
                  <a:schemeClr val="tx2"/>
                </a:solidFill>
                <a:latin typeface="Yu Gothic" panose="020B0400000000000000" pitchFamily="34" charset="-128"/>
                <a:ea typeface="Yu Gothic" panose="020B0400000000000000" pitchFamily="34" charset="-128"/>
              </a:rPr>
              <a:t>iao</a:t>
            </a:r>
            <a:r>
              <a:rPr kumimoji="1" lang="zh-CN" altLang="en-US" sz="4400" b="1" dirty="0">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iou</a:t>
            </a:r>
            <a:r>
              <a:rPr kumimoji="1" lang="zh-CN" altLang="en-US" sz="4400" b="1" dirty="0">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uai</a:t>
            </a:r>
            <a:r>
              <a:rPr kumimoji="1" lang="zh-CN" altLang="en-US" sz="4400" b="1" dirty="0">
                <a:solidFill>
                  <a:schemeClr val="tx2"/>
                </a:solidFill>
                <a:latin typeface="Yu Gothic" panose="020B0400000000000000" pitchFamily="34" charset="-128"/>
                <a:ea typeface="Yu Gothic" panose="020B0400000000000000" pitchFamily="34" charset="-128"/>
              </a:rPr>
              <a:t>    </a:t>
            </a:r>
            <a:r>
              <a:rPr kumimoji="1" lang="en-US" altLang="zh-CN" sz="4400" b="1" dirty="0" err="1">
                <a:solidFill>
                  <a:schemeClr val="tx2"/>
                </a:solidFill>
                <a:latin typeface="Yu Gothic" panose="020B0400000000000000" pitchFamily="34" charset="-128"/>
                <a:ea typeface="Yu Gothic" panose="020B0400000000000000" pitchFamily="34" charset="-128"/>
              </a:rPr>
              <a:t>uei</a:t>
            </a:r>
            <a:endParaRPr kumimoji="1" lang="en-US" altLang="zh-CN" sz="4400" b="1" dirty="0">
              <a:solidFill>
                <a:schemeClr val="tx2"/>
              </a:solidFill>
              <a:latin typeface="Yu Gothic" panose="020B0400000000000000" pitchFamily="34" charset="-128"/>
              <a:ea typeface="Yu Gothic" panose="020B0400000000000000" pitchFamily="34" charset="-128"/>
            </a:endParaRPr>
          </a:p>
          <a:p>
            <a:endParaRPr kumimoji="1" lang="zh-CN" altLang="en-US" sz="2000" dirty="0">
              <a:solidFill>
                <a:schemeClr val="tx2"/>
              </a:solidFill>
            </a:endParaRPr>
          </a:p>
        </p:txBody>
      </p:sp>
    </p:spTree>
    <p:extLst>
      <p:ext uri="{BB962C8B-B14F-4D97-AF65-F5344CB8AC3E}">
        <p14:creationId xmlns:p14="http://schemas.microsoft.com/office/powerpoint/2010/main" val="56968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CFB2C2-1FA5-999A-E295-0366CF72EA05}"/>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1" name="Group 10">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2" name="Freeform: Shape 11">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标题 1">
            <a:extLst>
              <a:ext uri="{FF2B5EF4-FFF2-40B4-BE49-F238E27FC236}">
                <a16:creationId xmlns:a16="http://schemas.microsoft.com/office/drawing/2014/main" id="{3ABCDAD6-09F6-8C65-5149-FBB626901F81}"/>
              </a:ext>
            </a:extLst>
          </p:cNvPr>
          <p:cNvSpPr>
            <a:spLocks noGrp="1"/>
          </p:cNvSpPr>
          <p:nvPr>
            <p:ph type="title"/>
          </p:nvPr>
        </p:nvSpPr>
        <p:spPr>
          <a:xfrm>
            <a:off x="3325653" y="2949220"/>
            <a:ext cx="5540693" cy="959559"/>
          </a:xfrm>
        </p:spPr>
        <p:txBody>
          <a:bodyPr vert="horz" lIns="91440" tIns="45720" rIns="91440" bIns="45720" rtlCol="0" anchor="b">
            <a:normAutofit/>
          </a:bodyPr>
          <a:lstStyle/>
          <a:p>
            <a:pPr algn="ctr"/>
            <a:r>
              <a:rPr kumimoji="1" lang="zh-CN" altLang="en-US" kern="1200" dirty="0">
                <a:solidFill>
                  <a:schemeClr val="tx2"/>
                </a:solidFill>
                <a:latin typeface="UD Digi Kyokasho NP-R" panose="02020400000000000000" pitchFamily="18" charset="-128"/>
                <a:ea typeface="UD Digi Kyokasho NP-R" panose="02020400000000000000" pitchFamily="18" charset="-128"/>
              </a:rPr>
              <a:t>練習問題（</a:t>
            </a:r>
            <a:r>
              <a:rPr kumimoji="1" lang="en-US" altLang="zh-CN" kern="1200" dirty="0">
                <a:solidFill>
                  <a:schemeClr val="tx2"/>
                </a:solidFill>
                <a:latin typeface="UD Digi Kyokasho NP-R" panose="02020400000000000000" pitchFamily="18" charset="-128"/>
                <a:ea typeface="UD Digi Kyokasho NP-R" panose="02020400000000000000" pitchFamily="18" charset="-128"/>
              </a:rPr>
              <a:t>4</a:t>
            </a:r>
            <a:r>
              <a:rPr kumimoji="1" lang="zh-CN" altLang="en-US" sz="5200" kern="1200" dirty="0">
                <a:solidFill>
                  <a:schemeClr val="tx2"/>
                </a:solidFill>
                <a:latin typeface="+mj-lt"/>
                <a:ea typeface="+mj-ea"/>
                <a:cs typeface="+mj-cs"/>
              </a:rPr>
              <a:t>）</a:t>
            </a:r>
            <a:endParaRPr kumimoji="1" lang="en-US" altLang="zh-CN" sz="5200" kern="1200" dirty="0">
              <a:solidFill>
                <a:schemeClr val="tx2"/>
              </a:solidFill>
              <a:latin typeface="+mj-lt"/>
              <a:ea typeface="+mj-ea"/>
              <a:cs typeface="+mj-cs"/>
            </a:endParaRPr>
          </a:p>
        </p:txBody>
      </p:sp>
    </p:spTree>
    <p:extLst>
      <p:ext uri="{BB962C8B-B14F-4D97-AF65-F5344CB8AC3E}">
        <p14:creationId xmlns:p14="http://schemas.microsoft.com/office/powerpoint/2010/main" val="324668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标题 1">
            <a:extLst>
              <a:ext uri="{FF2B5EF4-FFF2-40B4-BE49-F238E27FC236}">
                <a16:creationId xmlns:a16="http://schemas.microsoft.com/office/drawing/2014/main" id="{68760EA5-964E-6F2E-D108-C4C9E7B9888D}"/>
              </a:ext>
            </a:extLst>
          </p:cNvPr>
          <p:cNvSpPr>
            <a:spLocks noGrp="1"/>
          </p:cNvSpPr>
          <p:nvPr>
            <p:ph type="title"/>
          </p:nvPr>
        </p:nvSpPr>
        <p:spPr>
          <a:xfrm>
            <a:off x="1277317" y="995856"/>
            <a:ext cx="9833548" cy="1153463"/>
          </a:xfrm>
        </p:spPr>
        <p:txBody>
          <a:bodyPr anchor="b">
            <a:normAutofit/>
          </a:bodyPr>
          <a:lstStyle/>
          <a:p>
            <a:pPr algn="ctr"/>
            <a:r>
              <a:rPr kumimoji="1" lang="zh-CN" altLang="en-US" dirty="0">
                <a:solidFill>
                  <a:schemeClr val="tx2"/>
                </a:solidFill>
                <a:latin typeface="UD Digi Kyokasho NP-R" panose="02020400000000000000" pitchFamily="18" charset="-128"/>
                <a:ea typeface="UD Digi Kyokasho NP-R" panose="02020400000000000000" pitchFamily="18" charset="-128"/>
              </a:rPr>
              <a:t>鼻母音</a:t>
            </a:r>
          </a:p>
        </p:txBody>
      </p:sp>
      <p:grpSp>
        <p:nvGrpSpPr>
          <p:cNvPr id="15" name="Group 14">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6" name="Freeform: Shape 15">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内容占位符 2">
            <a:extLst>
              <a:ext uri="{FF2B5EF4-FFF2-40B4-BE49-F238E27FC236}">
                <a16:creationId xmlns:a16="http://schemas.microsoft.com/office/drawing/2014/main" id="{EE526D0B-F588-732D-68F9-F98203422350}"/>
              </a:ext>
            </a:extLst>
          </p:cNvPr>
          <p:cNvSpPr>
            <a:spLocks noGrp="1"/>
          </p:cNvSpPr>
          <p:nvPr>
            <p:ph idx="1"/>
          </p:nvPr>
        </p:nvSpPr>
        <p:spPr>
          <a:xfrm>
            <a:off x="1277317" y="2576272"/>
            <a:ext cx="9833548" cy="4072501"/>
          </a:xfrm>
        </p:spPr>
        <p:txBody>
          <a:bodyPr>
            <a:normAutofit/>
          </a:bodyPr>
          <a:lstStyle/>
          <a:p>
            <a:r>
              <a:rPr kumimoji="1" lang="zh-CN" altLang="en-US" sz="4000" dirty="0">
                <a:solidFill>
                  <a:schemeClr val="tx2"/>
                </a:solidFill>
                <a:latin typeface="UD Digi Kyokasho NP-R" panose="02020400000000000000" pitchFamily="18" charset="-128"/>
                <a:ea typeface="UD Digi Kyokasho NP-R" panose="02020400000000000000" pitchFamily="18" charset="-128"/>
              </a:rPr>
              <a:t>前鼻音</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en-US" altLang="zh-CN" sz="4000" b="1" dirty="0">
                <a:solidFill>
                  <a:schemeClr val="tx2"/>
                </a:solidFill>
                <a:latin typeface="Yu Gothic" panose="020B0400000000000000" pitchFamily="34" charset="-128"/>
                <a:ea typeface="Yu Gothic" panose="020B0400000000000000" pitchFamily="34" charset="-128"/>
              </a:rPr>
              <a:t>an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en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a:solidFill>
                  <a:schemeClr val="tx2"/>
                </a:solidFill>
                <a:latin typeface="Yu Gothic" panose="020B0400000000000000" pitchFamily="34" charset="-128"/>
                <a:ea typeface="Yu Gothic" panose="020B0400000000000000" pitchFamily="34" charset="-128"/>
              </a:rPr>
              <a:t>in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ja-JP" sz="4000" b="1" dirty="0" err="1">
                <a:solidFill>
                  <a:schemeClr val="tx2"/>
                </a:solidFill>
                <a:latin typeface="Yu Gothic" panose="020B0400000000000000" pitchFamily="34" charset="-128"/>
                <a:ea typeface="Yu Gothic" panose="020B0400000000000000" pitchFamily="34" charset="-128"/>
              </a:rPr>
              <a:t>ian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uan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uen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üan</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ün</a:t>
            </a:r>
            <a:endParaRPr kumimoji="1" lang="en-US" altLang="zh-CN" sz="4000" b="1" dirty="0">
              <a:solidFill>
                <a:schemeClr val="tx2"/>
              </a:solidFill>
              <a:latin typeface="Yu Gothic" panose="020B0400000000000000" pitchFamily="34" charset="-128"/>
              <a:ea typeface="Yu Gothic" panose="020B0400000000000000" pitchFamily="34" charset="-128"/>
            </a:endParaRPr>
          </a:p>
          <a:p>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r>
              <a:rPr kumimoji="1" lang="zh-CN" altLang="en-US" sz="4000" dirty="0">
                <a:solidFill>
                  <a:schemeClr val="tx2"/>
                </a:solidFill>
                <a:latin typeface="UD Digi Kyokasho NP-R" panose="02020400000000000000" pitchFamily="18" charset="-128"/>
                <a:ea typeface="UD Digi Kyokasho NP-R" panose="02020400000000000000" pitchFamily="18" charset="-128"/>
              </a:rPr>
              <a:t>後鼻音</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en-US" altLang="zh-CN" sz="4000" b="1" dirty="0">
                <a:solidFill>
                  <a:schemeClr val="tx2"/>
                </a:solidFill>
                <a:latin typeface="Yu Gothic" panose="020B0400000000000000" pitchFamily="34" charset="-128"/>
                <a:ea typeface="Yu Gothic" panose="020B0400000000000000" pitchFamily="34" charset="-128"/>
              </a:rPr>
              <a:t>ang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eng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ing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ong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iang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iong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a:solidFill>
                  <a:schemeClr val="tx2"/>
                </a:solidFill>
                <a:latin typeface="Yu Gothic" panose="020B0400000000000000" pitchFamily="34" charset="-128"/>
                <a:ea typeface="Yu Gothic" panose="020B0400000000000000" pitchFamily="34" charset="-128"/>
              </a:rPr>
              <a:t>uang</a:t>
            </a:r>
            <a:r>
              <a:rPr kumimoji="1" lang="ja-JP" altLang="en-US" sz="4000" b="1">
                <a:solidFill>
                  <a:schemeClr val="tx2"/>
                </a:solidFill>
                <a:latin typeface="Yu Gothic" panose="020B0400000000000000" pitchFamily="34" charset="-128"/>
                <a:ea typeface="Yu Gothic" panose="020B0400000000000000" pitchFamily="34" charset="-128"/>
              </a:rPr>
              <a:t>　</a:t>
            </a:r>
            <a:r>
              <a:rPr kumimoji="1" lang="en-US" altLang="zh-CN" sz="4000" b="1" dirty="0" err="1">
                <a:solidFill>
                  <a:schemeClr val="tx2"/>
                </a:solidFill>
                <a:latin typeface="Yu Gothic" panose="020B0400000000000000" pitchFamily="34" charset="-128"/>
                <a:ea typeface="Yu Gothic" panose="020B0400000000000000" pitchFamily="34" charset="-128"/>
              </a:rPr>
              <a:t>ueng</a:t>
            </a:r>
            <a:endParaRPr kumimoji="1" lang="zh-CN" altLang="en-US" sz="4000" b="1" dirty="0">
              <a:solidFill>
                <a:schemeClr val="tx2"/>
              </a:solidFill>
              <a:latin typeface="Yu Gothic" panose="020B0400000000000000" pitchFamily="34" charset="-128"/>
              <a:ea typeface="Yu Gothic" panose="020B0400000000000000" pitchFamily="34" charset="-128"/>
            </a:endParaRPr>
          </a:p>
        </p:txBody>
      </p:sp>
      <p:grpSp>
        <p:nvGrpSpPr>
          <p:cNvPr id="21" name="Group 20">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22" name="Freeform: Shape 21">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42001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074" name="Picture 2" descr="图示&#10;&#10;AI 生成的内容可能不正确。">
            <a:extLst>
              <a:ext uri="{FF2B5EF4-FFF2-40B4-BE49-F238E27FC236}">
                <a16:creationId xmlns:a16="http://schemas.microsoft.com/office/drawing/2014/main" id="{9FD2D5E9-AB33-F05F-430A-95713FC9550E}"/>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a:ext>
            </a:extLst>
          </a:blip>
          <a:srcRect/>
          <a:stretch>
            <a:fillRect/>
          </a:stretch>
        </p:blipFill>
        <p:spPr bwMode="auto">
          <a:xfrm>
            <a:off x="2324746" y="1308698"/>
            <a:ext cx="9867254" cy="5549302"/>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A164F84F-51EB-F7B7-C2C1-E68D87DF2B3B}"/>
              </a:ext>
            </a:extLst>
          </p:cNvPr>
          <p:cNvSpPr txBox="1"/>
          <p:nvPr/>
        </p:nvSpPr>
        <p:spPr>
          <a:xfrm>
            <a:off x="495947" y="477701"/>
            <a:ext cx="4494508" cy="830997"/>
          </a:xfrm>
          <a:prstGeom prst="rect">
            <a:avLst/>
          </a:prstGeom>
          <a:noFill/>
        </p:spPr>
        <p:txBody>
          <a:bodyPr wrap="square" rtlCol="0">
            <a:spAutoFit/>
          </a:bodyPr>
          <a:lstStyle/>
          <a:p>
            <a:r>
              <a:rPr kumimoji="1" lang="zh-CN" altLang="en-US" sz="4800" dirty="0">
                <a:latin typeface="UD Digi Kyokasho NP-R" panose="02020400000000000000" pitchFamily="18" charset="-128"/>
                <a:ea typeface="UD Digi Kyokasho NP-R" panose="02020400000000000000" pitchFamily="18" charset="-128"/>
              </a:rPr>
              <a:t>案内のアン</a:t>
            </a:r>
          </a:p>
        </p:txBody>
      </p:sp>
    </p:spTree>
    <p:extLst>
      <p:ext uri="{BB962C8B-B14F-4D97-AF65-F5344CB8AC3E}">
        <p14:creationId xmlns:p14="http://schemas.microsoft.com/office/powerpoint/2010/main" val="55131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3" name="Rectangle 410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098" name="Picture 2" descr="图示&#10;&#10;AI 生成的内容可能不正确。">
            <a:extLst>
              <a:ext uri="{FF2B5EF4-FFF2-40B4-BE49-F238E27FC236}">
                <a16:creationId xmlns:a16="http://schemas.microsoft.com/office/drawing/2014/main" id="{8775505D-326A-79A5-8430-3DE783CF467D}"/>
              </a:ext>
            </a:extLst>
          </p:cNvPr>
          <p:cNvPicPr>
            <a:picLocks noGrp="1" noChangeAspect="1" noChangeArrowheads="1"/>
          </p:cNvPicPr>
          <p:nvPr>
            <p:ph idx="1"/>
          </p:nvPr>
        </p:nvPicPr>
        <p:blipFill>
          <a:blip r:embed="rId2" cstate="hqprint">
            <a:extLst>
              <a:ext uri="{28A0092B-C50C-407E-A947-70E740481C1C}">
                <a14:useLocalDpi xmlns:a14="http://schemas.microsoft.com/office/drawing/2010/main"/>
              </a:ext>
            </a:extLst>
          </a:blip>
          <a:srcRect/>
          <a:stretch>
            <a:fillRect/>
          </a:stretch>
        </p:blipFill>
        <p:spPr bwMode="auto">
          <a:xfrm>
            <a:off x="2169763" y="1221536"/>
            <a:ext cx="10022236" cy="5636463"/>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54D8267F-64CC-6344-7E51-01227FBA246D}"/>
              </a:ext>
            </a:extLst>
          </p:cNvPr>
          <p:cNvSpPr txBox="1"/>
          <p:nvPr/>
        </p:nvSpPr>
        <p:spPr>
          <a:xfrm>
            <a:off x="681925" y="309966"/>
            <a:ext cx="4293031" cy="769441"/>
          </a:xfrm>
          <a:prstGeom prst="rect">
            <a:avLst/>
          </a:prstGeom>
          <a:noFill/>
        </p:spPr>
        <p:txBody>
          <a:bodyPr wrap="square" rtlCol="0">
            <a:spAutoFit/>
          </a:bodyPr>
          <a:lstStyle/>
          <a:p>
            <a:r>
              <a:rPr kumimoji="1" lang="zh-CN" altLang="en-US" sz="4400" dirty="0">
                <a:latin typeface="UD Digi Kyokasho NP-R" panose="02020400000000000000" pitchFamily="18" charset="-128"/>
                <a:ea typeface="UD Digi Kyokasho NP-R" panose="02020400000000000000" pitchFamily="18" charset="-128"/>
              </a:rPr>
              <a:t>案外のアン</a:t>
            </a:r>
          </a:p>
        </p:txBody>
      </p:sp>
    </p:spTree>
    <p:extLst>
      <p:ext uri="{BB962C8B-B14F-4D97-AF65-F5344CB8AC3E}">
        <p14:creationId xmlns:p14="http://schemas.microsoft.com/office/powerpoint/2010/main" val="1418024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A3C7DEA-BCC2-4295-8850-147993296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289949D-B9F6-468A-86FE-2694DC5AE7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标题 1">
            <a:extLst>
              <a:ext uri="{FF2B5EF4-FFF2-40B4-BE49-F238E27FC236}">
                <a16:creationId xmlns:a16="http://schemas.microsoft.com/office/drawing/2014/main" id="{899AFB05-7106-3393-29BB-FB9D1D474AFA}"/>
              </a:ext>
            </a:extLst>
          </p:cNvPr>
          <p:cNvSpPr>
            <a:spLocks noGrp="1"/>
          </p:cNvSpPr>
          <p:nvPr>
            <p:ph type="title"/>
          </p:nvPr>
        </p:nvSpPr>
        <p:spPr>
          <a:xfrm>
            <a:off x="1179073" y="799203"/>
            <a:ext cx="9833548" cy="1066802"/>
          </a:xfrm>
        </p:spPr>
        <p:txBody>
          <a:bodyPr anchor="b">
            <a:normAutofit/>
          </a:bodyPr>
          <a:lstStyle/>
          <a:p>
            <a:r>
              <a:rPr kumimoji="1" lang="zh-CN" altLang="en-US" dirty="0">
                <a:solidFill>
                  <a:schemeClr val="tx2"/>
                </a:solidFill>
                <a:latin typeface="UD Digi Kyokasho NP-R" panose="02020400000000000000" pitchFamily="18" charset="-128"/>
                <a:ea typeface="UD Digi Kyokasho NP-R" panose="02020400000000000000" pitchFamily="18" charset="-128"/>
              </a:rPr>
              <a:t>練習問題（５）</a:t>
            </a:r>
          </a:p>
        </p:txBody>
      </p:sp>
      <p:grpSp>
        <p:nvGrpSpPr>
          <p:cNvPr id="12" name="Group 11">
            <a:extLst>
              <a:ext uri="{FF2B5EF4-FFF2-40B4-BE49-F238E27FC236}">
                <a16:creationId xmlns:a16="http://schemas.microsoft.com/office/drawing/2014/main" id="{E4DF0958-0C87-4C28-9554-2FADC788C2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67135" y="0"/>
            <a:ext cx="4324865" cy="2641149"/>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DEC53B48-7B73-49D1-A6FD-9DBF5141EA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7DEDDC41-2C98-4AF1-A0EA-AEEC34827C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2208F20-F93C-4530-8370-FC7818BABB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52F51E0-B50B-43EA-B6AC-C16BD29C3E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内容占位符 2">
            <a:extLst>
              <a:ext uri="{FF2B5EF4-FFF2-40B4-BE49-F238E27FC236}">
                <a16:creationId xmlns:a16="http://schemas.microsoft.com/office/drawing/2014/main" id="{043E74E6-3592-5AC8-1BD0-314554A4BAB2}"/>
              </a:ext>
            </a:extLst>
          </p:cNvPr>
          <p:cNvSpPr>
            <a:spLocks noGrp="1"/>
          </p:cNvSpPr>
          <p:nvPr>
            <p:ph idx="1"/>
          </p:nvPr>
        </p:nvSpPr>
        <p:spPr>
          <a:xfrm>
            <a:off x="1179073" y="2509905"/>
            <a:ext cx="9833548" cy="3940411"/>
          </a:xfrm>
        </p:spPr>
        <p:txBody>
          <a:bodyPr anchor="ctr">
            <a:normAutofit lnSpcReduction="10000"/>
          </a:bodyPr>
          <a:lstStyle/>
          <a:p>
            <a:pPr marL="0" indent="0">
              <a:buNone/>
            </a:pPr>
            <a:r>
              <a:rPr kumimoji="1" lang="en-US" altLang="zh-CN" sz="4000" dirty="0">
                <a:solidFill>
                  <a:schemeClr val="tx2"/>
                </a:solidFill>
                <a:latin typeface="UD Digi Kyokasho NP-R" panose="02020400000000000000" pitchFamily="18" charset="-128"/>
                <a:ea typeface="UD Digi Kyokasho NP-R" panose="02020400000000000000" pitchFamily="18" charset="-128"/>
              </a:rPr>
              <a:t>in-</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ing</a:t>
            </a:r>
            <a:r>
              <a:rPr kumimoji="1" lang="zh-CN" altLang="en-US" sz="4000" dirty="0">
                <a:solidFill>
                  <a:schemeClr val="tx2"/>
                </a:solidFill>
                <a:latin typeface="UD Digi Kyokasho NP-R" panose="02020400000000000000" pitchFamily="18" charset="-128"/>
                <a:ea typeface="UD Digi Kyokasho NP-R" panose="02020400000000000000" pitchFamily="18" charset="-128"/>
              </a:rPr>
              <a:t>              </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uen-ueng</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en-US" altLang="zh-CN" sz="4000" dirty="0">
                <a:solidFill>
                  <a:schemeClr val="tx2"/>
                </a:solidFill>
                <a:latin typeface="UD Digi Kyokasho NP-R" panose="02020400000000000000" pitchFamily="18" charset="-128"/>
                <a:ea typeface="UD Digi Kyokasho NP-R" panose="02020400000000000000" pitchFamily="18" charset="-128"/>
              </a:rPr>
              <a:t>an-ang</a:t>
            </a:r>
            <a:r>
              <a:rPr kumimoji="1" lang="zh-CN" altLang="en-US" sz="4000" dirty="0">
                <a:solidFill>
                  <a:schemeClr val="tx2"/>
                </a:solidFill>
                <a:latin typeface="UD Digi Kyokasho NP-R" panose="02020400000000000000" pitchFamily="18" charset="-128"/>
                <a:ea typeface="UD Digi Kyokasho NP-R" panose="02020400000000000000" pitchFamily="18" charset="-128"/>
              </a:rPr>
              <a:t>            </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ian-ong</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en-eng</a:t>
            </a:r>
            <a:r>
              <a:rPr kumimoji="1" lang="zh-CN" altLang="en-US" sz="4000" dirty="0">
                <a:solidFill>
                  <a:schemeClr val="tx2"/>
                </a:solidFill>
                <a:latin typeface="UD Digi Kyokasho NP-R" panose="02020400000000000000" pitchFamily="18" charset="-128"/>
                <a:ea typeface="UD Digi Kyokasho NP-R" panose="02020400000000000000" pitchFamily="18" charset="-128"/>
              </a:rPr>
              <a:t>            </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ün-iang</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ian-iang</a:t>
            </a:r>
            <a:r>
              <a:rPr kumimoji="1" lang="zh-CN" altLang="en-US" sz="4000" dirty="0">
                <a:solidFill>
                  <a:schemeClr val="tx2"/>
                </a:solidFill>
                <a:latin typeface="UD Digi Kyokasho NP-R" panose="02020400000000000000" pitchFamily="18" charset="-128"/>
                <a:ea typeface="UD Digi Kyokasho NP-R" panose="02020400000000000000" pitchFamily="18" charset="-128"/>
              </a:rPr>
              <a:t>          </a:t>
            </a:r>
            <a:r>
              <a:rPr kumimoji="1" lang="en-US" altLang="zh-CN" sz="4000" dirty="0">
                <a:solidFill>
                  <a:schemeClr val="tx2"/>
                </a:solidFill>
                <a:latin typeface="UD Digi Kyokasho NP-R" panose="02020400000000000000" pitchFamily="18" charset="-128"/>
                <a:ea typeface="UD Digi Kyokasho NP-R" panose="02020400000000000000" pitchFamily="18" charset="-128"/>
              </a:rPr>
              <a:t>in-ang</a:t>
            </a:r>
          </a:p>
          <a:p>
            <a:pPr marL="0" indent="0">
              <a:buNone/>
            </a:pP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uan</a:t>
            </a:r>
            <a:r>
              <a:rPr kumimoji="1" lang="en-US" altLang="zh-CN" sz="4000" dirty="0">
                <a:solidFill>
                  <a:schemeClr val="tx2"/>
                </a:solidFill>
                <a:latin typeface="UD Digi Kyokasho NP-R" panose="02020400000000000000" pitchFamily="18" charset="-128"/>
                <a:ea typeface="UD Digi Kyokasho NP-R" panose="02020400000000000000" pitchFamily="18" charset="-128"/>
              </a:rPr>
              <a:t>-uang</a:t>
            </a:r>
            <a:r>
              <a:rPr kumimoji="1" lang="zh-CN" altLang="en-US" sz="4000" dirty="0">
                <a:solidFill>
                  <a:schemeClr val="tx2"/>
                </a:solidFill>
                <a:latin typeface="UD Digi Kyokasho NP-R" panose="02020400000000000000" pitchFamily="18" charset="-128"/>
                <a:ea typeface="UD Digi Kyokasho NP-R" panose="02020400000000000000" pitchFamily="18" charset="-128"/>
              </a:rPr>
              <a:t>        </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en-iong</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üan-ing</a:t>
            </a:r>
            <a:r>
              <a:rPr kumimoji="1" lang="zh-CN" altLang="en-US" sz="4000" dirty="0">
                <a:solidFill>
                  <a:schemeClr val="tx2"/>
                </a:solidFill>
                <a:latin typeface="UD Digi Kyokasho NP-R" panose="02020400000000000000" pitchFamily="18" charset="-128"/>
                <a:ea typeface="UD Digi Kyokasho NP-R" panose="02020400000000000000" pitchFamily="18" charset="-128"/>
              </a:rPr>
              <a:t>           </a:t>
            </a:r>
            <a:r>
              <a:rPr kumimoji="1" lang="en-US" altLang="zh-CN" sz="4000" dirty="0" err="1">
                <a:solidFill>
                  <a:schemeClr val="tx2"/>
                </a:solidFill>
                <a:latin typeface="UD Digi Kyokasho NP-R" panose="02020400000000000000" pitchFamily="18" charset="-128"/>
                <a:ea typeface="UD Digi Kyokasho NP-R" panose="02020400000000000000" pitchFamily="18" charset="-128"/>
              </a:rPr>
              <a:t>uan-eng</a:t>
            </a:r>
            <a:endParaRPr kumimoji="1" lang="en-US" altLang="zh-CN" sz="4000" dirty="0">
              <a:solidFill>
                <a:schemeClr val="tx2"/>
              </a:solidFill>
              <a:latin typeface="UD Digi Kyokasho NP-R" panose="02020400000000000000" pitchFamily="18" charset="-128"/>
              <a:ea typeface="UD Digi Kyokasho NP-R" panose="02020400000000000000" pitchFamily="18" charset="-128"/>
            </a:endParaRPr>
          </a:p>
          <a:p>
            <a:pPr marL="0" indent="0">
              <a:buNone/>
            </a:pPr>
            <a:endParaRPr kumimoji="1" lang="en-US" altLang="zh-CN" sz="2400" dirty="0">
              <a:solidFill>
                <a:schemeClr val="tx2"/>
              </a:solidFill>
              <a:latin typeface="UD Digi Kyokasho NP-R" panose="02020400000000000000" pitchFamily="18" charset="-128"/>
              <a:ea typeface="UD Digi Kyokasho NP-R" panose="02020400000000000000" pitchFamily="18" charset="-128"/>
            </a:endParaRPr>
          </a:p>
        </p:txBody>
      </p:sp>
    </p:spTree>
    <p:extLst>
      <p:ext uri="{BB962C8B-B14F-4D97-AF65-F5344CB8AC3E}">
        <p14:creationId xmlns:p14="http://schemas.microsoft.com/office/powerpoint/2010/main" val="157346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14" name="Freeform: Shape 13">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 name="Rectangle 1">
            <a:extLst>
              <a:ext uri="{FF2B5EF4-FFF2-40B4-BE49-F238E27FC236}">
                <a16:creationId xmlns:a16="http://schemas.microsoft.com/office/drawing/2014/main" id="{37BF20EF-2ED2-A035-257A-A9DB55FBDBDA}"/>
              </a:ext>
            </a:extLst>
          </p:cNvPr>
          <p:cNvSpPr>
            <a:spLocks noGrp="1" noChangeArrowheads="1"/>
          </p:cNvSpPr>
          <p:nvPr>
            <p:ph idx="1"/>
          </p:nvPr>
        </p:nvSpPr>
        <p:spPr bwMode="auto">
          <a:xfrm>
            <a:off x="2462888" y="2756654"/>
            <a:ext cx="7265917" cy="153637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None/>
              <a:tabLst/>
            </a:pPr>
            <a:r>
              <a:rPr kumimoji="0" lang="zh-CN" altLang="zh-CN" sz="44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古代中国人はどうやって</a:t>
            </a:r>
            <a:endParaRPr kumimoji="0" lang="en-US" altLang="zh-CN" sz="44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kumimoji="0" lang="zh-CN" altLang="zh-CN" sz="44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夏を過ごしたのでしょう？</a:t>
            </a:r>
          </a:p>
        </p:txBody>
      </p:sp>
    </p:spTree>
    <p:extLst>
      <p:ext uri="{BB962C8B-B14F-4D97-AF65-F5344CB8AC3E}">
        <p14:creationId xmlns:p14="http://schemas.microsoft.com/office/powerpoint/2010/main" val="1161991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3" name="Picture 9">
            <a:extLst>
              <a:ext uri="{FF2B5EF4-FFF2-40B4-BE49-F238E27FC236}">
                <a16:creationId xmlns:a16="http://schemas.microsoft.com/office/drawing/2014/main" id="{6F9BFBC7-6F3E-AA1A-1BD8-D17B5AE6C183}"/>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4076054" y="10"/>
            <a:ext cx="8115946" cy="6857990"/>
          </a:xfrm>
          <a:prstGeom prst="rect">
            <a:avLst/>
          </a:prstGeom>
          <a:noFill/>
          <a:extLst>
            <a:ext uri="{909E8E84-426E-40DD-AFC4-6F175D3DCCD1}">
              <a14:hiddenFill xmlns:a14="http://schemas.microsoft.com/office/drawing/2010/main">
                <a:solidFill>
                  <a:srgbClr val="FFFFFF"/>
                </a:solidFill>
              </a14:hiddenFill>
            </a:ext>
          </a:extLst>
        </p:spPr>
      </p:pic>
      <p:sp>
        <p:nvSpPr>
          <p:cNvPr id="6160" name="Rectangle 6159">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1">
            <a:extLst>
              <a:ext uri="{FF2B5EF4-FFF2-40B4-BE49-F238E27FC236}">
                <a16:creationId xmlns:a16="http://schemas.microsoft.com/office/drawing/2014/main" id="{AD38176D-6D78-BB09-7066-764635607786}"/>
              </a:ext>
            </a:extLst>
          </p:cNvPr>
          <p:cNvSpPr>
            <a:spLocks noGrp="1" noChangeArrowheads="1"/>
          </p:cNvSpPr>
          <p:nvPr>
            <p:ph type="title"/>
          </p:nvPr>
        </p:nvSpPr>
        <p:spPr bwMode="auto">
          <a:xfrm>
            <a:off x="477981" y="1122362"/>
            <a:ext cx="4023360" cy="44415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b" anchorCtr="0" compatLnSpc="1">
            <a:prstTxWarp prst="textNoShape">
              <a:avLst/>
            </a:prstTxWarp>
            <a:normAutofit/>
          </a:bodyPr>
          <a:lstStyle/>
          <a:p>
            <a:pPr marL="0" marR="0" lvl="0" indent="0" fontAlgn="base">
              <a:spcAft>
                <a:spcPct val="0"/>
              </a:spcAft>
              <a:buClrTx/>
              <a:buSzTx/>
              <a:tabLst/>
            </a:pPr>
            <a:r>
              <a:rPr kumimoji="0" lang="en-US" altLang="zh-CN" sz="4800" b="0" i="0" u="none" strike="noStrike" cap="none" normalizeH="0" baseline="0" dirty="0">
                <a:ln>
                  <a:noFill/>
                </a:ln>
                <a:effectLst/>
                <a:latin typeface="UD Digi Kyokasho NP-R" panose="02020400000000000000" pitchFamily="18" charset="-128"/>
                <a:ea typeface="UD Digi Kyokasho NP-R" panose="02020400000000000000" pitchFamily="18" charset="-128"/>
              </a:rPr>
              <a:t>2400</a:t>
            </a:r>
            <a:r>
              <a:rPr kumimoji="0" lang="zh-CN" altLang="en-US" sz="4800" b="0" i="0" u="none" strike="noStrike" cap="none" normalizeH="0" baseline="0" dirty="0">
                <a:ln>
                  <a:noFill/>
                </a:ln>
                <a:effectLst/>
                <a:latin typeface="UD Digi Kyokasho NP-R" panose="02020400000000000000" pitchFamily="18" charset="-128"/>
                <a:ea typeface="UD Digi Kyokasho NP-R" panose="02020400000000000000" pitchFamily="18" charset="-128"/>
              </a:rPr>
              <a:t>年前の「冷蔵庫」</a:t>
            </a:r>
            <a:br>
              <a:rPr lang="en-US" altLang="zh-CN" sz="4800" dirty="0">
                <a:latin typeface="UD Digi Kyokasho NP-R" panose="02020400000000000000" pitchFamily="18" charset="-128"/>
                <a:ea typeface="UD Digi Kyokasho NP-R" panose="02020400000000000000" pitchFamily="18" charset="-128"/>
              </a:rPr>
            </a:br>
            <a:br>
              <a:rPr lang="en-US" altLang="zh-CN" sz="4800" dirty="0">
                <a:latin typeface="UD Digi Kyokasho NP-R" panose="02020400000000000000" pitchFamily="18" charset="-128"/>
                <a:ea typeface="UD Digi Kyokasho NP-R" panose="02020400000000000000" pitchFamily="18" charset="-128"/>
              </a:rPr>
            </a:br>
            <a:r>
              <a:rPr kumimoji="0" lang="zh-CN" altLang="en-US" sz="4800" u="none" strike="noStrike" cap="none" normalizeH="0" baseline="0" dirty="0">
                <a:ln>
                  <a:noFill/>
                </a:ln>
                <a:effectLst/>
                <a:latin typeface="Yuanti SC" panose="02010600040101010101" pitchFamily="2" charset="-122"/>
                <a:ea typeface="Yuanti SC" panose="02010600040101010101" pitchFamily="2" charset="-122"/>
              </a:rPr>
              <a:t>青铜冰鉴</a:t>
            </a:r>
            <a:endParaRPr kumimoji="0" lang="en-US" altLang="zh-CN" sz="4800" u="none" strike="noStrike" cap="none" normalizeH="0" baseline="0" dirty="0">
              <a:ln>
                <a:noFill/>
              </a:ln>
              <a:effectLst/>
              <a:latin typeface="Yuanti SC" panose="02010600040101010101" pitchFamily="2" charset="-122"/>
              <a:ea typeface="Yuanti SC" panose="02010600040101010101" pitchFamily="2" charset="-122"/>
            </a:endParaRPr>
          </a:p>
        </p:txBody>
      </p:sp>
      <p:sp>
        <p:nvSpPr>
          <p:cNvPr id="6162" name="Rectangle 616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164" name="Rectangle 616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utoShape 3" descr="China enters Sanfu, the Chinese dog days of summer - CGTN">
            <a:extLst>
              <a:ext uri="{FF2B5EF4-FFF2-40B4-BE49-F238E27FC236}">
                <a16:creationId xmlns:a16="http://schemas.microsoft.com/office/drawing/2014/main" id="{63061931-2F9B-20F5-A346-E010424DCBB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013126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Rectangle 8200">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文章配图-2">
            <a:extLst>
              <a:ext uri="{FF2B5EF4-FFF2-40B4-BE49-F238E27FC236}">
                <a16:creationId xmlns:a16="http://schemas.microsoft.com/office/drawing/2014/main" id="{97C2A2DA-AE3C-6F1A-24D8-B78C98E95D52}"/>
              </a:ext>
            </a:extLst>
          </p:cNvPr>
          <p:cNvPicPr>
            <a:picLocks noChangeAspect="1" noChangeArrowheads="1"/>
          </p:cNvPicPr>
          <p:nvPr/>
        </p:nvPicPr>
        <p:blipFill rotWithShape="1">
          <a:blip r:embed="rId2" cstate="email">
            <a:alphaModFix amt="60000"/>
            <a:extLst>
              <a:ext uri="{28A0092B-C50C-407E-A947-70E740481C1C}">
                <a14:useLocalDpi xmlns:a14="http://schemas.microsoft.com/office/drawing/2010/main"/>
              </a:ext>
            </a:extLst>
          </a:blip>
          <a:srcRect/>
          <a:stretch>
            <a:fillRect/>
          </a:stretch>
        </p:blipFill>
        <p:spPr bwMode="auto">
          <a:xfrm>
            <a:off x="12512" y="0"/>
            <a:ext cx="12179488" cy="685799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8D852653-31DC-1FC3-0BBA-28C149AF9B96}"/>
              </a:ext>
            </a:extLst>
          </p:cNvPr>
          <p:cNvSpPr>
            <a:spLocks noGrp="1" noChangeArrowheads="1"/>
          </p:cNvSpPr>
          <p:nvPr>
            <p:ph idx="1"/>
          </p:nvPr>
        </p:nvSpPr>
        <p:spPr bwMode="auto">
          <a:xfrm>
            <a:off x="356460" y="2999354"/>
            <a:ext cx="10197506" cy="352543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zh-CN" altLang="zh-CN" sz="3200" b="1"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青銅冰鑑（せいどうひょうかん）は、戦国時代に使用された青銅製の酒器。</a:t>
            </a:r>
            <a:endParaRPr kumimoji="0" lang="en-US" altLang="zh-CN" sz="3200" b="1"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endParaRPr kumimoji="0" lang="en-US" altLang="zh-CN" sz="3200" b="1"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kumimoji="0" lang="zh-CN" altLang="zh-CN" sz="3200" b="1"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1977年に湖北省随州市の曾侯乙墓</a:t>
            </a:r>
            <a:r>
              <a:rPr kumimoji="0" lang="zh-CN" altLang="zh-CN"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から出土し、「</a:t>
            </a:r>
            <a:r>
              <a:rPr kumimoji="0" lang="zh-CN" altLang="zh-CN" sz="3200" b="1"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世界最古の冷蔵庫</a:t>
            </a:r>
            <a:r>
              <a:rPr kumimoji="0" lang="zh-CN" altLang="zh-CN"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」とも呼ばれてい</a:t>
            </a:r>
            <a:r>
              <a:rPr kumimoji="0" lang="zh-CN" altLang="en-US"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る</a:t>
            </a:r>
            <a:r>
              <a:rPr kumimoji="0" lang="zh-CN" altLang="zh-CN"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a:t>
            </a:r>
          </a:p>
          <a:p>
            <a:pPr marL="0" marR="0" lvl="0" indent="0" defTabSz="914400" rtl="0" eaLnBrk="0" fontAlgn="base" latinLnBrk="0" hangingPunct="0">
              <a:spcBef>
                <a:spcPct val="0"/>
              </a:spcBef>
              <a:spcAft>
                <a:spcPts val="600"/>
              </a:spcAft>
              <a:buClrTx/>
              <a:buSzTx/>
              <a:buFontTx/>
              <a:buNone/>
              <a:tabLst/>
            </a:pPr>
            <a:r>
              <a:rPr kumimoji="0" lang="zh-CN" altLang="zh-CN"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縦・横ともに76センチ、高さ63.2センチの</a:t>
            </a:r>
            <a:r>
              <a:rPr kumimoji="0" lang="zh-CN" altLang="zh-CN" sz="3200" b="1"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二重構造の四角い青銅製酒器</a:t>
            </a:r>
            <a:r>
              <a:rPr kumimoji="0" lang="zh-CN" altLang="zh-CN"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rPr>
              <a:t>。</a:t>
            </a:r>
            <a:endParaRPr kumimoji="0" lang="en-US" altLang="zh-CN" sz="3200" b="0" i="0" u="none" strike="noStrike" cap="none" normalizeH="0" baseline="0" dirty="0">
              <a:ln>
                <a:noFill/>
              </a:ln>
              <a:solidFill>
                <a:srgbClr val="FFFFFF"/>
              </a:solidFill>
              <a:effectLst/>
              <a:latin typeface="UD Digi Kyokasho NP-R" panose="02020400000000000000" pitchFamily="18" charset="-128"/>
              <a:ea typeface="UD Digi Kyokasho NP-R" panose="02020400000000000000" pitchFamily="18" charset="-128"/>
            </a:endParaRPr>
          </a:p>
        </p:txBody>
      </p:sp>
    </p:spTree>
    <p:extLst>
      <p:ext uri="{BB962C8B-B14F-4D97-AF65-F5344CB8AC3E}">
        <p14:creationId xmlns:p14="http://schemas.microsoft.com/office/powerpoint/2010/main" val="2767125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2" name="Picture 4">
            <a:extLst>
              <a:ext uri="{FF2B5EF4-FFF2-40B4-BE49-F238E27FC236}">
                <a16:creationId xmlns:a16="http://schemas.microsoft.com/office/drawing/2014/main" id="{EA8D6F8A-5ABF-DC03-0119-EF460BE81E2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r="-1"/>
          <a:stretch>
            <a:fillRect/>
          </a:stretch>
        </p:blipFill>
        <p:spPr bwMode="auto">
          <a:xfrm>
            <a:off x="20" y="10"/>
            <a:ext cx="9141724" cy="6863475"/>
          </a:xfrm>
          <a:custGeom>
            <a:avLst/>
            <a:gdLst/>
            <a:ahLst/>
            <a:cxnLst/>
            <a:rect l="l" t="t" r="r" b="b"/>
            <a:pathLst>
              <a:path w="9141744" h="6863485">
                <a:moveTo>
                  <a:pt x="0" y="0"/>
                </a:moveTo>
                <a:lnTo>
                  <a:pt x="5963051" y="0"/>
                </a:lnTo>
                <a:lnTo>
                  <a:pt x="9141744"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F3D3E7C7-7A1A-5F19-2CD7-F337125432D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b="-1"/>
          <a:stretch>
            <a:fillRect/>
          </a:stretch>
        </p:blipFill>
        <p:spPr bwMode="auto">
          <a:xfrm>
            <a:off x="5790333" y="5016"/>
            <a:ext cx="6401647" cy="6852984"/>
          </a:xfrm>
          <a:custGeom>
            <a:avLst/>
            <a:gdLst/>
            <a:ahLst/>
            <a:cxnLst/>
            <a:rect l="l" t="t" r="r" b="b"/>
            <a:pathLst>
              <a:path w="6401647" h="6852994">
                <a:moveTo>
                  <a:pt x="354282" y="0"/>
                </a:moveTo>
                <a:lnTo>
                  <a:pt x="6401647" y="0"/>
                </a:lnTo>
                <a:lnTo>
                  <a:pt x="6401647" y="6852994"/>
                </a:lnTo>
                <a:lnTo>
                  <a:pt x="0" y="6852994"/>
                </a:lnTo>
                <a:lnTo>
                  <a:pt x="0" y="6852993"/>
                </a:lnTo>
                <a:lnTo>
                  <a:pt x="3528116" y="685299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676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4" name="Freeform: Shape 13">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1">
            <a:extLst>
              <a:ext uri="{FF2B5EF4-FFF2-40B4-BE49-F238E27FC236}">
                <a16:creationId xmlns:a16="http://schemas.microsoft.com/office/drawing/2014/main" id="{CCB8D8D1-DB78-DC8F-2E9D-62972D4B2E8B}"/>
              </a:ext>
            </a:extLst>
          </p:cNvPr>
          <p:cNvSpPr>
            <a:spLocks noGrp="1" noChangeArrowheads="1"/>
          </p:cNvSpPr>
          <p:nvPr>
            <p:ph idx="1"/>
          </p:nvPr>
        </p:nvSpPr>
        <p:spPr bwMode="auto">
          <a:xfrm>
            <a:off x="1179226" y="960894"/>
            <a:ext cx="9833548" cy="52229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p>
            <a:pPr marL="0" marR="0" lvl="0" indent="0" defTabSz="914400" rtl="0" eaLnBrk="0" fontAlgn="base" latinLnBrk="0" hangingPunct="0">
              <a:spcBef>
                <a:spcPct val="0"/>
              </a:spcBef>
              <a:spcAft>
                <a:spcPts val="600"/>
              </a:spcAft>
              <a:buClrTx/>
              <a:buSzTx/>
              <a:buFontTx/>
              <a:buNone/>
              <a:tabLst/>
            </a:pPr>
            <a:r>
              <a:rPr kumimoji="0" lang="zh-CN" altLang="zh-CN" sz="36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青銅冰鑑は、先秦時代の貴族が夏に酒を冷やすために使用した豪華な酒器であり、同時に優れた青銅工芸品でもある。器の全面には精巧な蟠螭文（ばんちもん）が施されている。</a:t>
            </a:r>
            <a:endParaRPr lang="en-US" altLang="zh-CN" sz="3600" dirty="0">
              <a:solidFill>
                <a:schemeClr val="tx2"/>
              </a:solidFill>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kumimoji="0" lang="zh-CN" altLang="zh-CN" sz="36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また、一体鋳造・分割鋳造・溶接といった高度な技術が用いられており、戦国時代にはすでに非常に高い青銅鋳造技術が確立されていたことが分かる。</a:t>
            </a:r>
            <a:endParaRPr kumimoji="0" lang="en-US" altLang="zh-CN" sz="36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endParaRPr kumimoji="0" lang="en-US" altLang="zh-CN" sz="36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kumimoji="0" lang="zh-CN" altLang="zh-CN" sz="3600" b="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芸術性と実用性を兼ね備えた、中国古代を代表する貴重な文化財である。</a:t>
            </a:r>
          </a:p>
        </p:txBody>
      </p:sp>
      <p:grpSp>
        <p:nvGrpSpPr>
          <p:cNvPr id="19" name="Group 18">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20" name="Freeform: Shape 19">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5645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C823D3-D619-407C-89E0-C6F6B1E7A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F8E3E-2FFA-4A0F-B3C7-E57ADDCFB4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33D939F1-7ABE-4D0E-946A-43F37F556A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346102" cy="2510865"/>
            <a:chOff x="-305" y="-1"/>
            <a:chExt cx="3832880" cy="2876136"/>
          </a:xfrm>
        </p:grpSpPr>
        <p:sp>
          <p:nvSpPr>
            <p:cNvPr id="14" name="Freeform: Shape 13">
              <a:extLst>
                <a:ext uri="{FF2B5EF4-FFF2-40B4-BE49-F238E27FC236}">
                  <a16:creationId xmlns:a16="http://schemas.microsoft.com/office/drawing/2014/main" id="{63FE0426-0FE4-451E-A8BB-08DA6A6AC2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4A32F7E8-35B4-451F-AA07-AECF7CA1D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E1097796-C3C8-4772-9EBD-9F5CA368F5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4BC137-BB50-4235-A83F-4B4EEE159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1">
            <a:extLst>
              <a:ext uri="{FF2B5EF4-FFF2-40B4-BE49-F238E27FC236}">
                <a16:creationId xmlns:a16="http://schemas.microsoft.com/office/drawing/2014/main" id="{B380EE93-2445-5140-C4A7-A45B129BE77B}"/>
              </a:ext>
            </a:extLst>
          </p:cNvPr>
          <p:cNvSpPr>
            <a:spLocks noGrp="1" noChangeArrowheads="1"/>
          </p:cNvSpPr>
          <p:nvPr>
            <p:ph idx="1"/>
          </p:nvPr>
        </p:nvSpPr>
        <p:spPr bwMode="auto">
          <a:xfrm>
            <a:off x="1179226" y="712923"/>
            <a:ext cx="9833548" cy="565688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92500" lnSpcReduction="1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zh-CN"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冬に氷を貯蔵し、夏に利用する習慣は、中国</a:t>
            </a:r>
            <a:endParaRPr kumimoji="0" lang="en-US"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kumimoji="0" lang="zh-CN"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では古くから存在していた。</a:t>
            </a:r>
            <a:endParaRPr kumimoji="0" lang="en-US"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kumimoji="0" lang="zh-CN"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人々は地下に氷窖を造り、冬に切り出した天然の氷を夏まで保存していた。</a:t>
            </a:r>
            <a:endParaRPr kumimoji="0" lang="en-US"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endParaRPr kumimoji="0" lang="en-US"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endParaRPr>
          </a:p>
          <a:p>
            <a:pPr marL="0" marR="0" lvl="0" indent="0" defTabSz="914400" rtl="0" eaLnBrk="0" fontAlgn="base" latinLnBrk="0" hangingPunct="0">
              <a:spcBef>
                <a:spcPct val="0"/>
              </a:spcBef>
              <a:spcAft>
                <a:spcPts val="600"/>
              </a:spcAft>
              <a:buClrTx/>
              <a:buSzTx/>
              <a:buFontTx/>
              <a:buNone/>
              <a:tabLst/>
            </a:pPr>
            <a:r>
              <a:rPr lang="zh-CN" altLang="en-US" sz="4000" dirty="0">
                <a:solidFill>
                  <a:schemeClr val="tx2"/>
                </a:solidFill>
                <a:latin typeface="UD Digi Kyokasho NP-R" panose="02020400000000000000" pitchFamily="18" charset="-128"/>
                <a:ea typeface="UD Digi Kyokasho NP-R" panose="02020400000000000000" pitchFamily="18" charset="-128"/>
              </a:rPr>
              <a:t>この</a:t>
            </a:r>
            <a:r>
              <a:rPr kumimoji="0" lang="zh-CN" altLang="zh-CN" sz="4000" i="0" u="none" strike="noStrike" cap="none" normalizeH="0" baseline="0" dirty="0">
                <a:ln>
                  <a:noFill/>
                </a:ln>
                <a:solidFill>
                  <a:schemeClr val="tx2"/>
                </a:solidFill>
                <a:effectLst/>
                <a:latin typeface="UD Digi Kyokasho NP-R" panose="02020400000000000000" pitchFamily="18" charset="-128"/>
                <a:ea typeface="UD Digi Kyokasho NP-R" panose="02020400000000000000" pitchFamily="18" charset="-128"/>
              </a:rPr>
              <a:t>時代には、王室には凌人と呼ばれる、氷の貯蔵や管理、供給を専門に担当する役人が置かれていた。凌人は冬に氷を氷窖へ貯蔵し、翌年の夏になるとその氷を取り出して、祭祀や宴席の際に冰鑑に入れ、酒を冷やすために用いていた。</a:t>
            </a:r>
          </a:p>
        </p:txBody>
      </p:sp>
      <p:grpSp>
        <p:nvGrpSpPr>
          <p:cNvPr id="19" name="Group 18">
            <a:extLst>
              <a:ext uri="{FF2B5EF4-FFF2-40B4-BE49-F238E27FC236}">
                <a16:creationId xmlns:a16="http://schemas.microsoft.com/office/drawing/2014/main" id="{9DB3963A-4187-4A72-9DA4-CA6BADE22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072780" y="3734338"/>
            <a:ext cx="3878664" cy="2368659"/>
            <a:chOff x="6867015" y="-1"/>
            <a:chExt cx="5324985" cy="3251912"/>
          </a:xfrm>
          <a:solidFill>
            <a:schemeClr val="accent5">
              <a:alpha val="10000"/>
            </a:schemeClr>
          </a:solidFill>
        </p:grpSpPr>
        <p:sp>
          <p:nvSpPr>
            <p:cNvPr id="20" name="Freeform: Shape 19">
              <a:extLst>
                <a:ext uri="{FF2B5EF4-FFF2-40B4-BE49-F238E27FC236}">
                  <a16:creationId xmlns:a16="http://schemas.microsoft.com/office/drawing/2014/main" id="{2428E75E-001A-4568-B035-574F1303EF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4AC8CFC-1164-4525-82A0-25F75ADCF4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F35C856-5B70-4CA2-BB8F-A37197D8F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50FD8B0-DE97-47B1-84ED-67A3BD00FE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2827938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506</TotalTime>
  <Words>665</Words>
  <Application>Microsoft Macintosh PowerPoint</Application>
  <PresentationFormat>宽屏</PresentationFormat>
  <Paragraphs>68</Paragraphs>
  <Slides>19</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19</vt:i4>
      </vt:variant>
    </vt:vector>
  </HeadingPairs>
  <TitlesOfParts>
    <vt:vector size="27" baseType="lpstr">
      <vt:lpstr>等线</vt:lpstr>
      <vt:lpstr>等线 Light</vt:lpstr>
      <vt:lpstr>UD Digi Kyokasho NP-R</vt:lpstr>
      <vt:lpstr>Yu Gothic</vt:lpstr>
      <vt:lpstr>Yuanti SC</vt:lpstr>
      <vt:lpstr>Arial</vt:lpstr>
      <vt:lpstr>Calibri</vt:lpstr>
      <vt:lpstr>Office 主题​​</vt:lpstr>
      <vt:lpstr>中国語（初級2）</vt:lpstr>
      <vt:lpstr>【ｅ】発音のコツ</vt:lpstr>
      <vt:lpstr>【u】発音のコツ</vt:lpstr>
      <vt:lpstr>複合母音</vt:lpstr>
      <vt:lpstr>【ue】と【üe】</vt:lpstr>
      <vt:lpstr>【ui】と【iu】</vt:lpstr>
      <vt:lpstr>練習問題（3）</vt:lpstr>
      <vt:lpstr>PowerPoint 演示文稿</vt:lpstr>
      <vt:lpstr>練習問題（4）</vt:lpstr>
      <vt:lpstr>鼻母音</vt:lpstr>
      <vt:lpstr>PowerPoint 演示文稿</vt:lpstr>
      <vt:lpstr>PowerPoint 演示文稿</vt:lpstr>
      <vt:lpstr>練習問題（５）</vt:lpstr>
      <vt:lpstr>PowerPoint 演示文稿</vt:lpstr>
      <vt:lpstr>2400年前の「冷蔵庫」  青铜冰鉴</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CHOW MEIKI</dc:creator>
  <cp:lastModifiedBy>CHOW MEIKI</cp:lastModifiedBy>
  <cp:revision>8</cp:revision>
  <dcterms:created xsi:type="dcterms:W3CDTF">2026-07-17T09:53:05Z</dcterms:created>
  <dcterms:modified xsi:type="dcterms:W3CDTF">2026-07-25T12:23:49Z</dcterms:modified>
</cp:coreProperties>
</file>