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0" r:id="rId4"/>
    <p:sldId id="272" r:id="rId5"/>
    <p:sldId id="269" r:id="rId6"/>
    <p:sldId id="276" r:id="rId7"/>
    <p:sldId id="262" r:id="rId8"/>
    <p:sldId id="264" r:id="rId9"/>
    <p:sldId id="271" r:id="rId10"/>
    <p:sldId id="270" r:id="rId11"/>
    <p:sldId id="283" r:id="rId12"/>
    <p:sldId id="267" r:id="rId13"/>
    <p:sldId id="277" r:id="rId14"/>
    <p:sldId id="278" r:id="rId15"/>
    <p:sldId id="280" r:id="rId16"/>
    <p:sldId id="279" r:id="rId17"/>
    <p:sldId id="28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462"/>
    <p:restoredTop sz="94694"/>
  </p:normalViewPr>
  <p:slideViewPr>
    <p:cSldViewPr snapToGrid="0">
      <p:cViewPr varScale="1">
        <p:scale>
          <a:sx n="18" d="100"/>
          <a:sy n="18" d="100"/>
        </p:scale>
        <p:origin x="232" y="1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899B0A-1C27-CD4D-0C9F-070E0819D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C7B972E-4568-5B5F-F5BC-876443162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E569C4-CFA2-1AD8-E01D-DCE978142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483A90-8336-6E38-AAC7-81078E9E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E5BEF6-0ACA-4F79-F122-C6D0545C2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921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A675C9-AEC1-C53F-2CD4-4539DE09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2F8B59-BED0-A27E-869A-F3DAB1D8C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1C0E49-3F45-78BA-8B7C-AA106972D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3E4417-4D5C-24F9-02CD-CC9965B08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856537-544D-22FF-AFC4-EF115591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21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BDF02-C08C-ADC9-0528-8E0A52BC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5E1CA5-4D30-713A-13F8-4229F0E74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1DBA28-F851-7D9F-123F-B389AAC9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217AFC-3E9F-CCB2-5050-893269331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7A8F83-2F58-D7F1-9C55-5F4433FA7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1341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A67C9C-DE76-DEB8-608E-C0FEE8ABF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39BD30-DB71-CCA1-C682-9CAB597CF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A5C5C0A-B126-4887-FBF4-01FA1683B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8C42ADF-7C7D-C1D6-D8BB-0BC2FEBC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B32500-A855-BC8D-D787-D03960508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8C29DA-DD21-9375-F349-ED7F37C64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529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634F39-537F-3674-8E97-08201700E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FE4ADE-FC46-1554-A3D7-93BF301A6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C1B0F64-75B0-EADB-0F44-8F15753B3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B39EF98-FA4D-AE23-D487-20859DBFE0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595B277-33DB-C4AA-A670-F947D327EC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5AD73A5-07EF-1F6D-F088-5B3B3E247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611DE5A-416F-BF11-5DD4-8EF251544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03A4CC9-6CD3-A872-A95F-00175B04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0800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D5D6FA-59A8-8227-1FEB-A805CE693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E202197-A27A-6F6F-E98D-3EEF8EAAA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C33F27E-EB8D-0590-14E2-225272E66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13DFF5-A67D-CC59-1771-220CC0AE6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5587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BE83E50-0398-CA57-9C65-0D2F0D492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44EB023-DD11-9EB3-7024-E4DA32607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0E780A-83E2-37A1-B6ED-34F98C0C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585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3B37FB-DB04-19E1-AFAA-A48002DA3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00DFD-1BCA-F0E2-3BC6-D6B37583B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6484DEE-02FE-823A-4E1A-708FA6719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B5C9CC-A4DF-81D8-7CB1-60692E854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2D1D3C-4D45-6F31-8FE4-94CC2E022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28354A-2CF6-AC28-F19E-84865F06B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00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AE405-AFBD-4B98-57AD-9DC1987D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059331A-AB43-2B9F-14DC-261A1D5AF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C7ADF2A-17C3-AED5-EE72-56B4BA27B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980AEE-3FC7-1C55-65F0-0157A6FED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8D2832-E8A1-DF65-D3F4-8A855B02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0B648E5-2423-A843-408D-9D4916BA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068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D648B6-D771-2AFB-D51A-7410D7933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A62A016-0D49-569E-6CA3-2CDCBBE0F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E06669-A4B9-F70E-FF92-E9813E33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493E26-C64C-DF63-ED11-8A0D52F2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671E4D-E914-6568-0019-D83DA4357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712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24B9D63-23F5-77AD-2267-D1C965D409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97DE50-E184-AB3B-2905-174A26B59F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2C86BE-2618-90C6-B72D-5D6510575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8F948A-8FF2-6A68-A92D-E33753B5F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47811E-BB06-D745-6930-CF28A878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172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3723E30-96AE-39E6-95D8-E4A5F7A74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D52DAA-2F2E-0FFE-0B92-2157D850E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F4E56F-D70D-CB9E-D9D7-EA56BE80B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C152F-42AB-2B46-85BB-BFB8D8E7396F}" type="datetimeFigureOut">
              <a:rPr kumimoji="1" lang="zh-CN" altLang="en-US" smtClean="0"/>
              <a:t>2026/7/17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788EF2-E9F7-5793-6875-1801FCEAAB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07D413-0644-7683-2413-2AE15B776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D05F5D-84EF-4B44-B685-E7D66FBC32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2067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85E8BB51-F4E2-248C-4042-D33DC59D8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4887" y="1613669"/>
            <a:ext cx="5655557" cy="2387918"/>
          </a:xfrm>
        </p:spPr>
        <p:txBody>
          <a:bodyPr anchor="b">
            <a:normAutofit/>
          </a:bodyPr>
          <a:lstStyle/>
          <a:p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中国語（初級</a:t>
            </a:r>
            <a:r>
              <a:rPr kumimoji="1" lang="en-US" altLang="zh-CN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2</a:t>
            </a:r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）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1673E06-E888-A4DB-FF16-BB5AB738F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7375" y="4100325"/>
            <a:ext cx="9065550" cy="1510946"/>
          </a:xfrm>
        </p:spPr>
        <p:txBody>
          <a:bodyPr>
            <a:normAutofit/>
          </a:bodyPr>
          <a:lstStyle/>
          <a:p>
            <a:r>
              <a:rPr kumimoji="1" lang="zh-CN" altLang="en-US" sz="36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第一回：オリエンテーション＆発音の基礎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3740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FC7952-4CAE-18F6-9853-DC90D0210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BCB02B1-1B82-403C-B7D2-E2CED1882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DE13A7-6382-4A67-BEBE-4FF1F37C7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9978FC9-2E40-4257-8D97-FAB20CA4B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0ABB98-77BA-4C40-8121-34D196E58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1AA752E-66C1-4835-8A3C-556475159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E9555AB-2295-4939-AEC9-B2CBFCB4CC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7499201-5A2C-48B3-9B02-5519B8829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3FC2AE7-C60C-4C48-BCAE-410BB6C3D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0EA1593-6BC9-441E-8F3C-46DD50F810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55A73AD7-36F1-708A-AA9B-3976E2699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1787" y="2158603"/>
            <a:ext cx="5448730" cy="1270397"/>
          </a:xfrm>
        </p:spPr>
        <p:txBody>
          <a:bodyPr anchor="b">
            <a:normAutofit/>
          </a:bodyPr>
          <a:lstStyle/>
          <a:p>
            <a:r>
              <a:rPr kumimoji="1" lang="zh-CN" altLang="en-US" sz="5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発音の基礎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25FC766-E41E-73F9-F1A6-3C6D477E6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7658" y="3429000"/>
            <a:ext cx="5449982" cy="682079"/>
          </a:xfrm>
        </p:spPr>
        <p:txBody>
          <a:bodyPr>
            <a:normAutofit/>
          </a:bodyPr>
          <a:lstStyle/>
          <a:p>
            <a:r>
              <a:rPr kumimoji="1" lang="zh-CN" altLang="en-US" sz="40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拼音、声調と母音</a:t>
            </a:r>
            <a:endParaRPr kumimoji="1" lang="en-US" altLang="zh-CN" sz="40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147D5D-F01F-4164-BD81-D10DC6F23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142" y="2854"/>
            <a:ext cx="2783421" cy="2406445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24C7412-3E2D-4708-8DC3-425A457A1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483A6A-CB0B-4469-B09D-C9451F9B0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A935E9D-EB55-46F3-BCCB-9CB918E870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EDC5655-C7D7-4936-91EA-E188A96DC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D0E248E-80AB-4B35-BA8D-F940FCB44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417253" y="4456669"/>
            <a:ext cx="2783421" cy="2406445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E91B0A-66E8-4298-BAC6-004DBE491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629C66-36BD-487E-B1CD-ED026D778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6BC2D2C-3D7D-4224-81BC-22C094C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3BDF903-22C5-4312-8776-C2ABC3EDC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1760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847C66D8-1A61-FB31-D9E7-6089F03BF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拼音</a:t>
            </a:r>
            <a:br>
              <a:rPr kumimoji="1" lang="en-US" altLang="zh-CN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</a:br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（ピンイン）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D46BC7-71B2-108A-505E-E857D027A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r>
              <a:rPr kumimoji="1" lang="zh-CN" altLang="en-US" sz="3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中国語の発音記号</a:t>
            </a:r>
            <a:endParaRPr kumimoji="1" lang="en-US" altLang="zh-CN" sz="32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r>
              <a:rPr kumimoji="1" lang="zh-CN" altLang="en-US" sz="3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「子音」「母音」「声調」</a:t>
            </a:r>
            <a:endParaRPr kumimoji="1" lang="en-US" altLang="zh-CN" sz="32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kumimoji="1" lang="en-US" altLang="zh-CN" sz="18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kumimoji="1" lang="en-US" altLang="zh-CN" sz="18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kumimoji="1" lang="zh-CN" altLang="en-US" sz="18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981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C47D29ED-5B21-B399-651B-0AAA96933AC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声調（セイチョウ）</a:t>
            </a:r>
            <a:endParaRPr kumimoji="1" lang="zh-CN" altLang="en-US" sz="40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543169F-341E-9C68-201E-F87287D7E51C}"/>
              </a:ext>
            </a:extLst>
          </p:cNvPr>
          <p:cNvSpPr txBox="1"/>
          <p:nvPr/>
        </p:nvSpPr>
        <p:spPr>
          <a:xfrm>
            <a:off x="1720362" y="3093353"/>
            <a:ext cx="87509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0" b="1" dirty="0" err="1">
                <a:latin typeface="+mn-ea"/>
              </a:rPr>
              <a:t>ā</a:t>
            </a:r>
            <a:r>
              <a:rPr kumimoji="1" lang="ja-JP" altLang="en-US" sz="8000" b="1">
                <a:latin typeface="+mn-ea"/>
              </a:rPr>
              <a:t>　</a:t>
            </a:r>
            <a:r>
              <a:rPr kumimoji="1" lang="en-US" altLang="ja-JP" sz="8000" b="1" dirty="0" err="1">
                <a:latin typeface="+mn-ea"/>
              </a:rPr>
              <a:t>á</a:t>
            </a:r>
            <a:r>
              <a:rPr kumimoji="1" lang="ja-JP" altLang="en-US" sz="8000" b="1">
                <a:latin typeface="+mn-ea"/>
              </a:rPr>
              <a:t>　</a:t>
            </a:r>
            <a:r>
              <a:rPr kumimoji="1" lang="en-US" altLang="ja-JP" sz="8000" b="1" dirty="0" err="1">
                <a:latin typeface="+mn-ea"/>
              </a:rPr>
              <a:t>ǎ</a:t>
            </a:r>
            <a:r>
              <a:rPr kumimoji="1" lang="ja-JP" altLang="en-US" sz="8000" b="1">
                <a:latin typeface="+mn-ea"/>
              </a:rPr>
              <a:t>　</a:t>
            </a:r>
            <a:r>
              <a:rPr kumimoji="1" lang="en-US" altLang="ja-JP" sz="8000" b="1" dirty="0">
                <a:latin typeface="+mn-ea"/>
              </a:rPr>
              <a:t>à</a:t>
            </a:r>
            <a:r>
              <a:rPr kumimoji="1" lang="zh-CN" altLang="en-US" sz="8000" b="1" dirty="0">
                <a:latin typeface="+mn-ea"/>
              </a:rPr>
              <a:t>（</a:t>
            </a:r>
            <a:r>
              <a:rPr kumimoji="1" lang="en-US" altLang="zh-CN" sz="8000" b="1" dirty="0">
                <a:latin typeface="+mn-ea"/>
              </a:rPr>
              <a:t>a</a:t>
            </a:r>
            <a:r>
              <a:rPr kumimoji="1" lang="zh-CN" altLang="en-US" sz="8000" b="1" dirty="0">
                <a:latin typeface="+mn-ea"/>
              </a:rPr>
              <a:t>）</a:t>
            </a:r>
            <a:endParaRPr kumimoji="1" lang="en-US" altLang="zh-CN" sz="8000" b="1" dirty="0">
              <a:latin typeface="+mn-ea"/>
            </a:endParaRPr>
          </a:p>
          <a:p>
            <a:endParaRPr kumimoji="1" lang="zh-CN" altLang="en-US" sz="3200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DA15754-F80F-5169-40AF-2EDB68AA9CC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60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四声＋軽声</a:t>
            </a:r>
            <a:endParaRPr kumimoji="1" lang="en-US" altLang="zh-CN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320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504EC9-6FF7-3425-D2C7-C2ACD067F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527" y="1620022"/>
            <a:ext cx="6710553" cy="7930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kumimoji="1" lang="zh-CN" altLang="en-US" sz="36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なぜ日本人は声調が苦手なのか？</a:t>
            </a:r>
          </a:p>
        </p:txBody>
      </p: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卡通人物&#10;&#10;AI 生成的内容可能不正确。">
            <a:extLst>
              <a:ext uri="{FF2B5EF4-FFF2-40B4-BE49-F238E27FC236}">
                <a16:creationId xmlns:a16="http://schemas.microsoft.com/office/drawing/2014/main" id="{537F197B-5261-9112-34EA-9C9D574E2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1543" y="1700784"/>
            <a:ext cx="3295930" cy="437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8AD28FF-2C39-03F4-AAED-3058337CBF91}"/>
              </a:ext>
            </a:extLst>
          </p:cNvPr>
          <p:cNvSpPr txBox="1"/>
          <p:nvPr/>
        </p:nvSpPr>
        <p:spPr>
          <a:xfrm>
            <a:off x="926803" y="3536829"/>
            <a:ext cx="4729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「音域の狭さ」</a:t>
            </a:r>
          </a:p>
        </p:txBody>
      </p:sp>
    </p:spTree>
    <p:extLst>
      <p:ext uri="{BB962C8B-B14F-4D97-AF65-F5344CB8AC3E}">
        <p14:creationId xmlns:p14="http://schemas.microsoft.com/office/powerpoint/2010/main" val="417246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010D46-96C4-952A-D0E2-B5F3F2D84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B6528674-BE81-E960-B1C0-EEC6C5E5D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F6B5693F-BD6A-0452-0B9A-AD032F8C2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53785190-6445-9BB7-B30B-588F008FE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8529D54A-369B-8068-20A4-57ADE1E16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26061B8F-A286-D64F-2FA7-6154063FC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8F76441E-B501-612D-3A22-D0AFA5169F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1049DFB2-59EA-E56F-4FEB-CB90EFABE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卡通人物&#10;&#10;AI 生成的内容可能不正确。">
            <a:extLst>
              <a:ext uri="{FF2B5EF4-FFF2-40B4-BE49-F238E27FC236}">
                <a16:creationId xmlns:a16="http://schemas.microsoft.com/office/drawing/2014/main" id="{1D0E23CE-ED93-6334-631A-908AB58EF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1543" y="1700784"/>
            <a:ext cx="3295930" cy="437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A425D6-DDD3-E757-216F-7615EE3536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6540" y="2812373"/>
            <a:ext cx="551946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中国人や韓国人の話し声は、</a:t>
            </a:r>
            <a:endParaRPr kumimoji="0" lang="en-US" altLang="zh-CN" sz="3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なぜ</a:t>
            </a:r>
            <a:r>
              <a:rPr kumimoji="0" lang="zh-C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日本人より</a:t>
            </a: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大きく</a:t>
            </a:r>
            <a:endParaRPr kumimoji="0" lang="en-US" altLang="zh-CN" sz="3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聞こえるのでしょうか</a:t>
            </a:r>
            <a:r>
              <a:rPr lang="zh-CN" altLang="en-US" sz="3200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？</a:t>
            </a:r>
            <a:endParaRPr lang="en-US" altLang="zh-CN" sz="3200" dirty="0">
              <a:solidFill>
                <a:srgbClr val="000000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5468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DDA8CE9-E0A6-4FF2-823D-D0860760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195564-33B9-434B-9641-764F5905A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18C537-E336-47C4-836B-C342A230F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52475" y="1"/>
            <a:ext cx="4262009" cy="2602764"/>
            <a:chOff x="6867015" y="-1"/>
            <a:chExt cx="5324985" cy="3251912"/>
          </a:xfrm>
          <a:solidFill>
            <a:schemeClr val="accent5">
              <a:alpha val="5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81F97D2-9A0D-4CA5-B9AF-27B558BCF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678A47C-892D-47C9-A5D8-F8860B1B0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9E8FDFA-59ED-4D6F-BA20-10CDF8436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958D9A5-8003-4D92-8C05-787C630F7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A1259D8-0C3A-4069-A22F-537BBBB61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0995" y="62352"/>
            <a:ext cx="6028697" cy="6795648"/>
            <a:chOff x="6160995" y="62352"/>
            <a:chExt cx="6028697" cy="679564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90700B4-CEB5-450F-9EA7-95E355B50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2080" y="81632"/>
              <a:ext cx="6007612" cy="6776368"/>
            </a:xfrm>
            <a:custGeom>
              <a:avLst/>
              <a:gdLst>
                <a:gd name="connsiteX0" fmla="*/ 4493599 w 6007612"/>
                <a:gd name="connsiteY0" fmla="*/ 0 h 6797829"/>
                <a:gd name="connsiteX1" fmla="*/ 5981837 w 6007612"/>
                <a:gd name="connsiteY1" fmla="*/ 314220 h 6797829"/>
                <a:gd name="connsiteX2" fmla="*/ 6007612 w 6007612"/>
                <a:gd name="connsiteY2" fmla="*/ 327088 h 6797829"/>
                <a:gd name="connsiteX3" fmla="*/ 6007612 w 6007612"/>
                <a:gd name="connsiteY3" fmla="*/ 1316637 h 6797829"/>
                <a:gd name="connsiteX4" fmla="*/ 5852405 w 6007612"/>
                <a:gd name="connsiteY4" fmla="*/ 1209899 h 6797829"/>
                <a:gd name="connsiteX5" fmla="*/ 5622498 w 6007612"/>
                <a:gd name="connsiteY5" fmla="*/ 1086619 h 6797829"/>
                <a:gd name="connsiteX6" fmla="*/ 4493032 w 6007612"/>
                <a:gd name="connsiteY6" fmla="*/ 851533 h 6797829"/>
                <a:gd name="connsiteX7" fmla="*/ 3155579 w 6007612"/>
                <a:gd name="connsiteY7" fmla="*/ 1108326 h 6797829"/>
                <a:gd name="connsiteX8" fmla="*/ 1963832 w 6007612"/>
                <a:gd name="connsiteY8" fmla="*/ 1817700 h 6797829"/>
                <a:gd name="connsiteX9" fmla="*/ 1144646 w 6007612"/>
                <a:gd name="connsiteY9" fmla="*/ 2832814 h 6797829"/>
                <a:gd name="connsiteX10" fmla="*/ 851249 w 6007612"/>
                <a:gd name="connsiteY10" fmla="*/ 3998599 h 6797829"/>
                <a:gd name="connsiteX11" fmla="*/ 1336319 w 6007612"/>
                <a:gd name="connsiteY11" fmla="*/ 5057837 h 6797829"/>
                <a:gd name="connsiteX12" fmla="*/ 1597084 w 6007612"/>
                <a:gd name="connsiteY12" fmla="*/ 5424583 h 6797829"/>
                <a:gd name="connsiteX13" fmla="*/ 2591910 w 6007612"/>
                <a:gd name="connsiteY13" fmla="*/ 6440122 h 6797829"/>
                <a:gd name="connsiteX14" fmla="*/ 3899854 w 6007612"/>
                <a:gd name="connsiteY14" fmla="*/ 6780621 h 6797829"/>
                <a:gd name="connsiteX15" fmla="*/ 4741172 w 6007612"/>
                <a:gd name="connsiteY15" fmla="*/ 6563979 h 6797829"/>
                <a:gd name="connsiteX16" fmla="*/ 5649171 w 6007612"/>
                <a:gd name="connsiteY16" fmla="*/ 5938452 h 6797829"/>
                <a:gd name="connsiteX17" fmla="*/ 5873475 w 6007612"/>
                <a:gd name="connsiteY17" fmla="*/ 5764656 h 6797829"/>
                <a:gd name="connsiteX18" fmla="*/ 6007612 w 6007612"/>
                <a:gd name="connsiteY18" fmla="*/ 5660343 h 6797829"/>
                <a:gd name="connsiteX19" fmla="*/ 6007612 w 6007612"/>
                <a:gd name="connsiteY19" fmla="*/ 6737454 h 6797829"/>
                <a:gd name="connsiteX20" fmla="*/ 5929386 w 6007612"/>
                <a:gd name="connsiteY20" fmla="*/ 6797829 h 6797829"/>
                <a:gd name="connsiteX21" fmla="*/ 1656512 w 6007612"/>
                <a:gd name="connsiteY21" fmla="*/ 6797829 h 6797829"/>
                <a:gd name="connsiteX22" fmla="*/ 1630254 w 6007612"/>
                <a:gd name="connsiteY22" fmla="*/ 6775222 h 6797829"/>
                <a:gd name="connsiteX23" fmla="*/ 892250 w 6007612"/>
                <a:gd name="connsiteY23" fmla="*/ 5902700 h 6797829"/>
                <a:gd name="connsiteX24" fmla="*/ 0 w 6007612"/>
                <a:gd name="connsiteY24" fmla="*/ 3998599 h 6797829"/>
                <a:gd name="connsiteX25" fmla="*/ 4493032 w 6007612"/>
                <a:gd name="connsiteY25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07612" h="6797829"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07612" y="327088"/>
                  </a:lnTo>
                  <a:lnTo>
                    <a:pt x="6007612" y="1316637"/>
                  </a:lnTo>
                  <a:lnTo>
                    <a:pt x="5852405" y="1209899"/>
                  </a:lnTo>
                  <a:cubicBezTo>
                    <a:pt x="5778266" y="1164709"/>
                    <a:pt x="5701526" y="1123535"/>
                    <a:pt x="5622498" y="1086619"/>
                  </a:cubicBezTo>
                  <a:cubicBezTo>
                    <a:pt x="5286822" y="930699"/>
                    <a:pt x="4906882" y="851533"/>
                    <a:pt x="4493032" y="851533"/>
                  </a:cubicBezTo>
                  <a:cubicBezTo>
                    <a:pt x="4056201" y="851533"/>
                    <a:pt x="3593263" y="940631"/>
                    <a:pt x="3155579" y="1108326"/>
                  </a:cubicBezTo>
                  <a:cubicBezTo>
                    <a:pt x="2721215" y="1275979"/>
                    <a:pt x="2318305" y="1515819"/>
                    <a:pt x="1963832" y="1817700"/>
                  </a:cubicBezTo>
                  <a:cubicBezTo>
                    <a:pt x="1617657" y="2114360"/>
                    <a:pt x="1334332" y="2465358"/>
                    <a:pt x="1144646" y="2832814"/>
                  </a:cubicBezTo>
                  <a:cubicBezTo>
                    <a:pt x="950561" y="3210060"/>
                    <a:pt x="851249" y="3602202"/>
                    <a:pt x="851249" y="3998599"/>
                  </a:cubicBezTo>
                  <a:cubicBezTo>
                    <a:pt x="851249" y="4377547"/>
                    <a:pt x="999792" y="4597311"/>
                    <a:pt x="1336319" y="5057837"/>
                  </a:cubicBezTo>
                  <a:cubicBezTo>
                    <a:pt x="1420450" y="5173181"/>
                    <a:pt x="1507419" y="5292497"/>
                    <a:pt x="1597084" y="5424583"/>
                  </a:cubicBezTo>
                  <a:cubicBezTo>
                    <a:pt x="1914175" y="5891917"/>
                    <a:pt x="2239493" y="6224189"/>
                    <a:pt x="2591910" y="6440122"/>
                  </a:cubicBezTo>
                  <a:cubicBezTo>
                    <a:pt x="2965467" y="6669393"/>
                    <a:pt x="3393219" y="6780621"/>
                    <a:pt x="3899854" y="6780621"/>
                  </a:cubicBezTo>
                  <a:cubicBezTo>
                    <a:pt x="4187861" y="6780621"/>
                    <a:pt x="4454583" y="6711812"/>
                    <a:pt x="4741172" y="6563979"/>
                  </a:cubicBezTo>
                  <a:cubicBezTo>
                    <a:pt x="5034852" y="6412173"/>
                    <a:pt x="5326263" y="6190848"/>
                    <a:pt x="5649171" y="5938452"/>
                  </a:cubicBezTo>
                  <a:cubicBezTo>
                    <a:pt x="5724931" y="5879291"/>
                    <a:pt x="5800409" y="5821406"/>
                    <a:pt x="5873475" y="5764656"/>
                  </a:cubicBezTo>
                  <a:lnTo>
                    <a:pt x="6007612" y="5660343"/>
                  </a:lnTo>
                  <a:lnTo>
                    <a:pt x="6007612" y="6737454"/>
                  </a:lnTo>
                  <a:lnTo>
                    <a:pt x="5929386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582300F-F646-4FC3-94FC-0582F4B5E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0995" y="62352"/>
              <a:ext cx="6028697" cy="6795648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BB8E8B8-1900-4326-8858-F375F5D8A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3721" y="81632"/>
              <a:ext cx="6025971" cy="6776368"/>
            </a:xfrm>
            <a:custGeom>
              <a:avLst/>
              <a:gdLst>
                <a:gd name="connsiteX0" fmla="*/ 6025971 w 6025971"/>
                <a:gd name="connsiteY0" fmla="*/ 5825635 h 6797829"/>
                <a:gd name="connsiteX1" fmla="*/ 6025971 w 6025971"/>
                <a:gd name="connsiteY1" fmla="*/ 6723285 h 6797829"/>
                <a:gd name="connsiteX2" fmla="*/ 5929386 w 6025971"/>
                <a:gd name="connsiteY2" fmla="*/ 6797829 h 6797829"/>
                <a:gd name="connsiteX3" fmla="*/ 4560411 w 6025971"/>
                <a:gd name="connsiteY3" fmla="*/ 6797829 h 6797829"/>
                <a:gd name="connsiteX4" fmla="*/ 4597731 w 6025971"/>
                <a:gd name="connsiteY4" fmla="*/ 6785305 h 6797829"/>
                <a:gd name="connsiteX5" fmla="*/ 5736707 w 6025971"/>
                <a:gd name="connsiteY5" fmla="*/ 6050108 h 6797829"/>
                <a:gd name="connsiteX6" fmla="*/ 5960301 w 6025971"/>
                <a:gd name="connsiteY6" fmla="*/ 5876738 h 6797829"/>
                <a:gd name="connsiteX7" fmla="*/ 4493599 w 6025971"/>
                <a:gd name="connsiteY7" fmla="*/ 0 h 6797829"/>
                <a:gd name="connsiteX8" fmla="*/ 5981837 w 6025971"/>
                <a:gd name="connsiteY8" fmla="*/ 314220 h 6797829"/>
                <a:gd name="connsiteX9" fmla="*/ 6025971 w 6025971"/>
                <a:gd name="connsiteY9" fmla="*/ 336254 h 6797829"/>
                <a:gd name="connsiteX10" fmla="*/ 6025971 w 6025971"/>
                <a:gd name="connsiteY10" fmla="*/ 1157325 h 6797829"/>
                <a:gd name="connsiteX11" fmla="*/ 5925889 w 6025971"/>
                <a:gd name="connsiteY11" fmla="*/ 1088522 h 6797829"/>
                <a:gd name="connsiteX12" fmla="*/ 5682227 w 6025971"/>
                <a:gd name="connsiteY12" fmla="*/ 957939 h 6797829"/>
                <a:gd name="connsiteX13" fmla="*/ 4493032 w 6025971"/>
                <a:gd name="connsiteY13" fmla="*/ 709658 h 6797829"/>
                <a:gd name="connsiteX14" fmla="*/ 3104646 w 6025971"/>
                <a:gd name="connsiteY14" fmla="*/ 976666 h 6797829"/>
                <a:gd name="connsiteX15" fmla="*/ 1871612 w 6025971"/>
                <a:gd name="connsiteY15" fmla="*/ 1710017 h 6797829"/>
                <a:gd name="connsiteX16" fmla="*/ 1018661 w 6025971"/>
                <a:gd name="connsiteY16" fmla="*/ 2767694 h 6797829"/>
                <a:gd name="connsiteX17" fmla="*/ 709374 w 6025971"/>
                <a:gd name="connsiteY17" fmla="*/ 3998599 h 6797829"/>
                <a:gd name="connsiteX18" fmla="*/ 1221258 w 6025971"/>
                <a:gd name="connsiteY18" fmla="*/ 5141684 h 6797829"/>
                <a:gd name="connsiteX19" fmla="*/ 1479187 w 6025971"/>
                <a:gd name="connsiteY19" fmla="*/ 5504459 h 6797829"/>
                <a:gd name="connsiteX20" fmla="*/ 3021272 w 6025971"/>
                <a:gd name="connsiteY20" fmla="*/ 6793670 h 6797829"/>
                <a:gd name="connsiteX21" fmla="*/ 3035805 w 6025971"/>
                <a:gd name="connsiteY21" fmla="*/ 6797829 h 6797829"/>
                <a:gd name="connsiteX22" fmla="*/ 1656512 w 6025971"/>
                <a:gd name="connsiteY22" fmla="*/ 6797829 h 6797829"/>
                <a:gd name="connsiteX23" fmla="*/ 1630254 w 6025971"/>
                <a:gd name="connsiteY23" fmla="*/ 6775222 h 6797829"/>
                <a:gd name="connsiteX24" fmla="*/ 892250 w 6025971"/>
                <a:gd name="connsiteY24" fmla="*/ 5902700 h 6797829"/>
                <a:gd name="connsiteX25" fmla="*/ 0 w 6025971"/>
                <a:gd name="connsiteY25" fmla="*/ 3998599 h 6797829"/>
                <a:gd name="connsiteX26" fmla="*/ 4493032 w 6025971"/>
                <a:gd name="connsiteY26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25971" h="6797829">
                  <a:moveTo>
                    <a:pt x="6025971" y="5825635"/>
                  </a:moveTo>
                  <a:lnTo>
                    <a:pt x="6025971" y="6723285"/>
                  </a:lnTo>
                  <a:lnTo>
                    <a:pt x="5929386" y="6797829"/>
                  </a:lnTo>
                  <a:lnTo>
                    <a:pt x="4560411" y="6797829"/>
                  </a:lnTo>
                  <a:lnTo>
                    <a:pt x="4597731" y="6785305"/>
                  </a:lnTo>
                  <a:cubicBezTo>
                    <a:pt x="4964953" y="6637825"/>
                    <a:pt x="5315251" y="6379435"/>
                    <a:pt x="5736707" y="6050108"/>
                  </a:cubicBezTo>
                  <a:cubicBezTo>
                    <a:pt x="5812043" y="5991230"/>
                    <a:pt x="5887377" y="5933488"/>
                    <a:pt x="5960301" y="5876738"/>
                  </a:cubicBezTo>
                  <a:close/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25971" y="336254"/>
                  </a:lnTo>
                  <a:lnTo>
                    <a:pt x="6025971" y="1157325"/>
                  </a:lnTo>
                  <a:lnTo>
                    <a:pt x="5925889" y="1088522"/>
                  </a:lnTo>
                  <a:cubicBezTo>
                    <a:pt x="5847314" y="1040649"/>
                    <a:pt x="5765982" y="997036"/>
                    <a:pt x="5682227" y="957939"/>
                  </a:cubicBezTo>
                  <a:cubicBezTo>
                    <a:pt x="5327823" y="793222"/>
                    <a:pt x="4927595" y="709658"/>
                    <a:pt x="4493032" y="709658"/>
                  </a:cubicBezTo>
                  <a:cubicBezTo>
                    <a:pt x="4031940" y="709658"/>
                    <a:pt x="3564888" y="799465"/>
                    <a:pt x="3104646" y="976666"/>
                  </a:cubicBezTo>
                  <a:cubicBezTo>
                    <a:pt x="2655243" y="1149867"/>
                    <a:pt x="2238358" y="1397822"/>
                    <a:pt x="1871612" y="1710017"/>
                  </a:cubicBezTo>
                  <a:cubicBezTo>
                    <a:pt x="1506427" y="2022852"/>
                    <a:pt x="1219414" y="2378815"/>
                    <a:pt x="1018661" y="2767694"/>
                  </a:cubicBezTo>
                  <a:cubicBezTo>
                    <a:pt x="813368" y="3165227"/>
                    <a:pt x="709374" y="3579358"/>
                    <a:pt x="709374" y="3998599"/>
                  </a:cubicBezTo>
                  <a:cubicBezTo>
                    <a:pt x="709374" y="4421103"/>
                    <a:pt x="875510" y="4667680"/>
                    <a:pt x="1221258" y="5141684"/>
                  </a:cubicBezTo>
                  <a:cubicBezTo>
                    <a:pt x="1304681" y="5256035"/>
                    <a:pt x="1390941" y="5374217"/>
                    <a:pt x="1479187" y="5504459"/>
                  </a:cubicBezTo>
                  <a:cubicBezTo>
                    <a:pt x="1942790" y="6187719"/>
                    <a:pt x="2430063" y="6601673"/>
                    <a:pt x="3021272" y="6793670"/>
                  </a:cubicBezTo>
                  <a:lnTo>
                    <a:pt x="3035805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7032076D-5538-2890-4B1A-97718D5C9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382" y="1055098"/>
            <a:ext cx="4262009" cy="47478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z="4800" kern="12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zh-CN" altLang="en-US" sz="48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母音</a:t>
            </a:r>
            <a:br>
              <a:rPr kumimoji="1" lang="en-US" altLang="zh-CN" sz="48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</a:br>
            <a:r>
              <a:rPr kumimoji="1" lang="zh-CN" altLang="en-US" sz="48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（ボイン）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7403F4-5B5D-D78D-F9F4-CEBADAA47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2357" y="1638300"/>
            <a:ext cx="3330531" cy="3581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kumimoji="1" lang="zh-CN" altLang="en-US" sz="36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「単母音」「複合母音」「鼻母音」</a:t>
            </a:r>
          </a:p>
        </p:txBody>
      </p:sp>
    </p:spTree>
    <p:extLst>
      <p:ext uri="{BB962C8B-B14F-4D97-AF65-F5344CB8AC3E}">
        <p14:creationId xmlns:p14="http://schemas.microsoft.com/office/powerpoint/2010/main" val="2934373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1577B13-5353-FA11-4069-E6638879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5" y="1321057"/>
            <a:ext cx="4714187" cy="8656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zh-CN" altLang="en-US" sz="52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単母音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418C21-980D-6BFB-71AF-1647E6260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241" y="2996180"/>
            <a:ext cx="9469211" cy="86563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kumimoji="1" lang="en-US" altLang="zh-CN" sz="6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</a:t>
            </a:r>
            <a:r>
              <a:rPr kumimoji="1" lang="ja-JP" altLang="en-US" sz="66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　</a:t>
            </a:r>
            <a:r>
              <a:rPr kumimoji="1" lang="en-US" altLang="zh-CN" sz="6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o</a:t>
            </a:r>
            <a:r>
              <a:rPr kumimoji="1" lang="ja-JP" altLang="en-US" sz="66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　</a:t>
            </a:r>
            <a:r>
              <a:rPr kumimoji="1" lang="en-US" altLang="zh-CN" sz="6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</a:t>
            </a:r>
            <a:r>
              <a:rPr kumimoji="1" lang="ja-JP" altLang="en-US" sz="66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　</a:t>
            </a:r>
            <a:r>
              <a:rPr kumimoji="1" lang="en-US" altLang="ja-JP" sz="6600" b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</a:t>
            </a:r>
            <a:r>
              <a:rPr kumimoji="1" lang="ja-JP" altLang="en-US" sz="66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　</a:t>
            </a:r>
            <a:r>
              <a:rPr kumimoji="1" lang="en-US" altLang="zh-CN" sz="6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u</a:t>
            </a:r>
            <a:r>
              <a:rPr kumimoji="1" lang="ja-JP" altLang="en-US" sz="66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　</a:t>
            </a:r>
            <a:r>
              <a:rPr kumimoji="1" lang="en-US" altLang="zh-CN" sz="6600" b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ü</a:t>
            </a:r>
            <a:r>
              <a:rPr kumimoji="1" lang="ja-JP" altLang="en-US" sz="66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　</a:t>
            </a:r>
            <a:endParaRPr kumimoji="1" lang="en-US" altLang="zh-CN" sz="66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7520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481CC53C-4BE3-8AD6-CAF9-E951107B8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38" y="609011"/>
            <a:ext cx="8125395" cy="1109002"/>
          </a:xfrm>
        </p:spPr>
        <p:txBody>
          <a:bodyPr>
            <a:normAutofit/>
          </a:bodyPr>
          <a:lstStyle/>
          <a:p>
            <a:r>
              <a:rPr kumimoji="1" lang="zh-CN" altLang="en-US" sz="36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練習問題（</a:t>
            </a:r>
            <a:r>
              <a:rPr kumimoji="1" lang="en-US" altLang="zh-CN" sz="36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1</a:t>
            </a:r>
            <a:r>
              <a:rPr kumimoji="1" lang="zh-CN" altLang="en-US" sz="36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）</a:t>
            </a:r>
            <a:endParaRPr kumimoji="1" lang="zh-CN" altLang="en-US" sz="36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BECE57F7-BC8C-25E2-6B94-D0E65D98DBDC}"/>
              </a:ext>
            </a:extLst>
          </p:cNvPr>
          <p:cNvSpPr txBox="1">
            <a:spLocks/>
          </p:cNvSpPr>
          <p:nvPr/>
        </p:nvSpPr>
        <p:spPr>
          <a:xfrm>
            <a:off x="2088203" y="2193736"/>
            <a:ext cx="8015287" cy="4362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en-US" altLang="ja-JP" sz="6000" b="1" dirty="0" err="1">
                <a:latin typeface="+mn-ea"/>
              </a:rPr>
              <a:t>ǎ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è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ǐ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ó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ú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ǘ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ī</a:t>
            </a:r>
            <a:endParaRPr kumimoji="1" lang="en-US" altLang="ja-JP" sz="6000" b="1" dirty="0">
              <a:latin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kumimoji="1" lang="en-US" altLang="ja-JP" sz="6000" b="1" dirty="0" err="1">
                <a:latin typeface="+mn-ea"/>
              </a:rPr>
              <a:t>ì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ǖ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ò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á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é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ū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ě</a:t>
            </a:r>
            <a:endParaRPr kumimoji="1" lang="en-US" altLang="ja-JP" sz="6000" b="1" dirty="0">
              <a:latin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kumimoji="1" lang="en-US" altLang="ja-JP" sz="6000" b="1" dirty="0">
                <a:latin typeface="+mn-ea"/>
              </a:rPr>
              <a:t>a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ǔ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ǚ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ō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í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é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á</a:t>
            </a:r>
            <a:endParaRPr kumimoji="1" lang="en-US" altLang="ja-JP" sz="6000" b="1" dirty="0">
              <a:latin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kumimoji="1" lang="en-US" altLang="ja-JP" sz="6000" b="1" dirty="0" err="1">
                <a:latin typeface="+mn-ea"/>
              </a:rPr>
              <a:t>ē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ǒ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ǜ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i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>
                <a:latin typeface="+mn-ea"/>
              </a:rPr>
              <a:t>à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ù</a:t>
            </a:r>
            <a:r>
              <a:rPr kumimoji="1" lang="ja-JP" altLang="en-US" sz="6000" b="1">
                <a:latin typeface="+mn-ea"/>
              </a:rPr>
              <a:t>　</a:t>
            </a:r>
            <a:r>
              <a:rPr kumimoji="1" lang="en-US" altLang="ja-JP" sz="6000" b="1" dirty="0" err="1">
                <a:latin typeface="+mn-ea"/>
              </a:rPr>
              <a:t>ó</a:t>
            </a:r>
            <a:endParaRPr kumimoji="1" lang="en-US" altLang="ja-JP" sz="6000" b="1" dirty="0">
              <a:latin typeface="+mn-ea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348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74FCBBA9-B5A8-2CEA-5612-4A1E270D8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729" y="1764407"/>
            <a:ext cx="5760846" cy="23103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zh-CN" altLang="en-US" sz="52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練習問題（</a:t>
            </a:r>
            <a:r>
              <a:rPr kumimoji="1" lang="en-US" altLang="zh-CN" sz="52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2</a:t>
            </a:r>
            <a:r>
              <a:rPr kumimoji="1" lang="zh-CN" altLang="en-US" sz="52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696047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D2247-4441-D354-379B-7BA15D467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練習問題２</a:t>
            </a:r>
            <a:r>
              <a:rPr kumimoji="1" lang="ja-JP" altLang="en-US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zh-CN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解答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971A24-1493-140E-F39F-272629A8A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é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ǜ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ō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ǐ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è</a:t>
            </a:r>
            <a:endParaRPr kumimoji="1" lang="en-US" altLang="ja-JP" sz="48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ū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ǘ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à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í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ǒ</a:t>
            </a:r>
            <a:endParaRPr kumimoji="1" lang="en-US" altLang="ja-JP" sz="48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ī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ì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ě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ó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ù</a:t>
            </a:r>
            <a:endParaRPr kumimoji="1" lang="en-US" altLang="ja-JP" sz="48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ǎ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ú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ā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ǚ</a:t>
            </a:r>
            <a:r>
              <a:rPr kumimoji="1" lang="ja-JP" altLang="en-US" sz="4800" b="1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endParaRPr kumimoji="1" lang="zh-CN" altLang="en-US" sz="48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4524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B4686D-8B37-AD23-438A-84052803C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412" y="2979336"/>
            <a:ext cx="6465063" cy="24308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kumimoji="1" lang="zh-CN" altLang="en-US" sz="60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ゲーム：声調体操</a:t>
            </a:r>
            <a:endParaRPr kumimoji="1" lang="en-US" altLang="zh-CN" sz="60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kumimoji="1"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61853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C6E7184D-71BC-12FF-D2AF-0015E63EC3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52522" y="2921168"/>
            <a:ext cx="74866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6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「三伏」</a:t>
            </a:r>
            <a:r>
              <a:rPr kumimoji="0" lang="zh-CN" altLang="en-US" sz="6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と「三九」</a:t>
            </a:r>
            <a:endParaRPr kumimoji="0" lang="zh-CN" altLang="zh-CN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2709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9">
            <a:extLst>
              <a:ext uri="{FF2B5EF4-FFF2-40B4-BE49-F238E27FC236}">
                <a16:creationId xmlns:a16="http://schemas.microsoft.com/office/drawing/2014/main" id="{6DDA8CE9-E0A6-4FF2-823D-D0860760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11195564-33B9-434B-9641-764F5905A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5" name="Group 23">
            <a:extLst>
              <a:ext uri="{FF2B5EF4-FFF2-40B4-BE49-F238E27FC236}">
                <a16:creationId xmlns:a16="http://schemas.microsoft.com/office/drawing/2014/main" id="{1D18C537-E336-47C4-836B-C342A230F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52475" y="1"/>
            <a:ext cx="4262009" cy="2602764"/>
            <a:chOff x="6867015" y="-1"/>
            <a:chExt cx="5324985" cy="3251912"/>
          </a:xfrm>
          <a:solidFill>
            <a:schemeClr val="accent5">
              <a:alpha val="5000"/>
            </a:schemeClr>
          </a:solidFill>
        </p:grpSpPr>
        <p:sp>
          <p:nvSpPr>
            <p:cNvPr id="36" name="Freeform: Shape 24">
              <a:extLst>
                <a:ext uri="{FF2B5EF4-FFF2-40B4-BE49-F238E27FC236}">
                  <a16:creationId xmlns:a16="http://schemas.microsoft.com/office/drawing/2014/main" id="{481F97D2-9A0D-4CA5-B9AF-27B558BCF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25">
              <a:extLst>
                <a:ext uri="{FF2B5EF4-FFF2-40B4-BE49-F238E27FC236}">
                  <a16:creationId xmlns:a16="http://schemas.microsoft.com/office/drawing/2014/main" id="{6678A47C-892D-47C9-A5D8-F8860B1B0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26">
              <a:extLst>
                <a:ext uri="{FF2B5EF4-FFF2-40B4-BE49-F238E27FC236}">
                  <a16:creationId xmlns:a16="http://schemas.microsoft.com/office/drawing/2014/main" id="{D9E8FDFA-59ED-4D6F-BA20-10CDF8436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958D9A5-8003-4D92-8C05-787C630F7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1259D8-0C3A-4069-A22F-537BBBB61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0995" y="62352"/>
            <a:ext cx="6028697" cy="6795648"/>
            <a:chOff x="6160995" y="62352"/>
            <a:chExt cx="6028697" cy="679564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90700B4-CEB5-450F-9EA7-95E355B50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2080" y="81632"/>
              <a:ext cx="6007612" cy="6776368"/>
            </a:xfrm>
            <a:custGeom>
              <a:avLst/>
              <a:gdLst>
                <a:gd name="connsiteX0" fmla="*/ 4493599 w 6007612"/>
                <a:gd name="connsiteY0" fmla="*/ 0 h 6797829"/>
                <a:gd name="connsiteX1" fmla="*/ 5981837 w 6007612"/>
                <a:gd name="connsiteY1" fmla="*/ 314220 h 6797829"/>
                <a:gd name="connsiteX2" fmla="*/ 6007612 w 6007612"/>
                <a:gd name="connsiteY2" fmla="*/ 327088 h 6797829"/>
                <a:gd name="connsiteX3" fmla="*/ 6007612 w 6007612"/>
                <a:gd name="connsiteY3" fmla="*/ 1316637 h 6797829"/>
                <a:gd name="connsiteX4" fmla="*/ 5852405 w 6007612"/>
                <a:gd name="connsiteY4" fmla="*/ 1209899 h 6797829"/>
                <a:gd name="connsiteX5" fmla="*/ 5622498 w 6007612"/>
                <a:gd name="connsiteY5" fmla="*/ 1086619 h 6797829"/>
                <a:gd name="connsiteX6" fmla="*/ 4493032 w 6007612"/>
                <a:gd name="connsiteY6" fmla="*/ 851533 h 6797829"/>
                <a:gd name="connsiteX7" fmla="*/ 3155579 w 6007612"/>
                <a:gd name="connsiteY7" fmla="*/ 1108326 h 6797829"/>
                <a:gd name="connsiteX8" fmla="*/ 1963832 w 6007612"/>
                <a:gd name="connsiteY8" fmla="*/ 1817700 h 6797829"/>
                <a:gd name="connsiteX9" fmla="*/ 1144646 w 6007612"/>
                <a:gd name="connsiteY9" fmla="*/ 2832814 h 6797829"/>
                <a:gd name="connsiteX10" fmla="*/ 851249 w 6007612"/>
                <a:gd name="connsiteY10" fmla="*/ 3998599 h 6797829"/>
                <a:gd name="connsiteX11" fmla="*/ 1336319 w 6007612"/>
                <a:gd name="connsiteY11" fmla="*/ 5057837 h 6797829"/>
                <a:gd name="connsiteX12" fmla="*/ 1597084 w 6007612"/>
                <a:gd name="connsiteY12" fmla="*/ 5424583 h 6797829"/>
                <a:gd name="connsiteX13" fmla="*/ 2591910 w 6007612"/>
                <a:gd name="connsiteY13" fmla="*/ 6440122 h 6797829"/>
                <a:gd name="connsiteX14" fmla="*/ 3899854 w 6007612"/>
                <a:gd name="connsiteY14" fmla="*/ 6780621 h 6797829"/>
                <a:gd name="connsiteX15" fmla="*/ 4741172 w 6007612"/>
                <a:gd name="connsiteY15" fmla="*/ 6563979 h 6797829"/>
                <a:gd name="connsiteX16" fmla="*/ 5649171 w 6007612"/>
                <a:gd name="connsiteY16" fmla="*/ 5938452 h 6797829"/>
                <a:gd name="connsiteX17" fmla="*/ 5873475 w 6007612"/>
                <a:gd name="connsiteY17" fmla="*/ 5764656 h 6797829"/>
                <a:gd name="connsiteX18" fmla="*/ 6007612 w 6007612"/>
                <a:gd name="connsiteY18" fmla="*/ 5660343 h 6797829"/>
                <a:gd name="connsiteX19" fmla="*/ 6007612 w 6007612"/>
                <a:gd name="connsiteY19" fmla="*/ 6737454 h 6797829"/>
                <a:gd name="connsiteX20" fmla="*/ 5929386 w 6007612"/>
                <a:gd name="connsiteY20" fmla="*/ 6797829 h 6797829"/>
                <a:gd name="connsiteX21" fmla="*/ 1656512 w 6007612"/>
                <a:gd name="connsiteY21" fmla="*/ 6797829 h 6797829"/>
                <a:gd name="connsiteX22" fmla="*/ 1630254 w 6007612"/>
                <a:gd name="connsiteY22" fmla="*/ 6775222 h 6797829"/>
                <a:gd name="connsiteX23" fmla="*/ 892250 w 6007612"/>
                <a:gd name="connsiteY23" fmla="*/ 5902700 h 6797829"/>
                <a:gd name="connsiteX24" fmla="*/ 0 w 6007612"/>
                <a:gd name="connsiteY24" fmla="*/ 3998599 h 6797829"/>
                <a:gd name="connsiteX25" fmla="*/ 4493032 w 6007612"/>
                <a:gd name="connsiteY25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07612" h="6797829"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07612" y="327088"/>
                  </a:lnTo>
                  <a:lnTo>
                    <a:pt x="6007612" y="1316637"/>
                  </a:lnTo>
                  <a:lnTo>
                    <a:pt x="5852405" y="1209899"/>
                  </a:lnTo>
                  <a:cubicBezTo>
                    <a:pt x="5778266" y="1164709"/>
                    <a:pt x="5701526" y="1123535"/>
                    <a:pt x="5622498" y="1086619"/>
                  </a:cubicBezTo>
                  <a:cubicBezTo>
                    <a:pt x="5286822" y="930699"/>
                    <a:pt x="4906882" y="851533"/>
                    <a:pt x="4493032" y="851533"/>
                  </a:cubicBezTo>
                  <a:cubicBezTo>
                    <a:pt x="4056201" y="851533"/>
                    <a:pt x="3593263" y="940631"/>
                    <a:pt x="3155579" y="1108326"/>
                  </a:cubicBezTo>
                  <a:cubicBezTo>
                    <a:pt x="2721215" y="1275979"/>
                    <a:pt x="2318305" y="1515819"/>
                    <a:pt x="1963832" y="1817700"/>
                  </a:cubicBezTo>
                  <a:cubicBezTo>
                    <a:pt x="1617657" y="2114360"/>
                    <a:pt x="1334332" y="2465358"/>
                    <a:pt x="1144646" y="2832814"/>
                  </a:cubicBezTo>
                  <a:cubicBezTo>
                    <a:pt x="950561" y="3210060"/>
                    <a:pt x="851249" y="3602202"/>
                    <a:pt x="851249" y="3998599"/>
                  </a:cubicBezTo>
                  <a:cubicBezTo>
                    <a:pt x="851249" y="4377547"/>
                    <a:pt x="999792" y="4597311"/>
                    <a:pt x="1336319" y="5057837"/>
                  </a:cubicBezTo>
                  <a:cubicBezTo>
                    <a:pt x="1420450" y="5173181"/>
                    <a:pt x="1507419" y="5292497"/>
                    <a:pt x="1597084" y="5424583"/>
                  </a:cubicBezTo>
                  <a:cubicBezTo>
                    <a:pt x="1914175" y="5891917"/>
                    <a:pt x="2239493" y="6224189"/>
                    <a:pt x="2591910" y="6440122"/>
                  </a:cubicBezTo>
                  <a:cubicBezTo>
                    <a:pt x="2965467" y="6669393"/>
                    <a:pt x="3393219" y="6780621"/>
                    <a:pt x="3899854" y="6780621"/>
                  </a:cubicBezTo>
                  <a:cubicBezTo>
                    <a:pt x="4187861" y="6780621"/>
                    <a:pt x="4454583" y="6711812"/>
                    <a:pt x="4741172" y="6563979"/>
                  </a:cubicBezTo>
                  <a:cubicBezTo>
                    <a:pt x="5034852" y="6412173"/>
                    <a:pt x="5326263" y="6190848"/>
                    <a:pt x="5649171" y="5938452"/>
                  </a:cubicBezTo>
                  <a:cubicBezTo>
                    <a:pt x="5724931" y="5879291"/>
                    <a:pt x="5800409" y="5821406"/>
                    <a:pt x="5873475" y="5764656"/>
                  </a:cubicBezTo>
                  <a:lnTo>
                    <a:pt x="6007612" y="5660343"/>
                  </a:lnTo>
                  <a:lnTo>
                    <a:pt x="6007612" y="6737454"/>
                  </a:lnTo>
                  <a:lnTo>
                    <a:pt x="5929386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582300F-F646-4FC3-94FC-0582F4B5E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0995" y="62352"/>
              <a:ext cx="6028697" cy="6795648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BB8E8B8-1900-4326-8858-F375F5D8A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3721" y="81632"/>
              <a:ext cx="6025971" cy="6776368"/>
            </a:xfrm>
            <a:custGeom>
              <a:avLst/>
              <a:gdLst>
                <a:gd name="connsiteX0" fmla="*/ 6025971 w 6025971"/>
                <a:gd name="connsiteY0" fmla="*/ 5825635 h 6797829"/>
                <a:gd name="connsiteX1" fmla="*/ 6025971 w 6025971"/>
                <a:gd name="connsiteY1" fmla="*/ 6723285 h 6797829"/>
                <a:gd name="connsiteX2" fmla="*/ 5929386 w 6025971"/>
                <a:gd name="connsiteY2" fmla="*/ 6797829 h 6797829"/>
                <a:gd name="connsiteX3" fmla="*/ 4560411 w 6025971"/>
                <a:gd name="connsiteY3" fmla="*/ 6797829 h 6797829"/>
                <a:gd name="connsiteX4" fmla="*/ 4597731 w 6025971"/>
                <a:gd name="connsiteY4" fmla="*/ 6785305 h 6797829"/>
                <a:gd name="connsiteX5" fmla="*/ 5736707 w 6025971"/>
                <a:gd name="connsiteY5" fmla="*/ 6050108 h 6797829"/>
                <a:gd name="connsiteX6" fmla="*/ 5960301 w 6025971"/>
                <a:gd name="connsiteY6" fmla="*/ 5876738 h 6797829"/>
                <a:gd name="connsiteX7" fmla="*/ 4493599 w 6025971"/>
                <a:gd name="connsiteY7" fmla="*/ 0 h 6797829"/>
                <a:gd name="connsiteX8" fmla="*/ 5981837 w 6025971"/>
                <a:gd name="connsiteY8" fmla="*/ 314220 h 6797829"/>
                <a:gd name="connsiteX9" fmla="*/ 6025971 w 6025971"/>
                <a:gd name="connsiteY9" fmla="*/ 336254 h 6797829"/>
                <a:gd name="connsiteX10" fmla="*/ 6025971 w 6025971"/>
                <a:gd name="connsiteY10" fmla="*/ 1157325 h 6797829"/>
                <a:gd name="connsiteX11" fmla="*/ 5925889 w 6025971"/>
                <a:gd name="connsiteY11" fmla="*/ 1088522 h 6797829"/>
                <a:gd name="connsiteX12" fmla="*/ 5682227 w 6025971"/>
                <a:gd name="connsiteY12" fmla="*/ 957939 h 6797829"/>
                <a:gd name="connsiteX13" fmla="*/ 4493032 w 6025971"/>
                <a:gd name="connsiteY13" fmla="*/ 709658 h 6797829"/>
                <a:gd name="connsiteX14" fmla="*/ 3104646 w 6025971"/>
                <a:gd name="connsiteY14" fmla="*/ 976666 h 6797829"/>
                <a:gd name="connsiteX15" fmla="*/ 1871612 w 6025971"/>
                <a:gd name="connsiteY15" fmla="*/ 1710017 h 6797829"/>
                <a:gd name="connsiteX16" fmla="*/ 1018661 w 6025971"/>
                <a:gd name="connsiteY16" fmla="*/ 2767694 h 6797829"/>
                <a:gd name="connsiteX17" fmla="*/ 709374 w 6025971"/>
                <a:gd name="connsiteY17" fmla="*/ 3998599 h 6797829"/>
                <a:gd name="connsiteX18" fmla="*/ 1221258 w 6025971"/>
                <a:gd name="connsiteY18" fmla="*/ 5141684 h 6797829"/>
                <a:gd name="connsiteX19" fmla="*/ 1479187 w 6025971"/>
                <a:gd name="connsiteY19" fmla="*/ 5504459 h 6797829"/>
                <a:gd name="connsiteX20" fmla="*/ 3021272 w 6025971"/>
                <a:gd name="connsiteY20" fmla="*/ 6793670 h 6797829"/>
                <a:gd name="connsiteX21" fmla="*/ 3035805 w 6025971"/>
                <a:gd name="connsiteY21" fmla="*/ 6797829 h 6797829"/>
                <a:gd name="connsiteX22" fmla="*/ 1656512 w 6025971"/>
                <a:gd name="connsiteY22" fmla="*/ 6797829 h 6797829"/>
                <a:gd name="connsiteX23" fmla="*/ 1630254 w 6025971"/>
                <a:gd name="connsiteY23" fmla="*/ 6775222 h 6797829"/>
                <a:gd name="connsiteX24" fmla="*/ 892250 w 6025971"/>
                <a:gd name="connsiteY24" fmla="*/ 5902700 h 6797829"/>
                <a:gd name="connsiteX25" fmla="*/ 0 w 6025971"/>
                <a:gd name="connsiteY25" fmla="*/ 3998599 h 6797829"/>
                <a:gd name="connsiteX26" fmla="*/ 4493032 w 6025971"/>
                <a:gd name="connsiteY26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25971" h="6797829">
                  <a:moveTo>
                    <a:pt x="6025971" y="5825635"/>
                  </a:moveTo>
                  <a:lnTo>
                    <a:pt x="6025971" y="6723285"/>
                  </a:lnTo>
                  <a:lnTo>
                    <a:pt x="5929386" y="6797829"/>
                  </a:lnTo>
                  <a:lnTo>
                    <a:pt x="4560411" y="6797829"/>
                  </a:lnTo>
                  <a:lnTo>
                    <a:pt x="4597731" y="6785305"/>
                  </a:lnTo>
                  <a:cubicBezTo>
                    <a:pt x="4964953" y="6637825"/>
                    <a:pt x="5315251" y="6379435"/>
                    <a:pt x="5736707" y="6050108"/>
                  </a:cubicBezTo>
                  <a:cubicBezTo>
                    <a:pt x="5812043" y="5991230"/>
                    <a:pt x="5887377" y="5933488"/>
                    <a:pt x="5960301" y="5876738"/>
                  </a:cubicBezTo>
                  <a:close/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25971" y="336254"/>
                  </a:lnTo>
                  <a:lnTo>
                    <a:pt x="6025971" y="1157325"/>
                  </a:lnTo>
                  <a:lnTo>
                    <a:pt x="5925889" y="1088522"/>
                  </a:lnTo>
                  <a:cubicBezTo>
                    <a:pt x="5847314" y="1040649"/>
                    <a:pt x="5765982" y="997036"/>
                    <a:pt x="5682227" y="957939"/>
                  </a:cubicBezTo>
                  <a:cubicBezTo>
                    <a:pt x="5327823" y="793222"/>
                    <a:pt x="4927595" y="709658"/>
                    <a:pt x="4493032" y="709658"/>
                  </a:cubicBezTo>
                  <a:cubicBezTo>
                    <a:pt x="4031940" y="709658"/>
                    <a:pt x="3564888" y="799465"/>
                    <a:pt x="3104646" y="976666"/>
                  </a:cubicBezTo>
                  <a:cubicBezTo>
                    <a:pt x="2655243" y="1149867"/>
                    <a:pt x="2238358" y="1397822"/>
                    <a:pt x="1871612" y="1710017"/>
                  </a:cubicBezTo>
                  <a:cubicBezTo>
                    <a:pt x="1506427" y="2022852"/>
                    <a:pt x="1219414" y="2378815"/>
                    <a:pt x="1018661" y="2767694"/>
                  </a:cubicBezTo>
                  <a:cubicBezTo>
                    <a:pt x="813368" y="3165227"/>
                    <a:pt x="709374" y="3579358"/>
                    <a:pt x="709374" y="3998599"/>
                  </a:cubicBezTo>
                  <a:cubicBezTo>
                    <a:pt x="709374" y="4421103"/>
                    <a:pt x="875510" y="4667680"/>
                    <a:pt x="1221258" y="5141684"/>
                  </a:cubicBezTo>
                  <a:cubicBezTo>
                    <a:pt x="1304681" y="5256035"/>
                    <a:pt x="1390941" y="5374217"/>
                    <a:pt x="1479187" y="5504459"/>
                  </a:cubicBezTo>
                  <a:cubicBezTo>
                    <a:pt x="1942790" y="6187719"/>
                    <a:pt x="2430063" y="6601673"/>
                    <a:pt x="3021272" y="6793670"/>
                  </a:cubicBezTo>
                  <a:lnTo>
                    <a:pt x="3035805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CF91153D-32AB-2FFF-4A89-CF4DD5491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255" y="-953442"/>
            <a:ext cx="4262009" cy="2343331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kumimoji="1" lang="en-US" altLang="zh-CN" sz="40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</a:br>
            <a:br>
              <a:rPr kumimoji="1" lang="en-US" altLang="zh-CN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kumimoji="1" lang="zh-CN" altLang="en-US" sz="4800" kern="12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三伏</a:t>
            </a:r>
            <a:endParaRPr kumimoji="1" lang="en-US" altLang="zh-CN" sz="4000" kern="12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3FB177C-A4BB-1E3E-7F32-417E861FC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032" y="1547604"/>
            <a:ext cx="10671031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三伏とは、中国で一年のうち最も暑い時期を指します。</a:t>
            </a:r>
            <a:b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</a:b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「三伏」は初伏・中伏・末伏の三つの期間から成り立っています。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「伏」という字には、「身を伏せる」「隠れる」という意味があります。</a:t>
            </a:r>
            <a:endParaRPr kumimoji="0" lang="en-US" altLang="zh-CN" sz="3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</a:b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昔の中国では、暑さがあまりにも厳しいため、人や動物が外で活動せず、家の中で暑さを避けて過ごす様子から、「伏」という名前が付けられました。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1606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9C5E17-24D0-4696-A3C5-A2261FB45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29B58F-2358-44CC-ACE5-EF1BD3C6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9DA5303-A1AF-4830-806C-51FCD9618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97348" y="5285"/>
            <a:ext cx="7294653" cy="6858000"/>
            <a:chOff x="4897348" y="-5799"/>
            <a:chExt cx="7294653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FAAA8C8-4EB7-45F1-BF24-3EF0F4DC4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97348" y="-5798"/>
              <a:ext cx="7294652" cy="6857999"/>
            </a:xfrm>
            <a:custGeom>
              <a:avLst/>
              <a:gdLst>
                <a:gd name="connsiteX0" fmla="*/ 7294652 w 7294652"/>
                <a:gd name="connsiteY0" fmla="*/ 6063030 h 6857999"/>
                <a:gd name="connsiteX1" fmla="*/ 7294652 w 7294652"/>
                <a:gd name="connsiteY1" fmla="*/ 6857999 h 6857999"/>
                <a:gd name="connsiteX2" fmla="*/ 6248575 w 7294652"/>
                <a:gd name="connsiteY2" fmla="*/ 6857999 h 6857999"/>
                <a:gd name="connsiteX3" fmla="*/ 6477898 w 7294652"/>
                <a:gd name="connsiteY3" fmla="*/ 6700973 h 6857999"/>
                <a:gd name="connsiteX4" fmla="*/ 6647884 w 7294652"/>
                <a:gd name="connsiteY4" fmla="*/ 6572752 h 6857999"/>
                <a:gd name="connsiteX5" fmla="*/ 6817698 w 7294652"/>
                <a:gd name="connsiteY5" fmla="*/ 6440235 h 6857999"/>
                <a:gd name="connsiteX6" fmla="*/ 7161451 w 7294652"/>
                <a:gd name="connsiteY6" fmla="*/ 6165232 h 6857999"/>
                <a:gd name="connsiteX7" fmla="*/ 1673436 w 7294652"/>
                <a:gd name="connsiteY7" fmla="*/ 0 h 6857999"/>
                <a:gd name="connsiteX8" fmla="*/ 2394951 w 7294652"/>
                <a:gd name="connsiteY8" fmla="*/ 0 h 6857999"/>
                <a:gd name="connsiteX9" fmla="*/ 2244659 w 7294652"/>
                <a:gd name="connsiteY9" fmla="*/ 100763 h 6857999"/>
                <a:gd name="connsiteX10" fmla="*/ 1743903 w 7294652"/>
                <a:gd name="connsiteY10" fmla="*/ 498975 h 6857999"/>
                <a:gd name="connsiteX11" fmla="*/ 1163821 w 7294652"/>
                <a:gd name="connsiteY11" fmla="*/ 1121514 h 6857999"/>
                <a:gd name="connsiteX12" fmla="*/ 704911 w 7294652"/>
                <a:gd name="connsiteY12" fmla="*/ 1837036 h 6857999"/>
                <a:gd name="connsiteX13" fmla="*/ 393472 w 7294652"/>
                <a:gd name="connsiteY13" fmla="*/ 2627669 h 6857999"/>
                <a:gd name="connsiteX14" fmla="*/ 280032 w 7294652"/>
                <a:gd name="connsiteY14" fmla="*/ 3472097 h 6857999"/>
                <a:gd name="connsiteX15" fmla="*/ 327813 w 7294652"/>
                <a:gd name="connsiteY15" fmla="*/ 3884602 h 6857999"/>
                <a:gd name="connsiteX16" fmla="*/ 469096 w 7294652"/>
                <a:gd name="connsiteY16" fmla="*/ 4270809 h 6857999"/>
                <a:gd name="connsiteX17" fmla="*/ 567581 w 7294652"/>
                <a:gd name="connsiteY17" fmla="*/ 4452482 h 6857999"/>
                <a:gd name="connsiteX18" fmla="*/ 680677 w 7294652"/>
                <a:gd name="connsiteY18" fmla="*/ 4628484 h 6857999"/>
                <a:gd name="connsiteX19" fmla="*/ 941928 w 7294652"/>
                <a:gd name="connsiteY19" fmla="*/ 4968628 h 6857999"/>
                <a:gd name="connsiteX20" fmla="*/ 1224665 w 7294652"/>
                <a:gd name="connsiteY20" fmla="*/ 5311349 h 6857999"/>
                <a:gd name="connsiteX21" fmla="*/ 1365259 w 7294652"/>
                <a:gd name="connsiteY21" fmla="*/ 5490273 h 6857999"/>
                <a:gd name="connsiteX22" fmla="*/ 1432808 w 7294652"/>
                <a:gd name="connsiteY22" fmla="*/ 5577931 h 6857999"/>
                <a:gd name="connsiteX23" fmla="*/ 1498980 w 7294652"/>
                <a:gd name="connsiteY23" fmla="*/ 5662148 h 6857999"/>
                <a:gd name="connsiteX24" fmla="*/ 2067548 w 7294652"/>
                <a:gd name="connsiteY24" fmla="*/ 6283312 h 6857999"/>
                <a:gd name="connsiteX25" fmla="*/ 2369879 w 7294652"/>
                <a:gd name="connsiteY25" fmla="*/ 6562782 h 6857999"/>
                <a:gd name="connsiteX26" fmla="*/ 2686645 w 7294652"/>
                <a:gd name="connsiteY26" fmla="*/ 6820598 h 6857999"/>
                <a:gd name="connsiteX27" fmla="*/ 2738907 w 7294652"/>
                <a:gd name="connsiteY27" fmla="*/ 6857999 h 6857999"/>
                <a:gd name="connsiteX28" fmla="*/ 1731787 w 7294652"/>
                <a:gd name="connsiteY28" fmla="*/ 6857999 h 6857999"/>
                <a:gd name="connsiteX29" fmla="*/ 1607949 w 7294652"/>
                <a:gd name="connsiteY29" fmla="*/ 6732770 h 6857999"/>
                <a:gd name="connsiteX30" fmla="*/ 1309057 w 7294652"/>
                <a:gd name="connsiteY30" fmla="*/ 6370109 h 6857999"/>
                <a:gd name="connsiteX31" fmla="*/ 1048147 w 7294652"/>
                <a:gd name="connsiteY31" fmla="*/ 5986138 h 6857999"/>
                <a:gd name="connsiteX32" fmla="*/ 987131 w 7294652"/>
                <a:gd name="connsiteY32" fmla="*/ 5888512 h 6857999"/>
                <a:gd name="connsiteX33" fmla="*/ 928866 w 7294652"/>
                <a:gd name="connsiteY33" fmla="*/ 5793463 h 6857999"/>
                <a:gd name="connsiteX34" fmla="*/ 813708 w 7294652"/>
                <a:gd name="connsiteY34" fmla="*/ 5609556 h 6857999"/>
                <a:gd name="connsiteX35" fmla="*/ 574972 w 7294652"/>
                <a:gd name="connsiteY35" fmla="*/ 5231598 h 6857999"/>
                <a:gd name="connsiteX36" fmla="*/ 342424 w 7294652"/>
                <a:gd name="connsiteY36" fmla="*/ 4834048 h 6857999"/>
                <a:gd name="connsiteX37" fmla="*/ 237579 w 7294652"/>
                <a:gd name="connsiteY37" fmla="*/ 4623500 h 6857999"/>
                <a:gd name="connsiteX38" fmla="*/ 148373 w 7294652"/>
                <a:gd name="connsiteY38" fmla="*/ 4404356 h 6857999"/>
                <a:gd name="connsiteX39" fmla="*/ 79623 w 7294652"/>
                <a:gd name="connsiteY39" fmla="*/ 4175762 h 6857999"/>
                <a:gd name="connsiteX40" fmla="*/ 54185 w 7294652"/>
                <a:gd name="connsiteY40" fmla="*/ 4059229 h 6857999"/>
                <a:gd name="connsiteX41" fmla="*/ 43013 w 7294652"/>
                <a:gd name="connsiteY41" fmla="*/ 4000790 h 6857999"/>
                <a:gd name="connsiteX42" fmla="*/ 33734 w 7294652"/>
                <a:gd name="connsiteY42" fmla="*/ 3942180 h 6857999"/>
                <a:gd name="connsiteX43" fmla="*/ 45 w 7294652"/>
                <a:gd name="connsiteY43" fmla="*/ 3472097 h 6857999"/>
                <a:gd name="connsiteX44" fmla="*/ 95436 w 7294652"/>
                <a:gd name="connsiteY44" fmla="*/ 2557372 h 6857999"/>
                <a:gd name="connsiteX45" fmla="*/ 382126 w 7294652"/>
                <a:gd name="connsiteY45" fmla="*/ 1680799 h 6857999"/>
                <a:gd name="connsiteX46" fmla="*/ 1457043 w 7294652"/>
                <a:gd name="connsiteY46" fmla="*/ 192176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294652" h="6857999">
                  <a:moveTo>
                    <a:pt x="7294652" y="6063030"/>
                  </a:moveTo>
                  <a:lnTo>
                    <a:pt x="7294652" y="6857999"/>
                  </a:lnTo>
                  <a:lnTo>
                    <a:pt x="6248575" y="6857999"/>
                  </a:lnTo>
                  <a:lnTo>
                    <a:pt x="6477898" y="6700973"/>
                  </a:lnTo>
                  <a:cubicBezTo>
                    <a:pt x="6534790" y="6659378"/>
                    <a:pt x="6591336" y="6616237"/>
                    <a:pt x="6647884" y="6572752"/>
                  </a:cubicBezTo>
                  <a:cubicBezTo>
                    <a:pt x="6704432" y="6529268"/>
                    <a:pt x="6761151" y="6485095"/>
                    <a:pt x="6817698" y="6440235"/>
                  </a:cubicBezTo>
                  <a:lnTo>
                    <a:pt x="7161451" y="6165232"/>
                  </a:lnTo>
                  <a:close/>
                  <a:moveTo>
                    <a:pt x="1673436" y="0"/>
                  </a:moveTo>
                  <a:lnTo>
                    <a:pt x="2394951" y="0"/>
                  </a:lnTo>
                  <a:lnTo>
                    <a:pt x="2244659" y="100763"/>
                  </a:lnTo>
                  <a:cubicBezTo>
                    <a:pt x="2071051" y="224086"/>
                    <a:pt x="1903860" y="356975"/>
                    <a:pt x="1743903" y="498975"/>
                  </a:cubicBezTo>
                  <a:cubicBezTo>
                    <a:pt x="1533218" y="689638"/>
                    <a:pt x="1339146" y="897902"/>
                    <a:pt x="1163821" y="1121514"/>
                  </a:cubicBezTo>
                  <a:cubicBezTo>
                    <a:pt x="988284" y="1344764"/>
                    <a:pt x="834608" y="1584376"/>
                    <a:pt x="704911" y="1837036"/>
                  </a:cubicBezTo>
                  <a:cubicBezTo>
                    <a:pt x="573950" y="2089059"/>
                    <a:pt x="469577" y="2354041"/>
                    <a:pt x="393472" y="2627669"/>
                  </a:cubicBezTo>
                  <a:cubicBezTo>
                    <a:pt x="318269" y="2902842"/>
                    <a:pt x="280119" y="3186833"/>
                    <a:pt x="280032" y="3472097"/>
                  </a:cubicBezTo>
                  <a:cubicBezTo>
                    <a:pt x="280349" y="3610956"/>
                    <a:pt x="296380" y="3749334"/>
                    <a:pt x="327813" y="3884602"/>
                  </a:cubicBezTo>
                  <a:cubicBezTo>
                    <a:pt x="360878" y="4018046"/>
                    <a:pt x="408244" y="4147540"/>
                    <a:pt x="469096" y="4270809"/>
                  </a:cubicBezTo>
                  <a:cubicBezTo>
                    <a:pt x="499175" y="4332511"/>
                    <a:pt x="532347" y="4393012"/>
                    <a:pt x="567581" y="4452482"/>
                  </a:cubicBezTo>
                  <a:cubicBezTo>
                    <a:pt x="602815" y="4511953"/>
                    <a:pt x="641144" y="4570562"/>
                    <a:pt x="680677" y="4628484"/>
                  </a:cubicBezTo>
                  <a:cubicBezTo>
                    <a:pt x="760771" y="4743985"/>
                    <a:pt x="849802" y="4856048"/>
                    <a:pt x="941928" y="4968628"/>
                  </a:cubicBezTo>
                  <a:cubicBezTo>
                    <a:pt x="1034055" y="5081206"/>
                    <a:pt x="1130994" y="5193958"/>
                    <a:pt x="1224665" y="5311349"/>
                  </a:cubicBezTo>
                  <a:cubicBezTo>
                    <a:pt x="1271987" y="5369787"/>
                    <a:pt x="1318853" y="5429429"/>
                    <a:pt x="1365259" y="5490273"/>
                  </a:cubicBezTo>
                  <a:lnTo>
                    <a:pt x="1432808" y="5577931"/>
                  </a:lnTo>
                  <a:cubicBezTo>
                    <a:pt x="1454979" y="5605947"/>
                    <a:pt x="1476121" y="5634821"/>
                    <a:pt x="1498980" y="5662148"/>
                  </a:cubicBezTo>
                  <a:cubicBezTo>
                    <a:pt x="1676323" y="5880038"/>
                    <a:pt x="1866158" y="6087441"/>
                    <a:pt x="2067548" y="6283312"/>
                  </a:cubicBezTo>
                  <a:cubicBezTo>
                    <a:pt x="2166203" y="6379907"/>
                    <a:pt x="2266974" y="6473064"/>
                    <a:pt x="2369879" y="6562782"/>
                  </a:cubicBezTo>
                  <a:cubicBezTo>
                    <a:pt x="2473005" y="6652331"/>
                    <a:pt x="2577677" y="6738957"/>
                    <a:pt x="2686645" y="6820598"/>
                  </a:cubicBezTo>
                  <a:lnTo>
                    <a:pt x="2738907" y="6857999"/>
                  </a:lnTo>
                  <a:lnTo>
                    <a:pt x="1731787" y="6857999"/>
                  </a:lnTo>
                  <a:lnTo>
                    <a:pt x="1607949" y="6732770"/>
                  </a:lnTo>
                  <a:cubicBezTo>
                    <a:pt x="1501232" y="6617903"/>
                    <a:pt x="1401421" y="6496799"/>
                    <a:pt x="1309057" y="6370109"/>
                  </a:cubicBezTo>
                  <a:cubicBezTo>
                    <a:pt x="1217103" y="6244469"/>
                    <a:pt x="1129618" y="6116590"/>
                    <a:pt x="1048147" y="5986138"/>
                  </a:cubicBezTo>
                  <a:cubicBezTo>
                    <a:pt x="1027179" y="5953825"/>
                    <a:pt x="1007414" y="5920996"/>
                    <a:pt x="987131" y="5888512"/>
                  </a:cubicBezTo>
                  <a:lnTo>
                    <a:pt x="928866" y="5793463"/>
                  </a:lnTo>
                  <a:cubicBezTo>
                    <a:pt x="891568" y="5732276"/>
                    <a:pt x="852725" y="5671260"/>
                    <a:pt x="813708" y="5609556"/>
                  </a:cubicBezTo>
                  <a:lnTo>
                    <a:pt x="574972" y="5231598"/>
                  </a:lnTo>
                  <a:cubicBezTo>
                    <a:pt x="495221" y="5103551"/>
                    <a:pt x="416158" y="4971549"/>
                    <a:pt x="342424" y="4834048"/>
                  </a:cubicBezTo>
                  <a:cubicBezTo>
                    <a:pt x="305641" y="4765298"/>
                    <a:pt x="270236" y="4695343"/>
                    <a:pt x="237579" y="4623500"/>
                  </a:cubicBezTo>
                  <a:cubicBezTo>
                    <a:pt x="204922" y="4551655"/>
                    <a:pt x="175187" y="4478607"/>
                    <a:pt x="148373" y="4404356"/>
                  </a:cubicBezTo>
                  <a:cubicBezTo>
                    <a:pt x="121561" y="4330107"/>
                    <a:pt x="99046" y="4252934"/>
                    <a:pt x="79623" y="4175762"/>
                  </a:cubicBezTo>
                  <a:cubicBezTo>
                    <a:pt x="70514" y="4136916"/>
                    <a:pt x="61577" y="4098245"/>
                    <a:pt x="54185" y="4059229"/>
                  </a:cubicBezTo>
                  <a:lnTo>
                    <a:pt x="43013" y="4000790"/>
                  </a:lnTo>
                  <a:lnTo>
                    <a:pt x="33734" y="3942180"/>
                  </a:lnTo>
                  <a:cubicBezTo>
                    <a:pt x="10461" y="3786581"/>
                    <a:pt x="-801" y="3629416"/>
                    <a:pt x="45" y="3472097"/>
                  </a:cubicBezTo>
                  <a:cubicBezTo>
                    <a:pt x="863" y="3164748"/>
                    <a:pt x="32824" y="2858275"/>
                    <a:pt x="95436" y="2557372"/>
                  </a:cubicBezTo>
                  <a:cubicBezTo>
                    <a:pt x="157549" y="2255281"/>
                    <a:pt x="253728" y="1961216"/>
                    <a:pt x="382126" y="1680799"/>
                  </a:cubicBezTo>
                  <a:cubicBezTo>
                    <a:pt x="639940" y="1120482"/>
                    <a:pt x="1015492" y="619117"/>
                    <a:pt x="1457043" y="1921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77FC097-E4F2-4A45-82E8-3808FA553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0650" y="-5799"/>
              <a:ext cx="7291350" cy="6858000"/>
            </a:xfrm>
            <a:custGeom>
              <a:avLst/>
              <a:gdLst>
                <a:gd name="connsiteX0" fmla="*/ 7291350 w 7291350"/>
                <a:gd name="connsiteY0" fmla="*/ 5718699 h 6858000"/>
                <a:gd name="connsiteX1" fmla="*/ 7291350 w 7291350"/>
                <a:gd name="connsiteY1" fmla="*/ 6806115 h 6858000"/>
                <a:gd name="connsiteX2" fmla="*/ 7224124 w 7291350"/>
                <a:gd name="connsiteY2" fmla="*/ 6858000 h 6858000"/>
                <a:gd name="connsiteX3" fmla="*/ 5607142 w 7291350"/>
                <a:gd name="connsiteY3" fmla="*/ 6858000 h 6858000"/>
                <a:gd name="connsiteX4" fmla="*/ 5736072 w 7291350"/>
                <a:gd name="connsiteY4" fmla="*/ 6801170 h 6858000"/>
                <a:gd name="connsiteX5" fmla="*/ 6949826 w 7291350"/>
                <a:gd name="connsiteY5" fmla="*/ 5983707 h 6858000"/>
                <a:gd name="connsiteX6" fmla="*/ 7220703 w 7291350"/>
                <a:gd name="connsiteY6" fmla="*/ 5773675 h 6858000"/>
                <a:gd name="connsiteX7" fmla="*/ 7218419 w 7291350"/>
                <a:gd name="connsiteY7" fmla="*/ 0 h 6858000"/>
                <a:gd name="connsiteX8" fmla="*/ 7291350 w 7291350"/>
                <a:gd name="connsiteY8" fmla="*/ 0 h 6858000"/>
                <a:gd name="connsiteX9" fmla="*/ 7291350 w 7291350"/>
                <a:gd name="connsiteY9" fmla="*/ 50138 h 6858000"/>
                <a:gd name="connsiteX10" fmla="*/ 1797607 w 7291350"/>
                <a:gd name="connsiteY10" fmla="*/ 0 h 6858000"/>
                <a:gd name="connsiteX11" fmla="*/ 3385676 w 7291350"/>
                <a:gd name="connsiteY11" fmla="*/ 0 h 6858000"/>
                <a:gd name="connsiteX12" fmla="*/ 3360567 w 7291350"/>
                <a:gd name="connsiteY12" fmla="*/ 11552 h 6858000"/>
                <a:gd name="connsiteX13" fmla="*/ 2267395 w 7291350"/>
                <a:gd name="connsiteY13" fmla="*/ 725831 h 6858000"/>
                <a:gd name="connsiteX14" fmla="*/ 1234074 w 7291350"/>
                <a:gd name="connsiteY14" fmla="*/ 2007171 h 6858000"/>
                <a:gd name="connsiteX15" fmla="*/ 859383 w 7291350"/>
                <a:gd name="connsiteY15" fmla="*/ 3498372 h 6858000"/>
                <a:gd name="connsiteX16" fmla="*/ 1479513 w 7291350"/>
                <a:gd name="connsiteY16" fmla="*/ 4883182 h 6858000"/>
                <a:gd name="connsiteX17" fmla="*/ 1791985 w 7291350"/>
                <a:gd name="connsiteY17" fmla="*/ 5322671 h 6858000"/>
                <a:gd name="connsiteX18" fmla="*/ 3397295 w 7291350"/>
                <a:gd name="connsiteY18" fmla="*/ 6784567 h 6858000"/>
                <a:gd name="connsiteX19" fmla="*/ 3590446 w 7291350"/>
                <a:gd name="connsiteY19" fmla="*/ 6858000 h 6858000"/>
                <a:gd name="connsiteX20" fmla="*/ 1970757 w 7291350"/>
                <a:gd name="connsiteY20" fmla="*/ 6858000 h 6858000"/>
                <a:gd name="connsiteX21" fmla="*/ 1735872 w 7291350"/>
                <a:gd name="connsiteY21" fmla="*/ 6627685 h 6858000"/>
                <a:gd name="connsiteX22" fmla="*/ 1080932 w 7291350"/>
                <a:gd name="connsiteY22" fmla="*/ 5805127 h 6858000"/>
                <a:gd name="connsiteX23" fmla="*/ 0 w 7291350"/>
                <a:gd name="connsiteY23" fmla="*/ 3498372 h 6858000"/>
                <a:gd name="connsiteX24" fmla="*/ 1708174 w 7291350"/>
                <a:gd name="connsiteY24" fmla="*/ 7330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91350" h="6858000">
                  <a:moveTo>
                    <a:pt x="7291350" y="5718699"/>
                  </a:moveTo>
                  <a:lnTo>
                    <a:pt x="7291350" y="6806115"/>
                  </a:lnTo>
                  <a:lnTo>
                    <a:pt x="7224124" y="6858000"/>
                  </a:lnTo>
                  <a:lnTo>
                    <a:pt x="5607142" y="6858000"/>
                  </a:lnTo>
                  <a:lnTo>
                    <a:pt x="5736072" y="6801170"/>
                  </a:lnTo>
                  <a:cubicBezTo>
                    <a:pt x="6122313" y="6616106"/>
                    <a:pt x="6503069" y="6332805"/>
                    <a:pt x="6949826" y="5983707"/>
                  </a:cubicBezTo>
                  <a:cubicBezTo>
                    <a:pt x="7041094" y="5912378"/>
                    <a:pt x="7132358" y="5842426"/>
                    <a:pt x="7220703" y="5773675"/>
                  </a:cubicBezTo>
                  <a:close/>
                  <a:moveTo>
                    <a:pt x="7218419" y="0"/>
                  </a:moveTo>
                  <a:lnTo>
                    <a:pt x="7291350" y="0"/>
                  </a:lnTo>
                  <a:lnTo>
                    <a:pt x="7291350" y="50138"/>
                  </a:lnTo>
                  <a:close/>
                  <a:moveTo>
                    <a:pt x="1797607" y="0"/>
                  </a:moveTo>
                  <a:lnTo>
                    <a:pt x="3385676" y="0"/>
                  </a:lnTo>
                  <a:lnTo>
                    <a:pt x="3360567" y="11552"/>
                  </a:lnTo>
                  <a:cubicBezTo>
                    <a:pt x="2968013" y="202286"/>
                    <a:pt x="2600620" y="442170"/>
                    <a:pt x="2267395" y="725831"/>
                  </a:cubicBezTo>
                  <a:cubicBezTo>
                    <a:pt x="1824986" y="1104820"/>
                    <a:pt x="1477279" y="1536057"/>
                    <a:pt x="1234074" y="2007171"/>
                  </a:cubicBezTo>
                  <a:cubicBezTo>
                    <a:pt x="985368" y="2488770"/>
                    <a:pt x="859383" y="2990476"/>
                    <a:pt x="859383" y="3498372"/>
                  </a:cubicBezTo>
                  <a:cubicBezTo>
                    <a:pt x="859383" y="4010222"/>
                    <a:pt x="1060651" y="4308942"/>
                    <a:pt x="1479513" y="4883182"/>
                  </a:cubicBezTo>
                  <a:cubicBezTo>
                    <a:pt x="1580577" y="5021714"/>
                    <a:pt x="1685078" y="5164888"/>
                    <a:pt x="1791985" y="5322671"/>
                  </a:cubicBezTo>
                  <a:cubicBezTo>
                    <a:pt x="2283419" y="6046950"/>
                    <a:pt x="2796809" y="6521439"/>
                    <a:pt x="3397295" y="6784567"/>
                  </a:cubicBezTo>
                  <a:lnTo>
                    <a:pt x="3590446" y="6858000"/>
                  </a:lnTo>
                  <a:lnTo>
                    <a:pt x="1970757" y="6858000"/>
                  </a:lnTo>
                  <a:lnTo>
                    <a:pt x="1735872" y="6627685"/>
                  </a:lnTo>
                  <a:cubicBezTo>
                    <a:pt x="1502484" y="6382823"/>
                    <a:pt x="1285774" y="6107254"/>
                    <a:pt x="1080932" y="5805127"/>
                  </a:cubicBezTo>
                  <a:cubicBezTo>
                    <a:pt x="556365" y="5032027"/>
                    <a:pt x="0" y="4501616"/>
                    <a:pt x="0" y="3498372"/>
                  </a:cubicBezTo>
                  <a:cubicBezTo>
                    <a:pt x="0" y="2160829"/>
                    <a:pt x="685186" y="949872"/>
                    <a:pt x="1708174" y="7330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DF88B0-FA8A-47F5-8EAC-1880B1A51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22894" y="-5799"/>
              <a:ext cx="7269107" cy="6858000"/>
            </a:xfrm>
            <a:custGeom>
              <a:avLst/>
              <a:gdLst>
                <a:gd name="connsiteX0" fmla="*/ 7269107 w 7269107"/>
                <a:gd name="connsiteY0" fmla="*/ 5518449 h 6858000"/>
                <a:gd name="connsiteX1" fmla="*/ 7269107 w 7269107"/>
                <a:gd name="connsiteY1" fmla="*/ 6823281 h 6858000"/>
                <a:gd name="connsiteX2" fmla="*/ 7224122 w 7269107"/>
                <a:gd name="connsiteY2" fmla="*/ 6858000 h 6858000"/>
                <a:gd name="connsiteX3" fmla="*/ 4927054 w 7269107"/>
                <a:gd name="connsiteY3" fmla="*/ 6858000 h 6858000"/>
                <a:gd name="connsiteX4" fmla="*/ 4982167 w 7269107"/>
                <a:gd name="connsiteY4" fmla="*/ 6852876 h 6858000"/>
                <a:gd name="connsiteX5" fmla="*/ 5743768 w 7269107"/>
                <a:gd name="connsiteY5" fmla="*/ 6606245 h 6858000"/>
                <a:gd name="connsiteX6" fmla="*/ 6843778 w 7269107"/>
                <a:gd name="connsiteY6" fmla="*/ 5848440 h 6858000"/>
                <a:gd name="connsiteX7" fmla="*/ 7115515 w 7269107"/>
                <a:gd name="connsiteY7" fmla="*/ 5637891 h 6858000"/>
                <a:gd name="connsiteX8" fmla="*/ 6870111 w 7269107"/>
                <a:gd name="connsiteY8" fmla="*/ 0 h 6858000"/>
                <a:gd name="connsiteX9" fmla="*/ 7269107 w 7269107"/>
                <a:gd name="connsiteY9" fmla="*/ 0 h 6858000"/>
                <a:gd name="connsiteX10" fmla="*/ 7269107 w 7269107"/>
                <a:gd name="connsiteY10" fmla="*/ 243137 h 6858000"/>
                <a:gd name="connsiteX11" fmla="*/ 7089989 w 7269107"/>
                <a:gd name="connsiteY11" fmla="*/ 119955 h 6858000"/>
                <a:gd name="connsiteX12" fmla="*/ 6952948 w 7269107"/>
                <a:gd name="connsiteY12" fmla="*/ 41521 h 6858000"/>
                <a:gd name="connsiteX13" fmla="*/ 1797606 w 7269107"/>
                <a:gd name="connsiteY13" fmla="*/ 0 h 6858000"/>
                <a:gd name="connsiteX14" fmla="*/ 3815328 w 7269107"/>
                <a:gd name="connsiteY14" fmla="*/ 0 h 6858000"/>
                <a:gd name="connsiteX15" fmla="*/ 3627371 w 7269107"/>
                <a:gd name="connsiteY15" fmla="*/ 77142 h 6858000"/>
                <a:gd name="connsiteX16" fmla="*/ 2379115 w 7269107"/>
                <a:gd name="connsiteY16" fmla="*/ 856285 h 6858000"/>
                <a:gd name="connsiteX17" fmla="*/ 1386699 w 7269107"/>
                <a:gd name="connsiteY17" fmla="*/ 2086062 h 6858000"/>
                <a:gd name="connsiteX18" fmla="*/ 1031258 w 7269107"/>
                <a:gd name="connsiteY18" fmla="*/ 3498372 h 6858000"/>
                <a:gd name="connsiteX19" fmla="*/ 1618904 w 7269107"/>
                <a:gd name="connsiteY19" fmla="*/ 4781604 h 6858000"/>
                <a:gd name="connsiteX20" fmla="*/ 1934812 w 7269107"/>
                <a:gd name="connsiteY20" fmla="*/ 5225904 h 6858000"/>
                <a:gd name="connsiteX21" fmla="*/ 3140010 w 7269107"/>
                <a:gd name="connsiteY21" fmla="*/ 6456196 h 6858000"/>
                <a:gd name="connsiteX22" fmla="*/ 4281662 w 7269107"/>
                <a:gd name="connsiteY22" fmla="*/ 6843305 h 6858000"/>
                <a:gd name="connsiteX23" fmla="*/ 4449058 w 7269107"/>
                <a:gd name="connsiteY23" fmla="*/ 6858000 h 6858000"/>
                <a:gd name="connsiteX24" fmla="*/ 1970756 w 7269107"/>
                <a:gd name="connsiteY24" fmla="*/ 6858000 h 6858000"/>
                <a:gd name="connsiteX25" fmla="*/ 1735871 w 7269107"/>
                <a:gd name="connsiteY25" fmla="*/ 6627685 h 6858000"/>
                <a:gd name="connsiteX26" fmla="*/ 1080930 w 7269107"/>
                <a:gd name="connsiteY26" fmla="*/ 5805127 h 6858000"/>
                <a:gd name="connsiteX27" fmla="*/ 0 w 7269107"/>
                <a:gd name="connsiteY27" fmla="*/ 3498372 h 6858000"/>
                <a:gd name="connsiteX28" fmla="*/ 1708172 w 7269107"/>
                <a:gd name="connsiteY28" fmla="*/ 7330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269107" h="6858000">
                  <a:moveTo>
                    <a:pt x="7269107" y="5518449"/>
                  </a:moveTo>
                  <a:lnTo>
                    <a:pt x="7269107" y="6823281"/>
                  </a:lnTo>
                  <a:lnTo>
                    <a:pt x="7224122" y="6858000"/>
                  </a:lnTo>
                  <a:lnTo>
                    <a:pt x="4927054" y="6858000"/>
                  </a:lnTo>
                  <a:lnTo>
                    <a:pt x="4982167" y="6852876"/>
                  </a:lnTo>
                  <a:cubicBezTo>
                    <a:pt x="5236517" y="6821036"/>
                    <a:pt x="5483373" y="6740566"/>
                    <a:pt x="5743768" y="6606245"/>
                  </a:cubicBezTo>
                  <a:cubicBezTo>
                    <a:pt x="6099551" y="6422337"/>
                    <a:pt x="6452586" y="6154209"/>
                    <a:pt x="6843778" y="5848440"/>
                  </a:cubicBezTo>
                  <a:cubicBezTo>
                    <a:pt x="6935559" y="5776768"/>
                    <a:pt x="7026997" y="5706642"/>
                    <a:pt x="7115515" y="5637891"/>
                  </a:cubicBezTo>
                  <a:close/>
                  <a:moveTo>
                    <a:pt x="6870111" y="0"/>
                  </a:moveTo>
                  <a:lnTo>
                    <a:pt x="7269107" y="0"/>
                  </a:lnTo>
                  <a:lnTo>
                    <a:pt x="7269107" y="243137"/>
                  </a:lnTo>
                  <a:lnTo>
                    <a:pt x="7089989" y="119955"/>
                  </a:lnTo>
                  <a:cubicBezTo>
                    <a:pt x="7045081" y="92581"/>
                    <a:pt x="6999384" y="66425"/>
                    <a:pt x="6952948" y="41521"/>
                  </a:cubicBezTo>
                  <a:close/>
                  <a:moveTo>
                    <a:pt x="1797606" y="0"/>
                  </a:moveTo>
                  <a:lnTo>
                    <a:pt x="3815328" y="0"/>
                  </a:lnTo>
                  <a:lnTo>
                    <a:pt x="3627371" y="77142"/>
                  </a:lnTo>
                  <a:cubicBezTo>
                    <a:pt x="3175548" y="273822"/>
                    <a:pt x="2754868" y="536281"/>
                    <a:pt x="2379115" y="856285"/>
                  </a:cubicBezTo>
                  <a:cubicBezTo>
                    <a:pt x="1959736" y="1215679"/>
                    <a:pt x="1616497" y="1640901"/>
                    <a:pt x="1386699" y="2086062"/>
                  </a:cubicBezTo>
                  <a:cubicBezTo>
                    <a:pt x="1151572" y="2543083"/>
                    <a:pt x="1031258" y="3018150"/>
                    <a:pt x="1031258" y="3498372"/>
                  </a:cubicBezTo>
                  <a:cubicBezTo>
                    <a:pt x="1031258" y="3957455"/>
                    <a:pt x="1211213" y="4223692"/>
                    <a:pt x="1618904" y="4781604"/>
                  </a:cubicBezTo>
                  <a:cubicBezTo>
                    <a:pt x="1720826" y="4921339"/>
                    <a:pt x="1826186" y="5065887"/>
                    <a:pt x="1934812" y="5225904"/>
                  </a:cubicBezTo>
                  <a:cubicBezTo>
                    <a:pt x="2318957" y="5792064"/>
                    <a:pt x="2713069" y="6194600"/>
                    <a:pt x="3140010" y="6456196"/>
                  </a:cubicBezTo>
                  <a:cubicBezTo>
                    <a:pt x="3479423" y="6664512"/>
                    <a:pt x="3855769" y="6792387"/>
                    <a:pt x="4281662" y="6843305"/>
                  </a:cubicBezTo>
                  <a:lnTo>
                    <a:pt x="4449058" y="6858000"/>
                  </a:lnTo>
                  <a:lnTo>
                    <a:pt x="1970756" y="6858000"/>
                  </a:lnTo>
                  <a:lnTo>
                    <a:pt x="1735871" y="6627685"/>
                  </a:lnTo>
                  <a:cubicBezTo>
                    <a:pt x="1502482" y="6382823"/>
                    <a:pt x="1285773" y="6107254"/>
                    <a:pt x="1080930" y="5805127"/>
                  </a:cubicBezTo>
                  <a:cubicBezTo>
                    <a:pt x="556364" y="5032027"/>
                    <a:pt x="0" y="4501616"/>
                    <a:pt x="0" y="3498372"/>
                  </a:cubicBezTo>
                  <a:cubicBezTo>
                    <a:pt x="0" y="2160829"/>
                    <a:pt x="685185" y="949872"/>
                    <a:pt x="1708172" y="7330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EDA21538-7936-97CA-B9AE-FFA884307C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74821" y="1032987"/>
            <a:ext cx="10477099" cy="47920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三伏の日付は毎年同じではなく、</a:t>
            </a:r>
            <a:endParaRPr kumimoji="0" lang="en-US" altLang="zh-CN" sz="3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中国の伝統的な暦である干支を用いて決められます。</a:t>
            </a:r>
            <a:endParaRPr kumimoji="0" lang="en-US" altLang="zh-CN" sz="3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</a:b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夏至の後の三回目の「庚の日」が初伏、四回目が中伏、</a:t>
            </a:r>
            <a:endParaRPr kumimoji="0" lang="en-US" altLang="zh-CN" sz="3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立秋後最初の庚の日が末伏となります。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109021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BDACB86-7BBE-83F0-52B2-388976573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073" y="122143"/>
            <a:ext cx="9833548" cy="1066802"/>
          </a:xfrm>
        </p:spPr>
        <p:txBody>
          <a:bodyPr anchor="b">
            <a:normAutofit/>
          </a:bodyPr>
          <a:lstStyle/>
          <a:p>
            <a:r>
              <a:rPr kumimoji="1" lang="zh-CN" altLang="en-US" sz="40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三九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79ACECA1-C376-48C0-92DA-4FC5D9D984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02762" y="1188945"/>
            <a:ext cx="10531511" cy="50163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「三九」とは、中国で一年のうち最も寒い時期を指します。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中国では、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冬至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の日から数え始め、9日ごとに「一九」「二九」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「三九」…と数えていきます。これを「数九」と言います。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「三九」は、冬至から数えて3番目の9日間（19日目～27日目）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にあたり、この時期が一年で最も寒くなることが多いため、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「三九寒天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」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とも呼ばれます。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さらに9日ごとに数え続け、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九九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、つまり81日が過ぎるころ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には寒さが和らぎ、春が近づくと考えられています。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432089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946A7A18-8CF6-DB97-E110-61EE1D895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069" y="1259518"/>
            <a:ext cx="6105194" cy="8439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en-US" altLang="zh-CN" sz="4800" kern="1200" dirty="0">
                <a:solidFill>
                  <a:schemeClr val="tx2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《</a:t>
            </a:r>
            <a:r>
              <a:rPr kumimoji="1" lang="zh-CN" altLang="en-US" sz="4800" kern="1200" dirty="0">
                <a:solidFill>
                  <a:schemeClr val="tx2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九九歌</a:t>
            </a:r>
            <a:r>
              <a:rPr kumimoji="1" lang="en-US" altLang="zh-CN" sz="4800" kern="1200" dirty="0">
                <a:solidFill>
                  <a:schemeClr val="tx2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A103C3A-A82B-A30C-E8B7-3A515E09D8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04278" y="2527384"/>
            <a:ext cx="5556776" cy="27271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eaLnBrk="1" fontAlgn="base" hangingPunct="1"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一九二九不出手，</a:t>
            </a:r>
            <a:b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</a:br>
            <a: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三九四九冰上走，</a:t>
            </a:r>
            <a:b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</a:br>
            <a: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五九六九沿河看柳，</a:t>
            </a:r>
            <a:b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</a:br>
            <a: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七九河开，八九雁来，</a:t>
            </a:r>
            <a:b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</a:br>
            <a:r>
              <a:rPr kumimoji="0" lang="zh-CN" altLang="en-US" sz="3600" u="none" strike="noStrike" kern="1200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九九加一九，耕牛遍地走。</a:t>
            </a:r>
          </a:p>
        </p:txBody>
      </p:sp>
    </p:spTree>
    <p:extLst>
      <p:ext uri="{BB962C8B-B14F-4D97-AF65-F5344CB8AC3E}">
        <p14:creationId xmlns:p14="http://schemas.microsoft.com/office/powerpoint/2010/main" val="1175870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584</Words>
  <Application>Microsoft Macintosh PowerPoint</Application>
  <PresentationFormat>宽屏</PresentationFormat>
  <Paragraphs>53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等线 Light</vt:lpstr>
      <vt:lpstr>UD Digi Kyokasho NP-R</vt:lpstr>
      <vt:lpstr>Yu Gothic</vt:lpstr>
      <vt:lpstr>Yuanti SC</vt:lpstr>
      <vt:lpstr>Arial</vt:lpstr>
      <vt:lpstr>Office 主题​​</vt:lpstr>
      <vt:lpstr>中国語（初級2）</vt:lpstr>
      <vt:lpstr>発音の基礎</vt:lpstr>
      <vt:lpstr>　拼音 （ピンイン）</vt:lpstr>
      <vt:lpstr>PowerPoint 演示文稿</vt:lpstr>
      <vt:lpstr>PowerPoint 演示文稿</vt:lpstr>
      <vt:lpstr>PowerPoint 演示文稿</vt:lpstr>
      <vt:lpstr>　母音 （ボイン）</vt:lpstr>
      <vt:lpstr>単母音</vt:lpstr>
      <vt:lpstr>練習問題（1）</vt:lpstr>
      <vt:lpstr>練習問題（2）</vt:lpstr>
      <vt:lpstr>練習問題２　解答</vt:lpstr>
      <vt:lpstr>PowerPoint 演示文稿</vt:lpstr>
      <vt:lpstr>「三伏」と「三九」</vt:lpstr>
      <vt:lpstr>  三伏</vt:lpstr>
      <vt:lpstr>PowerPoint 演示文稿</vt:lpstr>
      <vt:lpstr>三九</vt:lpstr>
      <vt:lpstr>《九九歌》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CHOW MEIKI</dc:creator>
  <cp:lastModifiedBy>CHOW MEIKI</cp:lastModifiedBy>
  <cp:revision>6</cp:revision>
  <dcterms:created xsi:type="dcterms:W3CDTF">2026-07-15T04:47:32Z</dcterms:created>
  <dcterms:modified xsi:type="dcterms:W3CDTF">2026-07-17T10:00:51Z</dcterms:modified>
</cp:coreProperties>
</file>