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  <p:sldMasterId id="2147483675" r:id="rId2"/>
    <p:sldMasterId id="2147483662" r:id="rId3"/>
  </p:sldMasterIdLst>
  <p:notesMasterIdLst>
    <p:notesMasterId r:id="rId32"/>
  </p:notesMasterIdLst>
  <p:sldIdLst>
    <p:sldId id="256" r:id="rId4"/>
    <p:sldId id="268" r:id="rId5"/>
    <p:sldId id="272" r:id="rId6"/>
    <p:sldId id="273" r:id="rId7"/>
    <p:sldId id="274" r:id="rId8"/>
    <p:sldId id="278" r:id="rId9"/>
    <p:sldId id="319" r:id="rId10"/>
    <p:sldId id="354" r:id="rId11"/>
    <p:sldId id="352" r:id="rId12"/>
    <p:sldId id="279" r:id="rId13"/>
    <p:sldId id="331" r:id="rId14"/>
    <p:sldId id="332" r:id="rId15"/>
    <p:sldId id="333" r:id="rId16"/>
    <p:sldId id="356" r:id="rId17"/>
    <p:sldId id="334" r:id="rId18"/>
    <p:sldId id="335" r:id="rId19"/>
    <p:sldId id="336" r:id="rId20"/>
    <p:sldId id="337" r:id="rId21"/>
    <p:sldId id="338" r:id="rId22"/>
    <p:sldId id="339" r:id="rId23"/>
    <p:sldId id="357" r:id="rId24"/>
    <p:sldId id="341" r:id="rId25"/>
    <p:sldId id="342" r:id="rId26"/>
    <p:sldId id="358" r:id="rId27"/>
    <p:sldId id="344" r:id="rId28"/>
    <p:sldId id="345" r:id="rId29"/>
    <p:sldId id="346" r:id="rId30"/>
    <p:sldId id="360" r:id="rId31"/>
  </p:sldIdLst>
  <p:sldSz cx="9144000" cy="6858000" type="screen4x3"/>
  <p:notesSz cx="6858000" cy="9144000"/>
  <p:embeddedFontLst>
    <p:embeddedFont>
      <p:font typeface="Gill Sans" panose="020B0502020104020203" pitchFamily="34" charset="-79"/>
      <p:regular r:id="rId33"/>
      <p:bold r:id="rId3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169"/>
    <p:restoredTop sz="68541"/>
  </p:normalViewPr>
  <p:slideViewPr>
    <p:cSldViewPr snapToGrid="0">
      <p:cViewPr varScale="1">
        <p:scale>
          <a:sx n="59" d="100"/>
          <a:sy n="59" d="100"/>
        </p:scale>
        <p:origin x="192" y="5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font" Target="fonts/font2.fntdata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font" Target="fonts/font1.fntdata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presProps" Target="pres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6ddcb8ca85_0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36ddcb8ca85_0_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0">
          <a:extLst>
            <a:ext uri="{FF2B5EF4-FFF2-40B4-BE49-F238E27FC236}">
              <a16:creationId xmlns:a16="http://schemas.microsoft.com/office/drawing/2014/main" id="{5625B480-29DD-BAC1-CC7E-31366884D6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1" name="Google Shape;2591;g36ddcb8ca85_0_30:notes">
            <a:extLst>
              <a:ext uri="{FF2B5EF4-FFF2-40B4-BE49-F238E27FC236}">
                <a16:creationId xmlns:a16="http://schemas.microsoft.com/office/drawing/2014/main" id="{DE8761DF-39A0-0D41-2928-3C92901B939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2" name="Google Shape;2592;g36ddcb8ca85_0_30:notes">
            <a:extLst>
              <a:ext uri="{FF2B5EF4-FFF2-40B4-BE49-F238E27FC236}">
                <a16:creationId xmlns:a16="http://schemas.microsoft.com/office/drawing/2014/main" id="{D97AA46C-17C2-4004-AF7C-AFAE90FA1D4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3" name="Google Shape;2593;g36ddcb8ca85_0_30:notes">
            <a:extLst>
              <a:ext uri="{FF2B5EF4-FFF2-40B4-BE49-F238E27FC236}">
                <a16:creationId xmlns:a16="http://schemas.microsoft.com/office/drawing/2014/main" id="{AFB4E612-B643-DA39-86DD-129696B7000A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altLang="ja-JP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928295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0">
          <a:extLst>
            <a:ext uri="{FF2B5EF4-FFF2-40B4-BE49-F238E27FC236}">
              <a16:creationId xmlns:a16="http://schemas.microsoft.com/office/drawing/2014/main" id="{D2226C96-8447-41A5-8F90-17BF4AFD0C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1" name="Google Shape;2591;g36ddcb8ca85_0_30:notes">
            <a:extLst>
              <a:ext uri="{FF2B5EF4-FFF2-40B4-BE49-F238E27FC236}">
                <a16:creationId xmlns:a16="http://schemas.microsoft.com/office/drawing/2014/main" id="{3408F6E9-D1DE-DD1E-58F8-9E122CC868E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2" name="Google Shape;2592;g36ddcb8ca85_0_30:notes">
            <a:extLst>
              <a:ext uri="{FF2B5EF4-FFF2-40B4-BE49-F238E27FC236}">
                <a16:creationId xmlns:a16="http://schemas.microsoft.com/office/drawing/2014/main" id="{CEEE52FE-4998-AC1B-C421-04823CAB6E5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ja-JP" altLang="en-US"/>
              <a:t>モンゴル語では、「</a:t>
            </a:r>
            <a:r>
              <a:rPr lang="en-US" altLang="ja-JP" dirty="0"/>
              <a:t>20</a:t>
            </a:r>
            <a:r>
              <a:rPr lang="ja-JP" altLang="en-US"/>
              <a:t>」は「</a:t>
            </a:r>
            <a:r>
              <a:rPr lang="mn-MN" dirty="0"/>
              <a:t>хорь（</a:t>
            </a:r>
            <a:r>
              <a:rPr lang="ja-JP" altLang="en-US"/>
              <a:t>ホリ）」といいます。</a:t>
            </a:r>
            <a:br>
              <a:rPr lang="ja-JP" altLang="en-US"/>
            </a:br>
            <a:r>
              <a:rPr lang="ja-JP" altLang="en-US"/>
              <a:t>でも「</a:t>
            </a:r>
            <a:r>
              <a:rPr lang="en-US" altLang="ja-JP" dirty="0"/>
              <a:t>25</a:t>
            </a:r>
            <a:r>
              <a:rPr lang="ja-JP" altLang="en-US"/>
              <a:t>」などのように、後ろに別の数字（</a:t>
            </a:r>
            <a:r>
              <a:rPr lang="en-US" altLang="ja-JP" dirty="0"/>
              <a:t>5</a:t>
            </a:r>
            <a:r>
              <a:rPr lang="ja-JP" altLang="en-US"/>
              <a:t>＝</a:t>
            </a:r>
            <a:r>
              <a:rPr lang="mn-MN" dirty="0"/>
              <a:t>тав）</a:t>
            </a:r>
            <a:r>
              <a:rPr lang="ja-JP" altLang="en-US"/>
              <a:t>が続くとき、「</a:t>
            </a:r>
            <a:r>
              <a:rPr lang="mn-MN" dirty="0"/>
              <a:t>хорь」</a:t>
            </a:r>
            <a:r>
              <a:rPr lang="ja-JP" altLang="en-US"/>
              <a:t>の </a:t>
            </a:r>
            <a:r>
              <a:rPr lang="ja-JP" altLang="en-US" b="1"/>
              <a:t>「</a:t>
            </a:r>
            <a:r>
              <a:rPr lang="mn-MN" b="1" dirty="0"/>
              <a:t>н（</a:t>
            </a:r>
            <a:r>
              <a:rPr lang="ja-JP" altLang="en-US" b="1"/>
              <a:t>ン）」をつなげて</a:t>
            </a:r>
            <a:r>
              <a:rPr lang="ja-JP" altLang="en-US"/>
              <a:t>「</a:t>
            </a:r>
            <a:r>
              <a:rPr lang="mn-MN" dirty="0"/>
              <a:t>хорин тав（</a:t>
            </a:r>
            <a:r>
              <a:rPr lang="ja-JP" altLang="en-US"/>
              <a:t>ホリン タヴ）」のように言います。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593" name="Google Shape;2593;g36ddcb8ca85_0_30:notes">
            <a:extLst>
              <a:ext uri="{FF2B5EF4-FFF2-40B4-BE49-F238E27FC236}">
                <a16:creationId xmlns:a16="http://schemas.microsoft.com/office/drawing/2014/main" id="{E069E072-E5D9-DE21-2284-E48693AF1F05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altLang="ja-JP"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01241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0">
          <a:extLst>
            <a:ext uri="{FF2B5EF4-FFF2-40B4-BE49-F238E27FC236}">
              <a16:creationId xmlns:a16="http://schemas.microsoft.com/office/drawing/2014/main" id="{0C7DF388-9682-2B61-6779-90FC3F9D28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1" name="Google Shape;2591;g36ddcb8ca85_0_30:notes">
            <a:extLst>
              <a:ext uri="{FF2B5EF4-FFF2-40B4-BE49-F238E27FC236}">
                <a16:creationId xmlns:a16="http://schemas.microsoft.com/office/drawing/2014/main" id="{3704B7F8-D50A-3317-2CC9-DC64C7D48B1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2" name="Google Shape;2592;g36ddcb8ca85_0_30:notes">
            <a:extLst>
              <a:ext uri="{FF2B5EF4-FFF2-40B4-BE49-F238E27FC236}">
                <a16:creationId xmlns:a16="http://schemas.microsoft.com/office/drawing/2014/main" id="{0D61B990-C2BC-88FA-7225-1AC8AA79CB5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3" name="Google Shape;2593;g36ddcb8ca85_0_30:notes">
            <a:extLst>
              <a:ext uri="{FF2B5EF4-FFF2-40B4-BE49-F238E27FC236}">
                <a16:creationId xmlns:a16="http://schemas.microsoft.com/office/drawing/2014/main" id="{AF23B9D5-48CE-50D8-9A2D-767C172B7F7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altLang="ja-JP"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66005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0">
          <a:extLst>
            <a:ext uri="{FF2B5EF4-FFF2-40B4-BE49-F238E27FC236}">
              <a16:creationId xmlns:a16="http://schemas.microsoft.com/office/drawing/2014/main" id="{2355D426-166B-BF90-0ECF-479D6C7B98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1" name="Google Shape;2591;g36ddcb8ca85_0_30:notes">
            <a:extLst>
              <a:ext uri="{FF2B5EF4-FFF2-40B4-BE49-F238E27FC236}">
                <a16:creationId xmlns:a16="http://schemas.microsoft.com/office/drawing/2014/main" id="{487AB846-E61C-2700-568C-F7EC3086A84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2" name="Google Shape;2592;g36ddcb8ca85_0_30:notes">
            <a:extLst>
              <a:ext uri="{FF2B5EF4-FFF2-40B4-BE49-F238E27FC236}">
                <a16:creationId xmlns:a16="http://schemas.microsoft.com/office/drawing/2014/main" id="{483D30B2-2FE1-9FED-D9E4-560A0B50B31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3" name="Google Shape;2593;g36ddcb8ca85_0_30:notes">
            <a:extLst>
              <a:ext uri="{FF2B5EF4-FFF2-40B4-BE49-F238E27FC236}">
                <a16:creationId xmlns:a16="http://schemas.microsoft.com/office/drawing/2014/main" id="{DCBE15C4-1EF6-C9D6-1FE7-A6E94969750C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altLang="ja-JP"/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458628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0">
          <a:extLst>
            <a:ext uri="{FF2B5EF4-FFF2-40B4-BE49-F238E27FC236}">
              <a16:creationId xmlns:a16="http://schemas.microsoft.com/office/drawing/2014/main" id="{3786F0A9-3800-EC44-1463-091C8DAF2E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1" name="Google Shape;2591;g36ddcb8ca85_0_30:notes">
            <a:extLst>
              <a:ext uri="{FF2B5EF4-FFF2-40B4-BE49-F238E27FC236}">
                <a16:creationId xmlns:a16="http://schemas.microsoft.com/office/drawing/2014/main" id="{12C9BECB-170E-6197-7B74-D8044B434B3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2" name="Google Shape;2592;g36ddcb8ca85_0_30:notes">
            <a:extLst>
              <a:ext uri="{FF2B5EF4-FFF2-40B4-BE49-F238E27FC236}">
                <a16:creationId xmlns:a16="http://schemas.microsoft.com/office/drawing/2014/main" id="{8F052B78-7BDD-D715-91D4-F952049E758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3" name="Google Shape;2593;g36ddcb8ca85_0_30:notes">
            <a:extLst>
              <a:ext uri="{FF2B5EF4-FFF2-40B4-BE49-F238E27FC236}">
                <a16:creationId xmlns:a16="http://schemas.microsoft.com/office/drawing/2014/main" id="{9F52BA5F-44D1-04A6-8434-C99452E006DD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altLang="ja-JP"/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044228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0">
          <a:extLst>
            <a:ext uri="{FF2B5EF4-FFF2-40B4-BE49-F238E27FC236}">
              <a16:creationId xmlns:a16="http://schemas.microsoft.com/office/drawing/2014/main" id="{4731366C-5490-EA8A-E7CB-7C93BDDDC7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1" name="Google Shape;2591;g36ddcb8ca85_0_30:notes">
            <a:extLst>
              <a:ext uri="{FF2B5EF4-FFF2-40B4-BE49-F238E27FC236}">
                <a16:creationId xmlns:a16="http://schemas.microsoft.com/office/drawing/2014/main" id="{FB1794A8-D3B4-27F2-BF9C-222541C2811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2" name="Google Shape;2592;g36ddcb8ca85_0_30:notes">
            <a:extLst>
              <a:ext uri="{FF2B5EF4-FFF2-40B4-BE49-F238E27FC236}">
                <a16:creationId xmlns:a16="http://schemas.microsoft.com/office/drawing/2014/main" id="{065B1990-1DFB-5A35-2CF8-5FDB0B303AB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3" name="Google Shape;2593;g36ddcb8ca85_0_30:notes">
            <a:extLst>
              <a:ext uri="{FF2B5EF4-FFF2-40B4-BE49-F238E27FC236}">
                <a16:creationId xmlns:a16="http://schemas.microsoft.com/office/drawing/2014/main" id="{EDE58FCC-78B7-843B-B8DE-8F65B26ACC94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altLang="ja-JP"/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787114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0">
          <a:extLst>
            <a:ext uri="{FF2B5EF4-FFF2-40B4-BE49-F238E27FC236}">
              <a16:creationId xmlns:a16="http://schemas.microsoft.com/office/drawing/2014/main" id="{22EF6251-0875-766C-05CD-E83DD9E79C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1" name="Google Shape;2591;g36ddcb8ca85_0_30:notes">
            <a:extLst>
              <a:ext uri="{FF2B5EF4-FFF2-40B4-BE49-F238E27FC236}">
                <a16:creationId xmlns:a16="http://schemas.microsoft.com/office/drawing/2014/main" id="{6B0ECDC5-5EF7-C9A1-003E-E68C2FB6B6B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2" name="Google Shape;2592;g36ddcb8ca85_0_30:notes">
            <a:extLst>
              <a:ext uri="{FF2B5EF4-FFF2-40B4-BE49-F238E27FC236}">
                <a16:creationId xmlns:a16="http://schemas.microsoft.com/office/drawing/2014/main" id="{273E0135-D9C0-CBAA-0263-774736A4ADE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3" name="Google Shape;2593;g36ddcb8ca85_0_30:notes">
            <a:extLst>
              <a:ext uri="{FF2B5EF4-FFF2-40B4-BE49-F238E27FC236}">
                <a16:creationId xmlns:a16="http://schemas.microsoft.com/office/drawing/2014/main" id="{1C1E617B-2A34-AC02-AD69-665F52692FDA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altLang="ja-JP"/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443923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0">
          <a:extLst>
            <a:ext uri="{FF2B5EF4-FFF2-40B4-BE49-F238E27FC236}">
              <a16:creationId xmlns:a16="http://schemas.microsoft.com/office/drawing/2014/main" id="{F48957E4-FC29-9AE9-33F7-6FF0DAA0DB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1" name="Google Shape;2591;g36ddcb8ca85_0_30:notes">
            <a:extLst>
              <a:ext uri="{FF2B5EF4-FFF2-40B4-BE49-F238E27FC236}">
                <a16:creationId xmlns:a16="http://schemas.microsoft.com/office/drawing/2014/main" id="{2DE16E63-B23D-5DD3-1530-856C8ED3FE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2" name="Google Shape;2592;g36ddcb8ca85_0_30:notes">
            <a:extLst>
              <a:ext uri="{FF2B5EF4-FFF2-40B4-BE49-F238E27FC236}">
                <a16:creationId xmlns:a16="http://schemas.microsoft.com/office/drawing/2014/main" id="{1FC53F4F-B194-9981-B63C-01DA4AA456B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593" name="Google Shape;2593;g36ddcb8ca85_0_30:notes">
            <a:extLst>
              <a:ext uri="{FF2B5EF4-FFF2-40B4-BE49-F238E27FC236}">
                <a16:creationId xmlns:a16="http://schemas.microsoft.com/office/drawing/2014/main" id="{1E87688B-BDE1-A0E7-301D-2E5D0F51396A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altLang="ja-JP"/>
              <a:t>18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775662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0">
          <a:extLst>
            <a:ext uri="{FF2B5EF4-FFF2-40B4-BE49-F238E27FC236}">
              <a16:creationId xmlns:a16="http://schemas.microsoft.com/office/drawing/2014/main" id="{72589296-724E-E02F-E548-68DFB8FDEE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1" name="Google Shape;2591;g36ddcb8ca85_0_30:notes">
            <a:extLst>
              <a:ext uri="{FF2B5EF4-FFF2-40B4-BE49-F238E27FC236}">
                <a16:creationId xmlns:a16="http://schemas.microsoft.com/office/drawing/2014/main" id="{27F2026D-D8F9-1141-1AFB-540F7A077E7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2" name="Google Shape;2592;g36ddcb8ca85_0_30:notes">
            <a:extLst>
              <a:ext uri="{FF2B5EF4-FFF2-40B4-BE49-F238E27FC236}">
                <a16:creationId xmlns:a16="http://schemas.microsoft.com/office/drawing/2014/main" id="{6B9C53F3-110B-E338-E893-3792FFEF059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3" name="Google Shape;2593;g36ddcb8ca85_0_30:notes">
            <a:extLst>
              <a:ext uri="{FF2B5EF4-FFF2-40B4-BE49-F238E27FC236}">
                <a16:creationId xmlns:a16="http://schemas.microsoft.com/office/drawing/2014/main" id="{5C0F5009-D406-9ADE-E458-B1AA07DAE6F5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altLang="ja-JP"/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454928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0">
          <a:extLst>
            <a:ext uri="{FF2B5EF4-FFF2-40B4-BE49-F238E27FC236}">
              <a16:creationId xmlns:a16="http://schemas.microsoft.com/office/drawing/2014/main" id="{B52D1F78-AE26-BAA4-917D-BEAA8CCB87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1" name="Google Shape;2591;g36ddcb8ca85_0_30:notes">
            <a:extLst>
              <a:ext uri="{FF2B5EF4-FFF2-40B4-BE49-F238E27FC236}">
                <a16:creationId xmlns:a16="http://schemas.microsoft.com/office/drawing/2014/main" id="{5EE6A985-95AC-D780-2BCD-BDCD33F3638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2" name="Google Shape;2592;g36ddcb8ca85_0_30:notes">
            <a:extLst>
              <a:ext uri="{FF2B5EF4-FFF2-40B4-BE49-F238E27FC236}">
                <a16:creationId xmlns:a16="http://schemas.microsoft.com/office/drawing/2014/main" id="{94ADC7AE-7A40-1943-344E-8736417D0D5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3" name="Google Shape;2593;g36ddcb8ca85_0_30:notes">
            <a:extLst>
              <a:ext uri="{FF2B5EF4-FFF2-40B4-BE49-F238E27FC236}">
                <a16:creationId xmlns:a16="http://schemas.microsoft.com/office/drawing/2014/main" id="{62E42561-04EE-66B2-0359-966A9B696935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altLang="ja-JP"/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0692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2" name="Google Shape;2512;g36ddcb8ca85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3" name="Google Shape;2513;g36ddcb8ca85_0_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4" name="Google Shape;2514;g36ddcb8ca85_0_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altLang="ja-JP"/>
              <a:t>2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0">
          <a:extLst>
            <a:ext uri="{FF2B5EF4-FFF2-40B4-BE49-F238E27FC236}">
              <a16:creationId xmlns:a16="http://schemas.microsoft.com/office/drawing/2014/main" id="{5CDAE896-7DCB-764D-3A83-679EB17FC9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1" name="Google Shape;2591;g36ddcb8ca85_0_30:notes">
            <a:extLst>
              <a:ext uri="{FF2B5EF4-FFF2-40B4-BE49-F238E27FC236}">
                <a16:creationId xmlns:a16="http://schemas.microsoft.com/office/drawing/2014/main" id="{6F5200DD-423F-D94A-2311-9358E5EE93A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2" name="Google Shape;2592;g36ddcb8ca85_0_30:notes">
            <a:extLst>
              <a:ext uri="{FF2B5EF4-FFF2-40B4-BE49-F238E27FC236}">
                <a16:creationId xmlns:a16="http://schemas.microsoft.com/office/drawing/2014/main" id="{D0B2CD8E-08F1-192C-258C-375846A79B8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3" name="Google Shape;2593;g36ddcb8ca85_0_30:notes">
            <a:extLst>
              <a:ext uri="{FF2B5EF4-FFF2-40B4-BE49-F238E27FC236}">
                <a16:creationId xmlns:a16="http://schemas.microsoft.com/office/drawing/2014/main" id="{786B88F6-92A6-3798-36D1-634BA67B0795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altLang="ja-JP"/>
              <a:t>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653784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0">
          <a:extLst>
            <a:ext uri="{FF2B5EF4-FFF2-40B4-BE49-F238E27FC236}">
              <a16:creationId xmlns:a16="http://schemas.microsoft.com/office/drawing/2014/main" id="{20CBBD4D-A5D0-6FB9-024C-D4EA385769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1" name="Google Shape;2591;g36ddcb8ca85_0_30:notes">
            <a:extLst>
              <a:ext uri="{FF2B5EF4-FFF2-40B4-BE49-F238E27FC236}">
                <a16:creationId xmlns:a16="http://schemas.microsoft.com/office/drawing/2014/main" id="{FE71DB0E-0D4F-E976-A649-B5009FDE1BE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2" name="Google Shape;2592;g36ddcb8ca85_0_30:notes">
            <a:extLst>
              <a:ext uri="{FF2B5EF4-FFF2-40B4-BE49-F238E27FC236}">
                <a16:creationId xmlns:a16="http://schemas.microsoft.com/office/drawing/2014/main" id="{E574AE01-CE9F-682F-8F0E-0023DC3EA64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3" name="Google Shape;2593;g36ddcb8ca85_0_30:notes">
            <a:extLst>
              <a:ext uri="{FF2B5EF4-FFF2-40B4-BE49-F238E27FC236}">
                <a16:creationId xmlns:a16="http://schemas.microsoft.com/office/drawing/2014/main" id="{9D5E93D4-FCB0-B7DD-F678-44FBC931C3D7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altLang="ja-JP"/>
              <a:t>22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212567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0">
          <a:extLst>
            <a:ext uri="{FF2B5EF4-FFF2-40B4-BE49-F238E27FC236}">
              <a16:creationId xmlns:a16="http://schemas.microsoft.com/office/drawing/2014/main" id="{1ED038C4-DF40-7220-EC1A-46736BE077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1" name="Google Shape;2591;g36ddcb8ca85_0_30:notes">
            <a:extLst>
              <a:ext uri="{FF2B5EF4-FFF2-40B4-BE49-F238E27FC236}">
                <a16:creationId xmlns:a16="http://schemas.microsoft.com/office/drawing/2014/main" id="{21FF5FE9-D5AE-AC4C-A65A-96BCB3839EB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2" name="Google Shape;2592;g36ddcb8ca85_0_30:notes">
            <a:extLst>
              <a:ext uri="{FF2B5EF4-FFF2-40B4-BE49-F238E27FC236}">
                <a16:creationId xmlns:a16="http://schemas.microsoft.com/office/drawing/2014/main" id="{5148B60E-AE98-B8BB-FBD4-996A4DCF28A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3" name="Google Shape;2593;g36ddcb8ca85_0_30:notes">
            <a:extLst>
              <a:ext uri="{FF2B5EF4-FFF2-40B4-BE49-F238E27FC236}">
                <a16:creationId xmlns:a16="http://schemas.microsoft.com/office/drawing/2014/main" id="{091AA58A-84C0-75A4-FFD9-CB8B7656B015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altLang="ja-JP"/>
              <a:t>23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1123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0">
          <a:extLst>
            <a:ext uri="{FF2B5EF4-FFF2-40B4-BE49-F238E27FC236}">
              <a16:creationId xmlns:a16="http://schemas.microsoft.com/office/drawing/2014/main" id="{0FF99908-EBB9-8524-69B2-80CF0095A6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1" name="Google Shape;2591;g36ddcb8ca85_0_30:notes">
            <a:extLst>
              <a:ext uri="{FF2B5EF4-FFF2-40B4-BE49-F238E27FC236}">
                <a16:creationId xmlns:a16="http://schemas.microsoft.com/office/drawing/2014/main" id="{5C7A9847-B390-16C3-1EC1-C7C5DAA7460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2" name="Google Shape;2592;g36ddcb8ca85_0_30:notes">
            <a:extLst>
              <a:ext uri="{FF2B5EF4-FFF2-40B4-BE49-F238E27FC236}">
                <a16:creationId xmlns:a16="http://schemas.microsoft.com/office/drawing/2014/main" id="{294776A5-41A8-1604-1EF1-BABABFA01F3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3" name="Google Shape;2593;g36ddcb8ca85_0_30:notes">
            <a:extLst>
              <a:ext uri="{FF2B5EF4-FFF2-40B4-BE49-F238E27FC236}">
                <a16:creationId xmlns:a16="http://schemas.microsoft.com/office/drawing/2014/main" id="{303F5BB3-08A9-F946-4301-385AD122B7A7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altLang="ja-JP"/>
              <a:t>24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5596892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0">
          <a:extLst>
            <a:ext uri="{FF2B5EF4-FFF2-40B4-BE49-F238E27FC236}">
              <a16:creationId xmlns:a16="http://schemas.microsoft.com/office/drawing/2014/main" id="{4D9BA4B7-8416-D4D3-7A3A-470496EB4E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1" name="Google Shape;2591;g36ddcb8ca85_0_30:notes">
            <a:extLst>
              <a:ext uri="{FF2B5EF4-FFF2-40B4-BE49-F238E27FC236}">
                <a16:creationId xmlns:a16="http://schemas.microsoft.com/office/drawing/2014/main" id="{4B7F1E26-3A21-3B53-FDDA-0EFF655D167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2" name="Google Shape;2592;g36ddcb8ca85_0_30:notes">
            <a:extLst>
              <a:ext uri="{FF2B5EF4-FFF2-40B4-BE49-F238E27FC236}">
                <a16:creationId xmlns:a16="http://schemas.microsoft.com/office/drawing/2014/main" id="{46F3EA97-C5DB-D826-95DC-B8BC66B1517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3" name="Google Shape;2593;g36ddcb8ca85_0_30:notes">
            <a:extLst>
              <a:ext uri="{FF2B5EF4-FFF2-40B4-BE49-F238E27FC236}">
                <a16:creationId xmlns:a16="http://schemas.microsoft.com/office/drawing/2014/main" id="{A5835165-FC06-15CA-D303-C27D8052EB85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altLang="ja-JP"/>
              <a:t>25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513064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0">
          <a:extLst>
            <a:ext uri="{FF2B5EF4-FFF2-40B4-BE49-F238E27FC236}">
              <a16:creationId xmlns:a16="http://schemas.microsoft.com/office/drawing/2014/main" id="{257135C3-880F-6093-0D37-B9C9B94B66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1" name="Google Shape;2591;g36ddcb8ca85_0_30:notes">
            <a:extLst>
              <a:ext uri="{FF2B5EF4-FFF2-40B4-BE49-F238E27FC236}">
                <a16:creationId xmlns:a16="http://schemas.microsoft.com/office/drawing/2014/main" id="{00DF1F14-66D3-F40D-8151-334DC369D96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2" name="Google Shape;2592;g36ddcb8ca85_0_30:notes">
            <a:extLst>
              <a:ext uri="{FF2B5EF4-FFF2-40B4-BE49-F238E27FC236}">
                <a16:creationId xmlns:a16="http://schemas.microsoft.com/office/drawing/2014/main" id="{C2AB7B2D-A003-21E2-A6A8-776710EC48D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ja-JP" altLang="en-US"/>
              <a:t>モンゴルでは、電話番号は</a:t>
            </a:r>
            <a:r>
              <a:rPr lang="en-US" altLang="ja-JP" b="1" dirty="0"/>
              <a:t>8</a:t>
            </a:r>
            <a:r>
              <a:rPr lang="ja-JP" altLang="en-US" b="1"/>
              <a:t>桁</a:t>
            </a:r>
            <a:r>
              <a:rPr lang="ja-JP" altLang="en-US"/>
              <a:t>はっけたです。</a:t>
            </a:r>
            <a:br>
              <a:rPr lang="ja-JP" altLang="en-US"/>
            </a:br>
            <a:r>
              <a:rPr lang="ja-JP" altLang="en-US"/>
              <a:t>番号を言うときは、</a:t>
            </a:r>
            <a:r>
              <a:rPr lang="en-US" altLang="ja-JP" b="1" dirty="0"/>
              <a:t>2</a:t>
            </a:r>
            <a:r>
              <a:rPr lang="ja-JP" altLang="en-US" b="1"/>
              <a:t>桁</a:t>
            </a:r>
            <a:r>
              <a:rPr lang="ja-JP" altLang="en-US"/>
              <a:t>（にけた）</a:t>
            </a:r>
            <a:r>
              <a:rPr lang="ja-JP" altLang="en-US" b="1"/>
              <a:t>ずつ区切って</a:t>
            </a:r>
            <a:r>
              <a:rPr lang="ja-JP" altLang="en-US"/>
              <a:t>（くぎ）って話します。</a:t>
            </a:r>
          </a:p>
          <a:p>
            <a:r>
              <a:rPr lang="ja-JP" altLang="en-US"/>
              <a:t>たとえば、「</a:t>
            </a:r>
            <a:r>
              <a:rPr lang="en-US" altLang="ja-JP" dirty="0"/>
              <a:t>89123456</a:t>
            </a:r>
            <a:r>
              <a:rPr lang="ja-JP" altLang="en-US"/>
              <a:t>」という番号がある場合は、</a:t>
            </a:r>
            <a:br>
              <a:rPr lang="ja-JP" altLang="en-US"/>
            </a:br>
            <a:r>
              <a:rPr lang="ja-JP" altLang="en-US"/>
              <a:t>**「</a:t>
            </a:r>
            <a:r>
              <a:rPr lang="en-US" altLang="ja-JP" dirty="0"/>
              <a:t>89 12 34 56</a:t>
            </a:r>
            <a:r>
              <a:rPr lang="ja-JP" altLang="en-US"/>
              <a:t>」**のように読みます。</a:t>
            </a:r>
          </a:p>
          <a:p>
            <a:r>
              <a:rPr lang="ja-JP" altLang="en-US"/>
              <a:t>また、番号の最初の数字によって、どんな番号かがわかります：</a:t>
            </a:r>
          </a:p>
          <a:p>
            <a:r>
              <a:rPr lang="en-US" altLang="ja-JP" b="1" dirty="0"/>
              <a:t>8</a:t>
            </a:r>
            <a:r>
              <a:rPr lang="ja-JP" altLang="en-US" b="1"/>
              <a:t>や</a:t>
            </a:r>
            <a:r>
              <a:rPr lang="en-US" altLang="ja-JP" b="1" dirty="0"/>
              <a:t>9</a:t>
            </a:r>
            <a:r>
              <a:rPr lang="ja-JP" altLang="en-US"/>
              <a:t>で始まる番号 → </a:t>
            </a:r>
            <a:r>
              <a:rPr lang="ja-JP" altLang="en-US" b="1"/>
              <a:t>個人の携帯番号</a:t>
            </a:r>
            <a:r>
              <a:rPr lang="ja-JP" altLang="en-US"/>
              <a:t>のことが多いです。</a:t>
            </a:r>
          </a:p>
          <a:p>
            <a:r>
              <a:rPr lang="en-US" altLang="ja-JP" b="1" dirty="0"/>
              <a:t>7</a:t>
            </a:r>
            <a:r>
              <a:rPr lang="ja-JP" altLang="en-US"/>
              <a:t>で始まる番号 → </a:t>
            </a:r>
            <a:r>
              <a:rPr lang="ja-JP" altLang="en-US" b="1"/>
              <a:t>会社や家庭の固定電話番号</a:t>
            </a:r>
            <a:r>
              <a:rPr lang="ja-JP" altLang="en-US"/>
              <a:t>のことが多いです。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593" name="Google Shape;2593;g36ddcb8ca85_0_30:notes">
            <a:extLst>
              <a:ext uri="{FF2B5EF4-FFF2-40B4-BE49-F238E27FC236}">
                <a16:creationId xmlns:a16="http://schemas.microsoft.com/office/drawing/2014/main" id="{36B85972-803B-629C-3824-632739D30D7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altLang="ja-JP"/>
              <a:t>26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74272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0">
          <a:extLst>
            <a:ext uri="{FF2B5EF4-FFF2-40B4-BE49-F238E27FC236}">
              <a16:creationId xmlns:a16="http://schemas.microsoft.com/office/drawing/2014/main" id="{4EA6395B-021F-D010-3252-55A2C8992D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1" name="Google Shape;2591;g36ddcb8ca85_0_30:notes">
            <a:extLst>
              <a:ext uri="{FF2B5EF4-FFF2-40B4-BE49-F238E27FC236}">
                <a16:creationId xmlns:a16="http://schemas.microsoft.com/office/drawing/2014/main" id="{D1D8B57C-BD19-B5C7-C055-FD78814B5F4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2" name="Google Shape;2592;g36ddcb8ca85_0_30:notes">
            <a:extLst>
              <a:ext uri="{FF2B5EF4-FFF2-40B4-BE49-F238E27FC236}">
                <a16:creationId xmlns:a16="http://schemas.microsoft.com/office/drawing/2014/main" id="{E76F1EC8-905B-C333-579E-74AEB60BDFD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3" name="Google Shape;2593;g36ddcb8ca85_0_30:notes">
            <a:extLst>
              <a:ext uri="{FF2B5EF4-FFF2-40B4-BE49-F238E27FC236}">
                <a16:creationId xmlns:a16="http://schemas.microsoft.com/office/drawing/2014/main" id="{D89B9864-5469-01E6-A583-E67D13B900A2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altLang="ja-JP"/>
              <a:t>27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6350071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0">
          <a:extLst>
            <a:ext uri="{FF2B5EF4-FFF2-40B4-BE49-F238E27FC236}">
              <a16:creationId xmlns:a16="http://schemas.microsoft.com/office/drawing/2014/main" id="{675F2F51-A1CD-57AF-93C4-946C90056E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1" name="Google Shape;2591;g36ddcb8ca85_0_30:notes">
            <a:extLst>
              <a:ext uri="{FF2B5EF4-FFF2-40B4-BE49-F238E27FC236}">
                <a16:creationId xmlns:a16="http://schemas.microsoft.com/office/drawing/2014/main" id="{F6F1CDC2-8511-AAD4-3685-D9B8890C526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2" name="Google Shape;2592;g36ddcb8ca85_0_30:notes">
            <a:extLst>
              <a:ext uri="{FF2B5EF4-FFF2-40B4-BE49-F238E27FC236}">
                <a16:creationId xmlns:a16="http://schemas.microsoft.com/office/drawing/2014/main" id="{F8E7CCC6-F2C6-B720-C5B5-CA23E1E5908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ja-JP" altLang="en-US"/>
              <a:t>みなさんに</a:t>
            </a:r>
            <a:r>
              <a:rPr lang="en-US" dirty="0"/>
              <a:t>LINE</a:t>
            </a:r>
            <a:r>
              <a:rPr lang="ja-JP" altLang="en-US"/>
              <a:t>グループをつくりたいと考えています。</a:t>
            </a:r>
            <a:br>
              <a:rPr lang="ja-JP" altLang="en-US"/>
            </a:br>
            <a:r>
              <a:rPr lang="ja-JP" altLang="en-US"/>
              <a:t>もし、しゅくだいや ことばのしつもんがあったら、そこでじゆうにきいても大丈夫です。</a:t>
            </a:r>
          </a:p>
          <a:p>
            <a:r>
              <a:rPr lang="ja-JP" altLang="en-US"/>
              <a:t>むりに入らなくてもいいですが、グループをつくってもいいでしょうか？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593" name="Google Shape;2593;g36ddcb8ca85_0_30:notes">
            <a:extLst>
              <a:ext uri="{FF2B5EF4-FFF2-40B4-BE49-F238E27FC236}">
                <a16:creationId xmlns:a16="http://schemas.microsoft.com/office/drawing/2014/main" id="{B24A51B7-12A1-84AE-3F59-0771565F8B1C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altLang="ja-JP"/>
              <a:t>28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589376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0" name="Google Shape;2540;g36ddcb8ca85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1" name="Google Shape;2541;g36ddcb8ca85_0_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2" name="Google Shape;2542;g36ddcb8ca85_0_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altLang="ja-JP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7" name="Google Shape;2547;g36ddcb8ca85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8" name="Google Shape;2548;g36ddcb8ca85_0_6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9" name="Google Shape;2549;g36ddcb8ca85_0_6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altLang="ja-JP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4" name="Google Shape;2554;g36ddcb8ca85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55" name="Google Shape;2555;g36ddcb8ca85_0_6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6" name="Google Shape;2556;g36ddcb8ca85_0_6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altLang="ja-JP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4" name="Google Shape;2584;g36ddcb8ca85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5" name="Google Shape;2585;g36ddcb8ca85_0_2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6" name="Google Shape;2586;g36ddcb8ca85_0_2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altLang="ja-JP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0">
          <a:extLst>
            <a:ext uri="{FF2B5EF4-FFF2-40B4-BE49-F238E27FC236}">
              <a16:creationId xmlns:a16="http://schemas.microsoft.com/office/drawing/2014/main" id="{B706D31D-2A3B-ADEC-9B23-FB0E2EE0C1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1" name="Google Shape;2591;g36ddcb8ca85_0_30:notes">
            <a:extLst>
              <a:ext uri="{FF2B5EF4-FFF2-40B4-BE49-F238E27FC236}">
                <a16:creationId xmlns:a16="http://schemas.microsoft.com/office/drawing/2014/main" id="{C6C01B04-70EF-F6DE-AF5A-D4E3958BB0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2" name="Google Shape;2592;g36ddcb8ca85_0_30:notes">
            <a:extLst>
              <a:ext uri="{FF2B5EF4-FFF2-40B4-BE49-F238E27FC236}">
                <a16:creationId xmlns:a16="http://schemas.microsoft.com/office/drawing/2014/main" id="{DC6810A8-2328-E3EB-5B0D-A3B35A74718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/>
              <a:t>否定表現</a:t>
            </a:r>
            <a:r>
              <a:rPr lang="en-US" altLang="ja-JP" dirty="0"/>
              <a:t> </a:t>
            </a:r>
            <a:r>
              <a:rPr lang="en-US" altLang="ja-JP" dirty="0" err="1"/>
              <a:t>hitei</a:t>
            </a:r>
            <a:endParaRPr dirty="0"/>
          </a:p>
        </p:txBody>
      </p:sp>
      <p:sp>
        <p:nvSpPr>
          <p:cNvPr id="2593" name="Google Shape;2593;g36ddcb8ca85_0_30:notes">
            <a:extLst>
              <a:ext uri="{FF2B5EF4-FFF2-40B4-BE49-F238E27FC236}">
                <a16:creationId xmlns:a16="http://schemas.microsoft.com/office/drawing/2014/main" id="{08E109A5-AD60-75F7-0943-540D1CDA6505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altLang="ja-JP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7092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</a:t>
            </a:fld>
            <a:endParaRPr lang="ja-JP" alt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565553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1" name="Google Shape;2591;g36ddcb8ca85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2" name="Google Shape;2592;g36ddcb8ca85_0_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3" name="Google Shape;2593;g36ddcb8ca85_0_3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altLang="ja-JP"/>
              <a:t>10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"/>
          <p:cNvSpPr txBox="1"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24" name="Google Shape;24;p2"/>
          <p:cNvCxnSpPr/>
          <p:nvPr/>
        </p:nvCxnSpPr>
        <p:spPr>
          <a:xfrm>
            <a:off x="1443491" y="1847088"/>
            <a:ext cx="6571343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9"/>
          <p:cNvSpPr txBox="1"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body" idx="1"/>
          </p:nvPr>
        </p:nvSpPr>
        <p:spPr>
          <a:xfrm>
            <a:off x="4186656" y="798974"/>
            <a:ext cx="3828178" cy="46588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0" name="Google Shape;70;p9"/>
          <p:cNvSpPr txBox="1">
            <a:spLocks noGrp="1"/>
          </p:cNvSpPr>
          <p:nvPr>
            <p:ph type="body" idx="2"/>
          </p:nvPr>
        </p:nvSpPr>
        <p:spPr>
          <a:xfrm>
            <a:off x="1439042" y="3205492"/>
            <a:ext cx="2427369" cy="2248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50"/>
              <a:buNone/>
              <a:defRPr sz="105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750"/>
              <a:buNone/>
              <a:defRPr sz="75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750"/>
              <a:buNone/>
              <a:defRPr sz="75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750"/>
              <a:buNone/>
              <a:defRPr sz="75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750"/>
              <a:buNone/>
              <a:defRPr sz="75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750"/>
              <a:buNone/>
              <a:defRPr sz="75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71" name="Google Shape;71;p9"/>
          <p:cNvSpPr txBox="1">
            <a:spLocks noGrp="1"/>
          </p:cNvSpPr>
          <p:nvPr>
            <p:ph type="dt" idx="10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>
            <a:spLocks noGrp="1"/>
          </p:cNvSpPr>
          <p:nvPr>
            <p:ph type="ftr" idx="11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9"/>
          <p:cNvSpPr txBox="1">
            <a:spLocks noGrp="1"/>
          </p:cNvSpPr>
          <p:nvPr>
            <p:ph type="sldNum" idx="12"/>
          </p:nvPr>
        </p:nvSpPr>
        <p:spPr>
          <a:xfrm>
            <a:off x="487725" y="798973"/>
            <a:ext cx="795746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cxnSp>
        <p:nvCxnSpPr>
          <p:cNvPr id="74" name="Google Shape;74;p9"/>
          <p:cNvCxnSpPr/>
          <p:nvPr/>
        </p:nvCxnSpPr>
        <p:spPr>
          <a:xfrm>
            <a:off x="1441748" y="3205491"/>
            <a:ext cx="2423276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oogle Shape;76;p10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77" name="Google Shape;77;p10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  <a:lin ang="5400000" scaled="0"/>
            </a:gradFill>
            <a:ln>
              <a:noFill/>
            </a:ln>
            <a:effectLst>
              <a:outerShdw blurRad="127000" dist="228600" dir="4740000" sx="98000" sy="98000" algn="tl" rotWithShape="0">
                <a:srgbClr val="000000">
                  <a:alpha val="33725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10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ap="flat" cmpd="sng">
              <a:solidFill>
                <a:srgbClr val="191919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9" name="Google Shape;79;p10"/>
          <p:cNvSpPr txBox="1"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0"/>
          <p:cNvSpPr>
            <a:spLocks noGrp="1"/>
          </p:cNvSpPr>
          <p:nvPr>
            <p:ph type="pic" idx="2"/>
          </p:nvPr>
        </p:nvSpPr>
        <p:spPr>
          <a:xfrm>
            <a:off x="5640128" y="1122543"/>
            <a:ext cx="2234998" cy="3866327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81" name="Google Shape;81;p10"/>
          <p:cNvSpPr txBox="1">
            <a:spLocks noGrp="1"/>
          </p:cNvSpPr>
          <p:nvPr>
            <p:ph type="body" idx="1"/>
          </p:nvPr>
        </p:nvSpPr>
        <p:spPr>
          <a:xfrm>
            <a:off x="1443492" y="3145992"/>
            <a:ext cx="3240286" cy="2003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50"/>
              <a:buNone/>
              <a:defRPr sz="105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750"/>
              <a:buNone/>
              <a:defRPr sz="75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750"/>
              <a:buNone/>
              <a:defRPr sz="75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750"/>
              <a:buNone/>
              <a:defRPr sz="75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750"/>
              <a:buNone/>
              <a:defRPr sz="75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750"/>
              <a:buNone/>
              <a:defRPr sz="75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82" name="Google Shape;82;p10"/>
          <p:cNvSpPr txBox="1">
            <a:spLocks noGrp="1"/>
          </p:cNvSpPr>
          <p:nvPr>
            <p:ph type="dt" idx="10"/>
          </p:nvPr>
        </p:nvSpPr>
        <p:spPr>
          <a:xfrm>
            <a:off x="1436664" y="5469857"/>
            <a:ext cx="3252420" cy="320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0"/>
          <p:cNvSpPr txBox="1">
            <a:spLocks noGrp="1"/>
          </p:cNvSpPr>
          <p:nvPr>
            <p:ph type="ftr" idx="11"/>
          </p:nvPr>
        </p:nvSpPr>
        <p:spPr>
          <a:xfrm>
            <a:off x="1437530" y="318641"/>
            <a:ext cx="3251553" cy="3209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0"/>
          <p:cNvSpPr txBox="1">
            <a:spLocks noGrp="1"/>
          </p:cNvSpPr>
          <p:nvPr>
            <p:ph type="sldNum" idx="12"/>
          </p:nvPr>
        </p:nvSpPr>
        <p:spPr>
          <a:xfrm>
            <a:off x="487725" y="798973"/>
            <a:ext cx="795746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cxnSp>
        <p:nvCxnSpPr>
          <p:cNvPr id="85" name="Google Shape;85;p10"/>
          <p:cNvCxnSpPr/>
          <p:nvPr/>
        </p:nvCxnSpPr>
        <p:spPr>
          <a:xfrm>
            <a:off x="1441281" y="3143605"/>
            <a:ext cx="3242014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7" name="Google Shape;87;p11"/>
          <p:cNvCxnSpPr/>
          <p:nvPr/>
        </p:nvCxnSpPr>
        <p:spPr>
          <a:xfrm>
            <a:off x="1443491" y="1847088"/>
            <a:ext cx="6571343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88" name="Google Shape;88;p11"/>
          <p:cNvSpPr txBox="1"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1"/>
          <p:cNvSpPr txBox="1">
            <a:spLocks noGrp="1"/>
          </p:cNvSpPr>
          <p:nvPr>
            <p:ph type="body" idx="1"/>
          </p:nvPr>
        </p:nvSpPr>
        <p:spPr>
          <a:xfrm rot="5400000">
            <a:off x="3003856" y="455368"/>
            <a:ext cx="3450613" cy="6571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11"/>
          <p:cNvSpPr txBox="1">
            <a:spLocks noGrp="1"/>
          </p:cNvSpPr>
          <p:nvPr>
            <p:ph type="dt" idx="10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1"/>
          <p:cNvSpPr txBox="1">
            <a:spLocks noGrp="1"/>
          </p:cNvSpPr>
          <p:nvPr>
            <p:ph type="ftr" idx="11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1"/>
          <p:cNvSpPr txBox="1">
            <a:spLocks noGrp="1"/>
          </p:cNvSpPr>
          <p:nvPr>
            <p:ph type="sldNum" idx="12"/>
          </p:nvPr>
        </p:nvSpPr>
        <p:spPr>
          <a:xfrm>
            <a:off x="487725" y="798973"/>
            <a:ext cx="795746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2"/>
          <p:cNvSpPr txBox="1">
            <a:spLocks noGrp="1"/>
          </p:cNvSpPr>
          <p:nvPr>
            <p:ph type="title"/>
          </p:nvPr>
        </p:nvSpPr>
        <p:spPr>
          <a:xfrm rot="5400000">
            <a:off x="5139597" y="2577405"/>
            <a:ext cx="4659889" cy="11030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2"/>
          <p:cNvSpPr txBox="1">
            <a:spLocks noGrp="1"/>
          </p:cNvSpPr>
          <p:nvPr>
            <p:ph type="body" idx="1"/>
          </p:nvPr>
        </p:nvSpPr>
        <p:spPr>
          <a:xfrm rot="5400000">
            <a:off x="1764094" y="478371"/>
            <a:ext cx="4659889" cy="5301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12"/>
          <p:cNvSpPr txBox="1">
            <a:spLocks noGrp="1"/>
          </p:cNvSpPr>
          <p:nvPr>
            <p:ph type="dt" idx="10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2"/>
          <p:cNvSpPr txBox="1">
            <a:spLocks noGrp="1"/>
          </p:cNvSpPr>
          <p:nvPr>
            <p:ph type="ftr" idx="11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2"/>
          <p:cNvSpPr txBox="1">
            <a:spLocks noGrp="1"/>
          </p:cNvSpPr>
          <p:nvPr>
            <p:ph type="sldNum" idx="12"/>
          </p:nvPr>
        </p:nvSpPr>
        <p:spPr>
          <a:xfrm>
            <a:off x="487725" y="798973"/>
            <a:ext cx="795746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cxnSp>
        <p:nvCxnSpPr>
          <p:cNvPr id="99" name="Google Shape;99;p12"/>
          <p:cNvCxnSpPr/>
          <p:nvPr/>
        </p:nvCxnSpPr>
        <p:spPr>
          <a:xfrm>
            <a:off x="6918028" y="798974"/>
            <a:ext cx="0" cy="4659889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01AD3-6222-36CB-C13F-32F2C54583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6F9FDA-BCDA-A15B-856E-ED87F1989E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CDBC4F-5A03-85E4-D466-05B05A6D9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F5DA-B87B-3343-9A84-AB9A5F1069AF}" type="datetimeFigureOut">
              <a:rPr lang="en-MN" smtClean="0"/>
              <a:t>2025.08.06</a:t>
            </a:fld>
            <a:endParaRPr lang="en-M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DB852D-9517-DB98-1243-2369D959D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C450C6-F57F-FAD2-D80C-9980D0D71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0BD61-0588-EB47-A398-ACA3B24D78DF}" type="slidenum">
              <a:rPr lang="en-MN" smtClean="0"/>
              <a:t>‹#›</a:t>
            </a:fld>
            <a:endParaRPr lang="en-MN"/>
          </a:p>
        </p:txBody>
      </p:sp>
    </p:spTree>
    <p:extLst>
      <p:ext uri="{BB962C8B-B14F-4D97-AF65-F5344CB8AC3E}">
        <p14:creationId xmlns:p14="http://schemas.microsoft.com/office/powerpoint/2010/main" val="22320840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9FFF2-A146-64B8-5305-418888D59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3B24E-1361-8164-B737-DB2F5756EE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650A84-7640-4082-82A2-8141A6F4C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F5DA-B87B-3343-9A84-AB9A5F1069AF}" type="datetimeFigureOut">
              <a:rPr lang="en-MN" smtClean="0"/>
              <a:t>2025.08.06</a:t>
            </a:fld>
            <a:endParaRPr lang="en-M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4E967F-3C77-FAA7-5943-B58257B97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98B505-4DD6-33F0-D5AD-104EB09BA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0BD61-0588-EB47-A398-ACA3B24D78DF}" type="slidenum">
              <a:rPr lang="en-MN" smtClean="0"/>
              <a:t>‹#›</a:t>
            </a:fld>
            <a:endParaRPr lang="en-MN"/>
          </a:p>
        </p:txBody>
      </p:sp>
    </p:spTree>
    <p:extLst>
      <p:ext uri="{BB962C8B-B14F-4D97-AF65-F5344CB8AC3E}">
        <p14:creationId xmlns:p14="http://schemas.microsoft.com/office/powerpoint/2010/main" val="3481218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95E72-C49A-7671-5067-A4423EB02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2B45EE-D8D7-4C71-75E7-D1CE6D522C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FD98C-D54A-A894-4BAA-A4FD87184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F5DA-B87B-3343-9A84-AB9A5F1069AF}" type="datetimeFigureOut">
              <a:rPr lang="en-MN" smtClean="0"/>
              <a:t>2025.08.06</a:t>
            </a:fld>
            <a:endParaRPr lang="en-M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48A57-7F2E-ADE8-7E9C-5D0749BAE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E3312-5914-3674-0A1F-7B03C7F61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0BD61-0588-EB47-A398-ACA3B24D78DF}" type="slidenum">
              <a:rPr lang="en-MN" smtClean="0"/>
              <a:t>‹#›</a:t>
            </a:fld>
            <a:endParaRPr lang="en-MN"/>
          </a:p>
        </p:txBody>
      </p:sp>
    </p:spTree>
    <p:extLst>
      <p:ext uri="{BB962C8B-B14F-4D97-AF65-F5344CB8AC3E}">
        <p14:creationId xmlns:p14="http://schemas.microsoft.com/office/powerpoint/2010/main" val="12368218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DDFA2-14AF-C0D7-B2EE-060D050DD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BEE0B-730E-294D-293C-592CA50EA7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87B947-961A-0AC1-BBB3-C54E4E490C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7D3FB7-F47F-0AD4-3858-4B837579A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F5DA-B87B-3343-9A84-AB9A5F1069AF}" type="datetimeFigureOut">
              <a:rPr lang="en-MN" smtClean="0"/>
              <a:t>2025.08.06</a:t>
            </a:fld>
            <a:endParaRPr lang="en-M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ACA7AF-B7A2-BA14-734E-DB1A69252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EA804A-EF8F-020A-6097-EFD548883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0BD61-0588-EB47-A398-ACA3B24D78DF}" type="slidenum">
              <a:rPr lang="en-MN" smtClean="0"/>
              <a:t>‹#›</a:t>
            </a:fld>
            <a:endParaRPr lang="en-MN"/>
          </a:p>
        </p:txBody>
      </p:sp>
    </p:spTree>
    <p:extLst>
      <p:ext uri="{BB962C8B-B14F-4D97-AF65-F5344CB8AC3E}">
        <p14:creationId xmlns:p14="http://schemas.microsoft.com/office/powerpoint/2010/main" val="22900092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CAB6A-D6C6-75A2-E530-DA691551B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8E7209-7664-E8CF-F996-69C9BA6F3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50A2A9-AA63-D8CF-5E42-8A990D1355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0EB2D2-DF30-9B80-EAA2-D68ECCA45B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FA95ED-D140-D9CB-8157-8214792A4C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D0B78E-4CF6-5E64-E6B4-F68EE9BF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F5DA-B87B-3343-9A84-AB9A5F1069AF}" type="datetimeFigureOut">
              <a:rPr lang="en-MN" smtClean="0"/>
              <a:t>2025.08.06</a:t>
            </a:fld>
            <a:endParaRPr lang="en-M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B71A92-93C0-46B0-DE13-AD046EE6D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86A913-9D2E-C79E-24EB-71D1C2130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0BD61-0588-EB47-A398-ACA3B24D78DF}" type="slidenum">
              <a:rPr lang="en-MN" smtClean="0"/>
              <a:t>‹#›</a:t>
            </a:fld>
            <a:endParaRPr lang="en-MN"/>
          </a:p>
        </p:txBody>
      </p:sp>
    </p:spTree>
    <p:extLst>
      <p:ext uri="{BB962C8B-B14F-4D97-AF65-F5344CB8AC3E}">
        <p14:creationId xmlns:p14="http://schemas.microsoft.com/office/powerpoint/2010/main" val="517299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EEC92-DCE0-83A3-6113-EFAD6ADBA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408BCE-EC17-DE6D-B39D-0811785AA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F5DA-B87B-3343-9A84-AB9A5F1069AF}" type="datetimeFigureOut">
              <a:rPr lang="en-MN" smtClean="0"/>
              <a:t>2025.08.06</a:t>
            </a:fld>
            <a:endParaRPr lang="en-M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E11F94-ACDC-432C-3E81-C6D052927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E82718-54BE-4C81-AC40-5579C857D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0BD61-0588-EB47-A398-ACA3B24D78DF}" type="slidenum">
              <a:rPr lang="en-MN" smtClean="0"/>
              <a:t>‹#›</a:t>
            </a:fld>
            <a:endParaRPr lang="en-MN"/>
          </a:p>
        </p:txBody>
      </p:sp>
    </p:spTree>
    <p:extLst>
      <p:ext uri="{BB962C8B-B14F-4D97-AF65-F5344CB8AC3E}">
        <p14:creationId xmlns:p14="http://schemas.microsoft.com/office/powerpoint/2010/main" val="461289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D30A8-CD96-EEE3-1B55-755236358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194A0C-3D27-F345-940E-88750C1704F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M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E420A4-A513-E935-7BAB-9A5E9A44DF7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M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96387D-575F-BA5E-041E-E1A3227F4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182786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5F547A-4636-C70B-A1DB-86C826C23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F5DA-B87B-3343-9A84-AB9A5F1069AF}" type="datetimeFigureOut">
              <a:rPr lang="en-MN" smtClean="0"/>
              <a:t>2025.08.06</a:t>
            </a:fld>
            <a:endParaRPr lang="en-M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2D432E-4841-445C-BF37-3BFD6153A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283321-2370-A01E-E470-0DD1EB97B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0BD61-0588-EB47-A398-ACA3B24D78DF}" type="slidenum">
              <a:rPr lang="en-MN" smtClean="0"/>
              <a:t>‹#›</a:t>
            </a:fld>
            <a:endParaRPr lang="en-MN"/>
          </a:p>
        </p:txBody>
      </p:sp>
    </p:spTree>
    <p:extLst>
      <p:ext uri="{BB962C8B-B14F-4D97-AF65-F5344CB8AC3E}">
        <p14:creationId xmlns:p14="http://schemas.microsoft.com/office/powerpoint/2010/main" val="21382566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82122-4681-A35E-A37D-59EBB2DB8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FEB04-D450-BF1A-787C-7612315E3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EBC85F-190D-848C-0E8E-9B21B90B32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24A867-CFA7-0AA0-2ADA-F847BD7C4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F5DA-B87B-3343-9A84-AB9A5F1069AF}" type="datetimeFigureOut">
              <a:rPr lang="en-MN" smtClean="0"/>
              <a:t>2025.08.06</a:t>
            </a:fld>
            <a:endParaRPr lang="en-M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B1840-117E-6002-9DC9-E7112F75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BF5A0F-3C75-EE1A-ABD9-E58E96648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0BD61-0588-EB47-A398-ACA3B24D78DF}" type="slidenum">
              <a:rPr lang="en-MN" smtClean="0"/>
              <a:t>‹#›</a:t>
            </a:fld>
            <a:endParaRPr lang="en-MN"/>
          </a:p>
        </p:txBody>
      </p:sp>
    </p:spTree>
    <p:extLst>
      <p:ext uri="{BB962C8B-B14F-4D97-AF65-F5344CB8AC3E}">
        <p14:creationId xmlns:p14="http://schemas.microsoft.com/office/powerpoint/2010/main" val="10410128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D4822-8CF6-4DCB-5368-69237FD4C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6A0E1A-FA09-596F-DACD-9585C53F6F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0A9E59-F9EB-3EC1-14B7-2ACCDD4BD9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C0DD82-3235-0C86-653D-E6A40AAAF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F5DA-B87B-3343-9A84-AB9A5F1069AF}" type="datetimeFigureOut">
              <a:rPr lang="en-MN" smtClean="0"/>
              <a:t>2025.08.06</a:t>
            </a:fld>
            <a:endParaRPr lang="en-M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6D5496-12EB-F0CC-2A97-BF916EB26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89B999-0B67-933B-49B0-6234F8BD3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0BD61-0588-EB47-A398-ACA3B24D78DF}" type="slidenum">
              <a:rPr lang="en-MN" smtClean="0"/>
              <a:t>‹#›</a:t>
            </a:fld>
            <a:endParaRPr lang="en-MN"/>
          </a:p>
        </p:txBody>
      </p:sp>
    </p:spTree>
    <p:extLst>
      <p:ext uri="{BB962C8B-B14F-4D97-AF65-F5344CB8AC3E}">
        <p14:creationId xmlns:p14="http://schemas.microsoft.com/office/powerpoint/2010/main" val="20265227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185E7-0304-AD61-6BA2-C4575691A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608827-A161-CA33-5FAF-F4DC590BB7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CF9A6E-9905-DD4B-D65C-5206DB1E6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F5DA-B87B-3343-9A84-AB9A5F1069AF}" type="datetimeFigureOut">
              <a:rPr lang="en-MN" smtClean="0"/>
              <a:t>2025.08.06</a:t>
            </a:fld>
            <a:endParaRPr lang="en-M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34AB2-947B-4EAD-F4E1-2E514BD24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4F154-7023-FE63-A02B-F6E90BAF7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0BD61-0588-EB47-A398-ACA3B24D78DF}" type="slidenum">
              <a:rPr lang="en-MN" smtClean="0"/>
              <a:t>‹#›</a:t>
            </a:fld>
            <a:endParaRPr lang="en-MN"/>
          </a:p>
        </p:txBody>
      </p:sp>
    </p:spTree>
    <p:extLst>
      <p:ext uri="{BB962C8B-B14F-4D97-AF65-F5344CB8AC3E}">
        <p14:creationId xmlns:p14="http://schemas.microsoft.com/office/powerpoint/2010/main" val="24090112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07EAFD-A7FD-BE4E-65BF-8A6254CCBA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3D529D-1DB9-0B1C-81AD-9D3E38A180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ED4BB9-6C54-CA07-516B-8572F2D5F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F5DA-B87B-3343-9A84-AB9A5F1069AF}" type="datetimeFigureOut">
              <a:rPr lang="en-MN" smtClean="0"/>
              <a:t>2025.08.06</a:t>
            </a:fld>
            <a:endParaRPr lang="en-M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54C32-CD51-0AC4-E5B4-F3EB2FCF9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C63A59-1574-7809-F82B-F9C275179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0BD61-0588-EB47-A398-ACA3B24D78DF}" type="slidenum">
              <a:rPr lang="en-MN" smtClean="0"/>
              <a:t>‹#›</a:t>
            </a:fld>
            <a:endParaRPr lang="en-MN"/>
          </a:p>
        </p:txBody>
      </p:sp>
    </p:spTree>
    <p:extLst>
      <p:ext uri="{BB962C8B-B14F-4D97-AF65-F5344CB8AC3E}">
        <p14:creationId xmlns:p14="http://schemas.microsoft.com/office/powerpoint/2010/main" val="34084626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C77E1-8BE8-1939-0224-C65EA77A34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CD105F-4845-9B4E-FFE8-240CE83900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C2CF4F-6F73-D6E3-535B-FCA74FF25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524AB-A7C3-C14D-AB78-9C5A738C7E3B}" type="datetimeFigureOut">
              <a:rPr lang="en-MN" smtClean="0"/>
              <a:t>2025.08.06</a:t>
            </a:fld>
            <a:endParaRPr lang="en-M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2CCBC-E39D-1F48-09BE-B5F713BDD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FEFC06-EE6B-E38F-96A9-0ECC8EF59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F09FA-EE37-8B4D-8C10-1DCB429085D5}" type="slidenum">
              <a:rPr lang="en-MN" smtClean="0"/>
              <a:t>‹#›</a:t>
            </a:fld>
            <a:endParaRPr lang="en-MN"/>
          </a:p>
        </p:txBody>
      </p:sp>
    </p:spTree>
    <p:extLst>
      <p:ext uri="{BB962C8B-B14F-4D97-AF65-F5344CB8AC3E}">
        <p14:creationId xmlns:p14="http://schemas.microsoft.com/office/powerpoint/2010/main" val="29277753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309B6-C108-1195-7AF3-676931FA7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FA0D2E-F538-A0B5-3D7D-B835E515BE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7FDDBA-A357-BB3D-7622-575EFE00A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524AB-A7C3-C14D-AB78-9C5A738C7E3B}" type="datetimeFigureOut">
              <a:rPr lang="en-MN" smtClean="0"/>
              <a:t>2025.08.06</a:t>
            </a:fld>
            <a:endParaRPr lang="en-M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D2FBAF-5456-5710-AD4A-5D27EA06B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C315DC-D7F6-1931-2BF9-658E0756B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F09FA-EE37-8B4D-8C10-1DCB429085D5}" type="slidenum">
              <a:rPr lang="en-MN" smtClean="0"/>
              <a:t>‹#›</a:t>
            </a:fld>
            <a:endParaRPr lang="en-MN"/>
          </a:p>
        </p:txBody>
      </p:sp>
    </p:spTree>
    <p:extLst>
      <p:ext uri="{BB962C8B-B14F-4D97-AF65-F5344CB8AC3E}">
        <p14:creationId xmlns:p14="http://schemas.microsoft.com/office/powerpoint/2010/main" val="20543633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53D9B-4EC7-77BA-EED0-913220CDF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2EBDB8-D131-8441-74A1-B59C3C442E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E342A-ECA5-3664-9AE7-14BF2AB79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524AB-A7C3-C14D-AB78-9C5A738C7E3B}" type="datetimeFigureOut">
              <a:rPr lang="en-MN" smtClean="0"/>
              <a:t>2025.08.06</a:t>
            </a:fld>
            <a:endParaRPr lang="en-M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CD87DB-AB1B-DF59-B7BA-3E8516235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397DEE-BC89-A563-7447-F8117B33F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F09FA-EE37-8B4D-8C10-1DCB429085D5}" type="slidenum">
              <a:rPr lang="en-MN" smtClean="0"/>
              <a:t>‹#›</a:t>
            </a:fld>
            <a:endParaRPr lang="en-MN"/>
          </a:p>
        </p:txBody>
      </p:sp>
    </p:spTree>
    <p:extLst>
      <p:ext uri="{BB962C8B-B14F-4D97-AF65-F5344CB8AC3E}">
        <p14:creationId xmlns:p14="http://schemas.microsoft.com/office/powerpoint/2010/main" val="40016472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ADFCA-DDB9-3AF5-8A85-E9283735E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423DF-229B-53A0-13EC-F3F1810738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898BE9-E5B1-3350-6318-C9D8E43629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79A201-5957-9338-EB73-7CFCFA1A7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524AB-A7C3-C14D-AB78-9C5A738C7E3B}" type="datetimeFigureOut">
              <a:rPr lang="en-MN" smtClean="0"/>
              <a:t>2025.08.06</a:t>
            </a:fld>
            <a:endParaRPr lang="en-M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F745DF-830B-8372-4568-4AA18B22F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06754C-4543-24E3-0E4E-CECF678D1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F09FA-EE37-8B4D-8C10-1DCB429085D5}" type="slidenum">
              <a:rPr lang="en-MN" smtClean="0"/>
              <a:t>‹#›</a:t>
            </a:fld>
            <a:endParaRPr lang="en-MN"/>
          </a:p>
        </p:txBody>
      </p:sp>
    </p:spTree>
    <p:extLst>
      <p:ext uri="{BB962C8B-B14F-4D97-AF65-F5344CB8AC3E}">
        <p14:creationId xmlns:p14="http://schemas.microsoft.com/office/powerpoint/2010/main" val="24326224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27937-55A2-9F57-DBE4-5385001E4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39730-C87C-373A-DAEA-E5733C2531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DEE244-F59C-A6A1-8304-EAEEADA42E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F29578-D546-14A2-3BDB-C1D46F4F91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363B6C-0BFA-2AFB-F581-90E2FCC900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FF3A88-4BD4-F9D3-1E59-F5C367B04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524AB-A7C3-C14D-AB78-9C5A738C7E3B}" type="datetimeFigureOut">
              <a:rPr lang="en-MN" smtClean="0"/>
              <a:t>2025.08.06</a:t>
            </a:fld>
            <a:endParaRPr lang="en-M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E5F8E8-B2CD-034C-9372-52B325BAA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C7006A-F571-B78F-12FE-6320A4564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F09FA-EE37-8B4D-8C10-1DCB429085D5}" type="slidenum">
              <a:rPr lang="en-MN" smtClean="0"/>
              <a:t>‹#›</a:t>
            </a:fld>
            <a:endParaRPr lang="en-MN"/>
          </a:p>
        </p:txBody>
      </p:sp>
    </p:spTree>
    <p:extLst>
      <p:ext uri="{BB962C8B-B14F-4D97-AF65-F5344CB8AC3E}">
        <p14:creationId xmlns:p14="http://schemas.microsoft.com/office/powerpoint/2010/main" val="942682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4A182-B78A-2AFE-7E82-CE7C01AF2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5228CC-7BA1-5E96-BC54-690F0977BF5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M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283F8A-487E-B7F3-E04C-B5E44C608F6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M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1BDE17-D59F-749B-C297-A20D03DF17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9035850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C2AC6-223C-902E-5505-7DC95F7A5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F59950-C243-C468-D5D7-197FC0F95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524AB-A7C3-C14D-AB78-9C5A738C7E3B}" type="datetimeFigureOut">
              <a:rPr lang="en-MN" smtClean="0"/>
              <a:t>2025.08.06</a:t>
            </a:fld>
            <a:endParaRPr lang="en-M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ECFA13-A681-1270-6C09-113A83DA8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DB5077-4B21-2A83-6ABD-E40FA22B1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F09FA-EE37-8B4D-8C10-1DCB429085D5}" type="slidenum">
              <a:rPr lang="en-MN" smtClean="0"/>
              <a:t>‹#›</a:t>
            </a:fld>
            <a:endParaRPr lang="en-MN"/>
          </a:p>
        </p:txBody>
      </p:sp>
    </p:spTree>
    <p:extLst>
      <p:ext uri="{BB962C8B-B14F-4D97-AF65-F5344CB8AC3E}">
        <p14:creationId xmlns:p14="http://schemas.microsoft.com/office/powerpoint/2010/main" val="17885508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CD54D9-6098-0DA7-81CF-0D7DC8E5C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524AB-A7C3-C14D-AB78-9C5A738C7E3B}" type="datetimeFigureOut">
              <a:rPr lang="en-MN" smtClean="0"/>
              <a:t>2025.08.06</a:t>
            </a:fld>
            <a:endParaRPr lang="en-M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985EA2-C456-2575-C22C-4E41C4C41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D885BE-6C77-61AD-AB70-AC3061523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F09FA-EE37-8B4D-8C10-1DCB429085D5}" type="slidenum">
              <a:rPr lang="en-MN" smtClean="0"/>
              <a:t>‹#›</a:t>
            </a:fld>
            <a:endParaRPr lang="en-MN"/>
          </a:p>
        </p:txBody>
      </p:sp>
    </p:spTree>
    <p:extLst>
      <p:ext uri="{BB962C8B-B14F-4D97-AF65-F5344CB8AC3E}">
        <p14:creationId xmlns:p14="http://schemas.microsoft.com/office/powerpoint/2010/main" val="41395188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00E46-6F25-BF26-F78F-9DEBFC8FD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92E1D-B80B-0178-E708-A4126E1A6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7FC035-4A22-BF6D-4967-E746066543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50345C-A553-3492-7FD0-C1243FC8E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524AB-A7C3-C14D-AB78-9C5A738C7E3B}" type="datetimeFigureOut">
              <a:rPr lang="en-MN" smtClean="0"/>
              <a:t>2025.08.06</a:t>
            </a:fld>
            <a:endParaRPr lang="en-M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0484E0-6FF5-032E-2C69-5DB984DF7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566285-CEB7-A38F-DDA1-77CBF9C5D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F09FA-EE37-8B4D-8C10-1DCB429085D5}" type="slidenum">
              <a:rPr lang="en-MN" smtClean="0"/>
              <a:t>‹#›</a:t>
            </a:fld>
            <a:endParaRPr lang="en-MN"/>
          </a:p>
        </p:txBody>
      </p:sp>
    </p:spTree>
    <p:extLst>
      <p:ext uri="{BB962C8B-B14F-4D97-AF65-F5344CB8AC3E}">
        <p14:creationId xmlns:p14="http://schemas.microsoft.com/office/powerpoint/2010/main" val="271980702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8D7DE-CD52-A72D-64DF-1D4108A47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B68519-6CBA-AC0D-C577-21A7C8C06D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59D6D4-E057-2B4F-19B4-BAE5232A3D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6D620D-B37A-B273-DBA5-66E3B5431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524AB-A7C3-C14D-AB78-9C5A738C7E3B}" type="datetimeFigureOut">
              <a:rPr lang="en-MN" smtClean="0"/>
              <a:t>2025.08.06</a:t>
            </a:fld>
            <a:endParaRPr lang="en-M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3EBB33-D59E-C248-8D92-CDDBBAB08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8D5D2B-9AB6-D8C5-56C0-6ECD4FC24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F09FA-EE37-8B4D-8C10-1DCB429085D5}" type="slidenum">
              <a:rPr lang="en-MN" smtClean="0"/>
              <a:t>‹#›</a:t>
            </a:fld>
            <a:endParaRPr lang="en-MN"/>
          </a:p>
        </p:txBody>
      </p:sp>
    </p:spTree>
    <p:extLst>
      <p:ext uri="{BB962C8B-B14F-4D97-AF65-F5344CB8AC3E}">
        <p14:creationId xmlns:p14="http://schemas.microsoft.com/office/powerpoint/2010/main" val="24251151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9A466-ECE7-1177-4455-533EEBB1F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B36032-F8FF-6146-0262-D642495543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B1C17A-A2ED-092F-6B9A-72474E447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524AB-A7C3-C14D-AB78-9C5A738C7E3B}" type="datetimeFigureOut">
              <a:rPr lang="en-MN" smtClean="0"/>
              <a:t>2025.08.06</a:t>
            </a:fld>
            <a:endParaRPr lang="en-M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FF229-6D1B-721E-E3E3-E3037403A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66C7E0-C69B-7299-49BF-570BF6891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F09FA-EE37-8B4D-8C10-1DCB429085D5}" type="slidenum">
              <a:rPr lang="en-MN" smtClean="0"/>
              <a:t>‹#›</a:t>
            </a:fld>
            <a:endParaRPr lang="en-MN"/>
          </a:p>
        </p:txBody>
      </p:sp>
    </p:spTree>
    <p:extLst>
      <p:ext uri="{BB962C8B-B14F-4D97-AF65-F5344CB8AC3E}">
        <p14:creationId xmlns:p14="http://schemas.microsoft.com/office/powerpoint/2010/main" val="216766305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E19A6E-0718-CE11-2649-0B91B5D0A0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8F3B52-B1AA-2641-8460-D4F3A6CE7C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CA42D-CADB-CB88-9442-536710824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524AB-A7C3-C14D-AB78-9C5A738C7E3B}" type="datetimeFigureOut">
              <a:rPr lang="en-MN" smtClean="0"/>
              <a:t>2025.08.06</a:t>
            </a:fld>
            <a:endParaRPr lang="en-M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56F6ED-AC49-D326-166C-8DF1BF54C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760D67-E0ED-AD22-37F0-3D86072E6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F09FA-EE37-8B4D-8C10-1DCB429085D5}" type="slidenum">
              <a:rPr lang="en-MN" smtClean="0"/>
              <a:t>‹#›</a:t>
            </a:fld>
            <a:endParaRPr lang="en-MN"/>
          </a:p>
        </p:txBody>
      </p:sp>
    </p:spTree>
    <p:extLst>
      <p:ext uri="{BB962C8B-B14F-4D97-AF65-F5344CB8AC3E}">
        <p14:creationId xmlns:p14="http://schemas.microsoft.com/office/powerpoint/2010/main" val="128780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827BF-D751-448C-864C-DF47896F9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17C194-3BB0-1F3B-5D36-972E505449A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M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C0CCD1-0317-6711-15DC-032BB7890F9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M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6C29E2-84B8-B3C9-545A-C3BB32EA05A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27049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"/>
          <p:cNvSpPr txBox="1"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Gill Sans"/>
              <a:buNone/>
              <a:defRPr sz="5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0" cap="none">
                <a:solidFill>
                  <a:schemeClr val="dk1"/>
                </a:solidFill>
              </a:defRPr>
            </a:lvl1pPr>
            <a:lvl2pPr lvl="1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350"/>
              <a:buNone/>
              <a:defRPr sz="1350"/>
            </a:lvl3pPr>
            <a:lvl4pPr lvl="3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dt" idx="10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ftr" idx="11"/>
          </p:nvPr>
        </p:nvSpPr>
        <p:spPr>
          <a:xfrm>
            <a:off x="2396319" y="329308"/>
            <a:ext cx="3086292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sldNum" idx="12"/>
          </p:nvPr>
        </p:nvSpPr>
        <p:spPr>
          <a:xfrm>
            <a:off x="1434703" y="798973"/>
            <a:ext cx="802005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cxnSp>
        <p:nvCxnSpPr>
          <p:cNvPr id="31" name="Google Shape;31;p3"/>
          <p:cNvCxnSpPr/>
          <p:nvPr/>
        </p:nvCxnSpPr>
        <p:spPr>
          <a:xfrm>
            <a:off x="2396319" y="3528542"/>
            <a:ext cx="5618515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4"/>
          <p:cNvSpPr txBox="1"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dt" idx="10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ftr" idx="11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sldNum" idx="12"/>
          </p:nvPr>
        </p:nvSpPr>
        <p:spPr>
          <a:xfrm>
            <a:off x="487725" y="798973"/>
            <a:ext cx="795746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cxnSp>
        <p:nvCxnSpPr>
          <p:cNvPr id="38" name="Google Shape;38;p4"/>
          <p:cNvCxnSpPr/>
          <p:nvPr/>
        </p:nvCxnSpPr>
        <p:spPr>
          <a:xfrm>
            <a:off x="1443491" y="3804985"/>
            <a:ext cx="5617002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1"/>
          </p:nvPr>
        </p:nvSpPr>
        <p:spPr>
          <a:xfrm>
            <a:off x="1443490" y="2013936"/>
            <a:ext cx="3125871" cy="3437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body" idx="2"/>
          </p:nvPr>
        </p:nvSpPr>
        <p:spPr>
          <a:xfrm>
            <a:off x="4889182" y="2013936"/>
            <a:ext cx="3125652" cy="3437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dt" idx="10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ftr" idx="11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5"/>
          <p:cNvSpPr txBox="1">
            <a:spLocks noGrp="1"/>
          </p:cNvSpPr>
          <p:nvPr>
            <p:ph type="sldNum" idx="12"/>
          </p:nvPr>
        </p:nvSpPr>
        <p:spPr>
          <a:xfrm>
            <a:off x="487725" y="798973"/>
            <a:ext cx="795746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cxnSp>
        <p:nvCxnSpPr>
          <p:cNvPr id="46" name="Google Shape;46;p5"/>
          <p:cNvCxnSpPr/>
          <p:nvPr/>
        </p:nvCxnSpPr>
        <p:spPr>
          <a:xfrm>
            <a:off x="1443491" y="1847088"/>
            <a:ext cx="6571343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" name="Google Shape;48;p6"/>
          <p:cNvCxnSpPr/>
          <p:nvPr/>
        </p:nvCxnSpPr>
        <p:spPr>
          <a:xfrm>
            <a:off x="1443491" y="1847088"/>
            <a:ext cx="6571343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9" name="Google Shape;49;p6"/>
          <p:cNvSpPr txBox="1"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  <a:defRPr sz="2200" b="0" cap="none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500"/>
              <a:buNone/>
              <a:defRPr sz="1500" b="1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350"/>
              <a:buNone/>
              <a:defRPr sz="1350" b="1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body" idx="2"/>
          </p:nvPr>
        </p:nvSpPr>
        <p:spPr>
          <a:xfrm>
            <a:off x="1443491" y="2824270"/>
            <a:ext cx="3125766" cy="2644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6"/>
          <p:cNvSpPr txBox="1">
            <a:spLocks noGrp="1"/>
          </p:cNvSpPr>
          <p:nvPr>
            <p:ph type="body" idx="3"/>
          </p:nvPr>
        </p:nvSpPr>
        <p:spPr>
          <a:xfrm>
            <a:off x="4889182" y="2023004"/>
            <a:ext cx="3125652" cy="802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  <a:defRPr sz="2200" b="0" cap="none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500"/>
              <a:buNone/>
              <a:defRPr sz="1500" b="1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350"/>
              <a:buNone/>
              <a:defRPr sz="1350" b="1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53" name="Google Shape;53;p6"/>
          <p:cNvSpPr txBox="1">
            <a:spLocks noGrp="1"/>
          </p:cNvSpPr>
          <p:nvPr>
            <p:ph type="body" idx="4"/>
          </p:nvPr>
        </p:nvSpPr>
        <p:spPr>
          <a:xfrm>
            <a:off x="4889182" y="2821491"/>
            <a:ext cx="3125652" cy="26373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6"/>
          <p:cNvSpPr txBox="1">
            <a:spLocks noGrp="1"/>
          </p:cNvSpPr>
          <p:nvPr>
            <p:ph type="dt" idx="10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6"/>
          <p:cNvSpPr txBox="1">
            <a:spLocks noGrp="1"/>
          </p:cNvSpPr>
          <p:nvPr>
            <p:ph type="ftr" idx="11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6"/>
          <p:cNvSpPr txBox="1">
            <a:spLocks noGrp="1"/>
          </p:cNvSpPr>
          <p:nvPr>
            <p:ph type="sldNum" idx="12"/>
          </p:nvPr>
        </p:nvSpPr>
        <p:spPr>
          <a:xfrm>
            <a:off x="487725" y="798973"/>
            <a:ext cx="795746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8"/>
          <p:cNvSpPr txBox="1">
            <a:spLocks noGrp="1"/>
          </p:cNvSpPr>
          <p:nvPr>
            <p:ph type="dt" idx="10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 txBox="1">
            <a:spLocks noGrp="1"/>
          </p:cNvSpPr>
          <p:nvPr>
            <p:ph type="ftr" idx="11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8"/>
          <p:cNvSpPr txBox="1">
            <a:spLocks noGrp="1"/>
          </p:cNvSpPr>
          <p:nvPr>
            <p:ph type="sldNum" idx="12"/>
          </p:nvPr>
        </p:nvSpPr>
        <p:spPr>
          <a:xfrm>
            <a:off x="487725" y="798973"/>
            <a:ext cx="795746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BE9E6"/>
            </a:gs>
            <a:gs pos="100000">
              <a:srgbClr val="C9C5C0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>
            <a:gsLst>
              <a:gs pos="0">
                <a:srgbClr val="DFDBD5">
                  <a:alpha val="0"/>
                </a:srgbClr>
              </a:gs>
              <a:gs pos="100000">
                <a:schemeClr val="lt2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1" name="Google Shape;11;p1"/>
          <p:cNvPicPr preferRelativeResize="0"/>
          <p:nvPr/>
        </p:nvPicPr>
        <p:blipFill rotWithShape="1">
          <a:blip r:embed="rId15">
            <a:alphaModFix/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" name="Google Shape;12;p1"/>
          <p:cNvCxnSpPr/>
          <p:nvPr/>
        </p:nvCxnSpPr>
        <p:spPr>
          <a:xfrm>
            <a:off x="0" y="6101127"/>
            <a:ext cx="9144000" cy="0"/>
          </a:xfrm>
          <a:prstGeom prst="straightConnector1">
            <a:avLst/>
          </a:prstGeom>
          <a:noFill/>
          <a:ln w="12700" cap="flat" cmpd="sng">
            <a:solidFill>
              <a:srgbClr val="000001">
                <a:alpha val="2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1"/>
          <p:cNvSpPr txBox="1"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  <a:defRPr sz="3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5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3302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marR="0" lvl="2" indent="-3302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marR="0" lvl="3" indent="-3175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marR="0" lvl="4" indent="-3048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marR="0" lvl="5" indent="-3048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3200400" marR="0" lvl="6" indent="-3048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657600" marR="0" lvl="7" indent="-3048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4114800" marR="0" lvl="8" indent="-3048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5" name="Google Shape;15;p1"/>
          <p:cNvSpPr txBox="1">
            <a:spLocks noGrp="1"/>
          </p:cNvSpPr>
          <p:nvPr>
            <p:ph type="dt" idx="10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8888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6" name="Google Shape;16;p1"/>
          <p:cNvSpPr txBox="1">
            <a:spLocks noGrp="1"/>
          </p:cNvSpPr>
          <p:nvPr>
            <p:ph type="ftr" idx="11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8888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7" name="Google Shape;17;p1"/>
          <p:cNvSpPr txBox="1">
            <a:spLocks noGrp="1"/>
          </p:cNvSpPr>
          <p:nvPr>
            <p:ph type="sldNum" idx="12"/>
          </p:nvPr>
        </p:nvSpPr>
        <p:spPr>
          <a:xfrm>
            <a:off x="487725" y="798973"/>
            <a:ext cx="795746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 rtl="0">
              <a:spcBef>
                <a:spcPts val="0"/>
              </a:spcBef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 rtl="0">
              <a:spcBef>
                <a:spcPts val="0"/>
              </a:spcBef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 rtl="0">
              <a:spcBef>
                <a:spcPts val="0"/>
              </a:spcBef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 rtl="0">
              <a:spcBef>
                <a:spcPts val="0"/>
              </a:spcBef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 rtl="0">
              <a:spcBef>
                <a:spcPts val="0"/>
              </a:spcBef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 rtl="0">
              <a:spcBef>
                <a:spcPts val="0"/>
              </a:spcBef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 rtl="0">
              <a:spcBef>
                <a:spcPts val="0"/>
              </a:spcBef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 rtl="0">
              <a:spcBef>
                <a:spcPts val="0"/>
              </a:spcBef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74" r:id="rId2"/>
    <p:sldLayoutId id="2147483661" r:id="rId3"/>
    <p:sldLayoutId id="2147483660" r:id="rId4"/>
    <p:sldLayoutId id="2147483649" r:id="rId5"/>
    <p:sldLayoutId id="2147483650" r:id="rId6"/>
    <p:sldLayoutId id="2147483651" r:id="rId7"/>
    <p:sldLayoutId id="2147483652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78E1C8-D0B1-B2D9-5AF7-93FF87EAD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AA30D1-7A97-736B-F240-8DCA24712B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3B6A7F-174E-564F-2F71-CC376CBBC7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05FF5DA-B87B-3343-9A84-AB9A5F1069AF}" type="datetimeFigureOut">
              <a:rPr lang="en-MN" smtClean="0"/>
              <a:t>2025.08.06</a:t>
            </a:fld>
            <a:endParaRPr lang="en-M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7FC133-206B-A0FF-100B-5714EBADFA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M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A33FF-0A78-FEFF-D373-797A1C7EA6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850BD61-0588-EB47-A398-ACA3B24D78DF}" type="slidenum">
              <a:rPr lang="en-MN" smtClean="0"/>
              <a:t>‹#›</a:t>
            </a:fld>
            <a:endParaRPr lang="en-MN"/>
          </a:p>
        </p:txBody>
      </p:sp>
    </p:spTree>
    <p:extLst>
      <p:ext uri="{BB962C8B-B14F-4D97-AF65-F5344CB8AC3E}">
        <p14:creationId xmlns:p14="http://schemas.microsoft.com/office/powerpoint/2010/main" val="2949562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M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397B9F-9A03-9E29-BD0D-CD8F7A32F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F936A3-58EC-1CCD-5F3F-4AD77307E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3D3733-6394-D835-BBD7-63EA7F8432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8524AB-A7C3-C14D-AB78-9C5A738C7E3B}" type="datetimeFigureOut">
              <a:rPr lang="en-MN" smtClean="0"/>
              <a:t>2025.08.06</a:t>
            </a:fld>
            <a:endParaRPr lang="en-M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BE480-680A-4522-E3E7-766AA60ABF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M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5C6E78-42DB-459B-1652-C3BDB0D1C3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EBF09FA-EE37-8B4D-8C10-1DCB429085D5}" type="slidenum">
              <a:rPr lang="en-MN" smtClean="0"/>
              <a:t>‹#›</a:t>
            </a:fld>
            <a:endParaRPr lang="en-MN"/>
          </a:p>
        </p:txBody>
      </p:sp>
    </p:spTree>
    <p:extLst>
      <p:ext uri="{BB962C8B-B14F-4D97-AF65-F5344CB8AC3E}">
        <p14:creationId xmlns:p14="http://schemas.microsoft.com/office/powerpoint/2010/main" val="3859098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M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FE4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Google Shape;104;p13"/>
          <p:cNvGrpSpPr/>
          <p:nvPr/>
        </p:nvGrpSpPr>
        <p:grpSpPr>
          <a:xfrm>
            <a:off x="7875641" y="4596190"/>
            <a:ext cx="2236020" cy="2981685"/>
            <a:chOff x="1795050" y="599475"/>
            <a:chExt cx="918925" cy="919025"/>
          </a:xfrm>
        </p:grpSpPr>
        <p:sp>
          <p:nvSpPr>
            <p:cNvPr id="105" name="Google Shape;105;p13"/>
            <p:cNvSpPr/>
            <p:nvPr/>
          </p:nvSpPr>
          <p:spPr>
            <a:xfrm>
              <a:off x="2676800" y="882500"/>
              <a:ext cx="3675" cy="4825"/>
            </a:xfrm>
            <a:custGeom>
              <a:avLst/>
              <a:gdLst/>
              <a:ahLst/>
              <a:cxnLst/>
              <a:rect l="l" t="t" r="r" b="b"/>
              <a:pathLst>
                <a:path w="147" h="193" extrusionOk="0">
                  <a:moveTo>
                    <a:pt x="93" y="0"/>
                  </a:moveTo>
                  <a:cubicBezTo>
                    <a:pt x="39" y="108"/>
                    <a:pt x="8" y="177"/>
                    <a:pt x="0" y="193"/>
                  </a:cubicBezTo>
                  <a:cubicBezTo>
                    <a:pt x="16" y="185"/>
                    <a:pt x="62" y="169"/>
                    <a:pt x="147" y="131"/>
                  </a:cubicBezTo>
                  <a:cubicBezTo>
                    <a:pt x="124" y="85"/>
                    <a:pt x="108" y="46"/>
                    <a:pt x="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13"/>
            <p:cNvSpPr/>
            <p:nvPr/>
          </p:nvSpPr>
          <p:spPr>
            <a:xfrm>
              <a:off x="2676800" y="887300"/>
              <a:ext cx="11200" cy="18500"/>
            </a:xfrm>
            <a:custGeom>
              <a:avLst/>
              <a:gdLst/>
              <a:ahLst/>
              <a:cxnLst/>
              <a:rect l="l" t="t" r="r" b="b"/>
              <a:pathLst>
                <a:path w="448" h="740" extrusionOk="0">
                  <a:moveTo>
                    <a:pt x="0" y="1"/>
                  </a:moveTo>
                  <a:cubicBezTo>
                    <a:pt x="16" y="24"/>
                    <a:pt x="178" y="439"/>
                    <a:pt x="447" y="740"/>
                  </a:cubicBezTo>
                  <a:cubicBezTo>
                    <a:pt x="370" y="516"/>
                    <a:pt x="293" y="309"/>
                    <a:pt x="208" y="93"/>
                  </a:cubicBezTo>
                  <a:cubicBezTo>
                    <a:pt x="93" y="39"/>
                    <a:pt x="16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13"/>
            <p:cNvSpPr/>
            <p:nvPr/>
          </p:nvSpPr>
          <p:spPr>
            <a:xfrm>
              <a:off x="2676425" y="922150"/>
              <a:ext cx="20225" cy="23700"/>
            </a:xfrm>
            <a:custGeom>
              <a:avLst/>
              <a:gdLst/>
              <a:ahLst/>
              <a:cxnLst/>
              <a:rect l="l" t="t" r="r" b="b"/>
              <a:pathLst>
                <a:path w="809" h="948" extrusionOk="0">
                  <a:moveTo>
                    <a:pt x="685" y="0"/>
                  </a:moveTo>
                  <a:cubicBezTo>
                    <a:pt x="624" y="47"/>
                    <a:pt x="562" y="101"/>
                    <a:pt x="501" y="170"/>
                  </a:cubicBezTo>
                  <a:cubicBezTo>
                    <a:pt x="200" y="462"/>
                    <a:pt x="15" y="917"/>
                    <a:pt x="0" y="948"/>
                  </a:cubicBezTo>
                  <a:cubicBezTo>
                    <a:pt x="31" y="932"/>
                    <a:pt x="485" y="755"/>
                    <a:pt x="786" y="455"/>
                  </a:cubicBezTo>
                  <a:lnTo>
                    <a:pt x="809" y="432"/>
                  </a:lnTo>
                  <a:cubicBezTo>
                    <a:pt x="770" y="285"/>
                    <a:pt x="724" y="147"/>
                    <a:pt x="68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3"/>
            <p:cNvSpPr/>
            <p:nvPr/>
          </p:nvSpPr>
          <p:spPr>
            <a:xfrm>
              <a:off x="2676425" y="945825"/>
              <a:ext cx="29850" cy="28900"/>
            </a:xfrm>
            <a:custGeom>
              <a:avLst/>
              <a:gdLst/>
              <a:ahLst/>
              <a:cxnLst/>
              <a:rect l="l" t="t" r="r" b="b"/>
              <a:pathLst>
                <a:path w="1194" h="1156" extrusionOk="0">
                  <a:moveTo>
                    <a:pt x="0" y="1"/>
                  </a:moveTo>
                  <a:cubicBezTo>
                    <a:pt x="0" y="1"/>
                    <a:pt x="185" y="470"/>
                    <a:pt x="493" y="786"/>
                  </a:cubicBezTo>
                  <a:cubicBezTo>
                    <a:pt x="739" y="1033"/>
                    <a:pt x="936" y="1156"/>
                    <a:pt x="1049" y="1156"/>
                  </a:cubicBezTo>
                  <a:cubicBezTo>
                    <a:pt x="1077" y="1156"/>
                    <a:pt x="1100" y="1148"/>
                    <a:pt x="1117" y="1133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5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3"/>
            <p:cNvSpPr/>
            <p:nvPr/>
          </p:nvSpPr>
          <p:spPr>
            <a:xfrm>
              <a:off x="2705475" y="976450"/>
              <a:ext cx="2525" cy="7125"/>
            </a:xfrm>
            <a:custGeom>
              <a:avLst/>
              <a:gdLst/>
              <a:ahLst/>
              <a:cxnLst/>
              <a:rect l="l" t="t" r="r" b="b"/>
              <a:pathLst>
                <a:path w="101" h="285" extrusionOk="0">
                  <a:moveTo>
                    <a:pt x="47" y="0"/>
                  </a:moveTo>
                  <a:lnTo>
                    <a:pt x="47" y="0"/>
                  </a:lnTo>
                  <a:cubicBezTo>
                    <a:pt x="1" y="46"/>
                    <a:pt x="16" y="146"/>
                    <a:pt x="101" y="285"/>
                  </a:cubicBezTo>
                  <a:cubicBezTo>
                    <a:pt x="86" y="185"/>
                    <a:pt x="70" y="92"/>
                    <a:pt x="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13"/>
            <p:cNvSpPr/>
            <p:nvPr/>
          </p:nvSpPr>
          <p:spPr>
            <a:xfrm>
              <a:off x="2676025" y="97585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1" y="0"/>
                  </a:moveTo>
                  <a:cubicBezTo>
                    <a:pt x="946" y="0"/>
                    <a:pt x="746" y="118"/>
                    <a:pt x="501" y="363"/>
                  </a:cubicBezTo>
                  <a:cubicBezTo>
                    <a:pt x="185" y="663"/>
                    <a:pt x="1" y="1141"/>
                    <a:pt x="1" y="1141"/>
                  </a:cubicBezTo>
                  <a:cubicBezTo>
                    <a:pt x="1" y="1141"/>
                    <a:pt x="470" y="956"/>
                    <a:pt x="786" y="648"/>
                  </a:cubicBezTo>
                  <a:cubicBezTo>
                    <a:pt x="1094" y="340"/>
                    <a:pt x="1210" y="101"/>
                    <a:pt x="1133" y="24"/>
                  </a:cubicBezTo>
                  <a:cubicBezTo>
                    <a:pt x="1115" y="8"/>
                    <a:pt x="1091" y="0"/>
                    <a:pt x="10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13"/>
            <p:cNvSpPr/>
            <p:nvPr/>
          </p:nvSpPr>
          <p:spPr>
            <a:xfrm>
              <a:off x="2676025" y="1004350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" y="1"/>
                  </a:moveTo>
                  <a:cubicBezTo>
                    <a:pt x="1" y="1"/>
                    <a:pt x="178" y="470"/>
                    <a:pt x="486" y="786"/>
                  </a:cubicBezTo>
                  <a:cubicBezTo>
                    <a:pt x="732" y="1033"/>
                    <a:pt x="934" y="1156"/>
                    <a:pt x="1049" y="1156"/>
                  </a:cubicBezTo>
                  <a:cubicBezTo>
                    <a:pt x="1077" y="1156"/>
                    <a:pt x="1100" y="1148"/>
                    <a:pt x="1117" y="1133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6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13"/>
            <p:cNvSpPr/>
            <p:nvPr/>
          </p:nvSpPr>
          <p:spPr>
            <a:xfrm>
              <a:off x="2704325" y="1034375"/>
              <a:ext cx="9650" cy="15825"/>
            </a:xfrm>
            <a:custGeom>
              <a:avLst/>
              <a:gdLst/>
              <a:ahLst/>
              <a:cxnLst/>
              <a:rect l="l" t="t" r="r" b="b"/>
              <a:pathLst>
                <a:path w="386" h="633" extrusionOk="0">
                  <a:moveTo>
                    <a:pt x="145" y="1"/>
                  </a:moveTo>
                  <a:cubicBezTo>
                    <a:pt x="116" y="1"/>
                    <a:pt x="93" y="8"/>
                    <a:pt x="78" y="24"/>
                  </a:cubicBezTo>
                  <a:cubicBezTo>
                    <a:pt x="1" y="101"/>
                    <a:pt x="101" y="324"/>
                    <a:pt x="386" y="633"/>
                  </a:cubicBezTo>
                  <a:cubicBezTo>
                    <a:pt x="386" y="448"/>
                    <a:pt x="378" y="271"/>
                    <a:pt x="370" y="86"/>
                  </a:cubicBezTo>
                  <a:cubicBezTo>
                    <a:pt x="279" y="30"/>
                    <a:pt x="201" y="1"/>
                    <a:pt x="1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3"/>
            <p:cNvSpPr/>
            <p:nvPr/>
          </p:nvSpPr>
          <p:spPr>
            <a:xfrm>
              <a:off x="2675650" y="10343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54" y="0"/>
                  </a:moveTo>
                  <a:cubicBezTo>
                    <a:pt x="942" y="0"/>
                    <a:pt x="743" y="114"/>
                    <a:pt x="501" y="356"/>
                  </a:cubicBezTo>
                  <a:cubicBezTo>
                    <a:pt x="185" y="664"/>
                    <a:pt x="0" y="1142"/>
                    <a:pt x="0" y="1142"/>
                  </a:cubicBezTo>
                  <a:cubicBezTo>
                    <a:pt x="0" y="1142"/>
                    <a:pt x="470" y="957"/>
                    <a:pt x="786" y="649"/>
                  </a:cubicBezTo>
                  <a:cubicBezTo>
                    <a:pt x="1094" y="341"/>
                    <a:pt x="1209" y="102"/>
                    <a:pt x="1125" y="25"/>
                  </a:cubicBezTo>
                  <a:cubicBezTo>
                    <a:pt x="1108" y="9"/>
                    <a:pt x="1084" y="0"/>
                    <a:pt x="105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3"/>
            <p:cNvSpPr/>
            <p:nvPr/>
          </p:nvSpPr>
          <p:spPr>
            <a:xfrm>
              <a:off x="2704525" y="1019375"/>
              <a:ext cx="8875" cy="13900"/>
            </a:xfrm>
            <a:custGeom>
              <a:avLst/>
              <a:gdLst/>
              <a:ahLst/>
              <a:cxnLst/>
              <a:rect l="l" t="t" r="r" b="b"/>
              <a:pathLst>
                <a:path w="355" h="556" extrusionOk="0">
                  <a:moveTo>
                    <a:pt x="316" y="0"/>
                  </a:moveTo>
                  <a:cubicBezTo>
                    <a:pt x="77" y="262"/>
                    <a:pt x="0" y="455"/>
                    <a:pt x="70" y="532"/>
                  </a:cubicBezTo>
                  <a:cubicBezTo>
                    <a:pt x="86" y="548"/>
                    <a:pt x="108" y="555"/>
                    <a:pt x="137" y="555"/>
                  </a:cubicBezTo>
                  <a:cubicBezTo>
                    <a:pt x="190" y="555"/>
                    <a:pt x="264" y="528"/>
                    <a:pt x="355" y="478"/>
                  </a:cubicBezTo>
                  <a:cubicBezTo>
                    <a:pt x="339" y="316"/>
                    <a:pt x="331" y="162"/>
                    <a:pt x="31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13"/>
            <p:cNvSpPr/>
            <p:nvPr/>
          </p:nvSpPr>
          <p:spPr>
            <a:xfrm>
              <a:off x="2675650" y="1062875"/>
              <a:ext cx="29850" cy="28825"/>
            </a:xfrm>
            <a:custGeom>
              <a:avLst/>
              <a:gdLst/>
              <a:ahLst/>
              <a:cxnLst/>
              <a:rect l="l" t="t" r="r" b="b"/>
              <a:pathLst>
                <a:path w="1194" h="1153" extrusionOk="0">
                  <a:moveTo>
                    <a:pt x="0" y="1"/>
                  </a:moveTo>
                  <a:cubicBezTo>
                    <a:pt x="0" y="1"/>
                    <a:pt x="177" y="471"/>
                    <a:pt x="485" y="786"/>
                  </a:cubicBezTo>
                  <a:cubicBezTo>
                    <a:pt x="728" y="1029"/>
                    <a:pt x="928" y="1152"/>
                    <a:pt x="1039" y="1152"/>
                  </a:cubicBezTo>
                  <a:cubicBezTo>
                    <a:pt x="1069" y="1152"/>
                    <a:pt x="1093" y="1143"/>
                    <a:pt x="1109" y="1125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6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13"/>
            <p:cNvSpPr/>
            <p:nvPr/>
          </p:nvSpPr>
          <p:spPr>
            <a:xfrm>
              <a:off x="2703950" y="1092850"/>
              <a:ext cx="8875" cy="13750"/>
            </a:xfrm>
            <a:custGeom>
              <a:avLst/>
              <a:gdLst/>
              <a:ahLst/>
              <a:cxnLst/>
              <a:rect l="l" t="t" r="r" b="b"/>
              <a:pathLst>
                <a:path w="355" h="550" extrusionOk="0">
                  <a:moveTo>
                    <a:pt x="147" y="1"/>
                  </a:moveTo>
                  <a:cubicBezTo>
                    <a:pt x="117" y="1"/>
                    <a:pt x="94" y="9"/>
                    <a:pt x="77" y="26"/>
                  </a:cubicBezTo>
                  <a:cubicBezTo>
                    <a:pt x="0" y="96"/>
                    <a:pt x="77" y="288"/>
                    <a:pt x="308" y="550"/>
                  </a:cubicBezTo>
                  <a:cubicBezTo>
                    <a:pt x="324" y="396"/>
                    <a:pt x="339" y="234"/>
                    <a:pt x="354" y="80"/>
                  </a:cubicBezTo>
                  <a:cubicBezTo>
                    <a:pt x="267" y="26"/>
                    <a:pt x="197" y="1"/>
                    <a:pt x="1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3"/>
            <p:cNvSpPr/>
            <p:nvPr/>
          </p:nvSpPr>
          <p:spPr>
            <a:xfrm>
              <a:off x="2675075" y="1092800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059" y="0"/>
                  </a:moveTo>
                  <a:cubicBezTo>
                    <a:pt x="947" y="0"/>
                    <a:pt x="747" y="119"/>
                    <a:pt x="501" y="359"/>
                  </a:cubicBezTo>
                  <a:cubicBezTo>
                    <a:pt x="193" y="667"/>
                    <a:pt x="0" y="1145"/>
                    <a:pt x="0" y="1145"/>
                  </a:cubicBezTo>
                  <a:cubicBezTo>
                    <a:pt x="0" y="1145"/>
                    <a:pt x="478" y="960"/>
                    <a:pt x="793" y="652"/>
                  </a:cubicBezTo>
                  <a:cubicBezTo>
                    <a:pt x="1101" y="344"/>
                    <a:pt x="1209" y="105"/>
                    <a:pt x="1132" y="28"/>
                  </a:cubicBezTo>
                  <a:cubicBezTo>
                    <a:pt x="1115" y="10"/>
                    <a:pt x="1091" y="0"/>
                    <a:pt x="10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3"/>
            <p:cNvSpPr/>
            <p:nvPr/>
          </p:nvSpPr>
          <p:spPr>
            <a:xfrm>
              <a:off x="2703950" y="1075975"/>
              <a:ext cx="9825" cy="15825"/>
            </a:xfrm>
            <a:custGeom>
              <a:avLst/>
              <a:gdLst/>
              <a:ahLst/>
              <a:cxnLst/>
              <a:rect l="l" t="t" r="r" b="b"/>
              <a:pathLst>
                <a:path w="393" h="633" extrusionOk="0">
                  <a:moveTo>
                    <a:pt x="393" y="0"/>
                  </a:moveTo>
                  <a:lnTo>
                    <a:pt x="393" y="0"/>
                  </a:lnTo>
                  <a:cubicBezTo>
                    <a:pt x="100" y="301"/>
                    <a:pt x="0" y="524"/>
                    <a:pt x="77" y="609"/>
                  </a:cubicBezTo>
                  <a:cubicBezTo>
                    <a:pt x="93" y="625"/>
                    <a:pt x="115" y="632"/>
                    <a:pt x="143" y="632"/>
                  </a:cubicBezTo>
                  <a:cubicBezTo>
                    <a:pt x="197" y="632"/>
                    <a:pt x="273" y="603"/>
                    <a:pt x="370" y="547"/>
                  </a:cubicBezTo>
                  <a:cubicBezTo>
                    <a:pt x="378" y="362"/>
                    <a:pt x="385" y="185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13"/>
            <p:cNvSpPr/>
            <p:nvPr/>
          </p:nvSpPr>
          <p:spPr>
            <a:xfrm>
              <a:off x="2675075" y="1121400"/>
              <a:ext cx="30050" cy="28825"/>
            </a:xfrm>
            <a:custGeom>
              <a:avLst/>
              <a:gdLst/>
              <a:ahLst/>
              <a:cxnLst/>
              <a:rect l="l" t="t" r="r" b="b"/>
              <a:pathLst>
                <a:path w="1202" h="1153" extrusionOk="0">
                  <a:moveTo>
                    <a:pt x="0" y="1"/>
                  </a:moveTo>
                  <a:cubicBezTo>
                    <a:pt x="0" y="1"/>
                    <a:pt x="185" y="471"/>
                    <a:pt x="493" y="786"/>
                  </a:cubicBezTo>
                  <a:cubicBezTo>
                    <a:pt x="736" y="1029"/>
                    <a:pt x="935" y="1152"/>
                    <a:pt x="1047" y="1152"/>
                  </a:cubicBezTo>
                  <a:cubicBezTo>
                    <a:pt x="1077" y="1152"/>
                    <a:pt x="1100" y="1143"/>
                    <a:pt x="1117" y="1125"/>
                  </a:cubicBezTo>
                  <a:cubicBezTo>
                    <a:pt x="1201" y="1048"/>
                    <a:pt x="1094" y="809"/>
                    <a:pt x="786" y="501"/>
                  </a:cubicBezTo>
                  <a:cubicBezTo>
                    <a:pt x="478" y="186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13"/>
            <p:cNvSpPr/>
            <p:nvPr/>
          </p:nvSpPr>
          <p:spPr>
            <a:xfrm>
              <a:off x="2674675" y="1151325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060" y="0"/>
                  </a:moveTo>
                  <a:cubicBezTo>
                    <a:pt x="947" y="0"/>
                    <a:pt x="748" y="119"/>
                    <a:pt x="501" y="359"/>
                  </a:cubicBezTo>
                  <a:cubicBezTo>
                    <a:pt x="193" y="667"/>
                    <a:pt x="1" y="1145"/>
                    <a:pt x="1" y="1145"/>
                  </a:cubicBezTo>
                  <a:cubicBezTo>
                    <a:pt x="1" y="1145"/>
                    <a:pt x="478" y="960"/>
                    <a:pt x="786" y="652"/>
                  </a:cubicBezTo>
                  <a:cubicBezTo>
                    <a:pt x="1102" y="344"/>
                    <a:pt x="1210" y="105"/>
                    <a:pt x="1133" y="28"/>
                  </a:cubicBezTo>
                  <a:cubicBezTo>
                    <a:pt x="1116" y="10"/>
                    <a:pt x="1091" y="0"/>
                    <a:pt x="106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13"/>
            <p:cNvSpPr/>
            <p:nvPr/>
          </p:nvSpPr>
          <p:spPr>
            <a:xfrm>
              <a:off x="2704325" y="1143175"/>
              <a:ext cx="2150" cy="6175"/>
            </a:xfrm>
            <a:custGeom>
              <a:avLst/>
              <a:gdLst/>
              <a:ahLst/>
              <a:cxnLst/>
              <a:rect l="l" t="t" r="r" b="b"/>
              <a:pathLst>
                <a:path w="86" h="247" extrusionOk="0">
                  <a:moveTo>
                    <a:pt x="85" y="0"/>
                  </a:moveTo>
                  <a:cubicBezTo>
                    <a:pt x="16" y="116"/>
                    <a:pt x="1" y="200"/>
                    <a:pt x="39" y="247"/>
                  </a:cubicBezTo>
                  <a:cubicBezTo>
                    <a:pt x="55" y="169"/>
                    <a:pt x="70" y="85"/>
                    <a:pt x="8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13"/>
            <p:cNvSpPr/>
            <p:nvPr/>
          </p:nvSpPr>
          <p:spPr>
            <a:xfrm>
              <a:off x="2674675" y="1179925"/>
              <a:ext cx="19675" cy="23325"/>
            </a:xfrm>
            <a:custGeom>
              <a:avLst/>
              <a:gdLst/>
              <a:ahLst/>
              <a:cxnLst/>
              <a:rect l="l" t="t" r="r" b="b"/>
              <a:pathLst>
                <a:path w="787" h="933" extrusionOk="0">
                  <a:moveTo>
                    <a:pt x="1" y="1"/>
                  </a:moveTo>
                  <a:lnTo>
                    <a:pt x="1" y="1"/>
                  </a:lnTo>
                  <a:cubicBezTo>
                    <a:pt x="16" y="24"/>
                    <a:pt x="193" y="478"/>
                    <a:pt x="494" y="786"/>
                  </a:cubicBezTo>
                  <a:cubicBezTo>
                    <a:pt x="547" y="840"/>
                    <a:pt x="601" y="894"/>
                    <a:pt x="655" y="933"/>
                  </a:cubicBezTo>
                  <a:cubicBezTo>
                    <a:pt x="701" y="794"/>
                    <a:pt x="748" y="648"/>
                    <a:pt x="786" y="509"/>
                  </a:cubicBezTo>
                  <a:lnTo>
                    <a:pt x="778" y="502"/>
                  </a:lnTo>
                  <a:cubicBezTo>
                    <a:pt x="486" y="193"/>
                    <a:pt x="32" y="9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13"/>
            <p:cNvSpPr/>
            <p:nvPr/>
          </p:nvSpPr>
          <p:spPr>
            <a:xfrm>
              <a:off x="2674300" y="1221125"/>
              <a:ext cx="10425" cy="17175"/>
            </a:xfrm>
            <a:custGeom>
              <a:avLst/>
              <a:gdLst/>
              <a:ahLst/>
              <a:cxnLst/>
              <a:rect l="l" t="t" r="r" b="b"/>
              <a:pathLst>
                <a:path w="417" h="687" extrusionOk="0">
                  <a:moveTo>
                    <a:pt x="416" y="1"/>
                  </a:moveTo>
                  <a:lnTo>
                    <a:pt x="416" y="1"/>
                  </a:lnTo>
                  <a:cubicBezTo>
                    <a:pt x="162" y="294"/>
                    <a:pt x="8" y="663"/>
                    <a:pt x="0" y="686"/>
                  </a:cubicBezTo>
                  <a:cubicBezTo>
                    <a:pt x="16" y="686"/>
                    <a:pt x="77" y="656"/>
                    <a:pt x="170" y="609"/>
                  </a:cubicBezTo>
                  <a:cubicBezTo>
                    <a:pt x="254" y="409"/>
                    <a:pt x="339" y="209"/>
                    <a:pt x="4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13"/>
            <p:cNvSpPr/>
            <p:nvPr/>
          </p:nvSpPr>
          <p:spPr>
            <a:xfrm>
              <a:off x="2674300" y="1238475"/>
              <a:ext cx="2900" cy="3875"/>
            </a:xfrm>
            <a:custGeom>
              <a:avLst/>
              <a:gdLst/>
              <a:ahLst/>
              <a:cxnLst/>
              <a:rect l="l" t="t" r="r" b="b"/>
              <a:pathLst>
                <a:path w="116" h="155" extrusionOk="0">
                  <a:moveTo>
                    <a:pt x="0" y="0"/>
                  </a:moveTo>
                  <a:cubicBezTo>
                    <a:pt x="8" y="8"/>
                    <a:pt x="31" y="69"/>
                    <a:pt x="70" y="154"/>
                  </a:cubicBezTo>
                  <a:cubicBezTo>
                    <a:pt x="85" y="116"/>
                    <a:pt x="100" y="85"/>
                    <a:pt x="116" y="46"/>
                  </a:cubicBezTo>
                  <a:cubicBezTo>
                    <a:pt x="54" y="15"/>
                    <a:pt x="8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13"/>
            <p:cNvSpPr/>
            <p:nvPr/>
          </p:nvSpPr>
          <p:spPr>
            <a:xfrm>
              <a:off x="2618850" y="803950"/>
              <a:ext cx="23325" cy="24475"/>
            </a:xfrm>
            <a:custGeom>
              <a:avLst/>
              <a:gdLst/>
              <a:ahLst/>
              <a:cxnLst/>
              <a:rect l="l" t="t" r="r" b="b"/>
              <a:pathLst>
                <a:path w="933" h="979" extrusionOk="0">
                  <a:moveTo>
                    <a:pt x="724" y="0"/>
                  </a:moveTo>
                  <a:cubicBezTo>
                    <a:pt x="655" y="54"/>
                    <a:pt x="578" y="116"/>
                    <a:pt x="501" y="193"/>
                  </a:cubicBezTo>
                  <a:cubicBezTo>
                    <a:pt x="193" y="493"/>
                    <a:pt x="8" y="947"/>
                    <a:pt x="0" y="978"/>
                  </a:cubicBezTo>
                  <a:cubicBezTo>
                    <a:pt x="24" y="963"/>
                    <a:pt x="478" y="786"/>
                    <a:pt x="786" y="485"/>
                  </a:cubicBezTo>
                  <a:cubicBezTo>
                    <a:pt x="840" y="431"/>
                    <a:pt x="894" y="377"/>
                    <a:pt x="932" y="323"/>
                  </a:cubicBezTo>
                  <a:cubicBezTo>
                    <a:pt x="863" y="216"/>
                    <a:pt x="794" y="108"/>
                    <a:pt x="72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13"/>
            <p:cNvSpPr/>
            <p:nvPr/>
          </p:nvSpPr>
          <p:spPr>
            <a:xfrm>
              <a:off x="2618650" y="828400"/>
              <a:ext cx="30075" cy="28900"/>
            </a:xfrm>
            <a:custGeom>
              <a:avLst/>
              <a:gdLst/>
              <a:ahLst/>
              <a:cxnLst/>
              <a:rect l="l" t="t" r="r" b="b"/>
              <a:pathLst>
                <a:path w="1203" h="1156" extrusionOk="0">
                  <a:moveTo>
                    <a:pt x="1" y="0"/>
                  </a:moveTo>
                  <a:cubicBezTo>
                    <a:pt x="1" y="0"/>
                    <a:pt x="186" y="470"/>
                    <a:pt x="494" y="786"/>
                  </a:cubicBezTo>
                  <a:cubicBezTo>
                    <a:pt x="740" y="1032"/>
                    <a:pt x="942" y="1155"/>
                    <a:pt x="1053" y="1155"/>
                  </a:cubicBezTo>
                  <a:cubicBezTo>
                    <a:pt x="1080" y="1155"/>
                    <a:pt x="1102" y="1147"/>
                    <a:pt x="1117" y="1132"/>
                  </a:cubicBezTo>
                  <a:cubicBezTo>
                    <a:pt x="1202" y="1047"/>
                    <a:pt x="1094" y="809"/>
                    <a:pt x="786" y="501"/>
                  </a:cubicBezTo>
                  <a:cubicBezTo>
                    <a:pt x="478" y="185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13"/>
            <p:cNvSpPr/>
            <p:nvPr/>
          </p:nvSpPr>
          <p:spPr>
            <a:xfrm>
              <a:off x="2646950" y="8584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9" y="1"/>
                  </a:moveTo>
                  <a:cubicBezTo>
                    <a:pt x="119" y="1"/>
                    <a:pt x="95" y="9"/>
                    <a:pt x="78" y="25"/>
                  </a:cubicBezTo>
                  <a:cubicBezTo>
                    <a:pt x="1" y="102"/>
                    <a:pt x="109" y="340"/>
                    <a:pt x="417" y="656"/>
                  </a:cubicBezTo>
                  <a:cubicBezTo>
                    <a:pt x="725" y="964"/>
                    <a:pt x="1194" y="1157"/>
                    <a:pt x="1194" y="1157"/>
                  </a:cubicBezTo>
                  <a:cubicBezTo>
                    <a:pt x="1194" y="1157"/>
                    <a:pt x="1017" y="679"/>
                    <a:pt x="709" y="371"/>
                  </a:cubicBezTo>
                  <a:cubicBezTo>
                    <a:pt x="465" y="120"/>
                    <a:pt x="264" y="1"/>
                    <a:pt x="1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3"/>
            <p:cNvSpPr/>
            <p:nvPr/>
          </p:nvSpPr>
          <p:spPr>
            <a:xfrm>
              <a:off x="2618275" y="858375"/>
              <a:ext cx="30250" cy="28575"/>
            </a:xfrm>
            <a:custGeom>
              <a:avLst/>
              <a:gdLst/>
              <a:ahLst/>
              <a:cxnLst/>
              <a:rect l="l" t="t" r="r" b="b"/>
              <a:pathLst>
                <a:path w="1210" h="1143" extrusionOk="0">
                  <a:moveTo>
                    <a:pt x="1062" y="1"/>
                  </a:moveTo>
                  <a:cubicBezTo>
                    <a:pt x="950" y="1"/>
                    <a:pt x="749" y="114"/>
                    <a:pt x="501" y="357"/>
                  </a:cubicBezTo>
                  <a:cubicBezTo>
                    <a:pt x="193" y="665"/>
                    <a:pt x="0" y="1142"/>
                    <a:pt x="0" y="1142"/>
                  </a:cubicBezTo>
                  <a:cubicBezTo>
                    <a:pt x="0" y="1142"/>
                    <a:pt x="478" y="957"/>
                    <a:pt x="786" y="649"/>
                  </a:cubicBezTo>
                  <a:cubicBezTo>
                    <a:pt x="1102" y="341"/>
                    <a:pt x="1209" y="103"/>
                    <a:pt x="1132" y="26"/>
                  </a:cubicBezTo>
                  <a:cubicBezTo>
                    <a:pt x="1116" y="9"/>
                    <a:pt x="1092" y="1"/>
                    <a:pt x="106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3"/>
            <p:cNvSpPr/>
            <p:nvPr/>
          </p:nvSpPr>
          <p:spPr>
            <a:xfrm>
              <a:off x="2646950" y="839950"/>
              <a:ext cx="16775" cy="17400"/>
            </a:xfrm>
            <a:custGeom>
              <a:avLst/>
              <a:gdLst/>
              <a:ahLst/>
              <a:cxnLst/>
              <a:rect l="l" t="t" r="r" b="b"/>
              <a:pathLst>
                <a:path w="671" h="696" extrusionOk="0">
                  <a:moveTo>
                    <a:pt x="471" y="0"/>
                  </a:moveTo>
                  <a:cubicBezTo>
                    <a:pt x="455" y="16"/>
                    <a:pt x="440" y="31"/>
                    <a:pt x="424" y="39"/>
                  </a:cubicBezTo>
                  <a:cubicBezTo>
                    <a:pt x="116" y="347"/>
                    <a:pt x="1" y="585"/>
                    <a:pt x="85" y="670"/>
                  </a:cubicBezTo>
                  <a:cubicBezTo>
                    <a:pt x="101" y="687"/>
                    <a:pt x="123" y="695"/>
                    <a:pt x="152" y="695"/>
                  </a:cubicBezTo>
                  <a:cubicBezTo>
                    <a:pt x="256" y="695"/>
                    <a:pt x="442" y="588"/>
                    <a:pt x="671" y="377"/>
                  </a:cubicBezTo>
                  <a:cubicBezTo>
                    <a:pt x="601" y="247"/>
                    <a:pt x="540" y="123"/>
                    <a:pt x="47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3"/>
            <p:cNvSpPr/>
            <p:nvPr/>
          </p:nvSpPr>
          <p:spPr>
            <a:xfrm>
              <a:off x="2618275" y="886925"/>
              <a:ext cx="29850" cy="28900"/>
            </a:xfrm>
            <a:custGeom>
              <a:avLst/>
              <a:gdLst/>
              <a:ahLst/>
              <a:cxnLst/>
              <a:rect l="l" t="t" r="r" b="b"/>
              <a:pathLst>
                <a:path w="1194" h="1156" extrusionOk="0">
                  <a:moveTo>
                    <a:pt x="0" y="0"/>
                  </a:moveTo>
                  <a:cubicBezTo>
                    <a:pt x="0" y="0"/>
                    <a:pt x="185" y="470"/>
                    <a:pt x="493" y="786"/>
                  </a:cubicBezTo>
                  <a:cubicBezTo>
                    <a:pt x="740" y="1032"/>
                    <a:pt x="942" y="1155"/>
                    <a:pt x="1052" y="1155"/>
                  </a:cubicBezTo>
                  <a:cubicBezTo>
                    <a:pt x="1080" y="1155"/>
                    <a:pt x="1102" y="1148"/>
                    <a:pt x="1117" y="1132"/>
                  </a:cubicBezTo>
                  <a:cubicBezTo>
                    <a:pt x="1194" y="1047"/>
                    <a:pt x="1086" y="809"/>
                    <a:pt x="778" y="501"/>
                  </a:cubicBezTo>
                  <a:cubicBezTo>
                    <a:pt x="470" y="185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13"/>
            <p:cNvSpPr/>
            <p:nvPr/>
          </p:nvSpPr>
          <p:spPr>
            <a:xfrm>
              <a:off x="2646575" y="9169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8" y="1"/>
                  </a:moveTo>
                  <a:cubicBezTo>
                    <a:pt x="118" y="1"/>
                    <a:pt x="95" y="9"/>
                    <a:pt x="77" y="25"/>
                  </a:cubicBezTo>
                  <a:cubicBezTo>
                    <a:pt x="0" y="102"/>
                    <a:pt x="108" y="340"/>
                    <a:pt x="416" y="656"/>
                  </a:cubicBezTo>
                  <a:cubicBezTo>
                    <a:pt x="724" y="964"/>
                    <a:pt x="1194" y="1157"/>
                    <a:pt x="1194" y="1157"/>
                  </a:cubicBezTo>
                  <a:cubicBezTo>
                    <a:pt x="1194" y="1157"/>
                    <a:pt x="1009" y="679"/>
                    <a:pt x="701" y="371"/>
                  </a:cubicBezTo>
                  <a:cubicBezTo>
                    <a:pt x="456" y="120"/>
                    <a:pt x="260" y="1"/>
                    <a:pt x="14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13"/>
            <p:cNvSpPr/>
            <p:nvPr/>
          </p:nvSpPr>
          <p:spPr>
            <a:xfrm>
              <a:off x="2617875" y="916825"/>
              <a:ext cx="30250" cy="28650"/>
            </a:xfrm>
            <a:custGeom>
              <a:avLst/>
              <a:gdLst/>
              <a:ahLst/>
              <a:cxnLst/>
              <a:rect l="l" t="t" r="r" b="b"/>
              <a:pathLst>
                <a:path w="1210" h="1146" extrusionOk="0">
                  <a:moveTo>
                    <a:pt x="1060" y="1"/>
                  </a:moveTo>
                  <a:cubicBezTo>
                    <a:pt x="948" y="1"/>
                    <a:pt x="748" y="119"/>
                    <a:pt x="501" y="360"/>
                  </a:cubicBezTo>
                  <a:cubicBezTo>
                    <a:pt x="193" y="668"/>
                    <a:pt x="1" y="1145"/>
                    <a:pt x="1" y="1145"/>
                  </a:cubicBezTo>
                  <a:cubicBezTo>
                    <a:pt x="1" y="1145"/>
                    <a:pt x="478" y="960"/>
                    <a:pt x="786" y="652"/>
                  </a:cubicBezTo>
                  <a:cubicBezTo>
                    <a:pt x="1102" y="344"/>
                    <a:pt x="1210" y="106"/>
                    <a:pt x="1133" y="29"/>
                  </a:cubicBezTo>
                  <a:cubicBezTo>
                    <a:pt x="1116" y="10"/>
                    <a:pt x="1091" y="1"/>
                    <a:pt x="10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13"/>
            <p:cNvSpPr/>
            <p:nvPr/>
          </p:nvSpPr>
          <p:spPr>
            <a:xfrm>
              <a:off x="2646575" y="8873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lnTo>
                    <a:pt x="1209" y="1"/>
                  </a:lnTo>
                  <a:cubicBezTo>
                    <a:pt x="1209" y="1"/>
                    <a:pt x="740" y="178"/>
                    <a:pt x="424" y="486"/>
                  </a:cubicBezTo>
                  <a:cubicBezTo>
                    <a:pt x="108" y="794"/>
                    <a:pt x="0" y="1032"/>
                    <a:pt x="77" y="1117"/>
                  </a:cubicBezTo>
                  <a:cubicBezTo>
                    <a:pt x="95" y="1133"/>
                    <a:pt x="119" y="1141"/>
                    <a:pt x="149" y="1141"/>
                  </a:cubicBezTo>
                  <a:cubicBezTo>
                    <a:pt x="264" y="1141"/>
                    <a:pt x="464" y="1023"/>
                    <a:pt x="709" y="778"/>
                  </a:cubicBezTo>
                  <a:cubicBezTo>
                    <a:pt x="1025" y="470"/>
                    <a:pt x="1209" y="1"/>
                    <a:pt x="12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13"/>
            <p:cNvSpPr/>
            <p:nvPr/>
          </p:nvSpPr>
          <p:spPr>
            <a:xfrm>
              <a:off x="2617875" y="945450"/>
              <a:ext cx="29875" cy="28800"/>
            </a:xfrm>
            <a:custGeom>
              <a:avLst/>
              <a:gdLst/>
              <a:ahLst/>
              <a:cxnLst/>
              <a:rect l="l" t="t" r="r" b="b"/>
              <a:pathLst>
                <a:path w="1195" h="1152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0"/>
                    <a:pt x="186" y="470"/>
                    <a:pt x="494" y="786"/>
                  </a:cubicBezTo>
                  <a:cubicBezTo>
                    <a:pt x="736" y="1028"/>
                    <a:pt x="931" y="1152"/>
                    <a:pt x="1044" y="1152"/>
                  </a:cubicBezTo>
                  <a:cubicBezTo>
                    <a:pt x="1075" y="1152"/>
                    <a:pt x="1100" y="1143"/>
                    <a:pt x="1118" y="1125"/>
                  </a:cubicBezTo>
                  <a:cubicBezTo>
                    <a:pt x="1195" y="1048"/>
                    <a:pt x="1087" y="809"/>
                    <a:pt x="779" y="501"/>
                  </a:cubicBezTo>
                  <a:cubicBezTo>
                    <a:pt x="471" y="185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13"/>
            <p:cNvSpPr/>
            <p:nvPr/>
          </p:nvSpPr>
          <p:spPr>
            <a:xfrm>
              <a:off x="2646175" y="9754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5" y="1"/>
                  </a:moveTo>
                  <a:cubicBezTo>
                    <a:pt x="117" y="1"/>
                    <a:pt x="94" y="9"/>
                    <a:pt x="78" y="25"/>
                  </a:cubicBezTo>
                  <a:cubicBezTo>
                    <a:pt x="1" y="102"/>
                    <a:pt x="109" y="340"/>
                    <a:pt x="417" y="656"/>
                  </a:cubicBezTo>
                  <a:cubicBezTo>
                    <a:pt x="725" y="964"/>
                    <a:pt x="1195" y="1157"/>
                    <a:pt x="1195" y="1157"/>
                  </a:cubicBezTo>
                  <a:cubicBezTo>
                    <a:pt x="1195" y="1157"/>
                    <a:pt x="1010" y="679"/>
                    <a:pt x="702" y="371"/>
                  </a:cubicBezTo>
                  <a:cubicBezTo>
                    <a:pt x="457" y="120"/>
                    <a:pt x="256" y="1"/>
                    <a:pt x="1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13"/>
            <p:cNvSpPr/>
            <p:nvPr/>
          </p:nvSpPr>
          <p:spPr>
            <a:xfrm>
              <a:off x="2617500" y="975350"/>
              <a:ext cx="30250" cy="28650"/>
            </a:xfrm>
            <a:custGeom>
              <a:avLst/>
              <a:gdLst/>
              <a:ahLst/>
              <a:cxnLst/>
              <a:rect l="l" t="t" r="r" b="b"/>
              <a:pathLst>
                <a:path w="1210" h="1146" extrusionOk="0">
                  <a:moveTo>
                    <a:pt x="1056" y="1"/>
                  </a:moveTo>
                  <a:cubicBezTo>
                    <a:pt x="940" y="1"/>
                    <a:pt x="742" y="119"/>
                    <a:pt x="501" y="360"/>
                  </a:cubicBezTo>
                  <a:cubicBezTo>
                    <a:pt x="185" y="668"/>
                    <a:pt x="1" y="1145"/>
                    <a:pt x="1" y="1145"/>
                  </a:cubicBezTo>
                  <a:cubicBezTo>
                    <a:pt x="1" y="1145"/>
                    <a:pt x="470" y="960"/>
                    <a:pt x="786" y="652"/>
                  </a:cubicBezTo>
                  <a:cubicBezTo>
                    <a:pt x="1102" y="344"/>
                    <a:pt x="1210" y="106"/>
                    <a:pt x="1133" y="29"/>
                  </a:cubicBezTo>
                  <a:cubicBezTo>
                    <a:pt x="1114" y="10"/>
                    <a:pt x="1088" y="1"/>
                    <a:pt x="105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13"/>
            <p:cNvSpPr/>
            <p:nvPr/>
          </p:nvSpPr>
          <p:spPr>
            <a:xfrm>
              <a:off x="2646175" y="945825"/>
              <a:ext cx="30275" cy="28550"/>
            </a:xfrm>
            <a:custGeom>
              <a:avLst/>
              <a:gdLst/>
              <a:ahLst/>
              <a:cxnLst/>
              <a:rect l="l" t="t" r="r" b="b"/>
              <a:pathLst>
                <a:path w="1211" h="1142" extrusionOk="0">
                  <a:moveTo>
                    <a:pt x="1210" y="1"/>
                  </a:moveTo>
                  <a:cubicBezTo>
                    <a:pt x="1210" y="1"/>
                    <a:pt x="733" y="178"/>
                    <a:pt x="425" y="486"/>
                  </a:cubicBezTo>
                  <a:cubicBezTo>
                    <a:pt x="109" y="794"/>
                    <a:pt x="1" y="1033"/>
                    <a:pt x="78" y="1117"/>
                  </a:cubicBezTo>
                  <a:cubicBezTo>
                    <a:pt x="94" y="1133"/>
                    <a:pt x="117" y="1141"/>
                    <a:pt x="146" y="1141"/>
                  </a:cubicBezTo>
                  <a:cubicBezTo>
                    <a:pt x="257" y="1141"/>
                    <a:pt x="459" y="1023"/>
                    <a:pt x="709" y="778"/>
                  </a:cubicBezTo>
                  <a:cubicBezTo>
                    <a:pt x="1017" y="470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13"/>
            <p:cNvSpPr/>
            <p:nvPr/>
          </p:nvSpPr>
          <p:spPr>
            <a:xfrm>
              <a:off x="2617500" y="1003975"/>
              <a:ext cx="29875" cy="28800"/>
            </a:xfrm>
            <a:custGeom>
              <a:avLst/>
              <a:gdLst/>
              <a:ahLst/>
              <a:cxnLst/>
              <a:rect l="l" t="t" r="r" b="b"/>
              <a:pathLst>
                <a:path w="1195" h="1152" extrusionOk="0">
                  <a:moveTo>
                    <a:pt x="1" y="0"/>
                  </a:moveTo>
                  <a:cubicBezTo>
                    <a:pt x="1" y="0"/>
                    <a:pt x="178" y="470"/>
                    <a:pt x="486" y="786"/>
                  </a:cubicBezTo>
                  <a:cubicBezTo>
                    <a:pt x="728" y="1028"/>
                    <a:pt x="928" y="1152"/>
                    <a:pt x="1043" y="1152"/>
                  </a:cubicBezTo>
                  <a:cubicBezTo>
                    <a:pt x="1074" y="1152"/>
                    <a:pt x="1099" y="1143"/>
                    <a:pt x="1117" y="1125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5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13"/>
            <p:cNvSpPr/>
            <p:nvPr/>
          </p:nvSpPr>
          <p:spPr>
            <a:xfrm>
              <a:off x="2645600" y="1033975"/>
              <a:ext cx="30075" cy="28925"/>
            </a:xfrm>
            <a:custGeom>
              <a:avLst/>
              <a:gdLst/>
              <a:ahLst/>
              <a:cxnLst/>
              <a:rect l="l" t="t" r="r" b="b"/>
              <a:pathLst>
                <a:path w="1203" h="1157" extrusionOk="0">
                  <a:moveTo>
                    <a:pt x="153" y="1"/>
                  </a:moveTo>
                  <a:cubicBezTo>
                    <a:pt x="124" y="1"/>
                    <a:pt x="101" y="9"/>
                    <a:pt x="86" y="25"/>
                  </a:cubicBezTo>
                  <a:cubicBezTo>
                    <a:pt x="1" y="102"/>
                    <a:pt x="109" y="340"/>
                    <a:pt x="417" y="656"/>
                  </a:cubicBezTo>
                  <a:cubicBezTo>
                    <a:pt x="725" y="964"/>
                    <a:pt x="1202" y="1157"/>
                    <a:pt x="1202" y="1157"/>
                  </a:cubicBezTo>
                  <a:cubicBezTo>
                    <a:pt x="1202" y="1157"/>
                    <a:pt x="1017" y="679"/>
                    <a:pt x="709" y="371"/>
                  </a:cubicBezTo>
                  <a:cubicBezTo>
                    <a:pt x="465" y="120"/>
                    <a:pt x="264" y="1"/>
                    <a:pt x="1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13"/>
            <p:cNvSpPr/>
            <p:nvPr/>
          </p:nvSpPr>
          <p:spPr>
            <a:xfrm>
              <a:off x="2617125" y="103387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55" y="1"/>
                  </a:moveTo>
                  <a:cubicBezTo>
                    <a:pt x="940" y="1"/>
                    <a:pt x="741" y="119"/>
                    <a:pt x="501" y="360"/>
                  </a:cubicBezTo>
                  <a:cubicBezTo>
                    <a:pt x="185" y="668"/>
                    <a:pt x="0" y="1138"/>
                    <a:pt x="0" y="1138"/>
                  </a:cubicBezTo>
                  <a:cubicBezTo>
                    <a:pt x="0" y="1138"/>
                    <a:pt x="470" y="961"/>
                    <a:pt x="786" y="653"/>
                  </a:cubicBezTo>
                  <a:cubicBezTo>
                    <a:pt x="1094" y="344"/>
                    <a:pt x="1209" y="106"/>
                    <a:pt x="1132" y="29"/>
                  </a:cubicBezTo>
                  <a:cubicBezTo>
                    <a:pt x="1114" y="10"/>
                    <a:pt x="1088" y="1"/>
                    <a:pt x="105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13"/>
            <p:cNvSpPr/>
            <p:nvPr/>
          </p:nvSpPr>
          <p:spPr>
            <a:xfrm>
              <a:off x="2645800" y="100435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10" y="1"/>
                  </a:moveTo>
                  <a:cubicBezTo>
                    <a:pt x="1210" y="1"/>
                    <a:pt x="732" y="178"/>
                    <a:pt x="424" y="486"/>
                  </a:cubicBezTo>
                  <a:cubicBezTo>
                    <a:pt x="108" y="794"/>
                    <a:pt x="1" y="1033"/>
                    <a:pt x="78" y="1110"/>
                  </a:cubicBezTo>
                  <a:cubicBezTo>
                    <a:pt x="94" y="1128"/>
                    <a:pt x="119" y="1138"/>
                    <a:pt x="151" y="1138"/>
                  </a:cubicBezTo>
                  <a:cubicBezTo>
                    <a:pt x="263" y="1138"/>
                    <a:pt x="462" y="1019"/>
                    <a:pt x="709" y="778"/>
                  </a:cubicBezTo>
                  <a:cubicBezTo>
                    <a:pt x="1017" y="470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13"/>
            <p:cNvSpPr/>
            <p:nvPr/>
          </p:nvSpPr>
          <p:spPr>
            <a:xfrm>
              <a:off x="2617125" y="1062300"/>
              <a:ext cx="29850" cy="29000"/>
            </a:xfrm>
            <a:custGeom>
              <a:avLst/>
              <a:gdLst/>
              <a:ahLst/>
              <a:cxnLst/>
              <a:rect l="l" t="t" r="r" b="b"/>
              <a:pathLst>
                <a:path w="1194" h="1160" extrusionOk="0">
                  <a:moveTo>
                    <a:pt x="0" y="1"/>
                  </a:moveTo>
                  <a:cubicBezTo>
                    <a:pt x="0" y="1"/>
                    <a:pt x="177" y="478"/>
                    <a:pt x="485" y="794"/>
                  </a:cubicBezTo>
                  <a:cubicBezTo>
                    <a:pt x="728" y="1036"/>
                    <a:pt x="928" y="1160"/>
                    <a:pt x="1039" y="1160"/>
                  </a:cubicBezTo>
                  <a:cubicBezTo>
                    <a:pt x="1069" y="1160"/>
                    <a:pt x="1093" y="1151"/>
                    <a:pt x="1109" y="1133"/>
                  </a:cubicBezTo>
                  <a:cubicBezTo>
                    <a:pt x="1194" y="1056"/>
                    <a:pt x="1086" y="817"/>
                    <a:pt x="778" y="509"/>
                  </a:cubicBezTo>
                  <a:cubicBezTo>
                    <a:pt x="470" y="193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13"/>
            <p:cNvSpPr/>
            <p:nvPr/>
          </p:nvSpPr>
          <p:spPr>
            <a:xfrm>
              <a:off x="2645225" y="1092425"/>
              <a:ext cx="29875" cy="29000"/>
            </a:xfrm>
            <a:custGeom>
              <a:avLst/>
              <a:gdLst/>
              <a:ahLst/>
              <a:cxnLst/>
              <a:rect l="l" t="t" r="r" b="b"/>
              <a:pathLst>
                <a:path w="1195" h="1160" extrusionOk="0">
                  <a:moveTo>
                    <a:pt x="155" y="1"/>
                  </a:moveTo>
                  <a:cubicBezTo>
                    <a:pt x="125" y="1"/>
                    <a:pt x="102" y="10"/>
                    <a:pt x="85" y="28"/>
                  </a:cubicBezTo>
                  <a:cubicBezTo>
                    <a:pt x="0" y="105"/>
                    <a:pt x="108" y="344"/>
                    <a:pt x="416" y="659"/>
                  </a:cubicBezTo>
                  <a:cubicBezTo>
                    <a:pt x="724" y="967"/>
                    <a:pt x="1194" y="1160"/>
                    <a:pt x="1194" y="1160"/>
                  </a:cubicBezTo>
                  <a:cubicBezTo>
                    <a:pt x="1194" y="1160"/>
                    <a:pt x="1017" y="682"/>
                    <a:pt x="709" y="367"/>
                  </a:cubicBezTo>
                  <a:cubicBezTo>
                    <a:pt x="466" y="124"/>
                    <a:pt x="267" y="1"/>
                    <a:pt x="15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13"/>
            <p:cNvSpPr/>
            <p:nvPr/>
          </p:nvSpPr>
          <p:spPr>
            <a:xfrm>
              <a:off x="2616550" y="1092400"/>
              <a:ext cx="30425" cy="28450"/>
            </a:xfrm>
            <a:custGeom>
              <a:avLst/>
              <a:gdLst/>
              <a:ahLst/>
              <a:cxnLst/>
              <a:rect l="l" t="t" r="r" b="b"/>
              <a:pathLst>
                <a:path w="1217" h="1138" extrusionOk="0">
                  <a:moveTo>
                    <a:pt x="1059" y="1"/>
                  </a:moveTo>
                  <a:cubicBezTo>
                    <a:pt x="947" y="1"/>
                    <a:pt x="749" y="119"/>
                    <a:pt x="508" y="360"/>
                  </a:cubicBezTo>
                  <a:cubicBezTo>
                    <a:pt x="193" y="668"/>
                    <a:pt x="0" y="1138"/>
                    <a:pt x="0" y="1138"/>
                  </a:cubicBezTo>
                  <a:cubicBezTo>
                    <a:pt x="0" y="1138"/>
                    <a:pt x="477" y="961"/>
                    <a:pt x="793" y="653"/>
                  </a:cubicBezTo>
                  <a:cubicBezTo>
                    <a:pt x="1101" y="345"/>
                    <a:pt x="1217" y="106"/>
                    <a:pt x="1132" y="29"/>
                  </a:cubicBezTo>
                  <a:cubicBezTo>
                    <a:pt x="1115" y="10"/>
                    <a:pt x="1091" y="1"/>
                    <a:pt x="105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13"/>
            <p:cNvSpPr/>
            <p:nvPr/>
          </p:nvSpPr>
          <p:spPr>
            <a:xfrm>
              <a:off x="2645225" y="1062875"/>
              <a:ext cx="30450" cy="28450"/>
            </a:xfrm>
            <a:custGeom>
              <a:avLst/>
              <a:gdLst/>
              <a:ahLst/>
              <a:cxnLst/>
              <a:rect l="l" t="t" r="r" b="b"/>
              <a:pathLst>
                <a:path w="1218" h="1138" extrusionOk="0">
                  <a:moveTo>
                    <a:pt x="1217" y="1"/>
                  </a:moveTo>
                  <a:cubicBezTo>
                    <a:pt x="1217" y="1"/>
                    <a:pt x="740" y="178"/>
                    <a:pt x="424" y="486"/>
                  </a:cubicBezTo>
                  <a:cubicBezTo>
                    <a:pt x="116" y="794"/>
                    <a:pt x="0" y="1033"/>
                    <a:pt x="85" y="1110"/>
                  </a:cubicBezTo>
                  <a:cubicBezTo>
                    <a:pt x="102" y="1128"/>
                    <a:pt x="127" y="1138"/>
                    <a:pt x="158" y="1138"/>
                  </a:cubicBezTo>
                  <a:cubicBezTo>
                    <a:pt x="270" y="1138"/>
                    <a:pt x="470" y="1019"/>
                    <a:pt x="717" y="779"/>
                  </a:cubicBezTo>
                  <a:cubicBezTo>
                    <a:pt x="1025" y="471"/>
                    <a:pt x="1217" y="1"/>
                    <a:pt x="121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13"/>
            <p:cNvSpPr/>
            <p:nvPr/>
          </p:nvSpPr>
          <p:spPr>
            <a:xfrm>
              <a:off x="2616550" y="1120825"/>
              <a:ext cx="30050" cy="28925"/>
            </a:xfrm>
            <a:custGeom>
              <a:avLst/>
              <a:gdLst/>
              <a:ahLst/>
              <a:cxnLst/>
              <a:rect l="l" t="t" r="r" b="b"/>
              <a:pathLst>
                <a:path w="1202" h="1157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85" y="478"/>
                    <a:pt x="493" y="794"/>
                  </a:cubicBezTo>
                  <a:cubicBezTo>
                    <a:pt x="737" y="1038"/>
                    <a:pt x="938" y="1157"/>
                    <a:pt x="1049" y="1157"/>
                  </a:cubicBezTo>
                  <a:cubicBezTo>
                    <a:pt x="1078" y="1157"/>
                    <a:pt x="1101" y="1149"/>
                    <a:pt x="1117" y="1133"/>
                  </a:cubicBezTo>
                  <a:cubicBezTo>
                    <a:pt x="1201" y="1056"/>
                    <a:pt x="1094" y="817"/>
                    <a:pt x="786" y="501"/>
                  </a:cubicBezTo>
                  <a:cubicBezTo>
                    <a:pt x="478" y="193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13"/>
            <p:cNvSpPr/>
            <p:nvPr/>
          </p:nvSpPr>
          <p:spPr>
            <a:xfrm>
              <a:off x="2644850" y="1150950"/>
              <a:ext cx="29850" cy="29000"/>
            </a:xfrm>
            <a:custGeom>
              <a:avLst/>
              <a:gdLst/>
              <a:ahLst/>
              <a:cxnLst/>
              <a:rect l="l" t="t" r="r" b="b"/>
              <a:pathLst>
                <a:path w="1194" h="1160" extrusionOk="0">
                  <a:moveTo>
                    <a:pt x="151" y="1"/>
                  </a:moveTo>
                  <a:cubicBezTo>
                    <a:pt x="120" y="1"/>
                    <a:pt x="95" y="10"/>
                    <a:pt x="77" y="28"/>
                  </a:cubicBezTo>
                  <a:cubicBezTo>
                    <a:pt x="0" y="105"/>
                    <a:pt x="108" y="344"/>
                    <a:pt x="416" y="652"/>
                  </a:cubicBezTo>
                  <a:cubicBezTo>
                    <a:pt x="724" y="967"/>
                    <a:pt x="1194" y="1160"/>
                    <a:pt x="1194" y="1160"/>
                  </a:cubicBezTo>
                  <a:cubicBezTo>
                    <a:pt x="1194" y="1160"/>
                    <a:pt x="1017" y="682"/>
                    <a:pt x="709" y="367"/>
                  </a:cubicBezTo>
                  <a:cubicBezTo>
                    <a:pt x="466" y="124"/>
                    <a:pt x="266" y="1"/>
                    <a:pt x="1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13"/>
            <p:cNvSpPr/>
            <p:nvPr/>
          </p:nvSpPr>
          <p:spPr>
            <a:xfrm>
              <a:off x="2616150" y="1150950"/>
              <a:ext cx="30250" cy="28425"/>
            </a:xfrm>
            <a:custGeom>
              <a:avLst/>
              <a:gdLst/>
              <a:ahLst/>
              <a:cxnLst/>
              <a:rect l="l" t="t" r="r" b="b"/>
              <a:pathLst>
                <a:path w="1210" h="1137" extrusionOk="0">
                  <a:moveTo>
                    <a:pt x="1060" y="0"/>
                  </a:moveTo>
                  <a:cubicBezTo>
                    <a:pt x="947" y="0"/>
                    <a:pt x="748" y="118"/>
                    <a:pt x="501" y="359"/>
                  </a:cubicBezTo>
                  <a:cubicBezTo>
                    <a:pt x="193" y="667"/>
                    <a:pt x="1" y="1137"/>
                    <a:pt x="1" y="1137"/>
                  </a:cubicBezTo>
                  <a:cubicBezTo>
                    <a:pt x="1" y="1137"/>
                    <a:pt x="478" y="960"/>
                    <a:pt x="786" y="652"/>
                  </a:cubicBezTo>
                  <a:cubicBezTo>
                    <a:pt x="1102" y="344"/>
                    <a:pt x="1210" y="105"/>
                    <a:pt x="1133" y="28"/>
                  </a:cubicBezTo>
                  <a:cubicBezTo>
                    <a:pt x="1116" y="9"/>
                    <a:pt x="1091" y="0"/>
                    <a:pt x="106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13"/>
            <p:cNvSpPr/>
            <p:nvPr/>
          </p:nvSpPr>
          <p:spPr>
            <a:xfrm>
              <a:off x="2644850" y="112140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09" y="1"/>
                  </a:moveTo>
                  <a:lnTo>
                    <a:pt x="1209" y="1"/>
                  </a:lnTo>
                  <a:cubicBezTo>
                    <a:pt x="1209" y="1"/>
                    <a:pt x="739" y="178"/>
                    <a:pt x="424" y="486"/>
                  </a:cubicBezTo>
                  <a:cubicBezTo>
                    <a:pt x="116" y="794"/>
                    <a:pt x="0" y="1033"/>
                    <a:pt x="85" y="1110"/>
                  </a:cubicBezTo>
                  <a:cubicBezTo>
                    <a:pt x="102" y="1128"/>
                    <a:pt x="126" y="1138"/>
                    <a:pt x="158" y="1138"/>
                  </a:cubicBezTo>
                  <a:cubicBezTo>
                    <a:pt x="270" y="1138"/>
                    <a:pt x="468" y="1019"/>
                    <a:pt x="709" y="779"/>
                  </a:cubicBezTo>
                  <a:cubicBezTo>
                    <a:pt x="1024" y="471"/>
                    <a:pt x="1209" y="1"/>
                    <a:pt x="12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13"/>
            <p:cNvSpPr/>
            <p:nvPr/>
          </p:nvSpPr>
          <p:spPr>
            <a:xfrm>
              <a:off x="2616150" y="11793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cubicBezTo>
                    <a:pt x="1" y="1"/>
                    <a:pt x="185" y="478"/>
                    <a:pt x="493" y="786"/>
                  </a:cubicBezTo>
                  <a:cubicBezTo>
                    <a:pt x="738" y="1037"/>
                    <a:pt x="939" y="1157"/>
                    <a:pt x="1050" y="1157"/>
                  </a:cubicBezTo>
                  <a:cubicBezTo>
                    <a:pt x="1079" y="1157"/>
                    <a:pt x="1101" y="1149"/>
                    <a:pt x="1117" y="1133"/>
                  </a:cubicBezTo>
                  <a:cubicBezTo>
                    <a:pt x="1194" y="1056"/>
                    <a:pt x="1086" y="817"/>
                    <a:pt x="786" y="501"/>
                  </a:cubicBezTo>
                  <a:cubicBezTo>
                    <a:pt x="478" y="193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13"/>
            <p:cNvSpPr/>
            <p:nvPr/>
          </p:nvSpPr>
          <p:spPr>
            <a:xfrm>
              <a:off x="2644450" y="1209500"/>
              <a:ext cx="29875" cy="28800"/>
            </a:xfrm>
            <a:custGeom>
              <a:avLst/>
              <a:gdLst/>
              <a:ahLst/>
              <a:cxnLst/>
              <a:rect l="l" t="t" r="r" b="b"/>
              <a:pathLst>
                <a:path w="1195" h="1152" extrusionOk="0">
                  <a:moveTo>
                    <a:pt x="151" y="0"/>
                  </a:moveTo>
                  <a:cubicBezTo>
                    <a:pt x="120" y="0"/>
                    <a:pt x="96" y="9"/>
                    <a:pt x="78" y="27"/>
                  </a:cubicBezTo>
                  <a:cubicBezTo>
                    <a:pt x="1" y="104"/>
                    <a:pt x="108" y="343"/>
                    <a:pt x="417" y="651"/>
                  </a:cubicBezTo>
                  <a:cubicBezTo>
                    <a:pt x="725" y="967"/>
                    <a:pt x="1194" y="1151"/>
                    <a:pt x="1194" y="1151"/>
                  </a:cubicBezTo>
                  <a:cubicBezTo>
                    <a:pt x="1194" y="1151"/>
                    <a:pt x="1009" y="682"/>
                    <a:pt x="701" y="366"/>
                  </a:cubicBezTo>
                  <a:cubicBezTo>
                    <a:pt x="459" y="123"/>
                    <a:pt x="264" y="0"/>
                    <a:pt x="15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3"/>
            <p:cNvSpPr/>
            <p:nvPr/>
          </p:nvSpPr>
          <p:spPr>
            <a:xfrm>
              <a:off x="2615775" y="120937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5" y="0"/>
                  </a:moveTo>
                  <a:cubicBezTo>
                    <a:pt x="953" y="0"/>
                    <a:pt x="751" y="119"/>
                    <a:pt x="501" y="363"/>
                  </a:cubicBezTo>
                  <a:cubicBezTo>
                    <a:pt x="193" y="671"/>
                    <a:pt x="0" y="1141"/>
                    <a:pt x="0" y="1141"/>
                  </a:cubicBezTo>
                  <a:cubicBezTo>
                    <a:pt x="0" y="1141"/>
                    <a:pt x="478" y="964"/>
                    <a:pt x="786" y="656"/>
                  </a:cubicBezTo>
                  <a:cubicBezTo>
                    <a:pt x="1101" y="348"/>
                    <a:pt x="1209" y="109"/>
                    <a:pt x="1132" y="24"/>
                  </a:cubicBezTo>
                  <a:cubicBezTo>
                    <a:pt x="1116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3"/>
            <p:cNvSpPr/>
            <p:nvPr/>
          </p:nvSpPr>
          <p:spPr>
            <a:xfrm>
              <a:off x="2644450" y="117992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10" y="1"/>
                  </a:moveTo>
                  <a:lnTo>
                    <a:pt x="1210" y="1"/>
                  </a:lnTo>
                  <a:cubicBezTo>
                    <a:pt x="1210" y="1"/>
                    <a:pt x="740" y="178"/>
                    <a:pt x="424" y="486"/>
                  </a:cubicBezTo>
                  <a:cubicBezTo>
                    <a:pt x="116" y="794"/>
                    <a:pt x="1" y="1033"/>
                    <a:pt x="78" y="1110"/>
                  </a:cubicBezTo>
                  <a:cubicBezTo>
                    <a:pt x="96" y="1128"/>
                    <a:pt x="122" y="1138"/>
                    <a:pt x="155" y="1138"/>
                  </a:cubicBezTo>
                  <a:cubicBezTo>
                    <a:pt x="270" y="1138"/>
                    <a:pt x="469" y="1019"/>
                    <a:pt x="709" y="779"/>
                  </a:cubicBezTo>
                  <a:cubicBezTo>
                    <a:pt x="1025" y="471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13"/>
            <p:cNvSpPr/>
            <p:nvPr/>
          </p:nvSpPr>
          <p:spPr>
            <a:xfrm>
              <a:off x="2615775" y="123787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1"/>
                  </a:moveTo>
                  <a:cubicBezTo>
                    <a:pt x="0" y="1"/>
                    <a:pt x="185" y="478"/>
                    <a:pt x="493" y="786"/>
                  </a:cubicBezTo>
                  <a:cubicBezTo>
                    <a:pt x="738" y="1037"/>
                    <a:pt x="934" y="1157"/>
                    <a:pt x="1047" y="1157"/>
                  </a:cubicBezTo>
                  <a:cubicBezTo>
                    <a:pt x="1076" y="1157"/>
                    <a:pt x="1099" y="1149"/>
                    <a:pt x="1117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93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13"/>
            <p:cNvSpPr/>
            <p:nvPr/>
          </p:nvSpPr>
          <p:spPr>
            <a:xfrm>
              <a:off x="2644075" y="1267950"/>
              <a:ext cx="16000" cy="16925"/>
            </a:xfrm>
            <a:custGeom>
              <a:avLst/>
              <a:gdLst/>
              <a:ahLst/>
              <a:cxnLst/>
              <a:rect l="l" t="t" r="r" b="b"/>
              <a:pathLst>
                <a:path w="640" h="677" extrusionOk="0">
                  <a:moveTo>
                    <a:pt x="144" y="0"/>
                  </a:moveTo>
                  <a:cubicBezTo>
                    <a:pt x="116" y="0"/>
                    <a:pt x="94" y="8"/>
                    <a:pt x="77" y="22"/>
                  </a:cubicBezTo>
                  <a:cubicBezTo>
                    <a:pt x="0" y="107"/>
                    <a:pt x="108" y="346"/>
                    <a:pt x="416" y="654"/>
                  </a:cubicBezTo>
                  <a:cubicBezTo>
                    <a:pt x="416" y="662"/>
                    <a:pt x="424" y="669"/>
                    <a:pt x="432" y="677"/>
                  </a:cubicBezTo>
                  <a:cubicBezTo>
                    <a:pt x="501" y="554"/>
                    <a:pt x="570" y="431"/>
                    <a:pt x="639" y="307"/>
                  </a:cubicBezTo>
                  <a:cubicBezTo>
                    <a:pt x="421" y="101"/>
                    <a:pt x="246" y="0"/>
                    <a:pt x="1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13"/>
            <p:cNvSpPr/>
            <p:nvPr/>
          </p:nvSpPr>
          <p:spPr>
            <a:xfrm>
              <a:off x="2615375" y="12679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0"/>
                  </a:moveTo>
                  <a:cubicBezTo>
                    <a:pt x="954" y="0"/>
                    <a:pt x="752" y="119"/>
                    <a:pt x="501" y="363"/>
                  </a:cubicBezTo>
                  <a:cubicBezTo>
                    <a:pt x="186" y="671"/>
                    <a:pt x="1" y="1141"/>
                    <a:pt x="1" y="1141"/>
                  </a:cubicBezTo>
                  <a:cubicBezTo>
                    <a:pt x="1" y="1141"/>
                    <a:pt x="471" y="964"/>
                    <a:pt x="786" y="656"/>
                  </a:cubicBezTo>
                  <a:cubicBezTo>
                    <a:pt x="1102" y="348"/>
                    <a:pt x="1210" y="109"/>
                    <a:pt x="1133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13"/>
            <p:cNvSpPr/>
            <p:nvPr/>
          </p:nvSpPr>
          <p:spPr>
            <a:xfrm>
              <a:off x="2644075" y="1238275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209" y="0"/>
                  </a:moveTo>
                  <a:lnTo>
                    <a:pt x="1209" y="0"/>
                  </a:lnTo>
                  <a:cubicBezTo>
                    <a:pt x="1209" y="0"/>
                    <a:pt x="732" y="185"/>
                    <a:pt x="424" y="493"/>
                  </a:cubicBezTo>
                  <a:cubicBezTo>
                    <a:pt x="108" y="801"/>
                    <a:pt x="0" y="1040"/>
                    <a:pt x="77" y="1117"/>
                  </a:cubicBezTo>
                  <a:cubicBezTo>
                    <a:pt x="94" y="1136"/>
                    <a:pt x="119" y="1145"/>
                    <a:pt x="150" y="1145"/>
                  </a:cubicBezTo>
                  <a:cubicBezTo>
                    <a:pt x="263" y="1145"/>
                    <a:pt x="462" y="1026"/>
                    <a:pt x="709" y="786"/>
                  </a:cubicBezTo>
                  <a:cubicBezTo>
                    <a:pt x="1024" y="478"/>
                    <a:pt x="1209" y="0"/>
                    <a:pt x="12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13"/>
            <p:cNvSpPr/>
            <p:nvPr/>
          </p:nvSpPr>
          <p:spPr>
            <a:xfrm>
              <a:off x="2615375" y="1296425"/>
              <a:ext cx="22550" cy="24075"/>
            </a:xfrm>
            <a:custGeom>
              <a:avLst/>
              <a:gdLst/>
              <a:ahLst/>
              <a:cxnLst/>
              <a:rect l="l" t="t" r="r" b="b"/>
              <a:pathLst>
                <a:path w="902" h="963" extrusionOk="0">
                  <a:moveTo>
                    <a:pt x="1" y="0"/>
                  </a:moveTo>
                  <a:cubicBezTo>
                    <a:pt x="9" y="31"/>
                    <a:pt x="193" y="485"/>
                    <a:pt x="494" y="786"/>
                  </a:cubicBezTo>
                  <a:cubicBezTo>
                    <a:pt x="555" y="855"/>
                    <a:pt x="625" y="916"/>
                    <a:pt x="686" y="963"/>
                  </a:cubicBezTo>
                  <a:cubicBezTo>
                    <a:pt x="756" y="855"/>
                    <a:pt x="833" y="747"/>
                    <a:pt x="902" y="639"/>
                  </a:cubicBezTo>
                  <a:cubicBezTo>
                    <a:pt x="871" y="593"/>
                    <a:pt x="825" y="547"/>
                    <a:pt x="779" y="501"/>
                  </a:cubicBezTo>
                  <a:cubicBezTo>
                    <a:pt x="478" y="200"/>
                    <a:pt x="32" y="15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13"/>
            <p:cNvSpPr/>
            <p:nvPr/>
          </p:nvSpPr>
          <p:spPr>
            <a:xfrm>
              <a:off x="2566300" y="721350"/>
              <a:ext cx="18300" cy="17725"/>
            </a:xfrm>
            <a:custGeom>
              <a:avLst/>
              <a:gdLst/>
              <a:ahLst/>
              <a:cxnLst/>
              <a:rect l="l" t="t" r="r" b="b"/>
              <a:pathLst>
                <a:path w="732" h="709" extrusionOk="0">
                  <a:moveTo>
                    <a:pt x="0" y="0"/>
                  </a:moveTo>
                  <a:lnTo>
                    <a:pt x="0" y="0"/>
                  </a:lnTo>
                  <a:cubicBezTo>
                    <a:pt x="77" y="124"/>
                    <a:pt x="170" y="254"/>
                    <a:pt x="285" y="370"/>
                  </a:cubicBezTo>
                  <a:cubicBezTo>
                    <a:pt x="462" y="555"/>
                    <a:pt x="616" y="663"/>
                    <a:pt x="732" y="709"/>
                  </a:cubicBezTo>
                  <a:cubicBezTo>
                    <a:pt x="493" y="470"/>
                    <a:pt x="254" y="231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13"/>
            <p:cNvSpPr/>
            <p:nvPr/>
          </p:nvSpPr>
          <p:spPr>
            <a:xfrm>
              <a:off x="2591500" y="746375"/>
              <a:ext cx="14100" cy="15800"/>
            </a:xfrm>
            <a:custGeom>
              <a:avLst/>
              <a:gdLst/>
              <a:ahLst/>
              <a:cxnLst/>
              <a:rect l="l" t="t" r="r" b="b"/>
              <a:pathLst>
                <a:path w="564" h="632" extrusionOk="0">
                  <a:moveTo>
                    <a:pt x="1" y="0"/>
                  </a:moveTo>
                  <a:lnTo>
                    <a:pt x="1" y="0"/>
                  </a:lnTo>
                  <a:cubicBezTo>
                    <a:pt x="47" y="116"/>
                    <a:pt x="155" y="262"/>
                    <a:pt x="324" y="439"/>
                  </a:cubicBezTo>
                  <a:cubicBezTo>
                    <a:pt x="401" y="509"/>
                    <a:pt x="478" y="578"/>
                    <a:pt x="563" y="632"/>
                  </a:cubicBezTo>
                  <a:cubicBezTo>
                    <a:pt x="378" y="416"/>
                    <a:pt x="193" y="208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13"/>
            <p:cNvSpPr/>
            <p:nvPr/>
          </p:nvSpPr>
          <p:spPr>
            <a:xfrm>
              <a:off x="2560700" y="740875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056" y="0"/>
                  </a:moveTo>
                  <a:cubicBezTo>
                    <a:pt x="940" y="0"/>
                    <a:pt x="742" y="119"/>
                    <a:pt x="501" y="359"/>
                  </a:cubicBezTo>
                  <a:cubicBezTo>
                    <a:pt x="186" y="667"/>
                    <a:pt x="1" y="1145"/>
                    <a:pt x="1" y="1145"/>
                  </a:cubicBezTo>
                  <a:cubicBezTo>
                    <a:pt x="1" y="1145"/>
                    <a:pt x="471" y="960"/>
                    <a:pt x="786" y="652"/>
                  </a:cubicBezTo>
                  <a:cubicBezTo>
                    <a:pt x="1094" y="344"/>
                    <a:pt x="1210" y="105"/>
                    <a:pt x="1133" y="28"/>
                  </a:cubicBezTo>
                  <a:cubicBezTo>
                    <a:pt x="1114" y="9"/>
                    <a:pt x="1088" y="0"/>
                    <a:pt x="10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13"/>
            <p:cNvSpPr/>
            <p:nvPr/>
          </p:nvSpPr>
          <p:spPr>
            <a:xfrm>
              <a:off x="2560700" y="769475"/>
              <a:ext cx="29875" cy="28800"/>
            </a:xfrm>
            <a:custGeom>
              <a:avLst/>
              <a:gdLst/>
              <a:ahLst/>
              <a:cxnLst/>
              <a:rect l="l" t="t" r="r" b="b"/>
              <a:pathLst>
                <a:path w="1195" h="1152" extrusionOk="0">
                  <a:moveTo>
                    <a:pt x="1" y="1"/>
                  </a:moveTo>
                  <a:cubicBezTo>
                    <a:pt x="1" y="1"/>
                    <a:pt x="178" y="470"/>
                    <a:pt x="486" y="786"/>
                  </a:cubicBezTo>
                  <a:cubicBezTo>
                    <a:pt x="729" y="1029"/>
                    <a:pt x="928" y="1152"/>
                    <a:pt x="1040" y="1152"/>
                  </a:cubicBezTo>
                  <a:cubicBezTo>
                    <a:pt x="1070" y="1152"/>
                    <a:pt x="1093" y="1143"/>
                    <a:pt x="1110" y="1125"/>
                  </a:cubicBezTo>
                  <a:cubicBezTo>
                    <a:pt x="1194" y="1048"/>
                    <a:pt x="1087" y="809"/>
                    <a:pt x="779" y="501"/>
                  </a:cubicBezTo>
                  <a:cubicBezTo>
                    <a:pt x="471" y="185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13"/>
            <p:cNvSpPr/>
            <p:nvPr/>
          </p:nvSpPr>
          <p:spPr>
            <a:xfrm>
              <a:off x="2588825" y="79950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52" y="0"/>
                  </a:moveTo>
                  <a:cubicBezTo>
                    <a:pt x="123" y="0"/>
                    <a:pt x="101" y="8"/>
                    <a:pt x="85" y="24"/>
                  </a:cubicBezTo>
                  <a:cubicBezTo>
                    <a:pt x="0" y="101"/>
                    <a:pt x="108" y="340"/>
                    <a:pt x="416" y="655"/>
                  </a:cubicBezTo>
                  <a:cubicBezTo>
                    <a:pt x="724" y="964"/>
                    <a:pt x="1194" y="1156"/>
                    <a:pt x="1194" y="1156"/>
                  </a:cubicBezTo>
                  <a:cubicBezTo>
                    <a:pt x="1194" y="1156"/>
                    <a:pt x="1017" y="679"/>
                    <a:pt x="709" y="371"/>
                  </a:cubicBezTo>
                  <a:cubicBezTo>
                    <a:pt x="464" y="120"/>
                    <a:pt x="263" y="0"/>
                    <a:pt x="15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13"/>
            <p:cNvSpPr/>
            <p:nvPr/>
          </p:nvSpPr>
          <p:spPr>
            <a:xfrm>
              <a:off x="2560125" y="799400"/>
              <a:ext cx="30450" cy="28625"/>
            </a:xfrm>
            <a:custGeom>
              <a:avLst/>
              <a:gdLst/>
              <a:ahLst/>
              <a:cxnLst/>
              <a:rect l="l" t="t" r="r" b="b"/>
              <a:pathLst>
                <a:path w="1218" h="1145" extrusionOk="0">
                  <a:moveTo>
                    <a:pt x="1060" y="0"/>
                  </a:moveTo>
                  <a:cubicBezTo>
                    <a:pt x="948" y="0"/>
                    <a:pt x="749" y="119"/>
                    <a:pt x="509" y="359"/>
                  </a:cubicBezTo>
                  <a:cubicBezTo>
                    <a:pt x="193" y="667"/>
                    <a:pt x="1" y="1145"/>
                    <a:pt x="1" y="1145"/>
                  </a:cubicBezTo>
                  <a:cubicBezTo>
                    <a:pt x="1" y="1145"/>
                    <a:pt x="478" y="960"/>
                    <a:pt x="794" y="652"/>
                  </a:cubicBezTo>
                  <a:cubicBezTo>
                    <a:pt x="1102" y="344"/>
                    <a:pt x="1217" y="105"/>
                    <a:pt x="1133" y="28"/>
                  </a:cubicBezTo>
                  <a:cubicBezTo>
                    <a:pt x="1116" y="9"/>
                    <a:pt x="1091" y="0"/>
                    <a:pt x="106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13"/>
            <p:cNvSpPr/>
            <p:nvPr/>
          </p:nvSpPr>
          <p:spPr>
            <a:xfrm>
              <a:off x="2589000" y="772375"/>
              <a:ext cx="27375" cy="25925"/>
            </a:xfrm>
            <a:custGeom>
              <a:avLst/>
              <a:gdLst/>
              <a:ahLst/>
              <a:cxnLst/>
              <a:rect l="l" t="t" r="r" b="b"/>
              <a:pathLst>
                <a:path w="1095" h="1037" extrusionOk="0">
                  <a:moveTo>
                    <a:pt x="994" y="0"/>
                  </a:moveTo>
                  <a:cubicBezTo>
                    <a:pt x="825" y="77"/>
                    <a:pt x="594" y="216"/>
                    <a:pt x="417" y="385"/>
                  </a:cubicBezTo>
                  <a:cubicBezTo>
                    <a:pt x="109" y="693"/>
                    <a:pt x="1" y="932"/>
                    <a:pt x="78" y="1009"/>
                  </a:cubicBezTo>
                  <a:cubicBezTo>
                    <a:pt x="95" y="1027"/>
                    <a:pt x="119" y="1037"/>
                    <a:pt x="151" y="1037"/>
                  </a:cubicBezTo>
                  <a:cubicBezTo>
                    <a:pt x="263" y="1037"/>
                    <a:pt x="463" y="918"/>
                    <a:pt x="709" y="678"/>
                  </a:cubicBezTo>
                  <a:cubicBezTo>
                    <a:pt x="879" y="508"/>
                    <a:pt x="1010" y="293"/>
                    <a:pt x="1094" y="131"/>
                  </a:cubicBezTo>
                  <a:cubicBezTo>
                    <a:pt x="1064" y="85"/>
                    <a:pt x="1025" y="39"/>
                    <a:pt x="9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13"/>
            <p:cNvSpPr/>
            <p:nvPr/>
          </p:nvSpPr>
          <p:spPr>
            <a:xfrm>
              <a:off x="2560125" y="828000"/>
              <a:ext cx="30050" cy="28800"/>
            </a:xfrm>
            <a:custGeom>
              <a:avLst/>
              <a:gdLst/>
              <a:ahLst/>
              <a:cxnLst/>
              <a:rect l="l" t="t" r="r" b="b"/>
              <a:pathLst>
                <a:path w="1202" h="1152" extrusionOk="0">
                  <a:moveTo>
                    <a:pt x="1" y="1"/>
                  </a:moveTo>
                  <a:cubicBezTo>
                    <a:pt x="1" y="1"/>
                    <a:pt x="186" y="470"/>
                    <a:pt x="494" y="786"/>
                  </a:cubicBezTo>
                  <a:cubicBezTo>
                    <a:pt x="736" y="1029"/>
                    <a:pt x="936" y="1152"/>
                    <a:pt x="1047" y="1152"/>
                  </a:cubicBezTo>
                  <a:cubicBezTo>
                    <a:pt x="1077" y="1152"/>
                    <a:pt x="1101" y="1143"/>
                    <a:pt x="1117" y="1125"/>
                  </a:cubicBezTo>
                  <a:cubicBezTo>
                    <a:pt x="1202" y="1048"/>
                    <a:pt x="1094" y="809"/>
                    <a:pt x="786" y="501"/>
                  </a:cubicBezTo>
                  <a:cubicBezTo>
                    <a:pt x="478" y="186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13"/>
            <p:cNvSpPr/>
            <p:nvPr/>
          </p:nvSpPr>
          <p:spPr>
            <a:xfrm>
              <a:off x="2588425" y="8580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9" y="0"/>
                  </a:moveTo>
                  <a:cubicBezTo>
                    <a:pt x="119" y="0"/>
                    <a:pt x="95" y="8"/>
                    <a:pt x="78" y="24"/>
                  </a:cubicBezTo>
                  <a:cubicBezTo>
                    <a:pt x="1" y="101"/>
                    <a:pt x="109" y="340"/>
                    <a:pt x="417" y="656"/>
                  </a:cubicBezTo>
                  <a:cubicBezTo>
                    <a:pt x="725" y="964"/>
                    <a:pt x="1194" y="1156"/>
                    <a:pt x="1194" y="1156"/>
                  </a:cubicBezTo>
                  <a:cubicBezTo>
                    <a:pt x="1194" y="1156"/>
                    <a:pt x="1017" y="679"/>
                    <a:pt x="709" y="371"/>
                  </a:cubicBezTo>
                  <a:cubicBezTo>
                    <a:pt x="465" y="120"/>
                    <a:pt x="264" y="0"/>
                    <a:pt x="14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13"/>
            <p:cNvSpPr/>
            <p:nvPr/>
          </p:nvSpPr>
          <p:spPr>
            <a:xfrm>
              <a:off x="2559750" y="85792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59" y="0"/>
                  </a:moveTo>
                  <a:cubicBezTo>
                    <a:pt x="947" y="0"/>
                    <a:pt x="747" y="119"/>
                    <a:pt x="501" y="359"/>
                  </a:cubicBezTo>
                  <a:cubicBezTo>
                    <a:pt x="193" y="667"/>
                    <a:pt x="0" y="1137"/>
                    <a:pt x="0" y="1137"/>
                  </a:cubicBezTo>
                  <a:cubicBezTo>
                    <a:pt x="0" y="1137"/>
                    <a:pt x="478" y="960"/>
                    <a:pt x="786" y="652"/>
                  </a:cubicBezTo>
                  <a:cubicBezTo>
                    <a:pt x="1101" y="344"/>
                    <a:pt x="1209" y="105"/>
                    <a:pt x="1132" y="28"/>
                  </a:cubicBezTo>
                  <a:cubicBezTo>
                    <a:pt x="1115" y="10"/>
                    <a:pt x="1091" y="0"/>
                    <a:pt x="10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13"/>
            <p:cNvSpPr/>
            <p:nvPr/>
          </p:nvSpPr>
          <p:spPr>
            <a:xfrm>
              <a:off x="2588425" y="828400"/>
              <a:ext cx="30250" cy="28425"/>
            </a:xfrm>
            <a:custGeom>
              <a:avLst/>
              <a:gdLst/>
              <a:ahLst/>
              <a:cxnLst/>
              <a:rect l="l" t="t" r="r" b="b"/>
              <a:pathLst>
                <a:path w="1210" h="1137" extrusionOk="0">
                  <a:moveTo>
                    <a:pt x="1210" y="0"/>
                  </a:moveTo>
                  <a:lnTo>
                    <a:pt x="1210" y="0"/>
                  </a:lnTo>
                  <a:cubicBezTo>
                    <a:pt x="1210" y="0"/>
                    <a:pt x="740" y="177"/>
                    <a:pt x="424" y="485"/>
                  </a:cubicBezTo>
                  <a:cubicBezTo>
                    <a:pt x="116" y="793"/>
                    <a:pt x="1" y="1032"/>
                    <a:pt x="85" y="1109"/>
                  </a:cubicBezTo>
                  <a:cubicBezTo>
                    <a:pt x="102" y="1128"/>
                    <a:pt x="127" y="1137"/>
                    <a:pt x="158" y="1137"/>
                  </a:cubicBezTo>
                  <a:cubicBezTo>
                    <a:pt x="270" y="1137"/>
                    <a:pt x="469" y="1018"/>
                    <a:pt x="709" y="778"/>
                  </a:cubicBezTo>
                  <a:cubicBezTo>
                    <a:pt x="1025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13"/>
            <p:cNvSpPr/>
            <p:nvPr/>
          </p:nvSpPr>
          <p:spPr>
            <a:xfrm>
              <a:off x="2559750" y="886350"/>
              <a:ext cx="29850" cy="29000"/>
            </a:xfrm>
            <a:custGeom>
              <a:avLst/>
              <a:gdLst/>
              <a:ahLst/>
              <a:cxnLst/>
              <a:rect l="l" t="t" r="r" b="b"/>
              <a:pathLst>
                <a:path w="1194" h="1160" extrusionOk="0">
                  <a:moveTo>
                    <a:pt x="0" y="0"/>
                  </a:moveTo>
                  <a:cubicBezTo>
                    <a:pt x="0" y="0"/>
                    <a:pt x="185" y="478"/>
                    <a:pt x="493" y="793"/>
                  </a:cubicBezTo>
                  <a:cubicBezTo>
                    <a:pt x="736" y="1036"/>
                    <a:pt x="935" y="1159"/>
                    <a:pt x="1047" y="1159"/>
                  </a:cubicBezTo>
                  <a:cubicBezTo>
                    <a:pt x="1077" y="1159"/>
                    <a:pt x="1101" y="1150"/>
                    <a:pt x="1117" y="1132"/>
                  </a:cubicBezTo>
                  <a:cubicBezTo>
                    <a:pt x="1194" y="1055"/>
                    <a:pt x="1086" y="816"/>
                    <a:pt x="786" y="508"/>
                  </a:cubicBezTo>
                  <a:cubicBezTo>
                    <a:pt x="478" y="193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13"/>
            <p:cNvSpPr/>
            <p:nvPr/>
          </p:nvSpPr>
          <p:spPr>
            <a:xfrm>
              <a:off x="2588050" y="91655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8" y="0"/>
                  </a:moveTo>
                  <a:cubicBezTo>
                    <a:pt x="119" y="0"/>
                    <a:pt x="95" y="8"/>
                    <a:pt x="77" y="24"/>
                  </a:cubicBezTo>
                  <a:cubicBezTo>
                    <a:pt x="0" y="101"/>
                    <a:pt x="108" y="340"/>
                    <a:pt x="416" y="656"/>
                  </a:cubicBezTo>
                  <a:cubicBezTo>
                    <a:pt x="724" y="964"/>
                    <a:pt x="1194" y="1156"/>
                    <a:pt x="1194" y="1156"/>
                  </a:cubicBezTo>
                  <a:cubicBezTo>
                    <a:pt x="1194" y="1156"/>
                    <a:pt x="1009" y="679"/>
                    <a:pt x="701" y="363"/>
                  </a:cubicBezTo>
                  <a:cubicBezTo>
                    <a:pt x="457" y="119"/>
                    <a:pt x="261" y="0"/>
                    <a:pt x="1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13"/>
            <p:cNvSpPr/>
            <p:nvPr/>
          </p:nvSpPr>
          <p:spPr>
            <a:xfrm>
              <a:off x="2559350" y="91645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60" y="0"/>
                  </a:moveTo>
                  <a:cubicBezTo>
                    <a:pt x="948" y="0"/>
                    <a:pt x="748" y="119"/>
                    <a:pt x="501" y="359"/>
                  </a:cubicBezTo>
                  <a:cubicBezTo>
                    <a:pt x="193" y="667"/>
                    <a:pt x="1" y="1137"/>
                    <a:pt x="1" y="1137"/>
                  </a:cubicBezTo>
                  <a:cubicBezTo>
                    <a:pt x="1" y="1137"/>
                    <a:pt x="478" y="960"/>
                    <a:pt x="786" y="652"/>
                  </a:cubicBezTo>
                  <a:cubicBezTo>
                    <a:pt x="1102" y="344"/>
                    <a:pt x="1210" y="105"/>
                    <a:pt x="1133" y="28"/>
                  </a:cubicBezTo>
                  <a:cubicBezTo>
                    <a:pt x="1116" y="10"/>
                    <a:pt x="1091" y="0"/>
                    <a:pt x="106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13"/>
            <p:cNvSpPr/>
            <p:nvPr/>
          </p:nvSpPr>
          <p:spPr>
            <a:xfrm>
              <a:off x="2588050" y="886925"/>
              <a:ext cx="30250" cy="28425"/>
            </a:xfrm>
            <a:custGeom>
              <a:avLst/>
              <a:gdLst/>
              <a:ahLst/>
              <a:cxnLst/>
              <a:rect l="l" t="t" r="r" b="b"/>
              <a:pathLst>
                <a:path w="1210" h="1137" extrusionOk="0">
                  <a:moveTo>
                    <a:pt x="1209" y="0"/>
                  </a:moveTo>
                  <a:cubicBezTo>
                    <a:pt x="1209" y="0"/>
                    <a:pt x="740" y="177"/>
                    <a:pt x="424" y="485"/>
                  </a:cubicBezTo>
                  <a:cubicBezTo>
                    <a:pt x="116" y="793"/>
                    <a:pt x="0" y="1032"/>
                    <a:pt x="77" y="1109"/>
                  </a:cubicBezTo>
                  <a:cubicBezTo>
                    <a:pt x="96" y="1128"/>
                    <a:pt x="122" y="1137"/>
                    <a:pt x="154" y="1137"/>
                  </a:cubicBezTo>
                  <a:cubicBezTo>
                    <a:pt x="270" y="1137"/>
                    <a:pt x="468" y="1018"/>
                    <a:pt x="709" y="778"/>
                  </a:cubicBezTo>
                  <a:cubicBezTo>
                    <a:pt x="1024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13"/>
            <p:cNvSpPr/>
            <p:nvPr/>
          </p:nvSpPr>
          <p:spPr>
            <a:xfrm>
              <a:off x="2559350" y="944875"/>
              <a:ext cx="29875" cy="29000"/>
            </a:xfrm>
            <a:custGeom>
              <a:avLst/>
              <a:gdLst/>
              <a:ahLst/>
              <a:cxnLst/>
              <a:rect l="l" t="t" r="r" b="b"/>
              <a:pathLst>
                <a:path w="1195" h="1160" extrusionOk="0">
                  <a:moveTo>
                    <a:pt x="1" y="0"/>
                  </a:moveTo>
                  <a:cubicBezTo>
                    <a:pt x="1" y="0"/>
                    <a:pt x="186" y="478"/>
                    <a:pt x="494" y="793"/>
                  </a:cubicBezTo>
                  <a:cubicBezTo>
                    <a:pt x="736" y="1036"/>
                    <a:pt x="931" y="1159"/>
                    <a:pt x="1044" y="1159"/>
                  </a:cubicBezTo>
                  <a:cubicBezTo>
                    <a:pt x="1075" y="1159"/>
                    <a:pt x="1099" y="1150"/>
                    <a:pt x="1117" y="1132"/>
                  </a:cubicBezTo>
                  <a:cubicBezTo>
                    <a:pt x="1195" y="1055"/>
                    <a:pt x="1087" y="816"/>
                    <a:pt x="779" y="501"/>
                  </a:cubicBezTo>
                  <a:cubicBezTo>
                    <a:pt x="471" y="193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13"/>
            <p:cNvSpPr/>
            <p:nvPr/>
          </p:nvSpPr>
          <p:spPr>
            <a:xfrm>
              <a:off x="2587650" y="975000"/>
              <a:ext cx="29875" cy="29000"/>
            </a:xfrm>
            <a:custGeom>
              <a:avLst/>
              <a:gdLst/>
              <a:ahLst/>
              <a:cxnLst/>
              <a:rect l="l" t="t" r="r" b="b"/>
              <a:pathLst>
                <a:path w="1195" h="1160" extrusionOk="0">
                  <a:moveTo>
                    <a:pt x="148" y="0"/>
                  </a:moveTo>
                  <a:cubicBezTo>
                    <a:pt x="118" y="0"/>
                    <a:pt x="94" y="9"/>
                    <a:pt x="78" y="27"/>
                  </a:cubicBezTo>
                  <a:cubicBezTo>
                    <a:pt x="1" y="104"/>
                    <a:pt x="109" y="343"/>
                    <a:pt x="417" y="651"/>
                  </a:cubicBezTo>
                  <a:cubicBezTo>
                    <a:pt x="725" y="967"/>
                    <a:pt x="1195" y="1159"/>
                    <a:pt x="1195" y="1159"/>
                  </a:cubicBezTo>
                  <a:cubicBezTo>
                    <a:pt x="1195" y="1159"/>
                    <a:pt x="1010" y="682"/>
                    <a:pt x="702" y="366"/>
                  </a:cubicBezTo>
                  <a:cubicBezTo>
                    <a:pt x="459" y="123"/>
                    <a:pt x="259" y="0"/>
                    <a:pt x="1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13"/>
            <p:cNvSpPr/>
            <p:nvPr/>
          </p:nvSpPr>
          <p:spPr>
            <a:xfrm>
              <a:off x="2558975" y="97497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60" y="0"/>
                  </a:moveTo>
                  <a:cubicBezTo>
                    <a:pt x="947" y="0"/>
                    <a:pt x="748" y="119"/>
                    <a:pt x="501" y="359"/>
                  </a:cubicBezTo>
                  <a:cubicBezTo>
                    <a:pt x="185" y="667"/>
                    <a:pt x="0" y="1137"/>
                    <a:pt x="0" y="1137"/>
                  </a:cubicBezTo>
                  <a:cubicBezTo>
                    <a:pt x="0" y="1137"/>
                    <a:pt x="478" y="960"/>
                    <a:pt x="786" y="652"/>
                  </a:cubicBezTo>
                  <a:cubicBezTo>
                    <a:pt x="1102" y="344"/>
                    <a:pt x="1210" y="105"/>
                    <a:pt x="1132" y="28"/>
                  </a:cubicBezTo>
                  <a:cubicBezTo>
                    <a:pt x="1116" y="10"/>
                    <a:pt x="1091" y="0"/>
                    <a:pt x="106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13"/>
            <p:cNvSpPr/>
            <p:nvPr/>
          </p:nvSpPr>
          <p:spPr>
            <a:xfrm>
              <a:off x="2587650" y="94545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10" y="0"/>
                  </a:moveTo>
                  <a:lnTo>
                    <a:pt x="1210" y="0"/>
                  </a:lnTo>
                  <a:cubicBezTo>
                    <a:pt x="1210" y="0"/>
                    <a:pt x="732" y="177"/>
                    <a:pt x="424" y="485"/>
                  </a:cubicBezTo>
                  <a:cubicBezTo>
                    <a:pt x="109" y="793"/>
                    <a:pt x="1" y="1032"/>
                    <a:pt x="78" y="1109"/>
                  </a:cubicBezTo>
                  <a:cubicBezTo>
                    <a:pt x="95" y="1128"/>
                    <a:pt x="119" y="1137"/>
                    <a:pt x="151" y="1137"/>
                  </a:cubicBezTo>
                  <a:cubicBezTo>
                    <a:pt x="263" y="1137"/>
                    <a:pt x="463" y="1019"/>
                    <a:pt x="709" y="778"/>
                  </a:cubicBezTo>
                  <a:cubicBezTo>
                    <a:pt x="1025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13"/>
            <p:cNvSpPr/>
            <p:nvPr/>
          </p:nvSpPr>
          <p:spPr>
            <a:xfrm>
              <a:off x="2558975" y="10034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0" y="0"/>
                  </a:moveTo>
                  <a:cubicBezTo>
                    <a:pt x="0" y="0"/>
                    <a:pt x="185" y="478"/>
                    <a:pt x="493" y="786"/>
                  </a:cubicBezTo>
                  <a:cubicBezTo>
                    <a:pt x="732" y="1036"/>
                    <a:pt x="932" y="1156"/>
                    <a:pt x="1046" y="1156"/>
                  </a:cubicBezTo>
                  <a:cubicBezTo>
                    <a:pt x="1076" y="1156"/>
                    <a:pt x="1100" y="1148"/>
                    <a:pt x="1117" y="1132"/>
                  </a:cubicBezTo>
                  <a:cubicBezTo>
                    <a:pt x="1194" y="1055"/>
                    <a:pt x="1086" y="816"/>
                    <a:pt x="778" y="501"/>
                  </a:cubicBezTo>
                  <a:cubicBezTo>
                    <a:pt x="470" y="193"/>
                    <a:pt x="1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13"/>
            <p:cNvSpPr/>
            <p:nvPr/>
          </p:nvSpPr>
          <p:spPr>
            <a:xfrm>
              <a:off x="2587275" y="1033525"/>
              <a:ext cx="29875" cy="28800"/>
            </a:xfrm>
            <a:custGeom>
              <a:avLst/>
              <a:gdLst/>
              <a:ahLst/>
              <a:cxnLst/>
              <a:rect l="l" t="t" r="r" b="b"/>
              <a:pathLst>
                <a:path w="1195" h="1152" extrusionOk="0">
                  <a:moveTo>
                    <a:pt x="148" y="0"/>
                  </a:moveTo>
                  <a:cubicBezTo>
                    <a:pt x="118" y="0"/>
                    <a:pt x="94" y="9"/>
                    <a:pt x="78" y="27"/>
                  </a:cubicBezTo>
                  <a:cubicBezTo>
                    <a:pt x="0" y="104"/>
                    <a:pt x="101" y="343"/>
                    <a:pt x="409" y="651"/>
                  </a:cubicBezTo>
                  <a:cubicBezTo>
                    <a:pt x="717" y="967"/>
                    <a:pt x="1194" y="1152"/>
                    <a:pt x="1194" y="1152"/>
                  </a:cubicBezTo>
                  <a:cubicBezTo>
                    <a:pt x="1194" y="1152"/>
                    <a:pt x="1009" y="682"/>
                    <a:pt x="701" y="366"/>
                  </a:cubicBezTo>
                  <a:cubicBezTo>
                    <a:pt x="459" y="124"/>
                    <a:pt x="259" y="0"/>
                    <a:pt x="1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13"/>
            <p:cNvSpPr/>
            <p:nvPr/>
          </p:nvSpPr>
          <p:spPr>
            <a:xfrm>
              <a:off x="2558600" y="103350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55" y="0"/>
                  </a:moveTo>
                  <a:cubicBezTo>
                    <a:pt x="939" y="0"/>
                    <a:pt x="741" y="119"/>
                    <a:pt x="501" y="359"/>
                  </a:cubicBezTo>
                  <a:cubicBezTo>
                    <a:pt x="185" y="668"/>
                    <a:pt x="0" y="1137"/>
                    <a:pt x="0" y="1137"/>
                  </a:cubicBezTo>
                  <a:cubicBezTo>
                    <a:pt x="0" y="1137"/>
                    <a:pt x="470" y="960"/>
                    <a:pt x="786" y="652"/>
                  </a:cubicBezTo>
                  <a:cubicBezTo>
                    <a:pt x="1094" y="344"/>
                    <a:pt x="1209" y="105"/>
                    <a:pt x="1132" y="28"/>
                  </a:cubicBezTo>
                  <a:cubicBezTo>
                    <a:pt x="1114" y="10"/>
                    <a:pt x="1088" y="0"/>
                    <a:pt x="10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13"/>
            <p:cNvSpPr/>
            <p:nvPr/>
          </p:nvSpPr>
          <p:spPr>
            <a:xfrm>
              <a:off x="2587275" y="100397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10" y="0"/>
                  </a:moveTo>
                  <a:cubicBezTo>
                    <a:pt x="1209" y="0"/>
                    <a:pt x="732" y="177"/>
                    <a:pt x="424" y="485"/>
                  </a:cubicBezTo>
                  <a:cubicBezTo>
                    <a:pt x="108" y="793"/>
                    <a:pt x="0" y="1032"/>
                    <a:pt x="78" y="1109"/>
                  </a:cubicBezTo>
                  <a:cubicBezTo>
                    <a:pt x="94" y="1128"/>
                    <a:pt x="119" y="1137"/>
                    <a:pt x="150" y="1137"/>
                  </a:cubicBezTo>
                  <a:cubicBezTo>
                    <a:pt x="263" y="1137"/>
                    <a:pt x="462" y="1019"/>
                    <a:pt x="709" y="778"/>
                  </a:cubicBezTo>
                  <a:cubicBezTo>
                    <a:pt x="1017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13"/>
            <p:cNvSpPr/>
            <p:nvPr/>
          </p:nvSpPr>
          <p:spPr>
            <a:xfrm>
              <a:off x="2558600" y="106192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177" y="478"/>
                    <a:pt x="485" y="786"/>
                  </a:cubicBezTo>
                  <a:cubicBezTo>
                    <a:pt x="730" y="1037"/>
                    <a:pt x="931" y="1156"/>
                    <a:pt x="1042" y="1156"/>
                  </a:cubicBezTo>
                  <a:cubicBezTo>
                    <a:pt x="1070" y="1156"/>
                    <a:pt x="1093" y="1148"/>
                    <a:pt x="1109" y="1132"/>
                  </a:cubicBezTo>
                  <a:cubicBezTo>
                    <a:pt x="1194" y="1055"/>
                    <a:pt x="1086" y="817"/>
                    <a:pt x="778" y="501"/>
                  </a:cubicBezTo>
                  <a:cubicBezTo>
                    <a:pt x="470" y="193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13"/>
            <p:cNvSpPr/>
            <p:nvPr/>
          </p:nvSpPr>
          <p:spPr>
            <a:xfrm>
              <a:off x="2586700" y="1092050"/>
              <a:ext cx="29875" cy="28800"/>
            </a:xfrm>
            <a:custGeom>
              <a:avLst/>
              <a:gdLst/>
              <a:ahLst/>
              <a:cxnLst/>
              <a:rect l="l" t="t" r="r" b="b"/>
              <a:pathLst>
                <a:path w="1195" h="1152" extrusionOk="0">
                  <a:moveTo>
                    <a:pt x="155" y="0"/>
                  </a:moveTo>
                  <a:cubicBezTo>
                    <a:pt x="125" y="0"/>
                    <a:pt x="101" y="9"/>
                    <a:pt x="85" y="27"/>
                  </a:cubicBezTo>
                  <a:cubicBezTo>
                    <a:pt x="0" y="104"/>
                    <a:pt x="108" y="343"/>
                    <a:pt x="416" y="651"/>
                  </a:cubicBezTo>
                  <a:cubicBezTo>
                    <a:pt x="724" y="967"/>
                    <a:pt x="1194" y="1152"/>
                    <a:pt x="1194" y="1152"/>
                  </a:cubicBezTo>
                  <a:cubicBezTo>
                    <a:pt x="1194" y="1152"/>
                    <a:pt x="1017" y="682"/>
                    <a:pt x="709" y="366"/>
                  </a:cubicBezTo>
                  <a:cubicBezTo>
                    <a:pt x="466" y="124"/>
                    <a:pt x="267" y="0"/>
                    <a:pt x="1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13"/>
            <p:cNvSpPr/>
            <p:nvPr/>
          </p:nvSpPr>
          <p:spPr>
            <a:xfrm>
              <a:off x="2558200" y="10919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57" y="1"/>
                  </a:moveTo>
                  <a:cubicBezTo>
                    <a:pt x="946" y="1"/>
                    <a:pt x="746" y="119"/>
                    <a:pt x="501" y="364"/>
                  </a:cubicBezTo>
                  <a:cubicBezTo>
                    <a:pt x="185" y="672"/>
                    <a:pt x="1" y="1141"/>
                    <a:pt x="1" y="1141"/>
                  </a:cubicBezTo>
                  <a:cubicBezTo>
                    <a:pt x="1" y="1141"/>
                    <a:pt x="470" y="964"/>
                    <a:pt x="786" y="656"/>
                  </a:cubicBezTo>
                  <a:cubicBezTo>
                    <a:pt x="1094" y="348"/>
                    <a:pt x="1210" y="109"/>
                    <a:pt x="1125" y="25"/>
                  </a:cubicBezTo>
                  <a:cubicBezTo>
                    <a:pt x="1109" y="9"/>
                    <a:pt x="1086" y="1"/>
                    <a:pt x="105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13"/>
            <p:cNvSpPr/>
            <p:nvPr/>
          </p:nvSpPr>
          <p:spPr>
            <a:xfrm>
              <a:off x="2586900" y="1062300"/>
              <a:ext cx="30250" cy="28650"/>
            </a:xfrm>
            <a:custGeom>
              <a:avLst/>
              <a:gdLst/>
              <a:ahLst/>
              <a:cxnLst/>
              <a:rect l="l" t="t" r="r" b="b"/>
              <a:pathLst>
                <a:path w="1210" h="1146" extrusionOk="0">
                  <a:moveTo>
                    <a:pt x="1209" y="1"/>
                  </a:moveTo>
                  <a:cubicBezTo>
                    <a:pt x="1209" y="1"/>
                    <a:pt x="732" y="186"/>
                    <a:pt x="424" y="494"/>
                  </a:cubicBezTo>
                  <a:cubicBezTo>
                    <a:pt x="108" y="802"/>
                    <a:pt x="0" y="1040"/>
                    <a:pt x="77" y="1117"/>
                  </a:cubicBezTo>
                  <a:cubicBezTo>
                    <a:pt x="94" y="1136"/>
                    <a:pt x="119" y="1145"/>
                    <a:pt x="150" y="1145"/>
                  </a:cubicBezTo>
                  <a:cubicBezTo>
                    <a:pt x="262" y="1145"/>
                    <a:pt x="462" y="1027"/>
                    <a:pt x="709" y="786"/>
                  </a:cubicBezTo>
                  <a:cubicBezTo>
                    <a:pt x="1017" y="478"/>
                    <a:pt x="1209" y="1"/>
                    <a:pt x="12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13"/>
            <p:cNvSpPr/>
            <p:nvPr/>
          </p:nvSpPr>
          <p:spPr>
            <a:xfrm>
              <a:off x="2558200" y="11204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0"/>
                    <a:pt x="178" y="478"/>
                    <a:pt x="486" y="786"/>
                  </a:cubicBezTo>
                  <a:cubicBezTo>
                    <a:pt x="730" y="1037"/>
                    <a:pt x="931" y="1156"/>
                    <a:pt x="1042" y="1156"/>
                  </a:cubicBezTo>
                  <a:cubicBezTo>
                    <a:pt x="1071" y="1156"/>
                    <a:pt x="1094" y="1148"/>
                    <a:pt x="1110" y="1132"/>
                  </a:cubicBezTo>
                  <a:cubicBezTo>
                    <a:pt x="1194" y="1055"/>
                    <a:pt x="1086" y="817"/>
                    <a:pt x="778" y="501"/>
                  </a:cubicBezTo>
                  <a:cubicBezTo>
                    <a:pt x="470" y="193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13"/>
            <p:cNvSpPr/>
            <p:nvPr/>
          </p:nvSpPr>
          <p:spPr>
            <a:xfrm>
              <a:off x="2586300" y="1150475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51" y="1"/>
                  </a:moveTo>
                  <a:cubicBezTo>
                    <a:pt x="123" y="1"/>
                    <a:pt x="101" y="8"/>
                    <a:pt x="86" y="24"/>
                  </a:cubicBezTo>
                  <a:cubicBezTo>
                    <a:pt x="1" y="109"/>
                    <a:pt x="109" y="347"/>
                    <a:pt x="417" y="655"/>
                  </a:cubicBezTo>
                  <a:cubicBezTo>
                    <a:pt x="725" y="971"/>
                    <a:pt x="1195" y="1156"/>
                    <a:pt x="1195" y="1156"/>
                  </a:cubicBezTo>
                  <a:cubicBezTo>
                    <a:pt x="1195" y="1156"/>
                    <a:pt x="1018" y="686"/>
                    <a:pt x="709" y="370"/>
                  </a:cubicBezTo>
                  <a:cubicBezTo>
                    <a:pt x="463" y="124"/>
                    <a:pt x="261" y="1"/>
                    <a:pt x="1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13"/>
            <p:cNvSpPr/>
            <p:nvPr/>
          </p:nvSpPr>
          <p:spPr>
            <a:xfrm>
              <a:off x="2557625" y="11504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1"/>
                  </a:moveTo>
                  <a:cubicBezTo>
                    <a:pt x="954" y="1"/>
                    <a:pt x="752" y="119"/>
                    <a:pt x="501" y="364"/>
                  </a:cubicBezTo>
                  <a:cubicBezTo>
                    <a:pt x="193" y="672"/>
                    <a:pt x="1" y="1141"/>
                    <a:pt x="1" y="1141"/>
                  </a:cubicBezTo>
                  <a:cubicBezTo>
                    <a:pt x="1" y="1141"/>
                    <a:pt x="478" y="964"/>
                    <a:pt x="786" y="656"/>
                  </a:cubicBezTo>
                  <a:cubicBezTo>
                    <a:pt x="1102" y="348"/>
                    <a:pt x="1210" y="110"/>
                    <a:pt x="1133" y="25"/>
                  </a:cubicBezTo>
                  <a:cubicBezTo>
                    <a:pt x="1117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13"/>
            <p:cNvSpPr/>
            <p:nvPr/>
          </p:nvSpPr>
          <p:spPr>
            <a:xfrm>
              <a:off x="2586300" y="1120825"/>
              <a:ext cx="30275" cy="28650"/>
            </a:xfrm>
            <a:custGeom>
              <a:avLst/>
              <a:gdLst/>
              <a:ahLst/>
              <a:cxnLst/>
              <a:rect l="l" t="t" r="r" b="b"/>
              <a:pathLst>
                <a:path w="1211" h="1146" extrusionOk="0">
                  <a:moveTo>
                    <a:pt x="1210" y="1"/>
                  </a:moveTo>
                  <a:cubicBezTo>
                    <a:pt x="1210" y="1"/>
                    <a:pt x="740" y="186"/>
                    <a:pt x="425" y="494"/>
                  </a:cubicBezTo>
                  <a:cubicBezTo>
                    <a:pt x="117" y="802"/>
                    <a:pt x="1" y="1040"/>
                    <a:pt x="86" y="1117"/>
                  </a:cubicBezTo>
                  <a:cubicBezTo>
                    <a:pt x="103" y="1136"/>
                    <a:pt x="127" y="1145"/>
                    <a:pt x="159" y="1145"/>
                  </a:cubicBezTo>
                  <a:cubicBezTo>
                    <a:pt x="271" y="1145"/>
                    <a:pt x="469" y="1027"/>
                    <a:pt x="709" y="786"/>
                  </a:cubicBezTo>
                  <a:cubicBezTo>
                    <a:pt x="1025" y="478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13"/>
            <p:cNvSpPr/>
            <p:nvPr/>
          </p:nvSpPr>
          <p:spPr>
            <a:xfrm>
              <a:off x="2557625" y="11789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1"/>
                    <a:pt x="185" y="478"/>
                    <a:pt x="493" y="786"/>
                  </a:cubicBezTo>
                  <a:cubicBezTo>
                    <a:pt x="738" y="1037"/>
                    <a:pt x="939" y="1156"/>
                    <a:pt x="1050" y="1156"/>
                  </a:cubicBezTo>
                  <a:cubicBezTo>
                    <a:pt x="1079" y="1156"/>
                    <a:pt x="1101" y="1148"/>
                    <a:pt x="1117" y="1132"/>
                  </a:cubicBezTo>
                  <a:cubicBezTo>
                    <a:pt x="1194" y="1055"/>
                    <a:pt x="1094" y="817"/>
                    <a:pt x="786" y="501"/>
                  </a:cubicBezTo>
                  <a:cubicBezTo>
                    <a:pt x="478" y="193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13"/>
            <p:cNvSpPr/>
            <p:nvPr/>
          </p:nvSpPr>
          <p:spPr>
            <a:xfrm>
              <a:off x="2585925" y="1209000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46" y="1"/>
                  </a:moveTo>
                  <a:cubicBezTo>
                    <a:pt x="118" y="1"/>
                    <a:pt x="95" y="8"/>
                    <a:pt x="78" y="24"/>
                  </a:cubicBezTo>
                  <a:cubicBezTo>
                    <a:pt x="1" y="109"/>
                    <a:pt x="108" y="347"/>
                    <a:pt x="416" y="655"/>
                  </a:cubicBezTo>
                  <a:cubicBezTo>
                    <a:pt x="724" y="971"/>
                    <a:pt x="1194" y="1156"/>
                    <a:pt x="1194" y="1156"/>
                  </a:cubicBezTo>
                  <a:cubicBezTo>
                    <a:pt x="1194" y="1156"/>
                    <a:pt x="1009" y="686"/>
                    <a:pt x="701" y="370"/>
                  </a:cubicBezTo>
                  <a:cubicBezTo>
                    <a:pt x="461" y="124"/>
                    <a:pt x="260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13"/>
            <p:cNvSpPr/>
            <p:nvPr/>
          </p:nvSpPr>
          <p:spPr>
            <a:xfrm>
              <a:off x="2557250" y="12089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1"/>
                  </a:moveTo>
                  <a:cubicBezTo>
                    <a:pt x="953" y="1"/>
                    <a:pt x="751" y="119"/>
                    <a:pt x="501" y="364"/>
                  </a:cubicBezTo>
                  <a:cubicBezTo>
                    <a:pt x="193" y="672"/>
                    <a:pt x="0" y="1142"/>
                    <a:pt x="0" y="1142"/>
                  </a:cubicBezTo>
                  <a:cubicBezTo>
                    <a:pt x="0" y="1142"/>
                    <a:pt x="478" y="957"/>
                    <a:pt x="786" y="649"/>
                  </a:cubicBezTo>
                  <a:cubicBezTo>
                    <a:pt x="1101" y="341"/>
                    <a:pt x="1209" y="110"/>
                    <a:pt x="1132" y="25"/>
                  </a:cubicBezTo>
                  <a:cubicBezTo>
                    <a:pt x="1116" y="9"/>
                    <a:pt x="1093" y="1"/>
                    <a:pt x="10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13"/>
            <p:cNvSpPr/>
            <p:nvPr/>
          </p:nvSpPr>
          <p:spPr>
            <a:xfrm>
              <a:off x="2585925" y="1179350"/>
              <a:ext cx="30250" cy="28575"/>
            </a:xfrm>
            <a:custGeom>
              <a:avLst/>
              <a:gdLst/>
              <a:ahLst/>
              <a:cxnLst/>
              <a:rect l="l" t="t" r="r" b="b"/>
              <a:pathLst>
                <a:path w="1210" h="1143" extrusionOk="0">
                  <a:moveTo>
                    <a:pt x="1210" y="1"/>
                  </a:moveTo>
                  <a:lnTo>
                    <a:pt x="1210" y="1"/>
                  </a:lnTo>
                  <a:cubicBezTo>
                    <a:pt x="1210" y="1"/>
                    <a:pt x="740" y="186"/>
                    <a:pt x="424" y="494"/>
                  </a:cubicBezTo>
                  <a:cubicBezTo>
                    <a:pt x="116" y="802"/>
                    <a:pt x="1" y="1040"/>
                    <a:pt x="78" y="1117"/>
                  </a:cubicBezTo>
                  <a:cubicBezTo>
                    <a:pt x="96" y="1134"/>
                    <a:pt x="121" y="1142"/>
                    <a:pt x="152" y="1142"/>
                  </a:cubicBezTo>
                  <a:cubicBezTo>
                    <a:pt x="267" y="1142"/>
                    <a:pt x="467" y="1029"/>
                    <a:pt x="709" y="786"/>
                  </a:cubicBezTo>
                  <a:cubicBezTo>
                    <a:pt x="1025" y="478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13"/>
            <p:cNvSpPr/>
            <p:nvPr/>
          </p:nvSpPr>
          <p:spPr>
            <a:xfrm>
              <a:off x="2557250" y="123750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1"/>
                  </a:moveTo>
                  <a:cubicBezTo>
                    <a:pt x="0" y="1"/>
                    <a:pt x="185" y="478"/>
                    <a:pt x="493" y="786"/>
                  </a:cubicBezTo>
                  <a:cubicBezTo>
                    <a:pt x="738" y="1037"/>
                    <a:pt x="939" y="1156"/>
                    <a:pt x="1050" y="1156"/>
                  </a:cubicBezTo>
                  <a:cubicBezTo>
                    <a:pt x="1078" y="1156"/>
                    <a:pt x="1101" y="1148"/>
                    <a:pt x="1117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93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13"/>
            <p:cNvSpPr/>
            <p:nvPr/>
          </p:nvSpPr>
          <p:spPr>
            <a:xfrm>
              <a:off x="2585550" y="126752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7" y="0"/>
                  </a:moveTo>
                  <a:cubicBezTo>
                    <a:pt x="118" y="0"/>
                    <a:pt x="95" y="8"/>
                    <a:pt x="77" y="24"/>
                  </a:cubicBezTo>
                  <a:cubicBezTo>
                    <a:pt x="0" y="109"/>
                    <a:pt x="108" y="347"/>
                    <a:pt x="416" y="655"/>
                  </a:cubicBezTo>
                  <a:cubicBezTo>
                    <a:pt x="724" y="971"/>
                    <a:pt x="1194" y="1156"/>
                    <a:pt x="1194" y="1156"/>
                  </a:cubicBezTo>
                  <a:cubicBezTo>
                    <a:pt x="1194" y="1156"/>
                    <a:pt x="1009" y="686"/>
                    <a:pt x="701" y="371"/>
                  </a:cubicBezTo>
                  <a:cubicBezTo>
                    <a:pt x="456" y="120"/>
                    <a:pt x="260" y="0"/>
                    <a:pt x="1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3"/>
            <p:cNvSpPr/>
            <p:nvPr/>
          </p:nvSpPr>
          <p:spPr>
            <a:xfrm>
              <a:off x="2556850" y="126752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5" y="0"/>
                  </a:moveTo>
                  <a:cubicBezTo>
                    <a:pt x="954" y="0"/>
                    <a:pt x="752" y="118"/>
                    <a:pt x="501" y="363"/>
                  </a:cubicBezTo>
                  <a:cubicBezTo>
                    <a:pt x="186" y="671"/>
                    <a:pt x="1" y="1141"/>
                    <a:pt x="1" y="1141"/>
                  </a:cubicBezTo>
                  <a:cubicBezTo>
                    <a:pt x="1" y="1141"/>
                    <a:pt x="478" y="956"/>
                    <a:pt x="786" y="648"/>
                  </a:cubicBezTo>
                  <a:cubicBezTo>
                    <a:pt x="1102" y="340"/>
                    <a:pt x="1210" y="109"/>
                    <a:pt x="1133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3"/>
            <p:cNvSpPr/>
            <p:nvPr/>
          </p:nvSpPr>
          <p:spPr>
            <a:xfrm>
              <a:off x="2585550" y="12378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cubicBezTo>
                    <a:pt x="1209" y="1"/>
                    <a:pt x="732" y="186"/>
                    <a:pt x="424" y="494"/>
                  </a:cubicBezTo>
                  <a:cubicBezTo>
                    <a:pt x="108" y="802"/>
                    <a:pt x="0" y="1041"/>
                    <a:pt x="77" y="1118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3"/>
                    <a:pt x="709" y="779"/>
                  </a:cubicBezTo>
                  <a:cubicBezTo>
                    <a:pt x="1024" y="478"/>
                    <a:pt x="1209" y="1"/>
                    <a:pt x="12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3"/>
            <p:cNvSpPr/>
            <p:nvPr/>
          </p:nvSpPr>
          <p:spPr>
            <a:xfrm>
              <a:off x="2556850" y="12960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cubicBezTo>
                    <a:pt x="1" y="1"/>
                    <a:pt x="186" y="478"/>
                    <a:pt x="494" y="786"/>
                  </a:cubicBezTo>
                  <a:cubicBezTo>
                    <a:pt x="738" y="1037"/>
                    <a:pt x="934" y="1157"/>
                    <a:pt x="1047" y="1157"/>
                  </a:cubicBezTo>
                  <a:cubicBezTo>
                    <a:pt x="1076" y="1157"/>
                    <a:pt x="1100" y="1148"/>
                    <a:pt x="1117" y="1133"/>
                  </a:cubicBezTo>
                  <a:cubicBezTo>
                    <a:pt x="1194" y="1056"/>
                    <a:pt x="1087" y="817"/>
                    <a:pt x="779" y="501"/>
                  </a:cubicBezTo>
                  <a:cubicBezTo>
                    <a:pt x="471" y="185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3"/>
            <p:cNvSpPr/>
            <p:nvPr/>
          </p:nvSpPr>
          <p:spPr>
            <a:xfrm>
              <a:off x="2585150" y="1326050"/>
              <a:ext cx="26600" cy="25825"/>
            </a:xfrm>
            <a:custGeom>
              <a:avLst/>
              <a:gdLst/>
              <a:ahLst/>
              <a:cxnLst/>
              <a:rect l="l" t="t" r="r" b="b"/>
              <a:pathLst>
                <a:path w="1064" h="1033" extrusionOk="0">
                  <a:moveTo>
                    <a:pt x="145" y="0"/>
                  </a:moveTo>
                  <a:cubicBezTo>
                    <a:pt x="116" y="0"/>
                    <a:pt x="94" y="8"/>
                    <a:pt x="78" y="24"/>
                  </a:cubicBezTo>
                  <a:cubicBezTo>
                    <a:pt x="1" y="101"/>
                    <a:pt x="109" y="340"/>
                    <a:pt x="417" y="656"/>
                  </a:cubicBezTo>
                  <a:cubicBezTo>
                    <a:pt x="578" y="817"/>
                    <a:pt x="779" y="948"/>
                    <a:pt x="940" y="1033"/>
                  </a:cubicBezTo>
                  <a:cubicBezTo>
                    <a:pt x="979" y="987"/>
                    <a:pt x="1025" y="933"/>
                    <a:pt x="1064" y="887"/>
                  </a:cubicBezTo>
                  <a:cubicBezTo>
                    <a:pt x="979" y="725"/>
                    <a:pt x="856" y="525"/>
                    <a:pt x="702" y="371"/>
                  </a:cubicBezTo>
                  <a:cubicBezTo>
                    <a:pt x="457" y="120"/>
                    <a:pt x="256" y="0"/>
                    <a:pt x="14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3"/>
            <p:cNvSpPr/>
            <p:nvPr/>
          </p:nvSpPr>
          <p:spPr>
            <a:xfrm>
              <a:off x="2556475" y="132605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1" y="0"/>
                  </a:moveTo>
                  <a:cubicBezTo>
                    <a:pt x="946" y="0"/>
                    <a:pt x="745" y="118"/>
                    <a:pt x="501" y="363"/>
                  </a:cubicBezTo>
                  <a:cubicBezTo>
                    <a:pt x="185" y="671"/>
                    <a:pt x="0" y="1141"/>
                    <a:pt x="0" y="1141"/>
                  </a:cubicBezTo>
                  <a:cubicBezTo>
                    <a:pt x="0" y="1141"/>
                    <a:pt x="470" y="956"/>
                    <a:pt x="786" y="648"/>
                  </a:cubicBezTo>
                  <a:cubicBezTo>
                    <a:pt x="1094" y="340"/>
                    <a:pt x="1209" y="109"/>
                    <a:pt x="1132" y="24"/>
                  </a:cubicBezTo>
                  <a:cubicBezTo>
                    <a:pt x="1115" y="8"/>
                    <a:pt x="1091" y="0"/>
                    <a:pt x="10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3"/>
            <p:cNvSpPr/>
            <p:nvPr/>
          </p:nvSpPr>
          <p:spPr>
            <a:xfrm>
              <a:off x="2585150" y="129642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10" y="0"/>
                  </a:moveTo>
                  <a:cubicBezTo>
                    <a:pt x="1210" y="0"/>
                    <a:pt x="732" y="185"/>
                    <a:pt x="424" y="493"/>
                  </a:cubicBezTo>
                  <a:cubicBezTo>
                    <a:pt x="109" y="801"/>
                    <a:pt x="1" y="1040"/>
                    <a:pt x="78" y="1117"/>
                  </a:cubicBezTo>
                  <a:cubicBezTo>
                    <a:pt x="94" y="1133"/>
                    <a:pt x="117" y="1141"/>
                    <a:pt x="145" y="1141"/>
                  </a:cubicBezTo>
                  <a:cubicBezTo>
                    <a:pt x="257" y="1141"/>
                    <a:pt x="459" y="1022"/>
                    <a:pt x="709" y="778"/>
                  </a:cubicBezTo>
                  <a:cubicBezTo>
                    <a:pt x="1017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3"/>
            <p:cNvSpPr/>
            <p:nvPr/>
          </p:nvSpPr>
          <p:spPr>
            <a:xfrm>
              <a:off x="2556475" y="1354550"/>
              <a:ext cx="28700" cy="28925"/>
            </a:xfrm>
            <a:custGeom>
              <a:avLst/>
              <a:gdLst/>
              <a:ahLst/>
              <a:cxnLst/>
              <a:rect l="l" t="t" r="r" b="b"/>
              <a:pathLst>
                <a:path w="1148" h="1157" extrusionOk="0">
                  <a:moveTo>
                    <a:pt x="0" y="1"/>
                  </a:moveTo>
                  <a:cubicBezTo>
                    <a:pt x="8" y="31"/>
                    <a:pt x="193" y="486"/>
                    <a:pt x="486" y="786"/>
                  </a:cubicBezTo>
                  <a:cubicBezTo>
                    <a:pt x="678" y="979"/>
                    <a:pt x="840" y="1094"/>
                    <a:pt x="963" y="1140"/>
                  </a:cubicBezTo>
                  <a:cubicBezTo>
                    <a:pt x="995" y="1151"/>
                    <a:pt x="1024" y="1157"/>
                    <a:pt x="1049" y="1157"/>
                  </a:cubicBezTo>
                  <a:cubicBezTo>
                    <a:pt x="1077" y="1157"/>
                    <a:pt x="1100" y="1149"/>
                    <a:pt x="1117" y="1133"/>
                  </a:cubicBezTo>
                  <a:cubicBezTo>
                    <a:pt x="1148" y="1102"/>
                    <a:pt x="1148" y="1048"/>
                    <a:pt x="1125" y="971"/>
                  </a:cubicBezTo>
                  <a:cubicBezTo>
                    <a:pt x="1078" y="855"/>
                    <a:pt x="971" y="694"/>
                    <a:pt x="778" y="501"/>
                  </a:cubicBezTo>
                  <a:cubicBezTo>
                    <a:pt x="478" y="201"/>
                    <a:pt x="31" y="8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3"/>
            <p:cNvSpPr/>
            <p:nvPr/>
          </p:nvSpPr>
          <p:spPr>
            <a:xfrm>
              <a:off x="2564375" y="1387100"/>
              <a:ext cx="11950" cy="11375"/>
            </a:xfrm>
            <a:custGeom>
              <a:avLst/>
              <a:gdLst/>
              <a:ahLst/>
              <a:cxnLst/>
              <a:rect l="l" t="t" r="r" b="b"/>
              <a:pathLst>
                <a:path w="478" h="455" extrusionOk="0">
                  <a:moveTo>
                    <a:pt x="478" y="0"/>
                  </a:moveTo>
                  <a:lnTo>
                    <a:pt x="478" y="0"/>
                  </a:lnTo>
                  <a:cubicBezTo>
                    <a:pt x="385" y="62"/>
                    <a:pt x="285" y="146"/>
                    <a:pt x="170" y="262"/>
                  </a:cubicBezTo>
                  <a:cubicBezTo>
                    <a:pt x="108" y="316"/>
                    <a:pt x="54" y="385"/>
                    <a:pt x="0" y="455"/>
                  </a:cubicBezTo>
                  <a:cubicBezTo>
                    <a:pt x="162" y="300"/>
                    <a:pt x="324" y="154"/>
                    <a:pt x="47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3"/>
            <p:cNvSpPr/>
            <p:nvPr/>
          </p:nvSpPr>
          <p:spPr>
            <a:xfrm>
              <a:off x="2589975" y="1366300"/>
              <a:ext cx="6375" cy="6950"/>
            </a:xfrm>
            <a:custGeom>
              <a:avLst/>
              <a:gdLst/>
              <a:ahLst/>
              <a:cxnLst/>
              <a:rect l="l" t="t" r="r" b="b"/>
              <a:pathLst>
                <a:path w="255" h="278" extrusionOk="0">
                  <a:moveTo>
                    <a:pt x="254" y="0"/>
                  </a:moveTo>
                  <a:cubicBezTo>
                    <a:pt x="239" y="8"/>
                    <a:pt x="224" y="24"/>
                    <a:pt x="216" y="39"/>
                  </a:cubicBezTo>
                  <a:cubicBezTo>
                    <a:pt x="124" y="124"/>
                    <a:pt x="54" y="201"/>
                    <a:pt x="0" y="278"/>
                  </a:cubicBezTo>
                  <a:cubicBezTo>
                    <a:pt x="85" y="185"/>
                    <a:pt x="170" y="93"/>
                    <a:pt x="25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3"/>
            <p:cNvSpPr/>
            <p:nvPr/>
          </p:nvSpPr>
          <p:spPr>
            <a:xfrm>
              <a:off x="2502575" y="685150"/>
              <a:ext cx="26400" cy="25250"/>
            </a:xfrm>
            <a:custGeom>
              <a:avLst/>
              <a:gdLst/>
              <a:ahLst/>
              <a:cxnLst/>
              <a:rect l="l" t="t" r="r" b="b"/>
              <a:pathLst>
                <a:path w="1056" h="1010" extrusionOk="0">
                  <a:moveTo>
                    <a:pt x="778" y="1"/>
                  </a:moveTo>
                  <a:cubicBezTo>
                    <a:pt x="693" y="54"/>
                    <a:pt x="601" y="131"/>
                    <a:pt x="501" y="232"/>
                  </a:cubicBezTo>
                  <a:cubicBezTo>
                    <a:pt x="200" y="532"/>
                    <a:pt x="8" y="986"/>
                    <a:pt x="0" y="1009"/>
                  </a:cubicBezTo>
                  <a:cubicBezTo>
                    <a:pt x="31" y="1002"/>
                    <a:pt x="485" y="825"/>
                    <a:pt x="786" y="524"/>
                  </a:cubicBezTo>
                  <a:cubicBezTo>
                    <a:pt x="909" y="409"/>
                    <a:pt x="994" y="301"/>
                    <a:pt x="1055" y="208"/>
                  </a:cubicBezTo>
                  <a:cubicBezTo>
                    <a:pt x="963" y="139"/>
                    <a:pt x="870" y="70"/>
                    <a:pt x="7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3"/>
            <p:cNvSpPr/>
            <p:nvPr/>
          </p:nvSpPr>
          <p:spPr>
            <a:xfrm>
              <a:off x="2502575" y="710375"/>
              <a:ext cx="29850" cy="29000"/>
            </a:xfrm>
            <a:custGeom>
              <a:avLst/>
              <a:gdLst/>
              <a:ahLst/>
              <a:cxnLst/>
              <a:rect l="l" t="t" r="r" b="b"/>
              <a:pathLst>
                <a:path w="1194" h="1160" extrusionOk="0">
                  <a:moveTo>
                    <a:pt x="0" y="0"/>
                  </a:moveTo>
                  <a:cubicBezTo>
                    <a:pt x="0" y="0"/>
                    <a:pt x="185" y="478"/>
                    <a:pt x="493" y="794"/>
                  </a:cubicBezTo>
                  <a:cubicBezTo>
                    <a:pt x="736" y="1036"/>
                    <a:pt x="930" y="1159"/>
                    <a:pt x="1044" y="1159"/>
                  </a:cubicBezTo>
                  <a:cubicBezTo>
                    <a:pt x="1074" y="1159"/>
                    <a:pt x="1099" y="1150"/>
                    <a:pt x="1117" y="1132"/>
                  </a:cubicBezTo>
                  <a:cubicBezTo>
                    <a:pt x="1194" y="1055"/>
                    <a:pt x="1086" y="817"/>
                    <a:pt x="778" y="509"/>
                  </a:cubicBezTo>
                  <a:cubicBezTo>
                    <a:pt x="470" y="193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3"/>
            <p:cNvSpPr/>
            <p:nvPr/>
          </p:nvSpPr>
          <p:spPr>
            <a:xfrm>
              <a:off x="2530875" y="74057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5" y="1"/>
                  </a:moveTo>
                  <a:cubicBezTo>
                    <a:pt x="116" y="1"/>
                    <a:pt x="93" y="9"/>
                    <a:pt x="77" y="25"/>
                  </a:cubicBezTo>
                  <a:cubicBezTo>
                    <a:pt x="0" y="102"/>
                    <a:pt x="100" y="340"/>
                    <a:pt x="408" y="656"/>
                  </a:cubicBezTo>
                  <a:cubicBezTo>
                    <a:pt x="716" y="964"/>
                    <a:pt x="1194" y="1157"/>
                    <a:pt x="1194" y="1157"/>
                  </a:cubicBezTo>
                  <a:cubicBezTo>
                    <a:pt x="1194" y="1157"/>
                    <a:pt x="1009" y="679"/>
                    <a:pt x="701" y="363"/>
                  </a:cubicBezTo>
                  <a:cubicBezTo>
                    <a:pt x="456" y="119"/>
                    <a:pt x="256" y="1"/>
                    <a:pt x="1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3"/>
            <p:cNvSpPr/>
            <p:nvPr/>
          </p:nvSpPr>
          <p:spPr>
            <a:xfrm>
              <a:off x="2502175" y="74047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56" y="1"/>
                  </a:moveTo>
                  <a:cubicBezTo>
                    <a:pt x="940" y="1"/>
                    <a:pt x="742" y="119"/>
                    <a:pt x="501" y="360"/>
                  </a:cubicBezTo>
                  <a:cubicBezTo>
                    <a:pt x="186" y="668"/>
                    <a:pt x="1" y="1137"/>
                    <a:pt x="1" y="1137"/>
                  </a:cubicBezTo>
                  <a:cubicBezTo>
                    <a:pt x="1" y="1137"/>
                    <a:pt x="470" y="960"/>
                    <a:pt x="786" y="652"/>
                  </a:cubicBezTo>
                  <a:cubicBezTo>
                    <a:pt x="1094" y="344"/>
                    <a:pt x="1210" y="106"/>
                    <a:pt x="1133" y="29"/>
                  </a:cubicBezTo>
                  <a:cubicBezTo>
                    <a:pt x="1114" y="10"/>
                    <a:pt x="1088" y="1"/>
                    <a:pt x="105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13"/>
            <p:cNvSpPr/>
            <p:nvPr/>
          </p:nvSpPr>
          <p:spPr>
            <a:xfrm>
              <a:off x="2530875" y="71095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09" y="0"/>
                  </a:moveTo>
                  <a:lnTo>
                    <a:pt x="1209" y="0"/>
                  </a:lnTo>
                  <a:cubicBezTo>
                    <a:pt x="1209" y="1"/>
                    <a:pt x="732" y="178"/>
                    <a:pt x="424" y="486"/>
                  </a:cubicBezTo>
                  <a:cubicBezTo>
                    <a:pt x="108" y="794"/>
                    <a:pt x="0" y="1032"/>
                    <a:pt x="77" y="1109"/>
                  </a:cubicBezTo>
                  <a:cubicBezTo>
                    <a:pt x="94" y="1128"/>
                    <a:pt x="119" y="1137"/>
                    <a:pt x="150" y="1137"/>
                  </a:cubicBezTo>
                  <a:cubicBezTo>
                    <a:pt x="262" y="1137"/>
                    <a:pt x="462" y="1019"/>
                    <a:pt x="709" y="778"/>
                  </a:cubicBezTo>
                  <a:cubicBezTo>
                    <a:pt x="1017" y="470"/>
                    <a:pt x="1209" y="1"/>
                    <a:pt x="12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13"/>
            <p:cNvSpPr/>
            <p:nvPr/>
          </p:nvSpPr>
          <p:spPr>
            <a:xfrm>
              <a:off x="2502175" y="768900"/>
              <a:ext cx="29875" cy="29000"/>
            </a:xfrm>
            <a:custGeom>
              <a:avLst/>
              <a:gdLst/>
              <a:ahLst/>
              <a:cxnLst/>
              <a:rect l="l" t="t" r="r" b="b"/>
              <a:pathLst>
                <a:path w="1195" h="1160" extrusionOk="0">
                  <a:moveTo>
                    <a:pt x="1" y="0"/>
                  </a:moveTo>
                  <a:cubicBezTo>
                    <a:pt x="1" y="1"/>
                    <a:pt x="178" y="478"/>
                    <a:pt x="486" y="794"/>
                  </a:cubicBezTo>
                  <a:cubicBezTo>
                    <a:pt x="728" y="1036"/>
                    <a:pt x="928" y="1159"/>
                    <a:pt x="1043" y="1159"/>
                  </a:cubicBezTo>
                  <a:cubicBezTo>
                    <a:pt x="1074" y="1159"/>
                    <a:pt x="1099" y="1150"/>
                    <a:pt x="1117" y="1133"/>
                  </a:cubicBezTo>
                  <a:cubicBezTo>
                    <a:pt x="1194" y="1055"/>
                    <a:pt x="1087" y="817"/>
                    <a:pt x="778" y="501"/>
                  </a:cubicBezTo>
                  <a:cubicBezTo>
                    <a:pt x="470" y="193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13"/>
            <p:cNvSpPr/>
            <p:nvPr/>
          </p:nvSpPr>
          <p:spPr>
            <a:xfrm>
              <a:off x="2530300" y="799025"/>
              <a:ext cx="29850" cy="29000"/>
            </a:xfrm>
            <a:custGeom>
              <a:avLst/>
              <a:gdLst/>
              <a:ahLst/>
              <a:cxnLst/>
              <a:rect l="l" t="t" r="r" b="b"/>
              <a:pathLst>
                <a:path w="1194" h="1160" extrusionOk="0">
                  <a:moveTo>
                    <a:pt x="155" y="1"/>
                  </a:moveTo>
                  <a:cubicBezTo>
                    <a:pt x="125" y="1"/>
                    <a:pt x="101" y="10"/>
                    <a:pt x="85" y="28"/>
                  </a:cubicBezTo>
                  <a:cubicBezTo>
                    <a:pt x="0" y="105"/>
                    <a:pt x="108" y="343"/>
                    <a:pt x="416" y="651"/>
                  </a:cubicBezTo>
                  <a:cubicBezTo>
                    <a:pt x="724" y="967"/>
                    <a:pt x="1194" y="1160"/>
                    <a:pt x="1194" y="1160"/>
                  </a:cubicBezTo>
                  <a:cubicBezTo>
                    <a:pt x="1194" y="1160"/>
                    <a:pt x="1017" y="682"/>
                    <a:pt x="709" y="366"/>
                  </a:cubicBezTo>
                  <a:cubicBezTo>
                    <a:pt x="466" y="124"/>
                    <a:pt x="266" y="1"/>
                    <a:pt x="15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13"/>
            <p:cNvSpPr/>
            <p:nvPr/>
          </p:nvSpPr>
          <p:spPr>
            <a:xfrm>
              <a:off x="2501800" y="79900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52" y="1"/>
                  </a:moveTo>
                  <a:cubicBezTo>
                    <a:pt x="940" y="1"/>
                    <a:pt x="741" y="119"/>
                    <a:pt x="501" y="360"/>
                  </a:cubicBezTo>
                  <a:cubicBezTo>
                    <a:pt x="185" y="668"/>
                    <a:pt x="0" y="1138"/>
                    <a:pt x="0" y="1138"/>
                  </a:cubicBezTo>
                  <a:cubicBezTo>
                    <a:pt x="0" y="1138"/>
                    <a:pt x="470" y="960"/>
                    <a:pt x="786" y="652"/>
                  </a:cubicBezTo>
                  <a:cubicBezTo>
                    <a:pt x="1094" y="344"/>
                    <a:pt x="1209" y="106"/>
                    <a:pt x="1125" y="29"/>
                  </a:cubicBezTo>
                  <a:cubicBezTo>
                    <a:pt x="1108" y="10"/>
                    <a:pt x="1083" y="1"/>
                    <a:pt x="105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13"/>
            <p:cNvSpPr/>
            <p:nvPr/>
          </p:nvSpPr>
          <p:spPr>
            <a:xfrm>
              <a:off x="2530475" y="76947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10" y="1"/>
                  </a:moveTo>
                  <a:cubicBezTo>
                    <a:pt x="1210" y="1"/>
                    <a:pt x="732" y="178"/>
                    <a:pt x="424" y="486"/>
                  </a:cubicBezTo>
                  <a:cubicBezTo>
                    <a:pt x="109" y="794"/>
                    <a:pt x="1" y="1032"/>
                    <a:pt x="78" y="1110"/>
                  </a:cubicBezTo>
                  <a:cubicBezTo>
                    <a:pt x="95" y="1128"/>
                    <a:pt x="119" y="1137"/>
                    <a:pt x="151" y="1137"/>
                  </a:cubicBezTo>
                  <a:cubicBezTo>
                    <a:pt x="263" y="1137"/>
                    <a:pt x="463" y="1019"/>
                    <a:pt x="709" y="778"/>
                  </a:cubicBezTo>
                  <a:cubicBezTo>
                    <a:pt x="1017" y="470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13"/>
            <p:cNvSpPr/>
            <p:nvPr/>
          </p:nvSpPr>
          <p:spPr>
            <a:xfrm>
              <a:off x="2501800" y="82742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1"/>
                  </a:moveTo>
                  <a:cubicBezTo>
                    <a:pt x="0" y="1"/>
                    <a:pt x="177" y="478"/>
                    <a:pt x="485" y="794"/>
                  </a:cubicBezTo>
                  <a:cubicBezTo>
                    <a:pt x="730" y="1038"/>
                    <a:pt x="931" y="1157"/>
                    <a:pt x="1042" y="1157"/>
                  </a:cubicBezTo>
                  <a:cubicBezTo>
                    <a:pt x="1071" y="1157"/>
                    <a:pt x="1093" y="1148"/>
                    <a:pt x="1109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93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13"/>
            <p:cNvSpPr/>
            <p:nvPr/>
          </p:nvSpPr>
          <p:spPr>
            <a:xfrm>
              <a:off x="2529900" y="857550"/>
              <a:ext cx="29875" cy="28825"/>
            </a:xfrm>
            <a:custGeom>
              <a:avLst/>
              <a:gdLst/>
              <a:ahLst/>
              <a:cxnLst/>
              <a:rect l="l" t="t" r="r" b="b"/>
              <a:pathLst>
                <a:path w="1195" h="1153" extrusionOk="0">
                  <a:moveTo>
                    <a:pt x="155" y="1"/>
                  </a:moveTo>
                  <a:cubicBezTo>
                    <a:pt x="125" y="1"/>
                    <a:pt x="102" y="10"/>
                    <a:pt x="85" y="28"/>
                  </a:cubicBezTo>
                  <a:cubicBezTo>
                    <a:pt x="1" y="105"/>
                    <a:pt x="108" y="343"/>
                    <a:pt x="416" y="651"/>
                  </a:cubicBezTo>
                  <a:cubicBezTo>
                    <a:pt x="725" y="967"/>
                    <a:pt x="1194" y="1152"/>
                    <a:pt x="1194" y="1152"/>
                  </a:cubicBezTo>
                  <a:cubicBezTo>
                    <a:pt x="1194" y="1152"/>
                    <a:pt x="1017" y="682"/>
                    <a:pt x="709" y="367"/>
                  </a:cubicBezTo>
                  <a:cubicBezTo>
                    <a:pt x="466" y="124"/>
                    <a:pt x="267" y="1"/>
                    <a:pt x="15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13"/>
            <p:cNvSpPr/>
            <p:nvPr/>
          </p:nvSpPr>
          <p:spPr>
            <a:xfrm>
              <a:off x="2501225" y="85752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59" y="1"/>
                  </a:moveTo>
                  <a:cubicBezTo>
                    <a:pt x="947" y="1"/>
                    <a:pt x="747" y="119"/>
                    <a:pt x="501" y="360"/>
                  </a:cubicBezTo>
                  <a:cubicBezTo>
                    <a:pt x="193" y="668"/>
                    <a:pt x="0" y="1138"/>
                    <a:pt x="0" y="1138"/>
                  </a:cubicBezTo>
                  <a:cubicBezTo>
                    <a:pt x="0" y="1138"/>
                    <a:pt x="478" y="961"/>
                    <a:pt x="793" y="652"/>
                  </a:cubicBezTo>
                  <a:cubicBezTo>
                    <a:pt x="1101" y="344"/>
                    <a:pt x="1209" y="106"/>
                    <a:pt x="1132" y="29"/>
                  </a:cubicBezTo>
                  <a:cubicBezTo>
                    <a:pt x="1115" y="10"/>
                    <a:pt x="1091" y="1"/>
                    <a:pt x="105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13"/>
            <p:cNvSpPr/>
            <p:nvPr/>
          </p:nvSpPr>
          <p:spPr>
            <a:xfrm>
              <a:off x="2529900" y="82800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10" y="1"/>
                  </a:moveTo>
                  <a:cubicBezTo>
                    <a:pt x="1210" y="1"/>
                    <a:pt x="740" y="178"/>
                    <a:pt x="424" y="486"/>
                  </a:cubicBezTo>
                  <a:cubicBezTo>
                    <a:pt x="116" y="794"/>
                    <a:pt x="1" y="1033"/>
                    <a:pt x="85" y="1110"/>
                  </a:cubicBezTo>
                  <a:cubicBezTo>
                    <a:pt x="102" y="1128"/>
                    <a:pt x="127" y="1137"/>
                    <a:pt x="158" y="1137"/>
                  </a:cubicBezTo>
                  <a:cubicBezTo>
                    <a:pt x="270" y="1137"/>
                    <a:pt x="469" y="1019"/>
                    <a:pt x="709" y="778"/>
                  </a:cubicBezTo>
                  <a:cubicBezTo>
                    <a:pt x="1025" y="470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13"/>
            <p:cNvSpPr/>
            <p:nvPr/>
          </p:nvSpPr>
          <p:spPr>
            <a:xfrm>
              <a:off x="2501225" y="885950"/>
              <a:ext cx="30050" cy="28925"/>
            </a:xfrm>
            <a:custGeom>
              <a:avLst/>
              <a:gdLst/>
              <a:ahLst/>
              <a:cxnLst/>
              <a:rect l="l" t="t" r="r" b="b"/>
              <a:pathLst>
                <a:path w="1202" h="1157" extrusionOk="0">
                  <a:moveTo>
                    <a:pt x="0" y="1"/>
                  </a:moveTo>
                  <a:cubicBezTo>
                    <a:pt x="0" y="1"/>
                    <a:pt x="185" y="478"/>
                    <a:pt x="493" y="786"/>
                  </a:cubicBezTo>
                  <a:cubicBezTo>
                    <a:pt x="738" y="1037"/>
                    <a:pt x="939" y="1157"/>
                    <a:pt x="1050" y="1157"/>
                  </a:cubicBezTo>
                  <a:cubicBezTo>
                    <a:pt x="1078" y="1157"/>
                    <a:pt x="1101" y="1149"/>
                    <a:pt x="1117" y="1133"/>
                  </a:cubicBezTo>
                  <a:cubicBezTo>
                    <a:pt x="1202" y="1056"/>
                    <a:pt x="1094" y="817"/>
                    <a:pt x="786" y="501"/>
                  </a:cubicBezTo>
                  <a:cubicBezTo>
                    <a:pt x="478" y="193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13"/>
            <p:cNvSpPr/>
            <p:nvPr/>
          </p:nvSpPr>
          <p:spPr>
            <a:xfrm>
              <a:off x="2529525" y="916075"/>
              <a:ext cx="29850" cy="28825"/>
            </a:xfrm>
            <a:custGeom>
              <a:avLst/>
              <a:gdLst/>
              <a:ahLst/>
              <a:cxnLst/>
              <a:rect l="l" t="t" r="r" b="b"/>
              <a:pathLst>
                <a:path w="1194" h="1153" extrusionOk="0">
                  <a:moveTo>
                    <a:pt x="151" y="1"/>
                  </a:moveTo>
                  <a:cubicBezTo>
                    <a:pt x="120" y="1"/>
                    <a:pt x="95" y="10"/>
                    <a:pt x="77" y="28"/>
                  </a:cubicBezTo>
                  <a:cubicBezTo>
                    <a:pt x="0" y="105"/>
                    <a:pt x="108" y="344"/>
                    <a:pt x="416" y="652"/>
                  </a:cubicBezTo>
                  <a:cubicBezTo>
                    <a:pt x="724" y="967"/>
                    <a:pt x="1194" y="1152"/>
                    <a:pt x="1194" y="1152"/>
                  </a:cubicBezTo>
                  <a:cubicBezTo>
                    <a:pt x="1194" y="1152"/>
                    <a:pt x="1009" y="682"/>
                    <a:pt x="709" y="367"/>
                  </a:cubicBezTo>
                  <a:cubicBezTo>
                    <a:pt x="466" y="124"/>
                    <a:pt x="266" y="1"/>
                    <a:pt x="1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13"/>
            <p:cNvSpPr/>
            <p:nvPr/>
          </p:nvSpPr>
          <p:spPr>
            <a:xfrm>
              <a:off x="2500825" y="91597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5" y="0"/>
                  </a:moveTo>
                  <a:cubicBezTo>
                    <a:pt x="954" y="0"/>
                    <a:pt x="752" y="119"/>
                    <a:pt x="501" y="363"/>
                  </a:cubicBezTo>
                  <a:cubicBezTo>
                    <a:pt x="193" y="671"/>
                    <a:pt x="1" y="1141"/>
                    <a:pt x="1" y="1141"/>
                  </a:cubicBezTo>
                  <a:cubicBezTo>
                    <a:pt x="1" y="1141"/>
                    <a:pt x="478" y="964"/>
                    <a:pt x="786" y="656"/>
                  </a:cubicBezTo>
                  <a:cubicBezTo>
                    <a:pt x="1102" y="348"/>
                    <a:pt x="1210" y="109"/>
                    <a:pt x="1133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13"/>
            <p:cNvSpPr/>
            <p:nvPr/>
          </p:nvSpPr>
          <p:spPr>
            <a:xfrm>
              <a:off x="2529525" y="886350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209" y="0"/>
                  </a:moveTo>
                  <a:cubicBezTo>
                    <a:pt x="1209" y="0"/>
                    <a:pt x="739" y="185"/>
                    <a:pt x="424" y="493"/>
                  </a:cubicBezTo>
                  <a:cubicBezTo>
                    <a:pt x="116" y="801"/>
                    <a:pt x="0" y="1040"/>
                    <a:pt x="77" y="1117"/>
                  </a:cubicBezTo>
                  <a:cubicBezTo>
                    <a:pt x="96" y="1135"/>
                    <a:pt x="122" y="1145"/>
                    <a:pt x="154" y="1145"/>
                  </a:cubicBezTo>
                  <a:cubicBezTo>
                    <a:pt x="270" y="1145"/>
                    <a:pt x="468" y="1026"/>
                    <a:pt x="709" y="786"/>
                  </a:cubicBezTo>
                  <a:cubicBezTo>
                    <a:pt x="1024" y="478"/>
                    <a:pt x="1209" y="0"/>
                    <a:pt x="12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13"/>
            <p:cNvSpPr/>
            <p:nvPr/>
          </p:nvSpPr>
          <p:spPr>
            <a:xfrm>
              <a:off x="2500825" y="9444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cubicBezTo>
                    <a:pt x="1" y="1"/>
                    <a:pt x="186" y="478"/>
                    <a:pt x="494" y="786"/>
                  </a:cubicBezTo>
                  <a:cubicBezTo>
                    <a:pt x="738" y="1037"/>
                    <a:pt x="939" y="1157"/>
                    <a:pt x="1050" y="1157"/>
                  </a:cubicBezTo>
                  <a:cubicBezTo>
                    <a:pt x="1079" y="1157"/>
                    <a:pt x="1102" y="1149"/>
                    <a:pt x="1117" y="1133"/>
                  </a:cubicBezTo>
                  <a:cubicBezTo>
                    <a:pt x="1194" y="1056"/>
                    <a:pt x="1087" y="817"/>
                    <a:pt x="779" y="501"/>
                  </a:cubicBezTo>
                  <a:cubicBezTo>
                    <a:pt x="471" y="193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13"/>
            <p:cNvSpPr/>
            <p:nvPr/>
          </p:nvSpPr>
          <p:spPr>
            <a:xfrm>
              <a:off x="2529125" y="974525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46" y="0"/>
                  </a:moveTo>
                  <a:cubicBezTo>
                    <a:pt x="118" y="0"/>
                    <a:pt x="95" y="8"/>
                    <a:pt x="78" y="23"/>
                  </a:cubicBezTo>
                  <a:cubicBezTo>
                    <a:pt x="1" y="108"/>
                    <a:pt x="109" y="347"/>
                    <a:pt x="417" y="655"/>
                  </a:cubicBezTo>
                  <a:cubicBezTo>
                    <a:pt x="725" y="970"/>
                    <a:pt x="1194" y="1155"/>
                    <a:pt x="1194" y="1155"/>
                  </a:cubicBezTo>
                  <a:cubicBezTo>
                    <a:pt x="1194" y="1155"/>
                    <a:pt x="1010" y="685"/>
                    <a:pt x="702" y="370"/>
                  </a:cubicBezTo>
                  <a:cubicBezTo>
                    <a:pt x="455" y="123"/>
                    <a:pt x="258" y="0"/>
                    <a:pt x="14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13"/>
            <p:cNvSpPr/>
            <p:nvPr/>
          </p:nvSpPr>
          <p:spPr>
            <a:xfrm>
              <a:off x="2500450" y="97450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5" y="0"/>
                  </a:moveTo>
                  <a:cubicBezTo>
                    <a:pt x="953" y="0"/>
                    <a:pt x="751" y="119"/>
                    <a:pt x="501" y="363"/>
                  </a:cubicBezTo>
                  <a:cubicBezTo>
                    <a:pt x="193" y="671"/>
                    <a:pt x="0" y="1141"/>
                    <a:pt x="0" y="1141"/>
                  </a:cubicBezTo>
                  <a:cubicBezTo>
                    <a:pt x="0" y="1141"/>
                    <a:pt x="478" y="964"/>
                    <a:pt x="786" y="656"/>
                  </a:cubicBezTo>
                  <a:cubicBezTo>
                    <a:pt x="1102" y="348"/>
                    <a:pt x="1209" y="109"/>
                    <a:pt x="1132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13"/>
            <p:cNvSpPr/>
            <p:nvPr/>
          </p:nvSpPr>
          <p:spPr>
            <a:xfrm>
              <a:off x="2529125" y="944875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210" y="0"/>
                  </a:moveTo>
                  <a:cubicBezTo>
                    <a:pt x="1210" y="0"/>
                    <a:pt x="740" y="185"/>
                    <a:pt x="424" y="493"/>
                  </a:cubicBezTo>
                  <a:cubicBezTo>
                    <a:pt x="109" y="801"/>
                    <a:pt x="1" y="1040"/>
                    <a:pt x="78" y="1117"/>
                  </a:cubicBezTo>
                  <a:cubicBezTo>
                    <a:pt x="95" y="1135"/>
                    <a:pt x="119" y="1145"/>
                    <a:pt x="151" y="1145"/>
                  </a:cubicBezTo>
                  <a:cubicBezTo>
                    <a:pt x="263" y="1145"/>
                    <a:pt x="463" y="1026"/>
                    <a:pt x="709" y="786"/>
                  </a:cubicBezTo>
                  <a:cubicBezTo>
                    <a:pt x="1025" y="478"/>
                    <a:pt x="1210" y="0"/>
                    <a:pt x="12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13"/>
            <p:cNvSpPr/>
            <p:nvPr/>
          </p:nvSpPr>
          <p:spPr>
            <a:xfrm>
              <a:off x="2500450" y="10030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0" y="1"/>
                  </a:moveTo>
                  <a:cubicBezTo>
                    <a:pt x="0" y="1"/>
                    <a:pt x="185" y="478"/>
                    <a:pt x="493" y="786"/>
                  </a:cubicBezTo>
                  <a:cubicBezTo>
                    <a:pt x="738" y="1037"/>
                    <a:pt x="934" y="1157"/>
                    <a:pt x="1047" y="1157"/>
                  </a:cubicBezTo>
                  <a:cubicBezTo>
                    <a:pt x="1076" y="1157"/>
                    <a:pt x="1100" y="1149"/>
                    <a:pt x="1117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93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13"/>
            <p:cNvSpPr/>
            <p:nvPr/>
          </p:nvSpPr>
          <p:spPr>
            <a:xfrm>
              <a:off x="2528750" y="1033050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42" y="0"/>
                  </a:moveTo>
                  <a:cubicBezTo>
                    <a:pt x="115" y="0"/>
                    <a:pt x="93" y="8"/>
                    <a:pt x="77" y="23"/>
                  </a:cubicBezTo>
                  <a:cubicBezTo>
                    <a:pt x="0" y="108"/>
                    <a:pt x="108" y="347"/>
                    <a:pt x="416" y="655"/>
                  </a:cubicBezTo>
                  <a:cubicBezTo>
                    <a:pt x="717" y="970"/>
                    <a:pt x="1194" y="1155"/>
                    <a:pt x="1194" y="1155"/>
                  </a:cubicBezTo>
                  <a:cubicBezTo>
                    <a:pt x="1194" y="1155"/>
                    <a:pt x="1009" y="686"/>
                    <a:pt x="701" y="370"/>
                  </a:cubicBezTo>
                  <a:cubicBezTo>
                    <a:pt x="455" y="123"/>
                    <a:pt x="253" y="0"/>
                    <a:pt x="14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13"/>
            <p:cNvSpPr/>
            <p:nvPr/>
          </p:nvSpPr>
          <p:spPr>
            <a:xfrm>
              <a:off x="2500050" y="1033025"/>
              <a:ext cx="30275" cy="28525"/>
            </a:xfrm>
            <a:custGeom>
              <a:avLst/>
              <a:gdLst/>
              <a:ahLst/>
              <a:cxnLst/>
              <a:rect l="l" t="t" r="r" b="b"/>
              <a:pathLst>
                <a:path w="1211" h="1141" extrusionOk="0">
                  <a:moveTo>
                    <a:pt x="1062" y="0"/>
                  </a:moveTo>
                  <a:cubicBezTo>
                    <a:pt x="947" y="0"/>
                    <a:pt x="746" y="119"/>
                    <a:pt x="502" y="363"/>
                  </a:cubicBezTo>
                  <a:cubicBezTo>
                    <a:pt x="186" y="671"/>
                    <a:pt x="1" y="1141"/>
                    <a:pt x="1" y="1141"/>
                  </a:cubicBezTo>
                  <a:cubicBezTo>
                    <a:pt x="1" y="1141"/>
                    <a:pt x="471" y="956"/>
                    <a:pt x="786" y="648"/>
                  </a:cubicBezTo>
                  <a:cubicBezTo>
                    <a:pt x="1095" y="348"/>
                    <a:pt x="1210" y="109"/>
                    <a:pt x="1133" y="24"/>
                  </a:cubicBezTo>
                  <a:cubicBezTo>
                    <a:pt x="1116" y="8"/>
                    <a:pt x="1091" y="0"/>
                    <a:pt x="106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13"/>
            <p:cNvSpPr/>
            <p:nvPr/>
          </p:nvSpPr>
          <p:spPr>
            <a:xfrm>
              <a:off x="2528750" y="10034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0"/>
                  </a:moveTo>
                  <a:cubicBezTo>
                    <a:pt x="1209" y="0"/>
                    <a:pt x="732" y="185"/>
                    <a:pt x="424" y="493"/>
                  </a:cubicBezTo>
                  <a:cubicBezTo>
                    <a:pt x="108" y="801"/>
                    <a:pt x="0" y="1040"/>
                    <a:pt x="77" y="1117"/>
                  </a:cubicBezTo>
                  <a:cubicBezTo>
                    <a:pt x="94" y="1133"/>
                    <a:pt x="118" y="1142"/>
                    <a:pt x="148" y="1142"/>
                  </a:cubicBezTo>
                  <a:cubicBezTo>
                    <a:pt x="260" y="1142"/>
                    <a:pt x="461" y="1028"/>
                    <a:pt x="709" y="786"/>
                  </a:cubicBezTo>
                  <a:cubicBezTo>
                    <a:pt x="1017" y="478"/>
                    <a:pt x="1209" y="0"/>
                    <a:pt x="12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13"/>
            <p:cNvSpPr/>
            <p:nvPr/>
          </p:nvSpPr>
          <p:spPr>
            <a:xfrm>
              <a:off x="2500050" y="10615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cubicBezTo>
                    <a:pt x="1" y="1"/>
                    <a:pt x="178" y="478"/>
                    <a:pt x="486" y="786"/>
                  </a:cubicBezTo>
                  <a:cubicBezTo>
                    <a:pt x="731" y="1037"/>
                    <a:pt x="932" y="1157"/>
                    <a:pt x="1047" y="1157"/>
                  </a:cubicBezTo>
                  <a:cubicBezTo>
                    <a:pt x="1076" y="1157"/>
                    <a:pt x="1100" y="1149"/>
                    <a:pt x="1118" y="1133"/>
                  </a:cubicBezTo>
                  <a:cubicBezTo>
                    <a:pt x="1195" y="1056"/>
                    <a:pt x="1087" y="817"/>
                    <a:pt x="779" y="501"/>
                  </a:cubicBezTo>
                  <a:cubicBezTo>
                    <a:pt x="471" y="193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13"/>
            <p:cNvSpPr/>
            <p:nvPr/>
          </p:nvSpPr>
          <p:spPr>
            <a:xfrm>
              <a:off x="2528175" y="1091575"/>
              <a:ext cx="30050" cy="28900"/>
            </a:xfrm>
            <a:custGeom>
              <a:avLst/>
              <a:gdLst/>
              <a:ahLst/>
              <a:cxnLst/>
              <a:rect l="l" t="t" r="r" b="b"/>
              <a:pathLst>
                <a:path w="1202" h="1156" extrusionOk="0">
                  <a:moveTo>
                    <a:pt x="150" y="0"/>
                  </a:moveTo>
                  <a:cubicBezTo>
                    <a:pt x="122" y="0"/>
                    <a:pt x="100" y="8"/>
                    <a:pt x="85" y="23"/>
                  </a:cubicBezTo>
                  <a:cubicBezTo>
                    <a:pt x="0" y="108"/>
                    <a:pt x="108" y="347"/>
                    <a:pt x="416" y="655"/>
                  </a:cubicBezTo>
                  <a:cubicBezTo>
                    <a:pt x="724" y="971"/>
                    <a:pt x="1202" y="1155"/>
                    <a:pt x="1202" y="1155"/>
                  </a:cubicBezTo>
                  <a:cubicBezTo>
                    <a:pt x="1202" y="1155"/>
                    <a:pt x="1017" y="686"/>
                    <a:pt x="709" y="370"/>
                  </a:cubicBezTo>
                  <a:cubicBezTo>
                    <a:pt x="462" y="123"/>
                    <a:pt x="260" y="0"/>
                    <a:pt x="15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13"/>
            <p:cNvSpPr/>
            <p:nvPr/>
          </p:nvSpPr>
          <p:spPr>
            <a:xfrm>
              <a:off x="2499675" y="109155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57" y="0"/>
                  </a:moveTo>
                  <a:cubicBezTo>
                    <a:pt x="946" y="0"/>
                    <a:pt x="746" y="119"/>
                    <a:pt x="501" y="363"/>
                  </a:cubicBezTo>
                  <a:cubicBezTo>
                    <a:pt x="185" y="671"/>
                    <a:pt x="1" y="1141"/>
                    <a:pt x="1" y="1141"/>
                  </a:cubicBezTo>
                  <a:cubicBezTo>
                    <a:pt x="1" y="1141"/>
                    <a:pt x="470" y="956"/>
                    <a:pt x="786" y="648"/>
                  </a:cubicBezTo>
                  <a:cubicBezTo>
                    <a:pt x="1094" y="340"/>
                    <a:pt x="1210" y="109"/>
                    <a:pt x="1125" y="24"/>
                  </a:cubicBezTo>
                  <a:cubicBezTo>
                    <a:pt x="1109" y="8"/>
                    <a:pt x="1086" y="0"/>
                    <a:pt x="10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13"/>
            <p:cNvSpPr/>
            <p:nvPr/>
          </p:nvSpPr>
          <p:spPr>
            <a:xfrm>
              <a:off x="2528375" y="106192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09" y="0"/>
                  </a:moveTo>
                  <a:cubicBezTo>
                    <a:pt x="1209" y="0"/>
                    <a:pt x="732" y="185"/>
                    <a:pt x="424" y="493"/>
                  </a:cubicBezTo>
                  <a:cubicBezTo>
                    <a:pt x="108" y="801"/>
                    <a:pt x="0" y="1040"/>
                    <a:pt x="77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2"/>
                    <a:pt x="708" y="778"/>
                  </a:cubicBezTo>
                  <a:cubicBezTo>
                    <a:pt x="1017" y="478"/>
                    <a:pt x="1209" y="0"/>
                    <a:pt x="12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13"/>
            <p:cNvSpPr/>
            <p:nvPr/>
          </p:nvSpPr>
          <p:spPr>
            <a:xfrm>
              <a:off x="2499675" y="11200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cubicBezTo>
                    <a:pt x="1" y="1"/>
                    <a:pt x="178" y="478"/>
                    <a:pt x="486" y="786"/>
                  </a:cubicBezTo>
                  <a:cubicBezTo>
                    <a:pt x="730" y="1037"/>
                    <a:pt x="931" y="1157"/>
                    <a:pt x="1042" y="1157"/>
                  </a:cubicBezTo>
                  <a:cubicBezTo>
                    <a:pt x="1071" y="1157"/>
                    <a:pt x="1094" y="1149"/>
                    <a:pt x="1110" y="1133"/>
                  </a:cubicBezTo>
                  <a:cubicBezTo>
                    <a:pt x="1194" y="1056"/>
                    <a:pt x="1086" y="817"/>
                    <a:pt x="778" y="502"/>
                  </a:cubicBezTo>
                  <a:cubicBezTo>
                    <a:pt x="470" y="194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13"/>
            <p:cNvSpPr/>
            <p:nvPr/>
          </p:nvSpPr>
          <p:spPr>
            <a:xfrm>
              <a:off x="2527775" y="11500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53" y="1"/>
                  </a:moveTo>
                  <a:cubicBezTo>
                    <a:pt x="124" y="1"/>
                    <a:pt x="101" y="9"/>
                    <a:pt x="86" y="24"/>
                  </a:cubicBezTo>
                  <a:cubicBezTo>
                    <a:pt x="1" y="109"/>
                    <a:pt x="109" y="348"/>
                    <a:pt x="417" y="656"/>
                  </a:cubicBezTo>
                  <a:cubicBezTo>
                    <a:pt x="725" y="972"/>
                    <a:pt x="1195" y="1156"/>
                    <a:pt x="1195" y="1156"/>
                  </a:cubicBezTo>
                  <a:cubicBezTo>
                    <a:pt x="1195" y="1156"/>
                    <a:pt x="1017" y="687"/>
                    <a:pt x="709" y="371"/>
                  </a:cubicBezTo>
                  <a:cubicBezTo>
                    <a:pt x="465" y="120"/>
                    <a:pt x="264" y="1"/>
                    <a:pt x="1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13"/>
            <p:cNvSpPr/>
            <p:nvPr/>
          </p:nvSpPr>
          <p:spPr>
            <a:xfrm>
              <a:off x="2499100" y="1150075"/>
              <a:ext cx="30450" cy="28550"/>
            </a:xfrm>
            <a:custGeom>
              <a:avLst/>
              <a:gdLst/>
              <a:ahLst/>
              <a:cxnLst/>
              <a:rect l="l" t="t" r="r" b="b"/>
              <a:pathLst>
                <a:path w="1218" h="1142" extrusionOk="0">
                  <a:moveTo>
                    <a:pt x="1065" y="0"/>
                  </a:moveTo>
                  <a:cubicBezTo>
                    <a:pt x="954" y="0"/>
                    <a:pt x="752" y="119"/>
                    <a:pt x="501" y="363"/>
                  </a:cubicBezTo>
                  <a:cubicBezTo>
                    <a:pt x="193" y="671"/>
                    <a:pt x="0" y="1141"/>
                    <a:pt x="0" y="1141"/>
                  </a:cubicBezTo>
                  <a:cubicBezTo>
                    <a:pt x="0" y="1141"/>
                    <a:pt x="478" y="956"/>
                    <a:pt x="794" y="648"/>
                  </a:cubicBezTo>
                  <a:cubicBezTo>
                    <a:pt x="1102" y="340"/>
                    <a:pt x="1217" y="109"/>
                    <a:pt x="1133" y="24"/>
                  </a:cubicBezTo>
                  <a:cubicBezTo>
                    <a:pt x="1117" y="9"/>
                    <a:pt x="1094" y="0"/>
                    <a:pt x="10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13"/>
            <p:cNvSpPr/>
            <p:nvPr/>
          </p:nvSpPr>
          <p:spPr>
            <a:xfrm>
              <a:off x="2527775" y="1120450"/>
              <a:ext cx="30450" cy="28525"/>
            </a:xfrm>
            <a:custGeom>
              <a:avLst/>
              <a:gdLst/>
              <a:ahLst/>
              <a:cxnLst/>
              <a:rect l="l" t="t" r="r" b="b"/>
              <a:pathLst>
                <a:path w="1218" h="1141" extrusionOk="0">
                  <a:moveTo>
                    <a:pt x="1218" y="0"/>
                  </a:moveTo>
                  <a:lnTo>
                    <a:pt x="1218" y="0"/>
                  </a:lnTo>
                  <a:cubicBezTo>
                    <a:pt x="1218" y="0"/>
                    <a:pt x="740" y="185"/>
                    <a:pt x="424" y="493"/>
                  </a:cubicBezTo>
                  <a:cubicBezTo>
                    <a:pt x="116" y="801"/>
                    <a:pt x="1" y="1040"/>
                    <a:pt x="86" y="1117"/>
                  </a:cubicBezTo>
                  <a:cubicBezTo>
                    <a:pt x="102" y="1133"/>
                    <a:pt x="124" y="1141"/>
                    <a:pt x="153" y="1141"/>
                  </a:cubicBezTo>
                  <a:cubicBezTo>
                    <a:pt x="264" y="1141"/>
                    <a:pt x="465" y="1023"/>
                    <a:pt x="709" y="778"/>
                  </a:cubicBezTo>
                  <a:cubicBezTo>
                    <a:pt x="1025" y="470"/>
                    <a:pt x="1218" y="0"/>
                    <a:pt x="1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13"/>
            <p:cNvSpPr/>
            <p:nvPr/>
          </p:nvSpPr>
          <p:spPr>
            <a:xfrm>
              <a:off x="2499100" y="1178600"/>
              <a:ext cx="30050" cy="28900"/>
            </a:xfrm>
            <a:custGeom>
              <a:avLst/>
              <a:gdLst/>
              <a:ahLst/>
              <a:cxnLst/>
              <a:rect l="l" t="t" r="r" b="b"/>
              <a:pathLst>
                <a:path w="1202" h="1156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185" y="478"/>
                    <a:pt x="493" y="786"/>
                  </a:cubicBezTo>
                  <a:cubicBezTo>
                    <a:pt x="738" y="1036"/>
                    <a:pt x="939" y="1156"/>
                    <a:pt x="1050" y="1156"/>
                  </a:cubicBezTo>
                  <a:cubicBezTo>
                    <a:pt x="1079" y="1156"/>
                    <a:pt x="1101" y="1148"/>
                    <a:pt x="1117" y="1132"/>
                  </a:cubicBezTo>
                  <a:cubicBezTo>
                    <a:pt x="1202" y="1055"/>
                    <a:pt x="1094" y="816"/>
                    <a:pt x="786" y="501"/>
                  </a:cubicBezTo>
                  <a:cubicBezTo>
                    <a:pt x="478" y="185"/>
                    <a:pt x="1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13"/>
            <p:cNvSpPr/>
            <p:nvPr/>
          </p:nvSpPr>
          <p:spPr>
            <a:xfrm>
              <a:off x="2527400" y="12086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9" y="1"/>
                  </a:moveTo>
                  <a:cubicBezTo>
                    <a:pt x="119" y="1"/>
                    <a:pt x="95" y="9"/>
                    <a:pt x="78" y="24"/>
                  </a:cubicBezTo>
                  <a:cubicBezTo>
                    <a:pt x="1" y="102"/>
                    <a:pt x="108" y="340"/>
                    <a:pt x="416" y="656"/>
                  </a:cubicBezTo>
                  <a:cubicBezTo>
                    <a:pt x="724" y="972"/>
                    <a:pt x="1194" y="1157"/>
                    <a:pt x="1194" y="1157"/>
                  </a:cubicBezTo>
                  <a:cubicBezTo>
                    <a:pt x="1194" y="1157"/>
                    <a:pt x="1017" y="679"/>
                    <a:pt x="709" y="371"/>
                  </a:cubicBezTo>
                  <a:cubicBezTo>
                    <a:pt x="464" y="120"/>
                    <a:pt x="263" y="1"/>
                    <a:pt x="1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13"/>
            <p:cNvSpPr/>
            <p:nvPr/>
          </p:nvSpPr>
          <p:spPr>
            <a:xfrm>
              <a:off x="2498725" y="12086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4" y="1"/>
                  </a:moveTo>
                  <a:cubicBezTo>
                    <a:pt x="953" y="1"/>
                    <a:pt x="751" y="119"/>
                    <a:pt x="501" y="363"/>
                  </a:cubicBezTo>
                  <a:cubicBezTo>
                    <a:pt x="193" y="671"/>
                    <a:pt x="0" y="1141"/>
                    <a:pt x="0" y="1141"/>
                  </a:cubicBezTo>
                  <a:cubicBezTo>
                    <a:pt x="0" y="1141"/>
                    <a:pt x="478" y="956"/>
                    <a:pt x="786" y="648"/>
                  </a:cubicBezTo>
                  <a:cubicBezTo>
                    <a:pt x="1101" y="340"/>
                    <a:pt x="1209" y="109"/>
                    <a:pt x="1132" y="24"/>
                  </a:cubicBezTo>
                  <a:cubicBezTo>
                    <a:pt x="1116" y="9"/>
                    <a:pt x="1093" y="1"/>
                    <a:pt x="106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13"/>
            <p:cNvSpPr/>
            <p:nvPr/>
          </p:nvSpPr>
          <p:spPr>
            <a:xfrm>
              <a:off x="2527400" y="11789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0"/>
                  </a:moveTo>
                  <a:cubicBezTo>
                    <a:pt x="1209" y="0"/>
                    <a:pt x="740" y="185"/>
                    <a:pt x="424" y="493"/>
                  </a:cubicBezTo>
                  <a:cubicBezTo>
                    <a:pt x="116" y="801"/>
                    <a:pt x="1" y="1032"/>
                    <a:pt x="85" y="1117"/>
                  </a:cubicBezTo>
                  <a:cubicBezTo>
                    <a:pt x="101" y="1133"/>
                    <a:pt x="124" y="1141"/>
                    <a:pt x="153" y="1141"/>
                  </a:cubicBezTo>
                  <a:cubicBezTo>
                    <a:pt x="264" y="1141"/>
                    <a:pt x="465" y="1023"/>
                    <a:pt x="709" y="778"/>
                  </a:cubicBezTo>
                  <a:cubicBezTo>
                    <a:pt x="1025" y="470"/>
                    <a:pt x="1210" y="1"/>
                    <a:pt x="12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13"/>
            <p:cNvSpPr/>
            <p:nvPr/>
          </p:nvSpPr>
          <p:spPr>
            <a:xfrm>
              <a:off x="2498725" y="123712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0"/>
                  </a:moveTo>
                  <a:cubicBezTo>
                    <a:pt x="0" y="0"/>
                    <a:pt x="185" y="470"/>
                    <a:pt x="493" y="786"/>
                  </a:cubicBezTo>
                  <a:cubicBezTo>
                    <a:pt x="738" y="1036"/>
                    <a:pt x="939" y="1156"/>
                    <a:pt x="1049" y="1156"/>
                  </a:cubicBezTo>
                  <a:cubicBezTo>
                    <a:pt x="1078" y="1156"/>
                    <a:pt x="1101" y="1148"/>
                    <a:pt x="1117" y="1132"/>
                  </a:cubicBezTo>
                  <a:cubicBezTo>
                    <a:pt x="1194" y="1047"/>
                    <a:pt x="1086" y="809"/>
                    <a:pt x="778" y="501"/>
                  </a:cubicBezTo>
                  <a:cubicBezTo>
                    <a:pt x="470" y="185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3"/>
            <p:cNvSpPr/>
            <p:nvPr/>
          </p:nvSpPr>
          <p:spPr>
            <a:xfrm>
              <a:off x="2527025" y="126712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7" y="1"/>
                  </a:moveTo>
                  <a:cubicBezTo>
                    <a:pt x="118" y="1"/>
                    <a:pt x="95" y="9"/>
                    <a:pt x="77" y="25"/>
                  </a:cubicBezTo>
                  <a:cubicBezTo>
                    <a:pt x="0" y="102"/>
                    <a:pt x="108" y="340"/>
                    <a:pt x="416" y="656"/>
                  </a:cubicBezTo>
                  <a:cubicBezTo>
                    <a:pt x="724" y="964"/>
                    <a:pt x="1194" y="1157"/>
                    <a:pt x="1194" y="1157"/>
                  </a:cubicBezTo>
                  <a:cubicBezTo>
                    <a:pt x="1194" y="1157"/>
                    <a:pt x="1009" y="679"/>
                    <a:pt x="701" y="371"/>
                  </a:cubicBezTo>
                  <a:cubicBezTo>
                    <a:pt x="456" y="120"/>
                    <a:pt x="260" y="1"/>
                    <a:pt x="1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13"/>
            <p:cNvSpPr/>
            <p:nvPr/>
          </p:nvSpPr>
          <p:spPr>
            <a:xfrm>
              <a:off x="2498325" y="12671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1"/>
                  </a:moveTo>
                  <a:cubicBezTo>
                    <a:pt x="954" y="1"/>
                    <a:pt x="752" y="119"/>
                    <a:pt x="501" y="363"/>
                  </a:cubicBezTo>
                  <a:cubicBezTo>
                    <a:pt x="193" y="671"/>
                    <a:pt x="1" y="1141"/>
                    <a:pt x="1" y="1141"/>
                  </a:cubicBezTo>
                  <a:cubicBezTo>
                    <a:pt x="1" y="1141"/>
                    <a:pt x="478" y="956"/>
                    <a:pt x="786" y="648"/>
                  </a:cubicBezTo>
                  <a:cubicBezTo>
                    <a:pt x="1102" y="340"/>
                    <a:pt x="1210" y="102"/>
                    <a:pt x="1133" y="25"/>
                  </a:cubicBezTo>
                  <a:cubicBezTo>
                    <a:pt x="1117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13"/>
            <p:cNvSpPr/>
            <p:nvPr/>
          </p:nvSpPr>
          <p:spPr>
            <a:xfrm>
              <a:off x="2527025" y="12375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cubicBezTo>
                    <a:pt x="1209" y="1"/>
                    <a:pt x="739" y="185"/>
                    <a:pt x="424" y="493"/>
                  </a:cubicBezTo>
                  <a:cubicBezTo>
                    <a:pt x="108" y="801"/>
                    <a:pt x="0" y="1032"/>
                    <a:pt x="77" y="1117"/>
                  </a:cubicBezTo>
                  <a:cubicBezTo>
                    <a:pt x="95" y="1133"/>
                    <a:pt x="119" y="1141"/>
                    <a:pt x="149" y="1141"/>
                  </a:cubicBezTo>
                  <a:cubicBezTo>
                    <a:pt x="263" y="1141"/>
                    <a:pt x="464" y="1023"/>
                    <a:pt x="709" y="778"/>
                  </a:cubicBezTo>
                  <a:cubicBezTo>
                    <a:pt x="1024" y="470"/>
                    <a:pt x="1209" y="1"/>
                    <a:pt x="12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13"/>
            <p:cNvSpPr/>
            <p:nvPr/>
          </p:nvSpPr>
          <p:spPr>
            <a:xfrm>
              <a:off x="2498325" y="1295650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0"/>
                    <a:pt x="186" y="470"/>
                    <a:pt x="494" y="786"/>
                  </a:cubicBezTo>
                  <a:cubicBezTo>
                    <a:pt x="740" y="1032"/>
                    <a:pt x="937" y="1155"/>
                    <a:pt x="1049" y="1155"/>
                  </a:cubicBezTo>
                  <a:cubicBezTo>
                    <a:pt x="1078" y="1155"/>
                    <a:pt x="1100" y="1148"/>
                    <a:pt x="1117" y="1132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5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13"/>
            <p:cNvSpPr/>
            <p:nvPr/>
          </p:nvSpPr>
          <p:spPr>
            <a:xfrm>
              <a:off x="2526625" y="13256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5" y="1"/>
                  </a:moveTo>
                  <a:cubicBezTo>
                    <a:pt x="116" y="1"/>
                    <a:pt x="94" y="9"/>
                    <a:pt x="78" y="25"/>
                  </a:cubicBezTo>
                  <a:cubicBezTo>
                    <a:pt x="1" y="102"/>
                    <a:pt x="109" y="340"/>
                    <a:pt x="417" y="656"/>
                  </a:cubicBezTo>
                  <a:cubicBezTo>
                    <a:pt x="725" y="964"/>
                    <a:pt x="1194" y="1157"/>
                    <a:pt x="1194" y="1157"/>
                  </a:cubicBezTo>
                  <a:cubicBezTo>
                    <a:pt x="1194" y="1157"/>
                    <a:pt x="1010" y="679"/>
                    <a:pt x="701" y="371"/>
                  </a:cubicBezTo>
                  <a:cubicBezTo>
                    <a:pt x="457" y="120"/>
                    <a:pt x="256" y="1"/>
                    <a:pt x="1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13"/>
            <p:cNvSpPr/>
            <p:nvPr/>
          </p:nvSpPr>
          <p:spPr>
            <a:xfrm>
              <a:off x="2497950" y="13256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1" y="1"/>
                  </a:moveTo>
                  <a:cubicBezTo>
                    <a:pt x="946" y="1"/>
                    <a:pt x="745" y="119"/>
                    <a:pt x="501" y="363"/>
                  </a:cubicBezTo>
                  <a:cubicBezTo>
                    <a:pt x="185" y="664"/>
                    <a:pt x="0" y="1141"/>
                    <a:pt x="0" y="1141"/>
                  </a:cubicBezTo>
                  <a:cubicBezTo>
                    <a:pt x="0" y="1141"/>
                    <a:pt x="470" y="956"/>
                    <a:pt x="786" y="648"/>
                  </a:cubicBezTo>
                  <a:cubicBezTo>
                    <a:pt x="1101" y="340"/>
                    <a:pt x="1209" y="102"/>
                    <a:pt x="1132" y="25"/>
                  </a:cubicBezTo>
                  <a:cubicBezTo>
                    <a:pt x="1115" y="9"/>
                    <a:pt x="1091" y="1"/>
                    <a:pt x="106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13"/>
            <p:cNvSpPr/>
            <p:nvPr/>
          </p:nvSpPr>
          <p:spPr>
            <a:xfrm>
              <a:off x="2526625" y="12960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cubicBezTo>
                    <a:pt x="1210" y="1"/>
                    <a:pt x="732" y="185"/>
                    <a:pt x="424" y="493"/>
                  </a:cubicBezTo>
                  <a:cubicBezTo>
                    <a:pt x="109" y="802"/>
                    <a:pt x="1" y="1033"/>
                    <a:pt x="78" y="1117"/>
                  </a:cubicBezTo>
                  <a:cubicBezTo>
                    <a:pt x="94" y="1133"/>
                    <a:pt x="116" y="1141"/>
                    <a:pt x="145" y="1141"/>
                  </a:cubicBezTo>
                  <a:cubicBezTo>
                    <a:pt x="257" y="1141"/>
                    <a:pt x="459" y="1023"/>
                    <a:pt x="709" y="778"/>
                  </a:cubicBezTo>
                  <a:cubicBezTo>
                    <a:pt x="1017" y="470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13"/>
            <p:cNvSpPr/>
            <p:nvPr/>
          </p:nvSpPr>
          <p:spPr>
            <a:xfrm>
              <a:off x="2497950" y="1354175"/>
              <a:ext cx="29850" cy="28900"/>
            </a:xfrm>
            <a:custGeom>
              <a:avLst/>
              <a:gdLst/>
              <a:ahLst/>
              <a:cxnLst/>
              <a:rect l="l" t="t" r="r" b="b"/>
              <a:pathLst>
                <a:path w="1194" h="1156" extrusionOk="0">
                  <a:moveTo>
                    <a:pt x="0" y="0"/>
                  </a:moveTo>
                  <a:cubicBezTo>
                    <a:pt x="0" y="0"/>
                    <a:pt x="177" y="470"/>
                    <a:pt x="485" y="786"/>
                  </a:cubicBezTo>
                  <a:cubicBezTo>
                    <a:pt x="732" y="1032"/>
                    <a:pt x="934" y="1155"/>
                    <a:pt x="1048" y="1155"/>
                  </a:cubicBezTo>
                  <a:cubicBezTo>
                    <a:pt x="1077" y="1155"/>
                    <a:pt x="1100" y="1148"/>
                    <a:pt x="1117" y="1132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5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13"/>
            <p:cNvSpPr/>
            <p:nvPr/>
          </p:nvSpPr>
          <p:spPr>
            <a:xfrm>
              <a:off x="2526050" y="1384175"/>
              <a:ext cx="27550" cy="26225"/>
            </a:xfrm>
            <a:custGeom>
              <a:avLst/>
              <a:gdLst/>
              <a:ahLst/>
              <a:cxnLst/>
              <a:rect l="l" t="t" r="r" b="b"/>
              <a:pathLst>
                <a:path w="1102" h="1049" extrusionOk="0">
                  <a:moveTo>
                    <a:pt x="153" y="1"/>
                  </a:moveTo>
                  <a:cubicBezTo>
                    <a:pt x="124" y="1"/>
                    <a:pt x="101" y="9"/>
                    <a:pt x="85" y="25"/>
                  </a:cubicBezTo>
                  <a:cubicBezTo>
                    <a:pt x="1" y="102"/>
                    <a:pt x="108" y="340"/>
                    <a:pt x="416" y="656"/>
                  </a:cubicBezTo>
                  <a:cubicBezTo>
                    <a:pt x="594" y="833"/>
                    <a:pt x="817" y="964"/>
                    <a:pt x="979" y="1049"/>
                  </a:cubicBezTo>
                  <a:cubicBezTo>
                    <a:pt x="1025" y="1018"/>
                    <a:pt x="1063" y="980"/>
                    <a:pt x="1102" y="949"/>
                  </a:cubicBezTo>
                  <a:cubicBezTo>
                    <a:pt x="1025" y="779"/>
                    <a:pt x="886" y="548"/>
                    <a:pt x="709" y="371"/>
                  </a:cubicBezTo>
                  <a:cubicBezTo>
                    <a:pt x="464" y="120"/>
                    <a:pt x="263" y="1"/>
                    <a:pt x="1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13"/>
            <p:cNvSpPr/>
            <p:nvPr/>
          </p:nvSpPr>
          <p:spPr>
            <a:xfrm>
              <a:off x="2497550" y="1384150"/>
              <a:ext cx="30250" cy="28575"/>
            </a:xfrm>
            <a:custGeom>
              <a:avLst/>
              <a:gdLst/>
              <a:ahLst/>
              <a:cxnLst/>
              <a:rect l="l" t="t" r="r" b="b"/>
              <a:pathLst>
                <a:path w="1210" h="1143" extrusionOk="0">
                  <a:moveTo>
                    <a:pt x="1058" y="1"/>
                  </a:moveTo>
                  <a:cubicBezTo>
                    <a:pt x="943" y="1"/>
                    <a:pt x="744" y="115"/>
                    <a:pt x="501" y="357"/>
                  </a:cubicBezTo>
                  <a:cubicBezTo>
                    <a:pt x="186" y="665"/>
                    <a:pt x="1" y="1142"/>
                    <a:pt x="1" y="1142"/>
                  </a:cubicBezTo>
                  <a:cubicBezTo>
                    <a:pt x="1" y="1142"/>
                    <a:pt x="471" y="958"/>
                    <a:pt x="786" y="650"/>
                  </a:cubicBezTo>
                  <a:cubicBezTo>
                    <a:pt x="1094" y="341"/>
                    <a:pt x="1210" y="103"/>
                    <a:pt x="1133" y="26"/>
                  </a:cubicBezTo>
                  <a:cubicBezTo>
                    <a:pt x="1115" y="9"/>
                    <a:pt x="1090" y="1"/>
                    <a:pt x="105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13"/>
            <p:cNvSpPr/>
            <p:nvPr/>
          </p:nvSpPr>
          <p:spPr>
            <a:xfrm>
              <a:off x="2526250" y="13545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cubicBezTo>
                    <a:pt x="1209" y="1"/>
                    <a:pt x="732" y="186"/>
                    <a:pt x="424" y="494"/>
                  </a:cubicBezTo>
                  <a:cubicBezTo>
                    <a:pt x="108" y="794"/>
                    <a:pt x="0" y="1033"/>
                    <a:pt x="77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3"/>
                    <a:pt x="709" y="778"/>
                  </a:cubicBezTo>
                  <a:cubicBezTo>
                    <a:pt x="1017" y="470"/>
                    <a:pt x="1209" y="1"/>
                    <a:pt x="12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13"/>
            <p:cNvSpPr/>
            <p:nvPr/>
          </p:nvSpPr>
          <p:spPr>
            <a:xfrm>
              <a:off x="2497550" y="1412700"/>
              <a:ext cx="25450" cy="24675"/>
            </a:xfrm>
            <a:custGeom>
              <a:avLst/>
              <a:gdLst/>
              <a:ahLst/>
              <a:cxnLst/>
              <a:rect l="l" t="t" r="r" b="b"/>
              <a:pathLst>
                <a:path w="1018" h="987" extrusionOk="0">
                  <a:moveTo>
                    <a:pt x="1" y="0"/>
                  </a:moveTo>
                  <a:cubicBezTo>
                    <a:pt x="9" y="23"/>
                    <a:pt x="186" y="486"/>
                    <a:pt x="486" y="786"/>
                  </a:cubicBezTo>
                  <a:cubicBezTo>
                    <a:pt x="571" y="863"/>
                    <a:pt x="640" y="932"/>
                    <a:pt x="709" y="986"/>
                  </a:cubicBezTo>
                  <a:cubicBezTo>
                    <a:pt x="817" y="917"/>
                    <a:pt x="917" y="847"/>
                    <a:pt x="1017" y="778"/>
                  </a:cubicBezTo>
                  <a:cubicBezTo>
                    <a:pt x="956" y="693"/>
                    <a:pt x="879" y="601"/>
                    <a:pt x="779" y="501"/>
                  </a:cubicBezTo>
                  <a:cubicBezTo>
                    <a:pt x="478" y="193"/>
                    <a:pt x="32" y="8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13"/>
            <p:cNvSpPr/>
            <p:nvPr/>
          </p:nvSpPr>
          <p:spPr>
            <a:xfrm>
              <a:off x="2444425" y="6514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0" y="1"/>
                  </a:moveTo>
                  <a:cubicBezTo>
                    <a:pt x="0" y="1"/>
                    <a:pt x="185" y="478"/>
                    <a:pt x="493" y="794"/>
                  </a:cubicBezTo>
                  <a:cubicBezTo>
                    <a:pt x="738" y="1039"/>
                    <a:pt x="938" y="1157"/>
                    <a:pt x="1049" y="1157"/>
                  </a:cubicBezTo>
                  <a:cubicBezTo>
                    <a:pt x="1078" y="1157"/>
                    <a:pt x="1101" y="1149"/>
                    <a:pt x="1117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93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13"/>
            <p:cNvSpPr/>
            <p:nvPr/>
          </p:nvSpPr>
          <p:spPr>
            <a:xfrm>
              <a:off x="2472725" y="681600"/>
              <a:ext cx="29875" cy="29000"/>
            </a:xfrm>
            <a:custGeom>
              <a:avLst/>
              <a:gdLst/>
              <a:ahLst/>
              <a:cxnLst/>
              <a:rect l="l" t="t" r="r" b="b"/>
              <a:pathLst>
                <a:path w="1195" h="1160" extrusionOk="0">
                  <a:moveTo>
                    <a:pt x="151" y="0"/>
                  </a:moveTo>
                  <a:cubicBezTo>
                    <a:pt x="120" y="0"/>
                    <a:pt x="95" y="9"/>
                    <a:pt x="77" y="27"/>
                  </a:cubicBezTo>
                  <a:cubicBezTo>
                    <a:pt x="0" y="104"/>
                    <a:pt x="108" y="343"/>
                    <a:pt x="416" y="651"/>
                  </a:cubicBezTo>
                  <a:cubicBezTo>
                    <a:pt x="724" y="967"/>
                    <a:pt x="1194" y="1159"/>
                    <a:pt x="1194" y="1159"/>
                  </a:cubicBezTo>
                  <a:cubicBezTo>
                    <a:pt x="1194" y="1159"/>
                    <a:pt x="1009" y="682"/>
                    <a:pt x="701" y="366"/>
                  </a:cubicBezTo>
                  <a:cubicBezTo>
                    <a:pt x="459" y="123"/>
                    <a:pt x="264" y="0"/>
                    <a:pt x="15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13"/>
            <p:cNvSpPr/>
            <p:nvPr/>
          </p:nvSpPr>
          <p:spPr>
            <a:xfrm>
              <a:off x="2444050" y="681575"/>
              <a:ext cx="30250" cy="28425"/>
            </a:xfrm>
            <a:custGeom>
              <a:avLst/>
              <a:gdLst/>
              <a:ahLst/>
              <a:cxnLst/>
              <a:rect l="l" t="t" r="r" b="b"/>
              <a:pathLst>
                <a:path w="1210" h="1137" extrusionOk="0">
                  <a:moveTo>
                    <a:pt x="1059" y="0"/>
                  </a:moveTo>
                  <a:cubicBezTo>
                    <a:pt x="947" y="0"/>
                    <a:pt x="747" y="119"/>
                    <a:pt x="501" y="359"/>
                  </a:cubicBezTo>
                  <a:cubicBezTo>
                    <a:pt x="193" y="667"/>
                    <a:pt x="0" y="1137"/>
                    <a:pt x="0" y="1137"/>
                  </a:cubicBezTo>
                  <a:cubicBezTo>
                    <a:pt x="0" y="1137"/>
                    <a:pt x="477" y="960"/>
                    <a:pt x="786" y="652"/>
                  </a:cubicBezTo>
                  <a:cubicBezTo>
                    <a:pt x="1101" y="344"/>
                    <a:pt x="1209" y="105"/>
                    <a:pt x="1132" y="28"/>
                  </a:cubicBezTo>
                  <a:cubicBezTo>
                    <a:pt x="1115" y="9"/>
                    <a:pt x="1091" y="0"/>
                    <a:pt x="10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13"/>
            <p:cNvSpPr/>
            <p:nvPr/>
          </p:nvSpPr>
          <p:spPr>
            <a:xfrm>
              <a:off x="2472725" y="661850"/>
              <a:ext cx="21775" cy="18625"/>
            </a:xfrm>
            <a:custGeom>
              <a:avLst/>
              <a:gdLst/>
              <a:ahLst/>
              <a:cxnLst/>
              <a:rect l="l" t="t" r="r" b="b"/>
              <a:pathLst>
                <a:path w="871" h="745" extrusionOk="0">
                  <a:moveTo>
                    <a:pt x="532" y="1"/>
                  </a:moveTo>
                  <a:cubicBezTo>
                    <a:pt x="493" y="32"/>
                    <a:pt x="455" y="62"/>
                    <a:pt x="424" y="93"/>
                  </a:cubicBezTo>
                  <a:cubicBezTo>
                    <a:pt x="108" y="401"/>
                    <a:pt x="0" y="640"/>
                    <a:pt x="77" y="717"/>
                  </a:cubicBezTo>
                  <a:cubicBezTo>
                    <a:pt x="96" y="735"/>
                    <a:pt x="122" y="745"/>
                    <a:pt x="154" y="745"/>
                  </a:cubicBezTo>
                  <a:cubicBezTo>
                    <a:pt x="270" y="745"/>
                    <a:pt x="468" y="626"/>
                    <a:pt x="709" y="386"/>
                  </a:cubicBezTo>
                  <a:cubicBezTo>
                    <a:pt x="771" y="324"/>
                    <a:pt x="824" y="263"/>
                    <a:pt x="871" y="201"/>
                  </a:cubicBezTo>
                  <a:cubicBezTo>
                    <a:pt x="755" y="132"/>
                    <a:pt x="647" y="62"/>
                    <a:pt x="5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13"/>
            <p:cNvSpPr/>
            <p:nvPr/>
          </p:nvSpPr>
          <p:spPr>
            <a:xfrm>
              <a:off x="2444050" y="70997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85" y="478"/>
                    <a:pt x="493" y="786"/>
                  </a:cubicBezTo>
                  <a:cubicBezTo>
                    <a:pt x="738" y="1037"/>
                    <a:pt x="934" y="1157"/>
                    <a:pt x="1046" y="1157"/>
                  </a:cubicBezTo>
                  <a:cubicBezTo>
                    <a:pt x="1076" y="1157"/>
                    <a:pt x="1099" y="1149"/>
                    <a:pt x="1117" y="1133"/>
                  </a:cubicBezTo>
                  <a:cubicBezTo>
                    <a:pt x="1194" y="1056"/>
                    <a:pt x="1086" y="817"/>
                    <a:pt x="778" y="502"/>
                  </a:cubicBezTo>
                  <a:cubicBezTo>
                    <a:pt x="470" y="194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13"/>
            <p:cNvSpPr/>
            <p:nvPr/>
          </p:nvSpPr>
          <p:spPr>
            <a:xfrm>
              <a:off x="2472350" y="740125"/>
              <a:ext cx="29850" cy="28800"/>
            </a:xfrm>
            <a:custGeom>
              <a:avLst/>
              <a:gdLst/>
              <a:ahLst/>
              <a:cxnLst/>
              <a:rect l="l" t="t" r="r" b="b"/>
              <a:pathLst>
                <a:path w="1194" h="1152" extrusionOk="0">
                  <a:moveTo>
                    <a:pt x="147" y="0"/>
                  </a:moveTo>
                  <a:cubicBezTo>
                    <a:pt x="117" y="0"/>
                    <a:pt x="93" y="9"/>
                    <a:pt x="77" y="27"/>
                  </a:cubicBezTo>
                  <a:cubicBezTo>
                    <a:pt x="0" y="104"/>
                    <a:pt x="108" y="343"/>
                    <a:pt x="416" y="651"/>
                  </a:cubicBezTo>
                  <a:cubicBezTo>
                    <a:pt x="716" y="967"/>
                    <a:pt x="1194" y="1151"/>
                    <a:pt x="1194" y="1151"/>
                  </a:cubicBezTo>
                  <a:cubicBezTo>
                    <a:pt x="1194" y="1151"/>
                    <a:pt x="1009" y="682"/>
                    <a:pt x="701" y="366"/>
                  </a:cubicBezTo>
                  <a:cubicBezTo>
                    <a:pt x="458" y="123"/>
                    <a:pt x="259" y="0"/>
                    <a:pt x="1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13"/>
            <p:cNvSpPr/>
            <p:nvPr/>
          </p:nvSpPr>
          <p:spPr>
            <a:xfrm>
              <a:off x="2443650" y="7400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1" y="0"/>
                  </a:moveTo>
                  <a:cubicBezTo>
                    <a:pt x="946" y="0"/>
                    <a:pt x="746" y="119"/>
                    <a:pt x="501" y="363"/>
                  </a:cubicBezTo>
                  <a:cubicBezTo>
                    <a:pt x="185" y="671"/>
                    <a:pt x="1" y="1141"/>
                    <a:pt x="1" y="1141"/>
                  </a:cubicBezTo>
                  <a:cubicBezTo>
                    <a:pt x="1" y="1141"/>
                    <a:pt x="470" y="964"/>
                    <a:pt x="786" y="656"/>
                  </a:cubicBezTo>
                  <a:cubicBezTo>
                    <a:pt x="1102" y="348"/>
                    <a:pt x="1210" y="109"/>
                    <a:pt x="1133" y="24"/>
                  </a:cubicBezTo>
                  <a:cubicBezTo>
                    <a:pt x="1115" y="9"/>
                    <a:pt x="1091" y="0"/>
                    <a:pt x="10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13"/>
            <p:cNvSpPr/>
            <p:nvPr/>
          </p:nvSpPr>
          <p:spPr>
            <a:xfrm>
              <a:off x="2472350" y="710575"/>
              <a:ext cx="30250" cy="28425"/>
            </a:xfrm>
            <a:custGeom>
              <a:avLst/>
              <a:gdLst/>
              <a:ahLst/>
              <a:cxnLst/>
              <a:rect l="l" t="t" r="r" b="b"/>
              <a:pathLst>
                <a:path w="1210" h="1137" extrusionOk="0">
                  <a:moveTo>
                    <a:pt x="1209" y="0"/>
                  </a:moveTo>
                  <a:cubicBezTo>
                    <a:pt x="1209" y="0"/>
                    <a:pt x="732" y="177"/>
                    <a:pt x="424" y="485"/>
                  </a:cubicBezTo>
                  <a:cubicBezTo>
                    <a:pt x="108" y="793"/>
                    <a:pt x="0" y="1032"/>
                    <a:pt x="77" y="1109"/>
                  </a:cubicBezTo>
                  <a:cubicBezTo>
                    <a:pt x="94" y="1128"/>
                    <a:pt x="119" y="1137"/>
                    <a:pt x="150" y="1137"/>
                  </a:cubicBezTo>
                  <a:cubicBezTo>
                    <a:pt x="262" y="1137"/>
                    <a:pt x="462" y="1018"/>
                    <a:pt x="709" y="778"/>
                  </a:cubicBezTo>
                  <a:cubicBezTo>
                    <a:pt x="1017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13"/>
            <p:cNvSpPr/>
            <p:nvPr/>
          </p:nvSpPr>
          <p:spPr>
            <a:xfrm>
              <a:off x="2443650" y="768525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" y="0"/>
                  </a:moveTo>
                  <a:cubicBezTo>
                    <a:pt x="1" y="0"/>
                    <a:pt x="178" y="478"/>
                    <a:pt x="486" y="786"/>
                  </a:cubicBezTo>
                  <a:cubicBezTo>
                    <a:pt x="730" y="1036"/>
                    <a:pt x="931" y="1156"/>
                    <a:pt x="1046" y="1156"/>
                  </a:cubicBezTo>
                  <a:cubicBezTo>
                    <a:pt x="1076" y="1156"/>
                    <a:pt x="1100" y="1148"/>
                    <a:pt x="1117" y="1132"/>
                  </a:cubicBezTo>
                  <a:cubicBezTo>
                    <a:pt x="1194" y="1055"/>
                    <a:pt x="1086" y="816"/>
                    <a:pt x="778" y="501"/>
                  </a:cubicBezTo>
                  <a:cubicBezTo>
                    <a:pt x="470" y="193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13"/>
            <p:cNvSpPr/>
            <p:nvPr/>
          </p:nvSpPr>
          <p:spPr>
            <a:xfrm>
              <a:off x="2471750" y="798650"/>
              <a:ext cx="30075" cy="28800"/>
            </a:xfrm>
            <a:custGeom>
              <a:avLst/>
              <a:gdLst/>
              <a:ahLst/>
              <a:cxnLst/>
              <a:rect l="l" t="t" r="r" b="b"/>
              <a:pathLst>
                <a:path w="1203" h="1152" extrusionOk="0">
                  <a:moveTo>
                    <a:pt x="156" y="0"/>
                  </a:moveTo>
                  <a:cubicBezTo>
                    <a:pt x="126" y="0"/>
                    <a:pt x="102" y="9"/>
                    <a:pt x="86" y="27"/>
                  </a:cubicBezTo>
                  <a:cubicBezTo>
                    <a:pt x="1" y="104"/>
                    <a:pt x="109" y="343"/>
                    <a:pt x="417" y="651"/>
                  </a:cubicBezTo>
                  <a:cubicBezTo>
                    <a:pt x="725" y="967"/>
                    <a:pt x="1202" y="1152"/>
                    <a:pt x="1202" y="1152"/>
                  </a:cubicBezTo>
                  <a:cubicBezTo>
                    <a:pt x="1202" y="1152"/>
                    <a:pt x="1017" y="682"/>
                    <a:pt x="709" y="366"/>
                  </a:cubicBezTo>
                  <a:cubicBezTo>
                    <a:pt x="467" y="123"/>
                    <a:pt x="267" y="0"/>
                    <a:pt x="1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13"/>
            <p:cNvSpPr/>
            <p:nvPr/>
          </p:nvSpPr>
          <p:spPr>
            <a:xfrm>
              <a:off x="2443275" y="7985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57" y="1"/>
                  </a:moveTo>
                  <a:cubicBezTo>
                    <a:pt x="946" y="1"/>
                    <a:pt x="745" y="119"/>
                    <a:pt x="501" y="363"/>
                  </a:cubicBezTo>
                  <a:cubicBezTo>
                    <a:pt x="185" y="671"/>
                    <a:pt x="0" y="1141"/>
                    <a:pt x="0" y="1141"/>
                  </a:cubicBezTo>
                  <a:cubicBezTo>
                    <a:pt x="0" y="1141"/>
                    <a:pt x="470" y="964"/>
                    <a:pt x="786" y="656"/>
                  </a:cubicBezTo>
                  <a:cubicBezTo>
                    <a:pt x="1094" y="348"/>
                    <a:pt x="1209" y="109"/>
                    <a:pt x="1125" y="25"/>
                  </a:cubicBezTo>
                  <a:cubicBezTo>
                    <a:pt x="1109" y="9"/>
                    <a:pt x="1086" y="1"/>
                    <a:pt x="105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13"/>
            <p:cNvSpPr/>
            <p:nvPr/>
          </p:nvSpPr>
          <p:spPr>
            <a:xfrm>
              <a:off x="2471950" y="768900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210" y="0"/>
                  </a:moveTo>
                  <a:lnTo>
                    <a:pt x="1210" y="0"/>
                  </a:lnTo>
                  <a:cubicBezTo>
                    <a:pt x="1210" y="0"/>
                    <a:pt x="732" y="185"/>
                    <a:pt x="424" y="493"/>
                  </a:cubicBezTo>
                  <a:cubicBezTo>
                    <a:pt x="108" y="801"/>
                    <a:pt x="1" y="1040"/>
                    <a:pt x="78" y="1117"/>
                  </a:cubicBezTo>
                  <a:cubicBezTo>
                    <a:pt x="95" y="1136"/>
                    <a:pt x="119" y="1145"/>
                    <a:pt x="151" y="1145"/>
                  </a:cubicBezTo>
                  <a:cubicBezTo>
                    <a:pt x="263" y="1145"/>
                    <a:pt x="463" y="1027"/>
                    <a:pt x="709" y="786"/>
                  </a:cubicBezTo>
                  <a:cubicBezTo>
                    <a:pt x="1017" y="478"/>
                    <a:pt x="1210" y="1"/>
                    <a:pt x="12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13"/>
            <p:cNvSpPr/>
            <p:nvPr/>
          </p:nvSpPr>
          <p:spPr>
            <a:xfrm>
              <a:off x="2443275" y="82705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0"/>
                  </a:moveTo>
                  <a:cubicBezTo>
                    <a:pt x="0" y="0"/>
                    <a:pt x="177" y="478"/>
                    <a:pt x="485" y="786"/>
                  </a:cubicBezTo>
                  <a:cubicBezTo>
                    <a:pt x="730" y="1036"/>
                    <a:pt x="931" y="1156"/>
                    <a:pt x="1042" y="1156"/>
                  </a:cubicBezTo>
                  <a:cubicBezTo>
                    <a:pt x="1071" y="1156"/>
                    <a:pt x="1093" y="1148"/>
                    <a:pt x="1109" y="1132"/>
                  </a:cubicBezTo>
                  <a:cubicBezTo>
                    <a:pt x="1194" y="1055"/>
                    <a:pt x="1086" y="816"/>
                    <a:pt x="778" y="501"/>
                  </a:cubicBezTo>
                  <a:cubicBezTo>
                    <a:pt x="470" y="193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13"/>
            <p:cNvSpPr/>
            <p:nvPr/>
          </p:nvSpPr>
          <p:spPr>
            <a:xfrm>
              <a:off x="2471375" y="857075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50" y="0"/>
                  </a:moveTo>
                  <a:cubicBezTo>
                    <a:pt x="123" y="0"/>
                    <a:pt x="101" y="8"/>
                    <a:pt x="85" y="24"/>
                  </a:cubicBezTo>
                  <a:cubicBezTo>
                    <a:pt x="1" y="108"/>
                    <a:pt x="108" y="347"/>
                    <a:pt x="416" y="655"/>
                  </a:cubicBezTo>
                  <a:cubicBezTo>
                    <a:pt x="724" y="971"/>
                    <a:pt x="1194" y="1156"/>
                    <a:pt x="1194" y="1156"/>
                  </a:cubicBezTo>
                  <a:cubicBezTo>
                    <a:pt x="1194" y="1156"/>
                    <a:pt x="1017" y="686"/>
                    <a:pt x="709" y="370"/>
                  </a:cubicBezTo>
                  <a:cubicBezTo>
                    <a:pt x="463" y="124"/>
                    <a:pt x="261" y="0"/>
                    <a:pt x="15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13"/>
            <p:cNvSpPr/>
            <p:nvPr/>
          </p:nvSpPr>
          <p:spPr>
            <a:xfrm>
              <a:off x="2442700" y="857050"/>
              <a:ext cx="30425" cy="28550"/>
            </a:xfrm>
            <a:custGeom>
              <a:avLst/>
              <a:gdLst/>
              <a:ahLst/>
              <a:cxnLst/>
              <a:rect l="l" t="t" r="r" b="b"/>
              <a:pathLst>
                <a:path w="1217" h="1142" extrusionOk="0">
                  <a:moveTo>
                    <a:pt x="1065" y="1"/>
                  </a:moveTo>
                  <a:cubicBezTo>
                    <a:pt x="954" y="1"/>
                    <a:pt x="753" y="119"/>
                    <a:pt x="508" y="363"/>
                  </a:cubicBezTo>
                  <a:cubicBezTo>
                    <a:pt x="193" y="671"/>
                    <a:pt x="0" y="1141"/>
                    <a:pt x="0" y="1141"/>
                  </a:cubicBezTo>
                  <a:cubicBezTo>
                    <a:pt x="0" y="1141"/>
                    <a:pt x="478" y="956"/>
                    <a:pt x="793" y="648"/>
                  </a:cubicBezTo>
                  <a:cubicBezTo>
                    <a:pt x="1101" y="348"/>
                    <a:pt x="1217" y="109"/>
                    <a:pt x="1132" y="25"/>
                  </a:cubicBezTo>
                  <a:cubicBezTo>
                    <a:pt x="1116" y="9"/>
                    <a:pt x="1093" y="1"/>
                    <a:pt x="10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13"/>
            <p:cNvSpPr/>
            <p:nvPr/>
          </p:nvSpPr>
          <p:spPr>
            <a:xfrm>
              <a:off x="2471375" y="827425"/>
              <a:ext cx="30450" cy="28650"/>
            </a:xfrm>
            <a:custGeom>
              <a:avLst/>
              <a:gdLst/>
              <a:ahLst/>
              <a:cxnLst/>
              <a:rect l="l" t="t" r="r" b="b"/>
              <a:pathLst>
                <a:path w="1218" h="1146" extrusionOk="0">
                  <a:moveTo>
                    <a:pt x="1217" y="1"/>
                  </a:moveTo>
                  <a:cubicBezTo>
                    <a:pt x="1217" y="1"/>
                    <a:pt x="740" y="185"/>
                    <a:pt x="424" y="493"/>
                  </a:cubicBezTo>
                  <a:cubicBezTo>
                    <a:pt x="116" y="801"/>
                    <a:pt x="1" y="1040"/>
                    <a:pt x="85" y="1117"/>
                  </a:cubicBezTo>
                  <a:cubicBezTo>
                    <a:pt x="102" y="1136"/>
                    <a:pt x="127" y="1145"/>
                    <a:pt x="158" y="1145"/>
                  </a:cubicBezTo>
                  <a:cubicBezTo>
                    <a:pt x="270" y="1145"/>
                    <a:pt x="468" y="1027"/>
                    <a:pt x="709" y="786"/>
                  </a:cubicBezTo>
                  <a:cubicBezTo>
                    <a:pt x="1025" y="478"/>
                    <a:pt x="1217" y="1"/>
                    <a:pt x="121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13"/>
            <p:cNvSpPr/>
            <p:nvPr/>
          </p:nvSpPr>
          <p:spPr>
            <a:xfrm>
              <a:off x="2442700" y="885575"/>
              <a:ext cx="30050" cy="28925"/>
            </a:xfrm>
            <a:custGeom>
              <a:avLst/>
              <a:gdLst/>
              <a:ahLst/>
              <a:cxnLst/>
              <a:rect l="l" t="t" r="r" b="b"/>
              <a:pathLst>
                <a:path w="1202" h="1157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185" y="478"/>
                    <a:pt x="493" y="786"/>
                  </a:cubicBezTo>
                  <a:cubicBezTo>
                    <a:pt x="738" y="1037"/>
                    <a:pt x="939" y="1156"/>
                    <a:pt x="1049" y="1156"/>
                  </a:cubicBezTo>
                  <a:cubicBezTo>
                    <a:pt x="1078" y="1156"/>
                    <a:pt x="1101" y="1148"/>
                    <a:pt x="1117" y="1132"/>
                  </a:cubicBezTo>
                  <a:cubicBezTo>
                    <a:pt x="1201" y="1055"/>
                    <a:pt x="1094" y="817"/>
                    <a:pt x="786" y="501"/>
                  </a:cubicBezTo>
                  <a:cubicBezTo>
                    <a:pt x="478" y="193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13"/>
            <p:cNvSpPr/>
            <p:nvPr/>
          </p:nvSpPr>
          <p:spPr>
            <a:xfrm>
              <a:off x="2471000" y="915600"/>
              <a:ext cx="29850" cy="28900"/>
            </a:xfrm>
            <a:custGeom>
              <a:avLst/>
              <a:gdLst/>
              <a:ahLst/>
              <a:cxnLst/>
              <a:rect l="l" t="t" r="r" b="b"/>
              <a:pathLst>
                <a:path w="1194" h="1156" extrusionOk="0">
                  <a:moveTo>
                    <a:pt x="146" y="1"/>
                  </a:moveTo>
                  <a:cubicBezTo>
                    <a:pt x="117" y="1"/>
                    <a:pt x="94" y="8"/>
                    <a:pt x="77" y="24"/>
                  </a:cubicBezTo>
                  <a:cubicBezTo>
                    <a:pt x="0" y="108"/>
                    <a:pt x="108" y="347"/>
                    <a:pt x="416" y="655"/>
                  </a:cubicBezTo>
                  <a:cubicBezTo>
                    <a:pt x="724" y="971"/>
                    <a:pt x="1194" y="1156"/>
                    <a:pt x="1194" y="1156"/>
                  </a:cubicBezTo>
                  <a:cubicBezTo>
                    <a:pt x="1194" y="1156"/>
                    <a:pt x="1017" y="686"/>
                    <a:pt x="709" y="370"/>
                  </a:cubicBezTo>
                  <a:cubicBezTo>
                    <a:pt x="462" y="124"/>
                    <a:pt x="260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13"/>
            <p:cNvSpPr/>
            <p:nvPr/>
          </p:nvSpPr>
          <p:spPr>
            <a:xfrm>
              <a:off x="2442300" y="9155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1"/>
                  </a:moveTo>
                  <a:cubicBezTo>
                    <a:pt x="954" y="1"/>
                    <a:pt x="752" y="119"/>
                    <a:pt x="501" y="364"/>
                  </a:cubicBezTo>
                  <a:cubicBezTo>
                    <a:pt x="193" y="672"/>
                    <a:pt x="1" y="1141"/>
                    <a:pt x="1" y="1141"/>
                  </a:cubicBezTo>
                  <a:cubicBezTo>
                    <a:pt x="1" y="1141"/>
                    <a:pt x="478" y="956"/>
                    <a:pt x="786" y="648"/>
                  </a:cubicBezTo>
                  <a:cubicBezTo>
                    <a:pt x="1102" y="340"/>
                    <a:pt x="1210" y="109"/>
                    <a:pt x="1133" y="25"/>
                  </a:cubicBezTo>
                  <a:cubicBezTo>
                    <a:pt x="1117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13"/>
            <p:cNvSpPr/>
            <p:nvPr/>
          </p:nvSpPr>
          <p:spPr>
            <a:xfrm>
              <a:off x="2471000" y="8859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cubicBezTo>
                    <a:pt x="1209" y="1"/>
                    <a:pt x="739" y="185"/>
                    <a:pt x="424" y="493"/>
                  </a:cubicBezTo>
                  <a:cubicBezTo>
                    <a:pt x="116" y="802"/>
                    <a:pt x="0" y="1040"/>
                    <a:pt x="85" y="1117"/>
                  </a:cubicBezTo>
                  <a:cubicBezTo>
                    <a:pt x="101" y="1133"/>
                    <a:pt x="124" y="1141"/>
                    <a:pt x="153" y="1141"/>
                  </a:cubicBezTo>
                  <a:cubicBezTo>
                    <a:pt x="264" y="1141"/>
                    <a:pt x="464" y="1024"/>
                    <a:pt x="709" y="786"/>
                  </a:cubicBezTo>
                  <a:cubicBezTo>
                    <a:pt x="1024" y="478"/>
                    <a:pt x="1209" y="1"/>
                    <a:pt x="12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13"/>
            <p:cNvSpPr/>
            <p:nvPr/>
          </p:nvSpPr>
          <p:spPr>
            <a:xfrm>
              <a:off x="2442300" y="9441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0"/>
                  </a:moveTo>
                  <a:cubicBezTo>
                    <a:pt x="1" y="0"/>
                    <a:pt x="186" y="478"/>
                    <a:pt x="494" y="786"/>
                  </a:cubicBezTo>
                  <a:cubicBezTo>
                    <a:pt x="738" y="1037"/>
                    <a:pt x="939" y="1156"/>
                    <a:pt x="1050" y="1156"/>
                  </a:cubicBezTo>
                  <a:cubicBezTo>
                    <a:pt x="1079" y="1156"/>
                    <a:pt x="1101" y="1148"/>
                    <a:pt x="1117" y="1132"/>
                  </a:cubicBezTo>
                  <a:cubicBezTo>
                    <a:pt x="1194" y="1055"/>
                    <a:pt x="1087" y="817"/>
                    <a:pt x="778" y="501"/>
                  </a:cubicBezTo>
                  <a:cubicBezTo>
                    <a:pt x="478" y="193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13"/>
            <p:cNvSpPr/>
            <p:nvPr/>
          </p:nvSpPr>
          <p:spPr>
            <a:xfrm>
              <a:off x="2470600" y="9741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8" y="1"/>
                  </a:moveTo>
                  <a:cubicBezTo>
                    <a:pt x="119" y="1"/>
                    <a:pt x="95" y="9"/>
                    <a:pt x="78" y="25"/>
                  </a:cubicBezTo>
                  <a:cubicBezTo>
                    <a:pt x="1" y="109"/>
                    <a:pt x="109" y="348"/>
                    <a:pt x="417" y="656"/>
                  </a:cubicBezTo>
                  <a:cubicBezTo>
                    <a:pt x="725" y="972"/>
                    <a:pt x="1194" y="1157"/>
                    <a:pt x="1194" y="1157"/>
                  </a:cubicBezTo>
                  <a:cubicBezTo>
                    <a:pt x="1194" y="1157"/>
                    <a:pt x="1010" y="687"/>
                    <a:pt x="702" y="371"/>
                  </a:cubicBezTo>
                  <a:cubicBezTo>
                    <a:pt x="457" y="121"/>
                    <a:pt x="261" y="1"/>
                    <a:pt x="14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13"/>
            <p:cNvSpPr/>
            <p:nvPr/>
          </p:nvSpPr>
          <p:spPr>
            <a:xfrm>
              <a:off x="2441925" y="9741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1"/>
                  </a:moveTo>
                  <a:cubicBezTo>
                    <a:pt x="953" y="1"/>
                    <a:pt x="751" y="119"/>
                    <a:pt x="501" y="364"/>
                  </a:cubicBezTo>
                  <a:cubicBezTo>
                    <a:pt x="193" y="672"/>
                    <a:pt x="0" y="1141"/>
                    <a:pt x="0" y="1141"/>
                  </a:cubicBezTo>
                  <a:cubicBezTo>
                    <a:pt x="0" y="1141"/>
                    <a:pt x="478" y="957"/>
                    <a:pt x="786" y="649"/>
                  </a:cubicBezTo>
                  <a:cubicBezTo>
                    <a:pt x="1102" y="340"/>
                    <a:pt x="1209" y="109"/>
                    <a:pt x="1132" y="25"/>
                  </a:cubicBezTo>
                  <a:cubicBezTo>
                    <a:pt x="1116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13"/>
            <p:cNvSpPr/>
            <p:nvPr/>
          </p:nvSpPr>
          <p:spPr>
            <a:xfrm>
              <a:off x="2470600" y="9444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lnTo>
                    <a:pt x="1210" y="1"/>
                  </a:lnTo>
                  <a:cubicBezTo>
                    <a:pt x="1210" y="1"/>
                    <a:pt x="740" y="186"/>
                    <a:pt x="424" y="494"/>
                  </a:cubicBezTo>
                  <a:cubicBezTo>
                    <a:pt x="109" y="802"/>
                    <a:pt x="1" y="1040"/>
                    <a:pt x="78" y="1117"/>
                  </a:cubicBezTo>
                  <a:cubicBezTo>
                    <a:pt x="95" y="1133"/>
                    <a:pt x="119" y="1141"/>
                    <a:pt x="149" y="1141"/>
                  </a:cubicBezTo>
                  <a:cubicBezTo>
                    <a:pt x="264" y="1141"/>
                    <a:pt x="465" y="1023"/>
                    <a:pt x="709" y="779"/>
                  </a:cubicBezTo>
                  <a:cubicBezTo>
                    <a:pt x="1025" y="470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13"/>
            <p:cNvSpPr/>
            <p:nvPr/>
          </p:nvSpPr>
          <p:spPr>
            <a:xfrm>
              <a:off x="2441925" y="100262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0"/>
                  </a:moveTo>
                  <a:cubicBezTo>
                    <a:pt x="0" y="0"/>
                    <a:pt x="185" y="478"/>
                    <a:pt x="493" y="786"/>
                  </a:cubicBezTo>
                  <a:cubicBezTo>
                    <a:pt x="738" y="1037"/>
                    <a:pt x="934" y="1156"/>
                    <a:pt x="1047" y="1156"/>
                  </a:cubicBezTo>
                  <a:cubicBezTo>
                    <a:pt x="1076" y="1156"/>
                    <a:pt x="1100" y="1148"/>
                    <a:pt x="1117" y="1132"/>
                  </a:cubicBezTo>
                  <a:cubicBezTo>
                    <a:pt x="1194" y="1055"/>
                    <a:pt x="1086" y="817"/>
                    <a:pt x="778" y="501"/>
                  </a:cubicBezTo>
                  <a:cubicBezTo>
                    <a:pt x="470" y="185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13"/>
            <p:cNvSpPr/>
            <p:nvPr/>
          </p:nvSpPr>
          <p:spPr>
            <a:xfrm>
              <a:off x="2470225" y="103262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5" y="1"/>
                  </a:moveTo>
                  <a:cubicBezTo>
                    <a:pt x="116" y="1"/>
                    <a:pt x="93" y="9"/>
                    <a:pt x="77" y="25"/>
                  </a:cubicBezTo>
                  <a:cubicBezTo>
                    <a:pt x="0" y="102"/>
                    <a:pt x="108" y="341"/>
                    <a:pt x="416" y="656"/>
                  </a:cubicBezTo>
                  <a:cubicBezTo>
                    <a:pt x="724" y="972"/>
                    <a:pt x="1194" y="1157"/>
                    <a:pt x="1194" y="1157"/>
                  </a:cubicBezTo>
                  <a:cubicBezTo>
                    <a:pt x="1194" y="1157"/>
                    <a:pt x="1009" y="679"/>
                    <a:pt x="701" y="371"/>
                  </a:cubicBezTo>
                  <a:cubicBezTo>
                    <a:pt x="456" y="121"/>
                    <a:pt x="255" y="1"/>
                    <a:pt x="1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13"/>
            <p:cNvSpPr/>
            <p:nvPr/>
          </p:nvSpPr>
          <p:spPr>
            <a:xfrm>
              <a:off x="2441525" y="10326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1" y="1"/>
                  </a:moveTo>
                  <a:cubicBezTo>
                    <a:pt x="947" y="1"/>
                    <a:pt x="746" y="119"/>
                    <a:pt x="501" y="364"/>
                  </a:cubicBezTo>
                  <a:cubicBezTo>
                    <a:pt x="186" y="672"/>
                    <a:pt x="1" y="1141"/>
                    <a:pt x="1" y="1141"/>
                  </a:cubicBezTo>
                  <a:cubicBezTo>
                    <a:pt x="1" y="1141"/>
                    <a:pt x="471" y="957"/>
                    <a:pt x="786" y="649"/>
                  </a:cubicBezTo>
                  <a:cubicBezTo>
                    <a:pt x="1102" y="341"/>
                    <a:pt x="1210" y="110"/>
                    <a:pt x="1133" y="25"/>
                  </a:cubicBezTo>
                  <a:cubicBezTo>
                    <a:pt x="1115" y="9"/>
                    <a:pt x="1091" y="1"/>
                    <a:pt x="106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13"/>
            <p:cNvSpPr/>
            <p:nvPr/>
          </p:nvSpPr>
          <p:spPr>
            <a:xfrm>
              <a:off x="2470225" y="10030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cubicBezTo>
                    <a:pt x="1209" y="1"/>
                    <a:pt x="732" y="186"/>
                    <a:pt x="424" y="494"/>
                  </a:cubicBezTo>
                  <a:cubicBezTo>
                    <a:pt x="108" y="802"/>
                    <a:pt x="0" y="1040"/>
                    <a:pt x="77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3"/>
                    <a:pt x="709" y="779"/>
                  </a:cubicBezTo>
                  <a:cubicBezTo>
                    <a:pt x="1017" y="471"/>
                    <a:pt x="1209" y="1"/>
                    <a:pt x="12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13"/>
            <p:cNvSpPr/>
            <p:nvPr/>
          </p:nvSpPr>
          <p:spPr>
            <a:xfrm>
              <a:off x="2441525" y="10611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0"/>
                  </a:moveTo>
                  <a:cubicBezTo>
                    <a:pt x="1" y="1"/>
                    <a:pt x="178" y="470"/>
                    <a:pt x="486" y="786"/>
                  </a:cubicBezTo>
                  <a:cubicBezTo>
                    <a:pt x="731" y="1037"/>
                    <a:pt x="932" y="1156"/>
                    <a:pt x="1046" y="1156"/>
                  </a:cubicBezTo>
                  <a:cubicBezTo>
                    <a:pt x="1076" y="1156"/>
                    <a:pt x="1100" y="1148"/>
                    <a:pt x="1118" y="1133"/>
                  </a:cubicBezTo>
                  <a:cubicBezTo>
                    <a:pt x="1195" y="1056"/>
                    <a:pt x="1087" y="817"/>
                    <a:pt x="779" y="501"/>
                  </a:cubicBezTo>
                  <a:cubicBezTo>
                    <a:pt x="471" y="185"/>
                    <a:pt x="1" y="1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13"/>
            <p:cNvSpPr/>
            <p:nvPr/>
          </p:nvSpPr>
          <p:spPr>
            <a:xfrm>
              <a:off x="2469650" y="1091175"/>
              <a:ext cx="30050" cy="28900"/>
            </a:xfrm>
            <a:custGeom>
              <a:avLst/>
              <a:gdLst/>
              <a:ahLst/>
              <a:cxnLst/>
              <a:rect l="l" t="t" r="r" b="b"/>
              <a:pathLst>
                <a:path w="1202" h="1156" extrusionOk="0">
                  <a:moveTo>
                    <a:pt x="152" y="0"/>
                  </a:moveTo>
                  <a:cubicBezTo>
                    <a:pt x="123" y="0"/>
                    <a:pt x="101" y="8"/>
                    <a:pt x="85" y="24"/>
                  </a:cubicBezTo>
                  <a:cubicBezTo>
                    <a:pt x="0" y="101"/>
                    <a:pt x="108" y="340"/>
                    <a:pt x="416" y="655"/>
                  </a:cubicBezTo>
                  <a:cubicBezTo>
                    <a:pt x="724" y="963"/>
                    <a:pt x="1202" y="1156"/>
                    <a:pt x="1202" y="1156"/>
                  </a:cubicBezTo>
                  <a:cubicBezTo>
                    <a:pt x="1202" y="1156"/>
                    <a:pt x="1017" y="679"/>
                    <a:pt x="709" y="370"/>
                  </a:cubicBezTo>
                  <a:cubicBezTo>
                    <a:pt x="464" y="120"/>
                    <a:pt x="263" y="0"/>
                    <a:pt x="15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13"/>
            <p:cNvSpPr/>
            <p:nvPr/>
          </p:nvSpPr>
          <p:spPr>
            <a:xfrm>
              <a:off x="2441150" y="10911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1" y="1"/>
                  </a:moveTo>
                  <a:cubicBezTo>
                    <a:pt x="946" y="1"/>
                    <a:pt x="745" y="119"/>
                    <a:pt x="501" y="364"/>
                  </a:cubicBezTo>
                  <a:cubicBezTo>
                    <a:pt x="185" y="672"/>
                    <a:pt x="0" y="1142"/>
                    <a:pt x="0" y="1142"/>
                  </a:cubicBezTo>
                  <a:cubicBezTo>
                    <a:pt x="0" y="1142"/>
                    <a:pt x="470" y="957"/>
                    <a:pt x="786" y="649"/>
                  </a:cubicBezTo>
                  <a:cubicBezTo>
                    <a:pt x="1094" y="341"/>
                    <a:pt x="1210" y="102"/>
                    <a:pt x="1133" y="25"/>
                  </a:cubicBezTo>
                  <a:cubicBezTo>
                    <a:pt x="1115" y="9"/>
                    <a:pt x="1091" y="1"/>
                    <a:pt x="106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13"/>
            <p:cNvSpPr/>
            <p:nvPr/>
          </p:nvSpPr>
          <p:spPr>
            <a:xfrm>
              <a:off x="2469825" y="10615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cubicBezTo>
                    <a:pt x="1210" y="1"/>
                    <a:pt x="732" y="186"/>
                    <a:pt x="424" y="494"/>
                  </a:cubicBezTo>
                  <a:cubicBezTo>
                    <a:pt x="109" y="802"/>
                    <a:pt x="1" y="1033"/>
                    <a:pt x="78" y="1118"/>
                  </a:cubicBezTo>
                  <a:cubicBezTo>
                    <a:pt x="94" y="1133"/>
                    <a:pt x="117" y="1141"/>
                    <a:pt x="146" y="1141"/>
                  </a:cubicBezTo>
                  <a:cubicBezTo>
                    <a:pt x="257" y="1141"/>
                    <a:pt x="459" y="1023"/>
                    <a:pt x="709" y="779"/>
                  </a:cubicBezTo>
                  <a:cubicBezTo>
                    <a:pt x="1017" y="471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13"/>
            <p:cNvSpPr/>
            <p:nvPr/>
          </p:nvSpPr>
          <p:spPr>
            <a:xfrm>
              <a:off x="2441150" y="11196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0" y="1"/>
                  </a:moveTo>
                  <a:cubicBezTo>
                    <a:pt x="1" y="1"/>
                    <a:pt x="178" y="470"/>
                    <a:pt x="486" y="786"/>
                  </a:cubicBezTo>
                  <a:cubicBezTo>
                    <a:pt x="730" y="1037"/>
                    <a:pt x="931" y="1156"/>
                    <a:pt x="1042" y="1156"/>
                  </a:cubicBezTo>
                  <a:cubicBezTo>
                    <a:pt x="1071" y="1156"/>
                    <a:pt x="1094" y="1148"/>
                    <a:pt x="1109" y="1133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5"/>
                    <a:pt x="1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13"/>
            <p:cNvSpPr/>
            <p:nvPr/>
          </p:nvSpPr>
          <p:spPr>
            <a:xfrm>
              <a:off x="2469250" y="11497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53" y="0"/>
                  </a:moveTo>
                  <a:cubicBezTo>
                    <a:pt x="124" y="0"/>
                    <a:pt x="101" y="8"/>
                    <a:pt x="86" y="24"/>
                  </a:cubicBezTo>
                  <a:cubicBezTo>
                    <a:pt x="1" y="101"/>
                    <a:pt x="109" y="340"/>
                    <a:pt x="417" y="655"/>
                  </a:cubicBezTo>
                  <a:cubicBezTo>
                    <a:pt x="725" y="964"/>
                    <a:pt x="1194" y="1156"/>
                    <a:pt x="1194" y="1156"/>
                  </a:cubicBezTo>
                  <a:cubicBezTo>
                    <a:pt x="1194" y="1156"/>
                    <a:pt x="1017" y="679"/>
                    <a:pt x="709" y="371"/>
                  </a:cubicBezTo>
                  <a:cubicBezTo>
                    <a:pt x="465" y="120"/>
                    <a:pt x="264" y="0"/>
                    <a:pt x="15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13"/>
            <p:cNvSpPr/>
            <p:nvPr/>
          </p:nvSpPr>
          <p:spPr>
            <a:xfrm>
              <a:off x="2440575" y="1149700"/>
              <a:ext cx="30450" cy="28525"/>
            </a:xfrm>
            <a:custGeom>
              <a:avLst/>
              <a:gdLst/>
              <a:ahLst/>
              <a:cxnLst/>
              <a:rect l="l" t="t" r="r" b="b"/>
              <a:pathLst>
                <a:path w="1218" h="1141" extrusionOk="0">
                  <a:moveTo>
                    <a:pt x="1065" y="0"/>
                  </a:moveTo>
                  <a:cubicBezTo>
                    <a:pt x="954" y="0"/>
                    <a:pt x="753" y="118"/>
                    <a:pt x="509" y="363"/>
                  </a:cubicBezTo>
                  <a:cubicBezTo>
                    <a:pt x="193" y="663"/>
                    <a:pt x="0" y="1141"/>
                    <a:pt x="0" y="1141"/>
                  </a:cubicBezTo>
                  <a:cubicBezTo>
                    <a:pt x="0" y="1141"/>
                    <a:pt x="478" y="956"/>
                    <a:pt x="794" y="648"/>
                  </a:cubicBezTo>
                  <a:cubicBezTo>
                    <a:pt x="1102" y="340"/>
                    <a:pt x="1217" y="101"/>
                    <a:pt x="1132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13"/>
            <p:cNvSpPr/>
            <p:nvPr/>
          </p:nvSpPr>
          <p:spPr>
            <a:xfrm>
              <a:off x="2469450" y="11200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cubicBezTo>
                    <a:pt x="1209" y="1"/>
                    <a:pt x="732" y="186"/>
                    <a:pt x="416" y="494"/>
                  </a:cubicBezTo>
                  <a:cubicBezTo>
                    <a:pt x="108" y="802"/>
                    <a:pt x="1" y="1033"/>
                    <a:pt x="78" y="1118"/>
                  </a:cubicBezTo>
                  <a:cubicBezTo>
                    <a:pt x="93" y="1134"/>
                    <a:pt x="116" y="1142"/>
                    <a:pt x="145" y="1142"/>
                  </a:cubicBezTo>
                  <a:cubicBezTo>
                    <a:pt x="256" y="1142"/>
                    <a:pt x="458" y="1023"/>
                    <a:pt x="709" y="779"/>
                  </a:cubicBezTo>
                  <a:cubicBezTo>
                    <a:pt x="1017" y="471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13"/>
            <p:cNvSpPr/>
            <p:nvPr/>
          </p:nvSpPr>
          <p:spPr>
            <a:xfrm>
              <a:off x="2440575" y="1178200"/>
              <a:ext cx="30050" cy="28900"/>
            </a:xfrm>
            <a:custGeom>
              <a:avLst/>
              <a:gdLst/>
              <a:ahLst/>
              <a:cxnLst/>
              <a:rect l="l" t="t" r="r" b="b"/>
              <a:pathLst>
                <a:path w="1202" h="1156" extrusionOk="0">
                  <a:moveTo>
                    <a:pt x="0" y="1"/>
                  </a:moveTo>
                  <a:cubicBezTo>
                    <a:pt x="0" y="1"/>
                    <a:pt x="185" y="470"/>
                    <a:pt x="493" y="786"/>
                  </a:cubicBezTo>
                  <a:cubicBezTo>
                    <a:pt x="740" y="1033"/>
                    <a:pt x="942" y="1156"/>
                    <a:pt x="1052" y="1156"/>
                  </a:cubicBezTo>
                  <a:cubicBezTo>
                    <a:pt x="1080" y="1156"/>
                    <a:pt x="1102" y="1148"/>
                    <a:pt x="1117" y="1133"/>
                  </a:cubicBezTo>
                  <a:cubicBezTo>
                    <a:pt x="1202" y="1048"/>
                    <a:pt x="1094" y="809"/>
                    <a:pt x="786" y="501"/>
                  </a:cubicBezTo>
                  <a:cubicBezTo>
                    <a:pt x="478" y="185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13"/>
            <p:cNvSpPr/>
            <p:nvPr/>
          </p:nvSpPr>
          <p:spPr>
            <a:xfrm>
              <a:off x="2468875" y="12082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9" y="0"/>
                  </a:moveTo>
                  <a:cubicBezTo>
                    <a:pt x="119" y="0"/>
                    <a:pt x="95" y="8"/>
                    <a:pt x="77" y="24"/>
                  </a:cubicBezTo>
                  <a:cubicBezTo>
                    <a:pt x="0" y="101"/>
                    <a:pt x="108" y="340"/>
                    <a:pt x="416" y="656"/>
                  </a:cubicBezTo>
                  <a:cubicBezTo>
                    <a:pt x="724" y="964"/>
                    <a:pt x="1194" y="1156"/>
                    <a:pt x="1194" y="1156"/>
                  </a:cubicBezTo>
                  <a:cubicBezTo>
                    <a:pt x="1194" y="1156"/>
                    <a:pt x="1017" y="679"/>
                    <a:pt x="709" y="371"/>
                  </a:cubicBezTo>
                  <a:cubicBezTo>
                    <a:pt x="464" y="120"/>
                    <a:pt x="263" y="0"/>
                    <a:pt x="14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13"/>
            <p:cNvSpPr/>
            <p:nvPr/>
          </p:nvSpPr>
          <p:spPr>
            <a:xfrm>
              <a:off x="2440175" y="1208200"/>
              <a:ext cx="30275" cy="28550"/>
            </a:xfrm>
            <a:custGeom>
              <a:avLst/>
              <a:gdLst/>
              <a:ahLst/>
              <a:cxnLst/>
              <a:rect l="l" t="t" r="r" b="b"/>
              <a:pathLst>
                <a:path w="1211" h="1142" extrusionOk="0">
                  <a:moveTo>
                    <a:pt x="1062" y="0"/>
                  </a:moveTo>
                  <a:cubicBezTo>
                    <a:pt x="951" y="0"/>
                    <a:pt x="750" y="114"/>
                    <a:pt x="502" y="356"/>
                  </a:cubicBezTo>
                  <a:cubicBezTo>
                    <a:pt x="194" y="664"/>
                    <a:pt x="1" y="1142"/>
                    <a:pt x="1" y="1142"/>
                  </a:cubicBezTo>
                  <a:cubicBezTo>
                    <a:pt x="1" y="1142"/>
                    <a:pt x="478" y="957"/>
                    <a:pt x="786" y="649"/>
                  </a:cubicBezTo>
                  <a:cubicBezTo>
                    <a:pt x="1102" y="341"/>
                    <a:pt x="1210" y="102"/>
                    <a:pt x="1133" y="25"/>
                  </a:cubicBezTo>
                  <a:cubicBezTo>
                    <a:pt x="1117" y="9"/>
                    <a:pt x="1093" y="0"/>
                    <a:pt x="106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13"/>
            <p:cNvSpPr/>
            <p:nvPr/>
          </p:nvSpPr>
          <p:spPr>
            <a:xfrm>
              <a:off x="2468875" y="117860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09" y="0"/>
                  </a:moveTo>
                  <a:cubicBezTo>
                    <a:pt x="1209" y="0"/>
                    <a:pt x="740" y="185"/>
                    <a:pt x="424" y="493"/>
                  </a:cubicBezTo>
                  <a:cubicBezTo>
                    <a:pt x="116" y="801"/>
                    <a:pt x="0" y="1032"/>
                    <a:pt x="85" y="1117"/>
                  </a:cubicBezTo>
                  <a:cubicBezTo>
                    <a:pt x="101" y="1133"/>
                    <a:pt x="124" y="1141"/>
                    <a:pt x="153" y="1141"/>
                  </a:cubicBezTo>
                  <a:cubicBezTo>
                    <a:pt x="264" y="1141"/>
                    <a:pt x="465" y="1022"/>
                    <a:pt x="709" y="778"/>
                  </a:cubicBezTo>
                  <a:cubicBezTo>
                    <a:pt x="1025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13"/>
            <p:cNvSpPr/>
            <p:nvPr/>
          </p:nvSpPr>
          <p:spPr>
            <a:xfrm>
              <a:off x="2440175" y="1236725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86" y="470"/>
                    <a:pt x="494" y="786"/>
                  </a:cubicBezTo>
                  <a:cubicBezTo>
                    <a:pt x="740" y="1033"/>
                    <a:pt x="942" y="1156"/>
                    <a:pt x="1053" y="1156"/>
                  </a:cubicBezTo>
                  <a:cubicBezTo>
                    <a:pt x="1080" y="1156"/>
                    <a:pt x="1102" y="1148"/>
                    <a:pt x="1118" y="1133"/>
                  </a:cubicBezTo>
                  <a:cubicBezTo>
                    <a:pt x="1195" y="1048"/>
                    <a:pt x="1087" y="809"/>
                    <a:pt x="786" y="501"/>
                  </a:cubicBezTo>
                  <a:cubicBezTo>
                    <a:pt x="478" y="186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13"/>
            <p:cNvSpPr/>
            <p:nvPr/>
          </p:nvSpPr>
          <p:spPr>
            <a:xfrm>
              <a:off x="2468500" y="126675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7" y="0"/>
                  </a:moveTo>
                  <a:cubicBezTo>
                    <a:pt x="118" y="0"/>
                    <a:pt x="94" y="8"/>
                    <a:pt x="77" y="24"/>
                  </a:cubicBezTo>
                  <a:cubicBezTo>
                    <a:pt x="0" y="101"/>
                    <a:pt x="108" y="340"/>
                    <a:pt x="416" y="656"/>
                  </a:cubicBezTo>
                  <a:cubicBezTo>
                    <a:pt x="724" y="964"/>
                    <a:pt x="1194" y="1156"/>
                    <a:pt x="1194" y="1156"/>
                  </a:cubicBezTo>
                  <a:cubicBezTo>
                    <a:pt x="1194" y="1156"/>
                    <a:pt x="1009" y="679"/>
                    <a:pt x="701" y="371"/>
                  </a:cubicBezTo>
                  <a:cubicBezTo>
                    <a:pt x="456" y="120"/>
                    <a:pt x="260" y="0"/>
                    <a:pt x="1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13"/>
            <p:cNvSpPr/>
            <p:nvPr/>
          </p:nvSpPr>
          <p:spPr>
            <a:xfrm>
              <a:off x="2439800" y="1266650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060" y="0"/>
                  </a:moveTo>
                  <a:cubicBezTo>
                    <a:pt x="947" y="0"/>
                    <a:pt x="748" y="119"/>
                    <a:pt x="501" y="359"/>
                  </a:cubicBezTo>
                  <a:cubicBezTo>
                    <a:pt x="193" y="667"/>
                    <a:pt x="1" y="1145"/>
                    <a:pt x="1" y="1145"/>
                  </a:cubicBezTo>
                  <a:cubicBezTo>
                    <a:pt x="1" y="1145"/>
                    <a:pt x="478" y="960"/>
                    <a:pt x="786" y="652"/>
                  </a:cubicBezTo>
                  <a:cubicBezTo>
                    <a:pt x="1102" y="344"/>
                    <a:pt x="1210" y="105"/>
                    <a:pt x="1133" y="28"/>
                  </a:cubicBezTo>
                  <a:cubicBezTo>
                    <a:pt x="1116" y="10"/>
                    <a:pt x="1091" y="0"/>
                    <a:pt x="106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13"/>
            <p:cNvSpPr/>
            <p:nvPr/>
          </p:nvSpPr>
          <p:spPr>
            <a:xfrm>
              <a:off x="2468500" y="123712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09" y="0"/>
                  </a:moveTo>
                  <a:lnTo>
                    <a:pt x="1209" y="0"/>
                  </a:lnTo>
                  <a:cubicBezTo>
                    <a:pt x="1209" y="0"/>
                    <a:pt x="739" y="177"/>
                    <a:pt x="424" y="485"/>
                  </a:cubicBezTo>
                  <a:cubicBezTo>
                    <a:pt x="116" y="793"/>
                    <a:pt x="0" y="1032"/>
                    <a:pt x="77" y="1117"/>
                  </a:cubicBezTo>
                  <a:cubicBezTo>
                    <a:pt x="95" y="1133"/>
                    <a:pt x="119" y="1141"/>
                    <a:pt x="148" y="1141"/>
                  </a:cubicBezTo>
                  <a:cubicBezTo>
                    <a:pt x="263" y="1141"/>
                    <a:pt x="464" y="1022"/>
                    <a:pt x="709" y="778"/>
                  </a:cubicBezTo>
                  <a:cubicBezTo>
                    <a:pt x="1024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13"/>
            <p:cNvSpPr/>
            <p:nvPr/>
          </p:nvSpPr>
          <p:spPr>
            <a:xfrm>
              <a:off x="2439800" y="1295250"/>
              <a:ext cx="29875" cy="28825"/>
            </a:xfrm>
            <a:custGeom>
              <a:avLst/>
              <a:gdLst/>
              <a:ahLst/>
              <a:cxnLst/>
              <a:rect l="l" t="t" r="r" b="b"/>
              <a:pathLst>
                <a:path w="1195" h="1153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85" y="471"/>
                    <a:pt x="493" y="786"/>
                  </a:cubicBezTo>
                  <a:cubicBezTo>
                    <a:pt x="736" y="1029"/>
                    <a:pt x="931" y="1152"/>
                    <a:pt x="1044" y="1152"/>
                  </a:cubicBezTo>
                  <a:cubicBezTo>
                    <a:pt x="1075" y="1152"/>
                    <a:pt x="1099" y="1143"/>
                    <a:pt x="1117" y="1125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6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13"/>
            <p:cNvSpPr/>
            <p:nvPr/>
          </p:nvSpPr>
          <p:spPr>
            <a:xfrm>
              <a:off x="2468100" y="13252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5" y="0"/>
                  </a:moveTo>
                  <a:cubicBezTo>
                    <a:pt x="116" y="0"/>
                    <a:pt x="93" y="8"/>
                    <a:pt x="78" y="24"/>
                  </a:cubicBezTo>
                  <a:cubicBezTo>
                    <a:pt x="1" y="101"/>
                    <a:pt x="108" y="340"/>
                    <a:pt x="416" y="656"/>
                  </a:cubicBezTo>
                  <a:cubicBezTo>
                    <a:pt x="725" y="964"/>
                    <a:pt x="1194" y="1156"/>
                    <a:pt x="1194" y="1156"/>
                  </a:cubicBezTo>
                  <a:cubicBezTo>
                    <a:pt x="1194" y="1156"/>
                    <a:pt x="1009" y="679"/>
                    <a:pt x="701" y="371"/>
                  </a:cubicBezTo>
                  <a:cubicBezTo>
                    <a:pt x="457" y="120"/>
                    <a:pt x="256" y="0"/>
                    <a:pt x="14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13"/>
            <p:cNvSpPr/>
            <p:nvPr/>
          </p:nvSpPr>
          <p:spPr>
            <a:xfrm>
              <a:off x="2439425" y="1325175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059" y="0"/>
                  </a:moveTo>
                  <a:cubicBezTo>
                    <a:pt x="947" y="0"/>
                    <a:pt x="747" y="119"/>
                    <a:pt x="501" y="359"/>
                  </a:cubicBezTo>
                  <a:cubicBezTo>
                    <a:pt x="185" y="667"/>
                    <a:pt x="0" y="1145"/>
                    <a:pt x="0" y="1145"/>
                  </a:cubicBezTo>
                  <a:cubicBezTo>
                    <a:pt x="0" y="1145"/>
                    <a:pt x="478" y="960"/>
                    <a:pt x="786" y="652"/>
                  </a:cubicBezTo>
                  <a:cubicBezTo>
                    <a:pt x="1101" y="344"/>
                    <a:pt x="1209" y="105"/>
                    <a:pt x="1132" y="28"/>
                  </a:cubicBezTo>
                  <a:cubicBezTo>
                    <a:pt x="1115" y="10"/>
                    <a:pt x="1091" y="0"/>
                    <a:pt x="10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13"/>
            <p:cNvSpPr/>
            <p:nvPr/>
          </p:nvSpPr>
          <p:spPr>
            <a:xfrm>
              <a:off x="2468100" y="129565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10" y="0"/>
                  </a:moveTo>
                  <a:cubicBezTo>
                    <a:pt x="1210" y="0"/>
                    <a:pt x="732" y="177"/>
                    <a:pt x="424" y="485"/>
                  </a:cubicBezTo>
                  <a:cubicBezTo>
                    <a:pt x="108" y="793"/>
                    <a:pt x="1" y="1032"/>
                    <a:pt x="78" y="1117"/>
                  </a:cubicBezTo>
                  <a:cubicBezTo>
                    <a:pt x="94" y="1133"/>
                    <a:pt x="116" y="1141"/>
                    <a:pt x="145" y="1141"/>
                  </a:cubicBezTo>
                  <a:cubicBezTo>
                    <a:pt x="257" y="1141"/>
                    <a:pt x="459" y="1022"/>
                    <a:pt x="709" y="778"/>
                  </a:cubicBezTo>
                  <a:cubicBezTo>
                    <a:pt x="1025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13"/>
            <p:cNvSpPr/>
            <p:nvPr/>
          </p:nvSpPr>
          <p:spPr>
            <a:xfrm>
              <a:off x="2439425" y="1353775"/>
              <a:ext cx="29850" cy="28825"/>
            </a:xfrm>
            <a:custGeom>
              <a:avLst/>
              <a:gdLst/>
              <a:ahLst/>
              <a:cxnLst/>
              <a:rect l="l" t="t" r="r" b="b"/>
              <a:pathLst>
                <a:path w="1194" h="1153" extrusionOk="0">
                  <a:moveTo>
                    <a:pt x="0" y="1"/>
                  </a:moveTo>
                  <a:cubicBezTo>
                    <a:pt x="0" y="1"/>
                    <a:pt x="185" y="471"/>
                    <a:pt x="493" y="786"/>
                  </a:cubicBezTo>
                  <a:cubicBezTo>
                    <a:pt x="730" y="1029"/>
                    <a:pt x="928" y="1152"/>
                    <a:pt x="1043" y="1152"/>
                  </a:cubicBezTo>
                  <a:cubicBezTo>
                    <a:pt x="1074" y="1152"/>
                    <a:pt x="1099" y="1143"/>
                    <a:pt x="1117" y="1125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6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13"/>
            <p:cNvSpPr/>
            <p:nvPr/>
          </p:nvSpPr>
          <p:spPr>
            <a:xfrm>
              <a:off x="2467725" y="138380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4" y="0"/>
                  </a:moveTo>
                  <a:cubicBezTo>
                    <a:pt x="116" y="0"/>
                    <a:pt x="93" y="8"/>
                    <a:pt x="77" y="24"/>
                  </a:cubicBezTo>
                  <a:cubicBezTo>
                    <a:pt x="0" y="101"/>
                    <a:pt x="100" y="340"/>
                    <a:pt x="408" y="656"/>
                  </a:cubicBezTo>
                  <a:cubicBezTo>
                    <a:pt x="716" y="964"/>
                    <a:pt x="1194" y="1156"/>
                    <a:pt x="1194" y="1156"/>
                  </a:cubicBezTo>
                  <a:cubicBezTo>
                    <a:pt x="1194" y="1156"/>
                    <a:pt x="1009" y="679"/>
                    <a:pt x="701" y="371"/>
                  </a:cubicBezTo>
                  <a:cubicBezTo>
                    <a:pt x="456" y="120"/>
                    <a:pt x="255" y="0"/>
                    <a:pt x="1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13"/>
            <p:cNvSpPr/>
            <p:nvPr/>
          </p:nvSpPr>
          <p:spPr>
            <a:xfrm>
              <a:off x="2439025" y="138370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56" y="0"/>
                  </a:moveTo>
                  <a:cubicBezTo>
                    <a:pt x="940" y="0"/>
                    <a:pt x="742" y="119"/>
                    <a:pt x="501" y="359"/>
                  </a:cubicBezTo>
                  <a:cubicBezTo>
                    <a:pt x="186" y="668"/>
                    <a:pt x="1" y="1137"/>
                    <a:pt x="1" y="1137"/>
                  </a:cubicBezTo>
                  <a:cubicBezTo>
                    <a:pt x="1" y="1137"/>
                    <a:pt x="471" y="960"/>
                    <a:pt x="786" y="652"/>
                  </a:cubicBezTo>
                  <a:cubicBezTo>
                    <a:pt x="1094" y="344"/>
                    <a:pt x="1210" y="105"/>
                    <a:pt x="1133" y="28"/>
                  </a:cubicBezTo>
                  <a:cubicBezTo>
                    <a:pt x="1114" y="10"/>
                    <a:pt x="1088" y="0"/>
                    <a:pt x="10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13"/>
            <p:cNvSpPr/>
            <p:nvPr/>
          </p:nvSpPr>
          <p:spPr>
            <a:xfrm>
              <a:off x="2467725" y="135417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09" y="0"/>
                  </a:moveTo>
                  <a:cubicBezTo>
                    <a:pt x="1209" y="0"/>
                    <a:pt x="732" y="177"/>
                    <a:pt x="424" y="485"/>
                  </a:cubicBezTo>
                  <a:cubicBezTo>
                    <a:pt x="108" y="793"/>
                    <a:pt x="0" y="1032"/>
                    <a:pt x="77" y="1109"/>
                  </a:cubicBezTo>
                  <a:cubicBezTo>
                    <a:pt x="94" y="1128"/>
                    <a:pt x="119" y="1137"/>
                    <a:pt x="150" y="1137"/>
                  </a:cubicBezTo>
                  <a:cubicBezTo>
                    <a:pt x="263" y="1137"/>
                    <a:pt x="462" y="1019"/>
                    <a:pt x="709" y="778"/>
                  </a:cubicBezTo>
                  <a:cubicBezTo>
                    <a:pt x="1017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13"/>
            <p:cNvSpPr/>
            <p:nvPr/>
          </p:nvSpPr>
          <p:spPr>
            <a:xfrm>
              <a:off x="2439025" y="1412125"/>
              <a:ext cx="29875" cy="29000"/>
            </a:xfrm>
            <a:custGeom>
              <a:avLst/>
              <a:gdLst/>
              <a:ahLst/>
              <a:cxnLst/>
              <a:rect l="l" t="t" r="r" b="b"/>
              <a:pathLst>
                <a:path w="1195" h="1160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0"/>
                    <a:pt x="178" y="478"/>
                    <a:pt x="486" y="793"/>
                  </a:cubicBezTo>
                  <a:cubicBezTo>
                    <a:pt x="729" y="1036"/>
                    <a:pt x="928" y="1159"/>
                    <a:pt x="1040" y="1159"/>
                  </a:cubicBezTo>
                  <a:cubicBezTo>
                    <a:pt x="1070" y="1159"/>
                    <a:pt x="1093" y="1150"/>
                    <a:pt x="1110" y="1132"/>
                  </a:cubicBezTo>
                  <a:cubicBezTo>
                    <a:pt x="1194" y="1055"/>
                    <a:pt x="1087" y="817"/>
                    <a:pt x="779" y="509"/>
                  </a:cubicBezTo>
                  <a:cubicBezTo>
                    <a:pt x="471" y="193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13"/>
            <p:cNvSpPr/>
            <p:nvPr/>
          </p:nvSpPr>
          <p:spPr>
            <a:xfrm>
              <a:off x="2467150" y="1442250"/>
              <a:ext cx="20800" cy="17825"/>
            </a:xfrm>
            <a:custGeom>
              <a:avLst/>
              <a:gdLst/>
              <a:ahLst/>
              <a:cxnLst/>
              <a:rect l="l" t="t" r="r" b="b"/>
              <a:pathLst>
                <a:path w="832" h="713" extrusionOk="0">
                  <a:moveTo>
                    <a:pt x="155" y="0"/>
                  </a:moveTo>
                  <a:cubicBezTo>
                    <a:pt x="125" y="0"/>
                    <a:pt x="101" y="9"/>
                    <a:pt x="85" y="27"/>
                  </a:cubicBezTo>
                  <a:cubicBezTo>
                    <a:pt x="0" y="104"/>
                    <a:pt x="108" y="343"/>
                    <a:pt x="416" y="651"/>
                  </a:cubicBezTo>
                  <a:cubicBezTo>
                    <a:pt x="439" y="674"/>
                    <a:pt x="454" y="690"/>
                    <a:pt x="478" y="713"/>
                  </a:cubicBezTo>
                  <a:cubicBezTo>
                    <a:pt x="593" y="643"/>
                    <a:pt x="709" y="574"/>
                    <a:pt x="832" y="505"/>
                  </a:cubicBezTo>
                  <a:cubicBezTo>
                    <a:pt x="793" y="459"/>
                    <a:pt x="755" y="412"/>
                    <a:pt x="709" y="366"/>
                  </a:cubicBezTo>
                  <a:cubicBezTo>
                    <a:pt x="466" y="124"/>
                    <a:pt x="266" y="0"/>
                    <a:pt x="1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13"/>
            <p:cNvSpPr/>
            <p:nvPr/>
          </p:nvSpPr>
          <p:spPr>
            <a:xfrm>
              <a:off x="2438650" y="144222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52" y="1"/>
                  </a:moveTo>
                  <a:cubicBezTo>
                    <a:pt x="940" y="1"/>
                    <a:pt x="742" y="119"/>
                    <a:pt x="501" y="360"/>
                  </a:cubicBezTo>
                  <a:cubicBezTo>
                    <a:pt x="185" y="668"/>
                    <a:pt x="0" y="1137"/>
                    <a:pt x="0" y="1137"/>
                  </a:cubicBezTo>
                  <a:cubicBezTo>
                    <a:pt x="0" y="1137"/>
                    <a:pt x="470" y="960"/>
                    <a:pt x="786" y="652"/>
                  </a:cubicBezTo>
                  <a:cubicBezTo>
                    <a:pt x="1094" y="344"/>
                    <a:pt x="1209" y="105"/>
                    <a:pt x="1125" y="28"/>
                  </a:cubicBezTo>
                  <a:cubicBezTo>
                    <a:pt x="1108" y="10"/>
                    <a:pt x="1083" y="1"/>
                    <a:pt x="105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13"/>
            <p:cNvSpPr/>
            <p:nvPr/>
          </p:nvSpPr>
          <p:spPr>
            <a:xfrm>
              <a:off x="2467325" y="141270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10" y="0"/>
                  </a:moveTo>
                  <a:lnTo>
                    <a:pt x="1210" y="0"/>
                  </a:lnTo>
                  <a:cubicBezTo>
                    <a:pt x="1210" y="0"/>
                    <a:pt x="732" y="178"/>
                    <a:pt x="424" y="486"/>
                  </a:cubicBezTo>
                  <a:cubicBezTo>
                    <a:pt x="109" y="794"/>
                    <a:pt x="1" y="1032"/>
                    <a:pt x="78" y="1109"/>
                  </a:cubicBezTo>
                  <a:cubicBezTo>
                    <a:pt x="95" y="1128"/>
                    <a:pt x="119" y="1137"/>
                    <a:pt x="151" y="1137"/>
                  </a:cubicBezTo>
                  <a:cubicBezTo>
                    <a:pt x="263" y="1137"/>
                    <a:pt x="463" y="1019"/>
                    <a:pt x="709" y="778"/>
                  </a:cubicBezTo>
                  <a:cubicBezTo>
                    <a:pt x="1017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13"/>
            <p:cNvSpPr/>
            <p:nvPr/>
          </p:nvSpPr>
          <p:spPr>
            <a:xfrm>
              <a:off x="2438650" y="1470650"/>
              <a:ext cx="9650" cy="7925"/>
            </a:xfrm>
            <a:custGeom>
              <a:avLst/>
              <a:gdLst/>
              <a:ahLst/>
              <a:cxnLst/>
              <a:rect l="l" t="t" r="r" b="b"/>
              <a:pathLst>
                <a:path w="386" h="317" extrusionOk="0">
                  <a:moveTo>
                    <a:pt x="0" y="0"/>
                  </a:moveTo>
                  <a:cubicBezTo>
                    <a:pt x="0" y="16"/>
                    <a:pt x="54" y="147"/>
                    <a:pt x="147" y="316"/>
                  </a:cubicBezTo>
                  <a:cubicBezTo>
                    <a:pt x="224" y="278"/>
                    <a:pt x="308" y="239"/>
                    <a:pt x="385" y="201"/>
                  </a:cubicBezTo>
                  <a:cubicBezTo>
                    <a:pt x="185" y="85"/>
                    <a:pt x="16" y="8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13"/>
            <p:cNvSpPr/>
            <p:nvPr/>
          </p:nvSpPr>
          <p:spPr>
            <a:xfrm>
              <a:off x="2417075" y="628925"/>
              <a:ext cx="27375" cy="22550"/>
            </a:xfrm>
            <a:custGeom>
              <a:avLst/>
              <a:gdLst/>
              <a:ahLst/>
              <a:cxnLst/>
              <a:rect l="l" t="t" r="r" b="b"/>
              <a:pathLst>
                <a:path w="1095" h="902" extrusionOk="0">
                  <a:moveTo>
                    <a:pt x="1" y="1"/>
                  </a:moveTo>
                  <a:cubicBezTo>
                    <a:pt x="62" y="109"/>
                    <a:pt x="163" y="247"/>
                    <a:pt x="317" y="401"/>
                  </a:cubicBezTo>
                  <a:cubicBezTo>
                    <a:pt x="617" y="702"/>
                    <a:pt x="1064" y="894"/>
                    <a:pt x="1094" y="902"/>
                  </a:cubicBezTo>
                  <a:cubicBezTo>
                    <a:pt x="1087" y="879"/>
                    <a:pt x="971" y="586"/>
                    <a:pt x="771" y="309"/>
                  </a:cubicBezTo>
                  <a:cubicBezTo>
                    <a:pt x="517" y="201"/>
                    <a:pt x="263" y="10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13"/>
            <p:cNvSpPr/>
            <p:nvPr/>
          </p:nvSpPr>
          <p:spPr>
            <a:xfrm>
              <a:off x="2385900" y="625075"/>
              <a:ext cx="28125" cy="26025"/>
            </a:xfrm>
            <a:custGeom>
              <a:avLst/>
              <a:gdLst/>
              <a:ahLst/>
              <a:cxnLst/>
              <a:rect l="l" t="t" r="r" b="b"/>
              <a:pathLst>
                <a:path w="1125" h="1041" extrusionOk="0">
                  <a:moveTo>
                    <a:pt x="817" y="1"/>
                  </a:moveTo>
                  <a:cubicBezTo>
                    <a:pt x="724" y="62"/>
                    <a:pt x="624" y="147"/>
                    <a:pt x="501" y="263"/>
                  </a:cubicBezTo>
                  <a:cubicBezTo>
                    <a:pt x="201" y="563"/>
                    <a:pt x="16" y="1010"/>
                    <a:pt x="0" y="1040"/>
                  </a:cubicBezTo>
                  <a:cubicBezTo>
                    <a:pt x="31" y="1033"/>
                    <a:pt x="485" y="848"/>
                    <a:pt x="786" y="555"/>
                  </a:cubicBezTo>
                  <a:cubicBezTo>
                    <a:pt x="971" y="378"/>
                    <a:pt x="1078" y="224"/>
                    <a:pt x="1125" y="109"/>
                  </a:cubicBezTo>
                  <a:cubicBezTo>
                    <a:pt x="1025" y="70"/>
                    <a:pt x="924" y="39"/>
                    <a:pt x="81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13"/>
            <p:cNvSpPr/>
            <p:nvPr/>
          </p:nvSpPr>
          <p:spPr>
            <a:xfrm>
              <a:off x="2385900" y="65107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0"/>
                  </a:moveTo>
                  <a:cubicBezTo>
                    <a:pt x="0" y="1"/>
                    <a:pt x="185" y="478"/>
                    <a:pt x="493" y="786"/>
                  </a:cubicBezTo>
                  <a:cubicBezTo>
                    <a:pt x="738" y="1037"/>
                    <a:pt x="939" y="1156"/>
                    <a:pt x="1050" y="1156"/>
                  </a:cubicBezTo>
                  <a:cubicBezTo>
                    <a:pt x="1078" y="1156"/>
                    <a:pt x="1101" y="1148"/>
                    <a:pt x="1117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8" y="193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13"/>
            <p:cNvSpPr/>
            <p:nvPr/>
          </p:nvSpPr>
          <p:spPr>
            <a:xfrm>
              <a:off x="2414200" y="681100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45" y="1"/>
                  </a:moveTo>
                  <a:cubicBezTo>
                    <a:pt x="117" y="1"/>
                    <a:pt x="94" y="9"/>
                    <a:pt x="77" y="24"/>
                  </a:cubicBezTo>
                  <a:cubicBezTo>
                    <a:pt x="0" y="109"/>
                    <a:pt x="108" y="347"/>
                    <a:pt x="416" y="655"/>
                  </a:cubicBezTo>
                  <a:cubicBezTo>
                    <a:pt x="724" y="971"/>
                    <a:pt x="1194" y="1156"/>
                    <a:pt x="1194" y="1156"/>
                  </a:cubicBezTo>
                  <a:cubicBezTo>
                    <a:pt x="1194" y="1156"/>
                    <a:pt x="1009" y="686"/>
                    <a:pt x="701" y="370"/>
                  </a:cubicBezTo>
                  <a:cubicBezTo>
                    <a:pt x="455" y="124"/>
                    <a:pt x="258" y="1"/>
                    <a:pt x="1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13"/>
            <p:cNvSpPr/>
            <p:nvPr/>
          </p:nvSpPr>
          <p:spPr>
            <a:xfrm>
              <a:off x="2385500" y="68110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5" y="0"/>
                  </a:moveTo>
                  <a:cubicBezTo>
                    <a:pt x="954" y="0"/>
                    <a:pt x="752" y="118"/>
                    <a:pt x="501" y="363"/>
                  </a:cubicBezTo>
                  <a:cubicBezTo>
                    <a:pt x="193" y="671"/>
                    <a:pt x="1" y="1141"/>
                    <a:pt x="1" y="1141"/>
                  </a:cubicBezTo>
                  <a:cubicBezTo>
                    <a:pt x="1" y="1141"/>
                    <a:pt x="478" y="963"/>
                    <a:pt x="786" y="655"/>
                  </a:cubicBezTo>
                  <a:cubicBezTo>
                    <a:pt x="1102" y="347"/>
                    <a:pt x="1210" y="109"/>
                    <a:pt x="1133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13"/>
            <p:cNvSpPr/>
            <p:nvPr/>
          </p:nvSpPr>
          <p:spPr>
            <a:xfrm>
              <a:off x="2414200" y="651450"/>
              <a:ext cx="30250" cy="28650"/>
            </a:xfrm>
            <a:custGeom>
              <a:avLst/>
              <a:gdLst/>
              <a:ahLst/>
              <a:cxnLst/>
              <a:rect l="l" t="t" r="r" b="b"/>
              <a:pathLst>
                <a:path w="1210" h="1146" extrusionOk="0">
                  <a:moveTo>
                    <a:pt x="1209" y="1"/>
                  </a:moveTo>
                  <a:lnTo>
                    <a:pt x="1209" y="1"/>
                  </a:lnTo>
                  <a:cubicBezTo>
                    <a:pt x="1209" y="1"/>
                    <a:pt x="740" y="186"/>
                    <a:pt x="424" y="494"/>
                  </a:cubicBezTo>
                  <a:cubicBezTo>
                    <a:pt x="116" y="802"/>
                    <a:pt x="0" y="1041"/>
                    <a:pt x="77" y="1118"/>
                  </a:cubicBezTo>
                  <a:cubicBezTo>
                    <a:pt x="96" y="1136"/>
                    <a:pt x="122" y="1145"/>
                    <a:pt x="154" y="1145"/>
                  </a:cubicBezTo>
                  <a:cubicBezTo>
                    <a:pt x="270" y="1145"/>
                    <a:pt x="468" y="1027"/>
                    <a:pt x="709" y="786"/>
                  </a:cubicBezTo>
                  <a:cubicBezTo>
                    <a:pt x="1025" y="478"/>
                    <a:pt x="1209" y="1"/>
                    <a:pt x="12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13"/>
            <p:cNvSpPr/>
            <p:nvPr/>
          </p:nvSpPr>
          <p:spPr>
            <a:xfrm>
              <a:off x="2385500" y="7096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cubicBezTo>
                    <a:pt x="1" y="1"/>
                    <a:pt x="186" y="478"/>
                    <a:pt x="494" y="786"/>
                  </a:cubicBezTo>
                  <a:cubicBezTo>
                    <a:pt x="738" y="1037"/>
                    <a:pt x="935" y="1156"/>
                    <a:pt x="1047" y="1156"/>
                  </a:cubicBezTo>
                  <a:cubicBezTo>
                    <a:pt x="1077" y="1156"/>
                    <a:pt x="1100" y="1148"/>
                    <a:pt x="1118" y="1133"/>
                  </a:cubicBezTo>
                  <a:cubicBezTo>
                    <a:pt x="1195" y="1056"/>
                    <a:pt x="1087" y="817"/>
                    <a:pt x="779" y="501"/>
                  </a:cubicBezTo>
                  <a:cubicBezTo>
                    <a:pt x="471" y="193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13"/>
            <p:cNvSpPr/>
            <p:nvPr/>
          </p:nvSpPr>
          <p:spPr>
            <a:xfrm>
              <a:off x="2413800" y="7396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3" y="1"/>
                  </a:moveTo>
                  <a:cubicBezTo>
                    <a:pt x="115" y="1"/>
                    <a:pt x="93" y="9"/>
                    <a:pt x="78" y="24"/>
                  </a:cubicBezTo>
                  <a:cubicBezTo>
                    <a:pt x="1" y="109"/>
                    <a:pt x="109" y="347"/>
                    <a:pt x="417" y="656"/>
                  </a:cubicBezTo>
                  <a:cubicBezTo>
                    <a:pt x="725" y="971"/>
                    <a:pt x="1195" y="1156"/>
                    <a:pt x="1195" y="1156"/>
                  </a:cubicBezTo>
                  <a:cubicBezTo>
                    <a:pt x="1195" y="1156"/>
                    <a:pt x="1010" y="686"/>
                    <a:pt x="702" y="371"/>
                  </a:cubicBezTo>
                  <a:cubicBezTo>
                    <a:pt x="455" y="124"/>
                    <a:pt x="253" y="1"/>
                    <a:pt x="14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13"/>
            <p:cNvSpPr/>
            <p:nvPr/>
          </p:nvSpPr>
          <p:spPr>
            <a:xfrm>
              <a:off x="2385125" y="73962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5" y="0"/>
                  </a:moveTo>
                  <a:cubicBezTo>
                    <a:pt x="954" y="0"/>
                    <a:pt x="752" y="118"/>
                    <a:pt x="501" y="363"/>
                  </a:cubicBezTo>
                  <a:cubicBezTo>
                    <a:pt x="185" y="671"/>
                    <a:pt x="1" y="1141"/>
                    <a:pt x="1" y="1141"/>
                  </a:cubicBezTo>
                  <a:cubicBezTo>
                    <a:pt x="1" y="1141"/>
                    <a:pt x="470" y="956"/>
                    <a:pt x="786" y="648"/>
                  </a:cubicBezTo>
                  <a:cubicBezTo>
                    <a:pt x="1102" y="340"/>
                    <a:pt x="1210" y="109"/>
                    <a:pt x="1133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13"/>
            <p:cNvSpPr/>
            <p:nvPr/>
          </p:nvSpPr>
          <p:spPr>
            <a:xfrm>
              <a:off x="2413800" y="709975"/>
              <a:ext cx="30275" cy="28575"/>
            </a:xfrm>
            <a:custGeom>
              <a:avLst/>
              <a:gdLst/>
              <a:ahLst/>
              <a:cxnLst/>
              <a:rect l="l" t="t" r="r" b="b"/>
              <a:pathLst>
                <a:path w="1211" h="1143" extrusionOk="0">
                  <a:moveTo>
                    <a:pt x="1210" y="1"/>
                  </a:moveTo>
                  <a:lnTo>
                    <a:pt x="1210" y="1"/>
                  </a:lnTo>
                  <a:cubicBezTo>
                    <a:pt x="1210" y="1"/>
                    <a:pt x="733" y="186"/>
                    <a:pt x="425" y="494"/>
                  </a:cubicBezTo>
                  <a:cubicBezTo>
                    <a:pt x="109" y="802"/>
                    <a:pt x="1" y="1041"/>
                    <a:pt x="78" y="1118"/>
                  </a:cubicBezTo>
                  <a:cubicBezTo>
                    <a:pt x="94" y="1134"/>
                    <a:pt x="118" y="1142"/>
                    <a:pt x="149" y="1142"/>
                  </a:cubicBezTo>
                  <a:cubicBezTo>
                    <a:pt x="260" y="1142"/>
                    <a:pt x="461" y="1029"/>
                    <a:pt x="709" y="786"/>
                  </a:cubicBezTo>
                  <a:cubicBezTo>
                    <a:pt x="1017" y="478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13"/>
            <p:cNvSpPr/>
            <p:nvPr/>
          </p:nvSpPr>
          <p:spPr>
            <a:xfrm>
              <a:off x="2385125" y="7681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85" y="478"/>
                    <a:pt x="486" y="786"/>
                  </a:cubicBezTo>
                  <a:cubicBezTo>
                    <a:pt x="730" y="1037"/>
                    <a:pt x="931" y="1157"/>
                    <a:pt x="1046" y="1157"/>
                  </a:cubicBezTo>
                  <a:cubicBezTo>
                    <a:pt x="1076" y="1157"/>
                    <a:pt x="1100" y="1149"/>
                    <a:pt x="1117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93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13"/>
            <p:cNvSpPr/>
            <p:nvPr/>
          </p:nvSpPr>
          <p:spPr>
            <a:xfrm>
              <a:off x="2413225" y="798150"/>
              <a:ext cx="30075" cy="28925"/>
            </a:xfrm>
            <a:custGeom>
              <a:avLst/>
              <a:gdLst/>
              <a:ahLst/>
              <a:cxnLst/>
              <a:rect l="l" t="t" r="r" b="b"/>
              <a:pathLst>
                <a:path w="1203" h="1157" extrusionOk="0">
                  <a:moveTo>
                    <a:pt x="153" y="0"/>
                  </a:moveTo>
                  <a:cubicBezTo>
                    <a:pt x="124" y="0"/>
                    <a:pt x="101" y="8"/>
                    <a:pt x="86" y="24"/>
                  </a:cubicBezTo>
                  <a:cubicBezTo>
                    <a:pt x="1" y="109"/>
                    <a:pt x="109" y="348"/>
                    <a:pt x="417" y="656"/>
                  </a:cubicBezTo>
                  <a:cubicBezTo>
                    <a:pt x="725" y="971"/>
                    <a:pt x="1202" y="1156"/>
                    <a:pt x="1202" y="1156"/>
                  </a:cubicBezTo>
                  <a:cubicBezTo>
                    <a:pt x="1202" y="1156"/>
                    <a:pt x="1017" y="686"/>
                    <a:pt x="709" y="371"/>
                  </a:cubicBezTo>
                  <a:cubicBezTo>
                    <a:pt x="465" y="120"/>
                    <a:pt x="264" y="0"/>
                    <a:pt x="15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13"/>
            <p:cNvSpPr/>
            <p:nvPr/>
          </p:nvSpPr>
          <p:spPr>
            <a:xfrm>
              <a:off x="2384750" y="79815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1" y="0"/>
                  </a:moveTo>
                  <a:cubicBezTo>
                    <a:pt x="946" y="0"/>
                    <a:pt x="745" y="119"/>
                    <a:pt x="501" y="363"/>
                  </a:cubicBezTo>
                  <a:cubicBezTo>
                    <a:pt x="185" y="671"/>
                    <a:pt x="0" y="1141"/>
                    <a:pt x="0" y="1141"/>
                  </a:cubicBezTo>
                  <a:cubicBezTo>
                    <a:pt x="0" y="1141"/>
                    <a:pt x="470" y="956"/>
                    <a:pt x="786" y="648"/>
                  </a:cubicBezTo>
                  <a:cubicBezTo>
                    <a:pt x="1094" y="340"/>
                    <a:pt x="1209" y="109"/>
                    <a:pt x="1132" y="24"/>
                  </a:cubicBezTo>
                  <a:cubicBezTo>
                    <a:pt x="1115" y="8"/>
                    <a:pt x="1091" y="0"/>
                    <a:pt x="10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13"/>
            <p:cNvSpPr/>
            <p:nvPr/>
          </p:nvSpPr>
          <p:spPr>
            <a:xfrm>
              <a:off x="2413425" y="76852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10" y="0"/>
                  </a:moveTo>
                  <a:lnTo>
                    <a:pt x="1210" y="0"/>
                  </a:lnTo>
                  <a:cubicBezTo>
                    <a:pt x="1210" y="0"/>
                    <a:pt x="732" y="185"/>
                    <a:pt x="424" y="493"/>
                  </a:cubicBezTo>
                  <a:cubicBezTo>
                    <a:pt x="108" y="801"/>
                    <a:pt x="1" y="1040"/>
                    <a:pt x="78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9" y="1022"/>
                    <a:pt x="709" y="778"/>
                  </a:cubicBezTo>
                  <a:cubicBezTo>
                    <a:pt x="1017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13"/>
            <p:cNvSpPr/>
            <p:nvPr/>
          </p:nvSpPr>
          <p:spPr>
            <a:xfrm>
              <a:off x="2384750" y="82665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77" y="478"/>
                    <a:pt x="485" y="786"/>
                  </a:cubicBezTo>
                  <a:cubicBezTo>
                    <a:pt x="730" y="1037"/>
                    <a:pt x="931" y="1157"/>
                    <a:pt x="1042" y="1157"/>
                  </a:cubicBezTo>
                  <a:cubicBezTo>
                    <a:pt x="1071" y="1157"/>
                    <a:pt x="1093" y="1149"/>
                    <a:pt x="1109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86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13"/>
            <p:cNvSpPr/>
            <p:nvPr/>
          </p:nvSpPr>
          <p:spPr>
            <a:xfrm>
              <a:off x="2412850" y="8566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52" y="0"/>
                  </a:moveTo>
                  <a:cubicBezTo>
                    <a:pt x="124" y="0"/>
                    <a:pt x="101" y="8"/>
                    <a:pt x="85" y="24"/>
                  </a:cubicBezTo>
                  <a:cubicBezTo>
                    <a:pt x="0" y="101"/>
                    <a:pt x="108" y="340"/>
                    <a:pt x="416" y="656"/>
                  </a:cubicBezTo>
                  <a:cubicBezTo>
                    <a:pt x="724" y="971"/>
                    <a:pt x="1194" y="1156"/>
                    <a:pt x="1194" y="1156"/>
                  </a:cubicBezTo>
                  <a:cubicBezTo>
                    <a:pt x="1194" y="1156"/>
                    <a:pt x="1017" y="686"/>
                    <a:pt x="709" y="371"/>
                  </a:cubicBezTo>
                  <a:cubicBezTo>
                    <a:pt x="464" y="120"/>
                    <a:pt x="263" y="0"/>
                    <a:pt x="15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13"/>
            <p:cNvSpPr/>
            <p:nvPr/>
          </p:nvSpPr>
          <p:spPr>
            <a:xfrm>
              <a:off x="2384350" y="85667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57" y="0"/>
                  </a:moveTo>
                  <a:cubicBezTo>
                    <a:pt x="946" y="0"/>
                    <a:pt x="746" y="119"/>
                    <a:pt x="501" y="363"/>
                  </a:cubicBezTo>
                  <a:cubicBezTo>
                    <a:pt x="186" y="671"/>
                    <a:pt x="1" y="1141"/>
                    <a:pt x="1" y="1141"/>
                  </a:cubicBezTo>
                  <a:cubicBezTo>
                    <a:pt x="1" y="1141"/>
                    <a:pt x="470" y="956"/>
                    <a:pt x="786" y="648"/>
                  </a:cubicBezTo>
                  <a:cubicBezTo>
                    <a:pt x="1094" y="340"/>
                    <a:pt x="1210" y="109"/>
                    <a:pt x="1125" y="24"/>
                  </a:cubicBezTo>
                  <a:cubicBezTo>
                    <a:pt x="1109" y="8"/>
                    <a:pt x="1086" y="0"/>
                    <a:pt x="10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13"/>
            <p:cNvSpPr/>
            <p:nvPr/>
          </p:nvSpPr>
          <p:spPr>
            <a:xfrm>
              <a:off x="2413050" y="82705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09" y="0"/>
                  </a:moveTo>
                  <a:lnTo>
                    <a:pt x="1209" y="0"/>
                  </a:lnTo>
                  <a:cubicBezTo>
                    <a:pt x="1209" y="0"/>
                    <a:pt x="732" y="185"/>
                    <a:pt x="416" y="493"/>
                  </a:cubicBezTo>
                  <a:cubicBezTo>
                    <a:pt x="108" y="801"/>
                    <a:pt x="0" y="1040"/>
                    <a:pt x="77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2"/>
                    <a:pt x="709" y="778"/>
                  </a:cubicBezTo>
                  <a:cubicBezTo>
                    <a:pt x="1017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13"/>
            <p:cNvSpPr/>
            <p:nvPr/>
          </p:nvSpPr>
          <p:spPr>
            <a:xfrm>
              <a:off x="2384350" y="8851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78" y="478"/>
                    <a:pt x="486" y="786"/>
                  </a:cubicBezTo>
                  <a:cubicBezTo>
                    <a:pt x="731" y="1037"/>
                    <a:pt x="932" y="1157"/>
                    <a:pt x="1042" y="1157"/>
                  </a:cubicBezTo>
                  <a:cubicBezTo>
                    <a:pt x="1071" y="1157"/>
                    <a:pt x="1094" y="1149"/>
                    <a:pt x="1110" y="1133"/>
                  </a:cubicBezTo>
                  <a:cubicBezTo>
                    <a:pt x="1194" y="1056"/>
                    <a:pt x="1087" y="817"/>
                    <a:pt x="779" y="501"/>
                  </a:cubicBezTo>
                  <a:cubicBezTo>
                    <a:pt x="471" y="186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13"/>
            <p:cNvSpPr/>
            <p:nvPr/>
          </p:nvSpPr>
          <p:spPr>
            <a:xfrm>
              <a:off x="2412475" y="91520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8" y="0"/>
                  </a:moveTo>
                  <a:cubicBezTo>
                    <a:pt x="118" y="0"/>
                    <a:pt x="94" y="8"/>
                    <a:pt x="77" y="24"/>
                  </a:cubicBezTo>
                  <a:cubicBezTo>
                    <a:pt x="0" y="101"/>
                    <a:pt x="108" y="340"/>
                    <a:pt x="416" y="656"/>
                  </a:cubicBezTo>
                  <a:cubicBezTo>
                    <a:pt x="724" y="971"/>
                    <a:pt x="1194" y="1156"/>
                    <a:pt x="1194" y="1156"/>
                  </a:cubicBezTo>
                  <a:cubicBezTo>
                    <a:pt x="1194" y="1156"/>
                    <a:pt x="1017" y="679"/>
                    <a:pt x="709" y="371"/>
                  </a:cubicBezTo>
                  <a:cubicBezTo>
                    <a:pt x="464" y="120"/>
                    <a:pt x="263" y="0"/>
                    <a:pt x="1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13"/>
            <p:cNvSpPr/>
            <p:nvPr/>
          </p:nvSpPr>
          <p:spPr>
            <a:xfrm>
              <a:off x="2383775" y="91520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5" y="0"/>
                  </a:moveTo>
                  <a:cubicBezTo>
                    <a:pt x="954" y="0"/>
                    <a:pt x="752" y="119"/>
                    <a:pt x="501" y="363"/>
                  </a:cubicBezTo>
                  <a:cubicBezTo>
                    <a:pt x="193" y="671"/>
                    <a:pt x="1" y="1141"/>
                    <a:pt x="1" y="1141"/>
                  </a:cubicBezTo>
                  <a:cubicBezTo>
                    <a:pt x="1" y="1141"/>
                    <a:pt x="478" y="956"/>
                    <a:pt x="786" y="648"/>
                  </a:cubicBezTo>
                  <a:cubicBezTo>
                    <a:pt x="1102" y="340"/>
                    <a:pt x="1210" y="101"/>
                    <a:pt x="1133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13"/>
            <p:cNvSpPr/>
            <p:nvPr/>
          </p:nvSpPr>
          <p:spPr>
            <a:xfrm>
              <a:off x="2412475" y="88557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09" y="0"/>
                  </a:moveTo>
                  <a:cubicBezTo>
                    <a:pt x="1209" y="0"/>
                    <a:pt x="739" y="185"/>
                    <a:pt x="424" y="493"/>
                  </a:cubicBezTo>
                  <a:cubicBezTo>
                    <a:pt x="116" y="801"/>
                    <a:pt x="0" y="1032"/>
                    <a:pt x="85" y="1117"/>
                  </a:cubicBezTo>
                  <a:cubicBezTo>
                    <a:pt x="101" y="1133"/>
                    <a:pt x="123" y="1141"/>
                    <a:pt x="152" y="1141"/>
                  </a:cubicBezTo>
                  <a:cubicBezTo>
                    <a:pt x="263" y="1141"/>
                    <a:pt x="464" y="1022"/>
                    <a:pt x="709" y="778"/>
                  </a:cubicBezTo>
                  <a:cubicBezTo>
                    <a:pt x="1024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13"/>
            <p:cNvSpPr/>
            <p:nvPr/>
          </p:nvSpPr>
          <p:spPr>
            <a:xfrm>
              <a:off x="2383775" y="9437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cubicBezTo>
                    <a:pt x="1" y="1"/>
                    <a:pt x="185" y="471"/>
                    <a:pt x="493" y="786"/>
                  </a:cubicBezTo>
                  <a:cubicBezTo>
                    <a:pt x="738" y="1037"/>
                    <a:pt x="939" y="1157"/>
                    <a:pt x="1050" y="1157"/>
                  </a:cubicBezTo>
                  <a:cubicBezTo>
                    <a:pt x="1079" y="1157"/>
                    <a:pt x="1101" y="1149"/>
                    <a:pt x="1117" y="1133"/>
                  </a:cubicBezTo>
                  <a:cubicBezTo>
                    <a:pt x="1194" y="1048"/>
                    <a:pt x="1094" y="810"/>
                    <a:pt x="786" y="501"/>
                  </a:cubicBezTo>
                  <a:cubicBezTo>
                    <a:pt x="478" y="186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13"/>
            <p:cNvSpPr/>
            <p:nvPr/>
          </p:nvSpPr>
          <p:spPr>
            <a:xfrm>
              <a:off x="2412075" y="9737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8" y="0"/>
                  </a:moveTo>
                  <a:cubicBezTo>
                    <a:pt x="119" y="0"/>
                    <a:pt x="95" y="9"/>
                    <a:pt x="78" y="24"/>
                  </a:cubicBezTo>
                  <a:cubicBezTo>
                    <a:pt x="1" y="101"/>
                    <a:pt x="108" y="340"/>
                    <a:pt x="417" y="656"/>
                  </a:cubicBezTo>
                  <a:cubicBezTo>
                    <a:pt x="725" y="964"/>
                    <a:pt x="1194" y="1156"/>
                    <a:pt x="1194" y="1156"/>
                  </a:cubicBezTo>
                  <a:cubicBezTo>
                    <a:pt x="1194" y="1156"/>
                    <a:pt x="1009" y="679"/>
                    <a:pt x="701" y="371"/>
                  </a:cubicBezTo>
                  <a:cubicBezTo>
                    <a:pt x="457" y="120"/>
                    <a:pt x="261" y="0"/>
                    <a:pt x="1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13"/>
            <p:cNvSpPr/>
            <p:nvPr/>
          </p:nvSpPr>
          <p:spPr>
            <a:xfrm>
              <a:off x="2383400" y="97372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5" y="0"/>
                  </a:moveTo>
                  <a:cubicBezTo>
                    <a:pt x="953" y="0"/>
                    <a:pt x="751" y="119"/>
                    <a:pt x="501" y="363"/>
                  </a:cubicBezTo>
                  <a:cubicBezTo>
                    <a:pt x="193" y="671"/>
                    <a:pt x="0" y="1141"/>
                    <a:pt x="0" y="1141"/>
                  </a:cubicBezTo>
                  <a:cubicBezTo>
                    <a:pt x="0" y="1141"/>
                    <a:pt x="478" y="956"/>
                    <a:pt x="786" y="648"/>
                  </a:cubicBezTo>
                  <a:cubicBezTo>
                    <a:pt x="1101" y="340"/>
                    <a:pt x="1209" y="101"/>
                    <a:pt x="1132" y="24"/>
                  </a:cubicBezTo>
                  <a:cubicBezTo>
                    <a:pt x="1116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13"/>
            <p:cNvSpPr/>
            <p:nvPr/>
          </p:nvSpPr>
          <p:spPr>
            <a:xfrm>
              <a:off x="2412075" y="94410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10" y="0"/>
                  </a:moveTo>
                  <a:lnTo>
                    <a:pt x="1210" y="0"/>
                  </a:lnTo>
                  <a:cubicBezTo>
                    <a:pt x="1210" y="0"/>
                    <a:pt x="740" y="185"/>
                    <a:pt x="424" y="493"/>
                  </a:cubicBezTo>
                  <a:cubicBezTo>
                    <a:pt x="116" y="801"/>
                    <a:pt x="1" y="1032"/>
                    <a:pt x="78" y="1117"/>
                  </a:cubicBezTo>
                  <a:cubicBezTo>
                    <a:pt x="95" y="1133"/>
                    <a:pt x="119" y="1141"/>
                    <a:pt x="149" y="1141"/>
                  </a:cubicBezTo>
                  <a:cubicBezTo>
                    <a:pt x="264" y="1141"/>
                    <a:pt x="465" y="1023"/>
                    <a:pt x="709" y="778"/>
                  </a:cubicBezTo>
                  <a:cubicBezTo>
                    <a:pt x="1025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13"/>
            <p:cNvSpPr/>
            <p:nvPr/>
          </p:nvSpPr>
          <p:spPr>
            <a:xfrm>
              <a:off x="2383400" y="100222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1"/>
                  </a:moveTo>
                  <a:cubicBezTo>
                    <a:pt x="0" y="1"/>
                    <a:pt x="185" y="471"/>
                    <a:pt x="493" y="786"/>
                  </a:cubicBezTo>
                  <a:cubicBezTo>
                    <a:pt x="740" y="1033"/>
                    <a:pt x="937" y="1156"/>
                    <a:pt x="1049" y="1156"/>
                  </a:cubicBezTo>
                  <a:cubicBezTo>
                    <a:pt x="1077" y="1156"/>
                    <a:pt x="1100" y="1148"/>
                    <a:pt x="1117" y="1133"/>
                  </a:cubicBezTo>
                  <a:cubicBezTo>
                    <a:pt x="1194" y="1048"/>
                    <a:pt x="1086" y="810"/>
                    <a:pt x="778" y="502"/>
                  </a:cubicBezTo>
                  <a:cubicBezTo>
                    <a:pt x="470" y="186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13"/>
            <p:cNvSpPr/>
            <p:nvPr/>
          </p:nvSpPr>
          <p:spPr>
            <a:xfrm>
              <a:off x="2411700" y="103225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8" y="1"/>
                  </a:moveTo>
                  <a:cubicBezTo>
                    <a:pt x="118" y="1"/>
                    <a:pt x="95" y="9"/>
                    <a:pt x="77" y="24"/>
                  </a:cubicBezTo>
                  <a:cubicBezTo>
                    <a:pt x="0" y="101"/>
                    <a:pt x="108" y="340"/>
                    <a:pt x="416" y="656"/>
                  </a:cubicBezTo>
                  <a:cubicBezTo>
                    <a:pt x="724" y="964"/>
                    <a:pt x="1194" y="1156"/>
                    <a:pt x="1194" y="1156"/>
                  </a:cubicBezTo>
                  <a:cubicBezTo>
                    <a:pt x="1194" y="1156"/>
                    <a:pt x="1009" y="679"/>
                    <a:pt x="701" y="371"/>
                  </a:cubicBezTo>
                  <a:cubicBezTo>
                    <a:pt x="456" y="120"/>
                    <a:pt x="260" y="1"/>
                    <a:pt x="14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13"/>
            <p:cNvSpPr/>
            <p:nvPr/>
          </p:nvSpPr>
          <p:spPr>
            <a:xfrm>
              <a:off x="2383000" y="10322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0"/>
                  </a:moveTo>
                  <a:cubicBezTo>
                    <a:pt x="953" y="0"/>
                    <a:pt x="752" y="118"/>
                    <a:pt x="501" y="356"/>
                  </a:cubicBezTo>
                  <a:cubicBezTo>
                    <a:pt x="186" y="664"/>
                    <a:pt x="1" y="1141"/>
                    <a:pt x="1" y="1141"/>
                  </a:cubicBezTo>
                  <a:cubicBezTo>
                    <a:pt x="1" y="1141"/>
                    <a:pt x="478" y="956"/>
                    <a:pt x="786" y="648"/>
                  </a:cubicBezTo>
                  <a:cubicBezTo>
                    <a:pt x="1102" y="340"/>
                    <a:pt x="1210" y="101"/>
                    <a:pt x="1133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13"/>
            <p:cNvSpPr/>
            <p:nvPr/>
          </p:nvSpPr>
          <p:spPr>
            <a:xfrm>
              <a:off x="2411700" y="100262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09" y="0"/>
                  </a:moveTo>
                  <a:cubicBezTo>
                    <a:pt x="1209" y="0"/>
                    <a:pt x="732" y="185"/>
                    <a:pt x="424" y="493"/>
                  </a:cubicBezTo>
                  <a:cubicBezTo>
                    <a:pt x="108" y="801"/>
                    <a:pt x="0" y="1032"/>
                    <a:pt x="77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3"/>
                    <a:pt x="709" y="778"/>
                  </a:cubicBezTo>
                  <a:cubicBezTo>
                    <a:pt x="1024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13"/>
            <p:cNvSpPr/>
            <p:nvPr/>
          </p:nvSpPr>
          <p:spPr>
            <a:xfrm>
              <a:off x="2383000" y="1060775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" y="0"/>
                  </a:moveTo>
                  <a:cubicBezTo>
                    <a:pt x="1" y="0"/>
                    <a:pt x="186" y="470"/>
                    <a:pt x="494" y="786"/>
                  </a:cubicBezTo>
                  <a:cubicBezTo>
                    <a:pt x="740" y="1032"/>
                    <a:pt x="937" y="1155"/>
                    <a:pt x="1050" y="1155"/>
                  </a:cubicBezTo>
                  <a:cubicBezTo>
                    <a:pt x="1078" y="1155"/>
                    <a:pt x="1101" y="1148"/>
                    <a:pt x="1117" y="1132"/>
                  </a:cubicBezTo>
                  <a:cubicBezTo>
                    <a:pt x="1194" y="1047"/>
                    <a:pt x="1087" y="809"/>
                    <a:pt x="779" y="501"/>
                  </a:cubicBezTo>
                  <a:cubicBezTo>
                    <a:pt x="471" y="185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13"/>
            <p:cNvSpPr/>
            <p:nvPr/>
          </p:nvSpPr>
          <p:spPr>
            <a:xfrm>
              <a:off x="2411300" y="10907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5" y="1"/>
                  </a:moveTo>
                  <a:cubicBezTo>
                    <a:pt x="116" y="1"/>
                    <a:pt x="94" y="9"/>
                    <a:pt x="78" y="25"/>
                  </a:cubicBezTo>
                  <a:cubicBezTo>
                    <a:pt x="1" y="102"/>
                    <a:pt x="101" y="340"/>
                    <a:pt x="409" y="656"/>
                  </a:cubicBezTo>
                  <a:cubicBezTo>
                    <a:pt x="717" y="964"/>
                    <a:pt x="1194" y="1157"/>
                    <a:pt x="1194" y="1157"/>
                  </a:cubicBezTo>
                  <a:cubicBezTo>
                    <a:pt x="1194" y="1157"/>
                    <a:pt x="1010" y="679"/>
                    <a:pt x="702" y="371"/>
                  </a:cubicBezTo>
                  <a:cubicBezTo>
                    <a:pt x="457" y="120"/>
                    <a:pt x="256" y="1"/>
                    <a:pt x="1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13"/>
            <p:cNvSpPr/>
            <p:nvPr/>
          </p:nvSpPr>
          <p:spPr>
            <a:xfrm>
              <a:off x="2382625" y="1090675"/>
              <a:ext cx="30250" cy="28650"/>
            </a:xfrm>
            <a:custGeom>
              <a:avLst/>
              <a:gdLst/>
              <a:ahLst/>
              <a:cxnLst/>
              <a:rect l="l" t="t" r="r" b="b"/>
              <a:pathLst>
                <a:path w="1210" h="1146" extrusionOk="0">
                  <a:moveTo>
                    <a:pt x="1056" y="1"/>
                  </a:moveTo>
                  <a:cubicBezTo>
                    <a:pt x="940" y="1"/>
                    <a:pt x="742" y="119"/>
                    <a:pt x="501" y="360"/>
                  </a:cubicBezTo>
                  <a:cubicBezTo>
                    <a:pt x="185" y="668"/>
                    <a:pt x="0" y="1145"/>
                    <a:pt x="0" y="1145"/>
                  </a:cubicBezTo>
                  <a:cubicBezTo>
                    <a:pt x="0" y="1145"/>
                    <a:pt x="470" y="960"/>
                    <a:pt x="786" y="652"/>
                  </a:cubicBezTo>
                  <a:cubicBezTo>
                    <a:pt x="1094" y="344"/>
                    <a:pt x="1209" y="106"/>
                    <a:pt x="1132" y="29"/>
                  </a:cubicBezTo>
                  <a:cubicBezTo>
                    <a:pt x="1114" y="10"/>
                    <a:pt x="1088" y="1"/>
                    <a:pt x="105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13"/>
            <p:cNvSpPr/>
            <p:nvPr/>
          </p:nvSpPr>
          <p:spPr>
            <a:xfrm>
              <a:off x="2411300" y="10611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0"/>
                  </a:moveTo>
                  <a:lnTo>
                    <a:pt x="1210" y="0"/>
                  </a:lnTo>
                  <a:cubicBezTo>
                    <a:pt x="1210" y="1"/>
                    <a:pt x="732" y="185"/>
                    <a:pt x="424" y="486"/>
                  </a:cubicBezTo>
                  <a:cubicBezTo>
                    <a:pt x="109" y="794"/>
                    <a:pt x="1" y="1032"/>
                    <a:pt x="78" y="1117"/>
                  </a:cubicBezTo>
                  <a:cubicBezTo>
                    <a:pt x="94" y="1133"/>
                    <a:pt x="117" y="1141"/>
                    <a:pt x="146" y="1141"/>
                  </a:cubicBezTo>
                  <a:cubicBezTo>
                    <a:pt x="257" y="1141"/>
                    <a:pt x="459" y="1023"/>
                    <a:pt x="709" y="778"/>
                  </a:cubicBezTo>
                  <a:cubicBezTo>
                    <a:pt x="1017" y="470"/>
                    <a:pt x="1210" y="1"/>
                    <a:pt x="12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13"/>
            <p:cNvSpPr/>
            <p:nvPr/>
          </p:nvSpPr>
          <p:spPr>
            <a:xfrm>
              <a:off x="2382625" y="1119300"/>
              <a:ext cx="29875" cy="28800"/>
            </a:xfrm>
            <a:custGeom>
              <a:avLst/>
              <a:gdLst/>
              <a:ahLst/>
              <a:cxnLst/>
              <a:rect l="l" t="t" r="r" b="b"/>
              <a:pathLst>
                <a:path w="1195" h="1152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178" y="470"/>
                    <a:pt x="486" y="786"/>
                  </a:cubicBezTo>
                  <a:cubicBezTo>
                    <a:pt x="728" y="1028"/>
                    <a:pt x="928" y="1151"/>
                    <a:pt x="1043" y="1151"/>
                  </a:cubicBezTo>
                  <a:cubicBezTo>
                    <a:pt x="1074" y="1151"/>
                    <a:pt x="1099" y="1142"/>
                    <a:pt x="1117" y="1124"/>
                  </a:cubicBezTo>
                  <a:cubicBezTo>
                    <a:pt x="1194" y="1047"/>
                    <a:pt x="1086" y="809"/>
                    <a:pt x="778" y="501"/>
                  </a:cubicBezTo>
                  <a:cubicBezTo>
                    <a:pt x="470" y="185"/>
                    <a:pt x="1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13"/>
            <p:cNvSpPr/>
            <p:nvPr/>
          </p:nvSpPr>
          <p:spPr>
            <a:xfrm>
              <a:off x="2410725" y="11493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53" y="1"/>
                  </a:moveTo>
                  <a:cubicBezTo>
                    <a:pt x="124" y="1"/>
                    <a:pt x="101" y="9"/>
                    <a:pt x="85" y="25"/>
                  </a:cubicBezTo>
                  <a:cubicBezTo>
                    <a:pt x="1" y="102"/>
                    <a:pt x="109" y="340"/>
                    <a:pt x="417" y="656"/>
                  </a:cubicBezTo>
                  <a:cubicBezTo>
                    <a:pt x="725" y="964"/>
                    <a:pt x="1194" y="1157"/>
                    <a:pt x="1194" y="1157"/>
                  </a:cubicBezTo>
                  <a:cubicBezTo>
                    <a:pt x="1194" y="1157"/>
                    <a:pt x="1017" y="679"/>
                    <a:pt x="709" y="371"/>
                  </a:cubicBezTo>
                  <a:cubicBezTo>
                    <a:pt x="465" y="120"/>
                    <a:pt x="264" y="1"/>
                    <a:pt x="1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13"/>
            <p:cNvSpPr/>
            <p:nvPr/>
          </p:nvSpPr>
          <p:spPr>
            <a:xfrm>
              <a:off x="2382250" y="1149200"/>
              <a:ext cx="30250" cy="28650"/>
            </a:xfrm>
            <a:custGeom>
              <a:avLst/>
              <a:gdLst/>
              <a:ahLst/>
              <a:cxnLst/>
              <a:rect l="l" t="t" r="r" b="b"/>
              <a:pathLst>
                <a:path w="1210" h="1146" extrusionOk="0">
                  <a:moveTo>
                    <a:pt x="1051" y="1"/>
                  </a:moveTo>
                  <a:cubicBezTo>
                    <a:pt x="939" y="1"/>
                    <a:pt x="741" y="119"/>
                    <a:pt x="501" y="360"/>
                  </a:cubicBezTo>
                  <a:cubicBezTo>
                    <a:pt x="185" y="668"/>
                    <a:pt x="0" y="1145"/>
                    <a:pt x="0" y="1145"/>
                  </a:cubicBezTo>
                  <a:cubicBezTo>
                    <a:pt x="0" y="1145"/>
                    <a:pt x="470" y="960"/>
                    <a:pt x="786" y="652"/>
                  </a:cubicBezTo>
                  <a:cubicBezTo>
                    <a:pt x="1094" y="344"/>
                    <a:pt x="1209" y="106"/>
                    <a:pt x="1124" y="29"/>
                  </a:cubicBezTo>
                  <a:cubicBezTo>
                    <a:pt x="1107" y="10"/>
                    <a:pt x="1083" y="1"/>
                    <a:pt x="10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13"/>
            <p:cNvSpPr/>
            <p:nvPr/>
          </p:nvSpPr>
          <p:spPr>
            <a:xfrm>
              <a:off x="2410925" y="11196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cubicBezTo>
                    <a:pt x="1209" y="1"/>
                    <a:pt x="732" y="178"/>
                    <a:pt x="424" y="486"/>
                  </a:cubicBezTo>
                  <a:cubicBezTo>
                    <a:pt x="108" y="794"/>
                    <a:pt x="0" y="1032"/>
                    <a:pt x="77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3"/>
                    <a:pt x="709" y="778"/>
                  </a:cubicBezTo>
                  <a:cubicBezTo>
                    <a:pt x="1017" y="470"/>
                    <a:pt x="1209" y="1"/>
                    <a:pt x="12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13"/>
            <p:cNvSpPr/>
            <p:nvPr/>
          </p:nvSpPr>
          <p:spPr>
            <a:xfrm>
              <a:off x="2382250" y="1177825"/>
              <a:ext cx="29850" cy="28800"/>
            </a:xfrm>
            <a:custGeom>
              <a:avLst/>
              <a:gdLst/>
              <a:ahLst/>
              <a:cxnLst/>
              <a:rect l="l" t="t" r="r" b="b"/>
              <a:pathLst>
                <a:path w="1194" h="1152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177" y="470"/>
                    <a:pt x="485" y="786"/>
                  </a:cubicBezTo>
                  <a:cubicBezTo>
                    <a:pt x="728" y="1028"/>
                    <a:pt x="927" y="1152"/>
                    <a:pt x="1039" y="1152"/>
                  </a:cubicBezTo>
                  <a:cubicBezTo>
                    <a:pt x="1069" y="1152"/>
                    <a:pt x="1093" y="1143"/>
                    <a:pt x="1109" y="1125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5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13"/>
            <p:cNvSpPr/>
            <p:nvPr/>
          </p:nvSpPr>
          <p:spPr>
            <a:xfrm>
              <a:off x="2410350" y="120782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52" y="1"/>
                  </a:moveTo>
                  <a:cubicBezTo>
                    <a:pt x="124" y="1"/>
                    <a:pt x="101" y="9"/>
                    <a:pt x="85" y="25"/>
                  </a:cubicBezTo>
                  <a:cubicBezTo>
                    <a:pt x="0" y="102"/>
                    <a:pt x="108" y="340"/>
                    <a:pt x="416" y="656"/>
                  </a:cubicBezTo>
                  <a:cubicBezTo>
                    <a:pt x="724" y="964"/>
                    <a:pt x="1194" y="1157"/>
                    <a:pt x="1194" y="1157"/>
                  </a:cubicBezTo>
                  <a:cubicBezTo>
                    <a:pt x="1194" y="1157"/>
                    <a:pt x="1017" y="679"/>
                    <a:pt x="709" y="371"/>
                  </a:cubicBezTo>
                  <a:cubicBezTo>
                    <a:pt x="464" y="120"/>
                    <a:pt x="263" y="1"/>
                    <a:pt x="15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13"/>
            <p:cNvSpPr/>
            <p:nvPr/>
          </p:nvSpPr>
          <p:spPr>
            <a:xfrm>
              <a:off x="2381650" y="120772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60" y="1"/>
                  </a:moveTo>
                  <a:cubicBezTo>
                    <a:pt x="948" y="1"/>
                    <a:pt x="748" y="119"/>
                    <a:pt x="501" y="360"/>
                  </a:cubicBezTo>
                  <a:cubicBezTo>
                    <a:pt x="193" y="668"/>
                    <a:pt x="1" y="1138"/>
                    <a:pt x="1" y="1138"/>
                  </a:cubicBezTo>
                  <a:cubicBezTo>
                    <a:pt x="1" y="1138"/>
                    <a:pt x="478" y="961"/>
                    <a:pt x="794" y="652"/>
                  </a:cubicBezTo>
                  <a:cubicBezTo>
                    <a:pt x="1102" y="344"/>
                    <a:pt x="1210" y="106"/>
                    <a:pt x="1133" y="29"/>
                  </a:cubicBezTo>
                  <a:cubicBezTo>
                    <a:pt x="1116" y="10"/>
                    <a:pt x="1091" y="1"/>
                    <a:pt x="10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13"/>
            <p:cNvSpPr/>
            <p:nvPr/>
          </p:nvSpPr>
          <p:spPr>
            <a:xfrm>
              <a:off x="2410350" y="11782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lnTo>
                    <a:pt x="1209" y="1"/>
                  </a:lnTo>
                  <a:cubicBezTo>
                    <a:pt x="1209" y="1"/>
                    <a:pt x="740" y="178"/>
                    <a:pt x="424" y="486"/>
                  </a:cubicBezTo>
                  <a:cubicBezTo>
                    <a:pt x="116" y="794"/>
                    <a:pt x="0" y="1033"/>
                    <a:pt x="85" y="1117"/>
                  </a:cubicBezTo>
                  <a:cubicBezTo>
                    <a:pt x="101" y="1133"/>
                    <a:pt x="124" y="1141"/>
                    <a:pt x="153" y="1141"/>
                  </a:cubicBezTo>
                  <a:cubicBezTo>
                    <a:pt x="264" y="1141"/>
                    <a:pt x="464" y="1023"/>
                    <a:pt x="709" y="778"/>
                  </a:cubicBezTo>
                  <a:cubicBezTo>
                    <a:pt x="1025" y="470"/>
                    <a:pt x="1209" y="1"/>
                    <a:pt x="12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13"/>
            <p:cNvSpPr/>
            <p:nvPr/>
          </p:nvSpPr>
          <p:spPr>
            <a:xfrm>
              <a:off x="2381650" y="1236150"/>
              <a:ext cx="30075" cy="29000"/>
            </a:xfrm>
            <a:custGeom>
              <a:avLst/>
              <a:gdLst/>
              <a:ahLst/>
              <a:cxnLst/>
              <a:rect l="l" t="t" r="r" b="b"/>
              <a:pathLst>
                <a:path w="1203" h="1160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86" y="478"/>
                    <a:pt x="494" y="794"/>
                  </a:cubicBezTo>
                  <a:cubicBezTo>
                    <a:pt x="736" y="1036"/>
                    <a:pt x="936" y="1160"/>
                    <a:pt x="1047" y="1160"/>
                  </a:cubicBezTo>
                  <a:cubicBezTo>
                    <a:pt x="1078" y="1160"/>
                    <a:pt x="1101" y="1151"/>
                    <a:pt x="1118" y="1133"/>
                  </a:cubicBezTo>
                  <a:cubicBezTo>
                    <a:pt x="1202" y="1056"/>
                    <a:pt x="1094" y="817"/>
                    <a:pt x="786" y="509"/>
                  </a:cubicBezTo>
                  <a:cubicBezTo>
                    <a:pt x="478" y="193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13"/>
            <p:cNvSpPr/>
            <p:nvPr/>
          </p:nvSpPr>
          <p:spPr>
            <a:xfrm>
              <a:off x="2409950" y="12663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9" y="1"/>
                  </a:moveTo>
                  <a:cubicBezTo>
                    <a:pt x="120" y="1"/>
                    <a:pt x="95" y="9"/>
                    <a:pt x="78" y="25"/>
                  </a:cubicBezTo>
                  <a:cubicBezTo>
                    <a:pt x="1" y="102"/>
                    <a:pt x="109" y="341"/>
                    <a:pt x="417" y="656"/>
                  </a:cubicBezTo>
                  <a:cubicBezTo>
                    <a:pt x="725" y="964"/>
                    <a:pt x="1195" y="1157"/>
                    <a:pt x="1195" y="1157"/>
                  </a:cubicBezTo>
                  <a:cubicBezTo>
                    <a:pt x="1195" y="1157"/>
                    <a:pt x="1010" y="679"/>
                    <a:pt x="709" y="364"/>
                  </a:cubicBezTo>
                  <a:cubicBezTo>
                    <a:pt x="465" y="119"/>
                    <a:pt x="264" y="1"/>
                    <a:pt x="1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13"/>
            <p:cNvSpPr/>
            <p:nvPr/>
          </p:nvSpPr>
          <p:spPr>
            <a:xfrm>
              <a:off x="2381275" y="126625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60" y="1"/>
                  </a:moveTo>
                  <a:cubicBezTo>
                    <a:pt x="947" y="1"/>
                    <a:pt x="748" y="119"/>
                    <a:pt x="501" y="360"/>
                  </a:cubicBezTo>
                  <a:cubicBezTo>
                    <a:pt x="193" y="668"/>
                    <a:pt x="1" y="1138"/>
                    <a:pt x="1" y="1138"/>
                  </a:cubicBezTo>
                  <a:cubicBezTo>
                    <a:pt x="1" y="1138"/>
                    <a:pt x="478" y="961"/>
                    <a:pt x="786" y="653"/>
                  </a:cubicBezTo>
                  <a:cubicBezTo>
                    <a:pt x="1102" y="345"/>
                    <a:pt x="1210" y="106"/>
                    <a:pt x="1133" y="29"/>
                  </a:cubicBezTo>
                  <a:cubicBezTo>
                    <a:pt x="1116" y="10"/>
                    <a:pt x="1091" y="1"/>
                    <a:pt x="10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13"/>
            <p:cNvSpPr/>
            <p:nvPr/>
          </p:nvSpPr>
          <p:spPr>
            <a:xfrm>
              <a:off x="2409950" y="123672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10" y="1"/>
                  </a:moveTo>
                  <a:cubicBezTo>
                    <a:pt x="1210" y="1"/>
                    <a:pt x="740" y="178"/>
                    <a:pt x="424" y="486"/>
                  </a:cubicBezTo>
                  <a:cubicBezTo>
                    <a:pt x="116" y="794"/>
                    <a:pt x="1" y="1033"/>
                    <a:pt x="78" y="1110"/>
                  </a:cubicBezTo>
                  <a:cubicBezTo>
                    <a:pt x="97" y="1128"/>
                    <a:pt x="122" y="1138"/>
                    <a:pt x="155" y="1138"/>
                  </a:cubicBezTo>
                  <a:cubicBezTo>
                    <a:pt x="271" y="1138"/>
                    <a:pt x="469" y="1019"/>
                    <a:pt x="709" y="779"/>
                  </a:cubicBezTo>
                  <a:cubicBezTo>
                    <a:pt x="1025" y="470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13"/>
            <p:cNvSpPr/>
            <p:nvPr/>
          </p:nvSpPr>
          <p:spPr>
            <a:xfrm>
              <a:off x="2381275" y="1294675"/>
              <a:ext cx="29875" cy="29000"/>
            </a:xfrm>
            <a:custGeom>
              <a:avLst/>
              <a:gdLst/>
              <a:ahLst/>
              <a:cxnLst/>
              <a:rect l="l" t="t" r="r" b="b"/>
              <a:pathLst>
                <a:path w="1195" h="1160" extrusionOk="0">
                  <a:moveTo>
                    <a:pt x="1" y="1"/>
                  </a:moveTo>
                  <a:cubicBezTo>
                    <a:pt x="1" y="1"/>
                    <a:pt x="185" y="478"/>
                    <a:pt x="493" y="794"/>
                  </a:cubicBezTo>
                  <a:cubicBezTo>
                    <a:pt x="736" y="1037"/>
                    <a:pt x="936" y="1160"/>
                    <a:pt x="1047" y="1160"/>
                  </a:cubicBezTo>
                  <a:cubicBezTo>
                    <a:pt x="1077" y="1160"/>
                    <a:pt x="1101" y="1151"/>
                    <a:pt x="1117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93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13"/>
            <p:cNvSpPr/>
            <p:nvPr/>
          </p:nvSpPr>
          <p:spPr>
            <a:xfrm>
              <a:off x="2409575" y="1324800"/>
              <a:ext cx="29875" cy="29000"/>
            </a:xfrm>
            <a:custGeom>
              <a:avLst/>
              <a:gdLst/>
              <a:ahLst/>
              <a:cxnLst/>
              <a:rect l="l" t="t" r="r" b="b"/>
              <a:pathLst>
                <a:path w="1195" h="1160" extrusionOk="0">
                  <a:moveTo>
                    <a:pt x="151" y="1"/>
                  </a:moveTo>
                  <a:cubicBezTo>
                    <a:pt x="120" y="1"/>
                    <a:pt x="96" y="10"/>
                    <a:pt x="78" y="28"/>
                  </a:cubicBezTo>
                  <a:cubicBezTo>
                    <a:pt x="1" y="105"/>
                    <a:pt x="108" y="344"/>
                    <a:pt x="416" y="652"/>
                  </a:cubicBezTo>
                  <a:cubicBezTo>
                    <a:pt x="724" y="967"/>
                    <a:pt x="1194" y="1160"/>
                    <a:pt x="1194" y="1160"/>
                  </a:cubicBezTo>
                  <a:cubicBezTo>
                    <a:pt x="1194" y="1160"/>
                    <a:pt x="1009" y="682"/>
                    <a:pt x="701" y="367"/>
                  </a:cubicBezTo>
                  <a:cubicBezTo>
                    <a:pt x="459" y="124"/>
                    <a:pt x="264" y="1"/>
                    <a:pt x="1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13"/>
            <p:cNvSpPr/>
            <p:nvPr/>
          </p:nvSpPr>
          <p:spPr>
            <a:xfrm>
              <a:off x="2380900" y="132477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59" y="1"/>
                  </a:moveTo>
                  <a:cubicBezTo>
                    <a:pt x="947" y="1"/>
                    <a:pt x="747" y="119"/>
                    <a:pt x="501" y="360"/>
                  </a:cubicBezTo>
                  <a:cubicBezTo>
                    <a:pt x="193" y="668"/>
                    <a:pt x="0" y="1138"/>
                    <a:pt x="0" y="1138"/>
                  </a:cubicBezTo>
                  <a:cubicBezTo>
                    <a:pt x="0" y="1138"/>
                    <a:pt x="478" y="961"/>
                    <a:pt x="786" y="653"/>
                  </a:cubicBezTo>
                  <a:cubicBezTo>
                    <a:pt x="1101" y="345"/>
                    <a:pt x="1209" y="106"/>
                    <a:pt x="1132" y="29"/>
                  </a:cubicBezTo>
                  <a:cubicBezTo>
                    <a:pt x="1115" y="10"/>
                    <a:pt x="1091" y="1"/>
                    <a:pt x="105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13"/>
            <p:cNvSpPr/>
            <p:nvPr/>
          </p:nvSpPr>
          <p:spPr>
            <a:xfrm>
              <a:off x="2409575" y="129525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10" y="1"/>
                  </a:moveTo>
                  <a:cubicBezTo>
                    <a:pt x="1210" y="1"/>
                    <a:pt x="740" y="178"/>
                    <a:pt x="424" y="486"/>
                  </a:cubicBezTo>
                  <a:cubicBezTo>
                    <a:pt x="108" y="794"/>
                    <a:pt x="1" y="1033"/>
                    <a:pt x="78" y="1110"/>
                  </a:cubicBezTo>
                  <a:cubicBezTo>
                    <a:pt x="96" y="1128"/>
                    <a:pt x="122" y="1138"/>
                    <a:pt x="154" y="1138"/>
                  </a:cubicBezTo>
                  <a:cubicBezTo>
                    <a:pt x="270" y="1138"/>
                    <a:pt x="468" y="1019"/>
                    <a:pt x="709" y="779"/>
                  </a:cubicBezTo>
                  <a:cubicBezTo>
                    <a:pt x="1025" y="471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13"/>
            <p:cNvSpPr/>
            <p:nvPr/>
          </p:nvSpPr>
          <p:spPr>
            <a:xfrm>
              <a:off x="2380900" y="135320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1"/>
                  </a:moveTo>
                  <a:cubicBezTo>
                    <a:pt x="0" y="1"/>
                    <a:pt x="185" y="478"/>
                    <a:pt x="493" y="786"/>
                  </a:cubicBezTo>
                  <a:cubicBezTo>
                    <a:pt x="738" y="1037"/>
                    <a:pt x="934" y="1157"/>
                    <a:pt x="1047" y="1157"/>
                  </a:cubicBezTo>
                  <a:cubicBezTo>
                    <a:pt x="1076" y="1157"/>
                    <a:pt x="1099" y="1149"/>
                    <a:pt x="1117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93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13"/>
            <p:cNvSpPr/>
            <p:nvPr/>
          </p:nvSpPr>
          <p:spPr>
            <a:xfrm>
              <a:off x="2409200" y="1383325"/>
              <a:ext cx="29850" cy="28825"/>
            </a:xfrm>
            <a:custGeom>
              <a:avLst/>
              <a:gdLst/>
              <a:ahLst/>
              <a:cxnLst/>
              <a:rect l="l" t="t" r="r" b="b"/>
              <a:pathLst>
                <a:path w="1194" h="1153" extrusionOk="0">
                  <a:moveTo>
                    <a:pt x="147" y="1"/>
                  </a:moveTo>
                  <a:cubicBezTo>
                    <a:pt x="117" y="1"/>
                    <a:pt x="94" y="10"/>
                    <a:pt x="77" y="28"/>
                  </a:cubicBezTo>
                  <a:cubicBezTo>
                    <a:pt x="0" y="105"/>
                    <a:pt x="108" y="344"/>
                    <a:pt x="416" y="652"/>
                  </a:cubicBezTo>
                  <a:cubicBezTo>
                    <a:pt x="716" y="967"/>
                    <a:pt x="1194" y="1152"/>
                    <a:pt x="1194" y="1152"/>
                  </a:cubicBezTo>
                  <a:cubicBezTo>
                    <a:pt x="1194" y="1152"/>
                    <a:pt x="1009" y="683"/>
                    <a:pt x="701" y="367"/>
                  </a:cubicBezTo>
                  <a:cubicBezTo>
                    <a:pt x="458" y="124"/>
                    <a:pt x="259" y="1"/>
                    <a:pt x="1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13"/>
            <p:cNvSpPr/>
            <p:nvPr/>
          </p:nvSpPr>
          <p:spPr>
            <a:xfrm>
              <a:off x="2380500" y="1383325"/>
              <a:ext cx="30250" cy="28425"/>
            </a:xfrm>
            <a:custGeom>
              <a:avLst/>
              <a:gdLst/>
              <a:ahLst/>
              <a:cxnLst/>
              <a:rect l="l" t="t" r="r" b="b"/>
              <a:pathLst>
                <a:path w="1210" h="1137" extrusionOk="0">
                  <a:moveTo>
                    <a:pt x="1056" y="0"/>
                  </a:moveTo>
                  <a:cubicBezTo>
                    <a:pt x="940" y="0"/>
                    <a:pt x="742" y="119"/>
                    <a:pt x="501" y="359"/>
                  </a:cubicBezTo>
                  <a:cubicBezTo>
                    <a:pt x="186" y="667"/>
                    <a:pt x="1" y="1137"/>
                    <a:pt x="1" y="1137"/>
                  </a:cubicBezTo>
                  <a:cubicBezTo>
                    <a:pt x="1" y="1137"/>
                    <a:pt x="470" y="960"/>
                    <a:pt x="786" y="652"/>
                  </a:cubicBezTo>
                  <a:cubicBezTo>
                    <a:pt x="1094" y="344"/>
                    <a:pt x="1210" y="105"/>
                    <a:pt x="1133" y="28"/>
                  </a:cubicBezTo>
                  <a:cubicBezTo>
                    <a:pt x="1114" y="9"/>
                    <a:pt x="1088" y="0"/>
                    <a:pt x="10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13"/>
            <p:cNvSpPr/>
            <p:nvPr/>
          </p:nvSpPr>
          <p:spPr>
            <a:xfrm>
              <a:off x="2409200" y="135377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09" y="1"/>
                  </a:moveTo>
                  <a:cubicBezTo>
                    <a:pt x="1209" y="1"/>
                    <a:pt x="732" y="178"/>
                    <a:pt x="424" y="486"/>
                  </a:cubicBezTo>
                  <a:cubicBezTo>
                    <a:pt x="108" y="794"/>
                    <a:pt x="0" y="1033"/>
                    <a:pt x="77" y="1110"/>
                  </a:cubicBezTo>
                  <a:cubicBezTo>
                    <a:pt x="94" y="1128"/>
                    <a:pt x="119" y="1138"/>
                    <a:pt x="150" y="1138"/>
                  </a:cubicBezTo>
                  <a:cubicBezTo>
                    <a:pt x="262" y="1138"/>
                    <a:pt x="462" y="1019"/>
                    <a:pt x="709" y="779"/>
                  </a:cubicBezTo>
                  <a:cubicBezTo>
                    <a:pt x="1017" y="471"/>
                    <a:pt x="1209" y="1"/>
                    <a:pt x="12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13"/>
            <p:cNvSpPr/>
            <p:nvPr/>
          </p:nvSpPr>
          <p:spPr>
            <a:xfrm>
              <a:off x="2380500" y="14117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cubicBezTo>
                    <a:pt x="1" y="1"/>
                    <a:pt x="178" y="478"/>
                    <a:pt x="486" y="786"/>
                  </a:cubicBezTo>
                  <a:cubicBezTo>
                    <a:pt x="731" y="1037"/>
                    <a:pt x="931" y="1157"/>
                    <a:pt x="1046" y="1157"/>
                  </a:cubicBezTo>
                  <a:cubicBezTo>
                    <a:pt x="1076" y="1157"/>
                    <a:pt x="1100" y="1149"/>
                    <a:pt x="1117" y="1133"/>
                  </a:cubicBezTo>
                  <a:cubicBezTo>
                    <a:pt x="1194" y="1056"/>
                    <a:pt x="1087" y="817"/>
                    <a:pt x="779" y="501"/>
                  </a:cubicBezTo>
                  <a:cubicBezTo>
                    <a:pt x="470" y="193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13"/>
            <p:cNvSpPr/>
            <p:nvPr/>
          </p:nvSpPr>
          <p:spPr>
            <a:xfrm>
              <a:off x="2408625" y="1441875"/>
              <a:ext cx="30050" cy="28800"/>
            </a:xfrm>
            <a:custGeom>
              <a:avLst/>
              <a:gdLst/>
              <a:ahLst/>
              <a:cxnLst/>
              <a:rect l="l" t="t" r="r" b="b"/>
              <a:pathLst>
                <a:path w="1202" h="1152" extrusionOk="0">
                  <a:moveTo>
                    <a:pt x="155" y="0"/>
                  </a:moveTo>
                  <a:cubicBezTo>
                    <a:pt x="125" y="0"/>
                    <a:pt x="101" y="9"/>
                    <a:pt x="85" y="27"/>
                  </a:cubicBezTo>
                  <a:cubicBezTo>
                    <a:pt x="0" y="104"/>
                    <a:pt x="108" y="343"/>
                    <a:pt x="416" y="651"/>
                  </a:cubicBezTo>
                  <a:cubicBezTo>
                    <a:pt x="724" y="967"/>
                    <a:pt x="1201" y="1151"/>
                    <a:pt x="1201" y="1151"/>
                  </a:cubicBezTo>
                  <a:cubicBezTo>
                    <a:pt x="1201" y="1151"/>
                    <a:pt x="1017" y="682"/>
                    <a:pt x="709" y="366"/>
                  </a:cubicBezTo>
                  <a:cubicBezTo>
                    <a:pt x="466" y="123"/>
                    <a:pt x="266" y="0"/>
                    <a:pt x="1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13"/>
            <p:cNvSpPr/>
            <p:nvPr/>
          </p:nvSpPr>
          <p:spPr>
            <a:xfrm>
              <a:off x="2380125" y="144175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57" y="0"/>
                  </a:moveTo>
                  <a:cubicBezTo>
                    <a:pt x="946" y="0"/>
                    <a:pt x="745" y="119"/>
                    <a:pt x="501" y="363"/>
                  </a:cubicBezTo>
                  <a:cubicBezTo>
                    <a:pt x="185" y="671"/>
                    <a:pt x="0" y="1141"/>
                    <a:pt x="0" y="1141"/>
                  </a:cubicBezTo>
                  <a:cubicBezTo>
                    <a:pt x="0" y="1141"/>
                    <a:pt x="470" y="964"/>
                    <a:pt x="786" y="656"/>
                  </a:cubicBezTo>
                  <a:cubicBezTo>
                    <a:pt x="1094" y="348"/>
                    <a:pt x="1209" y="109"/>
                    <a:pt x="1125" y="24"/>
                  </a:cubicBezTo>
                  <a:cubicBezTo>
                    <a:pt x="1109" y="8"/>
                    <a:pt x="1086" y="0"/>
                    <a:pt x="10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13"/>
            <p:cNvSpPr/>
            <p:nvPr/>
          </p:nvSpPr>
          <p:spPr>
            <a:xfrm>
              <a:off x="2408800" y="1412125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210" y="0"/>
                  </a:moveTo>
                  <a:lnTo>
                    <a:pt x="1210" y="0"/>
                  </a:lnTo>
                  <a:cubicBezTo>
                    <a:pt x="1210" y="0"/>
                    <a:pt x="732" y="185"/>
                    <a:pt x="424" y="493"/>
                  </a:cubicBezTo>
                  <a:cubicBezTo>
                    <a:pt x="109" y="801"/>
                    <a:pt x="1" y="1040"/>
                    <a:pt x="78" y="1117"/>
                  </a:cubicBezTo>
                  <a:cubicBezTo>
                    <a:pt x="95" y="1135"/>
                    <a:pt x="119" y="1145"/>
                    <a:pt x="151" y="1145"/>
                  </a:cubicBezTo>
                  <a:cubicBezTo>
                    <a:pt x="263" y="1145"/>
                    <a:pt x="463" y="1026"/>
                    <a:pt x="709" y="786"/>
                  </a:cubicBezTo>
                  <a:cubicBezTo>
                    <a:pt x="1017" y="478"/>
                    <a:pt x="1210" y="0"/>
                    <a:pt x="12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13"/>
            <p:cNvSpPr/>
            <p:nvPr/>
          </p:nvSpPr>
          <p:spPr>
            <a:xfrm>
              <a:off x="2380125" y="1470250"/>
              <a:ext cx="27175" cy="25250"/>
            </a:xfrm>
            <a:custGeom>
              <a:avLst/>
              <a:gdLst/>
              <a:ahLst/>
              <a:cxnLst/>
              <a:rect l="l" t="t" r="r" b="b"/>
              <a:pathLst>
                <a:path w="1087" h="1010" extrusionOk="0">
                  <a:moveTo>
                    <a:pt x="0" y="1"/>
                  </a:moveTo>
                  <a:lnTo>
                    <a:pt x="0" y="1"/>
                  </a:lnTo>
                  <a:cubicBezTo>
                    <a:pt x="8" y="32"/>
                    <a:pt x="185" y="486"/>
                    <a:pt x="485" y="786"/>
                  </a:cubicBezTo>
                  <a:cubicBezTo>
                    <a:pt x="578" y="879"/>
                    <a:pt x="663" y="956"/>
                    <a:pt x="732" y="1010"/>
                  </a:cubicBezTo>
                  <a:cubicBezTo>
                    <a:pt x="855" y="971"/>
                    <a:pt x="971" y="933"/>
                    <a:pt x="1086" y="894"/>
                  </a:cubicBezTo>
                  <a:cubicBezTo>
                    <a:pt x="1025" y="786"/>
                    <a:pt x="924" y="656"/>
                    <a:pt x="778" y="502"/>
                  </a:cubicBezTo>
                  <a:cubicBezTo>
                    <a:pt x="478" y="201"/>
                    <a:pt x="23" y="16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13"/>
            <p:cNvSpPr/>
            <p:nvPr/>
          </p:nvSpPr>
          <p:spPr>
            <a:xfrm>
              <a:off x="2412275" y="1470650"/>
              <a:ext cx="26200" cy="20050"/>
            </a:xfrm>
            <a:custGeom>
              <a:avLst/>
              <a:gdLst/>
              <a:ahLst/>
              <a:cxnLst/>
              <a:rect l="l" t="t" r="r" b="b"/>
              <a:pathLst>
                <a:path w="1048" h="802" extrusionOk="0">
                  <a:moveTo>
                    <a:pt x="1048" y="0"/>
                  </a:moveTo>
                  <a:lnTo>
                    <a:pt x="1048" y="0"/>
                  </a:lnTo>
                  <a:cubicBezTo>
                    <a:pt x="1025" y="16"/>
                    <a:pt x="570" y="193"/>
                    <a:pt x="262" y="493"/>
                  </a:cubicBezTo>
                  <a:cubicBezTo>
                    <a:pt x="147" y="609"/>
                    <a:pt x="62" y="709"/>
                    <a:pt x="0" y="801"/>
                  </a:cubicBezTo>
                  <a:cubicBezTo>
                    <a:pt x="262" y="709"/>
                    <a:pt x="524" y="601"/>
                    <a:pt x="786" y="493"/>
                  </a:cubicBezTo>
                  <a:cubicBezTo>
                    <a:pt x="948" y="254"/>
                    <a:pt x="1040" y="23"/>
                    <a:pt x="10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13"/>
            <p:cNvSpPr/>
            <p:nvPr/>
          </p:nvSpPr>
          <p:spPr>
            <a:xfrm>
              <a:off x="2335650" y="606600"/>
              <a:ext cx="21575" cy="14475"/>
            </a:xfrm>
            <a:custGeom>
              <a:avLst/>
              <a:gdLst/>
              <a:ahLst/>
              <a:cxnLst/>
              <a:rect l="l" t="t" r="r" b="b"/>
              <a:pathLst>
                <a:path w="863" h="579" extrusionOk="0">
                  <a:moveTo>
                    <a:pt x="0" y="1"/>
                  </a:moveTo>
                  <a:lnTo>
                    <a:pt x="0" y="1"/>
                  </a:lnTo>
                  <a:cubicBezTo>
                    <a:pt x="54" y="70"/>
                    <a:pt x="116" y="147"/>
                    <a:pt x="178" y="209"/>
                  </a:cubicBezTo>
                  <a:cubicBezTo>
                    <a:pt x="422" y="459"/>
                    <a:pt x="623" y="579"/>
                    <a:pt x="734" y="579"/>
                  </a:cubicBezTo>
                  <a:cubicBezTo>
                    <a:pt x="763" y="579"/>
                    <a:pt x="785" y="571"/>
                    <a:pt x="801" y="555"/>
                  </a:cubicBezTo>
                  <a:cubicBezTo>
                    <a:pt x="863" y="493"/>
                    <a:pt x="817" y="339"/>
                    <a:pt x="647" y="124"/>
                  </a:cubicBezTo>
                  <a:cubicBezTo>
                    <a:pt x="432" y="78"/>
                    <a:pt x="224" y="39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13"/>
            <p:cNvSpPr/>
            <p:nvPr/>
          </p:nvSpPr>
          <p:spPr>
            <a:xfrm>
              <a:off x="2356050" y="6221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53" y="1"/>
                  </a:moveTo>
                  <a:cubicBezTo>
                    <a:pt x="124" y="1"/>
                    <a:pt x="101" y="9"/>
                    <a:pt x="85" y="24"/>
                  </a:cubicBezTo>
                  <a:cubicBezTo>
                    <a:pt x="1" y="109"/>
                    <a:pt x="109" y="348"/>
                    <a:pt x="417" y="656"/>
                  </a:cubicBezTo>
                  <a:cubicBezTo>
                    <a:pt x="725" y="972"/>
                    <a:pt x="1194" y="1156"/>
                    <a:pt x="1194" y="1156"/>
                  </a:cubicBezTo>
                  <a:cubicBezTo>
                    <a:pt x="1194" y="1156"/>
                    <a:pt x="1017" y="687"/>
                    <a:pt x="709" y="371"/>
                  </a:cubicBezTo>
                  <a:cubicBezTo>
                    <a:pt x="465" y="120"/>
                    <a:pt x="264" y="1"/>
                    <a:pt x="1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13"/>
            <p:cNvSpPr/>
            <p:nvPr/>
          </p:nvSpPr>
          <p:spPr>
            <a:xfrm>
              <a:off x="2327375" y="6221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1"/>
                  </a:moveTo>
                  <a:cubicBezTo>
                    <a:pt x="953" y="1"/>
                    <a:pt x="751" y="119"/>
                    <a:pt x="501" y="363"/>
                  </a:cubicBezTo>
                  <a:cubicBezTo>
                    <a:pt x="193" y="671"/>
                    <a:pt x="0" y="1141"/>
                    <a:pt x="0" y="1141"/>
                  </a:cubicBezTo>
                  <a:cubicBezTo>
                    <a:pt x="0" y="1141"/>
                    <a:pt x="478" y="956"/>
                    <a:pt x="786" y="648"/>
                  </a:cubicBezTo>
                  <a:cubicBezTo>
                    <a:pt x="1101" y="340"/>
                    <a:pt x="1209" y="109"/>
                    <a:pt x="1132" y="24"/>
                  </a:cubicBezTo>
                  <a:cubicBezTo>
                    <a:pt x="1116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13"/>
            <p:cNvSpPr/>
            <p:nvPr/>
          </p:nvSpPr>
          <p:spPr>
            <a:xfrm>
              <a:off x="2356825" y="611600"/>
              <a:ext cx="14650" cy="9500"/>
            </a:xfrm>
            <a:custGeom>
              <a:avLst/>
              <a:gdLst/>
              <a:ahLst/>
              <a:cxnLst/>
              <a:rect l="l" t="t" r="r" b="b"/>
              <a:pathLst>
                <a:path w="586" h="380" extrusionOk="0">
                  <a:moveTo>
                    <a:pt x="155" y="1"/>
                  </a:moveTo>
                  <a:cubicBezTo>
                    <a:pt x="31" y="178"/>
                    <a:pt x="0" y="301"/>
                    <a:pt x="54" y="355"/>
                  </a:cubicBezTo>
                  <a:cubicBezTo>
                    <a:pt x="71" y="371"/>
                    <a:pt x="94" y="379"/>
                    <a:pt x="123" y="379"/>
                  </a:cubicBezTo>
                  <a:cubicBezTo>
                    <a:pt x="218" y="379"/>
                    <a:pt x="379" y="291"/>
                    <a:pt x="586" y="109"/>
                  </a:cubicBezTo>
                  <a:cubicBezTo>
                    <a:pt x="439" y="78"/>
                    <a:pt x="301" y="39"/>
                    <a:pt x="15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13"/>
            <p:cNvSpPr/>
            <p:nvPr/>
          </p:nvSpPr>
          <p:spPr>
            <a:xfrm>
              <a:off x="2327375" y="650700"/>
              <a:ext cx="29850" cy="28900"/>
            </a:xfrm>
            <a:custGeom>
              <a:avLst/>
              <a:gdLst/>
              <a:ahLst/>
              <a:cxnLst/>
              <a:rect l="l" t="t" r="r" b="b"/>
              <a:pathLst>
                <a:path w="1194" h="1156" extrusionOk="0">
                  <a:moveTo>
                    <a:pt x="0" y="0"/>
                  </a:moveTo>
                  <a:cubicBezTo>
                    <a:pt x="0" y="0"/>
                    <a:pt x="185" y="478"/>
                    <a:pt x="493" y="786"/>
                  </a:cubicBezTo>
                  <a:cubicBezTo>
                    <a:pt x="738" y="1036"/>
                    <a:pt x="939" y="1156"/>
                    <a:pt x="1050" y="1156"/>
                  </a:cubicBezTo>
                  <a:cubicBezTo>
                    <a:pt x="1078" y="1156"/>
                    <a:pt x="1101" y="1148"/>
                    <a:pt x="1117" y="1132"/>
                  </a:cubicBezTo>
                  <a:cubicBezTo>
                    <a:pt x="1194" y="1055"/>
                    <a:pt x="1094" y="816"/>
                    <a:pt x="786" y="501"/>
                  </a:cubicBezTo>
                  <a:cubicBezTo>
                    <a:pt x="478" y="193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13"/>
            <p:cNvSpPr/>
            <p:nvPr/>
          </p:nvSpPr>
          <p:spPr>
            <a:xfrm>
              <a:off x="2355675" y="68070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8" y="1"/>
                  </a:moveTo>
                  <a:cubicBezTo>
                    <a:pt x="119" y="1"/>
                    <a:pt x="95" y="9"/>
                    <a:pt x="77" y="25"/>
                  </a:cubicBezTo>
                  <a:cubicBezTo>
                    <a:pt x="0" y="109"/>
                    <a:pt x="108" y="348"/>
                    <a:pt x="416" y="656"/>
                  </a:cubicBezTo>
                  <a:cubicBezTo>
                    <a:pt x="724" y="972"/>
                    <a:pt x="1194" y="1157"/>
                    <a:pt x="1194" y="1157"/>
                  </a:cubicBezTo>
                  <a:cubicBezTo>
                    <a:pt x="1194" y="1157"/>
                    <a:pt x="1009" y="687"/>
                    <a:pt x="701" y="371"/>
                  </a:cubicBezTo>
                  <a:cubicBezTo>
                    <a:pt x="463" y="120"/>
                    <a:pt x="263" y="1"/>
                    <a:pt x="14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13"/>
            <p:cNvSpPr/>
            <p:nvPr/>
          </p:nvSpPr>
          <p:spPr>
            <a:xfrm>
              <a:off x="2326975" y="6807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1"/>
                  </a:moveTo>
                  <a:cubicBezTo>
                    <a:pt x="954" y="1"/>
                    <a:pt x="752" y="119"/>
                    <a:pt x="501" y="363"/>
                  </a:cubicBezTo>
                  <a:cubicBezTo>
                    <a:pt x="193" y="671"/>
                    <a:pt x="1" y="1141"/>
                    <a:pt x="1" y="1141"/>
                  </a:cubicBezTo>
                  <a:cubicBezTo>
                    <a:pt x="1" y="1141"/>
                    <a:pt x="478" y="956"/>
                    <a:pt x="786" y="648"/>
                  </a:cubicBezTo>
                  <a:cubicBezTo>
                    <a:pt x="1102" y="340"/>
                    <a:pt x="1210" y="109"/>
                    <a:pt x="1133" y="25"/>
                  </a:cubicBezTo>
                  <a:cubicBezTo>
                    <a:pt x="1117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13"/>
            <p:cNvSpPr/>
            <p:nvPr/>
          </p:nvSpPr>
          <p:spPr>
            <a:xfrm>
              <a:off x="2355675" y="6510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0"/>
                  </a:moveTo>
                  <a:cubicBezTo>
                    <a:pt x="1209" y="1"/>
                    <a:pt x="740" y="185"/>
                    <a:pt x="424" y="493"/>
                  </a:cubicBezTo>
                  <a:cubicBezTo>
                    <a:pt x="116" y="801"/>
                    <a:pt x="0" y="1040"/>
                    <a:pt x="77" y="1117"/>
                  </a:cubicBezTo>
                  <a:cubicBezTo>
                    <a:pt x="95" y="1133"/>
                    <a:pt x="119" y="1141"/>
                    <a:pt x="149" y="1141"/>
                  </a:cubicBezTo>
                  <a:cubicBezTo>
                    <a:pt x="264" y="1141"/>
                    <a:pt x="464" y="1023"/>
                    <a:pt x="709" y="778"/>
                  </a:cubicBezTo>
                  <a:cubicBezTo>
                    <a:pt x="1024" y="470"/>
                    <a:pt x="1209" y="1"/>
                    <a:pt x="12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13"/>
            <p:cNvSpPr/>
            <p:nvPr/>
          </p:nvSpPr>
          <p:spPr>
            <a:xfrm>
              <a:off x="2326975" y="7092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0"/>
                  </a:moveTo>
                  <a:cubicBezTo>
                    <a:pt x="1" y="0"/>
                    <a:pt x="186" y="478"/>
                    <a:pt x="494" y="786"/>
                  </a:cubicBezTo>
                  <a:cubicBezTo>
                    <a:pt x="738" y="1036"/>
                    <a:pt x="939" y="1156"/>
                    <a:pt x="1050" y="1156"/>
                  </a:cubicBezTo>
                  <a:cubicBezTo>
                    <a:pt x="1079" y="1156"/>
                    <a:pt x="1102" y="1148"/>
                    <a:pt x="1117" y="1132"/>
                  </a:cubicBezTo>
                  <a:cubicBezTo>
                    <a:pt x="1194" y="1055"/>
                    <a:pt x="1087" y="816"/>
                    <a:pt x="779" y="501"/>
                  </a:cubicBezTo>
                  <a:cubicBezTo>
                    <a:pt x="471" y="185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13"/>
            <p:cNvSpPr/>
            <p:nvPr/>
          </p:nvSpPr>
          <p:spPr>
            <a:xfrm>
              <a:off x="2355275" y="7392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8" y="1"/>
                  </a:moveTo>
                  <a:cubicBezTo>
                    <a:pt x="119" y="1"/>
                    <a:pt x="95" y="9"/>
                    <a:pt x="78" y="25"/>
                  </a:cubicBezTo>
                  <a:cubicBezTo>
                    <a:pt x="1" y="102"/>
                    <a:pt x="109" y="340"/>
                    <a:pt x="417" y="656"/>
                  </a:cubicBezTo>
                  <a:cubicBezTo>
                    <a:pt x="725" y="972"/>
                    <a:pt x="1195" y="1157"/>
                    <a:pt x="1195" y="1157"/>
                  </a:cubicBezTo>
                  <a:cubicBezTo>
                    <a:pt x="1195" y="1157"/>
                    <a:pt x="1010" y="679"/>
                    <a:pt x="702" y="371"/>
                  </a:cubicBezTo>
                  <a:cubicBezTo>
                    <a:pt x="457" y="120"/>
                    <a:pt x="261" y="1"/>
                    <a:pt x="14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13"/>
            <p:cNvSpPr/>
            <p:nvPr/>
          </p:nvSpPr>
          <p:spPr>
            <a:xfrm>
              <a:off x="2326600" y="7392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1"/>
                  </a:moveTo>
                  <a:cubicBezTo>
                    <a:pt x="954" y="1"/>
                    <a:pt x="752" y="119"/>
                    <a:pt x="501" y="363"/>
                  </a:cubicBezTo>
                  <a:cubicBezTo>
                    <a:pt x="185" y="672"/>
                    <a:pt x="0" y="1141"/>
                    <a:pt x="0" y="1141"/>
                  </a:cubicBezTo>
                  <a:cubicBezTo>
                    <a:pt x="0" y="1141"/>
                    <a:pt x="478" y="956"/>
                    <a:pt x="786" y="648"/>
                  </a:cubicBezTo>
                  <a:cubicBezTo>
                    <a:pt x="1102" y="340"/>
                    <a:pt x="1209" y="109"/>
                    <a:pt x="1132" y="25"/>
                  </a:cubicBezTo>
                  <a:cubicBezTo>
                    <a:pt x="1117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13"/>
            <p:cNvSpPr/>
            <p:nvPr/>
          </p:nvSpPr>
          <p:spPr>
            <a:xfrm>
              <a:off x="2355275" y="7096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cubicBezTo>
                    <a:pt x="1210" y="1"/>
                    <a:pt x="732" y="185"/>
                    <a:pt x="424" y="493"/>
                  </a:cubicBezTo>
                  <a:cubicBezTo>
                    <a:pt x="109" y="801"/>
                    <a:pt x="1" y="1033"/>
                    <a:pt x="78" y="1117"/>
                  </a:cubicBezTo>
                  <a:cubicBezTo>
                    <a:pt x="94" y="1133"/>
                    <a:pt x="117" y="1141"/>
                    <a:pt x="146" y="1141"/>
                  </a:cubicBezTo>
                  <a:cubicBezTo>
                    <a:pt x="257" y="1141"/>
                    <a:pt x="459" y="1023"/>
                    <a:pt x="709" y="778"/>
                  </a:cubicBezTo>
                  <a:cubicBezTo>
                    <a:pt x="1025" y="470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13"/>
            <p:cNvSpPr/>
            <p:nvPr/>
          </p:nvSpPr>
          <p:spPr>
            <a:xfrm>
              <a:off x="2326600" y="7677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0" y="0"/>
                  </a:moveTo>
                  <a:cubicBezTo>
                    <a:pt x="0" y="0"/>
                    <a:pt x="185" y="470"/>
                    <a:pt x="493" y="786"/>
                  </a:cubicBezTo>
                  <a:cubicBezTo>
                    <a:pt x="738" y="1037"/>
                    <a:pt x="934" y="1156"/>
                    <a:pt x="1047" y="1156"/>
                  </a:cubicBezTo>
                  <a:cubicBezTo>
                    <a:pt x="1076" y="1156"/>
                    <a:pt x="1100" y="1148"/>
                    <a:pt x="1117" y="1132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5"/>
                    <a:pt x="1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13"/>
            <p:cNvSpPr/>
            <p:nvPr/>
          </p:nvSpPr>
          <p:spPr>
            <a:xfrm>
              <a:off x="2354900" y="7977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5" y="1"/>
                  </a:moveTo>
                  <a:cubicBezTo>
                    <a:pt x="116" y="1"/>
                    <a:pt x="93" y="9"/>
                    <a:pt x="77" y="25"/>
                  </a:cubicBezTo>
                  <a:cubicBezTo>
                    <a:pt x="0" y="102"/>
                    <a:pt x="108" y="340"/>
                    <a:pt x="409" y="656"/>
                  </a:cubicBezTo>
                  <a:cubicBezTo>
                    <a:pt x="717" y="964"/>
                    <a:pt x="1194" y="1157"/>
                    <a:pt x="1194" y="1157"/>
                  </a:cubicBezTo>
                  <a:cubicBezTo>
                    <a:pt x="1194" y="1157"/>
                    <a:pt x="1009" y="679"/>
                    <a:pt x="701" y="371"/>
                  </a:cubicBezTo>
                  <a:cubicBezTo>
                    <a:pt x="457" y="120"/>
                    <a:pt x="256" y="1"/>
                    <a:pt x="1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13"/>
            <p:cNvSpPr/>
            <p:nvPr/>
          </p:nvSpPr>
          <p:spPr>
            <a:xfrm>
              <a:off x="2326225" y="7977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1" y="1"/>
                  </a:moveTo>
                  <a:cubicBezTo>
                    <a:pt x="946" y="1"/>
                    <a:pt x="745" y="119"/>
                    <a:pt x="501" y="364"/>
                  </a:cubicBezTo>
                  <a:cubicBezTo>
                    <a:pt x="185" y="672"/>
                    <a:pt x="0" y="1141"/>
                    <a:pt x="0" y="1141"/>
                  </a:cubicBezTo>
                  <a:cubicBezTo>
                    <a:pt x="0" y="1141"/>
                    <a:pt x="470" y="957"/>
                    <a:pt x="786" y="648"/>
                  </a:cubicBezTo>
                  <a:cubicBezTo>
                    <a:pt x="1094" y="340"/>
                    <a:pt x="1209" y="102"/>
                    <a:pt x="1132" y="25"/>
                  </a:cubicBezTo>
                  <a:cubicBezTo>
                    <a:pt x="1115" y="9"/>
                    <a:pt x="1091" y="1"/>
                    <a:pt x="106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13"/>
            <p:cNvSpPr/>
            <p:nvPr/>
          </p:nvSpPr>
          <p:spPr>
            <a:xfrm>
              <a:off x="2354900" y="7681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cubicBezTo>
                    <a:pt x="1209" y="1"/>
                    <a:pt x="732" y="186"/>
                    <a:pt x="424" y="494"/>
                  </a:cubicBezTo>
                  <a:cubicBezTo>
                    <a:pt x="108" y="802"/>
                    <a:pt x="0" y="1033"/>
                    <a:pt x="77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3"/>
                    <a:pt x="709" y="778"/>
                  </a:cubicBezTo>
                  <a:cubicBezTo>
                    <a:pt x="1017" y="470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13"/>
            <p:cNvSpPr/>
            <p:nvPr/>
          </p:nvSpPr>
          <p:spPr>
            <a:xfrm>
              <a:off x="2326225" y="826275"/>
              <a:ext cx="29850" cy="28900"/>
            </a:xfrm>
            <a:custGeom>
              <a:avLst/>
              <a:gdLst/>
              <a:ahLst/>
              <a:cxnLst/>
              <a:rect l="l" t="t" r="r" b="b"/>
              <a:pathLst>
                <a:path w="1194" h="1156" extrusionOk="0">
                  <a:moveTo>
                    <a:pt x="0" y="0"/>
                  </a:moveTo>
                  <a:cubicBezTo>
                    <a:pt x="0" y="0"/>
                    <a:pt x="177" y="470"/>
                    <a:pt x="485" y="786"/>
                  </a:cubicBezTo>
                  <a:cubicBezTo>
                    <a:pt x="732" y="1032"/>
                    <a:pt x="934" y="1155"/>
                    <a:pt x="1048" y="1155"/>
                  </a:cubicBezTo>
                  <a:cubicBezTo>
                    <a:pt x="1077" y="1155"/>
                    <a:pt x="1100" y="1148"/>
                    <a:pt x="1117" y="1132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5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13"/>
            <p:cNvSpPr/>
            <p:nvPr/>
          </p:nvSpPr>
          <p:spPr>
            <a:xfrm>
              <a:off x="2354325" y="856275"/>
              <a:ext cx="30050" cy="28925"/>
            </a:xfrm>
            <a:custGeom>
              <a:avLst/>
              <a:gdLst/>
              <a:ahLst/>
              <a:cxnLst/>
              <a:rect l="l" t="t" r="r" b="b"/>
              <a:pathLst>
                <a:path w="1202" h="1157" extrusionOk="0">
                  <a:moveTo>
                    <a:pt x="152" y="1"/>
                  </a:moveTo>
                  <a:cubicBezTo>
                    <a:pt x="124" y="1"/>
                    <a:pt x="101" y="9"/>
                    <a:pt x="85" y="25"/>
                  </a:cubicBezTo>
                  <a:cubicBezTo>
                    <a:pt x="0" y="102"/>
                    <a:pt x="108" y="341"/>
                    <a:pt x="416" y="656"/>
                  </a:cubicBezTo>
                  <a:cubicBezTo>
                    <a:pt x="724" y="964"/>
                    <a:pt x="1202" y="1157"/>
                    <a:pt x="1202" y="1157"/>
                  </a:cubicBezTo>
                  <a:cubicBezTo>
                    <a:pt x="1202" y="1157"/>
                    <a:pt x="1017" y="679"/>
                    <a:pt x="709" y="371"/>
                  </a:cubicBezTo>
                  <a:cubicBezTo>
                    <a:pt x="464" y="121"/>
                    <a:pt x="263" y="1"/>
                    <a:pt x="15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13"/>
            <p:cNvSpPr/>
            <p:nvPr/>
          </p:nvSpPr>
          <p:spPr>
            <a:xfrm>
              <a:off x="2325825" y="8562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57" y="1"/>
                  </a:moveTo>
                  <a:cubicBezTo>
                    <a:pt x="946" y="1"/>
                    <a:pt x="746" y="119"/>
                    <a:pt x="501" y="364"/>
                  </a:cubicBezTo>
                  <a:cubicBezTo>
                    <a:pt x="185" y="664"/>
                    <a:pt x="1" y="1141"/>
                    <a:pt x="1" y="1141"/>
                  </a:cubicBezTo>
                  <a:cubicBezTo>
                    <a:pt x="1" y="1141"/>
                    <a:pt x="470" y="957"/>
                    <a:pt x="786" y="649"/>
                  </a:cubicBezTo>
                  <a:cubicBezTo>
                    <a:pt x="1094" y="341"/>
                    <a:pt x="1210" y="102"/>
                    <a:pt x="1125" y="25"/>
                  </a:cubicBezTo>
                  <a:cubicBezTo>
                    <a:pt x="1109" y="9"/>
                    <a:pt x="1086" y="1"/>
                    <a:pt x="105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13"/>
            <p:cNvSpPr/>
            <p:nvPr/>
          </p:nvSpPr>
          <p:spPr>
            <a:xfrm>
              <a:off x="2354525" y="8266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lnTo>
                    <a:pt x="1209" y="1"/>
                  </a:lnTo>
                  <a:cubicBezTo>
                    <a:pt x="1209" y="1"/>
                    <a:pt x="732" y="186"/>
                    <a:pt x="424" y="494"/>
                  </a:cubicBezTo>
                  <a:cubicBezTo>
                    <a:pt x="108" y="802"/>
                    <a:pt x="0" y="1033"/>
                    <a:pt x="77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3"/>
                    <a:pt x="709" y="779"/>
                  </a:cubicBezTo>
                  <a:cubicBezTo>
                    <a:pt x="1017" y="471"/>
                    <a:pt x="1209" y="1"/>
                    <a:pt x="12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13"/>
            <p:cNvSpPr/>
            <p:nvPr/>
          </p:nvSpPr>
          <p:spPr>
            <a:xfrm>
              <a:off x="2325825" y="884800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" y="0"/>
                  </a:moveTo>
                  <a:cubicBezTo>
                    <a:pt x="1" y="0"/>
                    <a:pt x="178" y="470"/>
                    <a:pt x="486" y="786"/>
                  </a:cubicBezTo>
                  <a:cubicBezTo>
                    <a:pt x="732" y="1032"/>
                    <a:pt x="934" y="1156"/>
                    <a:pt x="1045" y="1156"/>
                  </a:cubicBezTo>
                  <a:cubicBezTo>
                    <a:pt x="1072" y="1156"/>
                    <a:pt x="1094" y="1148"/>
                    <a:pt x="1110" y="1132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5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13"/>
            <p:cNvSpPr/>
            <p:nvPr/>
          </p:nvSpPr>
          <p:spPr>
            <a:xfrm>
              <a:off x="2353925" y="914825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53" y="0"/>
                  </a:moveTo>
                  <a:cubicBezTo>
                    <a:pt x="124" y="0"/>
                    <a:pt x="102" y="8"/>
                    <a:pt x="86" y="24"/>
                  </a:cubicBezTo>
                  <a:cubicBezTo>
                    <a:pt x="1" y="101"/>
                    <a:pt x="109" y="340"/>
                    <a:pt x="417" y="655"/>
                  </a:cubicBezTo>
                  <a:cubicBezTo>
                    <a:pt x="725" y="963"/>
                    <a:pt x="1195" y="1156"/>
                    <a:pt x="1195" y="1156"/>
                  </a:cubicBezTo>
                  <a:cubicBezTo>
                    <a:pt x="1195" y="1156"/>
                    <a:pt x="1018" y="678"/>
                    <a:pt x="709" y="370"/>
                  </a:cubicBezTo>
                  <a:cubicBezTo>
                    <a:pt x="465" y="120"/>
                    <a:pt x="264" y="0"/>
                    <a:pt x="15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13"/>
            <p:cNvSpPr/>
            <p:nvPr/>
          </p:nvSpPr>
          <p:spPr>
            <a:xfrm>
              <a:off x="2325250" y="9148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2" y="0"/>
                  </a:moveTo>
                  <a:cubicBezTo>
                    <a:pt x="950" y="0"/>
                    <a:pt x="749" y="114"/>
                    <a:pt x="501" y="356"/>
                  </a:cubicBezTo>
                  <a:cubicBezTo>
                    <a:pt x="193" y="664"/>
                    <a:pt x="1" y="1142"/>
                    <a:pt x="1" y="1142"/>
                  </a:cubicBezTo>
                  <a:cubicBezTo>
                    <a:pt x="1" y="1142"/>
                    <a:pt x="478" y="957"/>
                    <a:pt x="794" y="649"/>
                  </a:cubicBezTo>
                  <a:cubicBezTo>
                    <a:pt x="1102" y="341"/>
                    <a:pt x="1210" y="102"/>
                    <a:pt x="1133" y="25"/>
                  </a:cubicBezTo>
                  <a:cubicBezTo>
                    <a:pt x="1116" y="8"/>
                    <a:pt x="1092" y="0"/>
                    <a:pt x="106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13"/>
            <p:cNvSpPr/>
            <p:nvPr/>
          </p:nvSpPr>
          <p:spPr>
            <a:xfrm>
              <a:off x="2353925" y="885175"/>
              <a:ext cx="30450" cy="28550"/>
            </a:xfrm>
            <a:custGeom>
              <a:avLst/>
              <a:gdLst/>
              <a:ahLst/>
              <a:cxnLst/>
              <a:rect l="l" t="t" r="r" b="b"/>
              <a:pathLst>
                <a:path w="1218" h="1142" extrusionOk="0">
                  <a:moveTo>
                    <a:pt x="1218" y="1"/>
                  </a:moveTo>
                  <a:cubicBezTo>
                    <a:pt x="1218" y="1"/>
                    <a:pt x="740" y="186"/>
                    <a:pt x="425" y="494"/>
                  </a:cubicBezTo>
                  <a:cubicBezTo>
                    <a:pt x="116" y="794"/>
                    <a:pt x="1" y="1033"/>
                    <a:pt x="86" y="1117"/>
                  </a:cubicBezTo>
                  <a:cubicBezTo>
                    <a:pt x="102" y="1133"/>
                    <a:pt x="124" y="1141"/>
                    <a:pt x="153" y="1141"/>
                  </a:cubicBezTo>
                  <a:cubicBezTo>
                    <a:pt x="264" y="1141"/>
                    <a:pt x="465" y="1023"/>
                    <a:pt x="709" y="779"/>
                  </a:cubicBezTo>
                  <a:cubicBezTo>
                    <a:pt x="1025" y="471"/>
                    <a:pt x="1218" y="1"/>
                    <a:pt x="1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13"/>
            <p:cNvSpPr/>
            <p:nvPr/>
          </p:nvSpPr>
          <p:spPr>
            <a:xfrm>
              <a:off x="2325250" y="943325"/>
              <a:ext cx="30050" cy="28800"/>
            </a:xfrm>
            <a:custGeom>
              <a:avLst/>
              <a:gdLst/>
              <a:ahLst/>
              <a:cxnLst/>
              <a:rect l="l" t="t" r="r" b="b"/>
              <a:pathLst>
                <a:path w="1202" h="1152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85" y="470"/>
                    <a:pt x="493" y="786"/>
                  </a:cubicBezTo>
                  <a:cubicBezTo>
                    <a:pt x="736" y="1029"/>
                    <a:pt x="936" y="1152"/>
                    <a:pt x="1047" y="1152"/>
                  </a:cubicBezTo>
                  <a:cubicBezTo>
                    <a:pt x="1077" y="1152"/>
                    <a:pt x="1101" y="1143"/>
                    <a:pt x="1117" y="1125"/>
                  </a:cubicBezTo>
                  <a:cubicBezTo>
                    <a:pt x="1202" y="1048"/>
                    <a:pt x="1094" y="809"/>
                    <a:pt x="786" y="501"/>
                  </a:cubicBezTo>
                  <a:cubicBezTo>
                    <a:pt x="478" y="185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13"/>
            <p:cNvSpPr/>
            <p:nvPr/>
          </p:nvSpPr>
          <p:spPr>
            <a:xfrm>
              <a:off x="2353550" y="973350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49" y="0"/>
                  </a:moveTo>
                  <a:cubicBezTo>
                    <a:pt x="119" y="0"/>
                    <a:pt x="95" y="8"/>
                    <a:pt x="78" y="24"/>
                  </a:cubicBezTo>
                  <a:cubicBezTo>
                    <a:pt x="1" y="101"/>
                    <a:pt x="108" y="340"/>
                    <a:pt x="416" y="655"/>
                  </a:cubicBezTo>
                  <a:cubicBezTo>
                    <a:pt x="724" y="963"/>
                    <a:pt x="1194" y="1156"/>
                    <a:pt x="1194" y="1156"/>
                  </a:cubicBezTo>
                  <a:cubicBezTo>
                    <a:pt x="1194" y="1156"/>
                    <a:pt x="1017" y="679"/>
                    <a:pt x="709" y="370"/>
                  </a:cubicBezTo>
                  <a:cubicBezTo>
                    <a:pt x="464" y="120"/>
                    <a:pt x="263" y="0"/>
                    <a:pt x="14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13"/>
            <p:cNvSpPr/>
            <p:nvPr/>
          </p:nvSpPr>
          <p:spPr>
            <a:xfrm>
              <a:off x="2324875" y="973250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059" y="0"/>
                  </a:moveTo>
                  <a:cubicBezTo>
                    <a:pt x="947" y="0"/>
                    <a:pt x="747" y="119"/>
                    <a:pt x="501" y="359"/>
                  </a:cubicBezTo>
                  <a:cubicBezTo>
                    <a:pt x="193" y="667"/>
                    <a:pt x="0" y="1145"/>
                    <a:pt x="0" y="1145"/>
                  </a:cubicBezTo>
                  <a:cubicBezTo>
                    <a:pt x="0" y="1145"/>
                    <a:pt x="478" y="960"/>
                    <a:pt x="786" y="652"/>
                  </a:cubicBezTo>
                  <a:cubicBezTo>
                    <a:pt x="1101" y="344"/>
                    <a:pt x="1209" y="105"/>
                    <a:pt x="1132" y="28"/>
                  </a:cubicBezTo>
                  <a:cubicBezTo>
                    <a:pt x="1115" y="9"/>
                    <a:pt x="1091" y="0"/>
                    <a:pt x="10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13"/>
            <p:cNvSpPr/>
            <p:nvPr/>
          </p:nvSpPr>
          <p:spPr>
            <a:xfrm>
              <a:off x="2353550" y="9437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cubicBezTo>
                    <a:pt x="1210" y="1"/>
                    <a:pt x="740" y="178"/>
                    <a:pt x="424" y="486"/>
                  </a:cubicBezTo>
                  <a:cubicBezTo>
                    <a:pt x="116" y="794"/>
                    <a:pt x="1" y="1033"/>
                    <a:pt x="78" y="1118"/>
                  </a:cubicBezTo>
                  <a:cubicBezTo>
                    <a:pt x="95" y="1133"/>
                    <a:pt x="119" y="1141"/>
                    <a:pt x="149" y="1141"/>
                  </a:cubicBezTo>
                  <a:cubicBezTo>
                    <a:pt x="264" y="1141"/>
                    <a:pt x="465" y="1023"/>
                    <a:pt x="709" y="779"/>
                  </a:cubicBezTo>
                  <a:cubicBezTo>
                    <a:pt x="1025" y="471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13"/>
            <p:cNvSpPr/>
            <p:nvPr/>
          </p:nvSpPr>
          <p:spPr>
            <a:xfrm>
              <a:off x="2324875" y="1001850"/>
              <a:ext cx="29850" cy="28800"/>
            </a:xfrm>
            <a:custGeom>
              <a:avLst/>
              <a:gdLst/>
              <a:ahLst/>
              <a:cxnLst/>
              <a:rect l="l" t="t" r="r" b="b"/>
              <a:pathLst>
                <a:path w="1194" h="1152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85" y="470"/>
                    <a:pt x="493" y="786"/>
                  </a:cubicBezTo>
                  <a:cubicBezTo>
                    <a:pt x="736" y="1029"/>
                    <a:pt x="935" y="1152"/>
                    <a:pt x="1047" y="1152"/>
                  </a:cubicBezTo>
                  <a:cubicBezTo>
                    <a:pt x="1077" y="1152"/>
                    <a:pt x="1100" y="1143"/>
                    <a:pt x="1117" y="1125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5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13"/>
            <p:cNvSpPr/>
            <p:nvPr/>
          </p:nvSpPr>
          <p:spPr>
            <a:xfrm>
              <a:off x="2353175" y="103187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7" y="0"/>
                  </a:moveTo>
                  <a:cubicBezTo>
                    <a:pt x="118" y="0"/>
                    <a:pt x="95" y="8"/>
                    <a:pt x="77" y="24"/>
                  </a:cubicBezTo>
                  <a:cubicBezTo>
                    <a:pt x="0" y="101"/>
                    <a:pt x="108" y="340"/>
                    <a:pt x="416" y="656"/>
                  </a:cubicBezTo>
                  <a:cubicBezTo>
                    <a:pt x="724" y="964"/>
                    <a:pt x="1194" y="1156"/>
                    <a:pt x="1194" y="1156"/>
                  </a:cubicBezTo>
                  <a:cubicBezTo>
                    <a:pt x="1194" y="1156"/>
                    <a:pt x="1009" y="679"/>
                    <a:pt x="701" y="371"/>
                  </a:cubicBezTo>
                  <a:cubicBezTo>
                    <a:pt x="456" y="120"/>
                    <a:pt x="260" y="0"/>
                    <a:pt x="1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13"/>
            <p:cNvSpPr/>
            <p:nvPr/>
          </p:nvSpPr>
          <p:spPr>
            <a:xfrm>
              <a:off x="2324475" y="1031775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060" y="0"/>
                  </a:moveTo>
                  <a:cubicBezTo>
                    <a:pt x="947" y="0"/>
                    <a:pt x="748" y="119"/>
                    <a:pt x="501" y="359"/>
                  </a:cubicBezTo>
                  <a:cubicBezTo>
                    <a:pt x="193" y="667"/>
                    <a:pt x="1" y="1145"/>
                    <a:pt x="1" y="1145"/>
                  </a:cubicBezTo>
                  <a:cubicBezTo>
                    <a:pt x="1" y="1145"/>
                    <a:pt x="478" y="960"/>
                    <a:pt x="786" y="652"/>
                  </a:cubicBezTo>
                  <a:cubicBezTo>
                    <a:pt x="1102" y="344"/>
                    <a:pt x="1210" y="105"/>
                    <a:pt x="1133" y="28"/>
                  </a:cubicBezTo>
                  <a:cubicBezTo>
                    <a:pt x="1116" y="9"/>
                    <a:pt x="1091" y="0"/>
                    <a:pt x="106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13"/>
            <p:cNvSpPr/>
            <p:nvPr/>
          </p:nvSpPr>
          <p:spPr>
            <a:xfrm>
              <a:off x="2353175" y="10022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lnTo>
                    <a:pt x="1209" y="1"/>
                  </a:lnTo>
                  <a:cubicBezTo>
                    <a:pt x="1209" y="1"/>
                    <a:pt x="739" y="178"/>
                    <a:pt x="424" y="486"/>
                  </a:cubicBezTo>
                  <a:cubicBezTo>
                    <a:pt x="108" y="794"/>
                    <a:pt x="0" y="1033"/>
                    <a:pt x="77" y="1118"/>
                  </a:cubicBezTo>
                  <a:cubicBezTo>
                    <a:pt x="95" y="1134"/>
                    <a:pt x="119" y="1142"/>
                    <a:pt x="149" y="1142"/>
                  </a:cubicBezTo>
                  <a:cubicBezTo>
                    <a:pt x="263" y="1142"/>
                    <a:pt x="464" y="1023"/>
                    <a:pt x="709" y="779"/>
                  </a:cubicBezTo>
                  <a:cubicBezTo>
                    <a:pt x="1024" y="471"/>
                    <a:pt x="1209" y="1"/>
                    <a:pt x="12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13"/>
            <p:cNvSpPr/>
            <p:nvPr/>
          </p:nvSpPr>
          <p:spPr>
            <a:xfrm>
              <a:off x="2324475" y="1060375"/>
              <a:ext cx="29875" cy="28800"/>
            </a:xfrm>
            <a:custGeom>
              <a:avLst/>
              <a:gdLst/>
              <a:ahLst/>
              <a:cxnLst/>
              <a:rect l="l" t="t" r="r" b="b"/>
              <a:pathLst>
                <a:path w="1195" h="1152" extrusionOk="0">
                  <a:moveTo>
                    <a:pt x="1" y="1"/>
                  </a:moveTo>
                  <a:cubicBezTo>
                    <a:pt x="1" y="1"/>
                    <a:pt x="186" y="470"/>
                    <a:pt x="494" y="786"/>
                  </a:cubicBezTo>
                  <a:cubicBezTo>
                    <a:pt x="736" y="1029"/>
                    <a:pt x="931" y="1152"/>
                    <a:pt x="1044" y="1152"/>
                  </a:cubicBezTo>
                  <a:cubicBezTo>
                    <a:pt x="1075" y="1152"/>
                    <a:pt x="1099" y="1143"/>
                    <a:pt x="1117" y="1125"/>
                  </a:cubicBezTo>
                  <a:cubicBezTo>
                    <a:pt x="1194" y="1048"/>
                    <a:pt x="1087" y="809"/>
                    <a:pt x="779" y="501"/>
                  </a:cubicBezTo>
                  <a:cubicBezTo>
                    <a:pt x="471" y="186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13"/>
            <p:cNvSpPr/>
            <p:nvPr/>
          </p:nvSpPr>
          <p:spPr>
            <a:xfrm>
              <a:off x="2352775" y="10904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5" y="0"/>
                  </a:moveTo>
                  <a:cubicBezTo>
                    <a:pt x="116" y="0"/>
                    <a:pt x="94" y="8"/>
                    <a:pt x="78" y="24"/>
                  </a:cubicBezTo>
                  <a:cubicBezTo>
                    <a:pt x="1" y="101"/>
                    <a:pt x="109" y="340"/>
                    <a:pt x="417" y="656"/>
                  </a:cubicBezTo>
                  <a:cubicBezTo>
                    <a:pt x="717" y="964"/>
                    <a:pt x="1194" y="1156"/>
                    <a:pt x="1194" y="1156"/>
                  </a:cubicBezTo>
                  <a:cubicBezTo>
                    <a:pt x="1194" y="1156"/>
                    <a:pt x="1010" y="679"/>
                    <a:pt x="702" y="363"/>
                  </a:cubicBezTo>
                  <a:cubicBezTo>
                    <a:pt x="457" y="119"/>
                    <a:pt x="256" y="0"/>
                    <a:pt x="14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13"/>
            <p:cNvSpPr/>
            <p:nvPr/>
          </p:nvSpPr>
          <p:spPr>
            <a:xfrm>
              <a:off x="2324100" y="109030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55" y="0"/>
                  </a:moveTo>
                  <a:cubicBezTo>
                    <a:pt x="940" y="0"/>
                    <a:pt x="741" y="119"/>
                    <a:pt x="501" y="359"/>
                  </a:cubicBezTo>
                  <a:cubicBezTo>
                    <a:pt x="185" y="667"/>
                    <a:pt x="0" y="1137"/>
                    <a:pt x="0" y="1137"/>
                  </a:cubicBezTo>
                  <a:cubicBezTo>
                    <a:pt x="0" y="1137"/>
                    <a:pt x="470" y="960"/>
                    <a:pt x="786" y="652"/>
                  </a:cubicBezTo>
                  <a:cubicBezTo>
                    <a:pt x="1102" y="344"/>
                    <a:pt x="1209" y="105"/>
                    <a:pt x="1132" y="28"/>
                  </a:cubicBezTo>
                  <a:cubicBezTo>
                    <a:pt x="1114" y="10"/>
                    <a:pt x="1088" y="0"/>
                    <a:pt x="10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13"/>
            <p:cNvSpPr/>
            <p:nvPr/>
          </p:nvSpPr>
          <p:spPr>
            <a:xfrm>
              <a:off x="2352775" y="1060775"/>
              <a:ext cx="30250" cy="28425"/>
            </a:xfrm>
            <a:custGeom>
              <a:avLst/>
              <a:gdLst/>
              <a:ahLst/>
              <a:cxnLst/>
              <a:rect l="l" t="t" r="r" b="b"/>
              <a:pathLst>
                <a:path w="1210" h="1137" extrusionOk="0">
                  <a:moveTo>
                    <a:pt x="1210" y="0"/>
                  </a:moveTo>
                  <a:cubicBezTo>
                    <a:pt x="1210" y="0"/>
                    <a:pt x="732" y="177"/>
                    <a:pt x="424" y="485"/>
                  </a:cubicBezTo>
                  <a:cubicBezTo>
                    <a:pt x="109" y="793"/>
                    <a:pt x="1" y="1032"/>
                    <a:pt x="78" y="1109"/>
                  </a:cubicBezTo>
                  <a:cubicBezTo>
                    <a:pt x="95" y="1128"/>
                    <a:pt x="119" y="1137"/>
                    <a:pt x="151" y="1137"/>
                  </a:cubicBezTo>
                  <a:cubicBezTo>
                    <a:pt x="263" y="1137"/>
                    <a:pt x="463" y="1018"/>
                    <a:pt x="709" y="778"/>
                  </a:cubicBezTo>
                  <a:cubicBezTo>
                    <a:pt x="1017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13"/>
            <p:cNvSpPr/>
            <p:nvPr/>
          </p:nvSpPr>
          <p:spPr>
            <a:xfrm>
              <a:off x="2324100" y="1118725"/>
              <a:ext cx="29850" cy="29000"/>
            </a:xfrm>
            <a:custGeom>
              <a:avLst/>
              <a:gdLst/>
              <a:ahLst/>
              <a:cxnLst/>
              <a:rect l="l" t="t" r="r" b="b"/>
              <a:pathLst>
                <a:path w="1194" h="1160" extrusionOk="0">
                  <a:moveTo>
                    <a:pt x="0" y="0"/>
                  </a:moveTo>
                  <a:cubicBezTo>
                    <a:pt x="0" y="0"/>
                    <a:pt x="177" y="478"/>
                    <a:pt x="485" y="793"/>
                  </a:cubicBezTo>
                  <a:cubicBezTo>
                    <a:pt x="728" y="1036"/>
                    <a:pt x="928" y="1159"/>
                    <a:pt x="1043" y="1159"/>
                  </a:cubicBezTo>
                  <a:cubicBezTo>
                    <a:pt x="1074" y="1159"/>
                    <a:pt x="1099" y="1150"/>
                    <a:pt x="1117" y="1132"/>
                  </a:cubicBezTo>
                  <a:cubicBezTo>
                    <a:pt x="1194" y="1055"/>
                    <a:pt x="1086" y="816"/>
                    <a:pt x="778" y="508"/>
                  </a:cubicBezTo>
                  <a:cubicBezTo>
                    <a:pt x="470" y="193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13"/>
            <p:cNvSpPr/>
            <p:nvPr/>
          </p:nvSpPr>
          <p:spPr>
            <a:xfrm>
              <a:off x="2352200" y="1148850"/>
              <a:ext cx="30075" cy="29000"/>
            </a:xfrm>
            <a:custGeom>
              <a:avLst/>
              <a:gdLst/>
              <a:ahLst/>
              <a:cxnLst/>
              <a:rect l="l" t="t" r="r" b="b"/>
              <a:pathLst>
                <a:path w="1203" h="1160" extrusionOk="0">
                  <a:moveTo>
                    <a:pt x="155" y="0"/>
                  </a:moveTo>
                  <a:cubicBezTo>
                    <a:pt x="125" y="0"/>
                    <a:pt x="102" y="9"/>
                    <a:pt x="85" y="27"/>
                  </a:cubicBezTo>
                  <a:cubicBezTo>
                    <a:pt x="1" y="104"/>
                    <a:pt x="108" y="343"/>
                    <a:pt x="417" y="659"/>
                  </a:cubicBezTo>
                  <a:cubicBezTo>
                    <a:pt x="725" y="967"/>
                    <a:pt x="1202" y="1159"/>
                    <a:pt x="1202" y="1159"/>
                  </a:cubicBezTo>
                  <a:cubicBezTo>
                    <a:pt x="1202" y="1159"/>
                    <a:pt x="1017" y="682"/>
                    <a:pt x="709" y="366"/>
                  </a:cubicBezTo>
                  <a:cubicBezTo>
                    <a:pt x="467" y="123"/>
                    <a:pt x="267" y="0"/>
                    <a:pt x="1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13"/>
            <p:cNvSpPr/>
            <p:nvPr/>
          </p:nvSpPr>
          <p:spPr>
            <a:xfrm>
              <a:off x="2323700" y="114882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52" y="0"/>
                  </a:moveTo>
                  <a:cubicBezTo>
                    <a:pt x="940" y="0"/>
                    <a:pt x="742" y="119"/>
                    <a:pt x="501" y="359"/>
                  </a:cubicBezTo>
                  <a:cubicBezTo>
                    <a:pt x="186" y="667"/>
                    <a:pt x="1" y="1137"/>
                    <a:pt x="1" y="1137"/>
                  </a:cubicBezTo>
                  <a:cubicBezTo>
                    <a:pt x="1" y="1137"/>
                    <a:pt x="471" y="960"/>
                    <a:pt x="786" y="652"/>
                  </a:cubicBezTo>
                  <a:cubicBezTo>
                    <a:pt x="1094" y="344"/>
                    <a:pt x="1210" y="105"/>
                    <a:pt x="1125" y="28"/>
                  </a:cubicBezTo>
                  <a:cubicBezTo>
                    <a:pt x="1108" y="10"/>
                    <a:pt x="1084" y="0"/>
                    <a:pt x="105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13"/>
            <p:cNvSpPr/>
            <p:nvPr/>
          </p:nvSpPr>
          <p:spPr>
            <a:xfrm>
              <a:off x="2352400" y="1119300"/>
              <a:ext cx="30250" cy="28425"/>
            </a:xfrm>
            <a:custGeom>
              <a:avLst/>
              <a:gdLst/>
              <a:ahLst/>
              <a:cxnLst/>
              <a:rect l="l" t="t" r="r" b="b"/>
              <a:pathLst>
                <a:path w="1210" h="1137" extrusionOk="0">
                  <a:moveTo>
                    <a:pt x="1209" y="0"/>
                  </a:moveTo>
                  <a:cubicBezTo>
                    <a:pt x="1209" y="0"/>
                    <a:pt x="732" y="177"/>
                    <a:pt x="424" y="485"/>
                  </a:cubicBezTo>
                  <a:cubicBezTo>
                    <a:pt x="108" y="793"/>
                    <a:pt x="0" y="1032"/>
                    <a:pt x="77" y="1109"/>
                  </a:cubicBezTo>
                  <a:cubicBezTo>
                    <a:pt x="94" y="1128"/>
                    <a:pt x="119" y="1137"/>
                    <a:pt x="150" y="1137"/>
                  </a:cubicBezTo>
                  <a:cubicBezTo>
                    <a:pt x="263" y="1137"/>
                    <a:pt x="462" y="1019"/>
                    <a:pt x="709" y="778"/>
                  </a:cubicBezTo>
                  <a:cubicBezTo>
                    <a:pt x="1017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13"/>
            <p:cNvSpPr/>
            <p:nvPr/>
          </p:nvSpPr>
          <p:spPr>
            <a:xfrm>
              <a:off x="2323700" y="11772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0"/>
                  </a:moveTo>
                  <a:cubicBezTo>
                    <a:pt x="1" y="0"/>
                    <a:pt x="178" y="478"/>
                    <a:pt x="486" y="793"/>
                  </a:cubicBezTo>
                  <a:cubicBezTo>
                    <a:pt x="731" y="1038"/>
                    <a:pt x="931" y="1156"/>
                    <a:pt x="1042" y="1156"/>
                  </a:cubicBezTo>
                  <a:cubicBezTo>
                    <a:pt x="1071" y="1156"/>
                    <a:pt x="1094" y="1148"/>
                    <a:pt x="1110" y="1132"/>
                  </a:cubicBezTo>
                  <a:cubicBezTo>
                    <a:pt x="1195" y="1055"/>
                    <a:pt x="1087" y="816"/>
                    <a:pt x="779" y="501"/>
                  </a:cubicBezTo>
                  <a:cubicBezTo>
                    <a:pt x="471" y="193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13"/>
            <p:cNvSpPr/>
            <p:nvPr/>
          </p:nvSpPr>
          <p:spPr>
            <a:xfrm>
              <a:off x="2351825" y="1207375"/>
              <a:ext cx="29850" cy="28800"/>
            </a:xfrm>
            <a:custGeom>
              <a:avLst/>
              <a:gdLst/>
              <a:ahLst/>
              <a:cxnLst/>
              <a:rect l="l" t="t" r="r" b="b"/>
              <a:pathLst>
                <a:path w="1194" h="1152" extrusionOk="0">
                  <a:moveTo>
                    <a:pt x="155" y="0"/>
                  </a:moveTo>
                  <a:cubicBezTo>
                    <a:pt x="125" y="0"/>
                    <a:pt x="101" y="9"/>
                    <a:pt x="85" y="27"/>
                  </a:cubicBezTo>
                  <a:cubicBezTo>
                    <a:pt x="0" y="104"/>
                    <a:pt x="108" y="343"/>
                    <a:pt x="416" y="651"/>
                  </a:cubicBezTo>
                  <a:cubicBezTo>
                    <a:pt x="724" y="967"/>
                    <a:pt x="1194" y="1152"/>
                    <a:pt x="1194" y="1152"/>
                  </a:cubicBezTo>
                  <a:cubicBezTo>
                    <a:pt x="1194" y="1152"/>
                    <a:pt x="1017" y="682"/>
                    <a:pt x="709" y="366"/>
                  </a:cubicBezTo>
                  <a:cubicBezTo>
                    <a:pt x="466" y="124"/>
                    <a:pt x="267" y="0"/>
                    <a:pt x="1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13"/>
            <p:cNvSpPr/>
            <p:nvPr/>
          </p:nvSpPr>
          <p:spPr>
            <a:xfrm>
              <a:off x="2323125" y="1207350"/>
              <a:ext cx="30450" cy="28450"/>
            </a:xfrm>
            <a:custGeom>
              <a:avLst/>
              <a:gdLst/>
              <a:ahLst/>
              <a:cxnLst/>
              <a:rect l="l" t="t" r="r" b="b"/>
              <a:pathLst>
                <a:path w="1218" h="1138" extrusionOk="0">
                  <a:moveTo>
                    <a:pt x="1060" y="0"/>
                  </a:moveTo>
                  <a:cubicBezTo>
                    <a:pt x="948" y="0"/>
                    <a:pt x="750" y="119"/>
                    <a:pt x="509" y="359"/>
                  </a:cubicBezTo>
                  <a:cubicBezTo>
                    <a:pt x="193" y="667"/>
                    <a:pt x="1" y="1137"/>
                    <a:pt x="1" y="1137"/>
                  </a:cubicBezTo>
                  <a:cubicBezTo>
                    <a:pt x="1" y="1137"/>
                    <a:pt x="478" y="960"/>
                    <a:pt x="794" y="652"/>
                  </a:cubicBezTo>
                  <a:cubicBezTo>
                    <a:pt x="1102" y="344"/>
                    <a:pt x="1218" y="105"/>
                    <a:pt x="1133" y="28"/>
                  </a:cubicBezTo>
                  <a:cubicBezTo>
                    <a:pt x="1116" y="10"/>
                    <a:pt x="1091" y="0"/>
                    <a:pt x="106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13"/>
            <p:cNvSpPr/>
            <p:nvPr/>
          </p:nvSpPr>
          <p:spPr>
            <a:xfrm>
              <a:off x="2351825" y="1177825"/>
              <a:ext cx="30450" cy="28450"/>
            </a:xfrm>
            <a:custGeom>
              <a:avLst/>
              <a:gdLst/>
              <a:ahLst/>
              <a:cxnLst/>
              <a:rect l="l" t="t" r="r" b="b"/>
              <a:pathLst>
                <a:path w="1218" h="1138" extrusionOk="0">
                  <a:moveTo>
                    <a:pt x="1217" y="0"/>
                  </a:moveTo>
                  <a:cubicBezTo>
                    <a:pt x="1217" y="0"/>
                    <a:pt x="740" y="177"/>
                    <a:pt x="424" y="485"/>
                  </a:cubicBezTo>
                  <a:cubicBezTo>
                    <a:pt x="116" y="793"/>
                    <a:pt x="0" y="1032"/>
                    <a:pt x="85" y="1109"/>
                  </a:cubicBezTo>
                  <a:cubicBezTo>
                    <a:pt x="102" y="1128"/>
                    <a:pt x="126" y="1137"/>
                    <a:pt x="158" y="1137"/>
                  </a:cubicBezTo>
                  <a:cubicBezTo>
                    <a:pt x="270" y="1137"/>
                    <a:pt x="470" y="1019"/>
                    <a:pt x="716" y="778"/>
                  </a:cubicBezTo>
                  <a:cubicBezTo>
                    <a:pt x="1024" y="470"/>
                    <a:pt x="1217" y="0"/>
                    <a:pt x="121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13"/>
            <p:cNvSpPr/>
            <p:nvPr/>
          </p:nvSpPr>
          <p:spPr>
            <a:xfrm>
              <a:off x="2323125" y="1235775"/>
              <a:ext cx="30075" cy="28925"/>
            </a:xfrm>
            <a:custGeom>
              <a:avLst/>
              <a:gdLst/>
              <a:ahLst/>
              <a:cxnLst/>
              <a:rect l="l" t="t" r="r" b="b"/>
              <a:pathLst>
                <a:path w="1203" h="1157" extrusionOk="0">
                  <a:moveTo>
                    <a:pt x="1" y="0"/>
                  </a:moveTo>
                  <a:cubicBezTo>
                    <a:pt x="1" y="0"/>
                    <a:pt x="186" y="478"/>
                    <a:pt x="494" y="786"/>
                  </a:cubicBezTo>
                  <a:cubicBezTo>
                    <a:pt x="738" y="1037"/>
                    <a:pt x="939" y="1156"/>
                    <a:pt x="1050" y="1156"/>
                  </a:cubicBezTo>
                  <a:cubicBezTo>
                    <a:pt x="1079" y="1156"/>
                    <a:pt x="1102" y="1148"/>
                    <a:pt x="1117" y="1132"/>
                  </a:cubicBezTo>
                  <a:cubicBezTo>
                    <a:pt x="1202" y="1055"/>
                    <a:pt x="1094" y="817"/>
                    <a:pt x="786" y="501"/>
                  </a:cubicBezTo>
                  <a:cubicBezTo>
                    <a:pt x="478" y="193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13"/>
            <p:cNvSpPr/>
            <p:nvPr/>
          </p:nvSpPr>
          <p:spPr>
            <a:xfrm>
              <a:off x="2351425" y="1265900"/>
              <a:ext cx="29875" cy="28800"/>
            </a:xfrm>
            <a:custGeom>
              <a:avLst/>
              <a:gdLst/>
              <a:ahLst/>
              <a:cxnLst/>
              <a:rect l="l" t="t" r="r" b="b"/>
              <a:pathLst>
                <a:path w="1195" h="1152" extrusionOk="0">
                  <a:moveTo>
                    <a:pt x="152" y="0"/>
                  </a:moveTo>
                  <a:cubicBezTo>
                    <a:pt x="121" y="0"/>
                    <a:pt x="96" y="9"/>
                    <a:pt x="78" y="27"/>
                  </a:cubicBezTo>
                  <a:cubicBezTo>
                    <a:pt x="1" y="104"/>
                    <a:pt x="109" y="343"/>
                    <a:pt x="417" y="651"/>
                  </a:cubicBezTo>
                  <a:cubicBezTo>
                    <a:pt x="725" y="967"/>
                    <a:pt x="1195" y="1152"/>
                    <a:pt x="1195" y="1152"/>
                  </a:cubicBezTo>
                  <a:cubicBezTo>
                    <a:pt x="1195" y="1152"/>
                    <a:pt x="1017" y="682"/>
                    <a:pt x="709" y="366"/>
                  </a:cubicBezTo>
                  <a:cubicBezTo>
                    <a:pt x="467" y="124"/>
                    <a:pt x="267" y="0"/>
                    <a:pt x="15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13"/>
            <p:cNvSpPr/>
            <p:nvPr/>
          </p:nvSpPr>
          <p:spPr>
            <a:xfrm>
              <a:off x="2322750" y="12657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1"/>
                  </a:moveTo>
                  <a:cubicBezTo>
                    <a:pt x="954" y="1"/>
                    <a:pt x="752" y="119"/>
                    <a:pt x="501" y="364"/>
                  </a:cubicBezTo>
                  <a:cubicBezTo>
                    <a:pt x="193" y="672"/>
                    <a:pt x="0" y="1141"/>
                    <a:pt x="0" y="1141"/>
                  </a:cubicBezTo>
                  <a:cubicBezTo>
                    <a:pt x="0" y="1141"/>
                    <a:pt x="478" y="964"/>
                    <a:pt x="786" y="656"/>
                  </a:cubicBezTo>
                  <a:cubicBezTo>
                    <a:pt x="1102" y="348"/>
                    <a:pt x="1209" y="109"/>
                    <a:pt x="1132" y="25"/>
                  </a:cubicBezTo>
                  <a:cubicBezTo>
                    <a:pt x="1117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13"/>
            <p:cNvSpPr/>
            <p:nvPr/>
          </p:nvSpPr>
          <p:spPr>
            <a:xfrm>
              <a:off x="2351425" y="1236150"/>
              <a:ext cx="30250" cy="28650"/>
            </a:xfrm>
            <a:custGeom>
              <a:avLst/>
              <a:gdLst/>
              <a:ahLst/>
              <a:cxnLst/>
              <a:rect l="l" t="t" r="r" b="b"/>
              <a:pathLst>
                <a:path w="1210" h="1146" extrusionOk="0">
                  <a:moveTo>
                    <a:pt x="1210" y="1"/>
                  </a:moveTo>
                  <a:cubicBezTo>
                    <a:pt x="1210" y="1"/>
                    <a:pt x="740" y="185"/>
                    <a:pt x="424" y="493"/>
                  </a:cubicBezTo>
                  <a:cubicBezTo>
                    <a:pt x="116" y="802"/>
                    <a:pt x="1" y="1040"/>
                    <a:pt x="86" y="1117"/>
                  </a:cubicBezTo>
                  <a:cubicBezTo>
                    <a:pt x="102" y="1136"/>
                    <a:pt x="127" y="1145"/>
                    <a:pt x="158" y="1145"/>
                  </a:cubicBezTo>
                  <a:cubicBezTo>
                    <a:pt x="270" y="1145"/>
                    <a:pt x="469" y="1027"/>
                    <a:pt x="709" y="786"/>
                  </a:cubicBezTo>
                  <a:cubicBezTo>
                    <a:pt x="1025" y="478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13"/>
            <p:cNvSpPr/>
            <p:nvPr/>
          </p:nvSpPr>
          <p:spPr>
            <a:xfrm>
              <a:off x="2322750" y="12943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0" y="0"/>
                  </a:moveTo>
                  <a:cubicBezTo>
                    <a:pt x="0" y="0"/>
                    <a:pt x="185" y="478"/>
                    <a:pt x="493" y="786"/>
                  </a:cubicBezTo>
                  <a:cubicBezTo>
                    <a:pt x="738" y="1037"/>
                    <a:pt x="939" y="1156"/>
                    <a:pt x="1050" y="1156"/>
                  </a:cubicBezTo>
                  <a:cubicBezTo>
                    <a:pt x="1079" y="1156"/>
                    <a:pt x="1101" y="1148"/>
                    <a:pt x="1117" y="1132"/>
                  </a:cubicBezTo>
                  <a:cubicBezTo>
                    <a:pt x="1194" y="1055"/>
                    <a:pt x="1086" y="817"/>
                    <a:pt x="778" y="501"/>
                  </a:cubicBezTo>
                  <a:cubicBezTo>
                    <a:pt x="478" y="193"/>
                    <a:pt x="1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13"/>
            <p:cNvSpPr/>
            <p:nvPr/>
          </p:nvSpPr>
          <p:spPr>
            <a:xfrm>
              <a:off x="2351050" y="1324425"/>
              <a:ext cx="29875" cy="28800"/>
            </a:xfrm>
            <a:custGeom>
              <a:avLst/>
              <a:gdLst/>
              <a:ahLst/>
              <a:cxnLst/>
              <a:rect l="l" t="t" r="r" b="b"/>
              <a:pathLst>
                <a:path w="1195" h="1152" extrusionOk="0">
                  <a:moveTo>
                    <a:pt x="151" y="0"/>
                  </a:moveTo>
                  <a:cubicBezTo>
                    <a:pt x="120" y="0"/>
                    <a:pt x="95" y="9"/>
                    <a:pt x="77" y="27"/>
                  </a:cubicBezTo>
                  <a:cubicBezTo>
                    <a:pt x="0" y="104"/>
                    <a:pt x="108" y="343"/>
                    <a:pt x="416" y="651"/>
                  </a:cubicBezTo>
                  <a:cubicBezTo>
                    <a:pt x="724" y="967"/>
                    <a:pt x="1194" y="1152"/>
                    <a:pt x="1194" y="1152"/>
                  </a:cubicBezTo>
                  <a:cubicBezTo>
                    <a:pt x="1194" y="1152"/>
                    <a:pt x="1009" y="682"/>
                    <a:pt x="701" y="366"/>
                  </a:cubicBezTo>
                  <a:cubicBezTo>
                    <a:pt x="459" y="124"/>
                    <a:pt x="264" y="0"/>
                    <a:pt x="15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13"/>
            <p:cNvSpPr/>
            <p:nvPr/>
          </p:nvSpPr>
          <p:spPr>
            <a:xfrm>
              <a:off x="2322375" y="13243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4" y="1"/>
                  </a:moveTo>
                  <a:cubicBezTo>
                    <a:pt x="953" y="1"/>
                    <a:pt x="751" y="119"/>
                    <a:pt x="501" y="364"/>
                  </a:cubicBezTo>
                  <a:cubicBezTo>
                    <a:pt x="193" y="672"/>
                    <a:pt x="0" y="1141"/>
                    <a:pt x="0" y="1141"/>
                  </a:cubicBezTo>
                  <a:cubicBezTo>
                    <a:pt x="0" y="1141"/>
                    <a:pt x="477" y="964"/>
                    <a:pt x="786" y="656"/>
                  </a:cubicBezTo>
                  <a:cubicBezTo>
                    <a:pt x="1101" y="348"/>
                    <a:pt x="1209" y="109"/>
                    <a:pt x="1132" y="25"/>
                  </a:cubicBezTo>
                  <a:cubicBezTo>
                    <a:pt x="1116" y="9"/>
                    <a:pt x="1093" y="1"/>
                    <a:pt x="106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13"/>
            <p:cNvSpPr/>
            <p:nvPr/>
          </p:nvSpPr>
          <p:spPr>
            <a:xfrm>
              <a:off x="2351050" y="1294675"/>
              <a:ext cx="30250" cy="28650"/>
            </a:xfrm>
            <a:custGeom>
              <a:avLst/>
              <a:gdLst/>
              <a:ahLst/>
              <a:cxnLst/>
              <a:rect l="l" t="t" r="r" b="b"/>
              <a:pathLst>
                <a:path w="1210" h="1146" extrusionOk="0">
                  <a:moveTo>
                    <a:pt x="1210" y="1"/>
                  </a:moveTo>
                  <a:lnTo>
                    <a:pt x="1210" y="1"/>
                  </a:lnTo>
                  <a:cubicBezTo>
                    <a:pt x="1209" y="1"/>
                    <a:pt x="740" y="186"/>
                    <a:pt x="424" y="494"/>
                  </a:cubicBezTo>
                  <a:cubicBezTo>
                    <a:pt x="108" y="802"/>
                    <a:pt x="0" y="1040"/>
                    <a:pt x="77" y="1117"/>
                  </a:cubicBezTo>
                  <a:cubicBezTo>
                    <a:pt x="96" y="1136"/>
                    <a:pt x="122" y="1145"/>
                    <a:pt x="154" y="1145"/>
                  </a:cubicBezTo>
                  <a:cubicBezTo>
                    <a:pt x="270" y="1145"/>
                    <a:pt x="468" y="1027"/>
                    <a:pt x="709" y="786"/>
                  </a:cubicBezTo>
                  <a:cubicBezTo>
                    <a:pt x="1025" y="478"/>
                    <a:pt x="1209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13"/>
            <p:cNvSpPr/>
            <p:nvPr/>
          </p:nvSpPr>
          <p:spPr>
            <a:xfrm>
              <a:off x="2322375" y="135282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0"/>
                  </a:moveTo>
                  <a:cubicBezTo>
                    <a:pt x="0" y="0"/>
                    <a:pt x="185" y="478"/>
                    <a:pt x="493" y="786"/>
                  </a:cubicBezTo>
                  <a:cubicBezTo>
                    <a:pt x="738" y="1037"/>
                    <a:pt x="934" y="1156"/>
                    <a:pt x="1046" y="1156"/>
                  </a:cubicBezTo>
                  <a:cubicBezTo>
                    <a:pt x="1076" y="1156"/>
                    <a:pt x="1099" y="1148"/>
                    <a:pt x="1117" y="1132"/>
                  </a:cubicBezTo>
                  <a:cubicBezTo>
                    <a:pt x="1194" y="1055"/>
                    <a:pt x="1086" y="817"/>
                    <a:pt x="778" y="501"/>
                  </a:cubicBezTo>
                  <a:cubicBezTo>
                    <a:pt x="470" y="193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13"/>
            <p:cNvSpPr/>
            <p:nvPr/>
          </p:nvSpPr>
          <p:spPr>
            <a:xfrm>
              <a:off x="2350675" y="1382850"/>
              <a:ext cx="29850" cy="28900"/>
            </a:xfrm>
            <a:custGeom>
              <a:avLst/>
              <a:gdLst/>
              <a:ahLst/>
              <a:cxnLst/>
              <a:rect l="l" t="t" r="r" b="b"/>
              <a:pathLst>
                <a:path w="1194" h="1156" extrusionOk="0">
                  <a:moveTo>
                    <a:pt x="142" y="1"/>
                  </a:moveTo>
                  <a:cubicBezTo>
                    <a:pt x="114" y="1"/>
                    <a:pt x="92" y="8"/>
                    <a:pt x="77" y="24"/>
                  </a:cubicBezTo>
                  <a:cubicBezTo>
                    <a:pt x="0" y="109"/>
                    <a:pt x="108" y="347"/>
                    <a:pt x="416" y="655"/>
                  </a:cubicBezTo>
                  <a:cubicBezTo>
                    <a:pt x="724" y="971"/>
                    <a:pt x="1194" y="1156"/>
                    <a:pt x="1194" y="1156"/>
                  </a:cubicBezTo>
                  <a:cubicBezTo>
                    <a:pt x="1194" y="1156"/>
                    <a:pt x="1009" y="686"/>
                    <a:pt x="701" y="370"/>
                  </a:cubicBezTo>
                  <a:cubicBezTo>
                    <a:pt x="454" y="124"/>
                    <a:pt x="252" y="1"/>
                    <a:pt x="14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13"/>
            <p:cNvSpPr/>
            <p:nvPr/>
          </p:nvSpPr>
          <p:spPr>
            <a:xfrm>
              <a:off x="2321975" y="13828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1" y="1"/>
                  </a:moveTo>
                  <a:cubicBezTo>
                    <a:pt x="946" y="1"/>
                    <a:pt x="746" y="119"/>
                    <a:pt x="501" y="364"/>
                  </a:cubicBezTo>
                  <a:cubicBezTo>
                    <a:pt x="185" y="672"/>
                    <a:pt x="1" y="1141"/>
                    <a:pt x="1" y="1141"/>
                  </a:cubicBezTo>
                  <a:cubicBezTo>
                    <a:pt x="1" y="1141"/>
                    <a:pt x="470" y="957"/>
                    <a:pt x="786" y="649"/>
                  </a:cubicBezTo>
                  <a:cubicBezTo>
                    <a:pt x="1102" y="348"/>
                    <a:pt x="1210" y="110"/>
                    <a:pt x="1133" y="25"/>
                  </a:cubicBezTo>
                  <a:cubicBezTo>
                    <a:pt x="1115" y="9"/>
                    <a:pt x="1091" y="1"/>
                    <a:pt x="106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13"/>
            <p:cNvSpPr/>
            <p:nvPr/>
          </p:nvSpPr>
          <p:spPr>
            <a:xfrm>
              <a:off x="2350675" y="1353200"/>
              <a:ext cx="30250" cy="28575"/>
            </a:xfrm>
            <a:custGeom>
              <a:avLst/>
              <a:gdLst/>
              <a:ahLst/>
              <a:cxnLst/>
              <a:rect l="l" t="t" r="r" b="b"/>
              <a:pathLst>
                <a:path w="1210" h="1143" extrusionOk="0">
                  <a:moveTo>
                    <a:pt x="1209" y="1"/>
                  </a:moveTo>
                  <a:cubicBezTo>
                    <a:pt x="1209" y="1"/>
                    <a:pt x="732" y="186"/>
                    <a:pt x="424" y="494"/>
                  </a:cubicBezTo>
                  <a:cubicBezTo>
                    <a:pt x="108" y="802"/>
                    <a:pt x="0" y="1040"/>
                    <a:pt x="77" y="1117"/>
                  </a:cubicBezTo>
                  <a:cubicBezTo>
                    <a:pt x="94" y="1134"/>
                    <a:pt x="117" y="1142"/>
                    <a:pt x="148" y="1142"/>
                  </a:cubicBezTo>
                  <a:cubicBezTo>
                    <a:pt x="259" y="1142"/>
                    <a:pt x="460" y="1029"/>
                    <a:pt x="709" y="786"/>
                  </a:cubicBezTo>
                  <a:cubicBezTo>
                    <a:pt x="1017" y="478"/>
                    <a:pt x="1209" y="1"/>
                    <a:pt x="12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13"/>
            <p:cNvSpPr/>
            <p:nvPr/>
          </p:nvSpPr>
          <p:spPr>
            <a:xfrm>
              <a:off x="2321975" y="14113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0"/>
                  </a:moveTo>
                  <a:cubicBezTo>
                    <a:pt x="1" y="1"/>
                    <a:pt x="178" y="478"/>
                    <a:pt x="486" y="786"/>
                  </a:cubicBezTo>
                  <a:cubicBezTo>
                    <a:pt x="730" y="1037"/>
                    <a:pt x="931" y="1156"/>
                    <a:pt x="1046" y="1156"/>
                  </a:cubicBezTo>
                  <a:cubicBezTo>
                    <a:pt x="1076" y="1156"/>
                    <a:pt x="1100" y="1148"/>
                    <a:pt x="1117" y="1133"/>
                  </a:cubicBezTo>
                  <a:cubicBezTo>
                    <a:pt x="1194" y="1055"/>
                    <a:pt x="1086" y="817"/>
                    <a:pt x="778" y="501"/>
                  </a:cubicBezTo>
                  <a:cubicBezTo>
                    <a:pt x="470" y="193"/>
                    <a:pt x="1" y="1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13"/>
            <p:cNvSpPr/>
            <p:nvPr/>
          </p:nvSpPr>
          <p:spPr>
            <a:xfrm>
              <a:off x="2350075" y="1441375"/>
              <a:ext cx="30075" cy="28900"/>
            </a:xfrm>
            <a:custGeom>
              <a:avLst/>
              <a:gdLst/>
              <a:ahLst/>
              <a:cxnLst/>
              <a:rect l="l" t="t" r="r" b="b"/>
              <a:pathLst>
                <a:path w="1203" h="1156" extrusionOk="0">
                  <a:moveTo>
                    <a:pt x="151" y="1"/>
                  </a:moveTo>
                  <a:cubicBezTo>
                    <a:pt x="123" y="1"/>
                    <a:pt x="101" y="9"/>
                    <a:pt x="86" y="24"/>
                  </a:cubicBezTo>
                  <a:cubicBezTo>
                    <a:pt x="1" y="109"/>
                    <a:pt x="109" y="347"/>
                    <a:pt x="417" y="655"/>
                  </a:cubicBezTo>
                  <a:cubicBezTo>
                    <a:pt x="725" y="971"/>
                    <a:pt x="1202" y="1156"/>
                    <a:pt x="1202" y="1156"/>
                  </a:cubicBezTo>
                  <a:cubicBezTo>
                    <a:pt x="1202" y="1156"/>
                    <a:pt x="1017" y="686"/>
                    <a:pt x="709" y="370"/>
                  </a:cubicBezTo>
                  <a:cubicBezTo>
                    <a:pt x="463" y="124"/>
                    <a:pt x="261" y="1"/>
                    <a:pt x="1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13"/>
            <p:cNvSpPr/>
            <p:nvPr/>
          </p:nvSpPr>
          <p:spPr>
            <a:xfrm>
              <a:off x="2321600" y="14413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1" y="1"/>
                  </a:moveTo>
                  <a:cubicBezTo>
                    <a:pt x="946" y="1"/>
                    <a:pt x="745" y="119"/>
                    <a:pt x="501" y="364"/>
                  </a:cubicBezTo>
                  <a:cubicBezTo>
                    <a:pt x="185" y="672"/>
                    <a:pt x="0" y="1142"/>
                    <a:pt x="0" y="1142"/>
                  </a:cubicBezTo>
                  <a:cubicBezTo>
                    <a:pt x="0" y="1142"/>
                    <a:pt x="470" y="957"/>
                    <a:pt x="786" y="649"/>
                  </a:cubicBezTo>
                  <a:cubicBezTo>
                    <a:pt x="1094" y="341"/>
                    <a:pt x="1209" y="110"/>
                    <a:pt x="1132" y="25"/>
                  </a:cubicBezTo>
                  <a:cubicBezTo>
                    <a:pt x="1115" y="9"/>
                    <a:pt x="1091" y="1"/>
                    <a:pt x="106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13"/>
            <p:cNvSpPr/>
            <p:nvPr/>
          </p:nvSpPr>
          <p:spPr>
            <a:xfrm>
              <a:off x="2350275" y="14117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lnTo>
                    <a:pt x="1210" y="1"/>
                  </a:lnTo>
                  <a:cubicBezTo>
                    <a:pt x="1210" y="1"/>
                    <a:pt x="732" y="186"/>
                    <a:pt x="424" y="494"/>
                  </a:cubicBezTo>
                  <a:cubicBezTo>
                    <a:pt x="108" y="802"/>
                    <a:pt x="1" y="1040"/>
                    <a:pt x="78" y="1118"/>
                  </a:cubicBezTo>
                  <a:cubicBezTo>
                    <a:pt x="94" y="1133"/>
                    <a:pt x="117" y="1142"/>
                    <a:pt x="146" y="1142"/>
                  </a:cubicBezTo>
                  <a:cubicBezTo>
                    <a:pt x="257" y="1142"/>
                    <a:pt x="459" y="1024"/>
                    <a:pt x="709" y="786"/>
                  </a:cubicBezTo>
                  <a:cubicBezTo>
                    <a:pt x="1017" y="478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13"/>
            <p:cNvSpPr/>
            <p:nvPr/>
          </p:nvSpPr>
          <p:spPr>
            <a:xfrm>
              <a:off x="2321600" y="146987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1"/>
                  </a:moveTo>
                  <a:cubicBezTo>
                    <a:pt x="0" y="1"/>
                    <a:pt x="177" y="478"/>
                    <a:pt x="485" y="786"/>
                  </a:cubicBezTo>
                  <a:cubicBezTo>
                    <a:pt x="730" y="1037"/>
                    <a:pt x="931" y="1156"/>
                    <a:pt x="1042" y="1156"/>
                  </a:cubicBezTo>
                  <a:cubicBezTo>
                    <a:pt x="1071" y="1156"/>
                    <a:pt x="1093" y="1148"/>
                    <a:pt x="1109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93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13"/>
            <p:cNvSpPr/>
            <p:nvPr/>
          </p:nvSpPr>
          <p:spPr>
            <a:xfrm>
              <a:off x="2350475" y="1499925"/>
              <a:ext cx="13125" cy="7900"/>
            </a:xfrm>
            <a:custGeom>
              <a:avLst/>
              <a:gdLst/>
              <a:ahLst/>
              <a:cxnLst/>
              <a:rect l="l" t="t" r="r" b="b"/>
              <a:pathLst>
                <a:path w="525" h="316" extrusionOk="0">
                  <a:moveTo>
                    <a:pt x="120" y="0"/>
                  </a:moveTo>
                  <a:cubicBezTo>
                    <a:pt x="92" y="0"/>
                    <a:pt x="69" y="8"/>
                    <a:pt x="54" y="23"/>
                  </a:cubicBezTo>
                  <a:cubicBezTo>
                    <a:pt x="0" y="69"/>
                    <a:pt x="23" y="177"/>
                    <a:pt x="108" y="316"/>
                  </a:cubicBezTo>
                  <a:cubicBezTo>
                    <a:pt x="247" y="285"/>
                    <a:pt x="385" y="254"/>
                    <a:pt x="524" y="223"/>
                  </a:cubicBezTo>
                  <a:cubicBezTo>
                    <a:pt x="350" y="72"/>
                    <a:pt x="206" y="0"/>
                    <a:pt x="12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13"/>
            <p:cNvSpPr/>
            <p:nvPr/>
          </p:nvSpPr>
          <p:spPr>
            <a:xfrm>
              <a:off x="2330650" y="1499900"/>
              <a:ext cx="20050" cy="12350"/>
            </a:xfrm>
            <a:custGeom>
              <a:avLst/>
              <a:gdLst/>
              <a:ahLst/>
              <a:cxnLst/>
              <a:rect l="l" t="t" r="r" b="b"/>
              <a:pathLst>
                <a:path w="802" h="494" extrusionOk="0">
                  <a:moveTo>
                    <a:pt x="680" y="0"/>
                  </a:moveTo>
                  <a:cubicBezTo>
                    <a:pt x="569" y="0"/>
                    <a:pt x="368" y="118"/>
                    <a:pt x="123" y="363"/>
                  </a:cubicBezTo>
                  <a:cubicBezTo>
                    <a:pt x="77" y="401"/>
                    <a:pt x="39" y="448"/>
                    <a:pt x="0" y="494"/>
                  </a:cubicBezTo>
                  <a:cubicBezTo>
                    <a:pt x="216" y="455"/>
                    <a:pt x="431" y="417"/>
                    <a:pt x="647" y="371"/>
                  </a:cubicBezTo>
                  <a:cubicBezTo>
                    <a:pt x="770" y="201"/>
                    <a:pt x="801" y="78"/>
                    <a:pt x="747" y="24"/>
                  </a:cubicBezTo>
                  <a:cubicBezTo>
                    <a:pt x="731" y="8"/>
                    <a:pt x="708" y="0"/>
                    <a:pt x="68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13"/>
            <p:cNvSpPr/>
            <p:nvPr/>
          </p:nvSpPr>
          <p:spPr>
            <a:xfrm>
              <a:off x="2349900" y="14702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cubicBezTo>
                    <a:pt x="1209" y="1"/>
                    <a:pt x="732" y="186"/>
                    <a:pt x="416" y="494"/>
                  </a:cubicBezTo>
                  <a:cubicBezTo>
                    <a:pt x="108" y="802"/>
                    <a:pt x="0" y="1041"/>
                    <a:pt x="77" y="1118"/>
                  </a:cubicBezTo>
                  <a:cubicBezTo>
                    <a:pt x="93" y="1133"/>
                    <a:pt x="116" y="1142"/>
                    <a:pt x="145" y="1142"/>
                  </a:cubicBezTo>
                  <a:cubicBezTo>
                    <a:pt x="256" y="1142"/>
                    <a:pt x="458" y="1023"/>
                    <a:pt x="709" y="779"/>
                  </a:cubicBezTo>
                  <a:cubicBezTo>
                    <a:pt x="1017" y="471"/>
                    <a:pt x="1209" y="1"/>
                    <a:pt x="12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13"/>
            <p:cNvSpPr/>
            <p:nvPr/>
          </p:nvSpPr>
          <p:spPr>
            <a:xfrm>
              <a:off x="2273275" y="599675"/>
              <a:ext cx="26000" cy="21025"/>
            </a:xfrm>
            <a:custGeom>
              <a:avLst/>
              <a:gdLst/>
              <a:ahLst/>
              <a:cxnLst/>
              <a:rect l="l" t="t" r="r" b="b"/>
              <a:pathLst>
                <a:path w="1040" h="841" extrusionOk="0">
                  <a:moveTo>
                    <a:pt x="0" y="0"/>
                  </a:moveTo>
                  <a:lnTo>
                    <a:pt x="0" y="0"/>
                  </a:lnTo>
                  <a:cubicBezTo>
                    <a:pt x="77" y="154"/>
                    <a:pt x="193" y="331"/>
                    <a:pt x="331" y="470"/>
                  </a:cubicBezTo>
                  <a:cubicBezTo>
                    <a:pt x="576" y="721"/>
                    <a:pt x="777" y="841"/>
                    <a:pt x="888" y="841"/>
                  </a:cubicBezTo>
                  <a:cubicBezTo>
                    <a:pt x="917" y="841"/>
                    <a:pt x="939" y="832"/>
                    <a:pt x="955" y="817"/>
                  </a:cubicBezTo>
                  <a:cubicBezTo>
                    <a:pt x="1040" y="732"/>
                    <a:pt x="932" y="493"/>
                    <a:pt x="624" y="185"/>
                  </a:cubicBezTo>
                  <a:cubicBezTo>
                    <a:pt x="570" y="131"/>
                    <a:pt x="509" y="77"/>
                    <a:pt x="447" y="31"/>
                  </a:cubicBezTo>
                  <a:cubicBezTo>
                    <a:pt x="293" y="16"/>
                    <a:pt x="147" y="8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13"/>
            <p:cNvSpPr/>
            <p:nvPr/>
          </p:nvSpPr>
          <p:spPr>
            <a:xfrm>
              <a:off x="2297525" y="6218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53" y="0"/>
                  </a:moveTo>
                  <a:cubicBezTo>
                    <a:pt x="124" y="0"/>
                    <a:pt x="101" y="8"/>
                    <a:pt x="85" y="24"/>
                  </a:cubicBezTo>
                  <a:cubicBezTo>
                    <a:pt x="1" y="101"/>
                    <a:pt x="108" y="340"/>
                    <a:pt x="416" y="656"/>
                  </a:cubicBezTo>
                  <a:cubicBezTo>
                    <a:pt x="725" y="964"/>
                    <a:pt x="1194" y="1156"/>
                    <a:pt x="1194" y="1156"/>
                  </a:cubicBezTo>
                  <a:cubicBezTo>
                    <a:pt x="1194" y="1156"/>
                    <a:pt x="1017" y="679"/>
                    <a:pt x="709" y="371"/>
                  </a:cubicBezTo>
                  <a:cubicBezTo>
                    <a:pt x="464" y="120"/>
                    <a:pt x="263" y="0"/>
                    <a:pt x="15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13"/>
            <p:cNvSpPr/>
            <p:nvPr/>
          </p:nvSpPr>
          <p:spPr>
            <a:xfrm>
              <a:off x="2268850" y="621800"/>
              <a:ext cx="30425" cy="28525"/>
            </a:xfrm>
            <a:custGeom>
              <a:avLst/>
              <a:gdLst/>
              <a:ahLst/>
              <a:cxnLst/>
              <a:rect l="l" t="t" r="r" b="b"/>
              <a:pathLst>
                <a:path w="1217" h="1141" extrusionOk="0">
                  <a:moveTo>
                    <a:pt x="1065" y="0"/>
                  </a:moveTo>
                  <a:cubicBezTo>
                    <a:pt x="953" y="0"/>
                    <a:pt x="751" y="118"/>
                    <a:pt x="501" y="363"/>
                  </a:cubicBezTo>
                  <a:cubicBezTo>
                    <a:pt x="193" y="671"/>
                    <a:pt x="0" y="1141"/>
                    <a:pt x="0" y="1141"/>
                  </a:cubicBezTo>
                  <a:cubicBezTo>
                    <a:pt x="0" y="1141"/>
                    <a:pt x="478" y="956"/>
                    <a:pt x="793" y="648"/>
                  </a:cubicBezTo>
                  <a:cubicBezTo>
                    <a:pt x="1101" y="340"/>
                    <a:pt x="1217" y="101"/>
                    <a:pt x="1132" y="24"/>
                  </a:cubicBezTo>
                  <a:cubicBezTo>
                    <a:pt x="1116" y="8"/>
                    <a:pt x="1093" y="0"/>
                    <a:pt x="10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13"/>
            <p:cNvSpPr/>
            <p:nvPr/>
          </p:nvSpPr>
          <p:spPr>
            <a:xfrm>
              <a:off x="2297525" y="602750"/>
              <a:ext cx="23900" cy="17950"/>
            </a:xfrm>
            <a:custGeom>
              <a:avLst/>
              <a:gdLst/>
              <a:ahLst/>
              <a:cxnLst/>
              <a:rect l="l" t="t" r="r" b="b"/>
              <a:pathLst>
                <a:path w="956" h="718" extrusionOk="0">
                  <a:moveTo>
                    <a:pt x="501" y="1"/>
                  </a:moveTo>
                  <a:cubicBezTo>
                    <a:pt x="478" y="24"/>
                    <a:pt x="447" y="47"/>
                    <a:pt x="424" y="70"/>
                  </a:cubicBezTo>
                  <a:cubicBezTo>
                    <a:pt x="116" y="378"/>
                    <a:pt x="1" y="609"/>
                    <a:pt x="85" y="694"/>
                  </a:cubicBezTo>
                  <a:cubicBezTo>
                    <a:pt x="101" y="710"/>
                    <a:pt x="124" y="718"/>
                    <a:pt x="153" y="718"/>
                  </a:cubicBezTo>
                  <a:cubicBezTo>
                    <a:pt x="264" y="718"/>
                    <a:pt x="466" y="599"/>
                    <a:pt x="717" y="355"/>
                  </a:cubicBezTo>
                  <a:cubicBezTo>
                    <a:pt x="802" y="262"/>
                    <a:pt x="886" y="162"/>
                    <a:pt x="956" y="62"/>
                  </a:cubicBezTo>
                  <a:cubicBezTo>
                    <a:pt x="802" y="39"/>
                    <a:pt x="655" y="16"/>
                    <a:pt x="5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13"/>
            <p:cNvSpPr/>
            <p:nvPr/>
          </p:nvSpPr>
          <p:spPr>
            <a:xfrm>
              <a:off x="2268850" y="650300"/>
              <a:ext cx="30050" cy="28925"/>
            </a:xfrm>
            <a:custGeom>
              <a:avLst/>
              <a:gdLst/>
              <a:ahLst/>
              <a:cxnLst/>
              <a:rect l="l" t="t" r="r" b="b"/>
              <a:pathLst>
                <a:path w="1202" h="1157" extrusionOk="0">
                  <a:moveTo>
                    <a:pt x="0" y="1"/>
                  </a:moveTo>
                  <a:cubicBezTo>
                    <a:pt x="0" y="1"/>
                    <a:pt x="185" y="470"/>
                    <a:pt x="493" y="786"/>
                  </a:cubicBezTo>
                  <a:cubicBezTo>
                    <a:pt x="738" y="1037"/>
                    <a:pt x="939" y="1157"/>
                    <a:pt x="1050" y="1157"/>
                  </a:cubicBezTo>
                  <a:cubicBezTo>
                    <a:pt x="1078" y="1157"/>
                    <a:pt x="1101" y="1149"/>
                    <a:pt x="1117" y="1133"/>
                  </a:cubicBezTo>
                  <a:cubicBezTo>
                    <a:pt x="1202" y="1048"/>
                    <a:pt x="1094" y="809"/>
                    <a:pt x="786" y="501"/>
                  </a:cubicBezTo>
                  <a:cubicBezTo>
                    <a:pt x="478" y="186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13"/>
            <p:cNvSpPr/>
            <p:nvPr/>
          </p:nvSpPr>
          <p:spPr>
            <a:xfrm>
              <a:off x="2297150" y="68032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8" y="0"/>
                  </a:moveTo>
                  <a:cubicBezTo>
                    <a:pt x="119" y="0"/>
                    <a:pt x="95" y="8"/>
                    <a:pt x="77" y="24"/>
                  </a:cubicBezTo>
                  <a:cubicBezTo>
                    <a:pt x="0" y="101"/>
                    <a:pt x="108" y="340"/>
                    <a:pt x="416" y="656"/>
                  </a:cubicBezTo>
                  <a:cubicBezTo>
                    <a:pt x="724" y="964"/>
                    <a:pt x="1194" y="1156"/>
                    <a:pt x="1194" y="1156"/>
                  </a:cubicBezTo>
                  <a:cubicBezTo>
                    <a:pt x="1194" y="1156"/>
                    <a:pt x="1017" y="679"/>
                    <a:pt x="709" y="371"/>
                  </a:cubicBezTo>
                  <a:cubicBezTo>
                    <a:pt x="464" y="120"/>
                    <a:pt x="263" y="0"/>
                    <a:pt x="1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13"/>
            <p:cNvSpPr/>
            <p:nvPr/>
          </p:nvSpPr>
          <p:spPr>
            <a:xfrm>
              <a:off x="2268450" y="68032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5" y="0"/>
                  </a:moveTo>
                  <a:cubicBezTo>
                    <a:pt x="954" y="0"/>
                    <a:pt x="752" y="119"/>
                    <a:pt x="501" y="363"/>
                  </a:cubicBezTo>
                  <a:cubicBezTo>
                    <a:pt x="193" y="663"/>
                    <a:pt x="1" y="1141"/>
                    <a:pt x="1" y="1141"/>
                  </a:cubicBezTo>
                  <a:cubicBezTo>
                    <a:pt x="1" y="1141"/>
                    <a:pt x="478" y="956"/>
                    <a:pt x="786" y="648"/>
                  </a:cubicBezTo>
                  <a:cubicBezTo>
                    <a:pt x="1102" y="340"/>
                    <a:pt x="1210" y="101"/>
                    <a:pt x="1133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13"/>
            <p:cNvSpPr/>
            <p:nvPr/>
          </p:nvSpPr>
          <p:spPr>
            <a:xfrm>
              <a:off x="2297150" y="65070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09" y="0"/>
                  </a:moveTo>
                  <a:lnTo>
                    <a:pt x="1209" y="0"/>
                  </a:lnTo>
                  <a:cubicBezTo>
                    <a:pt x="1209" y="0"/>
                    <a:pt x="739" y="185"/>
                    <a:pt x="424" y="493"/>
                  </a:cubicBezTo>
                  <a:cubicBezTo>
                    <a:pt x="116" y="801"/>
                    <a:pt x="0" y="1032"/>
                    <a:pt x="77" y="1117"/>
                  </a:cubicBezTo>
                  <a:cubicBezTo>
                    <a:pt x="95" y="1133"/>
                    <a:pt x="119" y="1141"/>
                    <a:pt x="149" y="1141"/>
                  </a:cubicBezTo>
                  <a:cubicBezTo>
                    <a:pt x="264" y="1141"/>
                    <a:pt x="464" y="1022"/>
                    <a:pt x="709" y="778"/>
                  </a:cubicBezTo>
                  <a:cubicBezTo>
                    <a:pt x="1024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13"/>
            <p:cNvSpPr/>
            <p:nvPr/>
          </p:nvSpPr>
          <p:spPr>
            <a:xfrm>
              <a:off x="2268450" y="708825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" y="1"/>
                  </a:moveTo>
                  <a:cubicBezTo>
                    <a:pt x="1" y="1"/>
                    <a:pt x="186" y="471"/>
                    <a:pt x="494" y="786"/>
                  </a:cubicBezTo>
                  <a:cubicBezTo>
                    <a:pt x="740" y="1033"/>
                    <a:pt x="942" y="1156"/>
                    <a:pt x="1053" y="1156"/>
                  </a:cubicBezTo>
                  <a:cubicBezTo>
                    <a:pt x="1080" y="1156"/>
                    <a:pt x="1102" y="1148"/>
                    <a:pt x="1117" y="1133"/>
                  </a:cubicBezTo>
                  <a:cubicBezTo>
                    <a:pt x="1194" y="1048"/>
                    <a:pt x="1087" y="809"/>
                    <a:pt x="779" y="501"/>
                  </a:cubicBezTo>
                  <a:cubicBezTo>
                    <a:pt x="471" y="186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13"/>
            <p:cNvSpPr/>
            <p:nvPr/>
          </p:nvSpPr>
          <p:spPr>
            <a:xfrm>
              <a:off x="2296750" y="7388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8" y="0"/>
                  </a:moveTo>
                  <a:cubicBezTo>
                    <a:pt x="119" y="0"/>
                    <a:pt x="95" y="8"/>
                    <a:pt x="78" y="24"/>
                  </a:cubicBezTo>
                  <a:cubicBezTo>
                    <a:pt x="1" y="101"/>
                    <a:pt x="109" y="340"/>
                    <a:pt x="417" y="656"/>
                  </a:cubicBezTo>
                  <a:cubicBezTo>
                    <a:pt x="725" y="964"/>
                    <a:pt x="1194" y="1156"/>
                    <a:pt x="1194" y="1156"/>
                  </a:cubicBezTo>
                  <a:cubicBezTo>
                    <a:pt x="1194" y="1156"/>
                    <a:pt x="1010" y="679"/>
                    <a:pt x="702" y="371"/>
                  </a:cubicBezTo>
                  <a:cubicBezTo>
                    <a:pt x="457" y="120"/>
                    <a:pt x="261" y="0"/>
                    <a:pt x="1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13"/>
            <p:cNvSpPr/>
            <p:nvPr/>
          </p:nvSpPr>
          <p:spPr>
            <a:xfrm>
              <a:off x="2268075" y="7388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2" y="0"/>
                  </a:moveTo>
                  <a:cubicBezTo>
                    <a:pt x="950" y="0"/>
                    <a:pt x="749" y="114"/>
                    <a:pt x="501" y="356"/>
                  </a:cubicBezTo>
                  <a:cubicBezTo>
                    <a:pt x="193" y="664"/>
                    <a:pt x="0" y="1142"/>
                    <a:pt x="0" y="1142"/>
                  </a:cubicBezTo>
                  <a:cubicBezTo>
                    <a:pt x="0" y="1142"/>
                    <a:pt x="478" y="957"/>
                    <a:pt x="786" y="649"/>
                  </a:cubicBezTo>
                  <a:cubicBezTo>
                    <a:pt x="1102" y="341"/>
                    <a:pt x="1209" y="102"/>
                    <a:pt x="1132" y="25"/>
                  </a:cubicBezTo>
                  <a:cubicBezTo>
                    <a:pt x="1116" y="9"/>
                    <a:pt x="1092" y="0"/>
                    <a:pt x="106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13"/>
            <p:cNvSpPr/>
            <p:nvPr/>
          </p:nvSpPr>
          <p:spPr>
            <a:xfrm>
              <a:off x="2296750" y="70922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10" y="0"/>
                  </a:moveTo>
                  <a:lnTo>
                    <a:pt x="1210" y="0"/>
                  </a:lnTo>
                  <a:cubicBezTo>
                    <a:pt x="1210" y="0"/>
                    <a:pt x="740" y="185"/>
                    <a:pt x="424" y="493"/>
                  </a:cubicBezTo>
                  <a:cubicBezTo>
                    <a:pt x="109" y="801"/>
                    <a:pt x="1" y="1032"/>
                    <a:pt x="78" y="1117"/>
                  </a:cubicBezTo>
                  <a:cubicBezTo>
                    <a:pt x="95" y="1133"/>
                    <a:pt x="119" y="1141"/>
                    <a:pt x="149" y="1141"/>
                  </a:cubicBezTo>
                  <a:cubicBezTo>
                    <a:pt x="264" y="1141"/>
                    <a:pt x="465" y="1022"/>
                    <a:pt x="709" y="778"/>
                  </a:cubicBezTo>
                  <a:cubicBezTo>
                    <a:pt x="1025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13"/>
            <p:cNvSpPr/>
            <p:nvPr/>
          </p:nvSpPr>
          <p:spPr>
            <a:xfrm>
              <a:off x="2268075" y="767350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0" y="1"/>
                  </a:moveTo>
                  <a:cubicBezTo>
                    <a:pt x="0" y="1"/>
                    <a:pt x="185" y="471"/>
                    <a:pt x="493" y="786"/>
                  </a:cubicBezTo>
                  <a:cubicBezTo>
                    <a:pt x="740" y="1033"/>
                    <a:pt x="937" y="1156"/>
                    <a:pt x="1049" y="1156"/>
                  </a:cubicBezTo>
                  <a:cubicBezTo>
                    <a:pt x="1077" y="1156"/>
                    <a:pt x="1100" y="1148"/>
                    <a:pt x="1117" y="1133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6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13"/>
            <p:cNvSpPr/>
            <p:nvPr/>
          </p:nvSpPr>
          <p:spPr>
            <a:xfrm>
              <a:off x="2296375" y="7973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5" y="0"/>
                  </a:moveTo>
                  <a:cubicBezTo>
                    <a:pt x="116" y="0"/>
                    <a:pt x="93" y="8"/>
                    <a:pt x="77" y="24"/>
                  </a:cubicBezTo>
                  <a:cubicBezTo>
                    <a:pt x="0" y="101"/>
                    <a:pt x="108" y="340"/>
                    <a:pt x="416" y="656"/>
                  </a:cubicBezTo>
                  <a:cubicBezTo>
                    <a:pt x="724" y="964"/>
                    <a:pt x="1194" y="1156"/>
                    <a:pt x="1194" y="1156"/>
                  </a:cubicBezTo>
                  <a:cubicBezTo>
                    <a:pt x="1194" y="1156"/>
                    <a:pt x="1009" y="679"/>
                    <a:pt x="701" y="371"/>
                  </a:cubicBezTo>
                  <a:cubicBezTo>
                    <a:pt x="457" y="120"/>
                    <a:pt x="256" y="0"/>
                    <a:pt x="14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13"/>
            <p:cNvSpPr/>
            <p:nvPr/>
          </p:nvSpPr>
          <p:spPr>
            <a:xfrm>
              <a:off x="2267675" y="797275"/>
              <a:ext cx="30275" cy="28625"/>
            </a:xfrm>
            <a:custGeom>
              <a:avLst/>
              <a:gdLst/>
              <a:ahLst/>
              <a:cxnLst/>
              <a:rect l="l" t="t" r="r" b="b"/>
              <a:pathLst>
                <a:path w="1211" h="1145" extrusionOk="0">
                  <a:moveTo>
                    <a:pt x="1056" y="0"/>
                  </a:moveTo>
                  <a:cubicBezTo>
                    <a:pt x="940" y="0"/>
                    <a:pt x="742" y="119"/>
                    <a:pt x="502" y="359"/>
                  </a:cubicBezTo>
                  <a:cubicBezTo>
                    <a:pt x="186" y="667"/>
                    <a:pt x="1" y="1145"/>
                    <a:pt x="1" y="1145"/>
                  </a:cubicBezTo>
                  <a:cubicBezTo>
                    <a:pt x="1" y="1145"/>
                    <a:pt x="471" y="960"/>
                    <a:pt x="786" y="652"/>
                  </a:cubicBezTo>
                  <a:cubicBezTo>
                    <a:pt x="1102" y="344"/>
                    <a:pt x="1210" y="105"/>
                    <a:pt x="1133" y="28"/>
                  </a:cubicBezTo>
                  <a:cubicBezTo>
                    <a:pt x="1114" y="10"/>
                    <a:pt x="1089" y="0"/>
                    <a:pt x="10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13"/>
            <p:cNvSpPr/>
            <p:nvPr/>
          </p:nvSpPr>
          <p:spPr>
            <a:xfrm>
              <a:off x="2296375" y="76775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09" y="0"/>
                  </a:moveTo>
                  <a:cubicBezTo>
                    <a:pt x="1209" y="0"/>
                    <a:pt x="732" y="177"/>
                    <a:pt x="424" y="485"/>
                  </a:cubicBezTo>
                  <a:cubicBezTo>
                    <a:pt x="108" y="793"/>
                    <a:pt x="0" y="1032"/>
                    <a:pt x="77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2"/>
                    <a:pt x="709" y="778"/>
                  </a:cubicBezTo>
                  <a:cubicBezTo>
                    <a:pt x="1017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13"/>
            <p:cNvSpPr/>
            <p:nvPr/>
          </p:nvSpPr>
          <p:spPr>
            <a:xfrm>
              <a:off x="2267675" y="825875"/>
              <a:ext cx="29875" cy="28825"/>
            </a:xfrm>
            <a:custGeom>
              <a:avLst/>
              <a:gdLst/>
              <a:ahLst/>
              <a:cxnLst/>
              <a:rect l="l" t="t" r="r" b="b"/>
              <a:pathLst>
                <a:path w="1195" h="1153" extrusionOk="0">
                  <a:moveTo>
                    <a:pt x="1" y="1"/>
                  </a:moveTo>
                  <a:cubicBezTo>
                    <a:pt x="1" y="1"/>
                    <a:pt x="178" y="471"/>
                    <a:pt x="486" y="786"/>
                  </a:cubicBezTo>
                  <a:cubicBezTo>
                    <a:pt x="729" y="1029"/>
                    <a:pt x="928" y="1152"/>
                    <a:pt x="1044" y="1152"/>
                  </a:cubicBezTo>
                  <a:cubicBezTo>
                    <a:pt x="1075" y="1152"/>
                    <a:pt x="1100" y="1143"/>
                    <a:pt x="1118" y="1125"/>
                  </a:cubicBezTo>
                  <a:cubicBezTo>
                    <a:pt x="1195" y="1048"/>
                    <a:pt x="1087" y="810"/>
                    <a:pt x="779" y="502"/>
                  </a:cubicBezTo>
                  <a:cubicBezTo>
                    <a:pt x="471" y="186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13"/>
            <p:cNvSpPr/>
            <p:nvPr/>
          </p:nvSpPr>
          <p:spPr>
            <a:xfrm>
              <a:off x="2295800" y="855900"/>
              <a:ext cx="30050" cy="28925"/>
            </a:xfrm>
            <a:custGeom>
              <a:avLst/>
              <a:gdLst/>
              <a:ahLst/>
              <a:cxnLst/>
              <a:rect l="l" t="t" r="r" b="b"/>
              <a:pathLst>
                <a:path w="1202" h="1157" extrusionOk="0">
                  <a:moveTo>
                    <a:pt x="152" y="1"/>
                  </a:moveTo>
                  <a:cubicBezTo>
                    <a:pt x="124" y="1"/>
                    <a:pt x="101" y="9"/>
                    <a:pt x="85" y="24"/>
                  </a:cubicBezTo>
                  <a:cubicBezTo>
                    <a:pt x="0" y="101"/>
                    <a:pt x="108" y="340"/>
                    <a:pt x="416" y="656"/>
                  </a:cubicBezTo>
                  <a:cubicBezTo>
                    <a:pt x="724" y="964"/>
                    <a:pt x="1202" y="1156"/>
                    <a:pt x="1202" y="1156"/>
                  </a:cubicBezTo>
                  <a:cubicBezTo>
                    <a:pt x="1202" y="1156"/>
                    <a:pt x="1017" y="679"/>
                    <a:pt x="709" y="371"/>
                  </a:cubicBezTo>
                  <a:cubicBezTo>
                    <a:pt x="464" y="120"/>
                    <a:pt x="263" y="1"/>
                    <a:pt x="15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13"/>
            <p:cNvSpPr/>
            <p:nvPr/>
          </p:nvSpPr>
          <p:spPr>
            <a:xfrm>
              <a:off x="2267300" y="855800"/>
              <a:ext cx="30250" cy="28650"/>
            </a:xfrm>
            <a:custGeom>
              <a:avLst/>
              <a:gdLst/>
              <a:ahLst/>
              <a:cxnLst/>
              <a:rect l="l" t="t" r="r" b="b"/>
              <a:pathLst>
                <a:path w="1210" h="1146" extrusionOk="0">
                  <a:moveTo>
                    <a:pt x="1052" y="1"/>
                  </a:moveTo>
                  <a:cubicBezTo>
                    <a:pt x="940" y="1"/>
                    <a:pt x="742" y="119"/>
                    <a:pt x="501" y="360"/>
                  </a:cubicBezTo>
                  <a:cubicBezTo>
                    <a:pt x="185" y="668"/>
                    <a:pt x="1" y="1145"/>
                    <a:pt x="1" y="1145"/>
                  </a:cubicBezTo>
                  <a:cubicBezTo>
                    <a:pt x="1" y="1145"/>
                    <a:pt x="470" y="960"/>
                    <a:pt x="786" y="652"/>
                  </a:cubicBezTo>
                  <a:cubicBezTo>
                    <a:pt x="1094" y="344"/>
                    <a:pt x="1210" y="105"/>
                    <a:pt x="1125" y="28"/>
                  </a:cubicBezTo>
                  <a:cubicBezTo>
                    <a:pt x="1108" y="10"/>
                    <a:pt x="1083" y="1"/>
                    <a:pt x="105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13"/>
            <p:cNvSpPr/>
            <p:nvPr/>
          </p:nvSpPr>
          <p:spPr>
            <a:xfrm>
              <a:off x="2296000" y="82627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09" y="0"/>
                  </a:moveTo>
                  <a:lnTo>
                    <a:pt x="1209" y="0"/>
                  </a:lnTo>
                  <a:cubicBezTo>
                    <a:pt x="1209" y="0"/>
                    <a:pt x="732" y="177"/>
                    <a:pt x="424" y="486"/>
                  </a:cubicBezTo>
                  <a:cubicBezTo>
                    <a:pt x="108" y="794"/>
                    <a:pt x="0" y="1032"/>
                    <a:pt x="77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3"/>
                    <a:pt x="708" y="778"/>
                  </a:cubicBezTo>
                  <a:cubicBezTo>
                    <a:pt x="1017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13"/>
            <p:cNvSpPr/>
            <p:nvPr/>
          </p:nvSpPr>
          <p:spPr>
            <a:xfrm>
              <a:off x="2267300" y="884425"/>
              <a:ext cx="29875" cy="28800"/>
            </a:xfrm>
            <a:custGeom>
              <a:avLst/>
              <a:gdLst/>
              <a:ahLst/>
              <a:cxnLst/>
              <a:rect l="l" t="t" r="r" b="b"/>
              <a:pathLst>
                <a:path w="1195" h="1152" extrusionOk="0">
                  <a:moveTo>
                    <a:pt x="1" y="0"/>
                  </a:moveTo>
                  <a:cubicBezTo>
                    <a:pt x="1" y="0"/>
                    <a:pt x="178" y="470"/>
                    <a:pt x="486" y="786"/>
                  </a:cubicBezTo>
                  <a:cubicBezTo>
                    <a:pt x="728" y="1028"/>
                    <a:pt x="928" y="1151"/>
                    <a:pt x="1039" y="1151"/>
                  </a:cubicBezTo>
                  <a:cubicBezTo>
                    <a:pt x="1069" y="1151"/>
                    <a:pt x="1093" y="1142"/>
                    <a:pt x="1110" y="1124"/>
                  </a:cubicBezTo>
                  <a:cubicBezTo>
                    <a:pt x="1194" y="1047"/>
                    <a:pt x="1086" y="809"/>
                    <a:pt x="778" y="501"/>
                  </a:cubicBezTo>
                  <a:cubicBezTo>
                    <a:pt x="470" y="185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13"/>
            <p:cNvSpPr/>
            <p:nvPr/>
          </p:nvSpPr>
          <p:spPr>
            <a:xfrm>
              <a:off x="2295400" y="9144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53" y="1"/>
                  </a:moveTo>
                  <a:cubicBezTo>
                    <a:pt x="124" y="1"/>
                    <a:pt x="101" y="9"/>
                    <a:pt x="86" y="24"/>
                  </a:cubicBezTo>
                  <a:cubicBezTo>
                    <a:pt x="1" y="101"/>
                    <a:pt x="109" y="340"/>
                    <a:pt x="417" y="656"/>
                  </a:cubicBezTo>
                  <a:cubicBezTo>
                    <a:pt x="725" y="964"/>
                    <a:pt x="1195" y="1157"/>
                    <a:pt x="1195" y="1157"/>
                  </a:cubicBezTo>
                  <a:cubicBezTo>
                    <a:pt x="1195" y="1157"/>
                    <a:pt x="1017" y="679"/>
                    <a:pt x="709" y="371"/>
                  </a:cubicBezTo>
                  <a:cubicBezTo>
                    <a:pt x="465" y="120"/>
                    <a:pt x="264" y="1"/>
                    <a:pt x="1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13"/>
            <p:cNvSpPr/>
            <p:nvPr/>
          </p:nvSpPr>
          <p:spPr>
            <a:xfrm>
              <a:off x="2266725" y="914325"/>
              <a:ext cx="30450" cy="28450"/>
            </a:xfrm>
            <a:custGeom>
              <a:avLst/>
              <a:gdLst/>
              <a:ahLst/>
              <a:cxnLst/>
              <a:rect l="l" t="t" r="r" b="b"/>
              <a:pathLst>
                <a:path w="1218" h="1138" extrusionOk="0">
                  <a:moveTo>
                    <a:pt x="1060" y="1"/>
                  </a:moveTo>
                  <a:cubicBezTo>
                    <a:pt x="948" y="1"/>
                    <a:pt x="749" y="119"/>
                    <a:pt x="509" y="360"/>
                  </a:cubicBezTo>
                  <a:cubicBezTo>
                    <a:pt x="193" y="668"/>
                    <a:pt x="0" y="1137"/>
                    <a:pt x="0" y="1137"/>
                  </a:cubicBezTo>
                  <a:cubicBezTo>
                    <a:pt x="0" y="1137"/>
                    <a:pt x="478" y="960"/>
                    <a:pt x="794" y="652"/>
                  </a:cubicBezTo>
                  <a:cubicBezTo>
                    <a:pt x="1102" y="344"/>
                    <a:pt x="1217" y="105"/>
                    <a:pt x="1133" y="28"/>
                  </a:cubicBezTo>
                  <a:cubicBezTo>
                    <a:pt x="1116" y="10"/>
                    <a:pt x="1091" y="1"/>
                    <a:pt x="10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13"/>
            <p:cNvSpPr/>
            <p:nvPr/>
          </p:nvSpPr>
          <p:spPr>
            <a:xfrm>
              <a:off x="2295400" y="884800"/>
              <a:ext cx="30450" cy="28450"/>
            </a:xfrm>
            <a:custGeom>
              <a:avLst/>
              <a:gdLst/>
              <a:ahLst/>
              <a:cxnLst/>
              <a:rect l="l" t="t" r="r" b="b"/>
              <a:pathLst>
                <a:path w="1218" h="1138" extrusionOk="0">
                  <a:moveTo>
                    <a:pt x="1218" y="0"/>
                  </a:moveTo>
                  <a:cubicBezTo>
                    <a:pt x="1218" y="0"/>
                    <a:pt x="740" y="178"/>
                    <a:pt x="424" y="486"/>
                  </a:cubicBezTo>
                  <a:cubicBezTo>
                    <a:pt x="116" y="794"/>
                    <a:pt x="1" y="1032"/>
                    <a:pt x="86" y="1109"/>
                  </a:cubicBezTo>
                  <a:cubicBezTo>
                    <a:pt x="102" y="1128"/>
                    <a:pt x="127" y="1137"/>
                    <a:pt x="159" y="1137"/>
                  </a:cubicBezTo>
                  <a:cubicBezTo>
                    <a:pt x="271" y="1137"/>
                    <a:pt x="471" y="1019"/>
                    <a:pt x="717" y="778"/>
                  </a:cubicBezTo>
                  <a:cubicBezTo>
                    <a:pt x="1025" y="470"/>
                    <a:pt x="1218" y="0"/>
                    <a:pt x="1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13"/>
            <p:cNvSpPr/>
            <p:nvPr/>
          </p:nvSpPr>
          <p:spPr>
            <a:xfrm>
              <a:off x="2266725" y="942750"/>
              <a:ext cx="30050" cy="29000"/>
            </a:xfrm>
            <a:custGeom>
              <a:avLst/>
              <a:gdLst/>
              <a:ahLst/>
              <a:cxnLst/>
              <a:rect l="l" t="t" r="r" b="b"/>
              <a:pathLst>
                <a:path w="1202" h="116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185" y="478"/>
                    <a:pt x="493" y="794"/>
                  </a:cubicBezTo>
                  <a:cubicBezTo>
                    <a:pt x="736" y="1036"/>
                    <a:pt x="936" y="1159"/>
                    <a:pt x="1047" y="1159"/>
                  </a:cubicBezTo>
                  <a:cubicBezTo>
                    <a:pt x="1077" y="1159"/>
                    <a:pt x="1101" y="1150"/>
                    <a:pt x="1117" y="1132"/>
                  </a:cubicBezTo>
                  <a:cubicBezTo>
                    <a:pt x="1202" y="1055"/>
                    <a:pt x="1094" y="817"/>
                    <a:pt x="786" y="509"/>
                  </a:cubicBezTo>
                  <a:cubicBezTo>
                    <a:pt x="478" y="193"/>
                    <a:pt x="1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13"/>
            <p:cNvSpPr/>
            <p:nvPr/>
          </p:nvSpPr>
          <p:spPr>
            <a:xfrm>
              <a:off x="2295025" y="972875"/>
              <a:ext cx="29875" cy="29000"/>
            </a:xfrm>
            <a:custGeom>
              <a:avLst/>
              <a:gdLst/>
              <a:ahLst/>
              <a:cxnLst/>
              <a:rect l="l" t="t" r="r" b="b"/>
              <a:pathLst>
                <a:path w="1195" h="1160" extrusionOk="0">
                  <a:moveTo>
                    <a:pt x="152" y="1"/>
                  </a:moveTo>
                  <a:cubicBezTo>
                    <a:pt x="120" y="1"/>
                    <a:pt x="96" y="10"/>
                    <a:pt x="78" y="28"/>
                  </a:cubicBezTo>
                  <a:cubicBezTo>
                    <a:pt x="1" y="105"/>
                    <a:pt x="108" y="343"/>
                    <a:pt x="416" y="659"/>
                  </a:cubicBezTo>
                  <a:cubicBezTo>
                    <a:pt x="724" y="967"/>
                    <a:pt x="1194" y="1160"/>
                    <a:pt x="1194" y="1160"/>
                  </a:cubicBezTo>
                  <a:cubicBezTo>
                    <a:pt x="1194" y="1160"/>
                    <a:pt x="1017" y="682"/>
                    <a:pt x="709" y="366"/>
                  </a:cubicBezTo>
                  <a:cubicBezTo>
                    <a:pt x="466" y="124"/>
                    <a:pt x="267" y="1"/>
                    <a:pt x="15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13"/>
            <p:cNvSpPr/>
            <p:nvPr/>
          </p:nvSpPr>
          <p:spPr>
            <a:xfrm>
              <a:off x="2266350" y="97285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59" y="1"/>
                  </a:moveTo>
                  <a:cubicBezTo>
                    <a:pt x="947" y="1"/>
                    <a:pt x="747" y="119"/>
                    <a:pt x="501" y="360"/>
                  </a:cubicBezTo>
                  <a:cubicBezTo>
                    <a:pt x="193" y="668"/>
                    <a:pt x="0" y="1137"/>
                    <a:pt x="0" y="1137"/>
                  </a:cubicBezTo>
                  <a:cubicBezTo>
                    <a:pt x="0" y="1137"/>
                    <a:pt x="478" y="960"/>
                    <a:pt x="786" y="652"/>
                  </a:cubicBezTo>
                  <a:cubicBezTo>
                    <a:pt x="1101" y="344"/>
                    <a:pt x="1209" y="106"/>
                    <a:pt x="1132" y="29"/>
                  </a:cubicBezTo>
                  <a:cubicBezTo>
                    <a:pt x="1115" y="10"/>
                    <a:pt x="1091" y="1"/>
                    <a:pt x="105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13"/>
            <p:cNvSpPr/>
            <p:nvPr/>
          </p:nvSpPr>
          <p:spPr>
            <a:xfrm>
              <a:off x="2295025" y="94332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10" y="1"/>
                  </a:moveTo>
                  <a:lnTo>
                    <a:pt x="1210" y="1"/>
                  </a:lnTo>
                  <a:cubicBezTo>
                    <a:pt x="1209" y="1"/>
                    <a:pt x="740" y="178"/>
                    <a:pt x="424" y="486"/>
                  </a:cubicBezTo>
                  <a:cubicBezTo>
                    <a:pt x="116" y="794"/>
                    <a:pt x="1" y="1032"/>
                    <a:pt x="85" y="1109"/>
                  </a:cubicBezTo>
                  <a:cubicBezTo>
                    <a:pt x="102" y="1128"/>
                    <a:pt x="127" y="1137"/>
                    <a:pt x="158" y="1137"/>
                  </a:cubicBezTo>
                  <a:cubicBezTo>
                    <a:pt x="270" y="1137"/>
                    <a:pt x="468" y="1019"/>
                    <a:pt x="709" y="778"/>
                  </a:cubicBezTo>
                  <a:cubicBezTo>
                    <a:pt x="1025" y="470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13"/>
            <p:cNvSpPr/>
            <p:nvPr/>
          </p:nvSpPr>
          <p:spPr>
            <a:xfrm>
              <a:off x="2266350" y="100127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0"/>
                  </a:moveTo>
                  <a:cubicBezTo>
                    <a:pt x="0" y="1"/>
                    <a:pt x="185" y="478"/>
                    <a:pt x="493" y="794"/>
                  </a:cubicBezTo>
                  <a:cubicBezTo>
                    <a:pt x="737" y="1038"/>
                    <a:pt x="938" y="1156"/>
                    <a:pt x="1049" y="1156"/>
                  </a:cubicBezTo>
                  <a:cubicBezTo>
                    <a:pt x="1078" y="1156"/>
                    <a:pt x="1101" y="1148"/>
                    <a:pt x="1117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8" y="193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13"/>
            <p:cNvSpPr/>
            <p:nvPr/>
          </p:nvSpPr>
          <p:spPr>
            <a:xfrm>
              <a:off x="2294650" y="1031400"/>
              <a:ext cx="29850" cy="29000"/>
            </a:xfrm>
            <a:custGeom>
              <a:avLst/>
              <a:gdLst/>
              <a:ahLst/>
              <a:cxnLst/>
              <a:rect l="l" t="t" r="r" b="b"/>
              <a:pathLst>
                <a:path w="1194" h="1160" extrusionOk="0">
                  <a:moveTo>
                    <a:pt x="150" y="1"/>
                  </a:moveTo>
                  <a:cubicBezTo>
                    <a:pt x="120" y="1"/>
                    <a:pt x="95" y="10"/>
                    <a:pt x="77" y="28"/>
                  </a:cubicBezTo>
                  <a:cubicBezTo>
                    <a:pt x="0" y="105"/>
                    <a:pt x="108" y="343"/>
                    <a:pt x="416" y="651"/>
                  </a:cubicBezTo>
                  <a:cubicBezTo>
                    <a:pt x="724" y="967"/>
                    <a:pt x="1194" y="1160"/>
                    <a:pt x="1194" y="1160"/>
                  </a:cubicBezTo>
                  <a:cubicBezTo>
                    <a:pt x="1194" y="1160"/>
                    <a:pt x="1009" y="682"/>
                    <a:pt x="701" y="366"/>
                  </a:cubicBezTo>
                  <a:cubicBezTo>
                    <a:pt x="458" y="124"/>
                    <a:pt x="263" y="1"/>
                    <a:pt x="15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13"/>
            <p:cNvSpPr/>
            <p:nvPr/>
          </p:nvSpPr>
          <p:spPr>
            <a:xfrm>
              <a:off x="2265950" y="103137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60" y="1"/>
                  </a:moveTo>
                  <a:cubicBezTo>
                    <a:pt x="947" y="1"/>
                    <a:pt x="748" y="119"/>
                    <a:pt x="501" y="360"/>
                  </a:cubicBezTo>
                  <a:cubicBezTo>
                    <a:pt x="193" y="668"/>
                    <a:pt x="1" y="1138"/>
                    <a:pt x="1" y="1138"/>
                  </a:cubicBezTo>
                  <a:cubicBezTo>
                    <a:pt x="1" y="1138"/>
                    <a:pt x="478" y="960"/>
                    <a:pt x="786" y="652"/>
                  </a:cubicBezTo>
                  <a:cubicBezTo>
                    <a:pt x="1102" y="344"/>
                    <a:pt x="1210" y="106"/>
                    <a:pt x="1133" y="29"/>
                  </a:cubicBezTo>
                  <a:cubicBezTo>
                    <a:pt x="1116" y="10"/>
                    <a:pt x="1091" y="1"/>
                    <a:pt x="10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13"/>
            <p:cNvSpPr/>
            <p:nvPr/>
          </p:nvSpPr>
          <p:spPr>
            <a:xfrm>
              <a:off x="2294650" y="100185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09" y="1"/>
                  </a:moveTo>
                  <a:cubicBezTo>
                    <a:pt x="1209" y="1"/>
                    <a:pt x="739" y="178"/>
                    <a:pt x="424" y="486"/>
                  </a:cubicBezTo>
                  <a:cubicBezTo>
                    <a:pt x="116" y="794"/>
                    <a:pt x="0" y="1033"/>
                    <a:pt x="77" y="1110"/>
                  </a:cubicBezTo>
                  <a:cubicBezTo>
                    <a:pt x="96" y="1128"/>
                    <a:pt x="122" y="1137"/>
                    <a:pt x="154" y="1137"/>
                  </a:cubicBezTo>
                  <a:cubicBezTo>
                    <a:pt x="270" y="1137"/>
                    <a:pt x="468" y="1019"/>
                    <a:pt x="709" y="778"/>
                  </a:cubicBezTo>
                  <a:cubicBezTo>
                    <a:pt x="1024" y="470"/>
                    <a:pt x="1209" y="1"/>
                    <a:pt x="12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13"/>
            <p:cNvSpPr/>
            <p:nvPr/>
          </p:nvSpPr>
          <p:spPr>
            <a:xfrm>
              <a:off x="2265950" y="10598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86" y="478"/>
                    <a:pt x="494" y="786"/>
                  </a:cubicBezTo>
                  <a:cubicBezTo>
                    <a:pt x="738" y="1037"/>
                    <a:pt x="934" y="1156"/>
                    <a:pt x="1047" y="1156"/>
                  </a:cubicBezTo>
                  <a:cubicBezTo>
                    <a:pt x="1076" y="1156"/>
                    <a:pt x="1100" y="1148"/>
                    <a:pt x="1117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93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13"/>
            <p:cNvSpPr/>
            <p:nvPr/>
          </p:nvSpPr>
          <p:spPr>
            <a:xfrm>
              <a:off x="2294250" y="1089925"/>
              <a:ext cx="29875" cy="28825"/>
            </a:xfrm>
            <a:custGeom>
              <a:avLst/>
              <a:gdLst/>
              <a:ahLst/>
              <a:cxnLst/>
              <a:rect l="l" t="t" r="r" b="b"/>
              <a:pathLst>
                <a:path w="1195" h="1153" extrusionOk="0">
                  <a:moveTo>
                    <a:pt x="148" y="1"/>
                  </a:moveTo>
                  <a:cubicBezTo>
                    <a:pt x="118" y="1"/>
                    <a:pt x="94" y="10"/>
                    <a:pt x="78" y="28"/>
                  </a:cubicBezTo>
                  <a:cubicBezTo>
                    <a:pt x="1" y="105"/>
                    <a:pt x="109" y="343"/>
                    <a:pt x="417" y="651"/>
                  </a:cubicBezTo>
                  <a:cubicBezTo>
                    <a:pt x="725" y="967"/>
                    <a:pt x="1194" y="1152"/>
                    <a:pt x="1194" y="1152"/>
                  </a:cubicBezTo>
                  <a:cubicBezTo>
                    <a:pt x="1194" y="1152"/>
                    <a:pt x="1010" y="682"/>
                    <a:pt x="701" y="367"/>
                  </a:cubicBezTo>
                  <a:cubicBezTo>
                    <a:pt x="459" y="124"/>
                    <a:pt x="259" y="1"/>
                    <a:pt x="14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13"/>
            <p:cNvSpPr/>
            <p:nvPr/>
          </p:nvSpPr>
          <p:spPr>
            <a:xfrm>
              <a:off x="2265575" y="108982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5" y="0"/>
                  </a:moveTo>
                  <a:cubicBezTo>
                    <a:pt x="953" y="0"/>
                    <a:pt x="751" y="118"/>
                    <a:pt x="501" y="363"/>
                  </a:cubicBezTo>
                  <a:cubicBezTo>
                    <a:pt x="185" y="671"/>
                    <a:pt x="0" y="1141"/>
                    <a:pt x="0" y="1141"/>
                  </a:cubicBezTo>
                  <a:cubicBezTo>
                    <a:pt x="0" y="1141"/>
                    <a:pt x="470" y="964"/>
                    <a:pt x="786" y="655"/>
                  </a:cubicBezTo>
                  <a:cubicBezTo>
                    <a:pt x="1101" y="347"/>
                    <a:pt x="1209" y="109"/>
                    <a:pt x="1132" y="24"/>
                  </a:cubicBezTo>
                  <a:cubicBezTo>
                    <a:pt x="1116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13"/>
            <p:cNvSpPr/>
            <p:nvPr/>
          </p:nvSpPr>
          <p:spPr>
            <a:xfrm>
              <a:off x="2294250" y="106037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10" y="1"/>
                  </a:moveTo>
                  <a:lnTo>
                    <a:pt x="1210" y="1"/>
                  </a:lnTo>
                  <a:cubicBezTo>
                    <a:pt x="1210" y="1"/>
                    <a:pt x="732" y="178"/>
                    <a:pt x="424" y="486"/>
                  </a:cubicBezTo>
                  <a:cubicBezTo>
                    <a:pt x="109" y="794"/>
                    <a:pt x="1" y="1033"/>
                    <a:pt x="78" y="1110"/>
                  </a:cubicBezTo>
                  <a:cubicBezTo>
                    <a:pt x="95" y="1128"/>
                    <a:pt x="119" y="1137"/>
                    <a:pt x="151" y="1137"/>
                  </a:cubicBezTo>
                  <a:cubicBezTo>
                    <a:pt x="263" y="1137"/>
                    <a:pt x="463" y="1019"/>
                    <a:pt x="709" y="778"/>
                  </a:cubicBezTo>
                  <a:cubicBezTo>
                    <a:pt x="1017" y="470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13"/>
            <p:cNvSpPr/>
            <p:nvPr/>
          </p:nvSpPr>
          <p:spPr>
            <a:xfrm>
              <a:off x="2265575" y="111832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1"/>
                  </a:moveTo>
                  <a:cubicBezTo>
                    <a:pt x="0" y="1"/>
                    <a:pt x="185" y="478"/>
                    <a:pt x="485" y="786"/>
                  </a:cubicBezTo>
                  <a:cubicBezTo>
                    <a:pt x="730" y="1037"/>
                    <a:pt x="931" y="1157"/>
                    <a:pt x="1046" y="1157"/>
                  </a:cubicBezTo>
                  <a:cubicBezTo>
                    <a:pt x="1076" y="1157"/>
                    <a:pt x="1099" y="1149"/>
                    <a:pt x="1117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93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13"/>
            <p:cNvSpPr/>
            <p:nvPr/>
          </p:nvSpPr>
          <p:spPr>
            <a:xfrm>
              <a:off x="2293675" y="1148450"/>
              <a:ext cx="30050" cy="28825"/>
            </a:xfrm>
            <a:custGeom>
              <a:avLst/>
              <a:gdLst/>
              <a:ahLst/>
              <a:cxnLst/>
              <a:rect l="l" t="t" r="r" b="b"/>
              <a:pathLst>
                <a:path w="1202" h="1153" extrusionOk="0">
                  <a:moveTo>
                    <a:pt x="155" y="1"/>
                  </a:moveTo>
                  <a:cubicBezTo>
                    <a:pt x="125" y="1"/>
                    <a:pt x="102" y="10"/>
                    <a:pt x="85" y="28"/>
                  </a:cubicBezTo>
                  <a:cubicBezTo>
                    <a:pt x="1" y="105"/>
                    <a:pt x="108" y="344"/>
                    <a:pt x="416" y="652"/>
                  </a:cubicBezTo>
                  <a:cubicBezTo>
                    <a:pt x="724" y="967"/>
                    <a:pt x="1202" y="1152"/>
                    <a:pt x="1202" y="1152"/>
                  </a:cubicBezTo>
                  <a:cubicBezTo>
                    <a:pt x="1202" y="1152"/>
                    <a:pt x="1017" y="682"/>
                    <a:pt x="709" y="367"/>
                  </a:cubicBezTo>
                  <a:cubicBezTo>
                    <a:pt x="466" y="124"/>
                    <a:pt x="267" y="1"/>
                    <a:pt x="15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13"/>
            <p:cNvSpPr/>
            <p:nvPr/>
          </p:nvSpPr>
          <p:spPr>
            <a:xfrm>
              <a:off x="2265175" y="114835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1" y="0"/>
                  </a:moveTo>
                  <a:cubicBezTo>
                    <a:pt x="947" y="0"/>
                    <a:pt x="746" y="119"/>
                    <a:pt x="501" y="363"/>
                  </a:cubicBezTo>
                  <a:cubicBezTo>
                    <a:pt x="186" y="671"/>
                    <a:pt x="1" y="1141"/>
                    <a:pt x="1" y="1141"/>
                  </a:cubicBezTo>
                  <a:cubicBezTo>
                    <a:pt x="1" y="1141"/>
                    <a:pt x="471" y="964"/>
                    <a:pt x="786" y="656"/>
                  </a:cubicBezTo>
                  <a:cubicBezTo>
                    <a:pt x="1094" y="348"/>
                    <a:pt x="1210" y="109"/>
                    <a:pt x="1133" y="24"/>
                  </a:cubicBezTo>
                  <a:cubicBezTo>
                    <a:pt x="1115" y="8"/>
                    <a:pt x="1091" y="0"/>
                    <a:pt x="10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13"/>
            <p:cNvSpPr/>
            <p:nvPr/>
          </p:nvSpPr>
          <p:spPr>
            <a:xfrm>
              <a:off x="2293875" y="1118725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209" y="0"/>
                  </a:moveTo>
                  <a:lnTo>
                    <a:pt x="1209" y="0"/>
                  </a:lnTo>
                  <a:cubicBezTo>
                    <a:pt x="1209" y="0"/>
                    <a:pt x="732" y="185"/>
                    <a:pt x="424" y="493"/>
                  </a:cubicBezTo>
                  <a:cubicBezTo>
                    <a:pt x="108" y="801"/>
                    <a:pt x="0" y="1040"/>
                    <a:pt x="77" y="1117"/>
                  </a:cubicBezTo>
                  <a:cubicBezTo>
                    <a:pt x="94" y="1135"/>
                    <a:pt x="119" y="1145"/>
                    <a:pt x="150" y="1145"/>
                  </a:cubicBezTo>
                  <a:cubicBezTo>
                    <a:pt x="263" y="1145"/>
                    <a:pt x="462" y="1026"/>
                    <a:pt x="709" y="786"/>
                  </a:cubicBezTo>
                  <a:cubicBezTo>
                    <a:pt x="1017" y="478"/>
                    <a:pt x="1209" y="0"/>
                    <a:pt x="12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13"/>
            <p:cNvSpPr/>
            <p:nvPr/>
          </p:nvSpPr>
          <p:spPr>
            <a:xfrm>
              <a:off x="2265175" y="11768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cubicBezTo>
                    <a:pt x="1" y="1"/>
                    <a:pt x="178" y="478"/>
                    <a:pt x="486" y="786"/>
                  </a:cubicBezTo>
                  <a:cubicBezTo>
                    <a:pt x="731" y="1037"/>
                    <a:pt x="932" y="1157"/>
                    <a:pt x="1043" y="1157"/>
                  </a:cubicBezTo>
                  <a:cubicBezTo>
                    <a:pt x="1071" y="1157"/>
                    <a:pt x="1094" y="1149"/>
                    <a:pt x="1110" y="1133"/>
                  </a:cubicBezTo>
                  <a:cubicBezTo>
                    <a:pt x="1195" y="1056"/>
                    <a:pt x="1087" y="817"/>
                    <a:pt x="779" y="501"/>
                  </a:cubicBezTo>
                  <a:cubicBezTo>
                    <a:pt x="471" y="193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13"/>
            <p:cNvSpPr/>
            <p:nvPr/>
          </p:nvSpPr>
          <p:spPr>
            <a:xfrm>
              <a:off x="2293300" y="1206900"/>
              <a:ext cx="29850" cy="28900"/>
            </a:xfrm>
            <a:custGeom>
              <a:avLst/>
              <a:gdLst/>
              <a:ahLst/>
              <a:cxnLst/>
              <a:rect l="l" t="t" r="r" b="b"/>
              <a:pathLst>
                <a:path w="1194" h="1156" extrusionOk="0">
                  <a:moveTo>
                    <a:pt x="150" y="0"/>
                  </a:moveTo>
                  <a:cubicBezTo>
                    <a:pt x="122" y="0"/>
                    <a:pt x="100" y="8"/>
                    <a:pt x="85" y="23"/>
                  </a:cubicBezTo>
                  <a:cubicBezTo>
                    <a:pt x="0" y="108"/>
                    <a:pt x="108" y="347"/>
                    <a:pt x="416" y="655"/>
                  </a:cubicBezTo>
                  <a:cubicBezTo>
                    <a:pt x="724" y="970"/>
                    <a:pt x="1194" y="1155"/>
                    <a:pt x="1194" y="1155"/>
                  </a:cubicBezTo>
                  <a:cubicBezTo>
                    <a:pt x="1194" y="1155"/>
                    <a:pt x="1017" y="685"/>
                    <a:pt x="709" y="370"/>
                  </a:cubicBezTo>
                  <a:cubicBezTo>
                    <a:pt x="462" y="123"/>
                    <a:pt x="260" y="0"/>
                    <a:pt x="15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13"/>
            <p:cNvSpPr/>
            <p:nvPr/>
          </p:nvSpPr>
          <p:spPr>
            <a:xfrm>
              <a:off x="2264800" y="120687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57" y="0"/>
                  </a:moveTo>
                  <a:cubicBezTo>
                    <a:pt x="946" y="0"/>
                    <a:pt x="745" y="119"/>
                    <a:pt x="501" y="363"/>
                  </a:cubicBezTo>
                  <a:cubicBezTo>
                    <a:pt x="185" y="671"/>
                    <a:pt x="0" y="1141"/>
                    <a:pt x="0" y="1141"/>
                  </a:cubicBezTo>
                  <a:cubicBezTo>
                    <a:pt x="0" y="1141"/>
                    <a:pt x="470" y="956"/>
                    <a:pt x="786" y="656"/>
                  </a:cubicBezTo>
                  <a:cubicBezTo>
                    <a:pt x="1094" y="348"/>
                    <a:pt x="1210" y="109"/>
                    <a:pt x="1125" y="24"/>
                  </a:cubicBezTo>
                  <a:cubicBezTo>
                    <a:pt x="1109" y="8"/>
                    <a:pt x="1086" y="0"/>
                    <a:pt x="10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13"/>
            <p:cNvSpPr/>
            <p:nvPr/>
          </p:nvSpPr>
          <p:spPr>
            <a:xfrm>
              <a:off x="2293475" y="1177250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210" y="0"/>
                  </a:moveTo>
                  <a:cubicBezTo>
                    <a:pt x="1210" y="0"/>
                    <a:pt x="732" y="185"/>
                    <a:pt x="417" y="493"/>
                  </a:cubicBezTo>
                  <a:cubicBezTo>
                    <a:pt x="109" y="801"/>
                    <a:pt x="1" y="1040"/>
                    <a:pt x="78" y="1117"/>
                  </a:cubicBezTo>
                  <a:cubicBezTo>
                    <a:pt x="95" y="1135"/>
                    <a:pt x="119" y="1145"/>
                    <a:pt x="151" y="1145"/>
                  </a:cubicBezTo>
                  <a:cubicBezTo>
                    <a:pt x="263" y="1145"/>
                    <a:pt x="463" y="1026"/>
                    <a:pt x="709" y="786"/>
                  </a:cubicBezTo>
                  <a:cubicBezTo>
                    <a:pt x="1017" y="478"/>
                    <a:pt x="1210" y="0"/>
                    <a:pt x="12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13"/>
            <p:cNvSpPr/>
            <p:nvPr/>
          </p:nvSpPr>
          <p:spPr>
            <a:xfrm>
              <a:off x="2264800" y="12353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0" y="1"/>
                  </a:moveTo>
                  <a:cubicBezTo>
                    <a:pt x="0" y="1"/>
                    <a:pt x="178" y="478"/>
                    <a:pt x="486" y="786"/>
                  </a:cubicBezTo>
                  <a:cubicBezTo>
                    <a:pt x="730" y="1037"/>
                    <a:pt x="931" y="1157"/>
                    <a:pt x="1042" y="1157"/>
                  </a:cubicBezTo>
                  <a:cubicBezTo>
                    <a:pt x="1071" y="1157"/>
                    <a:pt x="1094" y="1149"/>
                    <a:pt x="1109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93"/>
                    <a:pt x="1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13"/>
            <p:cNvSpPr/>
            <p:nvPr/>
          </p:nvSpPr>
          <p:spPr>
            <a:xfrm>
              <a:off x="2292900" y="1265425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46" y="0"/>
                  </a:moveTo>
                  <a:cubicBezTo>
                    <a:pt x="118" y="0"/>
                    <a:pt x="95" y="8"/>
                    <a:pt x="78" y="23"/>
                  </a:cubicBezTo>
                  <a:cubicBezTo>
                    <a:pt x="1" y="108"/>
                    <a:pt x="109" y="347"/>
                    <a:pt x="417" y="655"/>
                  </a:cubicBezTo>
                  <a:cubicBezTo>
                    <a:pt x="725" y="970"/>
                    <a:pt x="1194" y="1155"/>
                    <a:pt x="1194" y="1155"/>
                  </a:cubicBezTo>
                  <a:cubicBezTo>
                    <a:pt x="1194" y="1155"/>
                    <a:pt x="1017" y="686"/>
                    <a:pt x="709" y="370"/>
                  </a:cubicBezTo>
                  <a:cubicBezTo>
                    <a:pt x="463" y="123"/>
                    <a:pt x="261" y="0"/>
                    <a:pt x="14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13"/>
            <p:cNvSpPr/>
            <p:nvPr/>
          </p:nvSpPr>
          <p:spPr>
            <a:xfrm>
              <a:off x="2264225" y="126540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5" y="0"/>
                  </a:moveTo>
                  <a:cubicBezTo>
                    <a:pt x="953" y="0"/>
                    <a:pt x="751" y="119"/>
                    <a:pt x="501" y="363"/>
                  </a:cubicBezTo>
                  <a:cubicBezTo>
                    <a:pt x="193" y="671"/>
                    <a:pt x="0" y="1141"/>
                    <a:pt x="0" y="1141"/>
                  </a:cubicBezTo>
                  <a:cubicBezTo>
                    <a:pt x="0" y="1141"/>
                    <a:pt x="478" y="956"/>
                    <a:pt x="786" y="648"/>
                  </a:cubicBezTo>
                  <a:cubicBezTo>
                    <a:pt x="1102" y="340"/>
                    <a:pt x="1209" y="109"/>
                    <a:pt x="1132" y="24"/>
                  </a:cubicBezTo>
                  <a:cubicBezTo>
                    <a:pt x="1116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13"/>
            <p:cNvSpPr/>
            <p:nvPr/>
          </p:nvSpPr>
          <p:spPr>
            <a:xfrm>
              <a:off x="2292900" y="123577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10" y="0"/>
                  </a:moveTo>
                  <a:cubicBezTo>
                    <a:pt x="1210" y="0"/>
                    <a:pt x="740" y="185"/>
                    <a:pt x="424" y="493"/>
                  </a:cubicBezTo>
                  <a:cubicBezTo>
                    <a:pt x="116" y="801"/>
                    <a:pt x="1" y="1040"/>
                    <a:pt x="86" y="1117"/>
                  </a:cubicBezTo>
                  <a:cubicBezTo>
                    <a:pt x="101" y="1133"/>
                    <a:pt x="124" y="1141"/>
                    <a:pt x="153" y="1141"/>
                  </a:cubicBezTo>
                  <a:cubicBezTo>
                    <a:pt x="265" y="1141"/>
                    <a:pt x="465" y="1024"/>
                    <a:pt x="709" y="786"/>
                  </a:cubicBezTo>
                  <a:cubicBezTo>
                    <a:pt x="1025" y="478"/>
                    <a:pt x="1210" y="0"/>
                    <a:pt x="12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13"/>
            <p:cNvSpPr/>
            <p:nvPr/>
          </p:nvSpPr>
          <p:spPr>
            <a:xfrm>
              <a:off x="2264225" y="129390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1"/>
                  </a:moveTo>
                  <a:cubicBezTo>
                    <a:pt x="0" y="1"/>
                    <a:pt x="185" y="478"/>
                    <a:pt x="493" y="786"/>
                  </a:cubicBezTo>
                  <a:cubicBezTo>
                    <a:pt x="738" y="1037"/>
                    <a:pt x="939" y="1157"/>
                    <a:pt x="1050" y="1157"/>
                  </a:cubicBezTo>
                  <a:cubicBezTo>
                    <a:pt x="1078" y="1157"/>
                    <a:pt x="1101" y="1149"/>
                    <a:pt x="1117" y="1133"/>
                  </a:cubicBezTo>
                  <a:cubicBezTo>
                    <a:pt x="1194" y="1056"/>
                    <a:pt x="1094" y="817"/>
                    <a:pt x="786" y="501"/>
                  </a:cubicBezTo>
                  <a:cubicBezTo>
                    <a:pt x="478" y="193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13"/>
            <p:cNvSpPr/>
            <p:nvPr/>
          </p:nvSpPr>
          <p:spPr>
            <a:xfrm>
              <a:off x="2292525" y="13239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8" y="0"/>
                  </a:moveTo>
                  <a:cubicBezTo>
                    <a:pt x="118" y="0"/>
                    <a:pt x="95" y="9"/>
                    <a:pt x="77" y="24"/>
                  </a:cubicBezTo>
                  <a:cubicBezTo>
                    <a:pt x="0" y="109"/>
                    <a:pt x="108" y="348"/>
                    <a:pt x="416" y="656"/>
                  </a:cubicBezTo>
                  <a:cubicBezTo>
                    <a:pt x="724" y="972"/>
                    <a:pt x="1194" y="1156"/>
                    <a:pt x="1194" y="1156"/>
                  </a:cubicBezTo>
                  <a:cubicBezTo>
                    <a:pt x="1194" y="1156"/>
                    <a:pt x="1009" y="687"/>
                    <a:pt x="701" y="371"/>
                  </a:cubicBezTo>
                  <a:cubicBezTo>
                    <a:pt x="456" y="120"/>
                    <a:pt x="260" y="0"/>
                    <a:pt x="1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13"/>
            <p:cNvSpPr/>
            <p:nvPr/>
          </p:nvSpPr>
          <p:spPr>
            <a:xfrm>
              <a:off x="2263825" y="132392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5" y="0"/>
                  </a:moveTo>
                  <a:cubicBezTo>
                    <a:pt x="954" y="0"/>
                    <a:pt x="752" y="119"/>
                    <a:pt x="502" y="363"/>
                  </a:cubicBezTo>
                  <a:cubicBezTo>
                    <a:pt x="193" y="671"/>
                    <a:pt x="1" y="1141"/>
                    <a:pt x="1" y="1141"/>
                  </a:cubicBezTo>
                  <a:cubicBezTo>
                    <a:pt x="1" y="1141"/>
                    <a:pt x="478" y="956"/>
                    <a:pt x="786" y="648"/>
                  </a:cubicBezTo>
                  <a:cubicBezTo>
                    <a:pt x="1102" y="340"/>
                    <a:pt x="1210" y="109"/>
                    <a:pt x="1133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13"/>
            <p:cNvSpPr/>
            <p:nvPr/>
          </p:nvSpPr>
          <p:spPr>
            <a:xfrm>
              <a:off x="2292525" y="129430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09" y="0"/>
                  </a:moveTo>
                  <a:lnTo>
                    <a:pt x="1209" y="0"/>
                  </a:lnTo>
                  <a:cubicBezTo>
                    <a:pt x="1209" y="0"/>
                    <a:pt x="740" y="185"/>
                    <a:pt x="424" y="493"/>
                  </a:cubicBezTo>
                  <a:cubicBezTo>
                    <a:pt x="116" y="801"/>
                    <a:pt x="0" y="1040"/>
                    <a:pt x="77" y="1117"/>
                  </a:cubicBezTo>
                  <a:cubicBezTo>
                    <a:pt x="95" y="1133"/>
                    <a:pt x="119" y="1141"/>
                    <a:pt x="149" y="1141"/>
                  </a:cubicBezTo>
                  <a:cubicBezTo>
                    <a:pt x="264" y="1141"/>
                    <a:pt x="464" y="1023"/>
                    <a:pt x="709" y="778"/>
                  </a:cubicBezTo>
                  <a:cubicBezTo>
                    <a:pt x="1025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13"/>
            <p:cNvSpPr/>
            <p:nvPr/>
          </p:nvSpPr>
          <p:spPr>
            <a:xfrm>
              <a:off x="2263825" y="13524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86" y="478"/>
                    <a:pt x="494" y="786"/>
                  </a:cubicBezTo>
                  <a:cubicBezTo>
                    <a:pt x="738" y="1037"/>
                    <a:pt x="935" y="1157"/>
                    <a:pt x="1047" y="1157"/>
                  </a:cubicBezTo>
                  <a:cubicBezTo>
                    <a:pt x="1077" y="1157"/>
                    <a:pt x="1100" y="1149"/>
                    <a:pt x="1118" y="1133"/>
                  </a:cubicBezTo>
                  <a:cubicBezTo>
                    <a:pt x="1195" y="1056"/>
                    <a:pt x="1087" y="817"/>
                    <a:pt x="779" y="502"/>
                  </a:cubicBezTo>
                  <a:cubicBezTo>
                    <a:pt x="471" y="186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13"/>
            <p:cNvSpPr/>
            <p:nvPr/>
          </p:nvSpPr>
          <p:spPr>
            <a:xfrm>
              <a:off x="2292125" y="13824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8" y="1"/>
                  </a:moveTo>
                  <a:cubicBezTo>
                    <a:pt x="119" y="1"/>
                    <a:pt x="95" y="9"/>
                    <a:pt x="78" y="24"/>
                  </a:cubicBezTo>
                  <a:cubicBezTo>
                    <a:pt x="1" y="101"/>
                    <a:pt x="109" y="340"/>
                    <a:pt x="417" y="656"/>
                  </a:cubicBezTo>
                  <a:cubicBezTo>
                    <a:pt x="725" y="972"/>
                    <a:pt x="1195" y="1156"/>
                    <a:pt x="1195" y="1156"/>
                  </a:cubicBezTo>
                  <a:cubicBezTo>
                    <a:pt x="1195" y="1156"/>
                    <a:pt x="1010" y="679"/>
                    <a:pt x="702" y="371"/>
                  </a:cubicBezTo>
                  <a:cubicBezTo>
                    <a:pt x="457" y="120"/>
                    <a:pt x="261" y="1"/>
                    <a:pt x="14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13"/>
            <p:cNvSpPr/>
            <p:nvPr/>
          </p:nvSpPr>
          <p:spPr>
            <a:xfrm>
              <a:off x="2263450" y="13824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1"/>
                  </a:moveTo>
                  <a:cubicBezTo>
                    <a:pt x="954" y="1"/>
                    <a:pt x="752" y="119"/>
                    <a:pt x="501" y="363"/>
                  </a:cubicBezTo>
                  <a:cubicBezTo>
                    <a:pt x="185" y="671"/>
                    <a:pt x="1" y="1141"/>
                    <a:pt x="1" y="1141"/>
                  </a:cubicBezTo>
                  <a:cubicBezTo>
                    <a:pt x="1" y="1141"/>
                    <a:pt x="478" y="956"/>
                    <a:pt x="786" y="648"/>
                  </a:cubicBezTo>
                  <a:cubicBezTo>
                    <a:pt x="1102" y="340"/>
                    <a:pt x="1210" y="109"/>
                    <a:pt x="1133" y="24"/>
                  </a:cubicBezTo>
                  <a:cubicBezTo>
                    <a:pt x="1117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13"/>
            <p:cNvSpPr/>
            <p:nvPr/>
          </p:nvSpPr>
          <p:spPr>
            <a:xfrm>
              <a:off x="2292125" y="1352825"/>
              <a:ext cx="30275" cy="28525"/>
            </a:xfrm>
            <a:custGeom>
              <a:avLst/>
              <a:gdLst/>
              <a:ahLst/>
              <a:cxnLst/>
              <a:rect l="l" t="t" r="r" b="b"/>
              <a:pathLst>
                <a:path w="1211" h="1141" extrusionOk="0">
                  <a:moveTo>
                    <a:pt x="1210" y="0"/>
                  </a:moveTo>
                  <a:cubicBezTo>
                    <a:pt x="1210" y="0"/>
                    <a:pt x="733" y="185"/>
                    <a:pt x="425" y="493"/>
                  </a:cubicBezTo>
                  <a:cubicBezTo>
                    <a:pt x="109" y="801"/>
                    <a:pt x="1" y="1040"/>
                    <a:pt x="78" y="1117"/>
                  </a:cubicBezTo>
                  <a:cubicBezTo>
                    <a:pt x="94" y="1133"/>
                    <a:pt x="117" y="1141"/>
                    <a:pt x="146" y="1141"/>
                  </a:cubicBezTo>
                  <a:cubicBezTo>
                    <a:pt x="257" y="1141"/>
                    <a:pt x="459" y="1023"/>
                    <a:pt x="709" y="778"/>
                  </a:cubicBezTo>
                  <a:cubicBezTo>
                    <a:pt x="1025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13"/>
            <p:cNvSpPr/>
            <p:nvPr/>
          </p:nvSpPr>
          <p:spPr>
            <a:xfrm>
              <a:off x="2263450" y="1410975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" y="0"/>
                  </a:moveTo>
                  <a:cubicBezTo>
                    <a:pt x="1" y="0"/>
                    <a:pt x="185" y="470"/>
                    <a:pt x="493" y="786"/>
                  </a:cubicBezTo>
                  <a:cubicBezTo>
                    <a:pt x="738" y="1036"/>
                    <a:pt x="934" y="1156"/>
                    <a:pt x="1047" y="1156"/>
                  </a:cubicBezTo>
                  <a:cubicBezTo>
                    <a:pt x="1076" y="1156"/>
                    <a:pt x="1100" y="1148"/>
                    <a:pt x="1117" y="1132"/>
                  </a:cubicBezTo>
                  <a:cubicBezTo>
                    <a:pt x="1194" y="1055"/>
                    <a:pt x="1086" y="816"/>
                    <a:pt x="778" y="501"/>
                  </a:cubicBezTo>
                  <a:cubicBezTo>
                    <a:pt x="470" y="185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13"/>
            <p:cNvSpPr/>
            <p:nvPr/>
          </p:nvSpPr>
          <p:spPr>
            <a:xfrm>
              <a:off x="2291750" y="14409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5" y="1"/>
                  </a:moveTo>
                  <a:cubicBezTo>
                    <a:pt x="116" y="1"/>
                    <a:pt x="93" y="9"/>
                    <a:pt x="78" y="25"/>
                  </a:cubicBezTo>
                  <a:cubicBezTo>
                    <a:pt x="1" y="102"/>
                    <a:pt x="101" y="340"/>
                    <a:pt x="409" y="656"/>
                  </a:cubicBezTo>
                  <a:cubicBezTo>
                    <a:pt x="717" y="972"/>
                    <a:pt x="1194" y="1157"/>
                    <a:pt x="1194" y="1157"/>
                  </a:cubicBezTo>
                  <a:cubicBezTo>
                    <a:pt x="1194" y="1157"/>
                    <a:pt x="1009" y="679"/>
                    <a:pt x="701" y="371"/>
                  </a:cubicBezTo>
                  <a:cubicBezTo>
                    <a:pt x="457" y="120"/>
                    <a:pt x="256" y="1"/>
                    <a:pt x="1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13"/>
            <p:cNvSpPr/>
            <p:nvPr/>
          </p:nvSpPr>
          <p:spPr>
            <a:xfrm>
              <a:off x="2263075" y="14409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1" y="1"/>
                  </a:moveTo>
                  <a:cubicBezTo>
                    <a:pt x="946" y="1"/>
                    <a:pt x="745" y="119"/>
                    <a:pt x="501" y="363"/>
                  </a:cubicBezTo>
                  <a:cubicBezTo>
                    <a:pt x="185" y="671"/>
                    <a:pt x="0" y="1141"/>
                    <a:pt x="0" y="1141"/>
                  </a:cubicBezTo>
                  <a:cubicBezTo>
                    <a:pt x="0" y="1141"/>
                    <a:pt x="470" y="956"/>
                    <a:pt x="786" y="648"/>
                  </a:cubicBezTo>
                  <a:cubicBezTo>
                    <a:pt x="1094" y="340"/>
                    <a:pt x="1209" y="102"/>
                    <a:pt x="1132" y="25"/>
                  </a:cubicBezTo>
                  <a:cubicBezTo>
                    <a:pt x="1115" y="9"/>
                    <a:pt x="1091" y="1"/>
                    <a:pt x="106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13"/>
            <p:cNvSpPr/>
            <p:nvPr/>
          </p:nvSpPr>
          <p:spPr>
            <a:xfrm>
              <a:off x="2291750" y="14113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0"/>
                  </a:moveTo>
                  <a:cubicBezTo>
                    <a:pt x="1210" y="1"/>
                    <a:pt x="732" y="185"/>
                    <a:pt x="424" y="493"/>
                  </a:cubicBezTo>
                  <a:cubicBezTo>
                    <a:pt x="108" y="801"/>
                    <a:pt x="1" y="1032"/>
                    <a:pt x="78" y="1117"/>
                  </a:cubicBezTo>
                  <a:cubicBezTo>
                    <a:pt x="94" y="1133"/>
                    <a:pt x="116" y="1141"/>
                    <a:pt x="145" y="1141"/>
                  </a:cubicBezTo>
                  <a:cubicBezTo>
                    <a:pt x="257" y="1141"/>
                    <a:pt x="459" y="1023"/>
                    <a:pt x="709" y="778"/>
                  </a:cubicBezTo>
                  <a:cubicBezTo>
                    <a:pt x="1017" y="470"/>
                    <a:pt x="1210" y="1"/>
                    <a:pt x="12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13"/>
            <p:cNvSpPr/>
            <p:nvPr/>
          </p:nvSpPr>
          <p:spPr>
            <a:xfrm>
              <a:off x="2263075" y="146950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0"/>
                  </a:moveTo>
                  <a:cubicBezTo>
                    <a:pt x="0" y="0"/>
                    <a:pt x="177" y="470"/>
                    <a:pt x="485" y="786"/>
                  </a:cubicBezTo>
                  <a:cubicBezTo>
                    <a:pt x="730" y="1036"/>
                    <a:pt x="931" y="1156"/>
                    <a:pt x="1046" y="1156"/>
                  </a:cubicBezTo>
                  <a:cubicBezTo>
                    <a:pt x="1075" y="1156"/>
                    <a:pt x="1099" y="1148"/>
                    <a:pt x="1117" y="1132"/>
                  </a:cubicBezTo>
                  <a:cubicBezTo>
                    <a:pt x="1194" y="1047"/>
                    <a:pt x="1086" y="809"/>
                    <a:pt x="778" y="501"/>
                  </a:cubicBezTo>
                  <a:cubicBezTo>
                    <a:pt x="470" y="185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13"/>
            <p:cNvSpPr/>
            <p:nvPr/>
          </p:nvSpPr>
          <p:spPr>
            <a:xfrm>
              <a:off x="2291175" y="1499500"/>
              <a:ext cx="22550" cy="16600"/>
            </a:xfrm>
            <a:custGeom>
              <a:avLst/>
              <a:gdLst/>
              <a:ahLst/>
              <a:cxnLst/>
              <a:rect l="l" t="t" r="r" b="b"/>
              <a:pathLst>
                <a:path w="902" h="664" extrusionOk="0">
                  <a:moveTo>
                    <a:pt x="152" y="1"/>
                  </a:moveTo>
                  <a:cubicBezTo>
                    <a:pt x="124" y="1"/>
                    <a:pt x="101" y="9"/>
                    <a:pt x="85" y="25"/>
                  </a:cubicBezTo>
                  <a:cubicBezTo>
                    <a:pt x="0" y="102"/>
                    <a:pt x="108" y="340"/>
                    <a:pt x="416" y="656"/>
                  </a:cubicBezTo>
                  <a:lnTo>
                    <a:pt x="424" y="664"/>
                  </a:lnTo>
                  <a:lnTo>
                    <a:pt x="432" y="664"/>
                  </a:lnTo>
                  <a:cubicBezTo>
                    <a:pt x="586" y="648"/>
                    <a:pt x="747" y="625"/>
                    <a:pt x="901" y="610"/>
                  </a:cubicBezTo>
                  <a:cubicBezTo>
                    <a:pt x="848" y="525"/>
                    <a:pt x="778" y="440"/>
                    <a:pt x="709" y="371"/>
                  </a:cubicBezTo>
                  <a:cubicBezTo>
                    <a:pt x="464" y="120"/>
                    <a:pt x="263" y="1"/>
                    <a:pt x="15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13"/>
            <p:cNvSpPr/>
            <p:nvPr/>
          </p:nvSpPr>
          <p:spPr>
            <a:xfrm>
              <a:off x="2267500" y="1499475"/>
              <a:ext cx="25425" cy="18750"/>
            </a:xfrm>
            <a:custGeom>
              <a:avLst/>
              <a:gdLst/>
              <a:ahLst/>
              <a:cxnLst/>
              <a:rect l="l" t="t" r="r" b="b"/>
              <a:pathLst>
                <a:path w="1017" h="750" extrusionOk="0">
                  <a:moveTo>
                    <a:pt x="862" y="1"/>
                  </a:moveTo>
                  <a:cubicBezTo>
                    <a:pt x="750" y="1"/>
                    <a:pt x="551" y="114"/>
                    <a:pt x="308" y="357"/>
                  </a:cubicBezTo>
                  <a:cubicBezTo>
                    <a:pt x="185" y="480"/>
                    <a:pt x="85" y="619"/>
                    <a:pt x="0" y="749"/>
                  </a:cubicBezTo>
                  <a:cubicBezTo>
                    <a:pt x="170" y="749"/>
                    <a:pt x="331" y="742"/>
                    <a:pt x="501" y="734"/>
                  </a:cubicBezTo>
                  <a:cubicBezTo>
                    <a:pt x="532" y="703"/>
                    <a:pt x="562" y="680"/>
                    <a:pt x="593" y="649"/>
                  </a:cubicBezTo>
                  <a:cubicBezTo>
                    <a:pt x="901" y="341"/>
                    <a:pt x="1017" y="103"/>
                    <a:pt x="932" y="26"/>
                  </a:cubicBezTo>
                  <a:cubicBezTo>
                    <a:pt x="916" y="9"/>
                    <a:pt x="892" y="1"/>
                    <a:pt x="86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13"/>
            <p:cNvSpPr/>
            <p:nvPr/>
          </p:nvSpPr>
          <p:spPr>
            <a:xfrm>
              <a:off x="2291375" y="14698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cubicBezTo>
                    <a:pt x="1209" y="1"/>
                    <a:pt x="732" y="185"/>
                    <a:pt x="424" y="493"/>
                  </a:cubicBezTo>
                  <a:cubicBezTo>
                    <a:pt x="108" y="801"/>
                    <a:pt x="0" y="1032"/>
                    <a:pt x="77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3"/>
                    <a:pt x="709" y="778"/>
                  </a:cubicBezTo>
                  <a:cubicBezTo>
                    <a:pt x="1017" y="470"/>
                    <a:pt x="1209" y="1"/>
                    <a:pt x="12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13"/>
            <p:cNvSpPr/>
            <p:nvPr/>
          </p:nvSpPr>
          <p:spPr>
            <a:xfrm>
              <a:off x="2215700" y="600250"/>
              <a:ext cx="25050" cy="19950"/>
            </a:xfrm>
            <a:custGeom>
              <a:avLst/>
              <a:gdLst/>
              <a:ahLst/>
              <a:cxnLst/>
              <a:rect l="l" t="t" r="r" b="b"/>
              <a:pathLst>
                <a:path w="1002" h="798" extrusionOk="0">
                  <a:moveTo>
                    <a:pt x="424" y="0"/>
                  </a:moveTo>
                  <a:cubicBezTo>
                    <a:pt x="278" y="8"/>
                    <a:pt x="139" y="16"/>
                    <a:pt x="1" y="31"/>
                  </a:cubicBezTo>
                  <a:cubicBezTo>
                    <a:pt x="78" y="162"/>
                    <a:pt x="178" y="308"/>
                    <a:pt x="293" y="432"/>
                  </a:cubicBezTo>
                  <a:cubicBezTo>
                    <a:pt x="536" y="674"/>
                    <a:pt x="736" y="797"/>
                    <a:pt x="847" y="797"/>
                  </a:cubicBezTo>
                  <a:cubicBezTo>
                    <a:pt x="877" y="797"/>
                    <a:pt x="901" y="789"/>
                    <a:pt x="917" y="771"/>
                  </a:cubicBezTo>
                  <a:cubicBezTo>
                    <a:pt x="1002" y="694"/>
                    <a:pt x="894" y="455"/>
                    <a:pt x="586" y="147"/>
                  </a:cubicBezTo>
                  <a:cubicBezTo>
                    <a:pt x="532" y="93"/>
                    <a:pt x="478" y="47"/>
                    <a:pt x="42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13"/>
            <p:cNvSpPr/>
            <p:nvPr/>
          </p:nvSpPr>
          <p:spPr>
            <a:xfrm>
              <a:off x="2239000" y="6214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52" y="1"/>
                  </a:moveTo>
                  <a:cubicBezTo>
                    <a:pt x="124" y="1"/>
                    <a:pt x="101" y="9"/>
                    <a:pt x="85" y="25"/>
                  </a:cubicBezTo>
                  <a:cubicBezTo>
                    <a:pt x="1" y="102"/>
                    <a:pt x="108" y="340"/>
                    <a:pt x="416" y="656"/>
                  </a:cubicBezTo>
                  <a:cubicBezTo>
                    <a:pt x="724" y="964"/>
                    <a:pt x="1194" y="1157"/>
                    <a:pt x="1194" y="1157"/>
                  </a:cubicBezTo>
                  <a:cubicBezTo>
                    <a:pt x="1194" y="1157"/>
                    <a:pt x="1017" y="679"/>
                    <a:pt x="709" y="371"/>
                  </a:cubicBezTo>
                  <a:cubicBezTo>
                    <a:pt x="464" y="120"/>
                    <a:pt x="263" y="1"/>
                    <a:pt x="15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13"/>
            <p:cNvSpPr/>
            <p:nvPr/>
          </p:nvSpPr>
          <p:spPr>
            <a:xfrm>
              <a:off x="2210325" y="621300"/>
              <a:ext cx="30425" cy="28650"/>
            </a:xfrm>
            <a:custGeom>
              <a:avLst/>
              <a:gdLst/>
              <a:ahLst/>
              <a:cxnLst/>
              <a:rect l="l" t="t" r="r" b="b"/>
              <a:pathLst>
                <a:path w="1217" h="1146" extrusionOk="0">
                  <a:moveTo>
                    <a:pt x="1059" y="1"/>
                  </a:moveTo>
                  <a:cubicBezTo>
                    <a:pt x="947" y="1"/>
                    <a:pt x="749" y="119"/>
                    <a:pt x="508" y="360"/>
                  </a:cubicBezTo>
                  <a:cubicBezTo>
                    <a:pt x="193" y="668"/>
                    <a:pt x="0" y="1145"/>
                    <a:pt x="0" y="1145"/>
                  </a:cubicBezTo>
                  <a:cubicBezTo>
                    <a:pt x="0" y="1145"/>
                    <a:pt x="478" y="960"/>
                    <a:pt x="793" y="652"/>
                  </a:cubicBezTo>
                  <a:cubicBezTo>
                    <a:pt x="1101" y="344"/>
                    <a:pt x="1217" y="106"/>
                    <a:pt x="1132" y="29"/>
                  </a:cubicBezTo>
                  <a:cubicBezTo>
                    <a:pt x="1115" y="10"/>
                    <a:pt x="1091" y="1"/>
                    <a:pt x="105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13"/>
            <p:cNvSpPr/>
            <p:nvPr/>
          </p:nvSpPr>
          <p:spPr>
            <a:xfrm>
              <a:off x="2239200" y="599475"/>
              <a:ext cx="26200" cy="20850"/>
            </a:xfrm>
            <a:custGeom>
              <a:avLst/>
              <a:gdLst/>
              <a:ahLst/>
              <a:cxnLst/>
              <a:rect l="l" t="t" r="r" b="b"/>
              <a:pathLst>
                <a:path w="1048" h="834" extrusionOk="0">
                  <a:moveTo>
                    <a:pt x="639" y="1"/>
                  </a:moveTo>
                  <a:cubicBezTo>
                    <a:pt x="562" y="55"/>
                    <a:pt x="485" y="116"/>
                    <a:pt x="416" y="178"/>
                  </a:cubicBezTo>
                  <a:cubicBezTo>
                    <a:pt x="108" y="486"/>
                    <a:pt x="0" y="725"/>
                    <a:pt x="77" y="809"/>
                  </a:cubicBezTo>
                  <a:cubicBezTo>
                    <a:pt x="93" y="825"/>
                    <a:pt x="116" y="833"/>
                    <a:pt x="145" y="833"/>
                  </a:cubicBezTo>
                  <a:cubicBezTo>
                    <a:pt x="256" y="833"/>
                    <a:pt x="458" y="715"/>
                    <a:pt x="709" y="470"/>
                  </a:cubicBezTo>
                  <a:cubicBezTo>
                    <a:pt x="847" y="332"/>
                    <a:pt x="971" y="155"/>
                    <a:pt x="104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13"/>
            <p:cNvSpPr/>
            <p:nvPr/>
          </p:nvSpPr>
          <p:spPr>
            <a:xfrm>
              <a:off x="2210325" y="649925"/>
              <a:ext cx="30050" cy="28800"/>
            </a:xfrm>
            <a:custGeom>
              <a:avLst/>
              <a:gdLst/>
              <a:ahLst/>
              <a:cxnLst/>
              <a:rect l="l" t="t" r="r" b="b"/>
              <a:pathLst>
                <a:path w="1202" h="1152" extrusionOk="0">
                  <a:moveTo>
                    <a:pt x="0" y="0"/>
                  </a:moveTo>
                  <a:cubicBezTo>
                    <a:pt x="0" y="0"/>
                    <a:pt x="185" y="470"/>
                    <a:pt x="493" y="786"/>
                  </a:cubicBezTo>
                  <a:cubicBezTo>
                    <a:pt x="736" y="1028"/>
                    <a:pt x="935" y="1152"/>
                    <a:pt x="1047" y="1152"/>
                  </a:cubicBezTo>
                  <a:cubicBezTo>
                    <a:pt x="1077" y="1152"/>
                    <a:pt x="1100" y="1143"/>
                    <a:pt x="1117" y="1125"/>
                  </a:cubicBezTo>
                  <a:cubicBezTo>
                    <a:pt x="1201" y="1048"/>
                    <a:pt x="1094" y="809"/>
                    <a:pt x="786" y="501"/>
                  </a:cubicBezTo>
                  <a:cubicBezTo>
                    <a:pt x="478" y="185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13"/>
            <p:cNvSpPr/>
            <p:nvPr/>
          </p:nvSpPr>
          <p:spPr>
            <a:xfrm>
              <a:off x="2238625" y="67992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8" y="1"/>
                  </a:moveTo>
                  <a:cubicBezTo>
                    <a:pt x="119" y="1"/>
                    <a:pt x="95" y="9"/>
                    <a:pt x="77" y="25"/>
                  </a:cubicBezTo>
                  <a:cubicBezTo>
                    <a:pt x="0" y="102"/>
                    <a:pt x="108" y="340"/>
                    <a:pt x="416" y="656"/>
                  </a:cubicBezTo>
                  <a:cubicBezTo>
                    <a:pt x="724" y="964"/>
                    <a:pt x="1194" y="1157"/>
                    <a:pt x="1194" y="1157"/>
                  </a:cubicBezTo>
                  <a:cubicBezTo>
                    <a:pt x="1194" y="1157"/>
                    <a:pt x="1017" y="679"/>
                    <a:pt x="709" y="371"/>
                  </a:cubicBezTo>
                  <a:cubicBezTo>
                    <a:pt x="464" y="120"/>
                    <a:pt x="263" y="1"/>
                    <a:pt x="14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13"/>
            <p:cNvSpPr/>
            <p:nvPr/>
          </p:nvSpPr>
          <p:spPr>
            <a:xfrm>
              <a:off x="2209925" y="679825"/>
              <a:ext cx="30250" cy="28650"/>
            </a:xfrm>
            <a:custGeom>
              <a:avLst/>
              <a:gdLst/>
              <a:ahLst/>
              <a:cxnLst/>
              <a:rect l="l" t="t" r="r" b="b"/>
              <a:pathLst>
                <a:path w="1210" h="1146" extrusionOk="0">
                  <a:moveTo>
                    <a:pt x="1060" y="1"/>
                  </a:moveTo>
                  <a:cubicBezTo>
                    <a:pt x="947" y="1"/>
                    <a:pt x="748" y="119"/>
                    <a:pt x="501" y="360"/>
                  </a:cubicBezTo>
                  <a:cubicBezTo>
                    <a:pt x="193" y="668"/>
                    <a:pt x="1" y="1145"/>
                    <a:pt x="1" y="1145"/>
                  </a:cubicBezTo>
                  <a:cubicBezTo>
                    <a:pt x="1" y="1145"/>
                    <a:pt x="478" y="961"/>
                    <a:pt x="786" y="653"/>
                  </a:cubicBezTo>
                  <a:cubicBezTo>
                    <a:pt x="1102" y="344"/>
                    <a:pt x="1210" y="106"/>
                    <a:pt x="1133" y="29"/>
                  </a:cubicBezTo>
                  <a:cubicBezTo>
                    <a:pt x="1116" y="10"/>
                    <a:pt x="1091" y="1"/>
                    <a:pt x="10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13"/>
            <p:cNvSpPr/>
            <p:nvPr/>
          </p:nvSpPr>
          <p:spPr>
            <a:xfrm>
              <a:off x="2238625" y="6503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lnTo>
                    <a:pt x="1209" y="1"/>
                  </a:lnTo>
                  <a:cubicBezTo>
                    <a:pt x="1209" y="1"/>
                    <a:pt x="739" y="178"/>
                    <a:pt x="424" y="486"/>
                  </a:cubicBezTo>
                  <a:cubicBezTo>
                    <a:pt x="116" y="794"/>
                    <a:pt x="0" y="1033"/>
                    <a:pt x="85" y="1117"/>
                  </a:cubicBezTo>
                  <a:cubicBezTo>
                    <a:pt x="101" y="1133"/>
                    <a:pt x="124" y="1141"/>
                    <a:pt x="152" y="1141"/>
                  </a:cubicBezTo>
                  <a:cubicBezTo>
                    <a:pt x="263" y="1141"/>
                    <a:pt x="464" y="1023"/>
                    <a:pt x="709" y="778"/>
                  </a:cubicBezTo>
                  <a:cubicBezTo>
                    <a:pt x="1024" y="470"/>
                    <a:pt x="1209" y="1"/>
                    <a:pt x="12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13"/>
            <p:cNvSpPr/>
            <p:nvPr/>
          </p:nvSpPr>
          <p:spPr>
            <a:xfrm>
              <a:off x="2209925" y="708450"/>
              <a:ext cx="29875" cy="28800"/>
            </a:xfrm>
            <a:custGeom>
              <a:avLst/>
              <a:gdLst/>
              <a:ahLst/>
              <a:cxnLst/>
              <a:rect l="l" t="t" r="r" b="b"/>
              <a:pathLst>
                <a:path w="1195" h="1152" extrusionOk="0">
                  <a:moveTo>
                    <a:pt x="1" y="0"/>
                  </a:moveTo>
                  <a:cubicBezTo>
                    <a:pt x="1" y="0"/>
                    <a:pt x="186" y="470"/>
                    <a:pt x="494" y="786"/>
                  </a:cubicBezTo>
                  <a:cubicBezTo>
                    <a:pt x="736" y="1028"/>
                    <a:pt x="936" y="1152"/>
                    <a:pt x="1047" y="1152"/>
                  </a:cubicBezTo>
                  <a:cubicBezTo>
                    <a:pt x="1077" y="1152"/>
                    <a:pt x="1101" y="1143"/>
                    <a:pt x="1117" y="1125"/>
                  </a:cubicBezTo>
                  <a:cubicBezTo>
                    <a:pt x="1194" y="1048"/>
                    <a:pt x="1087" y="809"/>
                    <a:pt x="786" y="501"/>
                  </a:cubicBezTo>
                  <a:cubicBezTo>
                    <a:pt x="478" y="185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13"/>
            <p:cNvSpPr/>
            <p:nvPr/>
          </p:nvSpPr>
          <p:spPr>
            <a:xfrm>
              <a:off x="2238225" y="7384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8" y="1"/>
                  </a:moveTo>
                  <a:cubicBezTo>
                    <a:pt x="119" y="1"/>
                    <a:pt x="95" y="9"/>
                    <a:pt x="78" y="25"/>
                  </a:cubicBezTo>
                  <a:cubicBezTo>
                    <a:pt x="1" y="102"/>
                    <a:pt x="109" y="341"/>
                    <a:pt x="417" y="656"/>
                  </a:cubicBezTo>
                  <a:cubicBezTo>
                    <a:pt x="725" y="964"/>
                    <a:pt x="1194" y="1157"/>
                    <a:pt x="1194" y="1157"/>
                  </a:cubicBezTo>
                  <a:cubicBezTo>
                    <a:pt x="1194" y="1157"/>
                    <a:pt x="1010" y="679"/>
                    <a:pt x="702" y="371"/>
                  </a:cubicBezTo>
                  <a:cubicBezTo>
                    <a:pt x="457" y="121"/>
                    <a:pt x="261" y="1"/>
                    <a:pt x="14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13"/>
            <p:cNvSpPr/>
            <p:nvPr/>
          </p:nvSpPr>
          <p:spPr>
            <a:xfrm>
              <a:off x="2209550" y="73835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59" y="1"/>
                  </a:moveTo>
                  <a:cubicBezTo>
                    <a:pt x="947" y="1"/>
                    <a:pt x="747" y="119"/>
                    <a:pt x="501" y="360"/>
                  </a:cubicBezTo>
                  <a:cubicBezTo>
                    <a:pt x="193" y="668"/>
                    <a:pt x="0" y="1138"/>
                    <a:pt x="0" y="1138"/>
                  </a:cubicBezTo>
                  <a:cubicBezTo>
                    <a:pt x="0" y="1138"/>
                    <a:pt x="478" y="961"/>
                    <a:pt x="786" y="653"/>
                  </a:cubicBezTo>
                  <a:cubicBezTo>
                    <a:pt x="1102" y="345"/>
                    <a:pt x="1209" y="106"/>
                    <a:pt x="1132" y="29"/>
                  </a:cubicBezTo>
                  <a:cubicBezTo>
                    <a:pt x="1115" y="10"/>
                    <a:pt x="1091" y="1"/>
                    <a:pt x="105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13"/>
            <p:cNvSpPr/>
            <p:nvPr/>
          </p:nvSpPr>
          <p:spPr>
            <a:xfrm>
              <a:off x="2238225" y="70882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10" y="1"/>
                  </a:moveTo>
                  <a:cubicBezTo>
                    <a:pt x="1210" y="1"/>
                    <a:pt x="740" y="178"/>
                    <a:pt x="424" y="486"/>
                  </a:cubicBezTo>
                  <a:cubicBezTo>
                    <a:pt x="116" y="794"/>
                    <a:pt x="1" y="1033"/>
                    <a:pt x="78" y="1110"/>
                  </a:cubicBezTo>
                  <a:cubicBezTo>
                    <a:pt x="96" y="1128"/>
                    <a:pt x="122" y="1138"/>
                    <a:pt x="155" y="1138"/>
                  </a:cubicBezTo>
                  <a:cubicBezTo>
                    <a:pt x="270" y="1138"/>
                    <a:pt x="469" y="1019"/>
                    <a:pt x="709" y="779"/>
                  </a:cubicBezTo>
                  <a:cubicBezTo>
                    <a:pt x="1025" y="471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13"/>
            <p:cNvSpPr/>
            <p:nvPr/>
          </p:nvSpPr>
          <p:spPr>
            <a:xfrm>
              <a:off x="2209550" y="766775"/>
              <a:ext cx="29850" cy="29000"/>
            </a:xfrm>
            <a:custGeom>
              <a:avLst/>
              <a:gdLst/>
              <a:ahLst/>
              <a:cxnLst/>
              <a:rect l="l" t="t" r="r" b="b"/>
              <a:pathLst>
                <a:path w="1194" h="1160" extrusionOk="0">
                  <a:moveTo>
                    <a:pt x="0" y="1"/>
                  </a:moveTo>
                  <a:cubicBezTo>
                    <a:pt x="0" y="1"/>
                    <a:pt x="185" y="478"/>
                    <a:pt x="493" y="794"/>
                  </a:cubicBezTo>
                  <a:cubicBezTo>
                    <a:pt x="736" y="1037"/>
                    <a:pt x="931" y="1160"/>
                    <a:pt x="1044" y="1160"/>
                  </a:cubicBezTo>
                  <a:cubicBezTo>
                    <a:pt x="1074" y="1160"/>
                    <a:pt x="1099" y="1151"/>
                    <a:pt x="1117" y="1133"/>
                  </a:cubicBezTo>
                  <a:cubicBezTo>
                    <a:pt x="1194" y="1056"/>
                    <a:pt x="1086" y="817"/>
                    <a:pt x="778" y="509"/>
                  </a:cubicBezTo>
                  <a:cubicBezTo>
                    <a:pt x="470" y="193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13"/>
            <p:cNvSpPr/>
            <p:nvPr/>
          </p:nvSpPr>
          <p:spPr>
            <a:xfrm>
              <a:off x="2237850" y="79697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5" y="1"/>
                  </a:moveTo>
                  <a:cubicBezTo>
                    <a:pt x="116" y="1"/>
                    <a:pt x="93" y="9"/>
                    <a:pt x="77" y="25"/>
                  </a:cubicBezTo>
                  <a:cubicBezTo>
                    <a:pt x="0" y="102"/>
                    <a:pt x="108" y="341"/>
                    <a:pt x="416" y="656"/>
                  </a:cubicBezTo>
                  <a:cubicBezTo>
                    <a:pt x="724" y="964"/>
                    <a:pt x="1194" y="1157"/>
                    <a:pt x="1194" y="1157"/>
                  </a:cubicBezTo>
                  <a:cubicBezTo>
                    <a:pt x="1194" y="1157"/>
                    <a:pt x="1009" y="679"/>
                    <a:pt x="701" y="364"/>
                  </a:cubicBezTo>
                  <a:cubicBezTo>
                    <a:pt x="457" y="119"/>
                    <a:pt x="256" y="1"/>
                    <a:pt x="1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13"/>
            <p:cNvSpPr/>
            <p:nvPr/>
          </p:nvSpPr>
          <p:spPr>
            <a:xfrm>
              <a:off x="2209150" y="796900"/>
              <a:ext cx="30250" cy="28425"/>
            </a:xfrm>
            <a:custGeom>
              <a:avLst/>
              <a:gdLst/>
              <a:ahLst/>
              <a:cxnLst/>
              <a:rect l="l" t="t" r="r" b="b"/>
              <a:pathLst>
                <a:path w="1210" h="1137" extrusionOk="0">
                  <a:moveTo>
                    <a:pt x="1060" y="0"/>
                  </a:moveTo>
                  <a:cubicBezTo>
                    <a:pt x="948" y="0"/>
                    <a:pt x="748" y="118"/>
                    <a:pt x="501" y="359"/>
                  </a:cubicBezTo>
                  <a:cubicBezTo>
                    <a:pt x="186" y="667"/>
                    <a:pt x="1" y="1137"/>
                    <a:pt x="1" y="1137"/>
                  </a:cubicBezTo>
                  <a:cubicBezTo>
                    <a:pt x="1" y="1137"/>
                    <a:pt x="478" y="960"/>
                    <a:pt x="786" y="652"/>
                  </a:cubicBezTo>
                  <a:cubicBezTo>
                    <a:pt x="1102" y="344"/>
                    <a:pt x="1210" y="105"/>
                    <a:pt x="1133" y="28"/>
                  </a:cubicBezTo>
                  <a:cubicBezTo>
                    <a:pt x="1116" y="9"/>
                    <a:pt x="1091" y="0"/>
                    <a:pt x="106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13"/>
            <p:cNvSpPr/>
            <p:nvPr/>
          </p:nvSpPr>
          <p:spPr>
            <a:xfrm>
              <a:off x="2237850" y="76735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09" y="1"/>
                  </a:moveTo>
                  <a:cubicBezTo>
                    <a:pt x="1209" y="1"/>
                    <a:pt x="732" y="178"/>
                    <a:pt x="424" y="486"/>
                  </a:cubicBezTo>
                  <a:cubicBezTo>
                    <a:pt x="108" y="794"/>
                    <a:pt x="0" y="1033"/>
                    <a:pt x="77" y="1110"/>
                  </a:cubicBezTo>
                  <a:cubicBezTo>
                    <a:pt x="94" y="1128"/>
                    <a:pt x="119" y="1138"/>
                    <a:pt x="150" y="1138"/>
                  </a:cubicBezTo>
                  <a:cubicBezTo>
                    <a:pt x="263" y="1138"/>
                    <a:pt x="462" y="1019"/>
                    <a:pt x="709" y="779"/>
                  </a:cubicBezTo>
                  <a:cubicBezTo>
                    <a:pt x="1025" y="471"/>
                    <a:pt x="1209" y="1"/>
                    <a:pt x="12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13"/>
            <p:cNvSpPr/>
            <p:nvPr/>
          </p:nvSpPr>
          <p:spPr>
            <a:xfrm>
              <a:off x="2209150" y="825300"/>
              <a:ext cx="29875" cy="29000"/>
            </a:xfrm>
            <a:custGeom>
              <a:avLst/>
              <a:gdLst/>
              <a:ahLst/>
              <a:cxnLst/>
              <a:rect l="l" t="t" r="r" b="b"/>
              <a:pathLst>
                <a:path w="1195" h="1160" extrusionOk="0">
                  <a:moveTo>
                    <a:pt x="1" y="1"/>
                  </a:moveTo>
                  <a:cubicBezTo>
                    <a:pt x="1" y="1"/>
                    <a:pt x="186" y="478"/>
                    <a:pt x="486" y="794"/>
                  </a:cubicBezTo>
                  <a:cubicBezTo>
                    <a:pt x="729" y="1037"/>
                    <a:pt x="928" y="1160"/>
                    <a:pt x="1044" y="1160"/>
                  </a:cubicBezTo>
                  <a:cubicBezTo>
                    <a:pt x="1075" y="1160"/>
                    <a:pt x="1100" y="1151"/>
                    <a:pt x="1118" y="1133"/>
                  </a:cubicBezTo>
                  <a:cubicBezTo>
                    <a:pt x="1195" y="1056"/>
                    <a:pt x="1087" y="817"/>
                    <a:pt x="779" y="501"/>
                  </a:cubicBezTo>
                  <a:cubicBezTo>
                    <a:pt x="471" y="193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13"/>
            <p:cNvSpPr/>
            <p:nvPr/>
          </p:nvSpPr>
          <p:spPr>
            <a:xfrm>
              <a:off x="2237450" y="855450"/>
              <a:ext cx="29875" cy="29000"/>
            </a:xfrm>
            <a:custGeom>
              <a:avLst/>
              <a:gdLst/>
              <a:ahLst/>
              <a:cxnLst/>
              <a:rect l="l" t="t" r="r" b="b"/>
              <a:pathLst>
                <a:path w="1195" h="1160" extrusionOk="0">
                  <a:moveTo>
                    <a:pt x="148" y="0"/>
                  </a:moveTo>
                  <a:cubicBezTo>
                    <a:pt x="118" y="0"/>
                    <a:pt x="94" y="9"/>
                    <a:pt x="78" y="27"/>
                  </a:cubicBezTo>
                  <a:cubicBezTo>
                    <a:pt x="1" y="104"/>
                    <a:pt x="101" y="343"/>
                    <a:pt x="409" y="651"/>
                  </a:cubicBezTo>
                  <a:cubicBezTo>
                    <a:pt x="717" y="966"/>
                    <a:pt x="1195" y="1159"/>
                    <a:pt x="1195" y="1159"/>
                  </a:cubicBezTo>
                  <a:cubicBezTo>
                    <a:pt x="1195" y="1159"/>
                    <a:pt x="1010" y="682"/>
                    <a:pt x="702" y="366"/>
                  </a:cubicBezTo>
                  <a:cubicBezTo>
                    <a:pt x="459" y="123"/>
                    <a:pt x="259" y="0"/>
                    <a:pt x="1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13"/>
            <p:cNvSpPr/>
            <p:nvPr/>
          </p:nvSpPr>
          <p:spPr>
            <a:xfrm>
              <a:off x="2208775" y="855425"/>
              <a:ext cx="30250" cy="28425"/>
            </a:xfrm>
            <a:custGeom>
              <a:avLst/>
              <a:gdLst/>
              <a:ahLst/>
              <a:cxnLst/>
              <a:rect l="l" t="t" r="r" b="b"/>
              <a:pathLst>
                <a:path w="1210" h="1137" extrusionOk="0">
                  <a:moveTo>
                    <a:pt x="1056" y="0"/>
                  </a:moveTo>
                  <a:cubicBezTo>
                    <a:pt x="940" y="0"/>
                    <a:pt x="742" y="119"/>
                    <a:pt x="501" y="359"/>
                  </a:cubicBezTo>
                  <a:cubicBezTo>
                    <a:pt x="185" y="667"/>
                    <a:pt x="0" y="1137"/>
                    <a:pt x="0" y="1137"/>
                  </a:cubicBezTo>
                  <a:cubicBezTo>
                    <a:pt x="0" y="1137"/>
                    <a:pt x="470" y="960"/>
                    <a:pt x="786" y="652"/>
                  </a:cubicBezTo>
                  <a:cubicBezTo>
                    <a:pt x="1094" y="344"/>
                    <a:pt x="1210" y="105"/>
                    <a:pt x="1133" y="28"/>
                  </a:cubicBezTo>
                  <a:cubicBezTo>
                    <a:pt x="1114" y="9"/>
                    <a:pt x="1088" y="0"/>
                    <a:pt x="10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13"/>
            <p:cNvSpPr/>
            <p:nvPr/>
          </p:nvSpPr>
          <p:spPr>
            <a:xfrm>
              <a:off x="2237450" y="82587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10" y="1"/>
                  </a:moveTo>
                  <a:cubicBezTo>
                    <a:pt x="1210" y="1"/>
                    <a:pt x="732" y="178"/>
                    <a:pt x="424" y="486"/>
                  </a:cubicBezTo>
                  <a:cubicBezTo>
                    <a:pt x="109" y="794"/>
                    <a:pt x="1" y="1033"/>
                    <a:pt x="78" y="1110"/>
                  </a:cubicBezTo>
                  <a:cubicBezTo>
                    <a:pt x="95" y="1128"/>
                    <a:pt x="119" y="1138"/>
                    <a:pt x="151" y="1138"/>
                  </a:cubicBezTo>
                  <a:cubicBezTo>
                    <a:pt x="263" y="1138"/>
                    <a:pt x="463" y="1019"/>
                    <a:pt x="709" y="779"/>
                  </a:cubicBezTo>
                  <a:cubicBezTo>
                    <a:pt x="1017" y="471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13"/>
            <p:cNvSpPr/>
            <p:nvPr/>
          </p:nvSpPr>
          <p:spPr>
            <a:xfrm>
              <a:off x="2208775" y="8838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0" y="1"/>
                  </a:moveTo>
                  <a:cubicBezTo>
                    <a:pt x="1" y="1"/>
                    <a:pt x="178" y="478"/>
                    <a:pt x="486" y="786"/>
                  </a:cubicBezTo>
                  <a:cubicBezTo>
                    <a:pt x="730" y="1037"/>
                    <a:pt x="931" y="1157"/>
                    <a:pt x="1042" y="1157"/>
                  </a:cubicBezTo>
                  <a:cubicBezTo>
                    <a:pt x="1071" y="1157"/>
                    <a:pt x="1094" y="1149"/>
                    <a:pt x="1109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93"/>
                    <a:pt x="1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13"/>
            <p:cNvSpPr/>
            <p:nvPr/>
          </p:nvSpPr>
          <p:spPr>
            <a:xfrm>
              <a:off x="2236875" y="913975"/>
              <a:ext cx="29875" cy="28800"/>
            </a:xfrm>
            <a:custGeom>
              <a:avLst/>
              <a:gdLst/>
              <a:ahLst/>
              <a:cxnLst/>
              <a:rect l="l" t="t" r="r" b="b"/>
              <a:pathLst>
                <a:path w="1195" h="1152" extrusionOk="0">
                  <a:moveTo>
                    <a:pt x="156" y="0"/>
                  </a:moveTo>
                  <a:cubicBezTo>
                    <a:pt x="126" y="0"/>
                    <a:pt x="102" y="9"/>
                    <a:pt x="86" y="27"/>
                  </a:cubicBezTo>
                  <a:cubicBezTo>
                    <a:pt x="1" y="104"/>
                    <a:pt x="109" y="343"/>
                    <a:pt x="417" y="651"/>
                  </a:cubicBezTo>
                  <a:cubicBezTo>
                    <a:pt x="725" y="967"/>
                    <a:pt x="1194" y="1151"/>
                    <a:pt x="1194" y="1151"/>
                  </a:cubicBezTo>
                  <a:cubicBezTo>
                    <a:pt x="1194" y="1151"/>
                    <a:pt x="1017" y="682"/>
                    <a:pt x="709" y="366"/>
                  </a:cubicBezTo>
                  <a:cubicBezTo>
                    <a:pt x="467" y="123"/>
                    <a:pt x="267" y="0"/>
                    <a:pt x="1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13"/>
            <p:cNvSpPr/>
            <p:nvPr/>
          </p:nvSpPr>
          <p:spPr>
            <a:xfrm>
              <a:off x="2208400" y="913950"/>
              <a:ext cx="30250" cy="28425"/>
            </a:xfrm>
            <a:custGeom>
              <a:avLst/>
              <a:gdLst/>
              <a:ahLst/>
              <a:cxnLst/>
              <a:rect l="l" t="t" r="r" b="b"/>
              <a:pathLst>
                <a:path w="1210" h="1137" extrusionOk="0">
                  <a:moveTo>
                    <a:pt x="1052" y="0"/>
                  </a:moveTo>
                  <a:cubicBezTo>
                    <a:pt x="940" y="0"/>
                    <a:pt x="741" y="119"/>
                    <a:pt x="501" y="359"/>
                  </a:cubicBezTo>
                  <a:cubicBezTo>
                    <a:pt x="185" y="667"/>
                    <a:pt x="0" y="1137"/>
                    <a:pt x="0" y="1137"/>
                  </a:cubicBezTo>
                  <a:cubicBezTo>
                    <a:pt x="0" y="1137"/>
                    <a:pt x="470" y="960"/>
                    <a:pt x="786" y="652"/>
                  </a:cubicBezTo>
                  <a:cubicBezTo>
                    <a:pt x="1094" y="344"/>
                    <a:pt x="1209" y="105"/>
                    <a:pt x="1124" y="28"/>
                  </a:cubicBezTo>
                  <a:cubicBezTo>
                    <a:pt x="1108" y="10"/>
                    <a:pt x="1083" y="0"/>
                    <a:pt x="105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13"/>
            <p:cNvSpPr/>
            <p:nvPr/>
          </p:nvSpPr>
          <p:spPr>
            <a:xfrm>
              <a:off x="2237075" y="884425"/>
              <a:ext cx="30250" cy="28425"/>
            </a:xfrm>
            <a:custGeom>
              <a:avLst/>
              <a:gdLst/>
              <a:ahLst/>
              <a:cxnLst/>
              <a:rect l="l" t="t" r="r" b="b"/>
              <a:pathLst>
                <a:path w="1210" h="1137" extrusionOk="0">
                  <a:moveTo>
                    <a:pt x="1210" y="0"/>
                  </a:moveTo>
                  <a:cubicBezTo>
                    <a:pt x="1209" y="0"/>
                    <a:pt x="732" y="177"/>
                    <a:pt x="424" y="485"/>
                  </a:cubicBezTo>
                  <a:cubicBezTo>
                    <a:pt x="108" y="793"/>
                    <a:pt x="1" y="1032"/>
                    <a:pt x="78" y="1109"/>
                  </a:cubicBezTo>
                  <a:cubicBezTo>
                    <a:pt x="94" y="1128"/>
                    <a:pt x="119" y="1137"/>
                    <a:pt x="151" y="1137"/>
                  </a:cubicBezTo>
                  <a:cubicBezTo>
                    <a:pt x="263" y="1137"/>
                    <a:pt x="462" y="1018"/>
                    <a:pt x="709" y="778"/>
                  </a:cubicBezTo>
                  <a:cubicBezTo>
                    <a:pt x="1017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13"/>
            <p:cNvSpPr/>
            <p:nvPr/>
          </p:nvSpPr>
          <p:spPr>
            <a:xfrm>
              <a:off x="2208400" y="942375"/>
              <a:ext cx="29850" cy="28900"/>
            </a:xfrm>
            <a:custGeom>
              <a:avLst/>
              <a:gdLst/>
              <a:ahLst/>
              <a:cxnLst/>
              <a:rect l="l" t="t" r="r" b="b"/>
              <a:pathLst>
                <a:path w="1194" h="1156" extrusionOk="0">
                  <a:moveTo>
                    <a:pt x="0" y="0"/>
                  </a:moveTo>
                  <a:cubicBezTo>
                    <a:pt x="0" y="0"/>
                    <a:pt x="177" y="477"/>
                    <a:pt x="485" y="785"/>
                  </a:cubicBezTo>
                  <a:cubicBezTo>
                    <a:pt x="730" y="1036"/>
                    <a:pt x="931" y="1156"/>
                    <a:pt x="1042" y="1156"/>
                  </a:cubicBezTo>
                  <a:cubicBezTo>
                    <a:pt x="1071" y="1156"/>
                    <a:pt x="1093" y="1148"/>
                    <a:pt x="1109" y="1132"/>
                  </a:cubicBezTo>
                  <a:cubicBezTo>
                    <a:pt x="1194" y="1055"/>
                    <a:pt x="1086" y="816"/>
                    <a:pt x="778" y="501"/>
                  </a:cubicBezTo>
                  <a:cubicBezTo>
                    <a:pt x="470" y="193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13"/>
            <p:cNvSpPr/>
            <p:nvPr/>
          </p:nvSpPr>
          <p:spPr>
            <a:xfrm>
              <a:off x="2236500" y="972500"/>
              <a:ext cx="29875" cy="28800"/>
            </a:xfrm>
            <a:custGeom>
              <a:avLst/>
              <a:gdLst/>
              <a:ahLst/>
              <a:cxnLst/>
              <a:rect l="l" t="t" r="r" b="b"/>
              <a:pathLst>
                <a:path w="1195" h="1152" extrusionOk="0">
                  <a:moveTo>
                    <a:pt x="155" y="0"/>
                  </a:moveTo>
                  <a:cubicBezTo>
                    <a:pt x="125" y="0"/>
                    <a:pt x="101" y="9"/>
                    <a:pt x="85" y="27"/>
                  </a:cubicBezTo>
                  <a:cubicBezTo>
                    <a:pt x="0" y="104"/>
                    <a:pt x="108" y="343"/>
                    <a:pt x="416" y="651"/>
                  </a:cubicBezTo>
                  <a:cubicBezTo>
                    <a:pt x="724" y="967"/>
                    <a:pt x="1194" y="1151"/>
                    <a:pt x="1194" y="1151"/>
                  </a:cubicBezTo>
                  <a:cubicBezTo>
                    <a:pt x="1194" y="1151"/>
                    <a:pt x="1017" y="682"/>
                    <a:pt x="709" y="366"/>
                  </a:cubicBezTo>
                  <a:cubicBezTo>
                    <a:pt x="466" y="123"/>
                    <a:pt x="267" y="0"/>
                    <a:pt x="1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13"/>
            <p:cNvSpPr/>
            <p:nvPr/>
          </p:nvSpPr>
          <p:spPr>
            <a:xfrm>
              <a:off x="2207800" y="972375"/>
              <a:ext cx="30275" cy="28550"/>
            </a:xfrm>
            <a:custGeom>
              <a:avLst/>
              <a:gdLst/>
              <a:ahLst/>
              <a:cxnLst/>
              <a:rect l="l" t="t" r="r" b="b"/>
              <a:pathLst>
                <a:path w="1211" h="1142" extrusionOk="0">
                  <a:moveTo>
                    <a:pt x="1065" y="1"/>
                  </a:moveTo>
                  <a:cubicBezTo>
                    <a:pt x="954" y="1"/>
                    <a:pt x="752" y="119"/>
                    <a:pt x="502" y="363"/>
                  </a:cubicBezTo>
                  <a:cubicBezTo>
                    <a:pt x="194" y="671"/>
                    <a:pt x="1" y="1141"/>
                    <a:pt x="1" y="1141"/>
                  </a:cubicBezTo>
                  <a:cubicBezTo>
                    <a:pt x="1" y="1141"/>
                    <a:pt x="478" y="964"/>
                    <a:pt x="786" y="656"/>
                  </a:cubicBezTo>
                  <a:cubicBezTo>
                    <a:pt x="1102" y="348"/>
                    <a:pt x="1210" y="109"/>
                    <a:pt x="1133" y="24"/>
                  </a:cubicBezTo>
                  <a:cubicBezTo>
                    <a:pt x="1117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13"/>
            <p:cNvSpPr/>
            <p:nvPr/>
          </p:nvSpPr>
          <p:spPr>
            <a:xfrm>
              <a:off x="2236500" y="942750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209" y="0"/>
                  </a:moveTo>
                  <a:cubicBezTo>
                    <a:pt x="1209" y="0"/>
                    <a:pt x="740" y="185"/>
                    <a:pt x="424" y="493"/>
                  </a:cubicBezTo>
                  <a:cubicBezTo>
                    <a:pt x="116" y="801"/>
                    <a:pt x="0" y="1040"/>
                    <a:pt x="85" y="1117"/>
                  </a:cubicBezTo>
                  <a:cubicBezTo>
                    <a:pt x="102" y="1136"/>
                    <a:pt x="127" y="1145"/>
                    <a:pt x="158" y="1145"/>
                  </a:cubicBezTo>
                  <a:cubicBezTo>
                    <a:pt x="270" y="1145"/>
                    <a:pt x="468" y="1026"/>
                    <a:pt x="709" y="786"/>
                  </a:cubicBezTo>
                  <a:cubicBezTo>
                    <a:pt x="1025" y="478"/>
                    <a:pt x="1209" y="0"/>
                    <a:pt x="12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13"/>
            <p:cNvSpPr/>
            <p:nvPr/>
          </p:nvSpPr>
          <p:spPr>
            <a:xfrm>
              <a:off x="2207800" y="1000900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" y="0"/>
                  </a:moveTo>
                  <a:cubicBezTo>
                    <a:pt x="1" y="0"/>
                    <a:pt x="186" y="478"/>
                    <a:pt x="494" y="786"/>
                  </a:cubicBezTo>
                  <a:cubicBezTo>
                    <a:pt x="739" y="1036"/>
                    <a:pt x="939" y="1156"/>
                    <a:pt x="1050" y="1156"/>
                  </a:cubicBezTo>
                  <a:cubicBezTo>
                    <a:pt x="1079" y="1156"/>
                    <a:pt x="1102" y="1148"/>
                    <a:pt x="1118" y="1132"/>
                  </a:cubicBezTo>
                  <a:cubicBezTo>
                    <a:pt x="1195" y="1055"/>
                    <a:pt x="1095" y="816"/>
                    <a:pt x="786" y="501"/>
                  </a:cubicBezTo>
                  <a:cubicBezTo>
                    <a:pt x="478" y="193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13"/>
            <p:cNvSpPr/>
            <p:nvPr/>
          </p:nvSpPr>
          <p:spPr>
            <a:xfrm>
              <a:off x="2236125" y="1030925"/>
              <a:ext cx="29850" cy="28900"/>
            </a:xfrm>
            <a:custGeom>
              <a:avLst/>
              <a:gdLst/>
              <a:ahLst/>
              <a:cxnLst/>
              <a:rect l="l" t="t" r="r" b="b"/>
              <a:pathLst>
                <a:path w="1194" h="1156" extrusionOk="0">
                  <a:moveTo>
                    <a:pt x="146" y="0"/>
                  </a:moveTo>
                  <a:cubicBezTo>
                    <a:pt x="117" y="0"/>
                    <a:pt x="94" y="8"/>
                    <a:pt x="77" y="24"/>
                  </a:cubicBezTo>
                  <a:cubicBezTo>
                    <a:pt x="0" y="108"/>
                    <a:pt x="108" y="347"/>
                    <a:pt x="416" y="655"/>
                  </a:cubicBezTo>
                  <a:cubicBezTo>
                    <a:pt x="724" y="971"/>
                    <a:pt x="1194" y="1156"/>
                    <a:pt x="1194" y="1156"/>
                  </a:cubicBezTo>
                  <a:cubicBezTo>
                    <a:pt x="1194" y="1156"/>
                    <a:pt x="1009" y="686"/>
                    <a:pt x="701" y="370"/>
                  </a:cubicBezTo>
                  <a:cubicBezTo>
                    <a:pt x="461" y="124"/>
                    <a:pt x="260" y="0"/>
                    <a:pt x="14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13"/>
            <p:cNvSpPr/>
            <p:nvPr/>
          </p:nvSpPr>
          <p:spPr>
            <a:xfrm>
              <a:off x="2207425" y="10309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1"/>
                  </a:moveTo>
                  <a:cubicBezTo>
                    <a:pt x="954" y="1"/>
                    <a:pt x="752" y="119"/>
                    <a:pt x="501" y="363"/>
                  </a:cubicBezTo>
                  <a:cubicBezTo>
                    <a:pt x="193" y="671"/>
                    <a:pt x="1" y="1141"/>
                    <a:pt x="1" y="1141"/>
                  </a:cubicBezTo>
                  <a:cubicBezTo>
                    <a:pt x="1" y="1141"/>
                    <a:pt x="478" y="964"/>
                    <a:pt x="786" y="656"/>
                  </a:cubicBezTo>
                  <a:cubicBezTo>
                    <a:pt x="1102" y="348"/>
                    <a:pt x="1210" y="109"/>
                    <a:pt x="1133" y="25"/>
                  </a:cubicBezTo>
                  <a:cubicBezTo>
                    <a:pt x="1117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13"/>
            <p:cNvSpPr/>
            <p:nvPr/>
          </p:nvSpPr>
          <p:spPr>
            <a:xfrm>
              <a:off x="2236125" y="1001275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209" y="0"/>
                  </a:moveTo>
                  <a:cubicBezTo>
                    <a:pt x="1209" y="1"/>
                    <a:pt x="739" y="185"/>
                    <a:pt x="424" y="493"/>
                  </a:cubicBezTo>
                  <a:cubicBezTo>
                    <a:pt x="116" y="801"/>
                    <a:pt x="0" y="1040"/>
                    <a:pt x="77" y="1117"/>
                  </a:cubicBezTo>
                  <a:cubicBezTo>
                    <a:pt x="96" y="1136"/>
                    <a:pt x="122" y="1145"/>
                    <a:pt x="154" y="1145"/>
                  </a:cubicBezTo>
                  <a:cubicBezTo>
                    <a:pt x="270" y="1145"/>
                    <a:pt x="468" y="1027"/>
                    <a:pt x="709" y="786"/>
                  </a:cubicBezTo>
                  <a:cubicBezTo>
                    <a:pt x="1024" y="478"/>
                    <a:pt x="1209" y="1"/>
                    <a:pt x="12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13"/>
            <p:cNvSpPr/>
            <p:nvPr/>
          </p:nvSpPr>
          <p:spPr>
            <a:xfrm>
              <a:off x="2207425" y="10594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0"/>
                  </a:moveTo>
                  <a:cubicBezTo>
                    <a:pt x="1" y="0"/>
                    <a:pt x="185" y="478"/>
                    <a:pt x="493" y="786"/>
                  </a:cubicBezTo>
                  <a:cubicBezTo>
                    <a:pt x="738" y="1036"/>
                    <a:pt x="939" y="1156"/>
                    <a:pt x="1050" y="1156"/>
                  </a:cubicBezTo>
                  <a:cubicBezTo>
                    <a:pt x="1079" y="1156"/>
                    <a:pt x="1101" y="1148"/>
                    <a:pt x="1117" y="1132"/>
                  </a:cubicBezTo>
                  <a:cubicBezTo>
                    <a:pt x="1194" y="1055"/>
                    <a:pt x="1086" y="816"/>
                    <a:pt x="778" y="501"/>
                  </a:cubicBezTo>
                  <a:cubicBezTo>
                    <a:pt x="470" y="193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13"/>
            <p:cNvSpPr/>
            <p:nvPr/>
          </p:nvSpPr>
          <p:spPr>
            <a:xfrm>
              <a:off x="2235725" y="1089450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45" y="1"/>
                  </a:moveTo>
                  <a:cubicBezTo>
                    <a:pt x="117" y="1"/>
                    <a:pt x="95" y="8"/>
                    <a:pt x="78" y="24"/>
                  </a:cubicBezTo>
                  <a:cubicBezTo>
                    <a:pt x="1" y="108"/>
                    <a:pt x="108" y="347"/>
                    <a:pt x="416" y="655"/>
                  </a:cubicBezTo>
                  <a:cubicBezTo>
                    <a:pt x="725" y="971"/>
                    <a:pt x="1194" y="1156"/>
                    <a:pt x="1194" y="1156"/>
                  </a:cubicBezTo>
                  <a:cubicBezTo>
                    <a:pt x="1194" y="1156"/>
                    <a:pt x="1009" y="686"/>
                    <a:pt x="701" y="370"/>
                  </a:cubicBezTo>
                  <a:cubicBezTo>
                    <a:pt x="455" y="124"/>
                    <a:pt x="258" y="1"/>
                    <a:pt x="1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13"/>
            <p:cNvSpPr/>
            <p:nvPr/>
          </p:nvSpPr>
          <p:spPr>
            <a:xfrm>
              <a:off x="2207050" y="10894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1"/>
                  </a:moveTo>
                  <a:cubicBezTo>
                    <a:pt x="953" y="1"/>
                    <a:pt x="751" y="119"/>
                    <a:pt x="501" y="363"/>
                  </a:cubicBezTo>
                  <a:cubicBezTo>
                    <a:pt x="185" y="671"/>
                    <a:pt x="0" y="1141"/>
                    <a:pt x="0" y="1141"/>
                  </a:cubicBezTo>
                  <a:cubicBezTo>
                    <a:pt x="0" y="1141"/>
                    <a:pt x="478" y="956"/>
                    <a:pt x="786" y="648"/>
                  </a:cubicBezTo>
                  <a:cubicBezTo>
                    <a:pt x="1101" y="340"/>
                    <a:pt x="1209" y="109"/>
                    <a:pt x="1132" y="25"/>
                  </a:cubicBezTo>
                  <a:cubicBezTo>
                    <a:pt x="1116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13"/>
            <p:cNvSpPr/>
            <p:nvPr/>
          </p:nvSpPr>
          <p:spPr>
            <a:xfrm>
              <a:off x="2235725" y="1059800"/>
              <a:ext cx="30250" cy="28575"/>
            </a:xfrm>
            <a:custGeom>
              <a:avLst/>
              <a:gdLst/>
              <a:ahLst/>
              <a:cxnLst/>
              <a:rect l="l" t="t" r="r" b="b"/>
              <a:pathLst>
                <a:path w="1210" h="1143" extrusionOk="0">
                  <a:moveTo>
                    <a:pt x="1210" y="1"/>
                  </a:moveTo>
                  <a:cubicBezTo>
                    <a:pt x="1210" y="1"/>
                    <a:pt x="732" y="185"/>
                    <a:pt x="424" y="493"/>
                  </a:cubicBezTo>
                  <a:cubicBezTo>
                    <a:pt x="108" y="801"/>
                    <a:pt x="1" y="1040"/>
                    <a:pt x="78" y="1117"/>
                  </a:cubicBezTo>
                  <a:cubicBezTo>
                    <a:pt x="94" y="1134"/>
                    <a:pt x="118" y="1142"/>
                    <a:pt x="148" y="1142"/>
                  </a:cubicBezTo>
                  <a:cubicBezTo>
                    <a:pt x="260" y="1142"/>
                    <a:pt x="461" y="1028"/>
                    <a:pt x="709" y="786"/>
                  </a:cubicBezTo>
                  <a:cubicBezTo>
                    <a:pt x="1025" y="478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13"/>
            <p:cNvSpPr/>
            <p:nvPr/>
          </p:nvSpPr>
          <p:spPr>
            <a:xfrm>
              <a:off x="2207050" y="111795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185" y="478"/>
                    <a:pt x="493" y="786"/>
                  </a:cubicBezTo>
                  <a:cubicBezTo>
                    <a:pt x="738" y="1037"/>
                    <a:pt x="934" y="1156"/>
                    <a:pt x="1047" y="1156"/>
                  </a:cubicBezTo>
                  <a:cubicBezTo>
                    <a:pt x="1076" y="1156"/>
                    <a:pt x="1099" y="1148"/>
                    <a:pt x="1117" y="1132"/>
                  </a:cubicBezTo>
                  <a:cubicBezTo>
                    <a:pt x="1194" y="1055"/>
                    <a:pt x="1086" y="817"/>
                    <a:pt x="778" y="501"/>
                  </a:cubicBezTo>
                  <a:cubicBezTo>
                    <a:pt x="470" y="193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13"/>
            <p:cNvSpPr/>
            <p:nvPr/>
          </p:nvSpPr>
          <p:spPr>
            <a:xfrm>
              <a:off x="2235350" y="114795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4" y="1"/>
                  </a:moveTo>
                  <a:cubicBezTo>
                    <a:pt x="116" y="1"/>
                    <a:pt x="93" y="9"/>
                    <a:pt x="77" y="25"/>
                  </a:cubicBezTo>
                  <a:cubicBezTo>
                    <a:pt x="0" y="109"/>
                    <a:pt x="108" y="348"/>
                    <a:pt x="408" y="656"/>
                  </a:cubicBezTo>
                  <a:cubicBezTo>
                    <a:pt x="716" y="972"/>
                    <a:pt x="1194" y="1157"/>
                    <a:pt x="1194" y="1157"/>
                  </a:cubicBezTo>
                  <a:cubicBezTo>
                    <a:pt x="1194" y="1157"/>
                    <a:pt x="1009" y="687"/>
                    <a:pt x="701" y="371"/>
                  </a:cubicBezTo>
                  <a:cubicBezTo>
                    <a:pt x="456" y="120"/>
                    <a:pt x="255" y="1"/>
                    <a:pt x="1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13"/>
            <p:cNvSpPr/>
            <p:nvPr/>
          </p:nvSpPr>
          <p:spPr>
            <a:xfrm>
              <a:off x="2206650" y="11479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1" y="1"/>
                  </a:moveTo>
                  <a:cubicBezTo>
                    <a:pt x="947" y="1"/>
                    <a:pt x="746" y="119"/>
                    <a:pt x="501" y="364"/>
                  </a:cubicBezTo>
                  <a:cubicBezTo>
                    <a:pt x="186" y="672"/>
                    <a:pt x="1" y="1141"/>
                    <a:pt x="1" y="1141"/>
                  </a:cubicBezTo>
                  <a:cubicBezTo>
                    <a:pt x="1" y="1141"/>
                    <a:pt x="471" y="957"/>
                    <a:pt x="786" y="648"/>
                  </a:cubicBezTo>
                  <a:cubicBezTo>
                    <a:pt x="1094" y="340"/>
                    <a:pt x="1210" y="109"/>
                    <a:pt x="1133" y="25"/>
                  </a:cubicBezTo>
                  <a:cubicBezTo>
                    <a:pt x="1115" y="9"/>
                    <a:pt x="1091" y="1"/>
                    <a:pt x="106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13"/>
            <p:cNvSpPr/>
            <p:nvPr/>
          </p:nvSpPr>
          <p:spPr>
            <a:xfrm>
              <a:off x="2235350" y="11183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cubicBezTo>
                    <a:pt x="1209" y="1"/>
                    <a:pt x="732" y="186"/>
                    <a:pt x="424" y="494"/>
                  </a:cubicBezTo>
                  <a:cubicBezTo>
                    <a:pt x="108" y="802"/>
                    <a:pt x="0" y="1040"/>
                    <a:pt x="77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3"/>
                    <a:pt x="709" y="778"/>
                  </a:cubicBezTo>
                  <a:cubicBezTo>
                    <a:pt x="1017" y="478"/>
                    <a:pt x="1209" y="1"/>
                    <a:pt x="12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13"/>
            <p:cNvSpPr/>
            <p:nvPr/>
          </p:nvSpPr>
          <p:spPr>
            <a:xfrm>
              <a:off x="2206650" y="11764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0"/>
                    <a:pt x="178" y="478"/>
                    <a:pt x="486" y="786"/>
                  </a:cubicBezTo>
                  <a:cubicBezTo>
                    <a:pt x="731" y="1037"/>
                    <a:pt x="932" y="1156"/>
                    <a:pt x="1046" y="1156"/>
                  </a:cubicBezTo>
                  <a:cubicBezTo>
                    <a:pt x="1076" y="1156"/>
                    <a:pt x="1100" y="1148"/>
                    <a:pt x="1117" y="1132"/>
                  </a:cubicBezTo>
                  <a:cubicBezTo>
                    <a:pt x="1194" y="1055"/>
                    <a:pt x="1087" y="817"/>
                    <a:pt x="779" y="501"/>
                  </a:cubicBezTo>
                  <a:cubicBezTo>
                    <a:pt x="471" y="193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13"/>
            <p:cNvSpPr/>
            <p:nvPr/>
          </p:nvSpPr>
          <p:spPr>
            <a:xfrm>
              <a:off x="2234775" y="1206475"/>
              <a:ext cx="30050" cy="28925"/>
            </a:xfrm>
            <a:custGeom>
              <a:avLst/>
              <a:gdLst/>
              <a:ahLst/>
              <a:cxnLst/>
              <a:rect l="l" t="t" r="r" b="b"/>
              <a:pathLst>
                <a:path w="1202" h="1157" extrusionOk="0">
                  <a:moveTo>
                    <a:pt x="152" y="1"/>
                  </a:moveTo>
                  <a:cubicBezTo>
                    <a:pt x="123" y="1"/>
                    <a:pt x="101" y="9"/>
                    <a:pt x="85" y="25"/>
                  </a:cubicBezTo>
                  <a:cubicBezTo>
                    <a:pt x="0" y="109"/>
                    <a:pt x="108" y="348"/>
                    <a:pt x="416" y="656"/>
                  </a:cubicBezTo>
                  <a:cubicBezTo>
                    <a:pt x="724" y="972"/>
                    <a:pt x="1201" y="1157"/>
                    <a:pt x="1201" y="1157"/>
                  </a:cubicBezTo>
                  <a:cubicBezTo>
                    <a:pt x="1201" y="1157"/>
                    <a:pt x="1017" y="687"/>
                    <a:pt x="709" y="371"/>
                  </a:cubicBezTo>
                  <a:cubicBezTo>
                    <a:pt x="464" y="121"/>
                    <a:pt x="263" y="1"/>
                    <a:pt x="15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13"/>
            <p:cNvSpPr/>
            <p:nvPr/>
          </p:nvSpPr>
          <p:spPr>
            <a:xfrm>
              <a:off x="2206275" y="12064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57" y="1"/>
                  </a:moveTo>
                  <a:cubicBezTo>
                    <a:pt x="946" y="1"/>
                    <a:pt x="745" y="119"/>
                    <a:pt x="501" y="364"/>
                  </a:cubicBezTo>
                  <a:cubicBezTo>
                    <a:pt x="185" y="672"/>
                    <a:pt x="0" y="1141"/>
                    <a:pt x="0" y="1141"/>
                  </a:cubicBezTo>
                  <a:cubicBezTo>
                    <a:pt x="0" y="1141"/>
                    <a:pt x="470" y="957"/>
                    <a:pt x="786" y="649"/>
                  </a:cubicBezTo>
                  <a:cubicBezTo>
                    <a:pt x="1094" y="341"/>
                    <a:pt x="1209" y="109"/>
                    <a:pt x="1125" y="25"/>
                  </a:cubicBezTo>
                  <a:cubicBezTo>
                    <a:pt x="1109" y="9"/>
                    <a:pt x="1086" y="1"/>
                    <a:pt x="105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13"/>
            <p:cNvSpPr/>
            <p:nvPr/>
          </p:nvSpPr>
          <p:spPr>
            <a:xfrm>
              <a:off x="2234950" y="11768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lnTo>
                    <a:pt x="1210" y="1"/>
                  </a:lnTo>
                  <a:cubicBezTo>
                    <a:pt x="1210" y="1"/>
                    <a:pt x="732" y="186"/>
                    <a:pt x="424" y="494"/>
                  </a:cubicBezTo>
                  <a:cubicBezTo>
                    <a:pt x="109" y="802"/>
                    <a:pt x="1" y="1040"/>
                    <a:pt x="78" y="1117"/>
                  </a:cubicBezTo>
                  <a:cubicBezTo>
                    <a:pt x="94" y="1133"/>
                    <a:pt x="117" y="1141"/>
                    <a:pt x="145" y="1141"/>
                  </a:cubicBezTo>
                  <a:cubicBezTo>
                    <a:pt x="257" y="1141"/>
                    <a:pt x="459" y="1023"/>
                    <a:pt x="709" y="779"/>
                  </a:cubicBezTo>
                  <a:cubicBezTo>
                    <a:pt x="1017" y="471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13"/>
            <p:cNvSpPr/>
            <p:nvPr/>
          </p:nvSpPr>
          <p:spPr>
            <a:xfrm>
              <a:off x="2206275" y="12350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0" y="0"/>
                  </a:moveTo>
                  <a:cubicBezTo>
                    <a:pt x="0" y="0"/>
                    <a:pt x="178" y="478"/>
                    <a:pt x="486" y="786"/>
                  </a:cubicBezTo>
                  <a:cubicBezTo>
                    <a:pt x="730" y="1037"/>
                    <a:pt x="931" y="1156"/>
                    <a:pt x="1042" y="1156"/>
                  </a:cubicBezTo>
                  <a:cubicBezTo>
                    <a:pt x="1071" y="1156"/>
                    <a:pt x="1093" y="1148"/>
                    <a:pt x="1109" y="1132"/>
                  </a:cubicBezTo>
                  <a:cubicBezTo>
                    <a:pt x="1194" y="1055"/>
                    <a:pt x="1086" y="817"/>
                    <a:pt x="778" y="501"/>
                  </a:cubicBezTo>
                  <a:cubicBezTo>
                    <a:pt x="470" y="185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13"/>
            <p:cNvSpPr/>
            <p:nvPr/>
          </p:nvSpPr>
          <p:spPr>
            <a:xfrm>
              <a:off x="2234375" y="1265025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53" y="0"/>
                  </a:moveTo>
                  <a:cubicBezTo>
                    <a:pt x="124" y="0"/>
                    <a:pt x="101" y="8"/>
                    <a:pt x="85" y="24"/>
                  </a:cubicBezTo>
                  <a:cubicBezTo>
                    <a:pt x="1" y="101"/>
                    <a:pt x="109" y="340"/>
                    <a:pt x="417" y="655"/>
                  </a:cubicBezTo>
                  <a:cubicBezTo>
                    <a:pt x="725" y="971"/>
                    <a:pt x="1194" y="1156"/>
                    <a:pt x="1194" y="1156"/>
                  </a:cubicBezTo>
                  <a:cubicBezTo>
                    <a:pt x="1194" y="1156"/>
                    <a:pt x="1017" y="678"/>
                    <a:pt x="709" y="370"/>
                  </a:cubicBezTo>
                  <a:cubicBezTo>
                    <a:pt x="465" y="120"/>
                    <a:pt x="264" y="0"/>
                    <a:pt x="15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13"/>
            <p:cNvSpPr/>
            <p:nvPr/>
          </p:nvSpPr>
          <p:spPr>
            <a:xfrm>
              <a:off x="2205700" y="12650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1"/>
                  </a:moveTo>
                  <a:cubicBezTo>
                    <a:pt x="953" y="1"/>
                    <a:pt x="751" y="119"/>
                    <a:pt x="501" y="364"/>
                  </a:cubicBezTo>
                  <a:cubicBezTo>
                    <a:pt x="193" y="672"/>
                    <a:pt x="0" y="1141"/>
                    <a:pt x="0" y="1141"/>
                  </a:cubicBezTo>
                  <a:cubicBezTo>
                    <a:pt x="0" y="1141"/>
                    <a:pt x="478" y="957"/>
                    <a:pt x="793" y="649"/>
                  </a:cubicBezTo>
                  <a:cubicBezTo>
                    <a:pt x="1102" y="341"/>
                    <a:pt x="1209" y="102"/>
                    <a:pt x="1132" y="25"/>
                  </a:cubicBezTo>
                  <a:cubicBezTo>
                    <a:pt x="1116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13"/>
            <p:cNvSpPr/>
            <p:nvPr/>
          </p:nvSpPr>
          <p:spPr>
            <a:xfrm>
              <a:off x="2234375" y="1235375"/>
              <a:ext cx="30450" cy="28550"/>
            </a:xfrm>
            <a:custGeom>
              <a:avLst/>
              <a:gdLst/>
              <a:ahLst/>
              <a:cxnLst/>
              <a:rect l="l" t="t" r="r" b="b"/>
              <a:pathLst>
                <a:path w="1218" h="1142" extrusionOk="0">
                  <a:moveTo>
                    <a:pt x="1217" y="1"/>
                  </a:moveTo>
                  <a:cubicBezTo>
                    <a:pt x="1217" y="1"/>
                    <a:pt x="740" y="186"/>
                    <a:pt x="424" y="494"/>
                  </a:cubicBezTo>
                  <a:cubicBezTo>
                    <a:pt x="116" y="802"/>
                    <a:pt x="1" y="1033"/>
                    <a:pt x="85" y="1117"/>
                  </a:cubicBezTo>
                  <a:cubicBezTo>
                    <a:pt x="101" y="1133"/>
                    <a:pt x="124" y="1141"/>
                    <a:pt x="153" y="1141"/>
                  </a:cubicBezTo>
                  <a:cubicBezTo>
                    <a:pt x="264" y="1141"/>
                    <a:pt x="465" y="1023"/>
                    <a:pt x="709" y="779"/>
                  </a:cubicBezTo>
                  <a:cubicBezTo>
                    <a:pt x="1025" y="471"/>
                    <a:pt x="1217" y="1"/>
                    <a:pt x="121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13"/>
            <p:cNvSpPr/>
            <p:nvPr/>
          </p:nvSpPr>
          <p:spPr>
            <a:xfrm>
              <a:off x="2205700" y="1293525"/>
              <a:ext cx="30050" cy="28925"/>
            </a:xfrm>
            <a:custGeom>
              <a:avLst/>
              <a:gdLst/>
              <a:ahLst/>
              <a:cxnLst/>
              <a:rect l="l" t="t" r="r" b="b"/>
              <a:pathLst>
                <a:path w="1202" h="1157" extrusionOk="0">
                  <a:moveTo>
                    <a:pt x="0" y="0"/>
                  </a:moveTo>
                  <a:cubicBezTo>
                    <a:pt x="0" y="1"/>
                    <a:pt x="185" y="470"/>
                    <a:pt x="493" y="786"/>
                  </a:cubicBezTo>
                  <a:cubicBezTo>
                    <a:pt x="738" y="1037"/>
                    <a:pt x="939" y="1156"/>
                    <a:pt x="1050" y="1156"/>
                  </a:cubicBezTo>
                  <a:cubicBezTo>
                    <a:pt x="1078" y="1156"/>
                    <a:pt x="1101" y="1148"/>
                    <a:pt x="1117" y="1133"/>
                  </a:cubicBezTo>
                  <a:cubicBezTo>
                    <a:pt x="1202" y="1048"/>
                    <a:pt x="1094" y="809"/>
                    <a:pt x="786" y="501"/>
                  </a:cubicBezTo>
                  <a:cubicBezTo>
                    <a:pt x="478" y="185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13"/>
            <p:cNvSpPr/>
            <p:nvPr/>
          </p:nvSpPr>
          <p:spPr>
            <a:xfrm>
              <a:off x="2234000" y="1323550"/>
              <a:ext cx="29850" cy="28900"/>
            </a:xfrm>
            <a:custGeom>
              <a:avLst/>
              <a:gdLst/>
              <a:ahLst/>
              <a:cxnLst/>
              <a:rect l="l" t="t" r="r" b="b"/>
              <a:pathLst>
                <a:path w="1194" h="1156" extrusionOk="0">
                  <a:moveTo>
                    <a:pt x="148" y="0"/>
                  </a:moveTo>
                  <a:cubicBezTo>
                    <a:pt x="119" y="0"/>
                    <a:pt x="95" y="8"/>
                    <a:pt x="77" y="24"/>
                  </a:cubicBezTo>
                  <a:cubicBezTo>
                    <a:pt x="0" y="101"/>
                    <a:pt x="108" y="340"/>
                    <a:pt x="416" y="655"/>
                  </a:cubicBezTo>
                  <a:cubicBezTo>
                    <a:pt x="724" y="963"/>
                    <a:pt x="1194" y="1156"/>
                    <a:pt x="1194" y="1156"/>
                  </a:cubicBezTo>
                  <a:cubicBezTo>
                    <a:pt x="1194" y="1156"/>
                    <a:pt x="1017" y="679"/>
                    <a:pt x="709" y="370"/>
                  </a:cubicBezTo>
                  <a:cubicBezTo>
                    <a:pt x="464" y="120"/>
                    <a:pt x="263" y="0"/>
                    <a:pt x="1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13"/>
            <p:cNvSpPr/>
            <p:nvPr/>
          </p:nvSpPr>
          <p:spPr>
            <a:xfrm>
              <a:off x="2205300" y="132355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5" y="0"/>
                  </a:moveTo>
                  <a:cubicBezTo>
                    <a:pt x="954" y="0"/>
                    <a:pt x="752" y="118"/>
                    <a:pt x="501" y="363"/>
                  </a:cubicBezTo>
                  <a:cubicBezTo>
                    <a:pt x="193" y="671"/>
                    <a:pt x="1" y="1141"/>
                    <a:pt x="1" y="1141"/>
                  </a:cubicBezTo>
                  <a:cubicBezTo>
                    <a:pt x="1" y="1141"/>
                    <a:pt x="478" y="956"/>
                    <a:pt x="786" y="648"/>
                  </a:cubicBezTo>
                  <a:cubicBezTo>
                    <a:pt x="1102" y="340"/>
                    <a:pt x="1210" y="101"/>
                    <a:pt x="1133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13"/>
            <p:cNvSpPr/>
            <p:nvPr/>
          </p:nvSpPr>
          <p:spPr>
            <a:xfrm>
              <a:off x="2234000" y="12939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cubicBezTo>
                    <a:pt x="1209" y="1"/>
                    <a:pt x="740" y="186"/>
                    <a:pt x="424" y="494"/>
                  </a:cubicBezTo>
                  <a:cubicBezTo>
                    <a:pt x="116" y="802"/>
                    <a:pt x="0" y="1033"/>
                    <a:pt x="77" y="1118"/>
                  </a:cubicBezTo>
                  <a:cubicBezTo>
                    <a:pt x="95" y="1133"/>
                    <a:pt x="119" y="1141"/>
                    <a:pt x="149" y="1141"/>
                  </a:cubicBezTo>
                  <a:cubicBezTo>
                    <a:pt x="264" y="1141"/>
                    <a:pt x="464" y="1023"/>
                    <a:pt x="709" y="779"/>
                  </a:cubicBezTo>
                  <a:cubicBezTo>
                    <a:pt x="1025" y="471"/>
                    <a:pt x="1209" y="1"/>
                    <a:pt x="12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13"/>
            <p:cNvSpPr/>
            <p:nvPr/>
          </p:nvSpPr>
          <p:spPr>
            <a:xfrm>
              <a:off x="2205300" y="1352050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86" y="470"/>
                    <a:pt x="494" y="786"/>
                  </a:cubicBezTo>
                  <a:cubicBezTo>
                    <a:pt x="740" y="1033"/>
                    <a:pt x="942" y="1156"/>
                    <a:pt x="1053" y="1156"/>
                  </a:cubicBezTo>
                  <a:cubicBezTo>
                    <a:pt x="1080" y="1156"/>
                    <a:pt x="1102" y="1148"/>
                    <a:pt x="1118" y="1133"/>
                  </a:cubicBezTo>
                  <a:cubicBezTo>
                    <a:pt x="1195" y="1048"/>
                    <a:pt x="1087" y="809"/>
                    <a:pt x="779" y="501"/>
                  </a:cubicBezTo>
                  <a:cubicBezTo>
                    <a:pt x="471" y="185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13"/>
            <p:cNvSpPr/>
            <p:nvPr/>
          </p:nvSpPr>
          <p:spPr>
            <a:xfrm>
              <a:off x="2233600" y="13820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8" y="0"/>
                  </a:moveTo>
                  <a:cubicBezTo>
                    <a:pt x="119" y="0"/>
                    <a:pt x="95" y="8"/>
                    <a:pt x="78" y="24"/>
                  </a:cubicBezTo>
                  <a:cubicBezTo>
                    <a:pt x="1" y="101"/>
                    <a:pt x="109" y="340"/>
                    <a:pt x="417" y="656"/>
                  </a:cubicBezTo>
                  <a:cubicBezTo>
                    <a:pt x="725" y="964"/>
                    <a:pt x="1195" y="1156"/>
                    <a:pt x="1195" y="1156"/>
                  </a:cubicBezTo>
                  <a:cubicBezTo>
                    <a:pt x="1195" y="1156"/>
                    <a:pt x="1010" y="679"/>
                    <a:pt x="702" y="371"/>
                  </a:cubicBezTo>
                  <a:cubicBezTo>
                    <a:pt x="457" y="120"/>
                    <a:pt x="261" y="0"/>
                    <a:pt x="1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13"/>
            <p:cNvSpPr/>
            <p:nvPr/>
          </p:nvSpPr>
          <p:spPr>
            <a:xfrm>
              <a:off x="2204925" y="138207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4" y="0"/>
                  </a:moveTo>
                  <a:cubicBezTo>
                    <a:pt x="953" y="0"/>
                    <a:pt x="751" y="117"/>
                    <a:pt x="501" y="355"/>
                  </a:cubicBezTo>
                  <a:cubicBezTo>
                    <a:pt x="193" y="663"/>
                    <a:pt x="0" y="1141"/>
                    <a:pt x="0" y="1141"/>
                  </a:cubicBezTo>
                  <a:cubicBezTo>
                    <a:pt x="0" y="1141"/>
                    <a:pt x="478" y="956"/>
                    <a:pt x="786" y="648"/>
                  </a:cubicBezTo>
                  <a:cubicBezTo>
                    <a:pt x="1102" y="340"/>
                    <a:pt x="1210" y="101"/>
                    <a:pt x="1133" y="24"/>
                  </a:cubicBezTo>
                  <a:cubicBezTo>
                    <a:pt x="1117" y="8"/>
                    <a:pt x="1094" y="0"/>
                    <a:pt x="106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13"/>
            <p:cNvSpPr/>
            <p:nvPr/>
          </p:nvSpPr>
          <p:spPr>
            <a:xfrm>
              <a:off x="2233600" y="13524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lnTo>
                    <a:pt x="1210" y="1"/>
                  </a:lnTo>
                  <a:cubicBezTo>
                    <a:pt x="1210" y="1"/>
                    <a:pt x="740" y="186"/>
                    <a:pt x="424" y="494"/>
                  </a:cubicBezTo>
                  <a:cubicBezTo>
                    <a:pt x="109" y="802"/>
                    <a:pt x="1" y="1033"/>
                    <a:pt x="78" y="1118"/>
                  </a:cubicBezTo>
                  <a:cubicBezTo>
                    <a:pt x="95" y="1134"/>
                    <a:pt x="119" y="1142"/>
                    <a:pt x="149" y="1142"/>
                  </a:cubicBezTo>
                  <a:cubicBezTo>
                    <a:pt x="264" y="1142"/>
                    <a:pt x="465" y="1023"/>
                    <a:pt x="709" y="779"/>
                  </a:cubicBezTo>
                  <a:cubicBezTo>
                    <a:pt x="1025" y="471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13"/>
            <p:cNvSpPr/>
            <p:nvPr/>
          </p:nvSpPr>
          <p:spPr>
            <a:xfrm>
              <a:off x="2204925" y="1410575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0" y="1"/>
                  </a:moveTo>
                  <a:cubicBezTo>
                    <a:pt x="0" y="1"/>
                    <a:pt x="185" y="470"/>
                    <a:pt x="493" y="786"/>
                  </a:cubicBezTo>
                  <a:cubicBezTo>
                    <a:pt x="740" y="1033"/>
                    <a:pt x="937" y="1156"/>
                    <a:pt x="1049" y="1156"/>
                  </a:cubicBezTo>
                  <a:cubicBezTo>
                    <a:pt x="1077" y="1156"/>
                    <a:pt x="1100" y="1148"/>
                    <a:pt x="1117" y="1133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6"/>
                    <a:pt x="1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13"/>
            <p:cNvSpPr/>
            <p:nvPr/>
          </p:nvSpPr>
          <p:spPr>
            <a:xfrm>
              <a:off x="2233225" y="14406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5" y="0"/>
                  </a:moveTo>
                  <a:cubicBezTo>
                    <a:pt x="116" y="0"/>
                    <a:pt x="93" y="8"/>
                    <a:pt x="78" y="24"/>
                  </a:cubicBezTo>
                  <a:cubicBezTo>
                    <a:pt x="1" y="101"/>
                    <a:pt x="108" y="340"/>
                    <a:pt x="416" y="656"/>
                  </a:cubicBezTo>
                  <a:cubicBezTo>
                    <a:pt x="724" y="964"/>
                    <a:pt x="1194" y="1156"/>
                    <a:pt x="1194" y="1156"/>
                  </a:cubicBezTo>
                  <a:cubicBezTo>
                    <a:pt x="1194" y="1156"/>
                    <a:pt x="1009" y="679"/>
                    <a:pt x="701" y="371"/>
                  </a:cubicBezTo>
                  <a:cubicBezTo>
                    <a:pt x="457" y="120"/>
                    <a:pt x="256" y="0"/>
                    <a:pt x="14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13"/>
            <p:cNvSpPr/>
            <p:nvPr/>
          </p:nvSpPr>
          <p:spPr>
            <a:xfrm>
              <a:off x="2204550" y="14405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58" y="0"/>
                  </a:moveTo>
                  <a:cubicBezTo>
                    <a:pt x="942" y="0"/>
                    <a:pt x="743" y="114"/>
                    <a:pt x="501" y="356"/>
                  </a:cubicBezTo>
                  <a:cubicBezTo>
                    <a:pt x="185" y="664"/>
                    <a:pt x="0" y="1142"/>
                    <a:pt x="0" y="1142"/>
                  </a:cubicBezTo>
                  <a:cubicBezTo>
                    <a:pt x="0" y="1142"/>
                    <a:pt x="470" y="957"/>
                    <a:pt x="786" y="649"/>
                  </a:cubicBezTo>
                  <a:cubicBezTo>
                    <a:pt x="1101" y="341"/>
                    <a:pt x="1209" y="102"/>
                    <a:pt x="1132" y="25"/>
                  </a:cubicBezTo>
                  <a:cubicBezTo>
                    <a:pt x="1114" y="9"/>
                    <a:pt x="1089" y="0"/>
                    <a:pt x="10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13"/>
            <p:cNvSpPr/>
            <p:nvPr/>
          </p:nvSpPr>
          <p:spPr>
            <a:xfrm>
              <a:off x="2233225" y="141097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10" y="0"/>
                  </a:moveTo>
                  <a:cubicBezTo>
                    <a:pt x="1209" y="0"/>
                    <a:pt x="732" y="185"/>
                    <a:pt x="424" y="485"/>
                  </a:cubicBezTo>
                  <a:cubicBezTo>
                    <a:pt x="108" y="793"/>
                    <a:pt x="1" y="1032"/>
                    <a:pt x="78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2"/>
                    <a:pt x="709" y="778"/>
                  </a:cubicBezTo>
                  <a:cubicBezTo>
                    <a:pt x="1017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13"/>
            <p:cNvSpPr/>
            <p:nvPr/>
          </p:nvSpPr>
          <p:spPr>
            <a:xfrm>
              <a:off x="2204550" y="1469100"/>
              <a:ext cx="29850" cy="28825"/>
            </a:xfrm>
            <a:custGeom>
              <a:avLst/>
              <a:gdLst/>
              <a:ahLst/>
              <a:cxnLst/>
              <a:rect l="l" t="t" r="r" b="b"/>
              <a:pathLst>
                <a:path w="1194" h="1153" extrusionOk="0">
                  <a:moveTo>
                    <a:pt x="0" y="1"/>
                  </a:moveTo>
                  <a:cubicBezTo>
                    <a:pt x="0" y="1"/>
                    <a:pt x="177" y="471"/>
                    <a:pt x="485" y="786"/>
                  </a:cubicBezTo>
                  <a:cubicBezTo>
                    <a:pt x="728" y="1029"/>
                    <a:pt x="927" y="1152"/>
                    <a:pt x="1043" y="1152"/>
                  </a:cubicBezTo>
                  <a:cubicBezTo>
                    <a:pt x="1074" y="1152"/>
                    <a:pt x="1099" y="1143"/>
                    <a:pt x="1117" y="1125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6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13"/>
            <p:cNvSpPr/>
            <p:nvPr/>
          </p:nvSpPr>
          <p:spPr>
            <a:xfrm>
              <a:off x="2232650" y="1499125"/>
              <a:ext cx="25250" cy="19375"/>
            </a:xfrm>
            <a:custGeom>
              <a:avLst/>
              <a:gdLst/>
              <a:ahLst/>
              <a:cxnLst/>
              <a:rect l="l" t="t" r="r" b="b"/>
              <a:pathLst>
                <a:path w="1010" h="775" extrusionOk="0">
                  <a:moveTo>
                    <a:pt x="152" y="0"/>
                  </a:moveTo>
                  <a:cubicBezTo>
                    <a:pt x="124" y="0"/>
                    <a:pt x="101" y="8"/>
                    <a:pt x="85" y="24"/>
                  </a:cubicBezTo>
                  <a:cubicBezTo>
                    <a:pt x="0" y="101"/>
                    <a:pt x="108" y="340"/>
                    <a:pt x="416" y="656"/>
                  </a:cubicBezTo>
                  <a:cubicBezTo>
                    <a:pt x="462" y="694"/>
                    <a:pt x="501" y="733"/>
                    <a:pt x="547" y="771"/>
                  </a:cubicBezTo>
                  <a:lnTo>
                    <a:pt x="747" y="771"/>
                  </a:lnTo>
                  <a:cubicBezTo>
                    <a:pt x="804" y="771"/>
                    <a:pt x="864" y="775"/>
                    <a:pt x="923" y="775"/>
                  </a:cubicBezTo>
                  <a:cubicBezTo>
                    <a:pt x="952" y="775"/>
                    <a:pt x="981" y="774"/>
                    <a:pt x="1009" y="771"/>
                  </a:cubicBezTo>
                  <a:cubicBezTo>
                    <a:pt x="932" y="640"/>
                    <a:pt x="832" y="486"/>
                    <a:pt x="709" y="371"/>
                  </a:cubicBezTo>
                  <a:cubicBezTo>
                    <a:pt x="464" y="120"/>
                    <a:pt x="263" y="0"/>
                    <a:pt x="15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13"/>
            <p:cNvSpPr/>
            <p:nvPr/>
          </p:nvSpPr>
          <p:spPr>
            <a:xfrm>
              <a:off x="2209925" y="1499025"/>
              <a:ext cx="24475" cy="18225"/>
            </a:xfrm>
            <a:custGeom>
              <a:avLst/>
              <a:gdLst/>
              <a:ahLst/>
              <a:cxnLst/>
              <a:rect l="l" t="t" r="r" b="b"/>
              <a:pathLst>
                <a:path w="979" h="729" extrusionOk="0">
                  <a:moveTo>
                    <a:pt x="825" y="0"/>
                  </a:moveTo>
                  <a:cubicBezTo>
                    <a:pt x="709" y="0"/>
                    <a:pt x="511" y="119"/>
                    <a:pt x="270" y="359"/>
                  </a:cubicBezTo>
                  <a:cubicBezTo>
                    <a:pt x="162" y="459"/>
                    <a:pt x="78" y="583"/>
                    <a:pt x="1" y="690"/>
                  </a:cubicBezTo>
                  <a:cubicBezTo>
                    <a:pt x="155" y="706"/>
                    <a:pt x="309" y="721"/>
                    <a:pt x="463" y="729"/>
                  </a:cubicBezTo>
                  <a:cubicBezTo>
                    <a:pt x="494" y="706"/>
                    <a:pt x="524" y="683"/>
                    <a:pt x="555" y="652"/>
                  </a:cubicBezTo>
                  <a:cubicBezTo>
                    <a:pt x="863" y="344"/>
                    <a:pt x="979" y="105"/>
                    <a:pt x="902" y="28"/>
                  </a:cubicBezTo>
                  <a:cubicBezTo>
                    <a:pt x="883" y="10"/>
                    <a:pt x="857" y="0"/>
                    <a:pt x="82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13"/>
            <p:cNvSpPr/>
            <p:nvPr/>
          </p:nvSpPr>
          <p:spPr>
            <a:xfrm>
              <a:off x="2232850" y="146950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09" y="0"/>
                  </a:moveTo>
                  <a:lnTo>
                    <a:pt x="1209" y="0"/>
                  </a:lnTo>
                  <a:cubicBezTo>
                    <a:pt x="1209" y="0"/>
                    <a:pt x="732" y="177"/>
                    <a:pt x="424" y="485"/>
                  </a:cubicBezTo>
                  <a:cubicBezTo>
                    <a:pt x="108" y="793"/>
                    <a:pt x="0" y="1032"/>
                    <a:pt x="77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2"/>
                    <a:pt x="709" y="778"/>
                  </a:cubicBezTo>
                  <a:cubicBezTo>
                    <a:pt x="1017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13"/>
            <p:cNvSpPr/>
            <p:nvPr/>
          </p:nvSpPr>
          <p:spPr>
            <a:xfrm>
              <a:off x="2162750" y="606400"/>
              <a:ext cx="19300" cy="13425"/>
            </a:xfrm>
            <a:custGeom>
              <a:avLst/>
              <a:gdLst/>
              <a:ahLst/>
              <a:cxnLst/>
              <a:rect l="l" t="t" r="r" b="b"/>
              <a:pathLst>
                <a:path w="772" h="537" extrusionOk="0">
                  <a:moveTo>
                    <a:pt x="471" y="1"/>
                  </a:moveTo>
                  <a:cubicBezTo>
                    <a:pt x="309" y="24"/>
                    <a:pt x="155" y="55"/>
                    <a:pt x="1" y="86"/>
                  </a:cubicBezTo>
                  <a:cubicBezTo>
                    <a:pt x="24" y="116"/>
                    <a:pt x="47" y="139"/>
                    <a:pt x="70" y="170"/>
                  </a:cubicBezTo>
                  <a:cubicBezTo>
                    <a:pt x="313" y="413"/>
                    <a:pt x="513" y="536"/>
                    <a:pt x="628" y="536"/>
                  </a:cubicBezTo>
                  <a:cubicBezTo>
                    <a:pt x="659" y="536"/>
                    <a:pt x="684" y="527"/>
                    <a:pt x="702" y="509"/>
                  </a:cubicBezTo>
                  <a:cubicBezTo>
                    <a:pt x="771" y="440"/>
                    <a:pt x="694" y="255"/>
                    <a:pt x="47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13"/>
            <p:cNvSpPr/>
            <p:nvPr/>
          </p:nvSpPr>
          <p:spPr>
            <a:xfrm>
              <a:off x="2180475" y="6210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53" y="0"/>
                  </a:moveTo>
                  <a:cubicBezTo>
                    <a:pt x="124" y="0"/>
                    <a:pt x="101" y="8"/>
                    <a:pt x="85" y="24"/>
                  </a:cubicBezTo>
                  <a:cubicBezTo>
                    <a:pt x="0" y="101"/>
                    <a:pt x="108" y="340"/>
                    <a:pt x="416" y="656"/>
                  </a:cubicBezTo>
                  <a:cubicBezTo>
                    <a:pt x="724" y="964"/>
                    <a:pt x="1194" y="1156"/>
                    <a:pt x="1194" y="1156"/>
                  </a:cubicBezTo>
                  <a:cubicBezTo>
                    <a:pt x="1194" y="1156"/>
                    <a:pt x="1017" y="679"/>
                    <a:pt x="709" y="363"/>
                  </a:cubicBezTo>
                  <a:cubicBezTo>
                    <a:pt x="465" y="119"/>
                    <a:pt x="264" y="0"/>
                    <a:pt x="15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13"/>
            <p:cNvSpPr/>
            <p:nvPr/>
          </p:nvSpPr>
          <p:spPr>
            <a:xfrm>
              <a:off x="2151975" y="62092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52" y="0"/>
                  </a:moveTo>
                  <a:cubicBezTo>
                    <a:pt x="940" y="0"/>
                    <a:pt x="742" y="119"/>
                    <a:pt x="501" y="359"/>
                  </a:cubicBezTo>
                  <a:cubicBezTo>
                    <a:pt x="186" y="667"/>
                    <a:pt x="1" y="1137"/>
                    <a:pt x="1" y="1137"/>
                  </a:cubicBezTo>
                  <a:cubicBezTo>
                    <a:pt x="1" y="1137"/>
                    <a:pt x="470" y="960"/>
                    <a:pt x="786" y="652"/>
                  </a:cubicBezTo>
                  <a:cubicBezTo>
                    <a:pt x="1094" y="344"/>
                    <a:pt x="1210" y="105"/>
                    <a:pt x="1125" y="28"/>
                  </a:cubicBezTo>
                  <a:cubicBezTo>
                    <a:pt x="1108" y="10"/>
                    <a:pt x="1084" y="0"/>
                    <a:pt x="105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13"/>
            <p:cNvSpPr/>
            <p:nvPr/>
          </p:nvSpPr>
          <p:spPr>
            <a:xfrm>
              <a:off x="2180675" y="601975"/>
              <a:ext cx="24650" cy="17875"/>
            </a:xfrm>
            <a:custGeom>
              <a:avLst/>
              <a:gdLst/>
              <a:ahLst/>
              <a:cxnLst/>
              <a:rect l="l" t="t" r="r" b="b"/>
              <a:pathLst>
                <a:path w="986" h="715" extrusionOk="0">
                  <a:moveTo>
                    <a:pt x="986" y="1"/>
                  </a:moveTo>
                  <a:lnTo>
                    <a:pt x="986" y="1"/>
                  </a:lnTo>
                  <a:cubicBezTo>
                    <a:pt x="793" y="24"/>
                    <a:pt x="601" y="47"/>
                    <a:pt x="416" y="70"/>
                  </a:cubicBezTo>
                  <a:cubicBezTo>
                    <a:pt x="108" y="378"/>
                    <a:pt x="0" y="609"/>
                    <a:pt x="77" y="686"/>
                  </a:cubicBezTo>
                  <a:cubicBezTo>
                    <a:pt x="94" y="705"/>
                    <a:pt x="119" y="714"/>
                    <a:pt x="150" y="714"/>
                  </a:cubicBezTo>
                  <a:cubicBezTo>
                    <a:pt x="262" y="714"/>
                    <a:pt x="462" y="596"/>
                    <a:pt x="709" y="355"/>
                  </a:cubicBezTo>
                  <a:cubicBezTo>
                    <a:pt x="816" y="247"/>
                    <a:pt x="909" y="124"/>
                    <a:pt x="98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13"/>
            <p:cNvSpPr/>
            <p:nvPr/>
          </p:nvSpPr>
          <p:spPr>
            <a:xfrm>
              <a:off x="2151975" y="649350"/>
              <a:ext cx="29875" cy="29000"/>
            </a:xfrm>
            <a:custGeom>
              <a:avLst/>
              <a:gdLst/>
              <a:ahLst/>
              <a:cxnLst/>
              <a:rect l="l" t="t" r="r" b="b"/>
              <a:pathLst>
                <a:path w="1195" h="1160" extrusionOk="0">
                  <a:moveTo>
                    <a:pt x="1" y="0"/>
                  </a:moveTo>
                  <a:cubicBezTo>
                    <a:pt x="1" y="0"/>
                    <a:pt x="178" y="478"/>
                    <a:pt x="486" y="793"/>
                  </a:cubicBezTo>
                  <a:cubicBezTo>
                    <a:pt x="728" y="1036"/>
                    <a:pt x="928" y="1159"/>
                    <a:pt x="1040" y="1159"/>
                  </a:cubicBezTo>
                  <a:cubicBezTo>
                    <a:pt x="1070" y="1159"/>
                    <a:pt x="1093" y="1150"/>
                    <a:pt x="1110" y="1132"/>
                  </a:cubicBezTo>
                  <a:cubicBezTo>
                    <a:pt x="1194" y="1055"/>
                    <a:pt x="1087" y="816"/>
                    <a:pt x="779" y="501"/>
                  </a:cubicBezTo>
                  <a:cubicBezTo>
                    <a:pt x="471" y="193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13"/>
            <p:cNvSpPr/>
            <p:nvPr/>
          </p:nvSpPr>
          <p:spPr>
            <a:xfrm>
              <a:off x="2180100" y="679475"/>
              <a:ext cx="29850" cy="29000"/>
            </a:xfrm>
            <a:custGeom>
              <a:avLst/>
              <a:gdLst/>
              <a:ahLst/>
              <a:cxnLst/>
              <a:rect l="l" t="t" r="r" b="b"/>
              <a:pathLst>
                <a:path w="1194" h="1160" extrusionOk="0">
                  <a:moveTo>
                    <a:pt x="155" y="0"/>
                  </a:moveTo>
                  <a:cubicBezTo>
                    <a:pt x="125" y="0"/>
                    <a:pt x="101" y="9"/>
                    <a:pt x="85" y="27"/>
                  </a:cubicBezTo>
                  <a:cubicBezTo>
                    <a:pt x="0" y="104"/>
                    <a:pt x="108" y="343"/>
                    <a:pt x="416" y="651"/>
                  </a:cubicBezTo>
                  <a:cubicBezTo>
                    <a:pt x="724" y="967"/>
                    <a:pt x="1194" y="1159"/>
                    <a:pt x="1194" y="1159"/>
                  </a:cubicBezTo>
                  <a:cubicBezTo>
                    <a:pt x="1194" y="1159"/>
                    <a:pt x="1017" y="682"/>
                    <a:pt x="709" y="366"/>
                  </a:cubicBezTo>
                  <a:cubicBezTo>
                    <a:pt x="466" y="124"/>
                    <a:pt x="266" y="0"/>
                    <a:pt x="1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13"/>
            <p:cNvSpPr/>
            <p:nvPr/>
          </p:nvSpPr>
          <p:spPr>
            <a:xfrm>
              <a:off x="2151400" y="67945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60" y="0"/>
                  </a:moveTo>
                  <a:cubicBezTo>
                    <a:pt x="947" y="0"/>
                    <a:pt x="748" y="119"/>
                    <a:pt x="501" y="359"/>
                  </a:cubicBezTo>
                  <a:cubicBezTo>
                    <a:pt x="193" y="668"/>
                    <a:pt x="1" y="1137"/>
                    <a:pt x="1" y="1137"/>
                  </a:cubicBezTo>
                  <a:cubicBezTo>
                    <a:pt x="1" y="1137"/>
                    <a:pt x="478" y="960"/>
                    <a:pt x="794" y="652"/>
                  </a:cubicBezTo>
                  <a:cubicBezTo>
                    <a:pt x="1102" y="344"/>
                    <a:pt x="1210" y="105"/>
                    <a:pt x="1133" y="28"/>
                  </a:cubicBezTo>
                  <a:cubicBezTo>
                    <a:pt x="1116" y="10"/>
                    <a:pt x="1091" y="0"/>
                    <a:pt x="106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13"/>
            <p:cNvSpPr/>
            <p:nvPr/>
          </p:nvSpPr>
          <p:spPr>
            <a:xfrm>
              <a:off x="2180100" y="64992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09" y="0"/>
                  </a:moveTo>
                  <a:cubicBezTo>
                    <a:pt x="1209" y="0"/>
                    <a:pt x="739" y="177"/>
                    <a:pt x="424" y="485"/>
                  </a:cubicBezTo>
                  <a:cubicBezTo>
                    <a:pt x="116" y="793"/>
                    <a:pt x="0" y="1032"/>
                    <a:pt x="85" y="1109"/>
                  </a:cubicBezTo>
                  <a:cubicBezTo>
                    <a:pt x="102" y="1128"/>
                    <a:pt x="126" y="1137"/>
                    <a:pt x="158" y="1137"/>
                  </a:cubicBezTo>
                  <a:cubicBezTo>
                    <a:pt x="270" y="1137"/>
                    <a:pt x="468" y="1019"/>
                    <a:pt x="709" y="778"/>
                  </a:cubicBezTo>
                  <a:cubicBezTo>
                    <a:pt x="1024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13"/>
            <p:cNvSpPr/>
            <p:nvPr/>
          </p:nvSpPr>
          <p:spPr>
            <a:xfrm>
              <a:off x="2151400" y="7078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0"/>
                  </a:moveTo>
                  <a:cubicBezTo>
                    <a:pt x="1" y="0"/>
                    <a:pt x="185" y="478"/>
                    <a:pt x="493" y="793"/>
                  </a:cubicBezTo>
                  <a:cubicBezTo>
                    <a:pt x="738" y="1038"/>
                    <a:pt x="939" y="1156"/>
                    <a:pt x="1050" y="1156"/>
                  </a:cubicBezTo>
                  <a:cubicBezTo>
                    <a:pt x="1079" y="1156"/>
                    <a:pt x="1101" y="1148"/>
                    <a:pt x="1117" y="1132"/>
                  </a:cubicBezTo>
                  <a:cubicBezTo>
                    <a:pt x="1194" y="1055"/>
                    <a:pt x="1094" y="817"/>
                    <a:pt x="786" y="501"/>
                  </a:cubicBezTo>
                  <a:cubicBezTo>
                    <a:pt x="478" y="193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13"/>
            <p:cNvSpPr/>
            <p:nvPr/>
          </p:nvSpPr>
          <p:spPr>
            <a:xfrm>
              <a:off x="2179700" y="738000"/>
              <a:ext cx="29875" cy="28800"/>
            </a:xfrm>
            <a:custGeom>
              <a:avLst/>
              <a:gdLst/>
              <a:ahLst/>
              <a:cxnLst/>
              <a:rect l="l" t="t" r="r" b="b"/>
              <a:pathLst>
                <a:path w="1195" h="1152" extrusionOk="0">
                  <a:moveTo>
                    <a:pt x="152" y="0"/>
                  </a:moveTo>
                  <a:cubicBezTo>
                    <a:pt x="121" y="0"/>
                    <a:pt x="96" y="9"/>
                    <a:pt x="78" y="27"/>
                  </a:cubicBezTo>
                  <a:cubicBezTo>
                    <a:pt x="1" y="104"/>
                    <a:pt x="108" y="343"/>
                    <a:pt x="417" y="651"/>
                  </a:cubicBezTo>
                  <a:cubicBezTo>
                    <a:pt x="725" y="967"/>
                    <a:pt x="1194" y="1152"/>
                    <a:pt x="1194" y="1152"/>
                  </a:cubicBezTo>
                  <a:cubicBezTo>
                    <a:pt x="1194" y="1152"/>
                    <a:pt x="1009" y="682"/>
                    <a:pt x="701" y="366"/>
                  </a:cubicBezTo>
                  <a:cubicBezTo>
                    <a:pt x="465" y="124"/>
                    <a:pt x="267" y="0"/>
                    <a:pt x="15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13"/>
            <p:cNvSpPr/>
            <p:nvPr/>
          </p:nvSpPr>
          <p:spPr>
            <a:xfrm>
              <a:off x="2151025" y="73797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59" y="1"/>
                  </a:moveTo>
                  <a:cubicBezTo>
                    <a:pt x="947" y="1"/>
                    <a:pt x="747" y="119"/>
                    <a:pt x="501" y="360"/>
                  </a:cubicBezTo>
                  <a:cubicBezTo>
                    <a:pt x="193" y="668"/>
                    <a:pt x="0" y="1137"/>
                    <a:pt x="0" y="1137"/>
                  </a:cubicBezTo>
                  <a:cubicBezTo>
                    <a:pt x="0" y="1137"/>
                    <a:pt x="478" y="960"/>
                    <a:pt x="786" y="652"/>
                  </a:cubicBezTo>
                  <a:cubicBezTo>
                    <a:pt x="1101" y="344"/>
                    <a:pt x="1209" y="105"/>
                    <a:pt x="1132" y="28"/>
                  </a:cubicBezTo>
                  <a:cubicBezTo>
                    <a:pt x="1115" y="10"/>
                    <a:pt x="1091" y="1"/>
                    <a:pt x="105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13"/>
            <p:cNvSpPr/>
            <p:nvPr/>
          </p:nvSpPr>
          <p:spPr>
            <a:xfrm>
              <a:off x="2179700" y="70845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10" y="0"/>
                  </a:moveTo>
                  <a:cubicBezTo>
                    <a:pt x="1210" y="0"/>
                    <a:pt x="740" y="178"/>
                    <a:pt x="424" y="486"/>
                  </a:cubicBezTo>
                  <a:cubicBezTo>
                    <a:pt x="116" y="794"/>
                    <a:pt x="1" y="1032"/>
                    <a:pt x="78" y="1109"/>
                  </a:cubicBezTo>
                  <a:cubicBezTo>
                    <a:pt x="96" y="1128"/>
                    <a:pt x="122" y="1137"/>
                    <a:pt x="155" y="1137"/>
                  </a:cubicBezTo>
                  <a:cubicBezTo>
                    <a:pt x="270" y="1137"/>
                    <a:pt x="469" y="1019"/>
                    <a:pt x="709" y="778"/>
                  </a:cubicBezTo>
                  <a:cubicBezTo>
                    <a:pt x="1025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13"/>
            <p:cNvSpPr/>
            <p:nvPr/>
          </p:nvSpPr>
          <p:spPr>
            <a:xfrm>
              <a:off x="2151025" y="76640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185" y="478"/>
                    <a:pt x="493" y="786"/>
                  </a:cubicBezTo>
                  <a:cubicBezTo>
                    <a:pt x="738" y="1037"/>
                    <a:pt x="939" y="1156"/>
                    <a:pt x="1050" y="1156"/>
                  </a:cubicBezTo>
                  <a:cubicBezTo>
                    <a:pt x="1078" y="1156"/>
                    <a:pt x="1101" y="1148"/>
                    <a:pt x="1117" y="1132"/>
                  </a:cubicBezTo>
                  <a:cubicBezTo>
                    <a:pt x="1194" y="1055"/>
                    <a:pt x="1086" y="817"/>
                    <a:pt x="778" y="501"/>
                  </a:cubicBezTo>
                  <a:cubicBezTo>
                    <a:pt x="470" y="193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13"/>
            <p:cNvSpPr/>
            <p:nvPr/>
          </p:nvSpPr>
          <p:spPr>
            <a:xfrm>
              <a:off x="2179325" y="796525"/>
              <a:ext cx="29850" cy="28800"/>
            </a:xfrm>
            <a:custGeom>
              <a:avLst/>
              <a:gdLst/>
              <a:ahLst/>
              <a:cxnLst/>
              <a:rect l="l" t="t" r="r" b="b"/>
              <a:pathLst>
                <a:path w="1194" h="1152" extrusionOk="0">
                  <a:moveTo>
                    <a:pt x="150" y="1"/>
                  </a:moveTo>
                  <a:cubicBezTo>
                    <a:pt x="120" y="1"/>
                    <a:pt x="95" y="10"/>
                    <a:pt x="77" y="28"/>
                  </a:cubicBezTo>
                  <a:cubicBezTo>
                    <a:pt x="0" y="105"/>
                    <a:pt x="108" y="343"/>
                    <a:pt x="416" y="651"/>
                  </a:cubicBezTo>
                  <a:cubicBezTo>
                    <a:pt x="724" y="967"/>
                    <a:pt x="1194" y="1152"/>
                    <a:pt x="1194" y="1152"/>
                  </a:cubicBezTo>
                  <a:cubicBezTo>
                    <a:pt x="1194" y="1152"/>
                    <a:pt x="1009" y="682"/>
                    <a:pt x="701" y="366"/>
                  </a:cubicBezTo>
                  <a:cubicBezTo>
                    <a:pt x="458" y="124"/>
                    <a:pt x="264" y="1"/>
                    <a:pt x="15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13"/>
            <p:cNvSpPr/>
            <p:nvPr/>
          </p:nvSpPr>
          <p:spPr>
            <a:xfrm>
              <a:off x="2150625" y="7964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1"/>
                  </a:moveTo>
                  <a:cubicBezTo>
                    <a:pt x="954" y="1"/>
                    <a:pt x="752" y="119"/>
                    <a:pt x="501" y="364"/>
                  </a:cubicBezTo>
                  <a:cubicBezTo>
                    <a:pt x="186" y="672"/>
                    <a:pt x="1" y="1141"/>
                    <a:pt x="1" y="1141"/>
                  </a:cubicBezTo>
                  <a:cubicBezTo>
                    <a:pt x="1" y="1141"/>
                    <a:pt x="478" y="964"/>
                    <a:pt x="786" y="656"/>
                  </a:cubicBezTo>
                  <a:cubicBezTo>
                    <a:pt x="1102" y="348"/>
                    <a:pt x="1210" y="110"/>
                    <a:pt x="1133" y="25"/>
                  </a:cubicBezTo>
                  <a:cubicBezTo>
                    <a:pt x="1117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13"/>
            <p:cNvSpPr/>
            <p:nvPr/>
          </p:nvSpPr>
          <p:spPr>
            <a:xfrm>
              <a:off x="2179325" y="766775"/>
              <a:ext cx="30250" cy="28650"/>
            </a:xfrm>
            <a:custGeom>
              <a:avLst/>
              <a:gdLst/>
              <a:ahLst/>
              <a:cxnLst/>
              <a:rect l="l" t="t" r="r" b="b"/>
              <a:pathLst>
                <a:path w="1210" h="1146" extrusionOk="0">
                  <a:moveTo>
                    <a:pt x="1209" y="1"/>
                  </a:moveTo>
                  <a:cubicBezTo>
                    <a:pt x="1209" y="1"/>
                    <a:pt x="740" y="186"/>
                    <a:pt x="424" y="494"/>
                  </a:cubicBezTo>
                  <a:cubicBezTo>
                    <a:pt x="108" y="802"/>
                    <a:pt x="0" y="1040"/>
                    <a:pt x="77" y="1117"/>
                  </a:cubicBezTo>
                  <a:cubicBezTo>
                    <a:pt x="94" y="1136"/>
                    <a:pt x="119" y="1145"/>
                    <a:pt x="150" y="1145"/>
                  </a:cubicBezTo>
                  <a:cubicBezTo>
                    <a:pt x="263" y="1145"/>
                    <a:pt x="462" y="1027"/>
                    <a:pt x="709" y="786"/>
                  </a:cubicBezTo>
                  <a:cubicBezTo>
                    <a:pt x="1024" y="478"/>
                    <a:pt x="1209" y="1"/>
                    <a:pt x="12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13"/>
            <p:cNvSpPr/>
            <p:nvPr/>
          </p:nvSpPr>
          <p:spPr>
            <a:xfrm>
              <a:off x="2150625" y="8249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0"/>
                  </a:moveTo>
                  <a:cubicBezTo>
                    <a:pt x="1" y="0"/>
                    <a:pt x="186" y="478"/>
                    <a:pt x="494" y="786"/>
                  </a:cubicBezTo>
                  <a:cubicBezTo>
                    <a:pt x="738" y="1037"/>
                    <a:pt x="934" y="1156"/>
                    <a:pt x="1047" y="1156"/>
                  </a:cubicBezTo>
                  <a:cubicBezTo>
                    <a:pt x="1076" y="1156"/>
                    <a:pt x="1100" y="1148"/>
                    <a:pt x="1117" y="1132"/>
                  </a:cubicBezTo>
                  <a:cubicBezTo>
                    <a:pt x="1194" y="1055"/>
                    <a:pt x="1087" y="817"/>
                    <a:pt x="779" y="501"/>
                  </a:cubicBezTo>
                  <a:cubicBezTo>
                    <a:pt x="471" y="193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13"/>
            <p:cNvSpPr/>
            <p:nvPr/>
          </p:nvSpPr>
          <p:spPr>
            <a:xfrm>
              <a:off x="2178925" y="854950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43" y="1"/>
                  </a:moveTo>
                  <a:cubicBezTo>
                    <a:pt x="115" y="1"/>
                    <a:pt x="93" y="8"/>
                    <a:pt x="78" y="24"/>
                  </a:cubicBezTo>
                  <a:cubicBezTo>
                    <a:pt x="1" y="109"/>
                    <a:pt x="109" y="347"/>
                    <a:pt x="409" y="655"/>
                  </a:cubicBezTo>
                  <a:cubicBezTo>
                    <a:pt x="717" y="971"/>
                    <a:pt x="1194" y="1156"/>
                    <a:pt x="1194" y="1156"/>
                  </a:cubicBezTo>
                  <a:cubicBezTo>
                    <a:pt x="1194" y="1156"/>
                    <a:pt x="1010" y="686"/>
                    <a:pt x="702" y="370"/>
                  </a:cubicBezTo>
                  <a:cubicBezTo>
                    <a:pt x="455" y="124"/>
                    <a:pt x="253" y="1"/>
                    <a:pt x="14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13"/>
            <p:cNvSpPr/>
            <p:nvPr/>
          </p:nvSpPr>
          <p:spPr>
            <a:xfrm>
              <a:off x="2150250" y="8549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1" y="1"/>
                  </a:moveTo>
                  <a:cubicBezTo>
                    <a:pt x="946" y="1"/>
                    <a:pt x="745" y="119"/>
                    <a:pt x="501" y="364"/>
                  </a:cubicBezTo>
                  <a:cubicBezTo>
                    <a:pt x="185" y="672"/>
                    <a:pt x="0" y="1142"/>
                    <a:pt x="0" y="1142"/>
                  </a:cubicBezTo>
                  <a:cubicBezTo>
                    <a:pt x="0" y="1142"/>
                    <a:pt x="470" y="964"/>
                    <a:pt x="786" y="656"/>
                  </a:cubicBezTo>
                  <a:cubicBezTo>
                    <a:pt x="1094" y="348"/>
                    <a:pt x="1209" y="110"/>
                    <a:pt x="1132" y="25"/>
                  </a:cubicBezTo>
                  <a:cubicBezTo>
                    <a:pt x="1115" y="9"/>
                    <a:pt x="1091" y="1"/>
                    <a:pt x="106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13"/>
            <p:cNvSpPr/>
            <p:nvPr/>
          </p:nvSpPr>
          <p:spPr>
            <a:xfrm>
              <a:off x="2178925" y="825300"/>
              <a:ext cx="30250" cy="28650"/>
            </a:xfrm>
            <a:custGeom>
              <a:avLst/>
              <a:gdLst/>
              <a:ahLst/>
              <a:cxnLst/>
              <a:rect l="l" t="t" r="r" b="b"/>
              <a:pathLst>
                <a:path w="1210" h="1146" extrusionOk="0">
                  <a:moveTo>
                    <a:pt x="1210" y="1"/>
                  </a:moveTo>
                  <a:cubicBezTo>
                    <a:pt x="1210" y="1"/>
                    <a:pt x="732" y="186"/>
                    <a:pt x="424" y="494"/>
                  </a:cubicBezTo>
                  <a:cubicBezTo>
                    <a:pt x="109" y="802"/>
                    <a:pt x="1" y="1040"/>
                    <a:pt x="78" y="1117"/>
                  </a:cubicBezTo>
                  <a:cubicBezTo>
                    <a:pt x="95" y="1136"/>
                    <a:pt x="119" y="1145"/>
                    <a:pt x="151" y="1145"/>
                  </a:cubicBezTo>
                  <a:cubicBezTo>
                    <a:pt x="263" y="1145"/>
                    <a:pt x="463" y="1027"/>
                    <a:pt x="709" y="786"/>
                  </a:cubicBezTo>
                  <a:cubicBezTo>
                    <a:pt x="1017" y="478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13"/>
            <p:cNvSpPr/>
            <p:nvPr/>
          </p:nvSpPr>
          <p:spPr>
            <a:xfrm>
              <a:off x="2150250" y="8834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0" y="1"/>
                  </a:moveTo>
                  <a:cubicBezTo>
                    <a:pt x="0" y="1"/>
                    <a:pt x="178" y="478"/>
                    <a:pt x="486" y="786"/>
                  </a:cubicBezTo>
                  <a:cubicBezTo>
                    <a:pt x="730" y="1037"/>
                    <a:pt x="931" y="1156"/>
                    <a:pt x="1046" y="1156"/>
                  </a:cubicBezTo>
                  <a:cubicBezTo>
                    <a:pt x="1076" y="1156"/>
                    <a:pt x="1100" y="1148"/>
                    <a:pt x="1117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93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13"/>
            <p:cNvSpPr/>
            <p:nvPr/>
          </p:nvSpPr>
          <p:spPr>
            <a:xfrm>
              <a:off x="2178350" y="913475"/>
              <a:ext cx="30075" cy="28900"/>
            </a:xfrm>
            <a:custGeom>
              <a:avLst/>
              <a:gdLst/>
              <a:ahLst/>
              <a:cxnLst/>
              <a:rect l="l" t="t" r="r" b="b"/>
              <a:pathLst>
                <a:path w="1203" h="1156" extrusionOk="0">
                  <a:moveTo>
                    <a:pt x="150" y="1"/>
                  </a:moveTo>
                  <a:cubicBezTo>
                    <a:pt x="123" y="1"/>
                    <a:pt x="101" y="9"/>
                    <a:pt x="85" y="24"/>
                  </a:cubicBezTo>
                  <a:cubicBezTo>
                    <a:pt x="1" y="109"/>
                    <a:pt x="109" y="347"/>
                    <a:pt x="417" y="655"/>
                  </a:cubicBezTo>
                  <a:cubicBezTo>
                    <a:pt x="725" y="971"/>
                    <a:pt x="1202" y="1156"/>
                    <a:pt x="1202" y="1156"/>
                  </a:cubicBezTo>
                  <a:cubicBezTo>
                    <a:pt x="1202" y="1156"/>
                    <a:pt x="1017" y="686"/>
                    <a:pt x="709" y="371"/>
                  </a:cubicBezTo>
                  <a:cubicBezTo>
                    <a:pt x="463" y="124"/>
                    <a:pt x="261" y="1"/>
                    <a:pt x="15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13"/>
            <p:cNvSpPr/>
            <p:nvPr/>
          </p:nvSpPr>
          <p:spPr>
            <a:xfrm>
              <a:off x="2149875" y="91347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57" y="0"/>
                  </a:moveTo>
                  <a:cubicBezTo>
                    <a:pt x="946" y="0"/>
                    <a:pt x="745" y="118"/>
                    <a:pt x="501" y="363"/>
                  </a:cubicBezTo>
                  <a:cubicBezTo>
                    <a:pt x="185" y="671"/>
                    <a:pt x="0" y="1141"/>
                    <a:pt x="0" y="1141"/>
                  </a:cubicBezTo>
                  <a:cubicBezTo>
                    <a:pt x="0" y="1141"/>
                    <a:pt x="470" y="956"/>
                    <a:pt x="786" y="648"/>
                  </a:cubicBezTo>
                  <a:cubicBezTo>
                    <a:pt x="1094" y="347"/>
                    <a:pt x="1209" y="109"/>
                    <a:pt x="1124" y="24"/>
                  </a:cubicBezTo>
                  <a:cubicBezTo>
                    <a:pt x="1108" y="8"/>
                    <a:pt x="1086" y="0"/>
                    <a:pt x="10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13"/>
            <p:cNvSpPr/>
            <p:nvPr/>
          </p:nvSpPr>
          <p:spPr>
            <a:xfrm>
              <a:off x="2178550" y="883825"/>
              <a:ext cx="30250" cy="28575"/>
            </a:xfrm>
            <a:custGeom>
              <a:avLst/>
              <a:gdLst/>
              <a:ahLst/>
              <a:cxnLst/>
              <a:rect l="l" t="t" r="r" b="b"/>
              <a:pathLst>
                <a:path w="1210" h="1143" extrusionOk="0">
                  <a:moveTo>
                    <a:pt x="1209" y="1"/>
                  </a:moveTo>
                  <a:cubicBezTo>
                    <a:pt x="1209" y="1"/>
                    <a:pt x="732" y="186"/>
                    <a:pt x="424" y="494"/>
                  </a:cubicBezTo>
                  <a:cubicBezTo>
                    <a:pt x="108" y="802"/>
                    <a:pt x="0" y="1041"/>
                    <a:pt x="77" y="1118"/>
                  </a:cubicBezTo>
                  <a:cubicBezTo>
                    <a:pt x="94" y="1134"/>
                    <a:pt x="118" y="1142"/>
                    <a:pt x="148" y="1142"/>
                  </a:cubicBezTo>
                  <a:cubicBezTo>
                    <a:pt x="260" y="1142"/>
                    <a:pt x="461" y="1029"/>
                    <a:pt x="709" y="786"/>
                  </a:cubicBezTo>
                  <a:cubicBezTo>
                    <a:pt x="1017" y="478"/>
                    <a:pt x="1209" y="1"/>
                    <a:pt x="12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13"/>
            <p:cNvSpPr/>
            <p:nvPr/>
          </p:nvSpPr>
          <p:spPr>
            <a:xfrm>
              <a:off x="2149875" y="94197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77" y="478"/>
                    <a:pt x="485" y="786"/>
                  </a:cubicBezTo>
                  <a:cubicBezTo>
                    <a:pt x="730" y="1037"/>
                    <a:pt x="931" y="1156"/>
                    <a:pt x="1042" y="1156"/>
                  </a:cubicBezTo>
                  <a:cubicBezTo>
                    <a:pt x="1070" y="1156"/>
                    <a:pt x="1093" y="1148"/>
                    <a:pt x="1109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93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13"/>
            <p:cNvSpPr/>
            <p:nvPr/>
          </p:nvSpPr>
          <p:spPr>
            <a:xfrm>
              <a:off x="2177975" y="97200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50" y="1"/>
                  </a:moveTo>
                  <a:cubicBezTo>
                    <a:pt x="122" y="1"/>
                    <a:pt x="100" y="9"/>
                    <a:pt x="85" y="24"/>
                  </a:cubicBezTo>
                  <a:cubicBezTo>
                    <a:pt x="0" y="109"/>
                    <a:pt x="108" y="347"/>
                    <a:pt x="416" y="656"/>
                  </a:cubicBezTo>
                  <a:cubicBezTo>
                    <a:pt x="724" y="971"/>
                    <a:pt x="1194" y="1156"/>
                    <a:pt x="1194" y="1156"/>
                  </a:cubicBezTo>
                  <a:cubicBezTo>
                    <a:pt x="1194" y="1156"/>
                    <a:pt x="1017" y="686"/>
                    <a:pt x="709" y="371"/>
                  </a:cubicBezTo>
                  <a:cubicBezTo>
                    <a:pt x="462" y="124"/>
                    <a:pt x="260" y="1"/>
                    <a:pt x="15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13"/>
            <p:cNvSpPr/>
            <p:nvPr/>
          </p:nvSpPr>
          <p:spPr>
            <a:xfrm>
              <a:off x="2149275" y="972000"/>
              <a:ext cx="30450" cy="28525"/>
            </a:xfrm>
            <a:custGeom>
              <a:avLst/>
              <a:gdLst/>
              <a:ahLst/>
              <a:cxnLst/>
              <a:rect l="l" t="t" r="r" b="b"/>
              <a:pathLst>
                <a:path w="1218" h="1141" extrusionOk="0">
                  <a:moveTo>
                    <a:pt x="1065" y="0"/>
                  </a:moveTo>
                  <a:cubicBezTo>
                    <a:pt x="954" y="0"/>
                    <a:pt x="752" y="118"/>
                    <a:pt x="501" y="363"/>
                  </a:cubicBezTo>
                  <a:cubicBezTo>
                    <a:pt x="193" y="671"/>
                    <a:pt x="1" y="1141"/>
                    <a:pt x="1" y="1141"/>
                  </a:cubicBezTo>
                  <a:cubicBezTo>
                    <a:pt x="1" y="1141"/>
                    <a:pt x="478" y="956"/>
                    <a:pt x="794" y="648"/>
                  </a:cubicBezTo>
                  <a:cubicBezTo>
                    <a:pt x="1102" y="340"/>
                    <a:pt x="1218" y="109"/>
                    <a:pt x="1133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13"/>
            <p:cNvSpPr/>
            <p:nvPr/>
          </p:nvSpPr>
          <p:spPr>
            <a:xfrm>
              <a:off x="2177975" y="942375"/>
              <a:ext cx="30450" cy="28525"/>
            </a:xfrm>
            <a:custGeom>
              <a:avLst/>
              <a:gdLst/>
              <a:ahLst/>
              <a:cxnLst/>
              <a:rect l="l" t="t" r="r" b="b"/>
              <a:pathLst>
                <a:path w="1218" h="1141" extrusionOk="0">
                  <a:moveTo>
                    <a:pt x="1217" y="0"/>
                  </a:moveTo>
                  <a:cubicBezTo>
                    <a:pt x="1217" y="0"/>
                    <a:pt x="740" y="185"/>
                    <a:pt x="424" y="493"/>
                  </a:cubicBezTo>
                  <a:cubicBezTo>
                    <a:pt x="116" y="801"/>
                    <a:pt x="0" y="1040"/>
                    <a:pt x="85" y="1117"/>
                  </a:cubicBezTo>
                  <a:cubicBezTo>
                    <a:pt x="101" y="1133"/>
                    <a:pt x="124" y="1141"/>
                    <a:pt x="153" y="1141"/>
                  </a:cubicBezTo>
                  <a:cubicBezTo>
                    <a:pt x="264" y="1141"/>
                    <a:pt x="464" y="1022"/>
                    <a:pt x="709" y="778"/>
                  </a:cubicBezTo>
                  <a:cubicBezTo>
                    <a:pt x="1025" y="477"/>
                    <a:pt x="1217" y="0"/>
                    <a:pt x="121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13"/>
            <p:cNvSpPr/>
            <p:nvPr/>
          </p:nvSpPr>
          <p:spPr>
            <a:xfrm>
              <a:off x="2149275" y="1000500"/>
              <a:ext cx="30075" cy="28925"/>
            </a:xfrm>
            <a:custGeom>
              <a:avLst/>
              <a:gdLst/>
              <a:ahLst/>
              <a:cxnLst/>
              <a:rect l="l" t="t" r="r" b="b"/>
              <a:pathLst>
                <a:path w="1203" h="1157" extrusionOk="0">
                  <a:moveTo>
                    <a:pt x="1" y="1"/>
                  </a:moveTo>
                  <a:cubicBezTo>
                    <a:pt x="1" y="1"/>
                    <a:pt x="186" y="478"/>
                    <a:pt x="494" y="786"/>
                  </a:cubicBezTo>
                  <a:cubicBezTo>
                    <a:pt x="738" y="1037"/>
                    <a:pt x="939" y="1157"/>
                    <a:pt x="1050" y="1157"/>
                  </a:cubicBezTo>
                  <a:cubicBezTo>
                    <a:pt x="1079" y="1157"/>
                    <a:pt x="1102" y="1149"/>
                    <a:pt x="1118" y="1133"/>
                  </a:cubicBezTo>
                  <a:cubicBezTo>
                    <a:pt x="1202" y="1056"/>
                    <a:pt x="1094" y="817"/>
                    <a:pt x="786" y="501"/>
                  </a:cubicBezTo>
                  <a:cubicBezTo>
                    <a:pt x="478" y="193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13"/>
            <p:cNvSpPr/>
            <p:nvPr/>
          </p:nvSpPr>
          <p:spPr>
            <a:xfrm>
              <a:off x="2177575" y="10305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9" y="0"/>
                  </a:moveTo>
                  <a:cubicBezTo>
                    <a:pt x="119" y="0"/>
                    <a:pt x="95" y="8"/>
                    <a:pt x="78" y="24"/>
                  </a:cubicBezTo>
                  <a:cubicBezTo>
                    <a:pt x="1" y="109"/>
                    <a:pt x="109" y="348"/>
                    <a:pt x="417" y="656"/>
                  </a:cubicBezTo>
                  <a:cubicBezTo>
                    <a:pt x="725" y="971"/>
                    <a:pt x="1195" y="1156"/>
                    <a:pt x="1195" y="1156"/>
                  </a:cubicBezTo>
                  <a:cubicBezTo>
                    <a:pt x="1195" y="1156"/>
                    <a:pt x="1017" y="686"/>
                    <a:pt x="709" y="371"/>
                  </a:cubicBezTo>
                  <a:cubicBezTo>
                    <a:pt x="465" y="120"/>
                    <a:pt x="264" y="0"/>
                    <a:pt x="14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13"/>
            <p:cNvSpPr/>
            <p:nvPr/>
          </p:nvSpPr>
          <p:spPr>
            <a:xfrm>
              <a:off x="2148900" y="103052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5" y="0"/>
                  </a:moveTo>
                  <a:cubicBezTo>
                    <a:pt x="954" y="0"/>
                    <a:pt x="752" y="119"/>
                    <a:pt x="501" y="363"/>
                  </a:cubicBezTo>
                  <a:cubicBezTo>
                    <a:pt x="193" y="671"/>
                    <a:pt x="1" y="1141"/>
                    <a:pt x="1" y="1141"/>
                  </a:cubicBezTo>
                  <a:cubicBezTo>
                    <a:pt x="1" y="1141"/>
                    <a:pt x="478" y="956"/>
                    <a:pt x="786" y="648"/>
                  </a:cubicBezTo>
                  <a:cubicBezTo>
                    <a:pt x="1102" y="340"/>
                    <a:pt x="1210" y="109"/>
                    <a:pt x="1133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13"/>
            <p:cNvSpPr/>
            <p:nvPr/>
          </p:nvSpPr>
          <p:spPr>
            <a:xfrm>
              <a:off x="2177575" y="100090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10" y="0"/>
                  </a:moveTo>
                  <a:cubicBezTo>
                    <a:pt x="1210" y="0"/>
                    <a:pt x="740" y="185"/>
                    <a:pt x="424" y="493"/>
                  </a:cubicBezTo>
                  <a:cubicBezTo>
                    <a:pt x="116" y="801"/>
                    <a:pt x="1" y="1040"/>
                    <a:pt x="78" y="1117"/>
                  </a:cubicBezTo>
                  <a:cubicBezTo>
                    <a:pt x="95" y="1133"/>
                    <a:pt x="120" y="1141"/>
                    <a:pt x="149" y="1141"/>
                  </a:cubicBezTo>
                  <a:cubicBezTo>
                    <a:pt x="264" y="1141"/>
                    <a:pt x="465" y="1022"/>
                    <a:pt x="709" y="778"/>
                  </a:cubicBezTo>
                  <a:cubicBezTo>
                    <a:pt x="1025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13"/>
            <p:cNvSpPr/>
            <p:nvPr/>
          </p:nvSpPr>
          <p:spPr>
            <a:xfrm>
              <a:off x="2148900" y="10590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cubicBezTo>
                    <a:pt x="1" y="1"/>
                    <a:pt x="185" y="478"/>
                    <a:pt x="493" y="786"/>
                  </a:cubicBezTo>
                  <a:cubicBezTo>
                    <a:pt x="738" y="1037"/>
                    <a:pt x="939" y="1157"/>
                    <a:pt x="1050" y="1157"/>
                  </a:cubicBezTo>
                  <a:cubicBezTo>
                    <a:pt x="1079" y="1157"/>
                    <a:pt x="1101" y="1149"/>
                    <a:pt x="1117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86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13"/>
            <p:cNvSpPr/>
            <p:nvPr/>
          </p:nvSpPr>
          <p:spPr>
            <a:xfrm>
              <a:off x="2177200" y="10890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8" y="0"/>
                  </a:moveTo>
                  <a:cubicBezTo>
                    <a:pt x="119" y="0"/>
                    <a:pt x="95" y="8"/>
                    <a:pt x="78" y="24"/>
                  </a:cubicBezTo>
                  <a:cubicBezTo>
                    <a:pt x="1" y="101"/>
                    <a:pt x="108" y="340"/>
                    <a:pt x="416" y="656"/>
                  </a:cubicBezTo>
                  <a:cubicBezTo>
                    <a:pt x="724" y="971"/>
                    <a:pt x="1194" y="1156"/>
                    <a:pt x="1194" y="1156"/>
                  </a:cubicBezTo>
                  <a:cubicBezTo>
                    <a:pt x="1194" y="1156"/>
                    <a:pt x="1009" y="679"/>
                    <a:pt x="701" y="371"/>
                  </a:cubicBezTo>
                  <a:cubicBezTo>
                    <a:pt x="457" y="120"/>
                    <a:pt x="261" y="0"/>
                    <a:pt x="1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13"/>
            <p:cNvSpPr/>
            <p:nvPr/>
          </p:nvSpPr>
          <p:spPr>
            <a:xfrm>
              <a:off x="2148525" y="108905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4" y="0"/>
                  </a:moveTo>
                  <a:cubicBezTo>
                    <a:pt x="953" y="0"/>
                    <a:pt x="751" y="119"/>
                    <a:pt x="501" y="363"/>
                  </a:cubicBezTo>
                  <a:cubicBezTo>
                    <a:pt x="193" y="671"/>
                    <a:pt x="0" y="1141"/>
                    <a:pt x="0" y="1141"/>
                  </a:cubicBezTo>
                  <a:cubicBezTo>
                    <a:pt x="0" y="1141"/>
                    <a:pt x="478" y="956"/>
                    <a:pt x="786" y="648"/>
                  </a:cubicBezTo>
                  <a:cubicBezTo>
                    <a:pt x="1101" y="340"/>
                    <a:pt x="1209" y="109"/>
                    <a:pt x="1132" y="24"/>
                  </a:cubicBezTo>
                  <a:cubicBezTo>
                    <a:pt x="1116" y="8"/>
                    <a:pt x="1093" y="0"/>
                    <a:pt x="106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13"/>
            <p:cNvSpPr/>
            <p:nvPr/>
          </p:nvSpPr>
          <p:spPr>
            <a:xfrm>
              <a:off x="2177200" y="105942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10" y="0"/>
                  </a:moveTo>
                  <a:cubicBezTo>
                    <a:pt x="1210" y="0"/>
                    <a:pt x="740" y="185"/>
                    <a:pt x="424" y="493"/>
                  </a:cubicBezTo>
                  <a:cubicBezTo>
                    <a:pt x="108" y="801"/>
                    <a:pt x="1" y="1032"/>
                    <a:pt x="78" y="1117"/>
                  </a:cubicBezTo>
                  <a:cubicBezTo>
                    <a:pt x="95" y="1133"/>
                    <a:pt x="119" y="1141"/>
                    <a:pt x="149" y="1141"/>
                  </a:cubicBezTo>
                  <a:cubicBezTo>
                    <a:pt x="264" y="1141"/>
                    <a:pt x="465" y="1022"/>
                    <a:pt x="709" y="778"/>
                  </a:cubicBezTo>
                  <a:cubicBezTo>
                    <a:pt x="1025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13"/>
            <p:cNvSpPr/>
            <p:nvPr/>
          </p:nvSpPr>
          <p:spPr>
            <a:xfrm>
              <a:off x="2148525" y="111755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1"/>
                  </a:moveTo>
                  <a:cubicBezTo>
                    <a:pt x="0" y="1"/>
                    <a:pt x="185" y="471"/>
                    <a:pt x="493" y="786"/>
                  </a:cubicBezTo>
                  <a:cubicBezTo>
                    <a:pt x="738" y="1037"/>
                    <a:pt x="934" y="1157"/>
                    <a:pt x="1046" y="1157"/>
                  </a:cubicBezTo>
                  <a:cubicBezTo>
                    <a:pt x="1076" y="1157"/>
                    <a:pt x="1099" y="1149"/>
                    <a:pt x="1117" y="1133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6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13"/>
            <p:cNvSpPr/>
            <p:nvPr/>
          </p:nvSpPr>
          <p:spPr>
            <a:xfrm>
              <a:off x="2176825" y="114757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4" y="0"/>
                  </a:moveTo>
                  <a:cubicBezTo>
                    <a:pt x="116" y="0"/>
                    <a:pt x="93" y="8"/>
                    <a:pt x="77" y="24"/>
                  </a:cubicBezTo>
                  <a:cubicBezTo>
                    <a:pt x="0" y="101"/>
                    <a:pt x="108" y="340"/>
                    <a:pt x="416" y="656"/>
                  </a:cubicBezTo>
                  <a:cubicBezTo>
                    <a:pt x="724" y="964"/>
                    <a:pt x="1194" y="1156"/>
                    <a:pt x="1194" y="1156"/>
                  </a:cubicBezTo>
                  <a:cubicBezTo>
                    <a:pt x="1194" y="1156"/>
                    <a:pt x="1009" y="679"/>
                    <a:pt x="701" y="371"/>
                  </a:cubicBezTo>
                  <a:cubicBezTo>
                    <a:pt x="456" y="120"/>
                    <a:pt x="255" y="0"/>
                    <a:pt x="1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13"/>
            <p:cNvSpPr/>
            <p:nvPr/>
          </p:nvSpPr>
          <p:spPr>
            <a:xfrm>
              <a:off x="2148125" y="114757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1" y="0"/>
                  </a:moveTo>
                  <a:cubicBezTo>
                    <a:pt x="946" y="0"/>
                    <a:pt x="746" y="119"/>
                    <a:pt x="501" y="363"/>
                  </a:cubicBezTo>
                  <a:cubicBezTo>
                    <a:pt x="186" y="671"/>
                    <a:pt x="1" y="1141"/>
                    <a:pt x="1" y="1141"/>
                  </a:cubicBezTo>
                  <a:cubicBezTo>
                    <a:pt x="1" y="1141"/>
                    <a:pt x="470" y="956"/>
                    <a:pt x="786" y="648"/>
                  </a:cubicBezTo>
                  <a:cubicBezTo>
                    <a:pt x="1102" y="340"/>
                    <a:pt x="1210" y="101"/>
                    <a:pt x="1133" y="24"/>
                  </a:cubicBezTo>
                  <a:cubicBezTo>
                    <a:pt x="1115" y="8"/>
                    <a:pt x="1091" y="0"/>
                    <a:pt x="10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13"/>
            <p:cNvSpPr/>
            <p:nvPr/>
          </p:nvSpPr>
          <p:spPr>
            <a:xfrm>
              <a:off x="2176825" y="111795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09" y="0"/>
                  </a:moveTo>
                  <a:cubicBezTo>
                    <a:pt x="1209" y="0"/>
                    <a:pt x="732" y="185"/>
                    <a:pt x="424" y="493"/>
                  </a:cubicBezTo>
                  <a:cubicBezTo>
                    <a:pt x="108" y="801"/>
                    <a:pt x="0" y="1032"/>
                    <a:pt x="77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2"/>
                    <a:pt x="709" y="778"/>
                  </a:cubicBezTo>
                  <a:cubicBezTo>
                    <a:pt x="1017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13"/>
            <p:cNvSpPr/>
            <p:nvPr/>
          </p:nvSpPr>
          <p:spPr>
            <a:xfrm>
              <a:off x="2148125" y="11760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78" y="471"/>
                    <a:pt x="486" y="786"/>
                  </a:cubicBezTo>
                  <a:cubicBezTo>
                    <a:pt x="732" y="1033"/>
                    <a:pt x="934" y="1156"/>
                    <a:pt x="1049" y="1156"/>
                  </a:cubicBezTo>
                  <a:cubicBezTo>
                    <a:pt x="1077" y="1156"/>
                    <a:pt x="1100" y="1148"/>
                    <a:pt x="1117" y="1133"/>
                  </a:cubicBezTo>
                  <a:cubicBezTo>
                    <a:pt x="1194" y="1048"/>
                    <a:pt x="1087" y="810"/>
                    <a:pt x="778" y="501"/>
                  </a:cubicBezTo>
                  <a:cubicBezTo>
                    <a:pt x="470" y="186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13"/>
            <p:cNvSpPr/>
            <p:nvPr/>
          </p:nvSpPr>
          <p:spPr>
            <a:xfrm>
              <a:off x="2176250" y="1206100"/>
              <a:ext cx="30050" cy="28925"/>
            </a:xfrm>
            <a:custGeom>
              <a:avLst/>
              <a:gdLst/>
              <a:ahLst/>
              <a:cxnLst/>
              <a:rect l="l" t="t" r="r" b="b"/>
              <a:pathLst>
                <a:path w="1202" h="1157" extrusionOk="0">
                  <a:moveTo>
                    <a:pt x="152" y="1"/>
                  </a:moveTo>
                  <a:cubicBezTo>
                    <a:pt x="123" y="1"/>
                    <a:pt x="101" y="9"/>
                    <a:pt x="85" y="24"/>
                  </a:cubicBezTo>
                  <a:cubicBezTo>
                    <a:pt x="0" y="101"/>
                    <a:pt x="108" y="340"/>
                    <a:pt x="416" y="656"/>
                  </a:cubicBezTo>
                  <a:cubicBezTo>
                    <a:pt x="724" y="964"/>
                    <a:pt x="1201" y="1156"/>
                    <a:pt x="1201" y="1156"/>
                  </a:cubicBezTo>
                  <a:cubicBezTo>
                    <a:pt x="1201" y="1156"/>
                    <a:pt x="1017" y="679"/>
                    <a:pt x="709" y="371"/>
                  </a:cubicBezTo>
                  <a:cubicBezTo>
                    <a:pt x="464" y="120"/>
                    <a:pt x="263" y="1"/>
                    <a:pt x="15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13"/>
            <p:cNvSpPr/>
            <p:nvPr/>
          </p:nvSpPr>
          <p:spPr>
            <a:xfrm>
              <a:off x="2147750" y="12061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57" y="0"/>
                  </a:moveTo>
                  <a:cubicBezTo>
                    <a:pt x="946" y="0"/>
                    <a:pt x="745" y="119"/>
                    <a:pt x="501" y="363"/>
                  </a:cubicBezTo>
                  <a:cubicBezTo>
                    <a:pt x="185" y="664"/>
                    <a:pt x="0" y="1141"/>
                    <a:pt x="0" y="1141"/>
                  </a:cubicBezTo>
                  <a:cubicBezTo>
                    <a:pt x="0" y="1141"/>
                    <a:pt x="470" y="956"/>
                    <a:pt x="786" y="648"/>
                  </a:cubicBezTo>
                  <a:cubicBezTo>
                    <a:pt x="1094" y="340"/>
                    <a:pt x="1209" y="101"/>
                    <a:pt x="1125" y="24"/>
                  </a:cubicBezTo>
                  <a:cubicBezTo>
                    <a:pt x="1109" y="8"/>
                    <a:pt x="1086" y="0"/>
                    <a:pt x="10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13"/>
            <p:cNvSpPr/>
            <p:nvPr/>
          </p:nvSpPr>
          <p:spPr>
            <a:xfrm>
              <a:off x="2176425" y="117647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10" y="0"/>
                  </a:moveTo>
                  <a:lnTo>
                    <a:pt x="1210" y="0"/>
                  </a:lnTo>
                  <a:cubicBezTo>
                    <a:pt x="1210" y="0"/>
                    <a:pt x="732" y="185"/>
                    <a:pt x="424" y="493"/>
                  </a:cubicBezTo>
                  <a:cubicBezTo>
                    <a:pt x="109" y="801"/>
                    <a:pt x="1" y="1032"/>
                    <a:pt x="78" y="1117"/>
                  </a:cubicBezTo>
                  <a:cubicBezTo>
                    <a:pt x="94" y="1133"/>
                    <a:pt x="116" y="1141"/>
                    <a:pt x="145" y="1141"/>
                  </a:cubicBezTo>
                  <a:cubicBezTo>
                    <a:pt x="257" y="1141"/>
                    <a:pt x="459" y="1023"/>
                    <a:pt x="709" y="778"/>
                  </a:cubicBezTo>
                  <a:cubicBezTo>
                    <a:pt x="1017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13"/>
            <p:cNvSpPr/>
            <p:nvPr/>
          </p:nvSpPr>
          <p:spPr>
            <a:xfrm>
              <a:off x="2147750" y="1234625"/>
              <a:ext cx="29850" cy="28900"/>
            </a:xfrm>
            <a:custGeom>
              <a:avLst/>
              <a:gdLst/>
              <a:ahLst/>
              <a:cxnLst/>
              <a:rect l="l" t="t" r="r" b="b"/>
              <a:pathLst>
                <a:path w="1194" h="1156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177" y="470"/>
                    <a:pt x="485" y="786"/>
                  </a:cubicBezTo>
                  <a:cubicBezTo>
                    <a:pt x="732" y="1032"/>
                    <a:pt x="934" y="1155"/>
                    <a:pt x="1044" y="1155"/>
                  </a:cubicBezTo>
                  <a:cubicBezTo>
                    <a:pt x="1072" y="1155"/>
                    <a:pt x="1094" y="1147"/>
                    <a:pt x="1109" y="1132"/>
                  </a:cubicBezTo>
                  <a:cubicBezTo>
                    <a:pt x="1194" y="1047"/>
                    <a:pt x="1086" y="809"/>
                    <a:pt x="778" y="501"/>
                  </a:cubicBezTo>
                  <a:cubicBezTo>
                    <a:pt x="470" y="185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13"/>
            <p:cNvSpPr/>
            <p:nvPr/>
          </p:nvSpPr>
          <p:spPr>
            <a:xfrm>
              <a:off x="2175850" y="12646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53" y="1"/>
                  </a:moveTo>
                  <a:cubicBezTo>
                    <a:pt x="124" y="1"/>
                    <a:pt x="101" y="9"/>
                    <a:pt x="85" y="24"/>
                  </a:cubicBezTo>
                  <a:cubicBezTo>
                    <a:pt x="1" y="101"/>
                    <a:pt x="108" y="340"/>
                    <a:pt x="416" y="656"/>
                  </a:cubicBezTo>
                  <a:cubicBezTo>
                    <a:pt x="725" y="964"/>
                    <a:pt x="1194" y="1156"/>
                    <a:pt x="1194" y="1156"/>
                  </a:cubicBezTo>
                  <a:cubicBezTo>
                    <a:pt x="1194" y="1156"/>
                    <a:pt x="1017" y="679"/>
                    <a:pt x="709" y="371"/>
                  </a:cubicBezTo>
                  <a:cubicBezTo>
                    <a:pt x="464" y="120"/>
                    <a:pt x="263" y="1"/>
                    <a:pt x="1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13"/>
            <p:cNvSpPr/>
            <p:nvPr/>
          </p:nvSpPr>
          <p:spPr>
            <a:xfrm>
              <a:off x="2147175" y="1264600"/>
              <a:ext cx="30425" cy="28575"/>
            </a:xfrm>
            <a:custGeom>
              <a:avLst/>
              <a:gdLst/>
              <a:ahLst/>
              <a:cxnLst/>
              <a:rect l="l" t="t" r="r" b="b"/>
              <a:pathLst>
                <a:path w="1217" h="1143" extrusionOk="0">
                  <a:moveTo>
                    <a:pt x="1062" y="1"/>
                  </a:moveTo>
                  <a:cubicBezTo>
                    <a:pt x="950" y="1"/>
                    <a:pt x="751" y="114"/>
                    <a:pt x="508" y="357"/>
                  </a:cubicBezTo>
                  <a:cubicBezTo>
                    <a:pt x="193" y="665"/>
                    <a:pt x="0" y="1142"/>
                    <a:pt x="0" y="1142"/>
                  </a:cubicBezTo>
                  <a:cubicBezTo>
                    <a:pt x="0" y="1142"/>
                    <a:pt x="478" y="957"/>
                    <a:pt x="793" y="649"/>
                  </a:cubicBezTo>
                  <a:cubicBezTo>
                    <a:pt x="1101" y="341"/>
                    <a:pt x="1217" y="102"/>
                    <a:pt x="1132" y="25"/>
                  </a:cubicBezTo>
                  <a:cubicBezTo>
                    <a:pt x="1116" y="9"/>
                    <a:pt x="1092" y="1"/>
                    <a:pt x="106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13"/>
            <p:cNvSpPr/>
            <p:nvPr/>
          </p:nvSpPr>
          <p:spPr>
            <a:xfrm>
              <a:off x="2175850" y="1235000"/>
              <a:ext cx="30450" cy="28525"/>
            </a:xfrm>
            <a:custGeom>
              <a:avLst/>
              <a:gdLst/>
              <a:ahLst/>
              <a:cxnLst/>
              <a:rect l="l" t="t" r="r" b="b"/>
              <a:pathLst>
                <a:path w="1218" h="1141" extrusionOk="0">
                  <a:moveTo>
                    <a:pt x="1217" y="0"/>
                  </a:moveTo>
                  <a:cubicBezTo>
                    <a:pt x="1217" y="0"/>
                    <a:pt x="740" y="185"/>
                    <a:pt x="424" y="493"/>
                  </a:cubicBezTo>
                  <a:cubicBezTo>
                    <a:pt x="116" y="794"/>
                    <a:pt x="1" y="1032"/>
                    <a:pt x="85" y="1117"/>
                  </a:cubicBezTo>
                  <a:cubicBezTo>
                    <a:pt x="101" y="1133"/>
                    <a:pt x="124" y="1141"/>
                    <a:pt x="153" y="1141"/>
                  </a:cubicBezTo>
                  <a:cubicBezTo>
                    <a:pt x="264" y="1141"/>
                    <a:pt x="466" y="1023"/>
                    <a:pt x="717" y="778"/>
                  </a:cubicBezTo>
                  <a:cubicBezTo>
                    <a:pt x="1025" y="470"/>
                    <a:pt x="1217" y="0"/>
                    <a:pt x="121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13"/>
            <p:cNvSpPr/>
            <p:nvPr/>
          </p:nvSpPr>
          <p:spPr>
            <a:xfrm>
              <a:off x="2147175" y="1293150"/>
              <a:ext cx="30050" cy="28900"/>
            </a:xfrm>
            <a:custGeom>
              <a:avLst/>
              <a:gdLst/>
              <a:ahLst/>
              <a:cxnLst/>
              <a:rect l="l" t="t" r="r" b="b"/>
              <a:pathLst>
                <a:path w="1202" h="1156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185" y="470"/>
                    <a:pt x="493" y="786"/>
                  </a:cubicBezTo>
                  <a:cubicBezTo>
                    <a:pt x="739" y="1032"/>
                    <a:pt x="942" y="1155"/>
                    <a:pt x="1052" y="1155"/>
                  </a:cubicBezTo>
                  <a:cubicBezTo>
                    <a:pt x="1080" y="1155"/>
                    <a:pt x="1101" y="1148"/>
                    <a:pt x="1117" y="1132"/>
                  </a:cubicBezTo>
                  <a:cubicBezTo>
                    <a:pt x="1202" y="1047"/>
                    <a:pt x="1094" y="809"/>
                    <a:pt x="786" y="501"/>
                  </a:cubicBezTo>
                  <a:cubicBezTo>
                    <a:pt x="478" y="185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13"/>
            <p:cNvSpPr/>
            <p:nvPr/>
          </p:nvSpPr>
          <p:spPr>
            <a:xfrm>
              <a:off x="2175475" y="132315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8" y="1"/>
                  </a:moveTo>
                  <a:cubicBezTo>
                    <a:pt x="119" y="1"/>
                    <a:pt x="95" y="9"/>
                    <a:pt x="77" y="25"/>
                  </a:cubicBezTo>
                  <a:cubicBezTo>
                    <a:pt x="0" y="102"/>
                    <a:pt x="108" y="340"/>
                    <a:pt x="416" y="656"/>
                  </a:cubicBezTo>
                  <a:cubicBezTo>
                    <a:pt x="724" y="964"/>
                    <a:pt x="1194" y="1157"/>
                    <a:pt x="1194" y="1157"/>
                  </a:cubicBezTo>
                  <a:cubicBezTo>
                    <a:pt x="1194" y="1157"/>
                    <a:pt x="1017" y="679"/>
                    <a:pt x="709" y="371"/>
                  </a:cubicBezTo>
                  <a:cubicBezTo>
                    <a:pt x="464" y="120"/>
                    <a:pt x="263" y="1"/>
                    <a:pt x="14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13"/>
            <p:cNvSpPr/>
            <p:nvPr/>
          </p:nvSpPr>
          <p:spPr>
            <a:xfrm>
              <a:off x="2146775" y="1323050"/>
              <a:ext cx="30250" cy="28650"/>
            </a:xfrm>
            <a:custGeom>
              <a:avLst/>
              <a:gdLst/>
              <a:ahLst/>
              <a:cxnLst/>
              <a:rect l="l" t="t" r="r" b="b"/>
              <a:pathLst>
                <a:path w="1210" h="1146" extrusionOk="0">
                  <a:moveTo>
                    <a:pt x="1060" y="1"/>
                  </a:moveTo>
                  <a:cubicBezTo>
                    <a:pt x="948" y="1"/>
                    <a:pt x="748" y="119"/>
                    <a:pt x="501" y="360"/>
                  </a:cubicBezTo>
                  <a:cubicBezTo>
                    <a:pt x="193" y="668"/>
                    <a:pt x="1" y="1145"/>
                    <a:pt x="1" y="1145"/>
                  </a:cubicBezTo>
                  <a:cubicBezTo>
                    <a:pt x="1" y="1145"/>
                    <a:pt x="478" y="960"/>
                    <a:pt x="786" y="652"/>
                  </a:cubicBezTo>
                  <a:cubicBezTo>
                    <a:pt x="1102" y="344"/>
                    <a:pt x="1210" y="106"/>
                    <a:pt x="1133" y="29"/>
                  </a:cubicBezTo>
                  <a:cubicBezTo>
                    <a:pt x="1116" y="10"/>
                    <a:pt x="1091" y="1"/>
                    <a:pt x="10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13"/>
            <p:cNvSpPr/>
            <p:nvPr/>
          </p:nvSpPr>
          <p:spPr>
            <a:xfrm>
              <a:off x="2175475" y="12935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0"/>
                  </a:moveTo>
                  <a:cubicBezTo>
                    <a:pt x="1209" y="1"/>
                    <a:pt x="739" y="178"/>
                    <a:pt x="424" y="486"/>
                  </a:cubicBezTo>
                  <a:cubicBezTo>
                    <a:pt x="116" y="794"/>
                    <a:pt x="0" y="1032"/>
                    <a:pt x="85" y="1117"/>
                  </a:cubicBezTo>
                  <a:cubicBezTo>
                    <a:pt x="101" y="1133"/>
                    <a:pt x="124" y="1141"/>
                    <a:pt x="153" y="1141"/>
                  </a:cubicBezTo>
                  <a:cubicBezTo>
                    <a:pt x="264" y="1141"/>
                    <a:pt x="464" y="1023"/>
                    <a:pt x="709" y="778"/>
                  </a:cubicBezTo>
                  <a:cubicBezTo>
                    <a:pt x="1024" y="470"/>
                    <a:pt x="1209" y="1"/>
                    <a:pt x="12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13"/>
            <p:cNvSpPr/>
            <p:nvPr/>
          </p:nvSpPr>
          <p:spPr>
            <a:xfrm>
              <a:off x="2146775" y="1351675"/>
              <a:ext cx="29875" cy="28800"/>
            </a:xfrm>
            <a:custGeom>
              <a:avLst/>
              <a:gdLst/>
              <a:ahLst/>
              <a:cxnLst/>
              <a:rect l="l" t="t" r="r" b="b"/>
              <a:pathLst>
                <a:path w="1195" h="1152" extrusionOk="0">
                  <a:moveTo>
                    <a:pt x="1" y="0"/>
                  </a:moveTo>
                  <a:cubicBezTo>
                    <a:pt x="1" y="0"/>
                    <a:pt x="186" y="470"/>
                    <a:pt x="494" y="786"/>
                  </a:cubicBezTo>
                  <a:cubicBezTo>
                    <a:pt x="736" y="1028"/>
                    <a:pt x="936" y="1151"/>
                    <a:pt x="1047" y="1151"/>
                  </a:cubicBezTo>
                  <a:cubicBezTo>
                    <a:pt x="1077" y="1151"/>
                    <a:pt x="1101" y="1143"/>
                    <a:pt x="1117" y="1125"/>
                  </a:cubicBezTo>
                  <a:cubicBezTo>
                    <a:pt x="1194" y="1048"/>
                    <a:pt x="1087" y="809"/>
                    <a:pt x="779" y="501"/>
                  </a:cubicBezTo>
                  <a:cubicBezTo>
                    <a:pt x="478" y="185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13"/>
            <p:cNvSpPr/>
            <p:nvPr/>
          </p:nvSpPr>
          <p:spPr>
            <a:xfrm>
              <a:off x="2175075" y="13816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8" y="1"/>
                  </a:moveTo>
                  <a:cubicBezTo>
                    <a:pt x="119" y="1"/>
                    <a:pt x="95" y="9"/>
                    <a:pt x="78" y="25"/>
                  </a:cubicBezTo>
                  <a:cubicBezTo>
                    <a:pt x="1" y="102"/>
                    <a:pt x="109" y="340"/>
                    <a:pt x="417" y="656"/>
                  </a:cubicBezTo>
                  <a:cubicBezTo>
                    <a:pt x="725" y="964"/>
                    <a:pt x="1194" y="1157"/>
                    <a:pt x="1194" y="1157"/>
                  </a:cubicBezTo>
                  <a:cubicBezTo>
                    <a:pt x="1194" y="1157"/>
                    <a:pt x="1010" y="679"/>
                    <a:pt x="702" y="371"/>
                  </a:cubicBezTo>
                  <a:cubicBezTo>
                    <a:pt x="457" y="120"/>
                    <a:pt x="261" y="1"/>
                    <a:pt x="14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13"/>
            <p:cNvSpPr/>
            <p:nvPr/>
          </p:nvSpPr>
          <p:spPr>
            <a:xfrm>
              <a:off x="2146400" y="1381575"/>
              <a:ext cx="30250" cy="28650"/>
            </a:xfrm>
            <a:custGeom>
              <a:avLst/>
              <a:gdLst/>
              <a:ahLst/>
              <a:cxnLst/>
              <a:rect l="l" t="t" r="r" b="b"/>
              <a:pathLst>
                <a:path w="1210" h="1146" extrusionOk="0">
                  <a:moveTo>
                    <a:pt x="1059" y="1"/>
                  </a:moveTo>
                  <a:cubicBezTo>
                    <a:pt x="947" y="1"/>
                    <a:pt x="748" y="119"/>
                    <a:pt x="501" y="360"/>
                  </a:cubicBezTo>
                  <a:cubicBezTo>
                    <a:pt x="193" y="668"/>
                    <a:pt x="0" y="1145"/>
                    <a:pt x="0" y="1145"/>
                  </a:cubicBezTo>
                  <a:cubicBezTo>
                    <a:pt x="0" y="1145"/>
                    <a:pt x="478" y="960"/>
                    <a:pt x="786" y="652"/>
                  </a:cubicBezTo>
                  <a:cubicBezTo>
                    <a:pt x="1102" y="344"/>
                    <a:pt x="1209" y="106"/>
                    <a:pt x="1132" y="29"/>
                  </a:cubicBezTo>
                  <a:cubicBezTo>
                    <a:pt x="1116" y="10"/>
                    <a:pt x="1091" y="1"/>
                    <a:pt x="105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13"/>
            <p:cNvSpPr/>
            <p:nvPr/>
          </p:nvSpPr>
          <p:spPr>
            <a:xfrm>
              <a:off x="2175075" y="13520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lnTo>
                    <a:pt x="1210" y="1"/>
                  </a:lnTo>
                  <a:cubicBezTo>
                    <a:pt x="1210" y="1"/>
                    <a:pt x="740" y="178"/>
                    <a:pt x="424" y="486"/>
                  </a:cubicBezTo>
                  <a:cubicBezTo>
                    <a:pt x="116" y="794"/>
                    <a:pt x="1" y="1033"/>
                    <a:pt x="78" y="1117"/>
                  </a:cubicBezTo>
                  <a:cubicBezTo>
                    <a:pt x="95" y="1133"/>
                    <a:pt x="119" y="1141"/>
                    <a:pt x="149" y="1141"/>
                  </a:cubicBezTo>
                  <a:cubicBezTo>
                    <a:pt x="264" y="1141"/>
                    <a:pt x="465" y="1023"/>
                    <a:pt x="709" y="778"/>
                  </a:cubicBezTo>
                  <a:cubicBezTo>
                    <a:pt x="1025" y="470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13"/>
            <p:cNvSpPr/>
            <p:nvPr/>
          </p:nvSpPr>
          <p:spPr>
            <a:xfrm>
              <a:off x="2146400" y="1410200"/>
              <a:ext cx="29875" cy="28800"/>
            </a:xfrm>
            <a:custGeom>
              <a:avLst/>
              <a:gdLst/>
              <a:ahLst/>
              <a:cxnLst/>
              <a:rect l="l" t="t" r="r" b="b"/>
              <a:pathLst>
                <a:path w="1195" h="1152" extrusionOk="0">
                  <a:moveTo>
                    <a:pt x="0" y="0"/>
                  </a:moveTo>
                  <a:cubicBezTo>
                    <a:pt x="0" y="0"/>
                    <a:pt x="185" y="470"/>
                    <a:pt x="493" y="786"/>
                  </a:cubicBezTo>
                  <a:cubicBezTo>
                    <a:pt x="736" y="1028"/>
                    <a:pt x="931" y="1152"/>
                    <a:pt x="1044" y="1152"/>
                  </a:cubicBezTo>
                  <a:cubicBezTo>
                    <a:pt x="1074" y="1152"/>
                    <a:pt x="1099" y="1143"/>
                    <a:pt x="1117" y="1125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5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13"/>
            <p:cNvSpPr/>
            <p:nvPr/>
          </p:nvSpPr>
          <p:spPr>
            <a:xfrm>
              <a:off x="2174700" y="14402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5" y="1"/>
                  </a:moveTo>
                  <a:cubicBezTo>
                    <a:pt x="116" y="1"/>
                    <a:pt x="93" y="9"/>
                    <a:pt x="77" y="25"/>
                  </a:cubicBezTo>
                  <a:cubicBezTo>
                    <a:pt x="0" y="102"/>
                    <a:pt x="108" y="340"/>
                    <a:pt x="416" y="656"/>
                  </a:cubicBezTo>
                  <a:cubicBezTo>
                    <a:pt x="724" y="964"/>
                    <a:pt x="1194" y="1157"/>
                    <a:pt x="1194" y="1157"/>
                  </a:cubicBezTo>
                  <a:cubicBezTo>
                    <a:pt x="1194" y="1157"/>
                    <a:pt x="1009" y="679"/>
                    <a:pt x="701" y="364"/>
                  </a:cubicBezTo>
                  <a:cubicBezTo>
                    <a:pt x="457" y="119"/>
                    <a:pt x="256" y="1"/>
                    <a:pt x="1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13"/>
            <p:cNvSpPr/>
            <p:nvPr/>
          </p:nvSpPr>
          <p:spPr>
            <a:xfrm>
              <a:off x="2146000" y="1440100"/>
              <a:ext cx="30275" cy="28450"/>
            </a:xfrm>
            <a:custGeom>
              <a:avLst/>
              <a:gdLst/>
              <a:ahLst/>
              <a:cxnLst/>
              <a:rect l="l" t="t" r="r" b="b"/>
              <a:pathLst>
                <a:path w="1211" h="1138" extrusionOk="0">
                  <a:moveTo>
                    <a:pt x="1060" y="1"/>
                  </a:moveTo>
                  <a:cubicBezTo>
                    <a:pt x="948" y="1"/>
                    <a:pt x="748" y="119"/>
                    <a:pt x="502" y="360"/>
                  </a:cubicBezTo>
                  <a:cubicBezTo>
                    <a:pt x="186" y="668"/>
                    <a:pt x="1" y="1138"/>
                    <a:pt x="1" y="1138"/>
                  </a:cubicBezTo>
                  <a:cubicBezTo>
                    <a:pt x="1" y="1138"/>
                    <a:pt x="471" y="961"/>
                    <a:pt x="786" y="652"/>
                  </a:cubicBezTo>
                  <a:cubicBezTo>
                    <a:pt x="1102" y="344"/>
                    <a:pt x="1210" y="106"/>
                    <a:pt x="1133" y="29"/>
                  </a:cubicBezTo>
                  <a:cubicBezTo>
                    <a:pt x="1116" y="10"/>
                    <a:pt x="1092" y="1"/>
                    <a:pt x="10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13"/>
            <p:cNvSpPr/>
            <p:nvPr/>
          </p:nvSpPr>
          <p:spPr>
            <a:xfrm>
              <a:off x="2174700" y="141057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09" y="1"/>
                  </a:moveTo>
                  <a:cubicBezTo>
                    <a:pt x="1209" y="1"/>
                    <a:pt x="732" y="178"/>
                    <a:pt x="424" y="486"/>
                  </a:cubicBezTo>
                  <a:cubicBezTo>
                    <a:pt x="108" y="794"/>
                    <a:pt x="0" y="1033"/>
                    <a:pt x="77" y="1110"/>
                  </a:cubicBezTo>
                  <a:cubicBezTo>
                    <a:pt x="94" y="1128"/>
                    <a:pt x="119" y="1137"/>
                    <a:pt x="150" y="1137"/>
                  </a:cubicBezTo>
                  <a:cubicBezTo>
                    <a:pt x="263" y="1137"/>
                    <a:pt x="462" y="1019"/>
                    <a:pt x="709" y="778"/>
                  </a:cubicBezTo>
                  <a:cubicBezTo>
                    <a:pt x="1025" y="470"/>
                    <a:pt x="1209" y="1"/>
                    <a:pt x="12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13"/>
            <p:cNvSpPr/>
            <p:nvPr/>
          </p:nvSpPr>
          <p:spPr>
            <a:xfrm>
              <a:off x="2146000" y="1468525"/>
              <a:ext cx="29875" cy="29000"/>
            </a:xfrm>
            <a:custGeom>
              <a:avLst/>
              <a:gdLst/>
              <a:ahLst/>
              <a:cxnLst/>
              <a:rect l="l" t="t" r="r" b="b"/>
              <a:pathLst>
                <a:path w="1195" h="1160" extrusionOk="0">
                  <a:moveTo>
                    <a:pt x="1" y="1"/>
                  </a:moveTo>
                  <a:cubicBezTo>
                    <a:pt x="1" y="1"/>
                    <a:pt x="186" y="478"/>
                    <a:pt x="486" y="794"/>
                  </a:cubicBezTo>
                  <a:cubicBezTo>
                    <a:pt x="729" y="1036"/>
                    <a:pt x="928" y="1160"/>
                    <a:pt x="1044" y="1160"/>
                  </a:cubicBezTo>
                  <a:cubicBezTo>
                    <a:pt x="1075" y="1160"/>
                    <a:pt x="1100" y="1151"/>
                    <a:pt x="1118" y="1133"/>
                  </a:cubicBezTo>
                  <a:cubicBezTo>
                    <a:pt x="1195" y="1056"/>
                    <a:pt x="1087" y="817"/>
                    <a:pt x="779" y="509"/>
                  </a:cubicBezTo>
                  <a:cubicBezTo>
                    <a:pt x="471" y="193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13"/>
            <p:cNvSpPr/>
            <p:nvPr/>
          </p:nvSpPr>
          <p:spPr>
            <a:xfrm>
              <a:off x="2174500" y="1498650"/>
              <a:ext cx="22950" cy="16300"/>
            </a:xfrm>
            <a:custGeom>
              <a:avLst/>
              <a:gdLst/>
              <a:ahLst/>
              <a:cxnLst/>
              <a:rect l="l" t="t" r="r" b="b"/>
              <a:pathLst>
                <a:path w="918" h="652" extrusionOk="0">
                  <a:moveTo>
                    <a:pt x="140" y="1"/>
                  </a:moveTo>
                  <a:cubicBezTo>
                    <a:pt x="110" y="1"/>
                    <a:pt x="86" y="10"/>
                    <a:pt x="70" y="28"/>
                  </a:cubicBezTo>
                  <a:cubicBezTo>
                    <a:pt x="1" y="97"/>
                    <a:pt x="78" y="297"/>
                    <a:pt x="324" y="567"/>
                  </a:cubicBezTo>
                  <a:cubicBezTo>
                    <a:pt x="524" y="598"/>
                    <a:pt x="717" y="628"/>
                    <a:pt x="917" y="652"/>
                  </a:cubicBezTo>
                  <a:cubicBezTo>
                    <a:pt x="856" y="559"/>
                    <a:pt x="779" y="459"/>
                    <a:pt x="694" y="367"/>
                  </a:cubicBezTo>
                  <a:cubicBezTo>
                    <a:pt x="451" y="124"/>
                    <a:pt x="252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13"/>
            <p:cNvSpPr/>
            <p:nvPr/>
          </p:nvSpPr>
          <p:spPr>
            <a:xfrm>
              <a:off x="2157575" y="1498625"/>
              <a:ext cx="17925" cy="11900"/>
            </a:xfrm>
            <a:custGeom>
              <a:avLst/>
              <a:gdLst/>
              <a:ahLst/>
              <a:cxnLst/>
              <a:rect l="l" t="t" r="r" b="b"/>
              <a:pathLst>
                <a:path w="717" h="476" extrusionOk="0">
                  <a:moveTo>
                    <a:pt x="578" y="1"/>
                  </a:moveTo>
                  <a:cubicBezTo>
                    <a:pt x="462" y="1"/>
                    <a:pt x="264" y="119"/>
                    <a:pt x="23" y="360"/>
                  </a:cubicBezTo>
                  <a:lnTo>
                    <a:pt x="0" y="383"/>
                  </a:lnTo>
                  <a:cubicBezTo>
                    <a:pt x="154" y="414"/>
                    <a:pt x="308" y="452"/>
                    <a:pt x="470" y="475"/>
                  </a:cubicBezTo>
                  <a:cubicBezTo>
                    <a:pt x="655" y="252"/>
                    <a:pt x="716" y="90"/>
                    <a:pt x="655" y="29"/>
                  </a:cubicBezTo>
                  <a:cubicBezTo>
                    <a:pt x="636" y="10"/>
                    <a:pt x="610" y="1"/>
                    <a:pt x="5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13"/>
            <p:cNvSpPr/>
            <p:nvPr/>
          </p:nvSpPr>
          <p:spPr>
            <a:xfrm>
              <a:off x="2174325" y="146910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09" y="1"/>
                  </a:moveTo>
                  <a:cubicBezTo>
                    <a:pt x="1209" y="1"/>
                    <a:pt x="732" y="178"/>
                    <a:pt x="424" y="486"/>
                  </a:cubicBezTo>
                  <a:cubicBezTo>
                    <a:pt x="108" y="794"/>
                    <a:pt x="0" y="1033"/>
                    <a:pt x="77" y="1110"/>
                  </a:cubicBezTo>
                  <a:cubicBezTo>
                    <a:pt x="94" y="1128"/>
                    <a:pt x="119" y="1138"/>
                    <a:pt x="150" y="1138"/>
                  </a:cubicBezTo>
                  <a:cubicBezTo>
                    <a:pt x="262" y="1138"/>
                    <a:pt x="462" y="1019"/>
                    <a:pt x="709" y="779"/>
                  </a:cubicBezTo>
                  <a:cubicBezTo>
                    <a:pt x="1017" y="471"/>
                    <a:pt x="1209" y="1"/>
                    <a:pt x="12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13"/>
            <p:cNvSpPr/>
            <p:nvPr/>
          </p:nvSpPr>
          <p:spPr>
            <a:xfrm>
              <a:off x="2121950" y="620550"/>
              <a:ext cx="30050" cy="28825"/>
            </a:xfrm>
            <a:custGeom>
              <a:avLst/>
              <a:gdLst/>
              <a:ahLst/>
              <a:cxnLst/>
              <a:rect l="l" t="t" r="r" b="b"/>
              <a:pathLst>
                <a:path w="1202" h="1153" extrusionOk="0">
                  <a:moveTo>
                    <a:pt x="155" y="1"/>
                  </a:moveTo>
                  <a:cubicBezTo>
                    <a:pt x="125" y="1"/>
                    <a:pt x="101" y="10"/>
                    <a:pt x="85" y="28"/>
                  </a:cubicBezTo>
                  <a:cubicBezTo>
                    <a:pt x="0" y="105"/>
                    <a:pt x="108" y="344"/>
                    <a:pt x="416" y="652"/>
                  </a:cubicBezTo>
                  <a:cubicBezTo>
                    <a:pt x="724" y="967"/>
                    <a:pt x="1202" y="1152"/>
                    <a:pt x="1202" y="1152"/>
                  </a:cubicBezTo>
                  <a:cubicBezTo>
                    <a:pt x="1202" y="1152"/>
                    <a:pt x="1017" y="682"/>
                    <a:pt x="709" y="367"/>
                  </a:cubicBezTo>
                  <a:cubicBezTo>
                    <a:pt x="466" y="124"/>
                    <a:pt x="267" y="1"/>
                    <a:pt x="15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13"/>
            <p:cNvSpPr/>
            <p:nvPr/>
          </p:nvSpPr>
          <p:spPr>
            <a:xfrm>
              <a:off x="2093450" y="62045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57" y="0"/>
                  </a:moveTo>
                  <a:cubicBezTo>
                    <a:pt x="946" y="0"/>
                    <a:pt x="746" y="119"/>
                    <a:pt x="501" y="363"/>
                  </a:cubicBezTo>
                  <a:cubicBezTo>
                    <a:pt x="185" y="671"/>
                    <a:pt x="1" y="1141"/>
                    <a:pt x="1" y="1141"/>
                  </a:cubicBezTo>
                  <a:cubicBezTo>
                    <a:pt x="1" y="1141"/>
                    <a:pt x="470" y="964"/>
                    <a:pt x="786" y="656"/>
                  </a:cubicBezTo>
                  <a:cubicBezTo>
                    <a:pt x="1094" y="348"/>
                    <a:pt x="1210" y="109"/>
                    <a:pt x="1125" y="24"/>
                  </a:cubicBezTo>
                  <a:cubicBezTo>
                    <a:pt x="1109" y="8"/>
                    <a:pt x="1086" y="0"/>
                    <a:pt x="10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13"/>
            <p:cNvSpPr/>
            <p:nvPr/>
          </p:nvSpPr>
          <p:spPr>
            <a:xfrm>
              <a:off x="2123675" y="615450"/>
              <a:ext cx="10425" cy="3975"/>
            </a:xfrm>
            <a:custGeom>
              <a:avLst/>
              <a:gdLst/>
              <a:ahLst/>
              <a:cxnLst/>
              <a:rect l="l" t="t" r="r" b="b"/>
              <a:pathLst>
                <a:path w="417" h="159" extrusionOk="0">
                  <a:moveTo>
                    <a:pt x="417" y="1"/>
                  </a:moveTo>
                  <a:lnTo>
                    <a:pt x="417" y="1"/>
                  </a:lnTo>
                  <a:cubicBezTo>
                    <a:pt x="278" y="32"/>
                    <a:pt x="139" y="70"/>
                    <a:pt x="1" y="116"/>
                  </a:cubicBezTo>
                  <a:cubicBezTo>
                    <a:pt x="8" y="124"/>
                    <a:pt x="8" y="132"/>
                    <a:pt x="16" y="132"/>
                  </a:cubicBezTo>
                  <a:cubicBezTo>
                    <a:pt x="34" y="150"/>
                    <a:pt x="58" y="158"/>
                    <a:pt x="88" y="158"/>
                  </a:cubicBezTo>
                  <a:cubicBezTo>
                    <a:pt x="163" y="158"/>
                    <a:pt x="274" y="105"/>
                    <a:pt x="41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13"/>
            <p:cNvSpPr/>
            <p:nvPr/>
          </p:nvSpPr>
          <p:spPr>
            <a:xfrm>
              <a:off x="2093450" y="6489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cubicBezTo>
                    <a:pt x="1" y="1"/>
                    <a:pt x="178" y="478"/>
                    <a:pt x="486" y="786"/>
                  </a:cubicBezTo>
                  <a:cubicBezTo>
                    <a:pt x="730" y="1037"/>
                    <a:pt x="931" y="1157"/>
                    <a:pt x="1042" y="1157"/>
                  </a:cubicBezTo>
                  <a:cubicBezTo>
                    <a:pt x="1071" y="1157"/>
                    <a:pt x="1094" y="1149"/>
                    <a:pt x="1110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93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13"/>
            <p:cNvSpPr/>
            <p:nvPr/>
          </p:nvSpPr>
          <p:spPr>
            <a:xfrm>
              <a:off x="2121550" y="679075"/>
              <a:ext cx="29875" cy="28825"/>
            </a:xfrm>
            <a:custGeom>
              <a:avLst/>
              <a:gdLst/>
              <a:ahLst/>
              <a:cxnLst/>
              <a:rect l="l" t="t" r="r" b="b"/>
              <a:pathLst>
                <a:path w="1195" h="1153" extrusionOk="0">
                  <a:moveTo>
                    <a:pt x="156" y="1"/>
                  </a:moveTo>
                  <a:cubicBezTo>
                    <a:pt x="126" y="1"/>
                    <a:pt x="102" y="10"/>
                    <a:pt x="86" y="28"/>
                  </a:cubicBezTo>
                  <a:cubicBezTo>
                    <a:pt x="1" y="105"/>
                    <a:pt x="109" y="344"/>
                    <a:pt x="417" y="652"/>
                  </a:cubicBezTo>
                  <a:cubicBezTo>
                    <a:pt x="725" y="967"/>
                    <a:pt x="1195" y="1152"/>
                    <a:pt x="1195" y="1152"/>
                  </a:cubicBezTo>
                  <a:cubicBezTo>
                    <a:pt x="1195" y="1152"/>
                    <a:pt x="1017" y="683"/>
                    <a:pt x="709" y="367"/>
                  </a:cubicBezTo>
                  <a:cubicBezTo>
                    <a:pt x="467" y="124"/>
                    <a:pt x="267" y="1"/>
                    <a:pt x="15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13"/>
            <p:cNvSpPr/>
            <p:nvPr/>
          </p:nvSpPr>
          <p:spPr>
            <a:xfrm>
              <a:off x="2092875" y="678975"/>
              <a:ext cx="30450" cy="28525"/>
            </a:xfrm>
            <a:custGeom>
              <a:avLst/>
              <a:gdLst/>
              <a:ahLst/>
              <a:cxnLst/>
              <a:rect l="l" t="t" r="r" b="b"/>
              <a:pathLst>
                <a:path w="1218" h="1141" extrusionOk="0">
                  <a:moveTo>
                    <a:pt x="1065" y="0"/>
                  </a:moveTo>
                  <a:cubicBezTo>
                    <a:pt x="954" y="0"/>
                    <a:pt x="752" y="119"/>
                    <a:pt x="501" y="363"/>
                  </a:cubicBezTo>
                  <a:cubicBezTo>
                    <a:pt x="193" y="671"/>
                    <a:pt x="1" y="1141"/>
                    <a:pt x="1" y="1141"/>
                  </a:cubicBezTo>
                  <a:cubicBezTo>
                    <a:pt x="1" y="1141"/>
                    <a:pt x="478" y="964"/>
                    <a:pt x="794" y="656"/>
                  </a:cubicBezTo>
                  <a:cubicBezTo>
                    <a:pt x="1102" y="348"/>
                    <a:pt x="1217" y="109"/>
                    <a:pt x="1133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13"/>
            <p:cNvSpPr/>
            <p:nvPr/>
          </p:nvSpPr>
          <p:spPr>
            <a:xfrm>
              <a:off x="2121550" y="649350"/>
              <a:ext cx="30450" cy="28625"/>
            </a:xfrm>
            <a:custGeom>
              <a:avLst/>
              <a:gdLst/>
              <a:ahLst/>
              <a:cxnLst/>
              <a:rect l="l" t="t" r="r" b="b"/>
              <a:pathLst>
                <a:path w="1218" h="1145" extrusionOk="0">
                  <a:moveTo>
                    <a:pt x="1218" y="0"/>
                  </a:moveTo>
                  <a:cubicBezTo>
                    <a:pt x="1218" y="0"/>
                    <a:pt x="740" y="185"/>
                    <a:pt x="425" y="493"/>
                  </a:cubicBezTo>
                  <a:cubicBezTo>
                    <a:pt x="116" y="801"/>
                    <a:pt x="1" y="1040"/>
                    <a:pt x="86" y="1117"/>
                  </a:cubicBezTo>
                  <a:cubicBezTo>
                    <a:pt x="103" y="1135"/>
                    <a:pt x="127" y="1145"/>
                    <a:pt x="159" y="1145"/>
                  </a:cubicBezTo>
                  <a:cubicBezTo>
                    <a:pt x="271" y="1145"/>
                    <a:pt x="469" y="1026"/>
                    <a:pt x="709" y="786"/>
                  </a:cubicBezTo>
                  <a:cubicBezTo>
                    <a:pt x="1025" y="478"/>
                    <a:pt x="1218" y="0"/>
                    <a:pt x="1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13"/>
            <p:cNvSpPr/>
            <p:nvPr/>
          </p:nvSpPr>
          <p:spPr>
            <a:xfrm>
              <a:off x="2092875" y="707475"/>
              <a:ext cx="30050" cy="28925"/>
            </a:xfrm>
            <a:custGeom>
              <a:avLst/>
              <a:gdLst/>
              <a:ahLst/>
              <a:cxnLst/>
              <a:rect l="l" t="t" r="r" b="b"/>
              <a:pathLst>
                <a:path w="1202" h="1157" extrusionOk="0">
                  <a:moveTo>
                    <a:pt x="1" y="1"/>
                  </a:moveTo>
                  <a:cubicBezTo>
                    <a:pt x="1" y="1"/>
                    <a:pt x="185" y="478"/>
                    <a:pt x="493" y="786"/>
                  </a:cubicBezTo>
                  <a:cubicBezTo>
                    <a:pt x="738" y="1037"/>
                    <a:pt x="939" y="1157"/>
                    <a:pt x="1050" y="1157"/>
                  </a:cubicBezTo>
                  <a:cubicBezTo>
                    <a:pt x="1079" y="1157"/>
                    <a:pt x="1101" y="1149"/>
                    <a:pt x="1117" y="1133"/>
                  </a:cubicBezTo>
                  <a:cubicBezTo>
                    <a:pt x="1202" y="1056"/>
                    <a:pt x="1094" y="817"/>
                    <a:pt x="786" y="501"/>
                  </a:cubicBezTo>
                  <a:cubicBezTo>
                    <a:pt x="478" y="193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13"/>
            <p:cNvSpPr/>
            <p:nvPr/>
          </p:nvSpPr>
          <p:spPr>
            <a:xfrm>
              <a:off x="2121175" y="737525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46" y="0"/>
                  </a:moveTo>
                  <a:cubicBezTo>
                    <a:pt x="118" y="0"/>
                    <a:pt x="95" y="8"/>
                    <a:pt x="78" y="23"/>
                  </a:cubicBezTo>
                  <a:cubicBezTo>
                    <a:pt x="1" y="108"/>
                    <a:pt x="108" y="347"/>
                    <a:pt x="416" y="655"/>
                  </a:cubicBezTo>
                  <a:cubicBezTo>
                    <a:pt x="724" y="971"/>
                    <a:pt x="1194" y="1155"/>
                    <a:pt x="1194" y="1155"/>
                  </a:cubicBezTo>
                  <a:cubicBezTo>
                    <a:pt x="1194" y="1155"/>
                    <a:pt x="1017" y="686"/>
                    <a:pt x="709" y="370"/>
                  </a:cubicBezTo>
                  <a:cubicBezTo>
                    <a:pt x="463" y="123"/>
                    <a:pt x="261" y="0"/>
                    <a:pt x="14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13"/>
            <p:cNvSpPr/>
            <p:nvPr/>
          </p:nvSpPr>
          <p:spPr>
            <a:xfrm>
              <a:off x="2092500" y="73750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5" y="0"/>
                  </a:moveTo>
                  <a:cubicBezTo>
                    <a:pt x="953" y="0"/>
                    <a:pt x="751" y="119"/>
                    <a:pt x="501" y="363"/>
                  </a:cubicBezTo>
                  <a:cubicBezTo>
                    <a:pt x="193" y="671"/>
                    <a:pt x="0" y="1141"/>
                    <a:pt x="0" y="1141"/>
                  </a:cubicBezTo>
                  <a:cubicBezTo>
                    <a:pt x="0" y="1141"/>
                    <a:pt x="478" y="956"/>
                    <a:pt x="786" y="656"/>
                  </a:cubicBezTo>
                  <a:cubicBezTo>
                    <a:pt x="1101" y="348"/>
                    <a:pt x="1209" y="109"/>
                    <a:pt x="1132" y="24"/>
                  </a:cubicBezTo>
                  <a:cubicBezTo>
                    <a:pt x="1116" y="8"/>
                    <a:pt x="1093" y="0"/>
                    <a:pt x="10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13"/>
            <p:cNvSpPr/>
            <p:nvPr/>
          </p:nvSpPr>
          <p:spPr>
            <a:xfrm>
              <a:off x="2121175" y="707875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210" y="0"/>
                  </a:moveTo>
                  <a:cubicBezTo>
                    <a:pt x="1210" y="0"/>
                    <a:pt x="740" y="185"/>
                    <a:pt x="424" y="493"/>
                  </a:cubicBezTo>
                  <a:cubicBezTo>
                    <a:pt x="116" y="801"/>
                    <a:pt x="1" y="1040"/>
                    <a:pt x="85" y="1117"/>
                  </a:cubicBezTo>
                  <a:cubicBezTo>
                    <a:pt x="102" y="1135"/>
                    <a:pt x="127" y="1145"/>
                    <a:pt x="158" y="1145"/>
                  </a:cubicBezTo>
                  <a:cubicBezTo>
                    <a:pt x="270" y="1145"/>
                    <a:pt x="468" y="1026"/>
                    <a:pt x="709" y="786"/>
                  </a:cubicBezTo>
                  <a:cubicBezTo>
                    <a:pt x="1025" y="478"/>
                    <a:pt x="1210" y="0"/>
                    <a:pt x="12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13"/>
            <p:cNvSpPr/>
            <p:nvPr/>
          </p:nvSpPr>
          <p:spPr>
            <a:xfrm>
              <a:off x="2092500" y="76600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85" y="478"/>
                    <a:pt x="493" y="786"/>
                  </a:cubicBezTo>
                  <a:cubicBezTo>
                    <a:pt x="738" y="1037"/>
                    <a:pt x="939" y="1157"/>
                    <a:pt x="1050" y="1157"/>
                  </a:cubicBezTo>
                  <a:cubicBezTo>
                    <a:pt x="1078" y="1157"/>
                    <a:pt x="1101" y="1149"/>
                    <a:pt x="1117" y="1133"/>
                  </a:cubicBezTo>
                  <a:cubicBezTo>
                    <a:pt x="1194" y="1056"/>
                    <a:pt x="1086" y="817"/>
                    <a:pt x="778" y="502"/>
                  </a:cubicBezTo>
                  <a:cubicBezTo>
                    <a:pt x="470" y="193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13"/>
            <p:cNvSpPr/>
            <p:nvPr/>
          </p:nvSpPr>
          <p:spPr>
            <a:xfrm>
              <a:off x="2120800" y="796050"/>
              <a:ext cx="29850" cy="28900"/>
            </a:xfrm>
            <a:custGeom>
              <a:avLst/>
              <a:gdLst/>
              <a:ahLst/>
              <a:cxnLst/>
              <a:rect l="l" t="t" r="r" b="b"/>
              <a:pathLst>
                <a:path w="1194" h="1156" extrusionOk="0">
                  <a:moveTo>
                    <a:pt x="145" y="0"/>
                  </a:moveTo>
                  <a:cubicBezTo>
                    <a:pt x="117" y="0"/>
                    <a:pt x="94" y="8"/>
                    <a:pt x="77" y="23"/>
                  </a:cubicBezTo>
                  <a:cubicBezTo>
                    <a:pt x="0" y="108"/>
                    <a:pt x="108" y="347"/>
                    <a:pt x="416" y="655"/>
                  </a:cubicBezTo>
                  <a:cubicBezTo>
                    <a:pt x="724" y="971"/>
                    <a:pt x="1194" y="1155"/>
                    <a:pt x="1194" y="1155"/>
                  </a:cubicBezTo>
                  <a:cubicBezTo>
                    <a:pt x="1194" y="1155"/>
                    <a:pt x="1009" y="686"/>
                    <a:pt x="701" y="370"/>
                  </a:cubicBezTo>
                  <a:cubicBezTo>
                    <a:pt x="455" y="124"/>
                    <a:pt x="257" y="0"/>
                    <a:pt x="14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13"/>
            <p:cNvSpPr/>
            <p:nvPr/>
          </p:nvSpPr>
          <p:spPr>
            <a:xfrm>
              <a:off x="2092100" y="7960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0"/>
                  </a:moveTo>
                  <a:cubicBezTo>
                    <a:pt x="954" y="0"/>
                    <a:pt x="752" y="119"/>
                    <a:pt x="501" y="363"/>
                  </a:cubicBezTo>
                  <a:cubicBezTo>
                    <a:pt x="193" y="671"/>
                    <a:pt x="1" y="1141"/>
                    <a:pt x="1" y="1141"/>
                  </a:cubicBezTo>
                  <a:cubicBezTo>
                    <a:pt x="1" y="1141"/>
                    <a:pt x="478" y="956"/>
                    <a:pt x="786" y="648"/>
                  </a:cubicBezTo>
                  <a:cubicBezTo>
                    <a:pt x="1102" y="340"/>
                    <a:pt x="1210" y="109"/>
                    <a:pt x="1133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13"/>
            <p:cNvSpPr/>
            <p:nvPr/>
          </p:nvSpPr>
          <p:spPr>
            <a:xfrm>
              <a:off x="2120800" y="76640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09" y="0"/>
                  </a:moveTo>
                  <a:cubicBezTo>
                    <a:pt x="1209" y="0"/>
                    <a:pt x="739" y="185"/>
                    <a:pt x="424" y="493"/>
                  </a:cubicBezTo>
                  <a:cubicBezTo>
                    <a:pt x="108" y="801"/>
                    <a:pt x="0" y="1040"/>
                    <a:pt x="77" y="1117"/>
                  </a:cubicBezTo>
                  <a:cubicBezTo>
                    <a:pt x="95" y="1133"/>
                    <a:pt x="119" y="1141"/>
                    <a:pt x="149" y="1141"/>
                  </a:cubicBezTo>
                  <a:cubicBezTo>
                    <a:pt x="264" y="1141"/>
                    <a:pt x="465" y="1024"/>
                    <a:pt x="709" y="786"/>
                  </a:cubicBezTo>
                  <a:cubicBezTo>
                    <a:pt x="1024" y="478"/>
                    <a:pt x="1209" y="0"/>
                    <a:pt x="12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13"/>
            <p:cNvSpPr/>
            <p:nvPr/>
          </p:nvSpPr>
          <p:spPr>
            <a:xfrm>
              <a:off x="2092100" y="824550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" y="0"/>
                  </a:moveTo>
                  <a:cubicBezTo>
                    <a:pt x="1" y="0"/>
                    <a:pt x="186" y="478"/>
                    <a:pt x="494" y="786"/>
                  </a:cubicBezTo>
                  <a:cubicBezTo>
                    <a:pt x="738" y="1036"/>
                    <a:pt x="934" y="1156"/>
                    <a:pt x="1047" y="1156"/>
                  </a:cubicBezTo>
                  <a:cubicBezTo>
                    <a:pt x="1076" y="1156"/>
                    <a:pt x="1100" y="1148"/>
                    <a:pt x="1117" y="1132"/>
                  </a:cubicBezTo>
                  <a:cubicBezTo>
                    <a:pt x="1194" y="1055"/>
                    <a:pt x="1087" y="816"/>
                    <a:pt x="779" y="501"/>
                  </a:cubicBezTo>
                  <a:cubicBezTo>
                    <a:pt x="471" y="193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13"/>
            <p:cNvSpPr/>
            <p:nvPr/>
          </p:nvSpPr>
          <p:spPr>
            <a:xfrm>
              <a:off x="2120400" y="8545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5" y="1"/>
                  </a:moveTo>
                  <a:cubicBezTo>
                    <a:pt x="116" y="1"/>
                    <a:pt x="94" y="9"/>
                    <a:pt x="78" y="24"/>
                  </a:cubicBezTo>
                  <a:cubicBezTo>
                    <a:pt x="1" y="109"/>
                    <a:pt x="109" y="348"/>
                    <a:pt x="417" y="656"/>
                  </a:cubicBezTo>
                  <a:cubicBezTo>
                    <a:pt x="725" y="972"/>
                    <a:pt x="1194" y="1157"/>
                    <a:pt x="1194" y="1157"/>
                  </a:cubicBezTo>
                  <a:cubicBezTo>
                    <a:pt x="1194" y="1157"/>
                    <a:pt x="1010" y="687"/>
                    <a:pt x="702" y="371"/>
                  </a:cubicBezTo>
                  <a:cubicBezTo>
                    <a:pt x="457" y="120"/>
                    <a:pt x="256" y="1"/>
                    <a:pt x="1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13"/>
            <p:cNvSpPr/>
            <p:nvPr/>
          </p:nvSpPr>
          <p:spPr>
            <a:xfrm>
              <a:off x="2091725" y="8545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1" y="1"/>
                  </a:moveTo>
                  <a:cubicBezTo>
                    <a:pt x="946" y="1"/>
                    <a:pt x="745" y="119"/>
                    <a:pt x="501" y="363"/>
                  </a:cubicBezTo>
                  <a:cubicBezTo>
                    <a:pt x="185" y="671"/>
                    <a:pt x="0" y="1141"/>
                    <a:pt x="0" y="1141"/>
                  </a:cubicBezTo>
                  <a:cubicBezTo>
                    <a:pt x="0" y="1141"/>
                    <a:pt x="470" y="956"/>
                    <a:pt x="786" y="648"/>
                  </a:cubicBezTo>
                  <a:cubicBezTo>
                    <a:pt x="1102" y="340"/>
                    <a:pt x="1209" y="109"/>
                    <a:pt x="1132" y="24"/>
                  </a:cubicBezTo>
                  <a:cubicBezTo>
                    <a:pt x="1115" y="9"/>
                    <a:pt x="1091" y="1"/>
                    <a:pt x="106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13"/>
            <p:cNvSpPr/>
            <p:nvPr/>
          </p:nvSpPr>
          <p:spPr>
            <a:xfrm>
              <a:off x="2120400" y="82492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10" y="0"/>
                  </a:moveTo>
                  <a:cubicBezTo>
                    <a:pt x="1210" y="0"/>
                    <a:pt x="732" y="185"/>
                    <a:pt x="424" y="493"/>
                  </a:cubicBezTo>
                  <a:cubicBezTo>
                    <a:pt x="109" y="801"/>
                    <a:pt x="1" y="1040"/>
                    <a:pt x="78" y="1117"/>
                  </a:cubicBezTo>
                  <a:cubicBezTo>
                    <a:pt x="94" y="1133"/>
                    <a:pt x="116" y="1141"/>
                    <a:pt x="145" y="1141"/>
                  </a:cubicBezTo>
                  <a:cubicBezTo>
                    <a:pt x="257" y="1141"/>
                    <a:pt x="459" y="1023"/>
                    <a:pt x="709" y="778"/>
                  </a:cubicBezTo>
                  <a:cubicBezTo>
                    <a:pt x="1017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13"/>
            <p:cNvSpPr/>
            <p:nvPr/>
          </p:nvSpPr>
          <p:spPr>
            <a:xfrm>
              <a:off x="2091725" y="88307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0"/>
                  </a:moveTo>
                  <a:cubicBezTo>
                    <a:pt x="0" y="0"/>
                    <a:pt x="177" y="478"/>
                    <a:pt x="485" y="786"/>
                  </a:cubicBezTo>
                  <a:cubicBezTo>
                    <a:pt x="730" y="1036"/>
                    <a:pt x="931" y="1156"/>
                    <a:pt x="1046" y="1156"/>
                  </a:cubicBezTo>
                  <a:cubicBezTo>
                    <a:pt x="1076" y="1156"/>
                    <a:pt x="1100" y="1148"/>
                    <a:pt x="1117" y="1132"/>
                  </a:cubicBezTo>
                  <a:cubicBezTo>
                    <a:pt x="1194" y="1055"/>
                    <a:pt x="1086" y="816"/>
                    <a:pt x="778" y="501"/>
                  </a:cubicBezTo>
                  <a:cubicBezTo>
                    <a:pt x="470" y="185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13"/>
            <p:cNvSpPr/>
            <p:nvPr/>
          </p:nvSpPr>
          <p:spPr>
            <a:xfrm>
              <a:off x="2119825" y="913075"/>
              <a:ext cx="30075" cy="28925"/>
            </a:xfrm>
            <a:custGeom>
              <a:avLst/>
              <a:gdLst/>
              <a:ahLst/>
              <a:cxnLst/>
              <a:rect l="l" t="t" r="r" b="b"/>
              <a:pathLst>
                <a:path w="1203" h="1157" extrusionOk="0">
                  <a:moveTo>
                    <a:pt x="153" y="1"/>
                  </a:moveTo>
                  <a:cubicBezTo>
                    <a:pt x="124" y="1"/>
                    <a:pt x="101" y="9"/>
                    <a:pt x="85" y="25"/>
                  </a:cubicBezTo>
                  <a:cubicBezTo>
                    <a:pt x="1" y="102"/>
                    <a:pt x="108" y="340"/>
                    <a:pt x="417" y="656"/>
                  </a:cubicBezTo>
                  <a:cubicBezTo>
                    <a:pt x="725" y="972"/>
                    <a:pt x="1202" y="1157"/>
                    <a:pt x="1202" y="1157"/>
                  </a:cubicBezTo>
                  <a:cubicBezTo>
                    <a:pt x="1202" y="1157"/>
                    <a:pt x="1017" y="679"/>
                    <a:pt x="709" y="371"/>
                  </a:cubicBezTo>
                  <a:cubicBezTo>
                    <a:pt x="464" y="120"/>
                    <a:pt x="264" y="1"/>
                    <a:pt x="1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13"/>
            <p:cNvSpPr/>
            <p:nvPr/>
          </p:nvSpPr>
          <p:spPr>
            <a:xfrm>
              <a:off x="2091325" y="9130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2" y="1"/>
                  </a:moveTo>
                  <a:cubicBezTo>
                    <a:pt x="947" y="1"/>
                    <a:pt x="746" y="119"/>
                    <a:pt x="501" y="363"/>
                  </a:cubicBezTo>
                  <a:cubicBezTo>
                    <a:pt x="186" y="671"/>
                    <a:pt x="1" y="1141"/>
                    <a:pt x="1" y="1141"/>
                  </a:cubicBezTo>
                  <a:cubicBezTo>
                    <a:pt x="1" y="1141"/>
                    <a:pt x="471" y="956"/>
                    <a:pt x="786" y="648"/>
                  </a:cubicBezTo>
                  <a:cubicBezTo>
                    <a:pt x="1094" y="340"/>
                    <a:pt x="1210" y="109"/>
                    <a:pt x="1133" y="25"/>
                  </a:cubicBezTo>
                  <a:cubicBezTo>
                    <a:pt x="1115" y="9"/>
                    <a:pt x="1091" y="1"/>
                    <a:pt x="106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13"/>
            <p:cNvSpPr/>
            <p:nvPr/>
          </p:nvSpPr>
          <p:spPr>
            <a:xfrm>
              <a:off x="2120025" y="8834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cubicBezTo>
                    <a:pt x="1209" y="1"/>
                    <a:pt x="732" y="185"/>
                    <a:pt x="424" y="493"/>
                  </a:cubicBezTo>
                  <a:cubicBezTo>
                    <a:pt x="108" y="801"/>
                    <a:pt x="0" y="1040"/>
                    <a:pt x="77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3"/>
                    <a:pt x="709" y="778"/>
                  </a:cubicBezTo>
                  <a:cubicBezTo>
                    <a:pt x="1017" y="470"/>
                    <a:pt x="1209" y="1"/>
                    <a:pt x="12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13"/>
            <p:cNvSpPr/>
            <p:nvPr/>
          </p:nvSpPr>
          <p:spPr>
            <a:xfrm>
              <a:off x="2091325" y="9416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0"/>
                  </a:moveTo>
                  <a:cubicBezTo>
                    <a:pt x="1" y="0"/>
                    <a:pt x="178" y="470"/>
                    <a:pt x="486" y="786"/>
                  </a:cubicBezTo>
                  <a:cubicBezTo>
                    <a:pt x="731" y="1036"/>
                    <a:pt x="932" y="1156"/>
                    <a:pt x="1043" y="1156"/>
                  </a:cubicBezTo>
                  <a:cubicBezTo>
                    <a:pt x="1071" y="1156"/>
                    <a:pt x="1094" y="1148"/>
                    <a:pt x="1110" y="1132"/>
                  </a:cubicBezTo>
                  <a:cubicBezTo>
                    <a:pt x="1195" y="1055"/>
                    <a:pt x="1087" y="816"/>
                    <a:pt x="779" y="501"/>
                  </a:cubicBezTo>
                  <a:cubicBezTo>
                    <a:pt x="471" y="185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13"/>
            <p:cNvSpPr/>
            <p:nvPr/>
          </p:nvSpPr>
          <p:spPr>
            <a:xfrm>
              <a:off x="2119450" y="97160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52" y="1"/>
                  </a:moveTo>
                  <a:cubicBezTo>
                    <a:pt x="124" y="1"/>
                    <a:pt x="101" y="9"/>
                    <a:pt x="85" y="25"/>
                  </a:cubicBezTo>
                  <a:cubicBezTo>
                    <a:pt x="0" y="102"/>
                    <a:pt x="108" y="340"/>
                    <a:pt x="416" y="656"/>
                  </a:cubicBezTo>
                  <a:cubicBezTo>
                    <a:pt x="724" y="972"/>
                    <a:pt x="1194" y="1157"/>
                    <a:pt x="1194" y="1157"/>
                  </a:cubicBezTo>
                  <a:cubicBezTo>
                    <a:pt x="1194" y="1157"/>
                    <a:pt x="1017" y="679"/>
                    <a:pt x="709" y="371"/>
                  </a:cubicBezTo>
                  <a:cubicBezTo>
                    <a:pt x="464" y="120"/>
                    <a:pt x="263" y="1"/>
                    <a:pt x="15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13"/>
            <p:cNvSpPr/>
            <p:nvPr/>
          </p:nvSpPr>
          <p:spPr>
            <a:xfrm>
              <a:off x="2090750" y="971600"/>
              <a:ext cx="30450" cy="28550"/>
            </a:xfrm>
            <a:custGeom>
              <a:avLst/>
              <a:gdLst/>
              <a:ahLst/>
              <a:cxnLst/>
              <a:rect l="l" t="t" r="r" b="b"/>
              <a:pathLst>
                <a:path w="1218" h="1142" extrusionOk="0">
                  <a:moveTo>
                    <a:pt x="1065" y="1"/>
                  </a:moveTo>
                  <a:cubicBezTo>
                    <a:pt x="954" y="1"/>
                    <a:pt x="754" y="119"/>
                    <a:pt x="509" y="363"/>
                  </a:cubicBezTo>
                  <a:cubicBezTo>
                    <a:pt x="193" y="672"/>
                    <a:pt x="1" y="1141"/>
                    <a:pt x="1" y="1141"/>
                  </a:cubicBezTo>
                  <a:cubicBezTo>
                    <a:pt x="1" y="1141"/>
                    <a:pt x="478" y="956"/>
                    <a:pt x="794" y="648"/>
                  </a:cubicBezTo>
                  <a:cubicBezTo>
                    <a:pt x="1102" y="340"/>
                    <a:pt x="1218" y="102"/>
                    <a:pt x="1133" y="25"/>
                  </a:cubicBezTo>
                  <a:cubicBezTo>
                    <a:pt x="1117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13"/>
            <p:cNvSpPr/>
            <p:nvPr/>
          </p:nvSpPr>
          <p:spPr>
            <a:xfrm>
              <a:off x="2119625" y="941975"/>
              <a:ext cx="30275" cy="28550"/>
            </a:xfrm>
            <a:custGeom>
              <a:avLst/>
              <a:gdLst/>
              <a:ahLst/>
              <a:cxnLst/>
              <a:rect l="l" t="t" r="r" b="b"/>
              <a:pathLst>
                <a:path w="1211" h="1142" extrusionOk="0">
                  <a:moveTo>
                    <a:pt x="1210" y="1"/>
                  </a:moveTo>
                  <a:cubicBezTo>
                    <a:pt x="1210" y="1"/>
                    <a:pt x="733" y="185"/>
                    <a:pt x="417" y="493"/>
                  </a:cubicBezTo>
                  <a:cubicBezTo>
                    <a:pt x="109" y="801"/>
                    <a:pt x="1" y="1033"/>
                    <a:pt x="78" y="1117"/>
                  </a:cubicBezTo>
                  <a:cubicBezTo>
                    <a:pt x="94" y="1133"/>
                    <a:pt x="117" y="1141"/>
                    <a:pt x="146" y="1141"/>
                  </a:cubicBezTo>
                  <a:cubicBezTo>
                    <a:pt x="257" y="1141"/>
                    <a:pt x="459" y="1023"/>
                    <a:pt x="709" y="778"/>
                  </a:cubicBezTo>
                  <a:cubicBezTo>
                    <a:pt x="1017" y="470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13"/>
            <p:cNvSpPr/>
            <p:nvPr/>
          </p:nvSpPr>
          <p:spPr>
            <a:xfrm>
              <a:off x="2090750" y="1000125"/>
              <a:ext cx="30075" cy="28925"/>
            </a:xfrm>
            <a:custGeom>
              <a:avLst/>
              <a:gdLst/>
              <a:ahLst/>
              <a:cxnLst/>
              <a:rect l="l" t="t" r="r" b="b"/>
              <a:pathLst>
                <a:path w="1203" h="1157" extrusionOk="0">
                  <a:moveTo>
                    <a:pt x="1" y="0"/>
                  </a:moveTo>
                  <a:cubicBezTo>
                    <a:pt x="1" y="0"/>
                    <a:pt x="186" y="470"/>
                    <a:pt x="494" y="786"/>
                  </a:cubicBezTo>
                  <a:cubicBezTo>
                    <a:pt x="738" y="1037"/>
                    <a:pt x="939" y="1156"/>
                    <a:pt x="1050" y="1156"/>
                  </a:cubicBezTo>
                  <a:cubicBezTo>
                    <a:pt x="1079" y="1156"/>
                    <a:pt x="1102" y="1148"/>
                    <a:pt x="1117" y="1132"/>
                  </a:cubicBezTo>
                  <a:cubicBezTo>
                    <a:pt x="1202" y="1048"/>
                    <a:pt x="1094" y="809"/>
                    <a:pt x="786" y="501"/>
                  </a:cubicBezTo>
                  <a:cubicBezTo>
                    <a:pt x="478" y="185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13"/>
            <p:cNvSpPr/>
            <p:nvPr/>
          </p:nvSpPr>
          <p:spPr>
            <a:xfrm>
              <a:off x="2119050" y="10301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9" y="1"/>
                  </a:moveTo>
                  <a:cubicBezTo>
                    <a:pt x="119" y="1"/>
                    <a:pt x="95" y="9"/>
                    <a:pt x="78" y="25"/>
                  </a:cubicBezTo>
                  <a:cubicBezTo>
                    <a:pt x="1" y="102"/>
                    <a:pt x="109" y="340"/>
                    <a:pt x="417" y="656"/>
                  </a:cubicBezTo>
                  <a:cubicBezTo>
                    <a:pt x="725" y="964"/>
                    <a:pt x="1195" y="1157"/>
                    <a:pt x="1195" y="1157"/>
                  </a:cubicBezTo>
                  <a:cubicBezTo>
                    <a:pt x="1195" y="1157"/>
                    <a:pt x="1017" y="679"/>
                    <a:pt x="709" y="371"/>
                  </a:cubicBezTo>
                  <a:cubicBezTo>
                    <a:pt x="465" y="120"/>
                    <a:pt x="264" y="1"/>
                    <a:pt x="1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13"/>
            <p:cNvSpPr/>
            <p:nvPr/>
          </p:nvSpPr>
          <p:spPr>
            <a:xfrm>
              <a:off x="2090375" y="10301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1"/>
                  </a:moveTo>
                  <a:cubicBezTo>
                    <a:pt x="954" y="1"/>
                    <a:pt x="752" y="119"/>
                    <a:pt x="501" y="364"/>
                  </a:cubicBezTo>
                  <a:cubicBezTo>
                    <a:pt x="193" y="672"/>
                    <a:pt x="0" y="1141"/>
                    <a:pt x="0" y="1141"/>
                  </a:cubicBezTo>
                  <a:cubicBezTo>
                    <a:pt x="0" y="1141"/>
                    <a:pt x="478" y="957"/>
                    <a:pt x="786" y="649"/>
                  </a:cubicBezTo>
                  <a:cubicBezTo>
                    <a:pt x="1102" y="340"/>
                    <a:pt x="1209" y="102"/>
                    <a:pt x="1132" y="25"/>
                  </a:cubicBezTo>
                  <a:cubicBezTo>
                    <a:pt x="1117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13"/>
            <p:cNvSpPr/>
            <p:nvPr/>
          </p:nvSpPr>
          <p:spPr>
            <a:xfrm>
              <a:off x="2119050" y="10005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lnTo>
                    <a:pt x="1210" y="1"/>
                  </a:lnTo>
                  <a:cubicBezTo>
                    <a:pt x="1210" y="1"/>
                    <a:pt x="740" y="186"/>
                    <a:pt x="424" y="494"/>
                  </a:cubicBezTo>
                  <a:cubicBezTo>
                    <a:pt x="116" y="802"/>
                    <a:pt x="1" y="1033"/>
                    <a:pt x="86" y="1117"/>
                  </a:cubicBezTo>
                  <a:cubicBezTo>
                    <a:pt x="101" y="1133"/>
                    <a:pt x="124" y="1141"/>
                    <a:pt x="153" y="1141"/>
                  </a:cubicBezTo>
                  <a:cubicBezTo>
                    <a:pt x="264" y="1141"/>
                    <a:pt x="465" y="1023"/>
                    <a:pt x="709" y="778"/>
                  </a:cubicBezTo>
                  <a:cubicBezTo>
                    <a:pt x="1025" y="470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13"/>
            <p:cNvSpPr/>
            <p:nvPr/>
          </p:nvSpPr>
          <p:spPr>
            <a:xfrm>
              <a:off x="2090375" y="1058650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185" y="470"/>
                    <a:pt x="493" y="786"/>
                  </a:cubicBezTo>
                  <a:cubicBezTo>
                    <a:pt x="740" y="1032"/>
                    <a:pt x="942" y="1156"/>
                    <a:pt x="1052" y="1156"/>
                  </a:cubicBezTo>
                  <a:cubicBezTo>
                    <a:pt x="1080" y="1156"/>
                    <a:pt x="1102" y="1148"/>
                    <a:pt x="1117" y="1132"/>
                  </a:cubicBezTo>
                  <a:cubicBezTo>
                    <a:pt x="1194" y="1048"/>
                    <a:pt x="1086" y="809"/>
                    <a:pt x="786" y="501"/>
                  </a:cubicBezTo>
                  <a:cubicBezTo>
                    <a:pt x="478" y="185"/>
                    <a:pt x="1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13"/>
            <p:cNvSpPr/>
            <p:nvPr/>
          </p:nvSpPr>
          <p:spPr>
            <a:xfrm>
              <a:off x="2118675" y="10886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8" y="1"/>
                  </a:moveTo>
                  <a:cubicBezTo>
                    <a:pt x="119" y="1"/>
                    <a:pt x="95" y="9"/>
                    <a:pt x="77" y="25"/>
                  </a:cubicBezTo>
                  <a:cubicBezTo>
                    <a:pt x="0" y="102"/>
                    <a:pt x="108" y="341"/>
                    <a:pt x="416" y="656"/>
                  </a:cubicBezTo>
                  <a:cubicBezTo>
                    <a:pt x="724" y="964"/>
                    <a:pt x="1194" y="1157"/>
                    <a:pt x="1194" y="1157"/>
                  </a:cubicBezTo>
                  <a:cubicBezTo>
                    <a:pt x="1194" y="1157"/>
                    <a:pt x="1009" y="679"/>
                    <a:pt x="701" y="371"/>
                  </a:cubicBezTo>
                  <a:cubicBezTo>
                    <a:pt x="457" y="121"/>
                    <a:pt x="260" y="1"/>
                    <a:pt x="14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13"/>
            <p:cNvSpPr/>
            <p:nvPr/>
          </p:nvSpPr>
          <p:spPr>
            <a:xfrm>
              <a:off x="2090000" y="10886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1" y="0"/>
                  </a:moveTo>
                  <a:cubicBezTo>
                    <a:pt x="950" y="0"/>
                    <a:pt x="749" y="114"/>
                    <a:pt x="501" y="356"/>
                  </a:cubicBezTo>
                  <a:cubicBezTo>
                    <a:pt x="193" y="664"/>
                    <a:pt x="0" y="1141"/>
                    <a:pt x="0" y="1141"/>
                  </a:cubicBezTo>
                  <a:cubicBezTo>
                    <a:pt x="0" y="1141"/>
                    <a:pt x="477" y="957"/>
                    <a:pt x="786" y="649"/>
                  </a:cubicBezTo>
                  <a:cubicBezTo>
                    <a:pt x="1101" y="341"/>
                    <a:pt x="1209" y="102"/>
                    <a:pt x="1132" y="25"/>
                  </a:cubicBezTo>
                  <a:cubicBezTo>
                    <a:pt x="1116" y="8"/>
                    <a:pt x="1092" y="0"/>
                    <a:pt x="10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13"/>
            <p:cNvSpPr/>
            <p:nvPr/>
          </p:nvSpPr>
          <p:spPr>
            <a:xfrm>
              <a:off x="2118675" y="10590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lnTo>
                    <a:pt x="1210" y="1"/>
                  </a:lnTo>
                  <a:cubicBezTo>
                    <a:pt x="1209" y="1"/>
                    <a:pt x="740" y="186"/>
                    <a:pt x="424" y="494"/>
                  </a:cubicBezTo>
                  <a:cubicBezTo>
                    <a:pt x="116" y="802"/>
                    <a:pt x="0" y="1033"/>
                    <a:pt x="77" y="1117"/>
                  </a:cubicBezTo>
                  <a:cubicBezTo>
                    <a:pt x="95" y="1133"/>
                    <a:pt x="119" y="1141"/>
                    <a:pt x="149" y="1141"/>
                  </a:cubicBezTo>
                  <a:cubicBezTo>
                    <a:pt x="264" y="1141"/>
                    <a:pt x="465" y="1023"/>
                    <a:pt x="709" y="779"/>
                  </a:cubicBezTo>
                  <a:cubicBezTo>
                    <a:pt x="1025" y="471"/>
                    <a:pt x="1209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13"/>
            <p:cNvSpPr/>
            <p:nvPr/>
          </p:nvSpPr>
          <p:spPr>
            <a:xfrm>
              <a:off x="2090000" y="1117175"/>
              <a:ext cx="29850" cy="28900"/>
            </a:xfrm>
            <a:custGeom>
              <a:avLst/>
              <a:gdLst/>
              <a:ahLst/>
              <a:cxnLst/>
              <a:rect l="l" t="t" r="r" b="b"/>
              <a:pathLst>
                <a:path w="1194" h="1156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185" y="470"/>
                    <a:pt x="493" y="786"/>
                  </a:cubicBezTo>
                  <a:cubicBezTo>
                    <a:pt x="739" y="1032"/>
                    <a:pt x="936" y="1156"/>
                    <a:pt x="1049" y="1156"/>
                  </a:cubicBezTo>
                  <a:cubicBezTo>
                    <a:pt x="1077" y="1156"/>
                    <a:pt x="1100" y="1148"/>
                    <a:pt x="1117" y="1132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5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13"/>
            <p:cNvSpPr/>
            <p:nvPr/>
          </p:nvSpPr>
          <p:spPr>
            <a:xfrm>
              <a:off x="2118300" y="1147200"/>
              <a:ext cx="29850" cy="28900"/>
            </a:xfrm>
            <a:custGeom>
              <a:avLst/>
              <a:gdLst/>
              <a:ahLst/>
              <a:cxnLst/>
              <a:rect l="l" t="t" r="r" b="b"/>
              <a:pathLst>
                <a:path w="1194" h="1156" extrusionOk="0">
                  <a:moveTo>
                    <a:pt x="144" y="0"/>
                  </a:moveTo>
                  <a:cubicBezTo>
                    <a:pt x="116" y="0"/>
                    <a:pt x="93" y="8"/>
                    <a:pt x="77" y="24"/>
                  </a:cubicBezTo>
                  <a:cubicBezTo>
                    <a:pt x="0" y="101"/>
                    <a:pt x="108" y="340"/>
                    <a:pt x="416" y="655"/>
                  </a:cubicBezTo>
                  <a:cubicBezTo>
                    <a:pt x="724" y="963"/>
                    <a:pt x="1194" y="1156"/>
                    <a:pt x="1194" y="1156"/>
                  </a:cubicBezTo>
                  <a:cubicBezTo>
                    <a:pt x="1194" y="1156"/>
                    <a:pt x="1009" y="678"/>
                    <a:pt x="701" y="370"/>
                  </a:cubicBezTo>
                  <a:cubicBezTo>
                    <a:pt x="456" y="120"/>
                    <a:pt x="255" y="0"/>
                    <a:pt x="1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13"/>
            <p:cNvSpPr/>
            <p:nvPr/>
          </p:nvSpPr>
          <p:spPr>
            <a:xfrm>
              <a:off x="2089600" y="1147100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060" y="0"/>
                  </a:moveTo>
                  <a:cubicBezTo>
                    <a:pt x="947" y="0"/>
                    <a:pt x="748" y="118"/>
                    <a:pt x="501" y="359"/>
                  </a:cubicBezTo>
                  <a:cubicBezTo>
                    <a:pt x="185" y="667"/>
                    <a:pt x="1" y="1145"/>
                    <a:pt x="1" y="1145"/>
                  </a:cubicBezTo>
                  <a:cubicBezTo>
                    <a:pt x="1" y="1145"/>
                    <a:pt x="478" y="960"/>
                    <a:pt x="786" y="652"/>
                  </a:cubicBezTo>
                  <a:cubicBezTo>
                    <a:pt x="1102" y="344"/>
                    <a:pt x="1210" y="105"/>
                    <a:pt x="1133" y="28"/>
                  </a:cubicBezTo>
                  <a:cubicBezTo>
                    <a:pt x="1116" y="9"/>
                    <a:pt x="1091" y="0"/>
                    <a:pt x="106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13"/>
            <p:cNvSpPr/>
            <p:nvPr/>
          </p:nvSpPr>
          <p:spPr>
            <a:xfrm>
              <a:off x="2118300" y="11175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cubicBezTo>
                    <a:pt x="1209" y="1"/>
                    <a:pt x="732" y="178"/>
                    <a:pt x="424" y="486"/>
                  </a:cubicBezTo>
                  <a:cubicBezTo>
                    <a:pt x="108" y="794"/>
                    <a:pt x="0" y="1033"/>
                    <a:pt x="77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3"/>
                    <a:pt x="709" y="779"/>
                  </a:cubicBezTo>
                  <a:cubicBezTo>
                    <a:pt x="1024" y="471"/>
                    <a:pt x="1209" y="1"/>
                    <a:pt x="12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13"/>
            <p:cNvSpPr/>
            <p:nvPr/>
          </p:nvSpPr>
          <p:spPr>
            <a:xfrm>
              <a:off x="2089600" y="1175700"/>
              <a:ext cx="29875" cy="28800"/>
            </a:xfrm>
            <a:custGeom>
              <a:avLst/>
              <a:gdLst/>
              <a:ahLst/>
              <a:cxnLst/>
              <a:rect l="l" t="t" r="r" b="b"/>
              <a:pathLst>
                <a:path w="1195" h="1152" extrusionOk="0">
                  <a:moveTo>
                    <a:pt x="1" y="1"/>
                  </a:moveTo>
                  <a:cubicBezTo>
                    <a:pt x="1" y="1"/>
                    <a:pt x="185" y="470"/>
                    <a:pt x="493" y="786"/>
                  </a:cubicBezTo>
                  <a:cubicBezTo>
                    <a:pt x="730" y="1029"/>
                    <a:pt x="928" y="1152"/>
                    <a:pt x="1043" y="1152"/>
                  </a:cubicBezTo>
                  <a:cubicBezTo>
                    <a:pt x="1074" y="1152"/>
                    <a:pt x="1099" y="1143"/>
                    <a:pt x="1117" y="1125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5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13"/>
            <p:cNvSpPr/>
            <p:nvPr/>
          </p:nvSpPr>
          <p:spPr>
            <a:xfrm>
              <a:off x="2117900" y="12057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5" y="0"/>
                  </a:moveTo>
                  <a:cubicBezTo>
                    <a:pt x="116" y="0"/>
                    <a:pt x="94" y="8"/>
                    <a:pt x="78" y="24"/>
                  </a:cubicBezTo>
                  <a:cubicBezTo>
                    <a:pt x="1" y="101"/>
                    <a:pt x="101" y="340"/>
                    <a:pt x="409" y="655"/>
                  </a:cubicBezTo>
                  <a:cubicBezTo>
                    <a:pt x="717" y="963"/>
                    <a:pt x="1194" y="1156"/>
                    <a:pt x="1194" y="1156"/>
                  </a:cubicBezTo>
                  <a:cubicBezTo>
                    <a:pt x="1194" y="1156"/>
                    <a:pt x="1009" y="679"/>
                    <a:pt x="701" y="371"/>
                  </a:cubicBezTo>
                  <a:cubicBezTo>
                    <a:pt x="457" y="120"/>
                    <a:pt x="256" y="0"/>
                    <a:pt x="14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13"/>
            <p:cNvSpPr/>
            <p:nvPr/>
          </p:nvSpPr>
          <p:spPr>
            <a:xfrm>
              <a:off x="2089225" y="1205625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055" y="0"/>
                  </a:moveTo>
                  <a:cubicBezTo>
                    <a:pt x="940" y="0"/>
                    <a:pt x="741" y="119"/>
                    <a:pt x="501" y="359"/>
                  </a:cubicBezTo>
                  <a:cubicBezTo>
                    <a:pt x="185" y="667"/>
                    <a:pt x="0" y="1145"/>
                    <a:pt x="0" y="1145"/>
                  </a:cubicBezTo>
                  <a:cubicBezTo>
                    <a:pt x="0" y="1145"/>
                    <a:pt x="470" y="960"/>
                    <a:pt x="786" y="652"/>
                  </a:cubicBezTo>
                  <a:cubicBezTo>
                    <a:pt x="1094" y="344"/>
                    <a:pt x="1209" y="105"/>
                    <a:pt x="1132" y="28"/>
                  </a:cubicBezTo>
                  <a:cubicBezTo>
                    <a:pt x="1114" y="9"/>
                    <a:pt x="1088" y="0"/>
                    <a:pt x="10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13"/>
            <p:cNvSpPr/>
            <p:nvPr/>
          </p:nvSpPr>
          <p:spPr>
            <a:xfrm>
              <a:off x="2117900" y="11760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cubicBezTo>
                    <a:pt x="1210" y="1"/>
                    <a:pt x="732" y="178"/>
                    <a:pt x="424" y="486"/>
                  </a:cubicBezTo>
                  <a:cubicBezTo>
                    <a:pt x="108" y="794"/>
                    <a:pt x="1" y="1033"/>
                    <a:pt x="78" y="1118"/>
                  </a:cubicBezTo>
                  <a:cubicBezTo>
                    <a:pt x="94" y="1133"/>
                    <a:pt x="116" y="1141"/>
                    <a:pt x="145" y="1141"/>
                  </a:cubicBezTo>
                  <a:cubicBezTo>
                    <a:pt x="257" y="1141"/>
                    <a:pt x="459" y="1023"/>
                    <a:pt x="709" y="779"/>
                  </a:cubicBezTo>
                  <a:cubicBezTo>
                    <a:pt x="1017" y="471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13"/>
            <p:cNvSpPr/>
            <p:nvPr/>
          </p:nvSpPr>
          <p:spPr>
            <a:xfrm>
              <a:off x="2089225" y="1234225"/>
              <a:ext cx="29850" cy="28800"/>
            </a:xfrm>
            <a:custGeom>
              <a:avLst/>
              <a:gdLst/>
              <a:ahLst/>
              <a:cxnLst/>
              <a:rect l="l" t="t" r="r" b="b"/>
              <a:pathLst>
                <a:path w="1194" h="1152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77" y="470"/>
                    <a:pt x="485" y="786"/>
                  </a:cubicBezTo>
                  <a:cubicBezTo>
                    <a:pt x="728" y="1029"/>
                    <a:pt x="928" y="1152"/>
                    <a:pt x="1039" y="1152"/>
                  </a:cubicBezTo>
                  <a:cubicBezTo>
                    <a:pt x="1069" y="1152"/>
                    <a:pt x="1093" y="1143"/>
                    <a:pt x="1109" y="1125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5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13"/>
            <p:cNvSpPr/>
            <p:nvPr/>
          </p:nvSpPr>
          <p:spPr>
            <a:xfrm>
              <a:off x="2117325" y="12642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53" y="0"/>
                  </a:moveTo>
                  <a:cubicBezTo>
                    <a:pt x="124" y="0"/>
                    <a:pt x="101" y="8"/>
                    <a:pt x="85" y="24"/>
                  </a:cubicBezTo>
                  <a:cubicBezTo>
                    <a:pt x="1" y="101"/>
                    <a:pt x="108" y="340"/>
                    <a:pt x="416" y="656"/>
                  </a:cubicBezTo>
                  <a:cubicBezTo>
                    <a:pt x="724" y="964"/>
                    <a:pt x="1194" y="1156"/>
                    <a:pt x="1194" y="1156"/>
                  </a:cubicBezTo>
                  <a:cubicBezTo>
                    <a:pt x="1194" y="1156"/>
                    <a:pt x="1017" y="679"/>
                    <a:pt x="709" y="371"/>
                  </a:cubicBezTo>
                  <a:cubicBezTo>
                    <a:pt x="464" y="120"/>
                    <a:pt x="263" y="0"/>
                    <a:pt x="15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13"/>
            <p:cNvSpPr/>
            <p:nvPr/>
          </p:nvSpPr>
          <p:spPr>
            <a:xfrm>
              <a:off x="2088825" y="1264150"/>
              <a:ext cx="30250" cy="28425"/>
            </a:xfrm>
            <a:custGeom>
              <a:avLst/>
              <a:gdLst/>
              <a:ahLst/>
              <a:cxnLst/>
              <a:rect l="l" t="t" r="r" b="b"/>
              <a:pathLst>
                <a:path w="1210" h="1137" extrusionOk="0">
                  <a:moveTo>
                    <a:pt x="1052" y="0"/>
                  </a:moveTo>
                  <a:cubicBezTo>
                    <a:pt x="940" y="0"/>
                    <a:pt x="742" y="119"/>
                    <a:pt x="501" y="359"/>
                  </a:cubicBezTo>
                  <a:cubicBezTo>
                    <a:pt x="186" y="667"/>
                    <a:pt x="1" y="1137"/>
                    <a:pt x="1" y="1137"/>
                  </a:cubicBezTo>
                  <a:cubicBezTo>
                    <a:pt x="1" y="1137"/>
                    <a:pt x="471" y="960"/>
                    <a:pt x="786" y="652"/>
                  </a:cubicBezTo>
                  <a:cubicBezTo>
                    <a:pt x="1094" y="344"/>
                    <a:pt x="1210" y="105"/>
                    <a:pt x="1125" y="28"/>
                  </a:cubicBezTo>
                  <a:cubicBezTo>
                    <a:pt x="1108" y="10"/>
                    <a:pt x="1084" y="0"/>
                    <a:pt x="105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13"/>
            <p:cNvSpPr/>
            <p:nvPr/>
          </p:nvSpPr>
          <p:spPr>
            <a:xfrm>
              <a:off x="2117525" y="1234625"/>
              <a:ext cx="30250" cy="28425"/>
            </a:xfrm>
            <a:custGeom>
              <a:avLst/>
              <a:gdLst/>
              <a:ahLst/>
              <a:cxnLst/>
              <a:rect l="l" t="t" r="r" b="b"/>
              <a:pathLst>
                <a:path w="1210" h="1137" extrusionOk="0">
                  <a:moveTo>
                    <a:pt x="1209" y="0"/>
                  </a:moveTo>
                  <a:cubicBezTo>
                    <a:pt x="1209" y="0"/>
                    <a:pt x="732" y="177"/>
                    <a:pt x="424" y="485"/>
                  </a:cubicBezTo>
                  <a:cubicBezTo>
                    <a:pt x="108" y="793"/>
                    <a:pt x="0" y="1032"/>
                    <a:pt x="77" y="1109"/>
                  </a:cubicBezTo>
                  <a:cubicBezTo>
                    <a:pt x="94" y="1128"/>
                    <a:pt x="119" y="1137"/>
                    <a:pt x="150" y="1137"/>
                  </a:cubicBezTo>
                  <a:cubicBezTo>
                    <a:pt x="263" y="1137"/>
                    <a:pt x="462" y="1018"/>
                    <a:pt x="709" y="778"/>
                  </a:cubicBezTo>
                  <a:cubicBezTo>
                    <a:pt x="1017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13"/>
            <p:cNvSpPr/>
            <p:nvPr/>
          </p:nvSpPr>
          <p:spPr>
            <a:xfrm>
              <a:off x="2088825" y="1292550"/>
              <a:ext cx="29875" cy="29000"/>
            </a:xfrm>
            <a:custGeom>
              <a:avLst/>
              <a:gdLst/>
              <a:ahLst/>
              <a:cxnLst/>
              <a:rect l="l" t="t" r="r" b="b"/>
              <a:pathLst>
                <a:path w="1195" h="1160" extrusionOk="0">
                  <a:moveTo>
                    <a:pt x="1" y="1"/>
                  </a:moveTo>
                  <a:cubicBezTo>
                    <a:pt x="1" y="1"/>
                    <a:pt x="178" y="478"/>
                    <a:pt x="486" y="794"/>
                  </a:cubicBezTo>
                  <a:cubicBezTo>
                    <a:pt x="729" y="1037"/>
                    <a:pt x="928" y="1160"/>
                    <a:pt x="1040" y="1160"/>
                  </a:cubicBezTo>
                  <a:cubicBezTo>
                    <a:pt x="1070" y="1160"/>
                    <a:pt x="1093" y="1151"/>
                    <a:pt x="1110" y="1133"/>
                  </a:cubicBezTo>
                  <a:cubicBezTo>
                    <a:pt x="1194" y="1056"/>
                    <a:pt x="1087" y="817"/>
                    <a:pt x="779" y="509"/>
                  </a:cubicBezTo>
                  <a:cubicBezTo>
                    <a:pt x="471" y="194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13"/>
            <p:cNvSpPr/>
            <p:nvPr/>
          </p:nvSpPr>
          <p:spPr>
            <a:xfrm>
              <a:off x="2116950" y="1322700"/>
              <a:ext cx="29850" cy="29000"/>
            </a:xfrm>
            <a:custGeom>
              <a:avLst/>
              <a:gdLst/>
              <a:ahLst/>
              <a:cxnLst/>
              <a:rect l="l" t="t" r="r" b="b"/>
              <a:pathLst>
                <a:path w="1194" h="1160" extrusionOk="0">
                  <a:moveTo>
                    <a:pt x="155" y="0"/>
                  </a:moveTo>
                  <a:cubicBezTo>
                    <a:pt x="125" y="0"/>
                    <a:pt x="101" y="9"/>
                    <a:pt x="85" y="27"/>
                  </a:cubicBezTo>
                  <a:cubicBezTo>
                    <a:pt x="0" y="104"/>
                    <a:pt x="108" y="343"/>
                    <a:pt x="416" y="659"/>
                  </a:cubicBezTo>
                  <a:cubicBezTo>
                    <a:pt x="724" y="967"/>
                    <a:pt x="1194" y="1159"/>
                    <a:pt x="1194" y="1159"/>
                  </a:cubicBezTo>
                  <a:cubicBezTo>
                    <a:pt x="1194" y="1159"/>
                    <a:pt x="1017" y="682"/>
                    <a:pt x="709" y="366"/>
                  </a:cubicBezTo>
                  <a:cubicBezTo>
                    <a:pt x="466" y="123"/>
                    <a:pt x="266" y="0"/>
                    <a:pt x="1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13"/>
            <p:cNvSpPr/>
            <p:nvPr/>
          </p:nvSpPr>
          <p:spPr>
            <a:xfrm>
              <a:off x="2088250" y="132267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60" y="0"/>
                  </a:moveTo>
                  <a:cubicBezTo>
                    <a:pt x="947" y="0"/>
                    <a:pt x="748" y="119"/>
                    <a:pt x="501" y="359"/>
                  </a:cubicBezTo>
                  <a:cubicBezTo>
                    <a:pt x="193" y="667"/>
                    <a:pt x="1" y="1137"/>
                    <a:pt x="1" y="1137"/>
                  </a:cubicBezTo>
                  <a:cubicBezTo>
                    <a:pt x="1" y="1137"/>
                    <a:pt x="478" y="960"/>
                    <a:pt x="786" y="652"/>
                  </a:cubicBezTo>
                  <a:cubicBezTo>
                    <a:pt x="1102" y="344"/>
                    <a:pt x="1210" y="105"/>
                    <a:pt x="1133" y="28"/>
                  </a:cubicBezTo>
                  <a:cubicBezTo>
                    <a:pt x="1116" y="10"/>
                    <a:pt x="1091" y="0"/>
                    <a:pt x="106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13"/>
            <p:cNvSpPr/>
            <p:nvPr/>
          </p:nvSpPr>
          <p:spPr>
            <a:xfrm>
              <a:off x="2116950" y="1293150"/>
              <a:ext cx="30250" cy="28425"/>
            </a:xfrm>
            <a:custGeom>
              <a:avLst/>
              <a:gdLst/>
              <a:ahLst/>
              <a:cxnLst/>
              <a:rect l="l" t="t" r="r" b="b"/>
              <a:pathLst>
                <a:path w="1210" h="1137" extrusionOk="0">
                  <a:moveTo>
                    <a:pt x="1209" y="0"/>
                  </a:moveTo>
                  <a:cubicBezTo>
                    <a:pt x="1209" y="0"/>
                    <a:pt x="739" y="177"/>
                    <a:pt x="424" y="485"/>
                  </a:cubicBezTo>
                  <a:cubicBezTo>
                    <a:pt x="116" y="793"/>
                    <a:pt x="0" y="1032"/>
                    <a:pt x="85" y="1109"/>
                  </a:cubicBezTo>
                  <a:cubicBezTo>
                    <a:pt x="102" y="1128"/>
                    <a:pt x="126" y="1137"/>
                    <a:pt x="158" y="1137"/>
                  </a:cubicBezTo>
                  <a:cubicBezTo>
                    <a:pt x="270" y="1137"/>
                    <a:pt x="468" y="1018"/>
                    <a:pt x="709" y="778"/>
                  </a:cubicBezTo>
                  <a:cubicBezTo>
                    <a:pt x="1024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13"/>
            <p:cNvSpPr/>
            <p:nvPr/>
          </p:nvSpPr>
          <p:spPr>
            <a:xfrm>
              <a:off x="2088250" y="13511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0"/>
                  </a:moveTo>
                  <a:cubicBezTo>
                    <a:pt x="1" y="0"/>
                    <a:pt x="186" y="478"/>
                    <a:pt x="494" y="793"/>
                  </a:cubicBezTo>
                  <a:cubicBezTo>
                    <a:pt x="738" y="1038"/>
                    <a:pt x="939" y="1156"/>
                    <a:pt x="1050" y="1156"/>
                  </a:cubicBezTo>
                  <a:cubicBezTo>
                    <a:pt x="1079" y="1156"/>
                    <a:pt x="1101" y="1148"/>
                    <a:pt x="1117" y="1132"/>
                  </a:cubicBezTo>
                  <a:cubicBezTo>
                    <a:pt x="1194" y="1055"/>
                    <a:pt x="1094" y="816"/>
                    <a:pt x="786" y="501"/>
                  </a:cubicBezTo>
                  <a:cubicBezTo>
                    <a:pt x="478" y="193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13"/>
            <p:cNvSpPr/>
            <p:nvPr/>
          </p:nvSpPr>
          <p:spPr>
            <a:xfrm>
              <a:off x="2116550" y="1381225"/>
              <a:ext cx="29875" cy="29000"/>
            </a:xfrm>
            <a:custGeom>
              <a:avLst/>
              <a:gdLst/>
              <a:ahLst/>
              <a:cxnLst/>
              <a:rect l="l" t="t" r="r" b="b"/>
              <a:pathLst>
                <a:path w="1195" h="1160" extrusionOk="0">
                  <a:moveTo>
                    <a:pt x="152" y="0"/>
                  </a:moveTo>
                  <a:cubicBezTo>
                    <a:pt x="121" y="0"/>
                    <a:pt x="96" y="9"/>
                    <a:pt x="78" y="27"/>
                  </a:cubicBezTo>
                  <a:cubicBezTo>
                    <a:pt x="1" y="104"/>
                    <a:pt x="109" y="343"/>
                    <a:pt x="417" y="651"/>
                  </a:cubicBezTo>
                  <a:cubicBezTo>
                    <a:pt x="725" y="967"/>
                    <a:pt x="1194" y="1159"/>
                    <a:pt x="1194" y="1159"/>
                  </a:cubicBezTo>
                  <a:cubicBezTo>
                    <a:pt x="1194" y="1159"/>
                    <a:pt x="1010" y="682"/>
                    <a:pt x="702" y="366"/>
                  </a:cubicBezTo>
                  <a:cubicBezTo>
                    <a:pt x="465" y="123"/>
                    <a:pt x="267" y="0"/>
                    <a:pt x="15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13"/>
            <p:cNvSpPr/>
            <p:nvPr/>
          </p:nvSpPr>
          <p:spPr>
            <a:xfrm>
              <a:off x="2087875" y="138120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59" y="0"/>
                  </a:moveTo>
                  <a:cubicBezTo>
                    <a:pt x="947" y="0"/>
                    <a:pt x="747" y="119"/>
                    <a:pt x="501" y="359"/>
                  </a:cubicBezTo>
                  <a:cubicBezTo>
                    <a:pt x="193" y="667"/>
                    <a:pt x="0" y="1137"/>
                    <a:pt x="0" y="1137"/>
                  </a:cubicBezTo>
                  <a:cubicBezTo>
                    <a:pt x="0" y="1137"/>
                    <a:pt x="478" y="960"/>
                    <a:pt x="786" y="652"/>
                  </a:cubicBezTo>
                  <a:cubicBezTo>
                    <a:pt x="1102" y="344"/>
                    <a:pt x="1209" y="105"/>
                    <a:pt x="1132" y="28"/>
                  </a:cubicBezTo>
                  <a:cubicBezTo>
                    <a:pt x="1115" y="10"/>
                    <a:pt x="1091" y="0"/>
                    <a:pt x="10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13"/>
            <p:cNvSpPr/>
            <p:nvPr/>
          </p:nvSpPr>
          <p:spPr>
            <a:xfrm>
              <a:off x="2116550" y="1351675"/>
              <a:ext cx="30250" cy="28425"/>
            </a:xfrm>
            <a:custGeom>
              <a:avLst/>
              <a:gdLst/>
              <a:ahLst/>
              <a:cxnLst/>
              <a:rect l="l" t="t" r="r" b="b"/>
              <a:pathLst>
                <a:path w="1210" h="1137" extrusionOk="0">
                  <a:moveTo>
                    <a:pt x="1210" y="0"/>
                  </a:moveTo>
                  <a:cubicBezTo>
                    <a:pt x="1210" y="0"/>
                    <a:pt x="740" y="177"/>
                    <a:pt x="424" y="485"/>
                  </a:cubicBezTo>
                  <a:cubicBezTo>
                    <a:pt x="116" y="793"/>
                    <a:pt x="1" y="1032"/>
                    <a:pt x="78" y="1109"/>
                  </a:cubicBezTo>
                  <a:cubicBezTo>
                    <a:pt x="96" y="1128"/>
                    <a:pt x="122" y="1137"/>
                    <a:pt x="155" y="1137"/>
                  </a:cubicBezTo>
                  <a:cubicBezTo>
                    <a:pt x="270" y="1137"/>
                    <a:pt x="469" y="1019"/>
                    <a:pt x="709" y="778"/>
                  </a:cubicBezTo>
                  <a:cubicBezTo>
                    <a:pt x="1025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13"/>
            <p:cNvSpPr/>
            <p:nvPr/>
          </p:nvSpPr>
          <p:spPr>
            <a:xfrm>
              <a:off x="2087875" y="140962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0"/>
                  </a:moveTo>
                  <a:cubicBezTo>
                    <a:pt x="0" y="0"/>
                    <a:pt x="185" y="478"/>
                    <a:pt x="493" y="786"/>
                  </a:cubicBezTo>
                  <a:cubicBezTo>
                    <a:pt x="738" y="1036"/>
                    <a:pt x="939" y="1156"/>
                    <a:pt x="1050" y="1156"/>
                  </a:cubicBezTo>
                  <a:cubicBezTo>
                    <a:pt x="1078" y="1156"/>
                    <a:pt x="1101" y="1148"/>
                    <a:pt x="1117" y="1132"/>
                  </a:cubicBezTo>
                  <a:cubicBezTo>
                    <a:pt x="1194" y="1055"/>
                    <a:pt x="1086" y="816"/>
                    <a:pt x="778" y="501"/>
                  </a:cubicBezTo>
                  <a:cubicBezTo>
                    <a:pt x="470" y="193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13"/>
            <p:cNvSpPr/>
            <p:nvPr/>
          </p:nvSpPr>
          <p:spPr>
            <a:xfrm>
              <a:off x="2116175" y="1439750"/>
              <a:ext cx="29850" cy="28800"/>
            </a:xfrm>
            <a:custGeom>
              <a:avLst/>
              <a:gdLst/>
              <a:ahLst/>
              <a:cxnLst/>
              <a:rect l="l" t="t" r="r" b="b"/>
              <a:pathLst>
                <a:path w="1194" h="1152" extrusionOk="0">
                  <a:moveTo>
                    <a:pt x="150" y="0"/>
                  </a:moveTo>
                  <a:cubicBezTo>
                    <a:pt x="120" y="0"/>
                    <a:pt x="95" y="9"/>
                    <a:pt x="77" y="27"/>
                  </a:cubicBezTo>
                  <a:cubicBezTo>
                    <a:pt x="0" y="104"/>
                    <a:pt x="108" y="343"/>
                    <a:pt x="416" y="651"/>
                  </a:cubicBezTo>
                  <a:cubicBezTo>
                    <a:pt x="724" y="967"/>
                    <a:pt x="1194" y="1152"/>
                    <a:pt x="1194" y="1152"/>
                  </a:cubicBezTo>
                  <a:cubicBezTo>
                    <a:pt x="1194" y="1152"/>
                    <a:pt x="1009" y="682"/>
                    <a:pt x="701" y="366"/>
                  </a:cubicBezTo>
                  <a:cubicBezTo>
                    <a:pt x="459" y="124"/>
                    <a:pt x="264" y="0"/>
                    <a:pt x="15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13"/>
            <p:cNvSpPr/>
            <p:nvPr/>
          </p:nvSpPr>
          <p:spPr>
            <a:xfrm>
              <a:off x="2087475" y="143972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60" y="0"/>
                  </a:moveTo>
                  <a:cubicBezTo>
                    <a:pt x="948" y="0"/>
                    <a:pt x="748" y="119"/>
                    <a:pt x="501" y="359"/>
                  </a:cubicBezTo>
                  <a:cubicBezTo>
                    <a:pt x="186" y="667"/>
                    <a:pt x="1" y="1137"/>
                    <a:pt x="1" y="1137"/>
                  </a:cubicBezTo>
                  <a:cubicBezTo>
                    <a:pt x="1" y="1137"/>
                    <a:pt x="478" y="960"/>
                    <a:pt x="786" y="652"/>
                  </a:cubicBezTo>
                  <a:cubicBezTo>
                    <a:pt x="1102" y="344"/>
                    <a:pt x="1210" y="105"/>
                    <a:pt x="1133" y="28"/>
                  </a:cubicBezTo>
                  <a:cubicBezTo>
                    <a:pt x="1116" y="10"/>
                    <a:pt x="1091" y="0"/>
                    <a:pt x="106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13"/>
            <p:cNvSpPr/>
            <p:nvPr/>
          </p:nvSpPr>
          <p:spPr>
            <a:xfrm>
              <a:off x="2116175" y="141020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09" y="0"/>
                  </a:moveTo>
                  <a:cubicBezTo>
                    <a:pt x="1209" y="0"/>
                    <a:pt x="732" y="177"/>
                    <a:pt x="424" y="485"/>
                  </a:cubicBezTo>
                  <a:cubicBezTo>
                    <a:pt x="108" y="793"/>
                    <a:pt x="0" y="1032"/>
                    <a:pt x="77" y="1109"/>
                  </a:cubicBezTo>
                  <a:cubicBezTo>
                    <a:pt x="94" y="1128"/>
                    <a:pt x="119" y="1137"/>
                    <a:pt x="150" y="1137"/>
                  </a:cubicBezTo>
                  <a:cubicBezTo>
                    <a:pt x="263" y="1137"/>
                    <a:pt x="462" y="1019"/>
                    <a:pt x="709" y="778"/>
                  </a:cubicBezTo>
                  <a:cubicBezTo>
                    <a:pt x="1025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13"/>
            <p:cNvSpPr/>
            <p:nvPr/>
          </p:nvSpPr>
          <p:spPr>
            <a:xfrm>
              <a:off x="2087475" y="1468150"/>
              <a:ext cx="29875" cy="28975"/>
            </a:xfrm>
            <a:custGeom>
              <a:avLst/>
              <a:gdLst/>
              <a:ahLst/>
              <a:cxnLst/>
              <a:rect l="l" t="t" r="r" b="b"/>
              <a:pathLst>
                <a:path w="1195" h="1159" extrusionOk="0">
                  <a:moveTo>
                    <a:pt x="1" y="0"/>
                  </a:moveTo>
                  <a:lnTo>
                    <a:pt x="1" y="0"/>
                  </a:lnTo>
                  <a:cubicBezTo>
                    <a:pt x="16" y="31"/>
                    <a:pt x="193" y="485"/>
                    <a:pt x="494" y="786"/>
                  </a:cubicBezTo>
                  <a:cubicBezTo>
                    <a:pt x="602" y="901"/>
                    <a:pt x="702" y="986"/>
                    <a:pt x="794" y="1048"/>
                  </a:cubicBezTo>
                  <a:cubicBezTo>
                    <a:pt x="901" y="1119"/>
                    <a:pt x="985" y="1158"/>
                    <a:pt x="1046" y="1158"/>
                  </a:cubicBezTo>
                  <a:cubicBezTo>
                    <a:pt x="1064" y="1158"/>
                    <a:pt x="1080" y="1155"/>
                    <a:pt x="1094" y="1148"/>
                  </a:cubicBezTo>
                  <a:cubicBezTo>
                    <a:pt x="1102" y="1148"/>
                    <a:pt x="1110" y="1140"/>
                    <a:pt x="1118" y="1132"/>
                  </a:cubicBezTo>
                  <a:cubicBezTo>
                    <a:pt x="1195" y="1055"/>
                    <a:pt x="1087" y="817"/>
                    <a:pt x="779" y="501"/>
                  </a:cubicBezTo>
                  <a:cubicBezTo>
                    <a:pt x="478" y="200"/>
                    <a:pt x="32" y="16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13"/>
            <p:cNvSpPr/>
            <p:nvPr/>
          </p:nvSpPr>
          <p:spPr>
            <a:xfrm>
              <a:off x="2119450" y="1498175"/>
              <a:ext cx="3875" cy="1375"/>
            </a:xfrm>
            <a:custGeom>
              <a:avLst/>
              <a:gdLst/>
              <a:ahLst/>
              <a:cxnLst/>
              <a:rect l="l" t="t" r="r" b="b"/>
              <a:pathLst>
                <a:path w="155" h="55" extrusionOk="0">
                  <a:moveTo>
                    <a:pt x="0" y="1"/>
                  </a:moveTo>
                  <a:cubicBezTo>
                    <a:pt x="54" y="24"/>
                    <a:pt x="108" y="39"/>
                    <a:pt x="154" y="54"/>
                  </a:cubicBezTo>
                  <a:cubicBezTo>
                    <a:pt x="93" y="16"/>
                    <a:pt x="39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13"/>
            <p:cNvSpPr/>
            <p:nvPr/>
          </p:nvSpPr>
          <p:spPr>
            <a:xfrm>
              <a:off x="2115775" y="1468525"/>
              <a:ext cx="30250" cy="28650"/>
            </a:xfrm>
            <a:custGeom>
              <a:avLst/>
              <a:gdLst/>
              <a:ahLst/>
              <a:cxnLst/>
              <a:rect l="l" t="t" r="r" b="b"/>
              <a:pathLst>
                <a:path w="1210" h="1146" extrusionOk="0">
                  <a:moveTo>
                    <a:pt x="1210" y="1"/>
                  </a:moveTo>
                  <a:lnTo>
                    <a:pt x="1210" y="1"/>
                  </a:lnTo>
                  <a:cubicBezTo>
                    <a:pt x="1210" y="1"/>
                    <a:pt x="733" y="185"/>
                    <a:pt x="425" y="494"/>
                  </a:cubicBezTo>
                  <a:cubicBezTo>
                    <a:pt x="109" y="802"/>
                    <a:pt x="1" y="1040"/>
                    <a:pt x="78" y="1117"/>
                  </a:cubicBezTo>
                  <a:cubicBezTo>
                    <a:pt x="95" y="1136"/>
                    <a:pt x="119" y="1145"/>
                    <a:pt x="151" y="1145"/>
                  </a:cubicBezTo>
                  <a:cubicBezTo>
                    <a:pt x="263" y="1145"/>
                    <a:pt x="463" y="1027"/>
                    <a:pt x="709" y="786"/>
                  </a:cubicBezTo>
                  <a:cubicBezTo>
                    <a:pt x="1017" y="478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13"/>
            <p:cNvSpPr/>
            <p:nvPr/>
          </p:nvSpPr>
          <p:spPr>
            <a:xfrm>
              <a:off x="2073825" y="632200"/>
              <a:ext cx="19450" cy="16775"/>
            </a:xfrm>
            <a:custGeom>
              <a:avLst/>
              <a:gdLst/>
              <a:ahLst/>
              <a:cxnLst/>
              <a:rect l="l" t="t" r="r" b="b"/>
              <a:pathLst>
                <a:path w="778" h="671" extrusionOk="0">
                  <a:moveTo>
                    <a:pt x="393" y="1"/>
                  </a:moveTo>
                  <a:cubicBezTo>
                    <a:pt x="262" y="55"/>
                    <a:pt x="131" y="109"/>
                    <a:pt x="0" y="163"/>
                  </a:cubicBezTo>
                  <a:lnTo>
                    <a:pt x="0" y="170"/>
                  </a:lnTo>
                  <a:cubicBezTo>
                    <a:pt x="300" y="471"/>
                    <a:pt x="755" y="663"/>
                    <a:pt x="778" y="671"/>
                  </a:cubicBezTo>
                  <a:cubicBezTo>
                    <a:pt x="770" y="648"/>
                    <a:pt x="632" y="293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13"/>
            <p:cNvSpPr/>
            <p:nvPr/>
          </p:nvSpPr>
          <p:spPr>
            <a:xfrm>
              <a:off x="2037225" y="651650"/>
              <a:ext cx="27575" cy="25850"/>
            </a:xfrm>
            <a:custGeom>
              <a:avLst/>
              <a:gdLst/>
              <a:ahLst/>
              <a:cxnLst/>
              <a:rect l="l" t="t" r="r" b="b"/>
              <a:pathLst>
                <a:path w="1103" h="1034" extrusionOk="0">
                  <a:moveTo>
                    <a:pt x="170" y="1"/>
                  </a:moveTo>
                  <a:cubicBezTo>
                    <a:pt x="116" y="31"/>
                    <a:pt x="63" y="62"/>
                    <a:pt x="1" y="93"/>
                  </a:cubicBezTo>
                  <a:cubicBezTo>
                    <a:pt x="86" y="255"/>
                    <a:pt x="224" y="486"/>
                    <a:pt x="394" y="663"/>
                  </a:cubicBezTo>
                  <a:cubicBezTo>
                    <a:pt x="638" y="914"/>
                    <a:pt x="839" y="1033"/>
                    <a:pt x="950" y="1033"/>
                  </a:cubicBezTo>
                  <a:cubicBezTo>
                    <a:pt x="979" y="1033"/>
                    <a:pt x="1002" y="1025"/>
                    <a:pt x="1017" y="1009"/>
                  </a:cubicBezTo>
                  <a:cubicBezTo>
                    <a:pt x="1102" y="932"/>
                    <a:pt x="994" y="694"/>
                    <a:pt x="686" y="378"/>
                  </a:cubicBezTo>
                  <a:cubicBezTo>
                    <a:pt x="525" y="216"/>
                    <a:pt x="324" y="93"/>
                    <a:pt x="17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13"/>
            <p:cNvSpPr/>
            <p:nvPr/>
          </p:nvSpPr>
          <p:spPr>
            <a:xfrm>
              <a:off x="2063025" y="6785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53" y="1"/>
                  </a:moveTo>
                  <a:cubicBezTo>
                    <a:pt x="124" y="1"/>
                    <a:pt x="101" y="9"/>
                    <a:pt x="86" y="25"/>
                  </a:cubicBezTo>
                  <a:cubicBezTo>
                    <a:pt x="1" y="110"/>
                    <a:pt x="109" y="348"/>
                    <a:pt x="417" y="656"/>
                  </a:cubicBezTo>
                  <a:cubicBezTo>
                    <a:pt x="725" y="972"/>
                    <a:pt x="1195" y="1157"/>
                    <a:pt x="1195" y="1157"/>
                  </a:cubicBezTo>
                  <a:cubicBezTo>
                    <a:pt x="1195" y="1157"/>
                    <a:pt x="1017" y="687"/>
                    <a:pt x="709" y="371"/>
                  </a:cubicBezTo>
                  <a:cubicBezTo>
                    <a:pt x="465" y="121"/>
                    <a:pt x="264" y="1"/>
                    <a:pt x="1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13"/>
            <p:cNvSpPr/>
            <p:nvPr/>
          </p:nvSpPr>
          <p:spPr>
            <a:xfrm>
              <a:off x="2034350" y="678575"/>
              <a:ext cx="30450" cy="28550"/>
            </a:xfrm>
            <a:custGeom>
              <a:avLst/>
              <a:gdLst/>
              <a:ahLst/>
              <a:cxnLst/>
              <a:rect l="l" t="t" r="r" b="b"/>
              <a:pathLst>
                <a:path w="1218" h="1142" extrusionOk="0">
                  <a:moveTo>
                    <a:pt x="1065" y="1"/>
                  </a:moveTo>
                  <a:cubicBezTo>
                    <a:pt x="954" y="1"/>
                    <a:pt x="753" y="119"/>
                    <a:pt x="509" y="364"/>
                  </a:cubicBezTo>
                  <a:cubicBezTo>
                    <a:pt x="193" y="672"/>
                    <a:pt x="0" y="1141"/>
                    <a:pt x="0" y="1141"/>
                  </a:cubicBezTo>
                  <a:cubicBezTo>
                    <a:pt x="0" y="1141"/>
                    <a:pt x="478" y="957"/>
                    <a:pt x="794" y="649"/>
                  </a:cubicBezTo>
                  <a:cubicBezTo>
                    <a:pt x="1102" y="341"/>
                    <a:pt x="1217" y="110"/>
                    <a:pt x="1132" y="25"/>
                  </a:cubicBezTo>
                  <a:cubicBezTo>
                    <a:pt x="1117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13"/>
            <p:cNvSpPr/>
            <p:nvPr/>
          </p:nvSpPr>
          <p:spPr>
            <a:xfrm>
              <a:off x="2063225" y="6489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cubicBezTo>
                    <a:pt x="1210" y="1"/>
                    <a:pt x="732" y="186"/>
                    <a:pt x="416" y="494"/>
                  </a:cubicBezTo>
                  <a:cubicBezTo>
                    <a:pt x="108" y="802"/>
                    <a:pt x="1" y="1040"/>
                    <a:pt x="78" y="1117"/>
                  </a:cubicBezTo>
                  <a:cubicBezTo>
                    <a:pt x="94" y="1133"/>
                    <a:pt x="116" y="1141"/>
                    <a:pt x="145" y="1141"/>
                  </a:cubicBezTo>
                  <a:cubicBezTo>
                    <a:pt x="257" y="1141"/>
                    <a:pt x="459" y="1023"/>
                    <a:pt x="709" y="779"/>
                  </a:cubicBezTo>
                  <a:cubicBezTo>
                    <a:pt x="1017" y="478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13"/>
            <p:cNvSpPr/>
            <p:nvPr/>
          </p:nvSpPr>
          <p:spPr>
            <a:xfrm>
              <a:off x="2034550" y="70710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1"/>
                    <a:pt x="177" y="478"/>
                    <a:pt x="485" y="786"/>
                  </a:cubicBezTo>
                  <a:cubicBezTo>
                    <a:pt x="730" y="1037"/>
                    <a:pt x="931" y="1156"/>
                    <a:pt x="1042" y="1156"/>
                  </a:cubicBezTo>
                  <a:cubicBezTo>
                    <a:pt x="1071" y="1156"/>
                    <a:pt x="1093" y="1148"/>
                    <a:pt x="1109" y="1133"/>
                  </a:cubicBezTo>
                  <a:cubicBezTo>
                    <a:pt x="1194" y="1055"/>
                    <a:pt x="1086" y="817"/>
                    <a:pt x="778" y="501"/>
                  </a:cubicBezTo>
                  <a:cubicBezTo>
                    <a:pt x="470" y="185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13"/>
            <p:cNvSpPr/>
            <p:nvPr/>
          </p:nvSpPr>
          <p:spPr>
            <a:xfrm>
              <a:off x="2062650" y="737125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49" y="0"/>
                  </a:moveTo>
                  <a:cubicBezTo>
                    <a:pt x="119" y="0"/>
                    <a:pt x="95" y="8"/>
                    <a:pt x="78" y="24"/>
                  </a:cubicBezTo>
                  <a:cubicBezTo>
                    <a:pt x="0" y="101"/>
                    <a:pt x="108" y="340"/>
                    <a:pt x="416" y="655"/>
                  </a:cubicBezTo>
                  <a:cubicBezTo>
                    <a:pt x="724" y="971"/>
                    <a:pt x="1194" y="1156"/>
                    <a:pt x="1194" y="1156"/>
                  </a:cubicBezTo>
                  <a:cubicBezTo>
                    <a:pt x="1194" y="1156"/>
                    <a:pt x="1017" y="686"/>
                    <a:pt x="709" y="370"/>
                  </a:cubicBezTo>
                  <a:cubicBezTo>
                    <a:pt x="464" y="120"/>
                    <a:pt x="263" y="0"/>
                    <a:pt x="14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13"/>
            <p:cNvSpPr/>
            <p:nvPr/>
          </p:nvSpPr>
          <p:spPr>
            <a:xfrm>
              <a:off x="2033975" y="7371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4" y="1"/>
                  </a:moveTo>
                  <a:cubicBezTo>
                    <a:pt x="953" y="1"/>
                    <a:pt x="751" y="119"/>
                    <a:pt x="501" y="364"/>
                  </a:cubicBezTo>
                  <a:cubicBezTo>
                    <a:pt x="193" y="672"/>
                    <a:pt x="0" y="1142"/>
                    <a:pt x="0" y="1142"/>
                  </a:cubicBezTo>
                  <a:cubicBezTo>
                    <a:pt x="0" y="1142"/>
                    <a:pt x="478" y="957"/>
                    <a:pt x="786" y="649"/>
                  </a:cubicBezTo>
                  <a:cubicBezTo>
                    <a:pt x="1101" y="341"/>
                    <a:pt x="1209" y="110"/>
                    <a:pt x="1132" y="25"/>
                  </a:cubicBezTo>
                  <a:cubicBezTo>
                    <a:pt x="1116" y="9"/>
                    <a:pt x="1093" y="1"/>
                    <a:pt x="106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13"/>
            <p:cNvSpPr/>
            <p:nvPr/>
          </p:nvSpPr>
          <p:spPr>
            <a:xfrm>
              <a:off x="2062650" y="7074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cubicBezTo>
                    <a:pt x="1209" y="1"/>
                    <a:pt x="740" y="186"/>
                    <a:pt x="424" y="494"/>
                  </a:cubicBezTo>
                  <a:cubicBezTo>
                    <a:pt x="116" y="802"/>
                    <a:pt x="0" y="1040"/>
                    <a:pt x="85" y="1118"/>
                  </a:cubicBezTo>
                  <a:cubicBezTo>
                    <a:pt x="101" y="1133"/>
                    <a:pt x="124" y="1141"/>
                    <a:pt x="153" y="1141"/>
                  </a:cubicBezTo>
                  <a:cubicBezTo>
                    <a:pt x="264" y="1141"/>
                    <a:pt x="465" y="1023"/>
                    <a:pt x="709" y="779"/>
                  </a:cubicBezTo>
                  <a:cubicBezTo>
                    <a:pt x="1025" y="471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13"/>
            <p:cNvSpPr/>
            <p:nvPr/>
          </p:nvSpPr>
          <p:spPr>
            <a:xfrm>
              <a:off x="2033975" y="76562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1"/>
                  </a:moveTo>
                  <a:cubicBezTo>
                    <a:pt x="0" y="1"/>
                    <a:pt x="185" y="478"/>
                    <a:pt x="493" y="786"/>
                  </a:cubicBezTo>
                  <a:cubicBezTo>
                    <a:pt x="738" y="1037"/>
                    <a:pt x="939" y="1156"/>
                    <a:pt x="1049" y="1156"/>
                  </a:cubicBezTo>
                  <a:cubicBezTo>
                    <a:pt x="1078" y="1156"/>
                    <a:pt x="1101" y="1148"/>
                    <a:pt x="1117" y="1133"/>
                  </a:cubicBezTo>
                  <a:cubicBezTo>
                    <a:pt x="1194" y="1056"/>
                    <a:pt x="1086" y="817"/>
                    <a:pt x="786" y="501"/>
                  </a:cubicBezTo>
                  <a:cubicBezTo>
                    <a:pt x="478" y="185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13"/>
            <p:cNvSpPr/>
            <p:nvPr/>
          </p:nvSpPr>
          <p:spPr>
            <a:xfrm>
              <a:off x="2062275" y="79565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7" y="0"/>
                  </a:moveTo>
                  <a:cubicBezTo>
                    <a:pt x="118" y="0"/>
                    <a:pt x="95" y="8"/>
                    <a:pt x="77" y="24"/>
                  </a:cubicBezTo>
                  <a:cubicBezTo>
                    <a:pt x="0" y="101"/>
                    <a:pt x="108" y="340"/>
                    <a:pt x="416" y="655"/>
                  </a:cubicBezTo>
                  <a:cubicBezTo>
                    <a:pt x="724" y="971"/>
                    <a:pt x="1194" y="1156"/>
                    <a:pt x="1194" y="1156"/>
                  </a:cubicBezTo>
                  <a:cubicBezTo>
                    <a:pt x="1194" y="1156"/>
                    <a:pt x="1009" y="679"/>
                    <a:pt x="701" y="371"/>
                  </a:cubicBezTo>
                  <a:cubicBezTo>
                    <a:pt x="456" y="120"/>
                    <a:pt x="260" y="0"/>
                    <a:pt x="1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13"/>
            <p:cNvSpPr/>
            <p:nvPr/>
          </p:nvSpPr>
          <p:spPr>
            <a:xfrm>
              <a:off x="2033575" y="79565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5" y="0"/>
                  </a:moveTo>
                  <a:cubicBezTo>
                    <a:pt x="954" y="0"/>
                    <a:pt x="752" y="118"/>
                    <a:pt x="501" y="363"/>
                  </a:cubicBezTo>
                  <a:cubicBezTo>
                    <a:pt x="193" y="671"/>
                    <a:pt x="1" y="1141"/>
                    <a:pt x="1" y="1141"/>
                  </a:cubicBezTo>
                  <a:cubicBezTo>
                    <a:pt x="1" y="1141"/>
                    <a:pt x="478" y="956"/>
                    <a:pt x="786" y="648"/>
                  </a:cubicBezTo>
                  <a:cubicBezTo>
                    <a:pt x="1102" y="340"/>
                    <a:pt x="1210" y="101"/>
                    <a:pt x="1133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13"/>
            <p:cNvSpPr/>
            <p:nvPr/>
          </p:nvSpPr>
          <p:spPr>
            <a:xfrm>
              <a:off x="2062275" y="7660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cubicBezTo>
                    <a:pt x="1209" y="1"/>
                    <a:pt x="739" y="186"/>
                    <a:pt x="424" y="494"/>
                  </a:cubicBezTo>
                  <a:cubicBezTo>
                    <a:pt x="116" y="802"/>
                    <a:pt x="0" y="1033"/>
                    <a:pt x="77" y="1118"/>
                  </a:cubicBezTo>
                  <a:cubicBezTo>
                    <a:pt x="95" y="1133"/>
                    <a:pt x="119" y="1142"/>
                    <a:pt x="149" y="1142"/>
                  </a:cubicBezTo>
                  <a:cubicBezTo>
                    <a:pt x="263" y="1142"/>
                    <a:pt x="464" y="1023"/>
                    <a:pt x="709" y="779"/>
                  </a:cubicBezTo>
                  <a:cubicBezTo>
                    <a:pt x="1024" y="471"/>
                    <a:pt x="1209" y="1"/>
                    <a:pt x="12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13"/>
            <p:cNvSpPr/>
            <p:nvPr/>
          </p:nvSpPr>
          <p:spPr>
            <a:xfrm>
              <a:off x="2033575" y="8241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cubicBezTo>
                    <a:pt x="1" y="1"/>
                    <a:pt x="185" y="470"/>
                    <a:pt x="494" y="786"/>
                  </a:cubicBezTo>
                  <a:cubicBezTo>
                    <a:pt x="738" y="1037"/>
                    <a:pt x="934" y="1157"/>
                    <a:pt x="1047" y="1157"/>
                  </a:cubicBezTo>
                  <a:cubicBezTo>
                    <a:pt x="1076" y="1157"/>
                    <a:pt x="1100" y="1149"/>
                    <a:pt x="1117" y="1133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5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13"/>
            <p:cNvSpPr/>
            <p:nvPr/>
          </p:nvSpPr>
          <p:spPr>
            <a:xfrm>
              <a:off x="2061875" y="8541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8" y="0"/>
                  </a:moveTo>
                  <a:cubicBezTo>
                    <a:pt x="119" y="0"/>
                    <a:pt x="95" y="8"/>
                    <a:pt x="78" y="24"/>
                  </a:cubicBezTo>
                  <a:cubicBezTo>
                    <a:pt x="1" y="101"/>
                    <a:pt x="109" y="340"/>
                    <a:pt x="417" y="656"/>
                  </a:cubicBezTo>
                  <a:cubicBezTo>
                    <a:pt x="725" y="964"/>
                    <a:pt x="1194" y="1156"/>
                    <a:pt x="1194" y="1156"/>
                  </a:cubicBezTo>
                  <a:cubicBezTo>
                    <a:pt x="1194" y="1156"/>
                    <a:pt x="1010" y="679"/>
                    <a:pt x="701" y="371"/>
                  </a:cubicBezTo>
                  <a:cubicBezTo>
                    <a:pt x="457" y="120"/>
                    <a:pt x="261" y="0"/>
                    <a:pt x="1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13"/>
            <p:cNvSpPr/>
            <p:nvPr/>
          </p:nvSpPr>
          <p:spPr>
            <a:xfrm>
              <a:off x="2033200" y="85417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5" y="0"/>
                  </a:moveTo>
                  <a:cubicBezTo>
                    <a:pt x="953" y="0"/>
                    <a:pt x="751" y="119"/>
                    <a:pt x="501" y="363"/>
                  </a:cubicBezTo>
                  <a:cubicBezTo>
                    <a:pt x="185" y="671"/>
                    <a:pt x="0" y="1141"/>
                    <a:pt x="0" y="1141"/>
                  </a:cubicBezTo>
                  <a:cubicBezTo>
                    <a:pt x="0" y="1141"/>
                    <a:pt x="478" y="956"/>
                    <a:pt x="786" y="648"/>
                  </a:cubicBezTo>
                  <a:cubicBezTo>
                    <a:pt x="1101" y="340"/>
                    <a:pt x="1209" y="101"/>
                    <a:pt x="1132" y="24"/>
                  </a:cubicBezTo>
                  <a:cubicBezTo>
                    <a:pt x="1116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13"/>
            <p:cNvSpPr/>
            <p:nvPr/>
          </p:nvSpPr>
          <p:spPr>
            <a:xfrm>
              <a:off x="2061875" y="82455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10" y="0"/>
                  </a:moveTo>
                  <a:cubicBezTo>
                    <a:pt x="1210" y="0"/>
                    <a:pt x="732" y="185"/>
                    <a:pt x="424" y="493"/>
                  </a:cubicBezTo>
                  <a:cubicBezTo>
                    <a:pt x="109" y="801"/>
                    <a:pt x="1" y="1032"/>
                    <a:pt x="78" y="1117"/>
                  </a:cubicBezTo>
                  <a:cubicBezTo>
                    <a:pt x="94" y="1133"/>
                    <a:pt x="116" y="1141"/>
                    <a:pt x="145" y="1141"/>
                  </a:cubicBezTo>
                  <a:cubicBezTo>
                    <a:pt x="257" y="1141"/>
                    <a:pt x="459" y="1022"/>
                    <a:pt x="709" y="778"/>
                  </a:cubicBezTo>
                  <a:cubicBezTo>
                    <a:pt x="1025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13"/>
            <p:cNvSpPr/>
            <p:nvPr/>
          </p:nvSpPr>
          <p:spPr>
            <a:xfrm>
              <a:off x="2033200" y="882675"/>
              <a:ext cx="29850" cy="28900"/>
            </a:xfrm>
            <a:custGeom>
              <a:avLst/>
              <a:gdLst/>
              <a:ahLst/>
              <a:cxnLst/>
              <a:rect l="l" t="t" r="r" b="b"/>
              <a:pathLst>
                <a:path w="1194" h="1156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85" y="470"/>
                    <a:pt x="493" y="786"/>
                  </a:cubicBezTo>
                  <a:cubicBezTo>
                    <a:pt x="740" y="1033"/>
                    <a:pt x="937" y="1156"/>
                    <a:pt x="1049" y="1156"/>
                  </a:cubicBezTo>
                  <a:cubicBezTo>
                    <a:pt x="1077" y="1156"/>
                    <a:pt x="1100" y="1148"/>
                    <a:pt x="1117" y="1133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6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13"/>
            <p:cNvSpPr/>
            <p:nvPr/>
          </p:nvSpPr>
          <p:spPr>
            <a:xfrm>
              <a:off x="2061500" y="91270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5" y="0"/>
                  </a:moveTo>
                  <a:cubicBezTo>
                    <a:pt x="116" y="0"/>
                    <a:pt x="93" y="8"/>
                    <a:pt x="77" y="24"/>
                  </a:cubicBezTo>
                  <a:cubicBezTo>
                    <a:pt x="0" y="101"/>
                    <a:pt x="100" y="340"/>
                    <a:pt x="408" y="656"/>
                  </a:cubicBezTo>
                  <a:cubicBezTo>
                    <a:pt x="716" y="964"/>
                    <a:pt x="1194" y="1156"/>
                    <a:pt x="1194" y="1156"/>
                  </a:cubicBezTo>
                  <a:cubicBezTo>
                    <a:pt x="1194" y="1156"/>
                    <a:pt x="1009" y="679"/>
                    <a:pt x="701" y="371"/>
                  </a:cubicBezTo>
                  <a:cubicBezTo>
                    <a:pt x="456" y="120"/>
                    <a:pt x="255" y="0"/>
                    <a:pt x="14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13"/>
            <p:cNvSpPr/>
            <p:nvPr/>
          </p:nvSpPr>
          <p:spPr>
            <a:xfrm>
              <a:off x="2032800" y="91270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1" y="0"/>
                  </a:moveTo>
                  <a:cubicBezTo>
                    <a:pt x="946" y="0"/>
                    <a:pt x="746" y="117"/>
                    <a:pt x="501" y="355"/>
                  </a:cubicBezTo>
                  <a:cubicBezTo>
                    <a:pt x="186" y="663"/>
                    <a:pt x="1" y="1141"/>
                    <a:pt x="1" y="1141"/>
                  </a:cubicBezTo>
                  <a:cubicBezTo>
                    <a:pt x="1" y="1141"/>
                    <a:pt x="471" y="956"/>
                    <a:pt x="786" y="648"/>
                  </a:cubicBezTo>
                  <a:cubicBezTo>
                    <a:pt x="1094" y="340"/>
                    <a:pt x="1210" y="101"/>
                    <a:pt x="1133" y="24"/>
                  </a:cubicBezTo>
                  <a:cubicBezTo>
                    <a:pt x="1115" y="8"/>
                    <a:pt x="1091" y="0"/>
                    <a:pt x="10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13"/>
            <p:cNvSpPr/>
            <p:nvPr/>
          </p:nvSpPr>
          <p:spPr>
            <a:xfrm>
              <a:off x="2061500" y="88307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09" y="0"/>
                  </a:moveTo>
                  <a:lnTo>
                    <a:pt x="1209" y="0"/>
                  </a:lnTo>
                  <a:cubicBezTo>
                    <a:pt x="1209" y="0"/>
                    <a:pt x="732" y="185"/>
                    <a:pt x="424" y="493"/>
                  </a:cubicBezTo>
                  <a:cubicBezTo>
                    <a:pt x="108" y="801"/>
                    <a:pt x="0" y="1032"/>
                    <a:pt x="77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2"/>
                    <a:pt x="709" y="778"/>
                  </a:cubicBezTo>
                  <a:cubicBezTo>
                    <a:pt x="1017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13"/>
            <p:cNvSpPr/>
            <p:nvPr/>
          </p:nvSpPr>
          <p:spPr>
            <a:xfrm>
              <a:off x="2032800" y="941200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" y="1"/>
                  </a:moveTo>
                  <a:cubicBezTo>
                    <a:pt x="1" y="1"/>
                    <a:pt x="178" y="471"/>
                    <a:pt x="486" y="786"/>
                  </a:cubicBezTo>
                  <a:cubicBezTo>
                    <a:pt x="732" y="1033"/>
                    <a:pt x="935" y="1156"/>
                    <a:pt x="1045" y="1156"/>
                  </a:cubicBezTo>
                  <a:cubicBezTo>
                    <a:pt x="1073" y="1156"/>
                    <a:pt x="1094" y="1148"/>
                    <a:pt x="1110" y="1133"/>
                  </a:cubicBezTo>
                  <a:cubicBezTo>
                    <a:pt x="1194" y="1048"/>
                    <a:pt x="1087" y="809"/>
                    <a:pt x="779" y="501"/>
                  </a:cubicBezTo>
                  <a:cubicBezTo>
                    <a:pt x="471" y="186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13"/>
            <p:cNvSpPr/>
            <p:nvPr/>
          </p:nvSpPr>
          <p:spPr>
            <a:xfrm>
              <a:off x="2060925" y="97122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52" y="0"/>
                  </a:moveTo>
                  <a:cubicBezTo>
                    <a:pt x="123" y="0"/>
                    <a:pt x="101" y="8"/>
                    <a:pt x="85" y="24"/>
                  </a:cubicBezTo>
                  <a:cubicBezTo>
                    <a:pt x="0" y="101"/>
                    <a:pt x="108" y="340"/>
                    <a:pt x="416" y="656"/>
                  </a:cubicBezTo>
                  <a:cubicBezTo>
                    <a:pt x="724" y="964"/>
                    <a:pt x="1194" y="1156"/>
                    <a:pt x="1194" y="1156"/>
                  </a:cubicBezTo>
                  <a:cubicBezTo>
                    <a:pt x="1194" y="1156"/>
                    <a:pt x="1017" y="679"/>
                    <a:pt x="709" y="371"/>
                  </a:cubicBezTo>
                  <a:cubicBezTo>
                    <a:pt x="464" y="120"/>
                    <a:pt x="263" y="0"/>
                    <a:pt x="15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13"/>
            <p:cNvSpPr/>
            <p:nvPr/>
          </p:nvSpPr>
          <p:spPr>
            <a:xfrm>
              <a:off x="2032425" y="971125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052" y="0"/>
                  </a:moveTo>
                  <a:cubicBezTo>
                    <a:pt x="940" y="0"/>
                    <a:pt x="742" y="119"/>
                    <a:pt x="501" y="359"/>
                  </a:cubicBezTo>
                  <a:cubicBezTo>
                    <a:pt x="185" y="667"/>
                    <a:pt x="0" y="1145"/>
                    <a:pt x="0" y="1145"/>
                  </a:cubicBezTo>
                  <a:cubicBezTo>
                    <a:pt x="0" y="1145"/>
                    <a:pt x="470" y="960"/>
                    <a:pt x="786" y="652"/>
                  </a:cubicBezTo>
                  <a:cubicBezTo>
                    <a:pt x="1094" y="344"/>
                    <a:pt x="1209" y="105"/>
                    <a:pt x="1125" y="28"/>
                  </a:cubicBezTo>
                  <a:cubicBezTo>
                    <a:pt x="1108" y="10"/>
                    <a:pt x="1083" y="0"/>
                    <a:pt x="105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13"/>
            <p:cNvSpPr/>
            <p:nvPr/>
          </p:nvSpPr>
          <p:spPr>
            <a:xfrm>
              <a:off x="2061100" y="94160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10" y="0"/>
                  </a:moveTo>
                  <a:cubicBezTo>
                    <a:pt x="1210" y="0"/>
                    <a:pt x="732" y="185"/>
                    <a:pt x="424" y="485"/>
                  </a:cubicBezTo>
                  <a:cubicBezTo>
                    <a:pt x="109" y="793"/>
                    <a:pt x="1" y="1032"/>
                    <a:pt x="78" y="1117"/>
                  </a:cubicBezTo>
                  <a:cubicBezTo>
                    <a:pt x="94" y="1133"/>
                    <a:pt x="117" y="1141"/>
                    <a:pt x="146" y="1141"/>
                  </a:cubicBezTo>
                  <a:cubicBezTo>
                    <a:pt x="257" y="1141"/>
                    <a:pt x="459" y="1022"/>
                    <a:pt x="709" y="778"/>
                  </a:cubicBezTo>
                  <a:cubicBezTo>
                    <a:pt x="1017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13"/>
            <p:cNvSpPr/>
            <p:nvPr/>
          </p:nvSpPr>
          <p:spPr>
            <a:xfrm>
              <a:off x="2032425" y="999725"/>
              <a:ext cx="29875" cy="28825"/>
            </a:xfrm>
            <a:custGeom>
              <a:avLst/>
              <a:gdLst/>
              <a:ahLst/>
              <a:cxnLst/>
              <a:rect l="l" t="t" r="r" b="b"/>
              <a:pathLst>
                <a:path w="1195" h="1153" extrusionOk="0">
                  <a:moveTo>
                    <a:pt x="0" y="1"/>
                  </a:moveTo>
                  <a:cubicBezTo>
                    <a:pt x="0" y="1"/>
                    <a:pt x="178" y="471"/>
                    <a:pt x="486" y="786"/>
                  </a:cubicBezTo>
                  <a:cubicBezTo>
                    <a:pt x="728" y="1029"/>
                    <a:pt x="928" y="1152"/>
                    <a:pt x="1039" y="1152"/>
                  </a:cubicBezTo>
                  <a:cubicBezTo>
                    <a:pt x="1069" y="1152"/>
                    <a:pt x="1093" y="1143"/>
                    <a:pt x="1109" y="1125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6"/>
                    <a:pt x="1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13"/>
            <p:cNvSpPr/>
            <p:nvPr/>
          </p:nvSpPr>
          <p:spPr>
            <a:xfrm>
              <a:off x="2060525" y="10297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53" y="0"/>
                  </a:moveTo>
                  <a:cubicBezTo>
                    <a:pt x="124" y="0"/>
                    <a:pt x="101" y="8"/>
                    <a:pt x="85" y="24"/>
                  </a:cubicBezTo>
                  <a:cubicBezTo>
                    <a:pt x="1" y="101"/>
                    <a:pt x="109" y="340"/>
                    <a:pt x="417" y="656"/>
                  </a:cubicBezTo>
                  <a:cubicBezTo>
                    <a:pt x="725" y="964"/>
                    <a:pt x="1194" y="1156"/>
                    <a:pt x="1194" y="1156"/>
                  </a:cubicBezTo>
                  <a:cubicBezTo>
                    <a:pt x="1194" y="1156"/>
                    <a:pt x="1017" y="679"/>
                    <a:pt x="709" y="371"/>
                  </a:cubicBezTo>
                  <a:cubicBezTo>
                    <a:pt x="465" y="120"/>
                    <a:pt x="264" y="0"/>
                    <a:pt x="15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13"/>
            <p:cNvSpPr/>
            <p:nvPr/>
          </p:nvSpPr>
          <p:spPr>
            <a:xfrm>
              <a:off x="2031850" y="1029650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059" y="0"/>
                  </a:moveTo>
                  <a:cubicBezTo>
                    <a:pt x="947" y="0"/>
                    <a:pt x="747" y="119"/>
                    <a:pt x="501" y="359"/>
                  </a:cubicBezTo>
                  <a:cubicBezTo>
                    <a:pt x="193" y="668"/>
                    <a:pt x="0" y="1145"/>
                    <a:pt x="0" y="1145"/>
                  </a:cubicBezTo>
                  <a:cubicBezTo>
                    <a:pt x="0" y="1145"/>
                    <a:pt x="478" y="960"/>
                    <a:pt x="794" y="652"/>
                  </a:cubicBezTo>
                  <a:cubicBezTo>
                    <a:pt x="1102" y="344"/>
                    <a:pt x="1209" y="105"/>
                    <a:pt x="1132" y="28"/>
                  </a:cubicBezTo>
                  <a:cubicBezTo>
                    <a:pt x="1116" y="10"/>
                    <a:pt x="1091" y="0"/>
                    <a:pt x="10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13"/>
            <p:cNvSpPr/>
            <p:nvPr/>
          </p:nvSpPr>
          <p:spPr>
            <a:xfrm>
              <a:off x="2060525" y="100012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10" y="0"/>
                  </a:moveTo>
                  <a:lnTo>
                    <a:pt x="1210" y="0"/>
                  </a:lnTo>
                  <a:cubicBezTo>
                    <a:pt x="1210" y="0"/>
                    <a:pt x="740" y="177"/>
                    <a:pt x="424" y="485"/>
                  </a:cubicBezTo>
                  <a:cubicBezTo>
                    <a:pt x="116" y="793"/>
                    <a:pt x="1" y="1032"/>
                    <a:pt x="85" y="1117"/>
                  </a:cubicBezTo>
                  <a:cubicBezTo>
                    <a:pt x="101" y="1133"/>
                    <a:pt x="124" y="1141"/>
                    <a:pt x="153" y="1141"/>
                  </a:cubicBezTo>
                  <a:cubicBezTo>
                    <a:pt x="264" y="1141"/>
                    <a:pt x="465" y="1022"/>
                    <a:pt x="709" y="778"/>
                  </a:cubicBezTo>
                  <a:cubicBezTo>
                    <a:pt x="1025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13"/>
            <p:cNvSpPr/>
            <p:nvPr/>
          </p:nvSpPr>
          <p:spPr>
            <a:xfrm>
              <a:off x="2031850" y="1058250"/>
              <a:ext cx="30050" cy="28825"/>
            </a:xfrm>
            <a:custGeom>
              <a:avLst/>
              <a:gdLst/>
              <a:ahLst/>
              <a:cxnLst/>
              <a:rect l="l" t="t" r="r" b="b"/>
              <a:pathLst>
                <a:path w="1202" h="1153" extrusionOk="0">
                  <a:moveTo>
                    <a:pt x="0" y="1"/>
                  </a:moveTo>
                  <a:cubicBezTo>
                    <a:pt x="0" y="1"/>
                    <a:pt x="185" y="471"/>
                    <a:pt x="493" y="786"/>
                  </a:cubicBezTo>
                  <a:cubicBezTo>
                    <a:pt x="736" y="1029"/>
                    <a:pt x="935" y="1152"/>
                    <a:pt x="1047" y="1152"/>
                  </a:cubicBezTo>
                  <a:cubicBezTo>
                    <a:pt x="1077" y="1152"/>
                    <a:pt x="1101" y="1143"/>
                    <a:pt x="1117" y="1125"/>
                  </a:cubicBezTo>
                  <a:cubicBezTo>
                    <a:pt x="1202" y="1048"/>
                    <a:pt x="1094" y="810"/>
                    <a:pt x="786" y="502"/>
                  </a:cubicBezTo>
                  <a:cubicBezTo>
                    <a:pt x="478" y="186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13"/>
            <p:cNvSpPr/>
            <p:nvPr/>
          </p:nvSpPr>
          <p:spPr>
            <a:xfrm>
              <a:off x="2060150" y="10882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8" y="1"/>
                  </a:moveTo>
                  <a:cubicBezTo>
                    <a:pt x="119" y="1"/>
                    <a:pt x="95" y="9"/>
                    <a:pt x="77" y="24"/>
                  </a:cubicBezTo>
                  <a:cubicBezTo>
                    <a:pt x="0" y="101"/>
                    <a:pt x="108" y="340"/>
                    <a:pt x="416" y="656"/>
                  </a:cubicBezTo>
                  <a:cubicBezTo>
                    <a:pt x="724" y="964"/>
                    <a:pt x="1194" y="1156"/>
                    <a:pt x="1194" y="1156"/>
                  </a:cubicBezTo>
                  <a:cubicBezTo>
                    <a:pt x="1194" y="1156"/>
                    <a:pt x="1009" y="679"/>
                    <a:pt x="701" y="371"/>
                  </a:cubicBezTo>
                  <a:cubicBezTo>
                    <a:pt x="463" y="120"/>
                    <a:pt x="263" y="1"/>
                    <a:pt x="14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13"/>
            <p:cNvSpPr/>
            <p:nvPr/>
          </p:nvSpPr>
          <p:spPr>
            <a:xfrm>
              <a:off x="2031450" y="108817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60" y="1"/>
                  </a:moveTo>
                  <a:cubicBezTo>
                    <a:pt x="948" y="1"/>
                    <a:pt x="748" y="119"/>
                    <a:pt x="502" y="360"/>
                  </a:cubicBezTo>
                  <a:cubicBezTo>
                    <a:pt x="193" y="668"/>
                    <a:pt x="1" y="1137"/>
                    <a:pt x="1" y="1137"/>
                  </a:cubicBezTo>
                  <a:cubicBezTo>
                    <a:pt x="1" y="1137"/>
                    <a:pt x="478" y="960"/>
                    <a:pt x="786" y="652"/>
                  </a:cubicBezTo>
                  <a:cubicBezTo>
                    <a:pt x="1102" y="344"/>
                    <a:pt x="1210" y="105"/>
                    <a:pt x="1133" y="28"/>
                  </a:cubicBezTo>
                  <a:cubicBezTo>
                    <a:pt x="1116" y="10"/>
                    <a:pt x="1091" y="1"/>
                    <a:pt x="10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13"/>
            <p:cNvSpPr/>
            <p:nvPr/>
          </p:nvSpPr>
          <p:spPr>
            <a:xfrm>
              <a:off x="2060150" y="105865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09" y="0"/>
                  </a:moveTo>
                  <a:cubicBezTo>
                    <a:pt x="1209" y="0"/>
                    <a:pt x="740" y="178"/>
                    <a:pt x="424" y="486"/>
                  </a:cubicBezTo>
                  <a:cubicBezTo>
                    <a:pt x="116" y="794"/>
                    <a:pt x="0" y="1032"/>
                    <a:pt x="77" y="1117"/>
                  </a:cubicBezTo>
                  <a:cubicBezTo>
                    <a:pt x="95" y="1133"/>
                    <a:pt x="119" y="1141"/>
                    <a:pt x="149" y="1141"/>
                  </a:cubicBezTo>
                  <a:cubicBezTo>
                    <a:pt x="264" y="1141"/>
                    <a:pt x="464" y="1023"/>
                    <a:pt x="709" y="778"/>
                  </a:cubicBezTo>
                  <a:cubicBezTo>
                    <a:pt x="1025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13"/>
            <p:cNvSpPr/>
            <p:nvPr/>
          </p:nvSpPr>
          <p:spPr>
            <a:xfrm>
              <a:off x="2031450" y="1116600"/>
              <a:ext cx="29875" cy="29000"/>
            </a:xfrm>
            <a:custGeom>
              <a:avLst/>
              <a:gdLst/>
              <a:ahLst/>
              <a:cxnLst/>
              <a:rect l="l" t="t" r="r" b="b"/>
              <a:pathLst>
                <a:path w="1195" h="1160" extrusionOk="0">
                  <a:moveTo>
                    <a:pt x="1" y="0"/>
                  </a:moveTo>
                  <a:cubicBezTo>
                    <a:pt x="1" y="0"/>
                    <a:pt x="186" y="478"/>
                    <a:pt x="494" y="794"/>
                  </a:cubicBezTo>
                  <a:cubicBezTo>
                    <a:pt x="736" y="1036"/>
                    <a:pt x="936" y="1159"/>
                    <a:pt x="1048" y="1159"/>
                  </a:cubicBezTo>
                  <a:cubicBezTo>
                    <a:pt x="1078" y="1159"/>
                    <a:pt x="1101" y="1150"/>
                    <a:pt x="1118" y="1132"/>
                  </a:cubicBezTo>
                  <a:cubicBezTo>
                    <a:pt x="1195" y="1055"/>
                    <a:pt x="1087" y="817"/>
                    <a:pt x="779" y="509"/>
                  </a:cubicBezTo>
                  <a:cubicBezTo>
                    <a:pt x="471" y="193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13"/>
            <p:cNvSpPr/>
            <p:nvPr/>
          </p:nvSpPr>
          <p:spPr>
            <a:xfrm>
              <a:off x="2059750" y="11468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9" y="1"/>
                  </a:moveTo>
                  <a:cubicBezTo>
                    <a:pt x="119" y="1"/>
                    <a:pt x="95" y="9"/>
                    <a:pt x="78" y="24"/>
                  </a:cubicBezTo>
                  <a:cubicBezTo>
                    <a:pt x="1" y="102"/>
                    <a:pt x="109" y="340"/>
                    <a:pt x="417" y="656"/>
                  </a:cubicBezTo>
                  <a:cubicBezTo>
                    <a:pt x="725" y="964"/>
                    <a:pt x="1195" y="1157"/>
                    <a:pt x="1195" y="1157"/>
                  </a:cubicBezTo>
                  <a:cubicBezTo>
                    <a:pt x="1195" y="1157"/>
                    <a:pt x="1010" y="679"/>
                    <a:pt x="702" y="363"/>
                  </a:cubicBezTo>
                  <a:cubicBezTo>
                    <a:pt x="457" y="119"/>
                    <a:pt x="261" y="1"/>
                    <a:pt x="1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13"/>
            <p:cNvSpPr/>
            <p:nvPr/>
          </p:nvSpPr>
          <p:spPr>
            <a:xfrm>
              <a:off x="2031075" y="114670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60" y="1"/>
                  </a:moveTo>
                  <a:cubicBezTo>
                    <a:pt x="947" y="1"/>
                    <a:pt x="748" y="119"/>
                    <a:pt x="501" y="360"/>
                  </a:cubicBezTo>
                  <a:cubicBezTo>
                    <a:pt x="185" y="668"/>
                    <a:pt x="1" y="1137"/>
                    <a:pt x="1" y="1137"/>
                  </a:cubicBezTo>
                  <a:cubicBezTo>
                    <a:pt x="1" y="1137"/>
                    <a:pt x="478" y="960"/>
                    <a:pt x="786" y="652"/>
                  </a:cubicBezTo>
                  <a:cubicBezTo>
                    <a:pt x="1102" y="344"/>
                    <a:pt x="1210" y="106"/>
                    <a:pt x="1133" y="28"/>
                  </a:cubicBezTo>
                  <a:cubicBezTo>
                    <a:pt x="1116" y="10"/>
                    <a:pt x="1091" y="1"/>
                    <a:pt x="10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13"/>
            <p:cNvSpPr/>
            <p:nvPr/>
          </p:nvSpPr>
          <p:spPr>
            <a:xfrm>
              <a:off x="2059750" y="1117175"/>
              <a:ext cx="30275" cy="28450"/>
            </a:xfrm>
            <a:custGeom>
              <a:avLst/>
              <a:gdLst/>
              <a:ahLst/>
              <a:cxnLst/>
              <a:rect l="l" t="t" r="r" b="b"/>
              <a:pathLst>
                <a:path w="1211" h="1138" extrusionOk="0">
                  <a:moveTo>
                    <a:pt x="1210" y="0"/>
                  </a:moveTo>
                  <a:lnTo>
                    <a:pt x="1210" y="0"/>
                  </a:lnTo>
                  <a:cubicBezTo>
                    <a:pt x="1210" y="0"/>
                    <a:pt x="740" y="178"/>
                    <a:pt x="425" y="486"/>
                  </a:cubicBezTo>
                  <a:cubicBezTo>
                    <a:pt x="109" y="794"/>
                    <a:pt x="1" y="1032"/>
                    <a:pt x="78" y="1109"/>
                  </a:cubicBezTo>
                  <a:cubicBezTo>
                    <a:pt x="95" y="1128"/>
                    <a:pt x="119" y="1137"/>
                    <a:pt x="151" y="1137"/>
                  </a:cubicBezTo>
                  <a:cubicBezTo>
                    <a:pt x="263" y="1137"/>
                    <a:pt x="463" y="1019"/>
                    <a:pt x="709" y="778"/>
                  </a:cubicBezTo>
                  <a:cubicBezTo>
                    <a:pt x="1025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13"/>
            <p:cNvSpPr/>
            <p:nvPr/>
          </p:nvSpPr>
          <p:spPr>
            <a:xfrm>
              <a:off x="2031075" y="1175125"/>
              <a:ext cx="29875" cy="29000"/>
            </a:xfrm>
            <a:custGeom>
              <a:avLst/>
              <a:gdLst/>
              <a:ahLst/>
              <a:cxnLst/>
              <a:rect l="l" t="t" r="r" b="b"/>
              <a:pathLst>
                <a:path w="1195" h="1160" extrusionOk="0">
                  <a:moveTo>
                    <a:pt x="1" y="0"/>
                  </a:moveTo>
                  <a:cubicBezTo>
                    <a:pt x="1" y="0"/>
                    <a:pt x="185" y="478"/>
                    <a:pt x="493" y="794"/>
                  </a:cubicBezTo>
                  <a:cubicBezTo>
                    <a:pt x="736" y="1036"/>
                    <a:pt x="931" y="1159"/>
                    <a:pt x="1044" y="1159"/>
                  </a:cubicBezTo>
                  <a:cubicBezTo>
                    <a:pt x="1075" y="1159"/>
                    <a:pt x="1099" y="1150"/>
                    <a:pt x="1117" y="1132"/>
                  </a:cubicBezTo>
                  <a:cubicBezTo>
                    <a:pt x="1194" y="1055"/>
                    <a:pt x="1086" y="817"/>
                    <a:pt x="778" y="501"/>
                  </a:cubicBezTo>
                  <a:cubicBezTo>
                    <a:pt x="470" y="193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13"/>
            <p:cNvSpPr/>
            <p:nvPr/>
          </p:nvSpPr>
          <p:spPr>
            <a:xfrm>
              <a:off x="2059375" y="1205250"/>
              <a:ext cx="29875" cy="29000"/>
            </a:xfrm>
            <a:custGeom>
              <a:avLst/>
              <a:gdLst/>
              <a:ahLst/>
              <a:cxnLst/>
              <a:rect l="l" t="t" r="r" b="b"/>
              <a:pathLst>
                <a:path w="1195" h="1160" extrusionOk="0">
                  <a:moveTo>
                    <a:pt x="148" y="1"/>
                  </a:moveTo>
                  <a:cubicBezTo>
                    <a:pt x="118" y="1"/>
                    <a:pt x="94" y="10"/>
                    <a:pt x="78" y="28"/>
                  </a:cubicBezTo>
                  <a:cubicBezTo>
                    <a:pt x="1" y="105"/>
                    <a:pt x="108" y="343"/>
                    <a:pt x="416" y="651"/>
                  </a:cubicBezTo>
                  <a:cubicBezTo>
                    <a:pt x="717" y="967"/>
                    <a:pt x="1194" y="1160"/>
                    <a:pt x="1194" y="1160"/>
                  </a:cubicBezTo>
                  <a:cubicBezTo>
                    <a:pt x="1194" y="1160"/>
                    <a:pt x="1009" y="682"/>
                    <a:pt x="701" y="366"/>
                  </a:cubicBezTo>
                  <a:cubicBezTo>
                    <a:pt x="459" y="124"/>
                    <a:pt x="259" y="1"/>
                    <a:pt x="14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13"/>
            <p:cNvSpPr/>
            <p:nvPr/>
          </p:nvSpPr>
          <p:spPr>
            <a:xfrm>
              <a:off x="2030700" y="120522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55" y="1"/>
                  </a:moveTo>
                  <a:cubicBezTo>
                    <a:pt x="940" y="1"/>
                    <a:pt x="741" y="119"/>
                    <a:pt x="501" y="360"/>
                  </a:cubicBezTo>
                  <a:cubicBezTo>
                    <a:pt x="185" y="668"/>
                    <a:pt x="0" y="1138"/>
                    <a:pt x="0" y="1138"/>
                  </a:cubicBezTo>
                  <a:cubicBezTo>
                    <a:pt x="0" y="1138"/>
                    <a:pt x="470" y="960"/>
                    <a:pt x="786" y="652"/>
                  </a:cubicBezTo>
                  <a:cubicBezTo>
                    <a:pt x="1094" y="344"/>
                    <a:pt x="1209" y="106"/>
                    <a:pt x="1132" y="29"/>
                  </a:cubicBezTo>
                  <a:cubicBezTo>
                    <a:pt x="1114" y="10"/>
                    <a:pt x="1088" y="1"/>
                    <a:pt x="105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13"/>
            <p:cNvSpPr/>
            <p:nvPr/>
          </p:nvSpPr>
          <p:spPr>
            <a:xfrm>
              <a:off x="2059375" y="117570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10" y="1"/>
                  </a:moveTo>
                  <a:cubicBezTo>
                    <a:pt x="1210" y="1"/>
                    <a:pt x="732" y="178"/>
                    <a:pt x="424" y="486"/>
                  </a:cubicBezTo>
                  <a:cubicBezTo>
                    <a:pt x="108" y="794"/>
                    <a:pt x="1" y="1032"/>
                    <a:pt x="78" y="1109"/>
                  </a:cubicBezTo>
                  <a:cubicBezTo>
                    <a:pt x="94" y="1128"/>
                    <a:pt x="119" y="1137"/>
                    <a:pt x="151" y="1137"/>
                  </a:cubicBezTo>
                  <a:cubicBezTo>
                    <a:pt x="263" y="1137"/>
                    <a:pt x="462" y="1019"/>
                    <a:pt x="709" y="778"/>
                  </a:cubicBezTo>
                  <a:cubicBezTo>
                    <a:pt x="1017" y="470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13"/>
            <p:cNvSpPr/>
            <p:nvPr/>
          </p:nvSpPr>
          <p:spPr>
            <a:xfrm>
              <a:off x="2030700" y="123365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77" y="478"/>
                    <a:pt x="485" y="786"/>
                  </a:cubicBezTo>
                  <a:cubicBezTo>
                    <a:pt x="730" y="1037"/>
                    <a:pt x="931" y="1156"/>
                    <a:pt x="1046" y="1156"/>
                  </a:cubicBezTo>
                  <a:cubicBezTo>
                    <a:pt x="1075" y="1156"/>
                    <a:pt x="1099" y="1148"/>
                    <a:pt x="1117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93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13"/>
            <p:cNvSpPr/>
            <p:nvPr/>
          </p:nvSpPr>
          <p:spPr>
            <a:xfrm>
              <a:off x="2058800" y="1263775"/>
              <a:ext cx="30050" cy="28800"/>
            </a:xfrm>
            <a:custGeom>
              <a:avLst/>
              <a:gdLst/>
              <a:ahLst/>
              <a:cxnLst/>
              <a:rect l="l" t="t" r="r" b="b"/>
              <a:pathLst>
                <a:path w="1202" h="1152" extrusionOk="0">
                  <a:moveTo>
                    <a:pt x="155" y="1"/>
                  </a:moveTo>
                  <a:cubicBezTo>
                    <a:pt x="125" y="1"/>
                    <a:pt x="102" y="10"/>
                    <a:pt x="85" y="28"/>
                  </a:cubicBezTo>
                  <a:cubicBezTo>
                    <a:pt x="0" y="105"/>
                    <a:pt x="108" y="343"/>
                    <a:pt x="416" y="651"/>
                  </a:cubicBezTo>
                  <a:cubicBezTo>
                    <a:pt x="724" y="967"/>
                    <a:pt x="1202" y="1152"/>
                    <a:pt x="1202" y="1152"/>
                  </a:cubicBezTo>
                  <a:cubicBezTo>
                    <a:pt x="1202" y="1152"/>
                    <a:pt x="1017" y="682"/>
                    <a:pt x="709" y="366"/>
                  </a:cubicBezTo>
                  <a:cubicBezTo>
                    <a:pt x="466" y="124"/>
                    <a:pt x="267" y="1"/>
                    <a:pt x="15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13"/>
            <p:cNvSpPr/>
            <p:nvPr/>
          </p:nvSpPr>
          <p:spPr>
            <a:xfrm>
              <a:off x="2030300" y="126375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52" y="1"/>
                  </a:moveTo>
                  <a:cubicBezTo>
                    <a:pt x="940" y="1"/>
                    <a:pt x="742" y="119"/>
                    <a:pt x="501" y="360"/>
                  </a:cubicBezTo>
                  <a:cubicBezTo>
                    <a:pt x="186" y="668"/>
                    <a:pt x="1" y="1138"/>
                    <a:pt x="1" y="1138"/>
                  </a:cubicBezTo>
                  <a:cubicBezTo>
                    <a:pt x="1" y="1138"/>
                    <a:pt x="471" y="960"/>
                    <a:pt x="786" y="652"/>
                  </a:cubicBezTo>
                  <a:cubicBezTo>
                    <a:pt x="1094" y="344"/>
                    <a:pt x="1210" y="106"/>
                    <a:pt x="1125" y="29"/>
                  </a:cubicBezTo>
                  <a:cubicBezTo>
                    <a:pt x="1108" y="10"/>
                    <a:pt x="1084" y="1"/>
                    <a:pt x="105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13"/>
            <p:cNvSpPr/>
            <p:nvPr/>
          </p:nvSpPr>
          <p:spPr>
            <a:xfrm>
              <a:off x="2059000" y="123422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09" y="1"/>
                  </a:moveTo>
                  <a:cubicBezTo>
                    <a:pt x="1209" y="1"/>
                    <a:pt x="732" y="178"/>
                    <a:pt x="424" y="486"/>
                  </a:cubicBezTo>
                  <a:cubicBezTo>
                    <a:pt x="108" y="794"/>
                    <a:pt x="0" y="1033"/>
                    <a:pt x="77" y="1110"/>
                  </a:cubicBezTo>
                  <a:cubicBezTo>
                    <a:pt x="94" y="1128"/>
                    <a:pt x="119" y="1137"/>
                    <a:pt x="150" y="1137"/>
                  </a:cubicBezTo>
                  <a:cubicBezTo>
                    <a:pt x="262" y="1137"/>
                    <a:pt x="462" y="1019"/>
                    <a:pt x="709" y="778"/>
                  </a:cubicBezTo>
                  <a:cubicBezTo>
                    <a:pt x="1017" y="470"/>
                    <a:pt x="1209" y="1"/>
                    <a:pt x="12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13"/>
            <p:cNvSpPr/>
            <p:nvPr/>
          </p:nvSpPr>
          <p:spPr>
            <a:xfrm>
              <a:off x="2030300" y="12921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cubicBezTo>
                    <a:pt x="1" y="1"/>
                    <a:pt x="178" y="478"/>
                    <a:pt x="486" y="786"/>
                  </a:cubicBezTo>
                  <a:cubicBezTo>
                    <a:pt x="731" y="1037"/>
                    <a:pt x="932" y="1156"/>
                    <a:pt x="1042" y="1156"/>
                  </a:cubicBezTo>
                  <a:cubicBezTo>
                    <a:pt x="1071" y="1156"/>
                    <a:pt x="1094" y="1148"/>
                    <a:pt x="1110" y="1133"/>
                  </a:cubicBezTo>
                  <a:cubicBezTo>
                    <a:pt x="1194" y="1056"/>
                    <a:pt x="1087" y="817"/>
                    <a:pt x="779" y="501"/>
                  </a:cubicBezTo>
                  <a:cubicBezTo>
                    <a:pt x="471" y="193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13"/>
            <p:cNvSpPr/>
            <p:nvPr/>
          </p:nvSpPr>
          <p:spPr>
            <a:xfrm>
              <a:off x="2058425" y="1322300"/>
              <a:ext cx="29850" cy="28825"/>
            </a:xfrm>
            <a:custGeom>
              <a:avLst/>
              <a:gdLst/>
              <a:ahLst/>
              <a:cxnLst/>
              <a:rect l="l" t="t" r="r" b="b"/>
              <a:pathLst>
                <a:path w="1194" h="1153" extrusionOk="0">
                  <a:moveTo>
                    <a:pt x="155" y="1"/>
                  </a:moveTo>
                  <a:cubicBezTo>
                    <a:pt x="125" y="1"/>
                    <a:pt x="101" y="10"/>
                    <a:pt x="85" y="28"/>
                  </a:cubicBezTo>
                  <a:cubicBezTo>
                    <a:pt x="0" y="105"/>
                    <a:pt x="108" y="343"/>
                    <a:pt x="416" y="652"/>
                  </a:cubicBezTo>
                  <a:cubicBezTo>
                    <a:pt x="724" y="967"/>
                    <a:pt x="1194" y="1152"/>
                    <a:pt x="1194" y="1152"/>
                  </a:cubicBezTo>
                  <a:cubicBezTo>
                    <a:pt x="1194" y="1152"/>
                    <a:pt x="1017" y="682"/>
                    <a:pt x="709" y="367"/>
                  </a:cubicBezTo>
                  <a:cubicBezTo>
                    <a:pt x="466" y="124"/>
                    <a:pt x="266" y="1"/>
                    <a:pt x="15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13"/>
            <p:cNvSpPr/>
            <p:nvPr/>
          </p:nvSpPr>
          <p:spPr>
            <a:xfrm>
              <a:off x="2029725" y="1322200"/>
              <a:ext cx="30450" cy="28525"/>
            </a:xfrm>
            <a:custGeom>
              <a:avLst/>
              <a:gdLst/>
              <a:ahLst/>
              <a:cxnLst/>
              <a:rect l="l" t="t" r="r" b="b"/>
              <a:pathLst>
                <a:path w="1218" h="1141" extrusionOk="0">
                  <a:moveTo>
                    <a:pt x="1065" y="0"/>
                  </a:moveTo>
                  <a:cubicBezTo>
                    <a:pt x="954" y="0"/>
                    <a:pt x="752" y="118"/>
                    <a:pt x="501" y="363"/>
                  </a:cubicBezTo>
                  <a:cubicBezTo>
                    <a:pt x="193" y="671"/>
                    <a:pt x="1" y="1141"/>
                    <a:pt x="1" y="1141"/>
                  </a:cubicBezTo>
                  <a:cubicBezTo>
                    <a:pt x="1" y="1141"/>
                    <a:pt x="478" y="964"/>
                    <a:pt x="794" y="656"/>
                  </a:cubicBezTo>
                  <a:cubicBezTo>
                    <a:pt x="1102" y="347"/>
                    <a:pt x="1217" y="109"/>
                    <a:pt x="1133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13"/>
            <p:cNvSpPr/>
            <p:nvPr/>
          </p:nvSpPr>
          <p:spPr>
            <a:xfrm>
              <a:off x="2058425" y="1292550"/>
              <a:ext cx="30425" cy="28650"/>
            </a:xfrm>
            <a:custGeom>
              <a:avLst/>
              <a:gdLst/>
              <a:ahLst/>
              <a:cxnLst/>
              <a:rect l="l" t="t" r="r" b="b"/>
              <a:pathLst>
                <a:path w="1217" h="1146" extrusionOk="0">
                  <a:moveTo>
                    <a:pt x="1217" y="1"/>
                  </a:moveTo>
                  <a:cubicBezTo>
                    <a:pt x="1217" y="1"/>
                    <a:pt x="739" y="186"/>
                    <a:pt x="424" y="494"/>
                  </a:cubicBezTo>
                  <a:cubicBezTo>
                    <a:pt x="116" y="802"/>
                    <a:pt x="0" y="1041"/>
                    <a:pt x="85" y="1118"/>
                  </a:cubicBezTo>
                  <a:cubicBezTo>
                    <a:pt x="102" y="1136"/>
                    <a:pt x="126" y="1146"/>
                    <a:pt x="158" y="1146"/>
                  </a:cubicBezTo>
                  <a:cubicBezTo>
                    <a:pt x="270" y="1146"/>
                    <a:pt x="468" y="1027"/>
                    <a:pt x="709" y="786"/>
                  </a:cubicBezTo>
                  <a:cubicBezTo>
                    <a:pt x="1024" y="478"/>
                    <a:pt x="1217" y="1"/>
                    <a:pt x="121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13"/>
            <p:cNvSpPr/>
            <p:nvPr/>
          </p:nvSpPr>
          <p:spPr>
            <a:xfrm>
              <a:off x="2029725" y="1350700"/>
              <a:ext cx="30050" cy="28925"/>
            </a:xfrm>
            <a:custGeom>
              <a:avLst/>
              <a:gdLst/>
              <a:ahLst/>
              <a:cxnLst/>
              <a:rect l="l" t="t" r="r" b="b"/>
              <a:pathLst>
                <a:path w="1202" h="1157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85" y="478"/>
                    <a:pt x="494" y="786"/>
                  </a:cubicBezTo>
                  <a:cubicBezTo>
                    <a:pt x="738" y="1037"/>
                    <a:pt x="939" y="1157"/>
                    <a:pt x="1050" y="1157"/>
                  </a:cubicBezTo>
                  <a:cubicBezTo>
                    <a:pt x="1079" y="1157"/>
                    <a:pt x="1101" y="1149"/>
                    <a:pt x="1117" y="1133"/>
                  </a:cubicBezTo>
                  <a:cubicBezTo>
                    <a:pt x="1202" y="1056"/>
                    <a:pt x="1094" y="817"/>
                    <a:pt x="786" y="501"/>
                  </a:cubicBezTo>
                  <a:cubicBezTo>
                    <a:pt x="478" y="193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13"/>
            <p:cNvSpPr/>
            <p:nvPr/>
          </p:nvSpPr>
          <p:spPr>
            <a:xfrm>
              <a:off x="2058025" y="1380750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46" y="0"/>
                  </a:moveTo>
                  <a:cubicBezTo>
                    <a:pt x="118" y="0"/>
                    <a:pt x="95" y="8"/>
                    <a:pt x="78" y="23"/>
                  </a:cubicBezTo>
                  <a:cubicBezTo>
                    <a:pt x="1" y="108"/>
                    <a:pt x="108" y="347"/>
                    <a:pt x="417" y="655"/>
                  </a:cubicBezTo>
                  <a:cubicBezTo>
                    <a:pt x="725" y="970"/>
                    <a:pt x="1194" y="1155"/>
                    <a:pt x="1194" y="1155"/>
                  </a:cubicBezTo>
                  <a:cubicBezTo>
                    <a:pt x="1194" y="1155"/>
                    <a:pt x="1017" y="685"/>
                    <a:pt x="709" y="370"/>
                  </a:cubicBezTo>
                  <a:cubicBezTo>
                    <a:pt x="463" y="123"/>
                    <a:pt x="261" y="0"/>
                    <a:pt x="14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13"/>
            <p:cNvSpPr/>
            <p:nvPr/>
          </p:nvSpPr>
          <p:spPr>
            <a:xfrm>
              <a:off x="2029350" y="138072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5" y="0"/>
                  </a:moveTo>
                  <a:cubicBezTo>
                    <a:pt x="953" y="0"/>
                    <a:pt x="751" y="119"/>
                    <a:pt x="501" y="363"/>
                  </a:cubicBezTo>
                  <a:cubicBezTo>
                    <a:pt x="193" y="671"/>
                    <a:pt x="0" y="1141"/>
                    <a:pt x="0" y="1141"/>
                  </a:cubicBezTo>
                  <a:cubicBezTo>
                    <a:pt x="0" y="1141"/>
                    <a:pt x="478" y="964"/>
                    <a:pt x="786" y="656"/>
                  </a:cubicBezTo>
                  <a:cubicBezTo>
                    <a:pt x="1101" y="348"/>
                    <a:pt x="1209" y="109"/>
                    <a:pt x="1132" y="24"/>
                  </a:cubicBezTo>
                  <a:cubicBezTo>
                    <a:pt x="1116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13"/>
            <p:cNvSpPr/>
            <p:nvPr/>
          </p:nvSpPr>
          <p:spPr>
            <a:xfrm>
              <a:off x="2058025" y="1351100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210" y="0"/>
                  </a:moveTo>
                  <a:lnTo>
                    <a:pt x="1210" y="0"/>
                  </a:lnTo>
                  <a:cubicBezTo>
                    <a:pt x="1210" y="0"/>
                    <a:pt x="740" y="185"/>
                    <a:pt x="424" y="493"/>
                  </a:cubicBezTo>
                  <a:cubicBezTo>
                    <a:pt x="116" y="801"/>
                    <a:pt x="1" y="1040"/>
                    <a:pt x="78" y="1117"/>
                  </a:cubicBezTo>
                  <a:cubicBezTo>
                    <a:pt x="96" y="1135"/>
                    <a:pt x="122" y="1145"/>
                    <a:pt x="155" y="1145"/>
                  </a:cubicBezTo>
                  <a:cubicBezTo>
                    <a:pt x="270" y="1145"/>
                    <a:pt x="469" y="1026"/>
                    <a:pt x="709" y="786"/>
                  </a:cubicBezTo>
                  <a:cubicBezTo>
                    <a:pt x="1025" y="478"/>
                    <a:pt x="1210" y="0"/>
                    <a:pt x="12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13"/>
            <p:cNvSpPr/>
            <p:nvPr/>
          </p:nvSpPr>
          <p:spPr>
            <a:xfrm>
              <a:off x="2029350" y="140922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1"/>
                  </a:moveTo>
                  <a:cubicBezTo>
                    <a:pt x="0" y="1"/>
                    <a:pt x="185" y="478"/>
                    <a:pt x="493" y="786"/>
                  </a:cubicBezTo>
                  <a:cubicBezTo>
                    <a:pt x="738" y="1037"/>
                    <a:pt x="939" y="1157"/>
                    <a:pt x="1050" y="1157"/>
                  </a:cubicBezTo>
                  <a:cubicBezTo>
                    <a:pt x="1078" y="1157"/>
                    <a:pt x="1101" y="1149"/>
                    <a:pt x="1117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93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13"/>
            <p:cNvSpPr/>
            <p:nvPr/>
          </p:nvSpPr>
          <p:spPr>
            <a:xfrm>
              <a:off x="2057650" y="1439275"/>
              <a:ext cx="29850" cy="28900"/>
            </a:xfrm>
            <a:custGeom>
              <a:avLst/>
              <a:gdLst/>
              <a:ahLst/>
              <a:cxnLst/>
              <a:rect l="l" t="t" r="r" b="b"/>
              <a:pathLst>
                <a:path w="1194" h="1156" extrusionOk="0">
                  <a:moveTo>
                    <a:pt x="145" y="0"/>
                  </a:moveTo>
                  <a:cubicBezTo>
                    <a:pt x="117" y="0"/>
                    <a:pt x="94" y="8"/>
                    <a:pt x="77" y="23"/>
                  </a:cubicBezTo>
                  <a:cubicBezTo>
                    <a:pt x="0" y="108"/>
                    <a:pt x="108" y="347"/>
                    <a:pt x="416" y="655"/>
                  </a:cubicBezTo>
                  <a:cubicBezTo>
                    <a:pt x="724" y="970"/>
                    <a:pt x="1194" y="1155"/>
                    <a:pt x="1194" y="1155"/>
                  </a:cubicBezTo>
                  <a:cubicBezTo>
                    <a:pt x="1194" y="1155"/>
                    <a:pt x="1009" y="685"/>
                    <a:pt x="701" y="370"/>
                  </a:cubicBezTo>
                  <a:cubicBezTo>
                    <a:pt x="455" y="123"/>
                    <a:pt x="257" y="0"/>
                    <a:pt x="14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13"/>
            <p:cNvSpPr/>
            <p:nvPr/>
          </p:nvSpPr>
          <p:spPr>
            <a:xfrm>
              <a:off x="2032225" y="1439250"/>
              <a:ext cx="26975" cy="24675"/>
            </a:xfrm>
            <a:custGeom>
              <a:avLst/>
              <a:gdLst/>
              <a:ahLst/>
              <a:cxnLst/>
              <a:rect l="l" t="t" r="r" b="b"/>
              <a:pathLst>
                <a:path w="1079" h="987" extrusionOk="0">
                  <a:moveTo>
                    <a:pt x="934" y="0"/>
                  </a:moveTo>
                  <a:cubicBezTo>
                    <a:pt x="823" y="0"/>
                    <a:pt x="621" y="119"/>
                    <a:pt x="370" y="363"/>
                  </a:cubicBezTo>
                  <a:cubicBezTo>
                    <a:pt x="209" y="517"/>
                    <a:pt x="85" y="717"/>
                    <a:pt x="1" y="879"/>
                  </a:cubicBezTo>
                  <a:cubicBezTo>
                    <a:pt x="62" y="918"/>
                    <a:pt x="132" y="948"/>
                    <a:pt x="193" y="987"/>
                  </a:cubicBezTo>
                  <a:cubicBezTo>
                    <a:pt x="347" y="902"/>
                    <a:pt x="517" y="787"/>
                    <a:pt x="655" y="648"/>
                  </a:cubicBezTo>
                  <a:cubicBezTo>
                    <a:pt x="971" y="340"/>
                    <a:pt x="1079" y="109"/>
                    <a:pt x="1002" y="24"/>
                  </a:cubicBezTo>
                  <a:cubicBezTo>
                    <a:pt x="986" y="8"/>
                    <a:pt x="963" y="0"/>
                    <a:pt x="9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13"/>
            <p:cNvSpPr/>
            <p:nvPr/>
          </p:nvSpPr>
          <p:spPr>
            <a:xfrm>
              <a:off x="2057650" y="14096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0"/>
                  </a:moveTo>
                  <a:cubicBezTo>
                    <a:pt x="1209" y="0"/>
                    <a:pt x="740" y="185"/>
                    <a:pt x="424" y="493"/>
                  </a:cubicBezTo>
                  <a:cubicBezTo>
                    <a:pt x="108" y="801"/>
                    <a:pt x="0" y="1040"/>
                    <a:pt x="77" y="1117"/>
                  </a:cubicBezTo>
                  <a:cubicBezTo>
                    <a:pt x="95" y="1133"/>
                    <a:pt x="120" y="1142"/>
                    <a:pt x="152" y="1142"/>
                  </a:cubicBezTo>
                  <a:cubicBezTo>
                    <a:pt x="267" y="1142"/>
                    <a:pt x="466" y="1028"/>
                    <a:pt x="709" y="786"/>
                  </a:cubicBezTo>
                  <a:cubicBezTo>
                    <a:pt x="1024" y="478"/>
                    <a:pt x="1209" y="0"/>
                    <a:pt x="12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13"/>
            <p:cNvSpPr/>
            <p:nvPr/>
          </p:nvSpPr>
          <p:spPr>
            <a:xfrm>
              <a:off x="2068800" y="1468150"/>
              <a:ext cx="18700" cy="15425"/>
            </a:xfrm>
            <a:custGeom>
              <a:avLst/>
              <a:gdLst/>
              <a:ahLst/>
              <a:cxnLst/>
              <a:rect l="l" t="t" r="r" b="b"/>
              <a:pathLst>
                <a:path w="748" h="617" extrusionOk="0">
                  <a:moveTo>
                    <a:pt x="748" y="0"/>
                  </a:moveTo>
                  <a:cubicBezTo>
                    <a:pt x="717" y="16"/>
                    <a:pt x="301" y="177"/>
                    <a:pt x="1" y="455"/>
                  </a:cubicBezTo>
                  <a:cubicBezTo>
                    <a:pt x="132" y="509"/>
                    <a:pt x="263" y="562"/>
                    <a:pt x="394" y="616"/>
                  </a:cubicBezTo>
                  <a:cubicBezTo>
                    <a:pt x="609" y="339"/>
                    <a:pt x="740" y="23"/>
                    <a:pt x="7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13"/>
            <p:cNvSpPr/>
            <p:nvPr/>
          </p:nvSpPr>
          <p:spPr>
            <a:xfrm>
              <a:off x="1999900" y="673225"/>
              <a:ext cx="5200" cy="3850"/>
            </a:xfrm>
            <a:custGeom>
              <a:avLst/>
              <a:gdLst/>
              <a:ahLst/>
              <a:cxnLst/>
              <a:rect l="l" t="t" r="r" b="b"/>
              <a:pathLst>
                <a:path w="208" h="154" extrusionOk="0">
                  <a:moveTo>
                    <a:pt x="193" y="0"/>
                  </a:moveTo>
                  <a:cubicBezTo>
                    <a:pt x="131" y="46"/>
                    <a:pt x="62" y="85"/>
                    <a:pt x="0" y="123"/>
                  </a:cubicBezTo>
                  <a:cubicBezTo>
                    <a:pt x="41" y="144"/>
                    <a:pt x="77" y="153"/>
                    <a:pt x="108" y="153"/>
                  </a:cubicBezTo>
                  <a:cubicBezTo>
                    <a:pt x="136" y="153"/>
                    <a:pt x="159" y="146"/>
                    <a:pt x="177" y="131"/>
                  </a:cubicBezTo>
                  <a:cubicBezTo>
                    <a:pt x="200" y="100"/>
                    <a:pt x="208" y="62"/>
                    <a:pt x="1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13"/>
            <p:cNvSpPr/>
            <p:nvPr/>
          </p:nvSpPr>
          <p:spPr>
            <a:xfrm>
              <a:off x="2004500" y="6782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53" y="1"/>
                  </a:moveTo>
                  <a:cubicBezTo>
                    <a:pt x="124" y="1"/>
                    <a:pt x="101" y="9"/>
                    <a:pt x="86" y="24"/>
                  </a:cubicBezTo>
                  <a:cubicBezTo>
                    <a:pt x="1" y="101"/>
                    <a:pt x="109" y="340"/>
                    <a:pt x="417" y="656"/>
                  </a:cubicBezTo>
                  <a:cubicBezTo>
                    <a:pt x="725" y="964"/>
                    <a:pt x="1194" y="1156"/>
                    <a:pt x="1194" y="1156"/>
                  </a:cubicBezTo>
                  <a:cubicBezTo>
                    <a:pt x="1194" y="1156"/>
                    <a:pt x="1017" y="679"/>
                    <a:pt x="709" y="371"/>
                  </a:cubicBezTo>
                  <a:cubicBezTo>
                    <a:pt x="465" y="120"/>
                    <a:pt x="264" y="1"/>
                    <a:pt x="1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13"/>
            <p:cNvSpPr/>
            <p:nvPr/>
          </p:nvSpPr>
          <p:spPr>
            <a:xfrm>
              <a:off x="1976025" y="6782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57" y="1"/>
                  </a:moveTo>
                  <a:cubicBezTo>
                    <a:pt x="946" y="1"/>
                    <a:pt x="745" y="119"/>
                    <a:pt x="501" y="363"/>
                  </a:cubicBezTo>
                  <a:cubicBezTo>
                    <a:pt x="185" y="671"/>
                    <a:pt x="0" y="1141"/>
                    <a:pt x="0" y="1141"/>
                  </a:cubicBezTo>
                  <a:cubicBezTo>
                    <a:pt x="0" y="1141"/>
                    <a:pt x="470" y="956"/>
                    <a:pt x="786" y="648"/>
                  </a:cubicBezTo>
                  <a:cubicBezTo>
                    <a:pt x="1094" y="340"/>
                    <a:pt x="1209" y="101"/>
                    <a:pt x="1124" y="24"/>
                  </a:cubicBezTo>
                  <a:cubicBezTo>
                    <a:pt x="1109" y="9"/>
                    <a:pt x="1086" y="1"/>
                    <a:pt x="105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13"/>
            <p:cNvSpPr/>
            <p:nvPr/>
          </p:nvSpPr>
          <p:spPr>
            <a:xfrm>
              <a:off x="2005850" y="657825"/>
              <a:ext cx="24300" cy="19275"/>
            </a:xfrm>
            <a:custGeom>
              <a:avLst/>
              <a:gdLst/>
              <a:ahLst/>
              <a:cxnLst/>
              <a:rect l="l" t="t" r="r" b="b"/>
              <a:pathLst>
                <a:path w="972" h="771" extrusionOk="0">
                  <a:moveTo>
                    <a:pt x="971" y="0"/>
                  </a:moveTo>
                  <a:cubicBezTo>
                    <a:pt x="655" y="177"/>
                    <a:pt x="340" y="370"/>
                    <a:pt x="32" y="562"/>
                  </a:cubicBezTo>
                  <a:cubicBezTo>
                    <a:pt x="1" y="647"/>
                    <a:pt x="1" y="709"/>
                    <a:pt x="32" y="747"/>
                  </a:cubicBezTo>
                  <a:cubicBezTo>
                    <a:pt x="47" y="763"/>
                    <a:pt x="70" y="771"/>
                    <a:pt x="99" y="771"/>
                  </a:cubicBezTo>
                  <a:cubicBezTo>
                    <a:pt x="210" y="771"/>
                    <a:pt x="412" y="653"/>
                    <a:pt x="663" y="408"/>
                  </a:cubicBezTo>
                  <a:cubicBezTo>
                    <a:pt x="786" y="285"/>
                    <a:pt x="894" y="139"/>
                    <a:pt x="97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13"/>
            <p:cNvSpPr/>
            <p:nvPr/>
          </p:nvSpPr>
          <p:spPr>
            <a:xfrm>
              <a:off x="1976025" y="706725"/>
              <a:ext cx="29850" cy="28900"/>
            </a:xfrm>
            <a:custGeom>
              <a:avLst/>
              <a:gdLst/>
              <a:ahLst/>
              <a:cxnLst/>
              <a:rect l="l" t="t" r="r" b="b"/>
              <a:pathLst>
                <a:path w="1194" h="1156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177" y="470"/>
                    <a:pt x="485" y="786"/>
                  </a:cubicBezTo>
                  <a:cubicBezTo>
                    <a:pt x="732" y="1032"/>
                    <a:pt x="934" y="1155"/>
                    <a:pt x="1044" y="1155"/>
                  </a:cubicBezTo>
                  <a:cubicBezTo>
                    <a:pt x="1072" y="1155"/>
                    <a:pt x="1094" y="1148"/>
                    <a:pt x="1109" y="1132"/>
                  </a:cubicBezTo>
                  <a:cubicBezTo>
                    <a:pt x="1194" y="1047"/>
                    <a:pt x="1086" y="809"/>
                    <a:pt x="778" y="501"/>
                  </a:cubicBezTo>
                  <a:cubicBezTo>
                    <a:pt x="470" y="185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13"/>
            <p:cNvSpPr/>
            <p:nvPr/>
          </p:nvSpPr>
          <p:spPr>
            <a:xfrm>
              <a:off x="2004125" y="7367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52" y="1"/>
                  </a:moveTo>
                  <a:cubicBezTo>
                    <a:pt x="124" y="1"/>
                    <a:pt x="101" y="9"/>
                    <a:pt x="85" y="25"/>
                  </a:cubicBezTo>
                  <a:cubicBezTo>
                    <a:pt x="0" y="102"/>
                    <a:pt x="108" y="340"/>
                    <a:pt x="416" y="656"/>
                  </a:cubicBezTo>
                  <a:cubicBezTo>
                    <a:pt x="724" y="964"/>
                    <a:pt x="1194" y="1157"/>
                    <a:pt x="1194" y="1157"/>
                  </a:cubicBezTo>
                  <a:cubicBezTo>
                    <a:pt x="1194" y="1157"/>
                    <a:pt x="1017" y="679"/>
                    <a:pt x="709" y="371"/>
                  </a:cubicBezTo>
                  <a:cubicBezTo>
                    <a:pt x="464" y="120"/>
                    <a:pt x="263" y="1"/>
                    <a:pt x="15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13"/>
            <p:cNvSpPr/>
            <p:nvPr/>
          </p:nvSpPr>
          <p:spPr>
            <a:xfrm>
              <a:off x="1975425" y="736725"/>
              <a:ext cx="30275" cy="28550"/>
            </a:xfrm>
            <a:custGeom>
              <a:avLst/>
              <a:gdLst/>
              <a:ahLst/>
              <a:cxnLst/>
              <a:rect l="l" t="t" r="r" b="b"/>
              <a:pathLst>
                <a:path w="1211" h="1142" extrusionOk="0">
                  <a:moveTo>
                    <a:pt x="1065" y="1"/>
                  </a:moveTo>
                  <a:cubicBezTo>
                    <a:pt x="954" y="1"/>
                    <a:pt x="752" y="119"/>
                    <a:pt x="502" y="363"/>
                  </a:cubicBezTo>
                  <a:cubicBezTo>
                    <a:pt x="194" y="664"/>
                    <a:pt x="1" y="1141"/>
                    <a:pt x="1" y="1141"/>
                  </a:cubicBezTo>
                  <a:cubicBezTo>
                    <a:pt x="1" y="1141"/>
                    <a:pt x="478" y="956"/>
                    <a:pt x="794" y="648"/>
                  </a:cubicBezTo>
                  <a:cubicBezTo>
                    <a:pt x="1102" y="340"/>
                    <a:pt x="1210" y="102"/>
                    <a:pt x="1133" y="25"/>
                  </a:cubicBezTo>
                  <a:cubicBezTo>
                    <a:pt x="1117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13"/>
            <p:cNvSpPr/>
            <p:nvPr/>
          </p:nvSpPr>
          <p:spPr>
            <a:xfrm>
              <a:off x="2004125" y="707100"/>
              <a:ext cx="30450" cy="28550"/>
            </a:xfrm>
            <a:custGeom>
              <a:avLst/>
              <a:gdLst/>
              <a:ahLst/>
              <a:cxnLst/>
              <a:rect l="l" t="t" r="r" b="b"/>
              <a:pathLst>
                <a:path w="1218" h="1142" extrusionOk="0">
                  <a:moveTo>
                    <a:pt x="1217" y="0"/>
                  </a:moveTo>
                  <a:cubicBezTo>
                    <a:pt x="1217" y="0"/>
                    <a:pt x="740" y="185"/>
                    <a:pt x="424" y="493"/>
                  </a:cubicBezTo>
                  <a:cubicBezTo>
                    <a:pt x="116" y="801"/>
                    <a:pt x="0" y="1032"/>
                    <a:pt x="85" y="1117"/>
                  </a:cubicBezTo>
                  <a:cubicBezTo>
                    <a:pt x="101" y="1133"/>
                    <a:pt x="124" y="1141"/>
                    <a:pt x="153" y="1141"/>
                  </a:cubicBezTo>
                  <a:cubicBezTo>
                    <a:pt x="264" y="1141"/>
                    <a:pt x="464" y="1023"/>
                    <a:pt x="709" y="778"/>
                  </a:cubicBezTo>
                  <a:cubicBezTo>
                    <a:pt x="1025" y="470"/>
                    <a:pt x="1217" y="1"/>
                    <a:pt x="121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13"/>
            <p:cNvSpPr/>
            <p:nvPr/>
          </p:nvSpPr>
          <p:spPr>
            <a:xfrm>
              <a:off x="1975425" y="765250"/>
              <a:ext cx="30075" cy="28900"/>
            </a:xfrm>
            <a:custGeom>
              <a:avLst/>
              <a:gdLst/>
              <a:ahLst/>
              <a:cxnLst/>
              <a:rect l="l" t="t" r="r" b="b"/>
              <a:pathLst>
                <a:path w="1203" h="1156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0"/>
                    <a:pt x="186" y="470"/>
                    <a:pt x="494" y="786"/>
                  </a:cubicBezTo>
                  <a:cubicBezTo>
                    <a:pt x="740" y="1032"/>
                    <a:pt x="942" y="1155"/>
                    <a:pt x="1053" y="1155"/>
                  </a:cubicBezTo>
                  <a:cubicBezTo>
                    <a:pt x="1080" y="1155"/>
                    <a:pt x="1102" y="1148"/>
                    <a:pt x="1118" y="1132"/>
                  </a:cubicBezTo>
                  <a:cubicBezTo>
                    <a:pt x="1202" y="1047"/>
                    <a:pt x="1095" y="809"/>
                    <a:pt x="786" y="501"/>
                  </a:cubicBezTo>
                  <a:cubicBezTo>
                    <a:pt x="478" y="185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13"/>
            <p:cNvSpPr/>
            <p:nvPr/>
          </p:nvSpPr>
          <p:spPr>
            <a:xfrm>
              <a:off x="2003750" y="79525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8" y="1"/>
                  </a:moveTo>
                  <a:cubicBezTo>
                    <a:pt x="118" y="1"/>
                    <a:pt x="94" y="9"/>
                    <a:pt x="77" y="25"/>
                  </a:cubicBezTo>
                  <a:cubicBezTo>
                    <a:pt x="0" y="102"/>
                    <a:pt x="108" y="340"/>
                    <a:pt x="416" y="656"/>
                  </a:cubicBezTo>
                  <a:cubicBezTo>
                    <a:pt x="724" y="964"/>
                    <a:pt x="1194" y="1157"/>
                    <a:pt x="1194" y="1157"/>
                  </a:cubicBezTo>
                  <a:cubicBezTo>
                    <a:pt x="1194" y="1157"/>
                    <a:pt x="1017" y="679"/>
                    <a:pt x="709" y="371"/>
                  </a:cubicBezTo>
                  <a:cubicBezTo>
                    <a:pt x="464" y="120"/>
                    <a:pt x="263" y="1"/>
                    <a:pt x="14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13"/>
            <p:cNvSpPr/>
            <p:nvPr/>
          </p:nvSpPr>
          <p:spPr>
            <a:xfrm>
              <a:off x="1975050" y="795225"/>
              <a:ext cx="30250" cy="28575"/>
            </a:xfrm>
            <a:custGeom>
              <a:avLst/>
              <a:gdLst/>
              <a:ahLst/>
              <a:cxnLst/>
              <a:rect l="l" t="t" r="r" b="b"/>
              <a:pathLst>
                <a:path w="1210" h="1143" extrusionOk="0">
                  <a:moveTo>
                    <a:pt x="1062" y="1"/>
                  </a:moveTo>
                  <a:cubicBezTo>
                    <a:pt x="950" y="1"/>
                    <a:pt x="749" y="114"/>
                    <a:pt x="501" y="357"/>
                  </a:cubicBezTo>
                  <a:cubicBezTo>
                    <a:pt x="193" y="665"/>
                    <a:pt x="1" y="1142"/>
                    <a:pt x="1" y="1142"/>
                  </a:cubicBezTo>
                  <a:cubicBezTo>
                    <a:pt x="1" y="1142"/>
                    <a:pt x="478" y="957"/>
                    <a:pt x="786" y="649"/>
                  </a:cubicBezTo>
                  <a:cubicBezTo>
                    <a:pt x="1102" y="341"/>
                    <a:pt x="1210" y="103"/>
                    <a:pt x="1133" y="26"/>
                  </a:cubicBezTo>
                  <a:cubicBezTo>
                    <a:pt x="1116" y="9"/>
                    <a:pt x="1092" y="1"/>
                    <a:pt x="106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13"/>
            <p:cNvSpPr/>
            <p:nvPr/>
          </p:nvSpPr>
          <p:spPr>
            <a:xfrm>
              <a:off x="2003750" y="7656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lnTo>
                    <a:pt x="1209" y="1"/>
                  </a:lnTo>
                  <a:cubicBezTo>
                    <a:pt x="1209" y="1"/>
                    <a:pt x="739" y="185"/>
                    <a:pt x="424" y="493"/>
                  </a:cubicBezTo>
                  <a:cubicBezTo>
                    <a:pt x="116" y="794"/>
                    <a:pt x="0" y="1032"/>
                    <a:pt x="77" y="1117"/>
                  </a:cubicBezTo>
                  <a:cubicBezTo>
                    <a:pt x="95" y="1133"/>
                    <a:pt x="119" y="1141"/>
                    <a:pt x="148" y="1141"/>
                  </a:cubicBezTo>
                  <a:cubicBezTo>
                    <a:pt x="263" y="1141"/>
                    <a:pt x="464" y="1023"/>
                    <a:pt x="709" y="778"/>
                  </a:cubicBezTo>
                  <a:cubicBezTo>
                    <a:pt x="1024" y="470"/>
                    <a:pt x="1209" y="1"/>
                    <a:pt x="12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13"/>
            <p:cNvSpPr/>
            <p:nvPr/>
          </p:nvSpPr>
          <p:spPr>
            <a:xfrm>
              <a:off x="1975050" y="823775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" y="0"/>
                  </a:moveTo>
                  <a:cubicBezTo>
                    <a:pt x="1" y="0"/>
                    <a:pt x="185" y="470"/>
                    <a:pt x="493" y="786"/>
                  </a:cubicBezTo>
                  <a:cubicBezTo>
                    <a:pt x="740" y="1032"/>
                    <a:pt x="942" y="1155"/>
                    <a:pt x="1052" y="1155"/>
                  </a:cubicBezTo>
                  <a:cubicBezTo>
                    <a:pt x="1080" y="1155"/>
                    <a:pt x="1102" y="1148"/>
                    <a:pt x="1117" y="1132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5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13"/>
            <p:cNvSpPr/>
            <p:nvPr/>
          </p:nvSpPr>
          <p:spPr>
            <a:xfrm>
              <a:off x="2003350" y="8537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8" y="1"/>
                  </a:moveTo>
                  <a:cubicBezTo>
                    <a:pt x="119" y="1"/>
                    <a:pt x="95" y="9"/>
                    <a:pt x="78" y="25"/>
                  </a:cubicBezTo>
                  <a:cubicBezTo>
                    <a:pt x="1" y="102"/>
                    <a:pt x="108" y="340"/>
                    <a:pt x="416" y="656"/>
                  </a:cubicBezTo>
                  <a:cubicBezTo>
                    <a:pt x="725" y="964"/>
                    <a:pt x="1194" y="1157"/>
                    <a:pt x="1194" y="1157"/>
                  </a:cubicBezTo>
                  <a:cubicBezTo>
                    <a:pt x="1194" y="1157"/>
                    <a:pt x="1009" y="679"/>
                    <a:pt x="701" y="371"/>
                  </a:cubicBezTo>
                  <a:cubicBezTo>
                    <a:pt x="457" y="120"/>
                    <a:pt x="261" y="1"/>
                    <a:pt x="14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13"/>
            <p:cNvSpPr/>
            <p:nvPr/>
          </p:nvSpPr>
          <p:spPr>
            <a:xfrm>
              <a:off x="1974675" y="853675"/>
              <a:ext cx="30250" cy="28650"/>
            </a:xfrm>
            <a:custGeom>
              <a:avLst/>
              <a:gdLst/>
              <a:ahLst/>
              <a:cxnLst/>
              <a:rect l="l" t="t" r="r" b="b"/>
              <a:pathLst>
                <a:path w="1210" h="1146" extrusionOk="0">
                  <a:moveTo>
                    <a:pt x="1059" y="1"/>
                  </a:moveTo>
                  <a:cubicBezTo>
                    <a:pt x="947" y="1"/>
                    <a:pt x="747" y="119"/>
                    <a:pt x="501" y="360"/>
                  </a:cubicBezTo>
                  <a:cubicBezTo>
                    <a:pt x="193" y="668"/>
                    <a:pt x="0" y="1145"/>
                    <a:pt x="0" y="1145"/>
                  </a:cubicBezTo>
                  <a:cubicBezTo>
                    <a:pt x="0" y="1145"/>
                    <a:pt x="478" y="960"/>
                    <a:pt x="786" y="652"/>
                  </a:cubicBezTo>
                  <a:cubicBezTo>
                    <a:pt x="1101" y="344"/>
                    <a:pt x="1209" y="106"/>
                    <a:pt x="1132" y="29"/>
                  </a:cubicBezTo>
                  <a:cubicBezTo>
                    <a:pt x="1115" y="10"/>
                    <a:pt x="1091" y="1"/>
                    <a:pt x="105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13"/>
            <p:cNvSpPr/>
            <p:nvPr/>
          </p:nvSpPr>
          <p:spPr>
            <a:xfrm>
              <a:off x="2003350" y="8241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cubicBezTo>
                    <a:pt x="1210" y="1"/>
                    <a:pt x="740" y="178"/>
                    <a:pt x="424" y="486"/>
                  </a:cubicBezTo>
                  <a:cubicBezTo>
                    <a:pt x="108" y="794"/>
                    <a:pt x="1" y="1033"/>
                    <a:pt x="78" y="1117"/>
                  </a:cubicBezTo>
                  <a:cubicBezTo>
                    <a:pt x="95" y="1133"/>
                    <a:pt x="119" y="1141"/>
                    <a:pt x="149" y="1141"/>
                  </a:cubicBezTo>
                  <a:cubicBezTo>
                    <a:pt x="264" y="1141"/>
                    <a:pt x="465" y="1023"/>
                    <a:pt x="709" y="778"/>
                  </a:cubicBezTo>
                  <a:cubicBezTo>
                    <a:pt x="1025" y="470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13"/>
            <p:cNvSpPr/>
            <p:nvPr/>
          </p:nvSpPr>
          <p:spPr>
            <a:xfrm>
              <a:off x="1974675" y="882300"/>
              <a:ext cx="29850" cy="28800"/>
            </a:xfrm>
            <a:custGeom>
              <a:avLst/>
              <a:gdLst/>
              <a:ahLst/>
              <a:cxnLst/>
              <a:rect l="l" t="t" r="r" b="b"/>
              <a:pathLst>
                <a:path w="1194" h="1152" extrusionOk="0">
                  <a:moveTo>
                    <a:pt x="0" y="0"/>
                  </a:moveTo>
                  <a:cubicBezTo>
                    <a:pt x="0" y="0"/>
                    <a:pt x="185" y="470"/>
                    <a:pt x="493" y="786"/>
                  </a:cubicBezTo>
                  <a:cubicBezTo>
                    <a:pt x="736" y="1028"/>
                    <a:pt x="930" y="1152"/>
                    <a:pt x="1044" y="1152"/>
                  </a:cubicBezTo>
                  <a:cubicBezTo>
                    <a:pt x="1074" y="1152"/>
                    <a:pt x="1099" y="1143"/>
                    <a:pt x="1117" y="1125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5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13"/>
            <p:cNvSpPr/>
            <p:nvPr/>
          </p:nvSpPr>
          <p:spPr>
            <a:xfrm>
              <a:off x="2002975" y="91230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4" y="1"/>
                  </a:moveTo>
                  <a:cubicBezTo>
                    <a:pt x="116" y="1"/>
                    <a:pt x="93" y="9"/>
                    <a:pt x="77" y="25"/>
                  </a:cubicBezTo>
                  <a:cubicBezTo>
                    <a:pt x="0" y="102"/>
                    <a:pt x="108" y="340"/>
                    <a:pt x="416" y="656"/>
                  </a:cubicBezTo>
                  <a:cubicBezTo>
                    <a:pt x="716" y="964"/>
                    <a:pt x="1194" y="1157"/>
                    <a:pt x="1194" y="1157"/>
                  </a:cubicBezTo>
                  <a:cubicBezTo>
                    <a:pt x="1194" y="1157"/>
                    <a:pt x="1009" y="679"/>
                    <a:pt x="701" y="371"/>
                  </a:cubicBezTo>
                  <a:cubicBezTo>
                    <a:pt x="456" y="121"/>
                    <a:pt x="255" y="1"/>
                    <a:pt x="1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13"/>
            <p:cNvSpPr/>
            <p:nvPr/>
          </p:nvSpPr>
          <p:spPr>
            <a:xfrm>
              <a:off x="1974275" y="912200"/>
              <a:ext cx="30250" cy="28650"/>
            </a:xfrm>
            <a:custGeom>
              <a:avLst/>
              <a:gdLst/>
              <a:ahLst/>
              <a:cxnLst/>
              <a:rect l="l" t="t" r="r" b="b"/>
              <a:pathLst>
                <a:path w="1210" h="1146" extrusionOk="0">
                  <a:moveTo>
                    <a:pt x="1056" y="1"/>
                  </a:moveTo>
                  <a:cubicBezTo>
                    <a:pt x="940" y="1"/>
                    <a:pt x="742" y="119"/>
                    <a:pt x="501" y="360"/>
                  </a:cubicBezTo>
                  <a:cubicBezTo>
                    <a:pt x="186" y="668"/>
                    <a:pt x="1" y="1145"/>
                    <a:pt x="1" y="1145"/>
                  </a:cubicBezTo>
                  <a:cubicBezTo>
                    <a:pt x="1" y="1145"/>
                    <a:pt x="471" y="961"/>
                    <a:pt x="786" y="653"/>
                  </a:cubicBezTo>
                  <a:cubicBezTo>
                    <a:pt x="1102" y="344"/>
                    <a:pt x="1210" y="106"/>
                    <a:pt x="1133" y="29"/>
                  </a:cubicBezTo>
                  <a:cubicBezTo>
                    <a:pt x="1114" y="10"/>
                    <a:pt x="1088" y="1"/>
                    <a:pt x="105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13"/>
            <p:cNvSpPr/>
            <p:nvPr/>
          </p:nvSpPr>
          <p:spPr>
            <a:xfrm>
              <a:off x="2002975" y="8826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cubicBezTo>
                    <a:pt x="1209" y="1"/>
                    <a:pt x="732" y="178"/>
                    <a:pt x="424" y="486"/>
                  </a:cubicBezTo>
                  <a:cubicBezTo>
                    <a:pt x="108" y="794"/>
                    <a:pt x="0" y="1033"/>
                    <a:pt x="77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3"/>
                    <a:pt x="709" y="779"/>
                  </a:cubicBezTo>
                  <a:cubicBezTo>
                    <a:pt x="1017" y="470"/>
                    <a:pt x="1209" y="1"/>
                    <a:pt x="12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13"/>
            <p:cNvSpPr/>
            <p:nvPr/>
          </p:nvSpPr>
          <p:spPr>
            <a:xfrm>
              <a:off x="1974275" y="940825"/>
              <a:ext cx="29875" cy="28800"/>
            </a:xfrm>
            <a:custGeom>
              <a:avLst/>
              <a:gdLst/>
              <a:ahLst/>
              <a:cxnLst/>
              <a:rect l="l" t="t" r="r" b="b"/>
              <a:pathLst>
                <a:path w="1195" h="1152" extrusionOk="0">
                  <a:moveTo>
                    <a:pt x="1" y="0"/>
                  </a:moveTo>
                  <a:cubicBezTo>
                    <a:pt x="1" y="0"/>
                    <a:pt x="178" y="470"/>
                    <a:pt x="486" y="786"/>
                  </a:cubicBezTo>
                  <a:cubicBezTo>
                    <a:pt x="729" y="1028"/>
                    <a:pt x="928" y="1152"/>
                    <a:pt x="1043" y="1152"/>
                  </a:cubicBezTo>
                  <a:cubicBezTo>
                    <a:pt x="1074" y="1152"/>
                    <a:pt x="1099" y="1143"/>
                    <a:pt x="1117" y="1125"/>
                  </a:cubicBezTo>
                  <a:cubicBezTo>
                    <a:pt x="1194" y="1048"/>
                    <a:pt x="1087" y="809"/>
                    <a:pt x="779" y="501"/>
                  </a:cubicBezTo>
                  <a:cubicBezTo>
                    <a:pt x="471" y="185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13"/>
            <p:cNvSpPr/>
            <p:nvPr/>
          </p:nvSpPr>
          <p:spPr>
            <a:xfrm>
              <a:off x="2002400" y="970825"/>
              <a:ext cx="30050" cy="28925"/>
            </a:xfrm>
            <a:custGeom>
              <a:avLst/>
              <a:gdLst/>
              <a:ahLst/>
              <a:cxnLst/>
              <a:rect l="l" t="t" r="r" b="b"/>
              <a:pathLst>
                <a:path w="1202" h="1157" extrusionOk="0">
                  <a:moveTo>
                    <a:pt x="152" y="1"/>
                  </a:moveTo>
                  <a:cubicBezTo>
                    <a:pt x="124" y="1"/>
                    <a:pt x="101" y="9"/>
                    <a:pt x="85" y="25"/>
                  </a:cubicBezTo>
                  <a:cubicBezTo>
                    <a:pt x="0" y="102"/>
                    <a:pt x="108" y="341"/>
                    <a:pt x="416" y="656"/>
                  </a:cubicBezTo>
                  <a:cubicBezTo>
                    <a:pt x="724" y="964"/>
                    <a:pt x="1201" y="1157"/>
                    <a:pt x="1201" y="1157"/>
                  </a:cubicBezTo>
                  <a:cubicBezTo>
                    <a:pt x="1201" y="1157"/>
                    <a:pt x="1017" y="679"/>
                    <a:pt x="709" y="364"/>
                  </a:cubicBezTo>
                  <a:cubicBezTo>
                    <a:pt x="464" y="119"/>
                    <a:pt x="263" y="1"/>
                    <a:pt x="15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13"/>
            <p:cNvSpPr/>
            <p:nvPr/>
          </p:nvSpPr>
          <p:spPr>
            <a:xfrm>
              <a:off x="1973900" y="97072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52" y="1"/>
                  </a:moveTo>
                  <a:cubicBezTo>
                    <a:pt x="940" y="1"/>
                    <a:pt x="742" y="119"/>
                    <a:pt x="501" y="360"/>
                  </a:cubicBezTo>
                  <a:cubicBezTo>
                    <a:pt x="185" y="668"/>
                    <a:pt x="0" y="1138"/>
                    <a:pt x="0" y="1138"/>
                  </a:cubicBezTo>
                  <a:cubicBezTo>
                    <a:pt x="0" y="1138"/>
                    <a:pt x="470" y="961"/>
                    <a:pt x="786" y="653"/>
                  </a:cubicBezTo>
                  <a:cubicBezTo>
                    <a:pt x="1094" y="345"/>
                    <a:pt x="1209" y="106"/>
                    <a:pt x="1125" y="29"/>
                  </a:cubicBezTo>
                  <a:cubicBezTo>
                    <a:pt x="1108" y="10"/>
                    <a:pt x="1083" y="1"/>
                    <a:pt x="105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13"/>
            <p:cNvSpPr/>
            <p:nvPr/>
          </p:nvSpPr>
          <p:spPr>
            <a:xfrm>
              <a:off x="2002575" y="94120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10" y="1"/>
                  </a:moveTo>
                  <a:lnTo>
                    <a:pt x="1210" y="1"/>
                  </a:lnTo>
                  <a:cubicBezTo>
                    <a:pt x="1210" y="1"/>
                    <a:pt x="732" y="178"/>
                    <a:pt x="424" y="486"/>
                  </a:cubicBezTo>
                  <a:cubicBezTo>
                    <a:pt x="109" y="794"/>
                    <a:pt x="1" y="1033"/>
                    <a:pt x="78" y="1110"/>
                  </a:cubicBezTo>
                  <a:cubicBezTo>
                    <a:pt x="95" y="1128"/>
                    <a:pt x="119" y="1138"/>
                    <a:pt x="151" y="1138"/>
                  </a:cubicBezTo>
                  <a:cubicBezTo>
                    <a:pt x="263" y="1138"/>
                    <a:pt x="463" y="1019"/>
                    <a:pt x="709" y="779"/>
                  </a:cubicBezTo>
                  <a:cubicBezTo>
                    <a:pt x="1017" y="471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13"/>
            <p:cNvSpPr/>
            <p:nvPr/>
          </p:nvSpPr>
          <p:spPr>
            <a:xfrm>
              <a:off x="1973900" y="999150"/>
              <a:ext cx="29875" cy="29000"/>
            </a:xfrm>
            <a:custGeom>
              <a:avLst/>
              <a:gdLst/>
              <a:ahLst/>
              <a:cxnLst/>
              <a:rect l="l" t="t" r="r" b="b"/>
              <a:pathLst>
                <a:path w="1195" h="1160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78" y="478"/>
                    <a:pt x="486" y="794"/>
                  </a:cubicBezTo>
                  <a:cubicBezTo>
                    <a:pt x="728" y="1037"/>
                    <a:pt x="928" y="1160"/>
                    <a:pt x="1039" y="1160"/>
                  </a:cubicBezTo>
                  <a:cubicBezTo>
                    <a:pt x="1069" y="1160"/>
                    <a:pt x="1093" y="1151"/>
                    <a:pt x="1109" y="1133"/>
                  </a:cubicBezTo>
                  <a:cubicBezTo>
                    <a:pt x="1194" y="1056"/>
                    <a:pt x="1086" y="817"/>
                    <a:pt x="778" y="509"/>
                  </a:cubicBezTo>
                  <a:cubicBezTo>
                    <a:pt x="470" y="193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13"/>
            <p:cNvSpPr/>
            <p:nvPr/>
          </p:nvSpPr>
          <p:spPr>
            <a:xfrm>
              <a:off x="2002000" y="1029275"/>
              <a:ext cx="29875" cy="29000"/>
            </a:xfrm>
            <a:custGeom>
              <a:avLst/>
              <a:gdLst/>
              <a:ahLst/>
              <a:cxnLst/>
              <a:rect l="l" t="t" r="r" b="b"/>
              <a:pathLst>
                <a:path w="1195" h="1160" extrusionOk="0">
                  <a:moveTo>
                    <a:pt x="155" y="1"/>
                  </a:moveTo>
                  <a:cubicBezTo>
                    <a:pt x="125" y="1"/>
                    <a:pt x="102" y="10"/>
                    <a:pt x="85" y="28"/>
                  </a:cubicBezTo>
                  <a:cubicBezTo>
                    <a:pt x="1" y="105"/>
                    <a:pt x="109" y="344"/>
                    <a:pt x="417" y="659"/>
                  </a:cubicBezTo>
                  <a:cubicBezTo>
                    <a:pt x="725" y="967"/>
                    <a:pt x="1194" y="1160"/>
                    <a:pt x="1194" y="1160"/>
                  </a:cubicBezTo>
                  <a:cubicBezTo>
                    <a:pt x="1194" y="1160"/>
                    <a:pt x="1017" y="683"/>
                    <a:pt x="709" y="367"/>
                  </a:cubicBezTo>
                  <a:cubicBezTo>
                    <a:pt x="467" y="124"/>
                    <a:pt x="267" y="1"/>
                    <a:pt x="15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13"/>
            <p:cNvSpPr/>
            <p:nvPr/>
          </p:nvSpPr>
          <p:spPr>
            <a:xfrm>
              <a:off x="1973325" y="1029275"/>
              <a:ext cx="30450" cy="28425"/>
            </a:xfrm>
            <a:custGeom>
              <a:avLst/>
              <a:gdLst/>
              <a:ahLst/>
              <a:cxnLst/>
              <a:rect l="l" t="t" r="r" b="b"/>
              <a:pathLst>
                <a:path w="1218" h="1137" extrusionOk="0">
                  <a:moveTo>
                    <a:pt x="1059" y="0"/>
                  </a:moveTo>
                  <a:cubicBezTo>
                    <a:pt x="947" y="0"/>
                    <a:pt x="747" y="119"/>
                    <a:pt x="501" y="359"/>
                  </a:cubicBezTo>
                  <a:cubicBezTo>
                    <a:pt x="193" y="667"/>
                    <a:pt x="0" y="1137"/>
                    <a:pt x="0" y="1137"/>
                  </a:cubicBezTo>
                  <a:cubicBezTo>
                    <a:pt x="0" y="1137"/>
                    <a:pt x="478" y="960"/>
                    <a:pt x="793" y="652"/>
                  </a:cubicBezTo>
                  <a:cubicBezTo>
                    <a:pt x="1102" y="344"/>
                    <a:pt x="1217" y="105"/>
                    <a:pt x="1132" y="28"/>
                  </a:cubicBezTo>
                  <a:cubicBezTo>
                    <a:pt x="1115" y="9"/>
                    <a:pt x="1091" y="0"/>
                    <a:pt x="10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13"/>
            <p:cNvSpPr/>
            <p:nvPr/>
          </p:nvSpPr>
          <p:spPr>
            <a:xfrm>
              <a:off x="2002000" y="999725"/>
              <a:ext cx="30450" cy="28450"/>
            </a:xfrm>
            <a:custGeom>
              <a:avLst/>
              <a:gdLst/>
              <a:ahLst/>
              <a:cxnLst/>
              <a:rect l="l" t="t" r="r" b="b"/>
              <a:pathLst>
                <a:path w="1218" h="1138" extrusionOk="0">
                  <a:moveTo>
                    <a:pt x="1217" y="1"/>
                  </a:moveTo>
                  <a:cubicBezTo>
                    <a:pt x="1217" y="1"/>
                    <a:pt x="740" y="178"/>
                    <a:pt x="424" y="486"/>
                  </a:cubicBezTo>
                  <a:cubicBezTo>
                    <a:pt x="116" y="794"/>
                    <a:pt x="1" y="1033"/>
                    <a:pt x="85" y="1110"/>
                  </a:cubicBezTo>
                  <a:cubicBezTo>
                    <a:pt x="102" y="1128"/>
                    <a:pt x="127" y="1138"/>
                    <a:pt x="158" y="1138"/>
                  </a:cubicBezTo>
                  <a:cubicBezTo>
                    <a:pt x="270" y="1138"/>
                    <a:pt x="469" y="1019"/>
                    <a:pt x="709" y="779"/>
                  </a:cubicBezTo>
                  <a:cubicBezTo>
                    <a:pt x="1025" y="471"/>
                    <a:pt x="1217" y="1"/>
                    <a:pt x="121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13"/>
            <p:cNvSpPr/>
            <p:nvPr/>
          </p:nvSpPr>
          <p:spPr>
            <a:xfrm>
              <a:off x="1973325" y="1057675"/>
              <a:ext cx="30050" cy="28925"/>
            </a:xfrm>
            <a:custGeom>
              <a:avLst/>
              <a:gdLst/>
              <a:ahLst/>
              <a:cxnLst/>
              <a:rect l="l" t="t" r="r" b="b"/>
              <a:pathLst>
                <a:path w="1202" h="1157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85" y="478"/>
                    <a:pt x="493" y="794"/>
                  </a:cubicBezTo>
                  <a:cubicBezTo>
                    <a:pt x="738" y="1038"/>
                    <a:pt x="938" y="1157"/>
                    <a:pt x="1049" y="1157"/>
                  </a:cubicBezTo>
                  <a:cubicBezTo>
                    <a:pt x="1078" y="1157"/>
                    <a:pt x="1101" y="1149"/>
                    <a:pt x="1117" y="1133"/>
                  </a:cubicBezTo>
                  <a:cubicBezTo>
                    <a:pt x="1202" y="1056"/>
                    <a:pt x="1094" y="817"/>
                    <a:pt x="786" y="501"/>
                  </a:cubicBezTo>
                  <a:cubicBezTo>
                    <a:pt x="478" y="193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13"/>
            <p:cNvSpPr/>
            <p:nvPr/>
          </p:nvSpPr>
          <p:spPr>
            <a:xfrm>
              <a:off x="2001625" y="1087825"/>
              <a:ext cx="29850" cy="28800"/>
            </a:xfrm>
            <a:custGeom>
              <a:avLst/>
              <a:gdLst/>
              <a:ahLst/>
              <a:cxnLst/>
              <a:rect l="l" t="t" r="r" b="b"/>
              <a:pathLst>
                <a:path w="1194" h="1152" extrusionOk="0">
                  <a:moveTo>
                    <a:pt x="151" y="0"/>
                  </a:moveTo>
                  <a:cubicBezTo>
                    <a:pt x="120" y="0"/>
                    <a:pt x="95" y="9"/>
                    <a:pt x="77" y="27"/>
                  </a:cubicBezTo>
                  <a:cubicBezTo>
                    <a:pt x="0" y="104"/>
                    <a:pt x="108" y="343"/>
                    <a:pt x="416" y="651"/>
                  </a:cubicBezTo>
                  <a:cubicBezTo>
                    <a:pt x="724" y="967"/>
                    <a:pt x="1194" y="1151"/>
                    <a:pt x="1194" y="1151"/>
                  </a:cubicBezTo>
                  <a:cubicBezTo>
                    <a:pt x="1194" y="1151"/>
                    <a:pt x="1017" y="682"/>
                    <a:pt x="709" y="366"/>
                  </a:cubicBezTo>
                  <a:cubicBezTo>
                    <a:pt x="466" y="123"/>
                    <a:pt x="267" y="0"/>
                    <a:pt x="15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13"/>
            <p:cNvSpPr/>
            <p:nvPr/>
          </p:nvSpPr>
          <p:spPr>
            <a:xfrm>
              <a:off x="1972925" y="1087800"/>
              <a:ext cx="30250" cy="28425"/>
            </a:xfrm>
            <a:custGeom>
              <a:avLst/>
              <a:gdLst/>
              <a:ahLst/>
              <a:cxnLst/>
              <a:rect l="l" t="t" r="r" b="b"/>
              <a:pathLst>
                <a:path w="1210" h="1137" extrusionOk="0">
                  <a:moveTo>
                    <a:pt x="1060" y="0"/>
                  </a:moveTo>
                  <a:cubicBezTo>
                    <a:pt x="948" y="0"/>
                    <a:pt x="748" y="119"/>
                    <a:pt x="501" y="359"/>
                  </a:cubicBezTo>
                  <a:cubicBezTo>
                    <a:pt x="193" y="667"/>
                    <a:pt x="1" y="1137"/>
                    <a:pt x="1" y="1137"/>
                  </a:cubicBezTo>
                  <a:cubicBezTo>
                    <a:pt x="1" y="1137"/>
                    <a:pt x="478" y="960"/>
                    <a:pt x="786" y="652"/>
                  </a:cubicBezTo>
                  <a:cubicBezTo>
                    <a:pt x="1102" y="344"/>
                    <a:pt x="1210" y="105"/>
                    <a:pt x="1133" y="28"/>
                  </a:cubicBezTo>
                  <a:cubicBezTo>
                    <a:pt x="1116" y="9"/>
                    <a:pt x="1091" y="0"/>
                    <a:pt x="106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13"/>
            <p:cNvSpPr/>
            <p:nvPr/>
          </p:nvSpPr>
          <p:spPr>
            <a:xfrm>
              <a:off x="2001625" y="105825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09" y="1"/>
                  </a:moveTo>
                  <a:cubicBezTo>
                    <a:pt x="1209" y="1"/>
                    <a:pt x="740" y="178"/>
                    <a:pt x="424" y="486"/>
                  </a:cubicBezTo>
                  <a:cubicBezTo>
                    <a:pt x="116" y="794"/>
                    <a:pt x="0" y="1033"/>
                    <a:pt x="85" y="1110"/>
                  </a:cubicBezTo>
                  <a:cubicBezTo>
                    <a:pt x="102" y="1128"/>
                    <a:pt x="127" y="1138"/>
                    <a:pt x="158" y="1138"/>
                  </a:cubicBezTo>
                  <a:cubicBezTo>
                    <a:pt x="270" y="1138"/>
                    <a:pt x="468" y="1019"/>
                    <a:pt x="709" y="779"/>
                  </a:cubicBezTo>
                  <a:cubicBezTo>
                    <a:pt x="1025" y="471"/>
                    <a:pt x="1209" y="1"/>
                    <a:pt x="12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13"/>
            <p:cNvSpPr/>
            <p:nvPr/>
          </p:nvSpPr>
          <p:spPr>
            <a:xfrm>
              <a:off x="1972925" y="11162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86" y="478"/>
                    <a:pt x="494" y="786"/>
                  </a:cubicBezTo>
                  <a:cubicBezTo>
                    <a:pt x="738" y="1037"/>
                    <a:pt x="939" y="1157"/>
                    <a:pt x="1050" y="1157"/>
                  </a:cubicBezTo>
                  <a:cubicBezTo>
                    <a:pt x="1079" y="1157"/>
                    <a:pt x="1102" y="1149"/>
                    <a:pt x="1118" y="1133"/>
                  </a:cubicBezTo>
                  <a:cubicBezTo>
                    <a:pt x="1195" y="1056"/>
                    <a:pt x="1087" y="817"/>
                    <a:pt x="779" y="502"/>
                  </a:cubicBezTo>
                  <a:cubicBezTo>
                    <a:pt x="471" y="193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13"/>
            <p:cNvSpPr/>
            <p:nvPr/>
          </p:nvSpPr>
          <p:spPr>
            <a:xfrm>
              <a:off x="2001225" y="1146350"/>
              <a:ext cx="29875" cy="28800"/>
            </a:xfrm>
            <a:custGeom>
              <a:avLst/>
              <a:gdLst/>
              <a:ahLst/>
              <a:cxnLst/>
              <a:rect l="l" t="t" r="r" b="b"/>
              <a:pathLst>
                <a:path w="1195" h="1152" extrusionOk="0">
                  <a:moveTo>
                    <a:pt x="151" y="0"/>
                  </a:moveTo>
                  <a:cubicBezTo>
                    <a:pt x="121" y="0"/>
                    <a:pt x="96" y="9"/>
                    <a:pt x="78" y="27"/>
                  </a:cubicBezTo>
                  <a:cubicBezTo>
                    <a:pt x="1" y="104"/>
                    <a:pt x="109" y="343"/>
                    <a:pt x="417" y="651"/>
                  </a:cubicBezTo>
                  <a:cubicBezTo>
                    <a:pt x="725" y="967"/>
                    <a:pt x="1195" y="1151"/>
                    <a:pt x="1195" y="1151"/>
                  </a:cubicBezTo>
                  <a:cubicBezTo>
                    <a:pt x="1195" y="1151"/>
                    <a:pt x="1010" y="682"/>
                    <a:pt x="702" y="366"/>
                  </a:cubicBezTo>
                  <a:cubicBezTo>
                    <a:pt x="459" y="123"/>
                    <a:pt x="264" y="0"/>
                    <a:pt x="15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13"/>
            <p:cNvSpPr/>
            <p:nvPr/>
          </p:nvSpPr>
          <p:spPr>
            <a:xfrm>
              <a:off x="1972550" y="11462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0"/>
                  </a:moveTo>
                  <a:cubicBezTo>
                    <a:pt x="954" y="0"/>
                    <a:pt x="752" y="119"/>
                    <a:pt x="501" y="363"/>
                  </a:cubicBezTo>
                  <a:cubicBezTo>
                    <a:pt x="193" y="671"/>
                    <a:pt x="0" y="1141"/>
                    <a:pt x="0" y="1141"/>
                  </a:cubicBezTo>
                  <a:cubicBezTo>
                    <a:pt x="0" y="1141"/>
                    <a:pt x="478" y="964"/>
                    <a:pt x="786" y="656"/>
                  </a:cubicBezTo>
                  <a:cubicBezTo>
                    <a:pt x="1102" y="348"/>
                    <a:pt x="1210" y="109"/>
                    <a:pt x="1133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13"/>
            <p:cNvSpPr/>
            <p:nvPr/>
          </p:nvSpPr>
          <p:spPr>
            <a:xfrm>
              <a:off x="2001225" y="1116600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210" y="0"/>
                  </a:moveTo>
                  <a:lnTo>
                    <a:pt x="1210" y="0"/>
                  </a:lnTo>
                  <a:cubicBezTo>
                    <a:pt x="1210" y="0"/>
                    <a:pt x="740" y="185"/>
                    <a:pt x="424" y="493"/>
                  </a:cubicBezTo>
                  <a:cubicBezTo>
                    <a:pt x="109" y="801"/>
                    <a:pt x="1" y="1040"/>
                    <a:pt x="78" y="1117"/>
                  </a:cubicBezTo>
                  <a:cubicBezTo>
                    <a:pt x="96" y="1136"/>
                    <a:pt x="122" y="1145"/>
                    <a:pt x="155" y="1145"/>
                  </a:cubicBezTo>
                  <a:cubicBezTo>
                    <a:pt x="271" y="1145"/>
                    <a:pt x="469" y="1026"/>
                    <a:pt x="709" y="786"/>
                  </a:cubicBezTo>
                  <a:cubicBezTo>
                    <a:pt x="1025" y="478"/>
                    <a:pt x="1210" y="0"/>
                    <a:pt x="12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13"/>
            <p:cNvSpPr/>
            <p:nvPr/>
          </p:nvSpPr>
          <p:spPr>
            <a:xfrm>
              <a:off x="1972550" y="1174750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0" y="0"/>
                  </a:moveTo>
                  <a:cubicBezTo>
                    <a:pt x="0" y="0"/>
                    <a:pt x="185" y="477"/>
                    <a:pt x="493" y="786"/>
                  </a:cubicBezTo>
                  <a:cubicBezTo>
                    <a:pt x="738" y="1036"/>
                    <a:pt x="934" y="1156"/>
                    <a:pt x="1047" y="1156"/>
                  </a:cubicBezTo>
                  <a:cubicBezTo>
                    <a:pt x="1076" y="1156"/>
                    <a:pt x="1100" y="1148"/>
                    <a:pt x="1117" y="1132"/>
                  </a:cubicBezTo>
                  <a:cubicBezTo>
                    <a:pt x="1194" y="1055"/>
                    <a:pt x="1086" y="816"/>
                    <a:pt x="778" y="501"/>
                  </a:cubicBezTo>
                  <a:cubicBezTo>
                    <a:pt x="470" y="193"/>
                    <a:pt x="1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13"/>
            <p:cNvSpPr/>
            <p:nvPr/>
          </p:nvSpPr>
          <p:spPr>
            <a:xfrm>
              <a:off x="2000850" y="1204875"/>
              <a:ext cx="29875" cy="28800"/>
            </a:xfrm>
            <a:custGeom>
              <a:avLst/>
              <a:gdLst/>
              <a:ahLst/>
              <a:cxnLst/>
              <a:rect l="l" t="t" r="r" b="b"/>
              <a:pathLst>
                <a:path w="1195" h="1152" extrusionOk="0">
                  <a:moveTo>
                    <a:pt x="148" y="0"/>
                  </a:moveTo>
                  <a:cubicBezTo>
                    <a:pt x="118" y="0"/>
                    <a:pt x="94" y="9"/>
                    <a:pt x="78" y="27"/>
                  </a:cubicBezTo>
                  <a:cubicBezTo>
                    <a:pt x="1" y="104"/>
                    <a:pt x="108" y="343"/>
                    <a:pt x="416" y="651"/>
                  </a:cubicBezTo>
                  <a:cubicBezTo>
                    <a:pt x="724" y="967"/>
                    <a:pt x="1194" y="1152"/>
                    <a:pt x="1194" y="1152"/>
                  </a:cubicBezTo>
                  <a:cubicBezTo>
                    <a:pt x="1194" y="1152"/>
                    <a:pt x="1009" y="682"/>
                    <a:pt x="701" y="366"/>
                  </a:cubicBezTo>
                  <a:cubicBezTo>
                    <a:pt x="459" y="123"/>
                    <a:pt x="259" y="0"/>
                    <a:pt x="1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13"/>
            <p:cNvSpPr/>
            <p:nvPr/>
          </p:nvSpPr>
          <p:spPr>
            <a:xfrm>
              <a:off x="1972175" y="12047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1" y="1"/>
                  </a:moveTo>
                  <a:cubicBezTo>
                    <a:pt x="946" y="1"/>
                    <a:pt x="745" y="119"/>
                    <a:pt x="501" y="363"/>
                  </a:cubicBezTo>
                  <a:cubicBezTo>
                    <a:pt x="185" y="671"/>
                    <a:pt x="0" y="1141"/>
                    <a:pt x="0" y="1141"/>
                  </a:cubicBezTo>
                  <a:cubicBezTo>
                    <a:pt x="0" y="1141"/>
                    <a:pt x="470" y="964"/>
                    <a:pt x="786" y="656"/>
                  </a:cubicBezTo>
                  <a:cubicBezTo>
                    <a:pt x="1101" y="348"/>
                    <a:pt x="1209" y="109"/>
                    <a:pt x="1132" y="24"/>
                  </a:cubicBezTo>
                  <a:cubicBezTo>
                    <a:pt x="1115" y="9"/>
                    <a:pt x="1091" y="1"/>
                    <a:pt x="106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13"/>
            <p:cNvSpPr/>
            <p:nvPr/>
          </p:nvSpPr>
          <p:spPr>
            <a:xfrm>
              <a:off x="2000850" y="1175125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210" y="0"/>
                  </a:moveTo>
                  <a:cubicBezTo>
                    <a:pt x="1209" y="0"/>
                    <a:pt x="732" y="185"/>
                    <a:pt x="424" y="493"/>
                  </a:cubicBezTo>
                  <a:cubicBezTo>
                    <a:pt x="108" y="801"/>
                    <a:pt x="1" y="1040"/>
                    <a:pt x="78" y="1117"/>
                  </a:cubicBezTo>
                  <a:cubicBezTo>
                    <a:pt x="94" y="1136"/>
                    <a:pt x="119" y="1145"/>
                    <a:pt x="151" y="1145"/>
                  </a:cubicBezTo>
                  <a:cubicBezTo>
                    <a:pt x="263" y="1145"/>
                    <a:pt x="462" y="1026"/>
                    <a:pt x="709" y="786"/>
                  </a:cubicBezTo>
                  <a:cubicBezTo>
                    <a:pt x="1017" y="478"/>
                    <a:pt x="1210" y="0"/>
                    <a:pt x="12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13"/>
            <p:cNvSpPr/>
            <p:nvPr/>
          </p:nvSpPr>
          <p:spPr>
            <a:xfrm>
              <a:off x="1972175" y="123327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0"/>
                  </a:moveTo>
                  <a:cubicBezTo>
                    <a:pt x="0" y="0"/>
                    <a:pt x="177" y="478"/>
                    <a:pt x="485" y="786"/>
                  </a:cubicBezTo>
                  <a:cubicBezTo>
                    <a:pt x="730" y="1036"/>
                    <a:pt x="931" y="1156"/>
                    <a:pt x="1046" y="1156"/>
                  </a:cubicBezTo>
                  <a:cubicBezTo>
                    <a:pt x="1075" y="1156"/>
                    <a:pt x="1099" y="1148"/>
                    <a:pt x="1117" y="1132"/>
                  </a:cubicBezTo>
                  <a:cubicBezTo>
                    <a:pt x="1194" y="1055"/>
                    <a:pt x="1086" y="816"/>
                    <a:pt x="778" y="501"/>
                  </a:cubicBezTo>
                  <a:cubicBezTo>
                    <a:pt x="470" y="193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13"/>
            <p:cNvSpPr/>
            <p:nvPr/>
          </p:nvSpPr>
          <p:spPr>
            <a:xfrm>
              <a:off x="2000275" y="1263300"/>
              <a:ext cx="30050" cy="28900"/>
            </a:xfrm>
            <a:custGeom>
              <a:avLst/>
              <a:gdLst/>
              <a:ahLst/>
              <a:cxnLst/>
              <a:rect l="l" t="t" r="r" b="b"/>
              <a:pathLst>
                <a:path w="1202" h="1156" extrusionOk="0">
                  <a:moveTo>
                    <a:pt x="150" y="0"/>
                  </a:moveTo>
                  <a:cubicBezTo>
                    <a:pt x="122" y="0"/>
                    <a:pt x="101" y="8"/>
                    <a:pt x="85" y="24"/>
                  </a:cubicBezTo>
                  <a:cubicBezTo>
                    <a:pt x="0" y="108"/>
                    <a:pt x="108" y="347"/>
                    <a:pt x="416" y="655"/>
                  </a:cubicBezTo>
                  <a:cubicBezTo>
                    <a:pt x="724" y="971"/>
                    <a:pt x="1202" y="1156"/>
                    <a:pt x="1202" y="1156"/>
                  </a:cubicBezTo>
                  <a:cubicBezTo>
                    <a:pt x="1202" y="1156"/>
                    <a:pt x="1017" y="686"/>
                    <a:pt x="709" y="370"/>
                  </a:cubicBezTo>
                  <a:cubicBezTo>
                    <a:pt x="462" y="124"/>
                    <a:pt x="260" y="0"/>
                    <a:pt x="15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13"/>
            <p:cNvSpPr/>
            <p:nvPr/>
          </p:nvSpPr>
          <p:spPr>
            <a:xfrm>
              <a:off x="1971775" y="12632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1" y="1"/>
                  </a:moveTo>
                  <a:cubicBezTo>
                    <a:pt x="946" y="1"/>
                    <a:pt x="746" y="119"/>
                    <a:pt x="501" y="363"/>
                  </a:cubicBezTo>
                  <a:cubicBezTo>
                    <a:pt x="185" y="671"/>
                    <a:pt x="1" y="1141"/>
                    <a:pt x="1" y="1141"/>
                  </a:cubicBezTo>
                  <a:cubicBezTo>
                    <a:pt x="1" y="1141"/>
                    <a:pt x="470" y="956"/>
                    <a:pt x="786" y="656"/>
                  </a:cubicBezTo>
                  <a:cubicBezTo>
                    <a:pt x="1094" y="348"/>
                    <a:pt x="1210" y="109"/>
                    <a:pt x="1133" y="25"/>
                  </a:cubicBezTo>
                  <a:cubicBezTo>
                    <a:pt x="1115" y="9"/>
                    <a:pt x="1091" y="1"/>
                    <a:pt x="106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13"/>
            <p:cNvSpPr/>
            <p:nvPr/>
          </p:nvSpPr>
          <p:spPr>
            <a:xfrm>
              <a:off x="2000475" y="12336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cubicBezTo>
                    <a:pt x="1209" y="1"/>
                    <a:pt x="732" y="185"/>
                    <a:pt x="424" y="493"/>
                  </a:cubicBezTo>
                  <a:cubicBezTo>
                    <a:pt x="108" y="801"/>
                    <a:pt x="0" y="1040"/>
                    <a:pt x="77" y="1117"/>
                  </a:cubicBezTo>
                  <a:cubicBezTo>
                    <a:pt x="94" y="1134"/>
                    <a:pt x="117" y="1142"/>
                    <a:pt x="148" y="1142"/>
                  </a:cubicBezTo>
                  <a:cubicBezTo>
                    <a:pt x="260" y="1142"/>
                    <a:pt x="460" y="1028"/>
                    <a:pt x="709" y="786"/>
                  </a:cubicBezTo>
                  <a:cubicBezTo>
                    <a:pt x="1017" y="478"/>
                    <a:pt x="1209" y="1"/>
                    <a:pt x="12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13"/>
            <p:cNvSpPr/>
            <p:nvPr/>
          </p:nvSpPr>
          <p:spPr>
            <a:xfrm>
              <a:off x="1971775" y="12918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0"/>
                    <a:pt x="178" y="478"/>
                    <a:pt x="486" y="786"/>
                  </a:cubicBezTo>
                  <a:cubicBezTo>
                    <a:pt x="731" y="1036"/>
                    <a:pt x="931" y="1156"/>
                    <a:pt x="1042" y="1156"/>
                  </a:cubicBezTo>
                  <a:cubicBezTo>
                    <a:pt x="1071" y="1156"/>
                    <a:pt x="1094" y="1148"/>
                    <a:pt x="1110" y="1132"/>
                  </a:cubicBezTo>
                  <a:cubicBezTo>
                    <a:pt x="1194" y="1055"/>
                    <a:pt x="1086" y="816"/>
                    <a:pt x="778" y="501"/>
                  </a:cubicBezTo>
                  <a:cubicBezTo>
                    <a:pt x="470" y="193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13"/>
            <p:cNvSpPr/>
            <p:nvPr/>
          </p:nvSpPr>
          <p:spPr>
            <a:xfrm>
              <a:off x="1999900" y="1321825"/>
              <a:ext cx="29850" cy="28900"/>
            </a:xfrm>
            <a:custGeom>
              <a:avLst/>
              <a:gdLst/>
              <a:ahLst/>
              <a:cxnLst/>
              <a:rect l="l" t="t" r="r" b="b"/>
              <a:pathLst>
                <a:path w="1194" h="1156" extrusionOk="0">
                  <a:moveTo>
                    <a:pt x="150" y="1"/>
                  </a:moveTo>
                  <a:cubicBezTo>
                    <a:pt x="122" y="1"/>
                    <a:pt x="100" y="8"/>
                    <a:pt x="85" y="24"/>
                  </a:cubicBezTo>
                  <a:cubicBezTo>
                    <a:pt x="0" y="108"/>
                    <a:pt x="108" y="347"/>
                    <a:pt x="416" y="655"/>
                  </a:cubicBezTo>
                  <a:cubicBezTo>
                    <a:pt x="724" y="971"/>
                    <a:pt x="1194" y="1156"/>
                    <a:pt x="1194" y="1156"/>
                  </a:cubicBezTo>
                  <a:cubicBezTo>
                    <a:pt x="1194" y="1156"/>
                    <a:pt x="1017" y="686"/>
                    <a:pt x="708" y="370"/>
                  </a:cubicBezTo>
                  <a:cubicBezTo>
                    <a:pt x="462" y="124"/>
                    <a:pt x="260" y="1"/>
                    <a:pt x="15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13"/>
            <p:cNvSpPr/>
            <p:nvPr/>
          </p:nvSpPr>
          <p:spPr>
            <a:xfrm>
              <a:off x="1971200" y="1321800"/>
              <a:ext cx="30450" cy="28550"/>
            </a:xfrm>
            <a:custGeom>
              <a:avLst/>
              <a:gdLst/>
              <a:ahLst/>
              <a:cxnLst/>
              <a:rect l="l" t="t" r="r" b="b"/>
              <a:pathLst>
                <a:path w="1218" h="1142" extrusionOk="0">
                  <a:moveTo>
                    <a:pt x="1065" y="1"/>
                  </a:moveTo>
                  <a:cubicBezTo>
                    <a:pt x="954" y="1"/>
                    <a:pt x="753" y="119"/>
                    <a:pt x="509" y="363"/>
                  </a:cubicBezTo>
                  <a:cubicBezTo>
                    <a:pt x="193" y="672"/>
                    <a:pt x="1" y="1141"/>
                    <a:pt x="1" y="1141"/>
                  </a:cubicBezTo>
                  <a:cubicBezTo>
                    <a:pt x="1" y="1141"/>
                    <a:pt x="478" y="956"/>
                    <a:pt x="794" y="648"/>
                  </a:cubicBezTo>
                  <a:cubicBezTo>
                    <a:pt x="1102" y="340"/>
                    <a:pt x="1217" y="109"/>
                    <a:pt x="1133" y="25"/>
                  </a:cubicBezTo>
                  <a:cubicBezTo>
                    <a:pt x="1117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13"/>
            <p:cNvSpPr/>
            <p:nvPr/>
          </p:nvSpPr>
          <p:spPr>
            <a:xfrm>
              <a:off x="2000075" y="12921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cubicBezTo>
                    <a:pt x="1210" y="1"/>
                    <a:pt x="732" y="185"/>
                    <a:pt x="417" y="493"/>
                  </a:cubicBezTo>
                  <a:cubicBezTo>
                    <a:pt x="109" y="801"/>
                    <a:pt x="1" y="1040"/>
                    <a:pt x="78" y="1117"/>
                  </a:cubicBezTo>
                  <a:cubicBezTo>
                    <a:pt x="94" y="1133"/>
                    <a:pt x="117" y="1141"/>
                    <a:pt x="146" y="1141"/>
                  </a:cubicBezTo>
                  <a:cubicBezTo>
                    <a:pt x="257" y="1141"/>
                    <a:pt x="459" y="1024"/>
                    <a:pt x="709" y="786"/>
                  </a:cubicBezTo>
                  <a:cubicBezTo>
                    <a:pt x="1017" y="478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13"/>
            <p:cNvSpPr/>
            <p:nvPr/>
          </p:nvSpPr>
          <p:spPr>
            <a:xfrm>
              <a:off x="1971200" y="1350325"/>
              <a:ext cx="30050" cy="28925"/>
            </a:xfrm>
            <a:custGeom>
              <a:avLst/>
              <a:gdLst/>
              <a:ahLst/>
              <a:cxnLst/>
              <a:rect l="l" t="t" r="r" b="b"/>
              <a:pathLst>
                <a:path w="1202" h="1157" extrusionOk="0">
                  <a:moveTo>
                    <a:pt x="1" y="0"/>
                  </a:moveTo>
                  <a:cubicBezTo>
                    <a:pt x="1" y="0"/>
                    <a:pt x="185" y="478"/>
                    <a:pt x="493" y="786"/>
                  </a:cubicBezTo>
                  <a:cubicBezTo>
                    <a:pt x="738" y="1037"/>
                    <a:pt x="939" y="1156"/>
                    <a:pt x="1050" y="1156"/>
                  </a:cubicBezTo>
                  <a:cubicBezTo>
                    <a:pt x="1079" y="1156"/>
                    <a:pt x="1101" y="1148"/>
                    <a:pt x="1117" y="1132"/>
                  </a:cubicBezTo>
                  <a:cubicBezTo>
                    <a:pt x="1202" y="1055"/>
                    <a:pt x="1094" y="817"/>
                    <a:pt x="786" y="501"/>
                  </a:cubicBezTo>
                  <a:cubicBezTo>
                    <a:pt x="478" y="193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13"/>
            <p:cNvSpPr/>
            <p:nvPr/>
          </p:nvSpPr>
          <p:spPr>
            <a:xfrm>
              <a:off x="1999500" y="13803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9" y="1"/>
                  </a:moveTo>
                  <a:cubicBezTo>
                    <a:pt x="119" y="1"/>
                    <a:pt x="95" y="9"/>
                    <a:pt x="78" y="25"/>
                  </a:cubicBezTo>
                  <a:cubicBezTo>
                    <a:pt x="1" y="109"/>
                    <a:pt x="108" y="348"/>
                    <a:pt x="416" y="656"/>
                  </a:cubicBezTo>
                  <a:cubicBezTo>
                    <a:pt x="724" y="972"/>
                    <a:pt x="1194" y="1157"/>
                    <a:pt x="1194" y="1157"/>
                  </a:cubicBezTo>
                  <a:cubicBezTo>
                    <a:pt x="1194" y="1157"/>
                    <a:pt x="1017" y="687"/>
                    <a:pt x="709" y="371"/>
                  </a:cubicBezTo>
                  <a:cubicBezTo>
                    <a:pt x="464" y="120"/>
                    <a:pt x="263" y="1"/>
                    <a:pt x="1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13"/>
            <p:cNvSpPr/>
            <p:nvPr/>
          </p:nvSpPr>
          <p:spPr>
            <a:xfrm>
              <a:off x="1970825" y="13803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1"/>
                  </a:moveTo>
                  <a:cubicBezTo>
                    <a:pt x="953" y="1"/>
                    <a:pt x="751" y="119"/>
                    <a:pt x="501" y="364"/>
                  </a:cubicBezTo>
                  <a:cubicBezTo>
                    <a:pt x="193" y="672"/>
                    <a:pt x="0" y="1141"/>
                    <a:pt x="0" y="1141"/>
                  </a:cubicBezTo>
                  <a:cubicBezTo>
                    <a:pt x="0" y="1141"/>
                    <a:pt x="478" y="957"/>
                    <a:pt x="786" y="648"/>
                  </a:cubicBezTo>
                  <a:cubicBezTo>
                    <a:pt x="1101" y="340"/>
                    <a:pt x="1209" y="109"/>
                    <a:pt x="1132" y="25"/>
                  </a:cubicBezTo>
                  <a:cubicBezTo>
                    <a:pt x="1116" y="9"/>
                    <a:pt x="1093" y="1"/>
                    <a:pt x="10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13"/>
            <p:cNvSpPr/>
            <p:nvPr/>
          </p:nvSpPr>
          <p:spPr>
            <a:xfrm>
              <a:off x="1999500" y="13507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cubicBezTo>
                    <a:pt x="1210" y="1"/>
                    <a:pt x="740" y="186"/>
                    <a:pt x="424" y="494"/>
                  </a:cubicBezTo>
                  <a:cubicBezTo>
                    <a:pt x="116" y="802"/>
                    <a:pt x="1" y="1040"/>
                    <a:pt x="85" y="1117"/>
                  </a:cubicBezTo>
                  <a:cubicBezTo>
                    <a:pt x="101" y="1133"/>
                    <a:pt x="124" y="1141"/>
                    <a:pt x="153" y="1141"/>
                  </a:cubicBezTo>
                  <a:cubicBezTo>
                    <a:pt x="264" y="1141"/>
                    <a:pt x="465" y="1023"/>
                    <a:pt x="709" y="778"/>
                  </a:cubicBezTo>
                  <a:cubicBezTo>
                    <a:pt x="1025" y="470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13"/>
            <p:cNvSpPr/>
            <p:nvPr/>
          </p:nvSpPr>
          <p:spPr>
            <a:xfrm>
              <a:off x="1970825" y="140885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0"/>
                  </a:moveTo>
                  <a:cubicBezTo>
                    <a:pt x="0" y="0"/>
                    <a:pt x="185" y="478"/>
                    <a:pt x="493" y="786"/>
                  </a:cubicBezTo>
                  <a:cubicBezTo>
                    <a:pt x="738" y="1037"/>
                    <a:pt x="939" y="1156"/>
                    <a:pt x="1050" y="1156"/>
                  </a:cubicBezTo>
                  <a:cubicBezTo>
                    <a:pt x="1078" y="1156"/>
                    <a:pt x="1101" y="1148"/>
                    <a:pt x="1117" y="1132"/>
                  </a:cubicBezTo>
                  <a:cubicBezTo>
                    <a:pt x="1194" y="1055"/>
                    <a:pt x="1086" y="817"/>
                    <a:pt x="786" y="501"/>
                  </a:cubicBezTo>
                  <a:cubicBezTo>
                    <a:pt x="478" y="185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13"/>
            <p:cNvSpPr/>
            <p:nvPr/>
          </p:nvSpPr>
          <p:spPr>
            <a:xfrm>
              <a:off x="2000275" y="1438850"/>
              <a:ext cx="22550" cy="17000"/>
            </a:xfrm>
            <a:custGeom>
              <a:avLst/>
              <a:gdLst/>
              <a:ahLst/>
              <a:cxnLst/>
              <a:rect l="l" t="t" r="r" b="b"/>
              <a:pathLst>
                <a:path w="902" h="680" extrusionOk="0">
                  <a:moveTo>
                    <a:pt x="102" y="1"/>
                  </a:moveTo>
                  <a:cubicBezTo>
                    <a:pt x="73" y="1"/>
                    <a:pt x="49" y="9"/>
                    <a:pt x="31" y="25"/>
                  </a:cubicBezTo>
                  <a:cubicBezTo>
                    <a:pt x="8" y="48"/>
                    <a:pt x="0" y="79"/>
                    <a:pt x="8" y="125"/>
                  </a:cubicBezTo>
                  <a:cubicBezTo>
                    <a:pt x="301" y="317"/>
                    <a:pt x="601" y="502"/>
                    <a:pt x="901" y="679"/>
                  </a:cubicBezTo>
                  <a:cubicBezTo>
                    <a:pt x="832" y="572"/>
                    <a:pt x="747" y="464"/>
                    <a:pt x="655" y="371"/>
                  </a:cubicBezTo>
                  <a:cubicBezTo>
                    <a:pt x="416" y="121"/>
                    <a:pt x="217" y="1"/>
                    <a:pt x="1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13"/>
            <p:cNvSpPr/>
            <p:nvPr/>
          </p:nvSpPr>
          <p:spPr>
            <a:xfrm>
              <a:off x="1996025" y="1438800"/>
              <a:ext cx="3300" cy="2425"/>
            </a:xfrm>
            <a:custGeom>
              <a:avLst/>
              <a:gdLst/>
              <a:ahLst/>
              <a:cxnLst/>
              <a:rect l="l" t="t" r="r" b="b"/>
              <a:pathLst>
                <a:path w="132" h="97" extrusionOk="0">
                  <a:moveTo>
                    <a:pt x="34" y="1"/>
                  </a:moveTo>
                  <a:cubicBezTo>
                    <a:pt x="24" y="1"/>
                    <a:pt x="13" y="2"/>
                    <a:pt x="1" y="4"/>
                  </a:cubicBezTo>
                  <a:cubicBezTo>
                    <a:pt x="47" y="35"/>
                    <a:pt x="86" y="65"/>
                    <a:pt x="132" y="96"/>
                  </a:cubicBezTo>
                  <a:cubicBezTo>
                    <a:pt x="132" y="65"/>
                    <a:pt x="124" y="42"/>
                    <a:pt x="109" y="27"/>
                  </a:cubicBezTo>
                  <a:cubicBezTo>
                    <a:pt x="91" y="9"/>
                    <a:pt x="65" y="1"/>
                    <a:pt x="3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13"/>
            <p:cNvSpPr/>
            <p:nvPr/>
          </p:nvSpPr>
          <p:spPr>
            <a:xfrm>
              <a:off x="1999125" y="14092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cubicBezTo>
                    <a:pt x="1209" y="1"/>
                    <a:pt x="739" y="186"/>
                    <a:pt x="424" y="494"/>
                  </a:cubicBezTo>
                  <a:cubicBezTo>
                    <a:pt x="116" y="802"/>
                    <a:pt x="0" y="1033"/>
                    <a:pt x="77" y="1117"/>
                  </a:cubicBezTo>
                  <a:cubicBezTo>
                    <a:pt x="95" y="1133"/>
                    <a:pt x="119" y="1141"/>
                    <a:pt x="149" y="1141"/>
                  </a:cubicBezTo>
                  <a:cubicBezTo>
                    <a:pt x="263" y="1141"/>
                    <a:pt x="464" y="1023"/>
                    <a:pt x="709" y="779"/>
                  </a:cubicBezTo>
                  <a:cubicBezTo>
                    <a:pt x="1024" y="471"/>
                    <a:pt x="1209" y="1"/>
                    <a:pt x="12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13"/>
            <p:cNvSpPr/>
            <p:nvPr/>
          </p:nvSpPr>
          <p:spPr>
            <a:xfrm>
              <a:off x="1965800" y="697100"/>
              <a:ext cx="10050" cy="9650"/>
            </a:xfrm>
            <a:custGeom>
              <a:avLst/>
              <a:gdLst/>
              <a:ahLst/>
              <a:cxnLst/>
              <a:rect l="l" t="t" r="r" b="b"/>
              <a:pathLst>
                <a:path w="402" h="386" extrusionOk="0">
                  <a:moveTo>
                    <a:pt x="217" y="0"/>
                  </a:moveTo>
                  <a:cubicBezTo>
                    <a:pt x="147" y="62"/>
                    <a:pt x="70" y="116"/>
                    <a:pt x="1" y="177"/>
                  </a:cubicBezTo>
                  <a:cubicBezTo>
                    <a:pt x="209" y="300"/>
                    <a:pt x="386" y="377"/>
                    <a:pt x="401" y="385"/>
                  </a:cubicBezTo>
                  <a:cubicBezTo>
                    <a:pt x="401" y="362"/>
                    <a:pt x="332" y="200"/>
                    <a:pt x="21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13"/>
            <p:cNvSpPr/>
            <p:nvPr/>
          </p:nvSpPr>
          <p:spPr>
            <a:xfrm>
              <a:off x="1933850" y="723075"/>
              <a:ext cx="13125" cy="12075"/>
            </a:xfrm>
            <a:custGeom>
              <a:avLst/>
              <a:gdLst/>
              <a:ahLst/>
              <a:cxnLst/>
              <a:rect l="l" t="t" r="r" b="b"/>
              <a:pathLst>
                <a:path w="525" h="483" extrusionOk="0">
                  <a:moveTo>
                    <a:pt x="286" y="1"/>
                  </a:moveTo>
                  <a:cubicBezTo>
                    <a:pt x="185" y="93"/>
                    <a:pt x="93" y="178"/>
                    <a:pt x="1" y="270"/>
                  </a:cubicBezTo>
                  <a:cubicBezTo>
                    <a:pt x="165" y="412"/>
                    <a:pt x="300" y="483"/>
                    <a:pt x="384" y="483"/>
                  </a:cubicBezTo>
                  <a:cubicBezTo>
                    <a:pt x="415" y="483"/>
                    <a:pt x="439" y="473"/>
                    <a:pt x="455" y="455"/>
                  </a:cubicBezTo>
                  <a:cubicBezTo>
                    <a:pt x="524" y="393"/>
                    <a:pt x="463" y="224"/>
                    <a:pt x="28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13"/>
            <p:cNvSpPr/>
            <p:nvPr/>
          </p:nvSpPr>
          <p:spPr>
            <a:xfrm>
              <a:off x="1945600" y="73635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52" y="0"/>
                  </a:moveTo>
                  <a:cubicBezTo>
                    <a:pt x="124" y="0"/>
                    <a:pt x="101" y="8"/>
                    <a:pt x="85" y="24"/>
                  </a:cubicBezTo>
                  <a:cubicBezTo>
                    <a:pt x="0" y="101"/>
                    <a:pt x="108" y="340"/>
                    <a:pt x="416" y="656"/>
                  </a:cubicBezTo>
                  <a:cubicBezTo>
                    <a:pt x="724" y="964"/>
                    <a:pt x="1194" y="1156"/>
                    <a:pt x="1194" y="1156"/>
                  </a:cubicBezTo>
                  <a:cubicBezTo>
                    <a:pt x="1194" y="1156"/>
                    <a:pt x="1017" y="679"/>
                    <a:pt x="709" y="371"/>
                  </a:cubicBezTo>
                  <a:cubicBezTo>
                    <a:pt x="464" y="120"/>
                    <a:pt x="263" y="0"/>
                    <a:pt x="15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13"/>
            <p:cNvSpPr/>
            <p:nvPr/>
          </p:nvSpPr>
          <p:spPr>
            <a:xfrm>
              <a:off x="1916900" y="736250"/>
              <a:ext cx="30450" cy="28625"/>
            </a:xfrm>
            <a:custGeom>
              <a:avLst/>
              <a:gdLst/>
              <a:ahLst/>
              <a:cxnLst/>
              <a:rect l="l" t="t" r="r" b="b"/>
              <a:pathLst>
                <a:path w="1218" h="1145" extrusionOk="0">
                  <a:moveTo>
                    <a:pt x="1060" y="0"/>
                  </a:moveTo>
                  <a:cubicBezTo>
                    <a:pt x="948" y="0"/>
                    <a:pt x="750" y="119"/>
                    <a:pt x="509" y="359"/>
                  </a:cubicBezTo>
                  <a:cubicBezTo>
                    <a:pt x="193" y="667"/>
                    <a:pt x="1" y="1145"/>
                    <a:pt x="1" y="1145"/>
                  </a:cubicBezTo>
                  <a:cubicBezTo>
                    <a:pt x="1" y="1145"/>
                    <a:pt x="478" y="960"/>
                    <a:pt x="794" y="652"/>
                  </a:cubicBezTo>
                  <a:cubicBezTo>
                    <a:pt x="1102" y="344"/>
                    <a:pt x="1218" y="105"/>
                    <a:pt x="1133" y="28"/>
                  </a:cubicBezTo>
                  <a:cubicBezTo>
                    <a:pt x="1116" y="10"/>
                    <a:pt x="1091" y="0"/>
                    <a:pt x="106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13"/>
            <p:cNvSpPr/>
            <p:nvPr/>
          </p:nvSpPr>
          <p:spPr>
            <a:xfrm>
              <a:off x="1945600" y="706725"/>
              <a:ext cx="30450" cy="28525"/>
            </a:xfrm>
            <a:custGeom>
              <a:avLst/>
              <a:gdLst/>
              <a:ahLst/>
              <a:cxnLst/>
              <a:rect l="l" t="t" r="r" b="b"/>
              <a:pathLst>
                <a:path w="1218" h="1141" extrusionOk="0">
                  <a:moveTo>
                    <a:pt x="1217" y="0"/>
                  </a:moveTo>
                  <a:cubicBezTo>
                    <a:pt x="1217" y="0"/>
                    <a:pt x="740" y="177"/>
                    <a:pt x="424" y="485"/>
                  </a:cubicBezTo>
                  <a:cubicBezTo>
                    <a:pt x="116" y="793"/>
                    <a:pt x="0" y="1032"/>
                    <a:pt x="85" y="1117"/>
                  </a:cubicBezTo>
                  <a:cubicBezTo>
                    <a:pt x="101" y="1133"/>
                    <a:pt x="124" y="1141"/>
                    <a:pt x="153" y="1141"/>
                  </a:cubicBezTo>
                  <a:cubicBezTo>
                    <a:pt x="264" y="1141"/>
                    <a:pt x="466" y="1022"/>
                    <a:pt x="717" y="778"/>
                  </a:cubicBezTo>
                  <a:cubicBezTo>
                    <a:pt x="1025" y="470"/>
                    <a:pt x="1217" y="0"/>
                    <a:pt x="121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13"/>
            <p:cNvSpPr/>
            <p:nvPr/>
          </p:nvSpPr>
          <p:spPr>
            <a:xfrm>
              <a:off x="1916900" y="764850"/>
              <a:ext cx="30075" cy="28825"/>
            </a:xfrm>
            <a:custGeom>
              <a:avLst/>
              <a:gdLst/>
              <a:ahLst/>
              <a:cxnLst/>
              <a:rect l="l" t="t" r="r" b="b"/>
              <a:pathLst>
                <a:path w="1203" h="1153" extrusionOk="0">
                  <a:moveTo>
                    <a:pt x="1" y="1"/>
                  </a:moveTo>
                  <a:cubicBezTo>
                    <a:pt x="1" y="1"/>
                    <a:pt x="186" y="471"/>
                    <a:pt x="494" y="786"/>
                  </a:cubicBezTo>
                  <a:cubicBezTo>
                    <a:pt x="736" y="1029"/>
                    <a:pt x="936" y="1152"/>
                    <a:pt x="1047" y="1152"/>
                  </a:cubicBezTo>
                  <a:cubicBezTo>
                    <a:pt x="1078" y="1152"/>
                    <a:pt x="1101" y="1143"/>
                    <a:pt x="1118" y="1125"/>
                  </a:cubicBezTo>
                  <a:cubicBezTo>
                    <a:pt x="1202" y="1048"/>
                    <a:pt x="1094" y="809"/>
                    <a:pt x="786" y="501"/>
                  </a:cubicBezTo>
                  <a:cubicBezTo>
                    <a:pt x="478" y="186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13"/>
            <p:cNvSpPr/>
            <p:nvPr/>
          </p:nvSpPr>
          <p:spPr>
            <a:xfrm>
              <a:off x="1945200" y="7948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9" y="0"/>
                  </a:moveTo>
                  <a:cubicBezTo>
                    <a:pt x="119" y="0"/>
                    <a:pt x="95" y="8"/>
                    <a:pt x="78" y="24"/>
                  </a:cubicBezTo>
                  <a:cubicBezTo>
                    <a:pt x="1" y="101"/>
                    <a:pt x="109" y="340"/>
                    <a:pt x="417" y="656"/>
                  </a:cubicBezTo>
                  <a:cubicBezTo>
                    <a:pt x="725" y="964"/>
                    <a:pt x="1195" y="1156"/>
                    <a:pt x="1195" y="1156"/>
                  </a:cubicBezTo>
                  <a:cubicBezTo>
                    <a:pt x="1195" y="1156"/>
                    <a:pt x="1017" y="679"/>
                    <a:pt x="709" y="371"/>
                  </a:cubicBezTo>
                  <a:cubicBezTo>
                    <a:pt x="465" y="120"/>
                    <a:pt x="264" y="0"/>
                    <a:pt x="14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13"/>
            <p:cNvSpPr/>
            <p:nvPr/>
          </p:nvSpPr>
          <p:spPr>
            <a:xfrm>
              <a:off x="1916525" y="79477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60" y="0"/>
                  </a:moveTo>
                  <a:cubicBezTo>
                    <a:pt x="947" y="0"/>
                    <a:pt x="748" y="119"/>
                    <a:pt x="501" y="359"/>
                  </a:cubicBezTo>
                  <a:cubicBezTo>
                    <a:pt x="193" y="667"/>
                    <a:pt x="1" y="1137"/>
                    <a:pt x="1" y="1137"/>
                  </a:cubicBezTo>
                  <a:cubicBezTo>
                    <a:pt x="1" y="1137"/>
                    <a:pt x="478" y="960"/>
                    <a:pt x="786" y="652"/>
                  </a:cubicBezTo>
                  <a:cubicBezTo>
                    <a:pt x="1102" y="344"/>
                    <a:pt x="1210" y="105"/>
                    <a:pt x="1133" y="28"/>
                  </a:cubicBezTo>
                  <a:cubicBezTo>
                    <a:pt x="1116" y="10"/>
                    <a:pt x="1091" y="0"/>
                    <a:pt x="106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13"/>
            <p:cNvSpPr/>
            <p:nvPr/>
          </p:nvSpPr>
          <p:spPr>
            <a:xfrm>
              <a:off x="1945200" y="765250"/>
              <a:ext cx="30250" cy="28425"/>
            </a:xfrm>
            <a:custGeom>
              <a:avLst/>
              <a:gdLst/>
              <a:ahLst/>
              <a:cxnLst/>
              <a:rect l="l" t="t" r="r" b="b"/>
              <a:pathLst>
                <a:path w="1210" h="1137" extrusionOk="0">
                  <a:moveTo>
                    <a:pt x="1210" y="0"/>
                  </a:moveTo>
                  <a:cubicBezTo>
                    <a:pt x="1210" y="0"/>
                    <a:pt x="740" y="177"/>
                    <a:pt x="424" y="485"/>
                  </a:cubicBezTo>
                  <a:cubicBezTo>
                    <a:pt x="116" y="793"/>
                    <a:pt x="1" y="1032"/>
                    <a:pt x="86" y="1109"/>
                  </a:cubicBezTo>
                  <a:cubicBezTo>
                    <a:pt x="103" y="1128"/>
                    <a:pt x="127" y="1137"/>
                    <a:pt x="159" y="1137"/>
                  </a:cubicBezTo>
                  <a:cubicBezTo>
                    <a:pt x="271" y="1137"/>
                    <a:pt x="469" y="1019"/>
                    <a:pt x="709" y="778"/>
                  </a:cubicBezTo>
                  <a:cubicBezTo>
                    <a:pt x="1025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13"/>
            <p:cNvSpPr/>
            <p:nvPr/>
          </p:nvSpPr>
          <p:spPr>
            <a:xfrm>
              <a:off x="1916525" y="823200"/>
              <a:ext cx="29875" cy="29000"/>
            </a:xfrm>
            <a:custGeom>
              <a:avLst/>
              <a:gdLst/>
              <a:ahLst/>
              <a:cxnLst/>
              <a:rect l="l" t="t" r="r" b="b"/>
              <a:pathLst>
                <a:path w="1195" h="1160" extrusionOk="0">
                  <a:moveTo>
                    <a:pt x="1" y="0"/>
                  </a:moveTo>
                  <a:cubicBezTo>
                    <a:pt x="1" y="0"/>
                    <a:pt x="185" y="478"/>
                    <a:pt x="493" y="793"/>
                  </a:cubicBezTo>
                  <a:cubicBezTo>
                    <a:pt x="736" y="1036"/>
                    <a:pt x="936" y="1159"/>
                    <a:pt x="1047" y="1159"/>
                  </a:cubicBezTo>
                  <a:cubicBezTo>
                    <a:pt x="1077" y="1159"/>
                    <a:pt x="1101" y="1150"/>
                    <a:pt x="1117" y="1132"/>
                  </a:cubicBezTo>
                  <a:cubicBezTo>
                    <a:pt x="1194" y="1055"/>
                    <a:pt x="1086" y="816"/>
                    <a:pt x="778" y="508"/>
                  </a:cubicBezTo>
                  <a:cubicBezTo>
                    <a:pt x="478" y="193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13"/>
            <p:cNvSpPr/>
            <p:nvPr/>
          </p:nvSpPr>
          <p:spPr>
            <a:xfrm>
              <a:off x="1944825" y="853325"/>
              <a:ext cx="29875" cy="29000"/>
            </a:xfrm>
            <a:custGeom>
              <a:avLst/>
              <a:gdLst/>
              <a:ahLst/>
              <a:cxnLst/>
              <a:rect l="l" t="t" r="r" b="b"/>
              <a:pathLst>
                <a:path w="1195" h="1160" extrusionOk="0">
                  <a:moveTo>
                    <a:pt x="151" y="0"/>
                  </a:moveTo>
                  <a:cubicBezTo>
                    <a:pt x="120" y="0"/>
                    <a:pt x="96" y="9"/>
                    <a:pt x="78" y="27"/>
                  </a:cubicBezTo>
                  <a:cubicBezTo>
                    <a:pt x="1" y="104"/>
                    <a:pt x="108" y="343"/>
                    <a:pt x="416" y="659"/>
                  </a:cubicBezTo>
                  <a:cubicBezTo>
                    <a:pt x="724" y="967"/>
                    <a:pt x="1194" y="1159"/>
                    <a:pt x="1194" y="1159"/>
                  </a:cubicBezTo>
                  <a:cubicBezTo>
                    <a:pt x="1194" y="1159"/>
                    <a:pt x="1009" y="682"/>
                    <a:pt x="701" y="366"/>
                  </a:cubicBezTo>
                  <a:cubicBezTo>
                    <a:pt x="459" y="124"/>
                    <a:pt x="264" y="0"/>
                    <a:pt x="15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13"/>
            <p:cNvSpPr/>
            <p:nvPr/>
          </p:nvSpPr>
          <p:spPr>
            <a:xfrm>
              <a:off x="1916150" y="85330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59" y="0"/>
                  </a:moveTo>
                  <a:cubicBezTo>
                    <a:pt x="947" y="0"/>
                    <a:pt x="747" y="119"/>
                    <a:pt x="501" y="359"/>
                  </a:cubicBezTo>
                  <a:cubicBezTo>
                    <a:pt x="193" y="667"/>
                    <a:pt x="0" y="1137"/>
                    <a:pt x="0" y="1137"/>
                  </a:cubicBezTo>
                  <a:cubicBezTo>
                    <a:pt x="0" y="1137"/>
                    <a:pt x="478" y="960"/>
                    <a:pt x="786" y="652"/>
                  </a:cubicBezTo>
                  <a:cubicBezTo>
                    <a:pt x="1101" y="344"/>
                    <a:pt x="1209" y="105"/>
                    <a:pt x="1132" y="28"/>
                  </a:cubicBezTo>
                  <a:cubicBezTo>
                    <a:pt x="1115" y="10"/>
                    <a:pt x="1091" y="0"/>
                    <a:pt x="10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13"/>
            <p:cNvSpPr/>
            <p:nvPr/>
          </p:nvSpPr>
          <p:spPr>
            <a:xfrm>
              <a:off x="1944825" y="82377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10" y="0"/>
                  </a:moveTo>
                  <a:cubicBezTo>
                    <a:pt x="1210" y="0"/>
                    <a:pt x="740" y="177"/>
                    <a:pt x="424" y="485"/>
                  </a:cubicBezTo>
                  <a:cubicBezTo>
                    <a:pt x="108" y="793"/>
                    <a:pt x="1" y="1032"/>
                    <a:pt x="78" y="1109"/>
                  </a:cubicBezTo>
                  <a:cubicBezTo>
                    <a:pt x="96" y="1128"/>
                    <a:pt x="122" y="1137"/>
                    <a:pt x="154" y="1137"/>
                  </a:cubicBezTo>
                  <a:cubicBezTo>
                    <a:pt x="270" y="1137"/>
                    <a:pt x="468" y="1019"/>
                    <a:pt x="709" y="778"/>
                  </a:cubicBezTo>
                  <a:cubicBezTo>
                    <a:pt x="1025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13"/>
            <p:cNvSpPr/>
            <p:nvPr/>
          </p:nvSpPr>
          <p:spPr>
            <a:xfrm>
              <a:off x="1916150" y="88172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0"/>
                  </a:moveTo>
                  <a:cubicBezTo>
                    <a:pt x="0" y="0"/>
                    <a:pt x="185" y="478"/>
                    <a:pt x="493" y="793"/>
                  </a:cubicBezTo>
                  <a:cubicBezTo>
                    <a:pt x="737" y="1038"/>
                    <a:pt x="933" y="1156"/>
                    <a:pt x="1046" y="1156"/>
                  </a:cubicBezTo>
                  <a:cubicBezTo>
                    <a:pt x="1075" y="1156"/>
                    <a:pt x="1099" y="1148"/>
                    <a:pt x="1117" y="1132"/>
                  </a:cubicBezTo>
                  <a:cubicBezTo>
                    <a:pt x="1194" y="1055"/>
                    <a:pt x="1086" y="817"/>
                    <a:pt x="778" y="501"/>
                  </a:cubicBezTo>
                  <a:cubicBezTo>
                    <a:pt x="470" y="193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13"/>
            <p:cNvSpPr/>
            <p:nvPr/>
          </p:nvSpPr>
          <p:spPr>
            <a:xfrm>
              <a:off x="1944450" y="911850"/>
              <a:ext cx="29850" cy="29000"/>
            </a:xfrm>
            <a:custGeom>
              <a:avLst/>
              <a:gdLst/>
              <a:ahLst/>
              <a:cxnLst/>
              <a:rect l="l" t="t" r="r" b="b"/>
              <a:pathLst>
                <a:path w="1194" h="1160" extrusionOk="0">
                  <a:moveTo>
                    <a:pt x="147" y="0"/>
                  </a:moveTo>
                  <a:cubicBezTo>
                    <a:pt x="117" y="0"/>
                    <a:pt x="94" y="9"/>
                    <a:pt x="77" y="27"/>
                  </a:cubicBezTo>
                  <a:cubicBezTo>
                    <a:pt x="0" y="104"/>
                    <a:pt x="108" y="343"/>
                    <a:pt x="416" y="651"/>
                  </a:cubicBezTo>
                  <a:cubicBezTo>
                    <a:pt x="724" y="967"/>
                    <a:pt x="1194" y="1159"/>
                    <a:pt x="1194" y="1159"/>
                  </a:cubicBezTo>
                  <a:cubicBezTo>
                    <a:pt x="1194" y="1159"/>
                    <a:pt x="1009" y="682"/>
                    <a:pt x="701" y="366"/>
                  </a:cubicBezTo>
                  <a:cubicBezTo>
                    <a:pt x="458" y="124"/>
                    <a:pt x="259" y="0"/>
                    <a:pt x="1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13"/>
            <p:cNvSpPr/>
            <p:nvPr/>
          </p:nvSpPr>
          <p:spPr>
            <a:xfrm>
              <a:off x="1915750" y="91182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56" y="0"/>
                  </a:moveTo>
                  <a:cubicBezTo>
                    <a:pt x="940" y="0"/>
                    <a:pt x="742" y="119"/>
                    <a:pt x="501" y="359"/>
                  </a:cubicBezTo>
                  <a:cubicBezTo>
                    <a:pt x="186" y="668"/>
                    <a:pt x="1" y="1137"/>
                    <a:pt x="1" y="1137"/>
                  </a:cubicBezTo>
                  <a:cubicBezTo>
                    <a:pt x="1" y="1137"/>
                    <a:pt x="470" y="960"/>
                    <a:pt x="786" y="652"/>
                  </a:cubicBezTo>
                  <a:cubicBezTo>
                    <a:pt x="1102" y="344"/>
                    <a:pt x="1210" y="105"/>
                    <a:pt x="1133" y="28"/>
                  </a:cubicBezTo>
                  <a:cubicBezTo>
                    <a:pt x="1114" y="10"/>
                    <a:pt x="1088" y="0"/>
                    <a:pt x="10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13"/>
            <p:cNvSpPr/>
            <p:nvPr/>
          </p:nvSpPr>
          <p:spPr>
            <a:xfrm>
              <a:off x="1944450" y="88230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09" y="0"/>
                  </a:moveTo>
                  <a:lnTo>
                    <a:pt x="1209" y="0"/>
                  </a:lnTo>
                  <a:cubicBezTo>
                    <a:pt x="1209" y="0"/>
                    <a:pt x="732" y="177"/>
                    <a:pt x="424" y="485"/>
                  </a:cubicBezTo>
                  <a:cubicBezTo>
                    <a:pt x="108" y="794"/>
                    <a:pt x="0" y="1032"/>
                    <a:pt x="77" y="1109"/>
                  </a:cubicBezTo>
                  <a:cubicBezTo>
                    <a:pt x="94" y="1128"/>
                    <a:pt x="119" y="1137"/>
                    <a:pt x="150" y="1137"/>
                  </a:cubicBezTo>
                  <a:cubicBezTo>
                    <a:pt x="262" y="1137"/>
                    <a:pt x="462" y="1019"/>
                    <a:pt x="709" y="778"/>
                  </a:cubicBezTo>
                  <a:cubicBezTo>
                    <a:pt x="1017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13"/>
            <p:cNvSpPr/>
            <p:nvPr/>
          </p:nvSpPr>
          <p:spPr>
            <a:xfrm>
              <a:off x="1915750" y="9402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0"/>
                    <a:pt x="186" y="478"/>
                    <a:pt x="486" y="786"/>
                  </a:cubicBezTo>
                  <a:cubicBezTo>
                    <a:pt x="731" y="1037"/>
                    <a:pt x="931" y="1156"/>
                    <a:pt x="1046" y="1156"/>
                  </a:cubicBezTo>
                  <a:cubicBezTo>
                    <a:pt x="1076" y="1156"/>
                    <a:pt x="1100" y="1148"/>
                    <a:pt x="1117" y="1132"/>
                  </a:cubicBezTo>
                  <a:cubicBezTo>
                    <a:pt x="1194" y="1055"/>
                    <a:pt x="1087" y="817"/>
                    <a:pt x="778" y="501"/>
                  </a:cubicBezTo>
                  <a:cubicBezTo>
                    <a:pt x="470" y="193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13"/>
            <p:cNvSpPr/>
            <p:nvPr/>
          </p:nvSpPr>
          <p:spPr>
            <a:xfrm>
              <a:off x="1943875" y="970375"/>
              <a:ext cx="30050" cy="28800"/>
            </a:xfrm>
            <a:custGeom>
              <a:avLst/>
              <a:gdLst/>
              <a:ahLst/>
              <a:cxnLst/>
              <a:rect l="l" t="t" r="r" b="b"/>
              <a:pathLst>
                <a:path w="1202" h="1152" extrusionOk="0">
                  <a:moveTo>
                    <a:pt x="155" y="0"/>
                  </a:moveTo>
                  <a:cubicBezTo>
                    <a:pt x="125" y="0"/>
                    <a:pt x="101" y="9"/>
                    <a:pt x="85" y="27"/>
                  </a:cubicBezTo>
                  <a:cubicBezTo>
                    <a:pt x="0" y="104"/>
                    <a:pt x="108" y="343"/>
                    <a:pt x="416" y="651"/>
                  </a:cubicBezTo>
                  <a:cubicBezTo>
                    <a:pt x="724" y="967"/>
                    <a:pt x="1201" y="1152"/>
                    <a:pt x="1201" y="1152"/>
                  </a:cubicBezTo>
                  <a:cubicBezTo>
                    <a:pt x="1201" y="1152"/>
                    <a:pt x="1017" y="682"/>
                    <a:pt x="709" y="366"/>
                  </a:cubicBezTo>
                  <a:cubicBezTo>
                    <a:pt x="466" y="124"/>
                    <a:pt x="266" y="0"/>
                    <a:pt x="1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13"/>
            <p:cNvSpPr/>
            <p:nvPr/>
          </p:nvSpPr>
          <p:spPr>
            <a:xfrm>
              <a:off x="1915375" y="97035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55" y="1"/>
                  </a:moveTo>
                  <a:cubicBezTo>
                    <a:pt x="940" y="1"/>
                    <a:pt x="741" y="119"/>
                    <a:pt x="501" y="360"/>
                  </a:cubicBezTo>
                  <a:cubicBezTo>
                    <a:pt x="185" y="668"/>
                    <a:pt x="0" y="1137"/>
                    <a:pt x="0" y="1137"/>
                  </a:cubicBezTo>
                  <a:cubicBezTo>
                    <a:pt x="0" y="1137"/>
                    <a:pt x="470" y="960"/>
                    <a:pt x="786" y="652"/>
                  </a:cubicBezTo>
                  <a:cubicBezTo>
                    <a:pt x="1094" y="344"/>
                    <a:pt x="1209" y="105"/>
                    <a:pt x="1132" y="28"/>
                  </a:cubicBezTo>
                  <a:cubicBezTo>
                    <a:pt x="1114" y="10"/>
                    <a:pt x="1088" y="1"/>
                    <a:pt x="105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13"/>
            <p:cNvSpPr/>
            <p:nvPr/>
          </p:nvSpPr>
          <p:spPr>
            <a:xfrm>
              <a:off x="1944050" y="94082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10" y="0"/>
                  </a:moveTo>
                  <a:cubicBezTo>
                    <a:pt x="1210" y="0"/>
                    <a:pt x="732" y="178"/>
                    <a:pt x="424" y="486"/>
                  </a:cubicBezTo>
                  <a:cubicBezTo>
                    <a:pt x="109" y="794"/>
                    <a:pt x="1" y="1032"/>
                    <a:pt x="78" y="1109"/>
                  </a:cubicBezTo>
                  <a:cubicBezTo>
                    <a:pt x="95" y="1128"/>
                    <a:pt x="119" y="1137"/>
                    <a:pt x="151" y="1137"/>
                  </a:cubicBezTo>
                  <a:cubicBezTo>
                    <a:pt x="263" y="1137"/>
                    <a:pt x="463" y="1019"/>
                    <a:pt x="709" y="778"/>
                  </a:cubicBezTo>
                  <a:cubicBezTo>
                    <a:pt x="1017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13"/>
            <p:cNvSpPr/>
            <p:nvPr/>
          </p:nvSpPr>
          <p:spPr>
            <a:xfrm>
              <a:off x="1915375" y="99877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0"/>
                  </a:moveTo>
                  <a:cubicBezTo>
                    <a:pt x="0" y="0"/>
                    <a:pt x="177" y="478"/>
                    <a:pt x="485" y="786"/>
                  </a:cubicBezTo>
                  <a:cubicBezTo>
                    <a:pt x="730" y="1037"/>
                    <a:pt x="931" y="1156"/>
                    <a:pt x="1042" y="1156"/>
                  </a:cubicBezTo>
                  <a:cubicBezTo>
                    <a:pt x="1071" y="1156"/>
                    <a:pt x="1093" y="1148"/>
                    <a:pt x="1109" y="1132"/>
                  </a:cubicBezTo>
                  <a:cubicBezTo>
                    <a:pt x="1194" y="1055"/>
                    <a:pt x="1086" y="817"/>
                    <a:pt x="778" y="501"/>
                  </a:cubicBezTo>
                  <a:cubicBezTo>
                    <a:pt x="470" y="193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13"/>
            <p:cNvSpPr/>
            <p:nvPr/>
          </p:nvSpPr>
          <p:spPr>
            <a:xfrm>
              <a:off x="1943475" y="1028900"/>
              <a:ext cx="29875" cy="28800"/>
            </a:xfrm>
            <a:custGeom>
              <a:avLst/>
              <a:gdLst/>
              <a:ahLst/>
              <a:cxnLst/>
              <a:rect l="l" t="t" r="r" b="b"/>
              <a:pathLst>
                <a:path w="1195" h="1152" extrusionOk="0">
                  <a:moveTo>
                    <a:pt x="155" y="1"/>
                  </a:moveTo>
                  <a:cubicBezTo>
                    <a:pt x="125" y="1"/>
                    <a:pt x="102" y="10"/>
                    <a:pt x="85" y="28"/>
                  </a:cubicBezTo>
                  <a:cubicBezTo>
                    <a:pt x="1" y="105"/>
                    <a:pt x="108" y="343"/>
                    <a:pt x="416" y="651"/>
                  </a:cubicBezTo>
                  <a:cubicBezTo>
                    <a:pt x="725" y="967"/>
                    <a:pt x="1194" y="1152"/>
                    <a:pt x="1194" y="1152"/>
                  </a:cubicBezTo>
                  <a:cubicBezTo>
                    <a:pt x="1194" y="1152"/>
                    <a:pt x="1017" y="682"/>
                    <a:pt x="709" y="366"/>
                  </a:cubicBezTo>
                  <a:cubicBezTo>
                    <a:pt x="467" y="124"/>
                    <a:pt x="267" y="1"/>
                    <a:pt x="15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13"/>
            <p:cNvSpPr/>
            <p:nvPr/>
          </p:nvSpPr>
          <p:spPr>
            <a:xfrm>
              <a:off x="1914800" y="1028775"/>
              <a:ext cx="30425" cy="28550"/>
            </a:xfrm>
            <a:custGeom>
              <a:avLst/>
              <a:gdLst/>
              <a:ahLst/>
              <a:cxnLst/>
              <a:rect l="l" t="t" r="r" b="b"/>
              <a:pathLst>
                <a:path w="1217" h="1142" extrusionOk="0">
                  <a:moveTo>
                    <a:pt x="1065" y="1"/>
                  </a:moveTo>
                  <a:cubicBezTo>
                    <a:pt x="954" y="1"/>
                    <a:pt x="753" y="119"/>
                    <a:pt x="508" y="364"/>
                  </a:cubicBezTo>
                  <a:cubicBezTo>
                    <a:pt x="193" y="672"/>
                    <a:pt x="0" y="1141"/>
                    <a:pt x="0" y="1141"/>
                  </a:cubicBezTo>
                  <a:cubicBezTo>
                    <a:pt x="0" y="1141"/>
                    <a:pt x="478" y="964"/>
                    <a:pt x="793" y="656"/>
                  </a:cubicBezTo>
                  <a:cubicBezTo>
                    <a:pt x="1101" y="348"/>
                    <a:pt x="1217" y="110"/>
                    <a:pt x="1132" y="25"/>
                  </a:cubicBezTo>
                  <a:cubicBezTo>
                    <a:pt x="1116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13"/>
            <p:cNvSpPr/>
            <p:nvPr/>
          </p:nvSpPr>
          <p:spPr>
            <a:xfrm>
              <a:off x="1943675" y="999150"/>
              <a:ext cx="30250" cy="28650"/>
            </a:xfrm>
            <a:custGeom>
              <a:avLst/>
              <a:gdLst/>
              <a:ahLst/>
              <a:cxnLst/>
              <a:rect l="l" t="t" r="r" b="b"/>
              <a:pathLst>
                <a:path w="1210" h="1146" extrusionOk="0">
                  <a:moveTo>
                    <a:pt x="1209" y="1"/>
                  </a:moveTo>
                  <a:cubicBezTo>
                    <a:pt x="1209" y="1"/>
                    <a:pt x="732" y="186"/>
                    <a:pt x="416" y="494"/>
                  </a:cubicBezTo>
                  <a:cubicBezTo>
                    <a:pt x="108" y="802"/>
                    <a:pt x="0" y="1040"/>
                    <a:pt x="77" y="1117"/>
                  </a:cubicBezTo>
                  <a:cubicBezTo>
                    <a:pt x="94" y="1136"/>
                    <a:pt x="119" y="1145"/>
                    <a:pt x="150" y="1145"/>
                  </a:cubicBezTo>
                  <a:cubicBezTo>
                    <a:pt x="263" y="1145"/>
                    <a:pt x="462" y="1027"/>
                    <a:pt x="709" y="786"/>
                  </a:cubicBezTo>
                  <a:cubicBezTo>
                    <a:pt x="1017" y="478"/>
                    <a:pt x="1209" y="1"/>
                    <a:pt x="12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13"/>
            <p:cNvSpPr/>
            <p:nvPr/>
          </p:nvSpPr>
          <p:spPr>
            <a:xfrm>
              <a:off x="1914975" y="10573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1"/>
                    <a:pt x="178" y="478"/>
                    <a:pt x="486" y="786"/>
                  </a:cubicBezTo>
                  <a:cubicBezTo>
                    <a:pt x="731" y="1037"/>
                    <a:pt x="932" y="1156"/>
                    <a:pt x="1043" y="1156"/>
                  </a:cubicBezTo>
                  <a:cubicBezTo>
                    <a:pt x="1071" y="1156"/>
                    <a:pt x="1094" y="1148"/>
                    <a:pt x="1110" y="1132"/>
                  </a:cubicBezTo>
                  <a:cubicBezTo>
                    <a:pt x="1195" y="1055"/>
                    <a:pt x="1087" y="817"/>
                    <a:pt x="779" y="501"/>
                  </a:cubicBezTo>
                  <a:cubicBezTo>
                    <a:pt x="471" y="193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13"/>
            <p:cNvSpPr/>
            <p:nvPr/>
          </p:nvSpPr>
          <p:spPr>
            <a:xfrm>
              <a:off x="1943100" y="1087325"/>
              <a:ext cx="29850" cy="28900"/>
            </a:xfrm>
            <a:custGeom>
              <a:avLst/>
              <a:gdLst/>
              <a:ahLst/>
              <a:cxnLst/>
              <a:rect l="l" t="t" r="r" b="b"/>
              <a:pathLst>
                <a:path w="1194" h="1156" extrusionOk="0">
                  <a:moveTo>
                    <a:pt x="146" y="1"/>
                  </a:moveTo>
                  <a:cubicBezTo>
                    <a:pt x="117" y="1"/>
                    <a:pt x="94" y="9"/>
                    <a:pt x="77" y="24"/>
                  </a:cubicBezTo>
                  <a:cubicBezTo>
                    <a:pt x="0" y="109"/>
                    <a:pt x="108" y="347"/>
                    <a:pt x="416" y="655"/>
                  </a:cubicBezTo>
                  <a:cubicBezTo>
                    <a:pt x="724" y="971"/>
                    <a:pt x="1194" y="1156"/>
                    <a:pt x="1194" y="1156"/>
                  </a:cubicBezTo>
                  <a:cubicBezTo>
                    <a:pt x="1194" y="1156"/>
                    <a:pt x="1017" y="686"/>
                    <a:pt x="709" y="370"/>
                  </a:cubicBezTo>
                  <a:cubicBezTo>
                    <a:pt x="462" y="124"/>
                    <a:pt x="260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13"/>
            <p:cNvSpPr/>
            <p:nvPr/>
          </p:nvSpPr>
          <p:spPr>
            <a:xfrm>
              <a:off x="1914400" y="10873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1"/>
                  </a:moveTo>
                  <a:cubicBezTo>
                    <a:pt x="954" y="1"/>
                    <a:pt x="752" y="119"/>
                    <a:pt x="501" y="364"/>
                  </a:cubicBezTo>
                  <a:cubicBezTo>
                    <a:pt x="193" y="672"/>
                    <a:pt x="1" y="1142"/>
                    <a:pt x="1" y="1142"/>
                  </a:cubicBezTo>
                  <a:cubicBezTo>
                    <a:pt x="1" y="1142"/>
                    <a:pt x="478" y="957"/>
                    <a:pt x="786" y="656"/>
                  </a:cubicBezTo>
                  <a:cubicBezTo>
                    <a:pt x="1102" y="348"/>
                    <a:pt x="1210" y="110"/>
                    <a:pt x="1133" y="25"/>
                  </a:cubicBezTo>
                  <a:cubicBezTo>
                    <a:pt x="1117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13"/>
            <p:cNvSpPr/>
            <p:nvPr/>
          </p:nvSpPr>
          <p:spPr>
            <a:xfrm>
              <a:off x="1943100" y="1057675"/>
              <a:ext cx="30250" cy="28650"/>
            </a:xfrm>
            <a:custGeom>
              <a:avLst/>
              <a:gdLst/>
              <a:ahLst/>
              <a:cxnLst/>
              <a:rect l="l" t="t" r="r" b="b"/>
              <a:pathLst>
                <a:path w="1210" h="1146" extrusionOk="0">
                  <a:moveTo>
                    <a:pt x="1209" y="1"/>
                  </a:moveTo>
                  <a:cubicBezTo>
                    <a:pt x="1209" y="1"/>
                    <a:pt x="739" y="186"/>
                    <a:pt x="424" y="494"/>
                  </a:cubicBezTo>
                  <a:cubicBezTo>
                    <a:pt x="116" y="802"/>
                    <a:pt x="0" y="1040"/>
                    <a:pt x="85" y="1117"/>
                  </a:cubicBezTo>
                  <a:cubicBezTo>
                    <a:pt x="102" y="1136"/>
                    <a:pt x="126" y="1145"/>
                    <a:pt x="158" y="1145"/>
                  </a:cubicBezTo>
                  <a:cubicBezTo>
                    <a:pt x="270" y="1145"/>
                    <a:pt x="468" y="1027"/>
                    <a:pt x="709" y="786"/>
                  </a:cubicBezTo>
                  <a:cubicBezTo>
                    <a:pt x="1024" y="478"/>
                    <a:pt x="1209" y="1"/>
                    <a:pt x="12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13"/>
            <p:cNvSpPr/>
            <p:nvPr/>
          </p:nvSpPr>
          <p:spPr>
            <a:xfrm>
              <a:off x="1914400" y="11158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cubicBezTo>
                    <a:pt x="1" y="1"/>
                    <a:pt x="186" y="478"/>
                    <a:pt x="494" y="786"/>
                  </a:cubicBezTo>
                  <a:cubicBezTo>
                    <a:pt x="738" y="1037"/>
                    <a:pt x="939" y="1156"/>
                    <a:pt x="1050" y="1156"/>
                  </a:cubicBezTo>
                  <a:cubicBezTo>
                    <a:pt x="1079" y="1156"/>
                    <a:pt x="1102" y="1148"/>
                    <a:pt x="1117" y="1133"/>
                  </a:cubicBezTo>
                  <a:cubicBezTo>
                    <a:pt x="1194" y="1056"/>
                    <a:pt x="1094" y="817"/>
                    <a:pt x="786" y="501"/>
                  </a:cubicBezTo>
                  <a:cubicBezTo>
                    <a:pt x="478" y="193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13"/>
            <p:cNvSpPr/>
            <p:nvPr/>
          </p:nvSpPr>
          <p:spPr>
            <a:xfrm>
              <a:off x="1942700" y="11458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6" y="1"/>
                  </a:moveTo>
                  <a:cubicBezTo>
                    <a:pt x="118" y="1"/>
                    <a:pt x="95" y="9"/>
                    <a:pt x="78" y="24"/>
                  </a:cubicBezTo>
                  <a:cubicBezTo>
                    <a:pt x="1" y="109"/>
                    <a:pt x="109" y="347"/>
                    <a:pt x="417" y="655"/>
                  </a:cubicBezTo>
                  <a:cubicBezTo>
                    <a:pt x="725" y="971"/>
                    <a:pt x="1194" y="1156"/>
                    <a:pt x="1194" y="1156"/>
                  </a:cubicBezTo>
                  <a:cubicBezTo>
                    <a:pt x="1194" y="1156"/>
                    <a:pt x="1010" y="686"/>
                    <a:pt x="702" y="371"/>
                  </a:cubicBezTo>
                  <a:cubicBezTo>
                    <a:pt x="455" y="124"/>
                    <a:pt x="258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13"/>
            <p:cNvSpPr/>
            <p:nvPr/>
          </p:nvSpPr>
          <p:spPr>
            <a:xfrm>
              <a:off x="1914025" y="114585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5" y="0"/>
                  </a:moveTo>
                  <a:cubicBezTo>
                    <a:pt x="954" y="0"/>
                    <a:pt x="751" y="118"/>
                    <a:pt x="501" y="363"/>
                  </a:cubicBezTo>
                  <a:cubicBezTo>
                    <a:pt x="193" y="671"/>
                    <a:pt x="0" y="1141"/>
                    <a:pt x="0" y="1141"/>
                  </a:cubicBezTo>
                  <a:cubicBezTo>
                    <a:pt x="0" y="1141"/>
                    <a:pt x="478" y="956"/>
                    <a:pt x="786" y="648"/>
                  </a:cubicBezTo>
                  <a:cubicBezTo>
                    <a:pt x="1102" y="340"/>
                    <a:pt x="1209" y="109"/>
                    <a:pt x="1132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13"/>
            <p:cNvSpPr/>
            <p:nvPr/>
          </p:nvSpPr>
          <p:spPr>
            <a:xfrm>
              <a:off x="1942700" y="11162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cubicBezTo>
                    <a:pt x="1210" y="1"/>
                    <a:pt x="740" y="186"/>
                    <a:pt x="424" y="494"/>
                  </a:cubicBezTo>
                  <a:cubicBezTo>
                    <a:pt x="116" y="802"/>
                    <a:pt x="1" y="1041"/>
                    <a:pt x="78" y="1118"/>
                  </a:cubicBezTo>
                  <a:cubicBezTo>
                    <a:pt x="95" y="1134"/>
                    <a:pt x="120" y="1142"/>
                    <a:pt x="150" y="1142"/>
                  </a:cubicBezTo>
                  <a:cubicBezTo>
                    <a:pt x="265" y="1142"/>
                    <a:pt x="465" y="1024"/>
                    <a:pt x="709" y="786"/>
                  </a:cubicBezTo>
                  <a:cubicBezTo>
                    <a:pt x="1025" y="478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13"/>
            <p:cNvSpPr/>
            <p:nvPr/>
          </p:nvSpPr>
          <p:spPr>
            <a:xfrm>
              <a:off x="1914025" y="11743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0" y="1"/>
                  </a:moveTo>
                  <a:cubicBezTo>
                    <a:pt x="0" y="1"/>
                    <a:pt x="185" y="478"/>
                    <a:pt x="493" y="786"/>
                  </a:cubicBezTo>
                  <a:cubicBezTo>
                    <a:pt x="738" y="1037"/>
                    <a:pt x="934" y="1157"/>
                    <a:pt x="1047" y="1157"/>
                  </a:cubicBezTo>
                  <a:cubicBezTo>
                    <a:pt x="1076" y="1157"/>
                    <a:pt x="1100" y="1149"/>
                    <a:pt x="1117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93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13"/>
            <p:cNvSpPr/>
            <p:nvPr/>
          </p:nvSpPr>
          <p:spPr>
            <a:xfrm>
              <a:off x="1942325" y="12043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8" y="0"/>
                  </a:moveTo>
                  <a:cubicBezTo>
                    <a:pt x="118" y="0"/>
                    <a:pt x="95" y="8"/>
                    <a:pt x="77" y="24"/>
                  </a:cubicBezTo>
                  <a:cubicBezTo>
                    <a:pt x="0" y="109"/>
                    <a:pt x="108" y="348"/>
                    <a:pt x="416" y="656"/>
                  </a:cubicBezTo>
                  <a:cubicBezTo>
                    <a:pt x="724" y="971"/>
                    <a:pt x="1194" y="1156"/>
                    <a:pt x="1194" y="1156"/>
                  </a:cubicBezTo>
                  <a:cubicBezTo>
                    <a:pt x="1194" y="1156"/>
                    <a:pt x="1009" y="686"/>
                    <a:pt x="701" y="371"/>
                  </a:cubicBezTo>
                  <a:cubicBezTo>
                    <a:pt x="457" y="120"/>
                    <a:pt x="260" y="0"/>
                    <a:pt x="1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13"/>
            <p:cNvSpPr/>
            <p:nvPr/>
          </p:nvSpPr>
          <p:spPr>
            <a:xfrm>
              <a:off x="1913625" y="1204375"/>
              <a:ext cx="30275" cy="28525"/>
            </a:xfrm>
            <a:custGeom>
              <a:avLst/>
              <a:gdLst/>
              <a:ahLst/>
              <a:cxnLst/>
              <a:rect l="l" t="t" r="r" b="b"/>
              <a:pathLst>
                <a:path w="1211" h="1141" extrusionOk="0">
                  <a:moveTo>
                    <a:pt x="1065" y="0"/>
                  </a:moveTo>
                  <a:cubicBezTo>
                    <a:pt x="954" y="0"/>
                    <a:pt x="752" y="119"/>
                    <a:pt x="502" y="363"/>
                  </a:cubicBezTo>
                  <a:cubicBezTo>
                    <a:pt x="186" y="671"/>
                    <a:pt x="1" y="1141"/>
                    <a:pt x="1" y="1141"/>
                  </a:cubicBezTo>
                  <a:cubicBezTo>
                    <a:pt x="1" y="1141"/>
                    <a:pt x="478" y="956"/>
                    <a:pt x="786" y="648"/>
                  </a:cubicBezTo>
                  <a:cubicBezTo>
                    <a:pt x="1102" y="340"/>
                    <a:pt x="1210" y="109"/>
                    <a:pt x="1133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13"/>
            <p:cNvSpPr/>
            <p:nvPr/>
          </p:nvSpPr>
          <p:spPr>
            <a:xfrm>
              <a:off x="1942325" y="117475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09" y="0"/>
                  </a:moveTo>
                  <a:cubicBezTo>
                    <a:pt x="1209" y="0"/>
                    <a:pt x="732" y="185"/>
                    <a:pt x="424" y="493"/>
                  </a:cubicBezTo>
                  <a:cubicBezTo>
                    <a:pt x="108" y="801"/>
                    <a:pt x="0" y="1040"/>
                    <a:pt x="77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2"/>
                    <a:pt x="709" y="778"/>
                  </a:cubicBezTo>
                  <a:cubicBezTo>
                    <a:pt x="1025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13"/>
            <p:cNvSpPr/>
            <p:nvPr/>
          </p:nvSpPr>
          <p:spPr>
            <a:xfrm>
              <a:off x="1913625" y="12328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cubicBezTo>
                    <a:pt x="1" y="1"/>
                    <a:pt x="186" y="478"/>
                    <a:pt x="494" y="786"/>
                  </a:cubicBezTo>
                  <a:cubicBezTo>
                    <a:pt x="739" y="1037"/>
                    <a:pt x="935" y="1157"/>
                    <a:pt x="1047" y="1157"/>
                  </a:cubicBezTo>
                  <a:cubicBezTo>
                    <a:pt x="1077" y="1157"/>
                    <a:pt x="1100" y="1149"/>
                    <a:pt x="1118" y="1133"/>
                  </a:cubicBezTo>
                  <a:cubicBezTo>
                    <a:pt x="1195" y="1056"/>
                    <a:pt x="1087" y="817"/>
                    <a:pt x="779" y="501"/>
                  </a:cubicBezTo>
                  <a:cubicBezTo>
                    <a:pt x="471" y="186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13"/>
            <p:cNvSpPr/>
            <p:nvPr/>
          </p:nvSpPr>
          <p:spPr>
            <a:xfrm>
              <a:off x="1941950" y="126290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4" y="0"/>
                  </a:moveTo>
                  <a:cubicBezTo>
                    <a:pt x="116" y="0"/>
                    <a:pt x="93" y="8"/>
                    <a:pt x="77" y="24"/>
                  </a:cubicBezTo>
                  <a:cubicBezTo>
                    <a:pt x="0" y="101"/>
                    <a:pt x="100" y="340"/>
                    <a:pt x="408" y="656"/>
                  </a:cubicBezTo>
                  <a:cubicBezTo>
                    <a:pt x="716" y="971"/>
                    <a:pt x="1194" y="1156"/>
                    <a:pt x="1194" y="1156"/>
                  </a:cubicBezTo>
                  <a:cubicBezTo>
                    <a:pt x="1194" y="1156"/>
                    <a:pt x="1009" y="679"/>
                    <a:pt x="701" y="371"/>
                  </a:cubicBezTo>
                  <a:cubicBezTo>
                    <a:pt x="456" y="120"/>
                    <a:pt x="255" y="0"/>
                    <a:pt x="1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13"/>
            <p:cNvSpPr/>
            <p:nvPr/>
          </p:nvSpPr>
          <p:spPr>
            <a:xfrm>
              <a:off x="1913250" y="126290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1" y="0"/>
                  </a:moveTo>
                  <a:cubicBezTo>
                    <a:pt x="946" y="0"/>
                    <a:pt x="746" y="119"/>
                    <a:pt x="501" y="363"/>
                  </a:cubicBezTo>
                  <a:cubicBezTo>
                    <a:pt x="185" y="671"/>
                    <a:pt x="1" y="1141"/>
                    <a:pt x="1" y="1141"/>
                  </a:cubicBezTo>
                  <a:cubicBezTo>
                    <a:pt x="1" y="1141"/>
                    <a:pt x="470" y="956"/>
                    <a:pt x="786" y="648"/>
                  </a:cubicBezTo>
                  <a:cubicBezTo>
                    <a:pt x="1094" y="340"/>
                    <a:pt x="1210" y="109"/>
                    <a:pt x="1133" y="24"/>
                  </a:cubicBezTo>
                  <a:cubicBezTo>
                    <a:pt x="1115" y="8"/>
                    <a:pt x="1091" y="0"/>
                    <a:pt x="10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13"/>
            <p:cNvSpPr/>
            <p:nvPr/>
          </p:nvSpPr>
          <p:spPr>
            <a:xfrm>
              <a:off x="1941950" y="123327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09" y="0"/>
                  </a:moveTo>
                  <a:cubicBezTo>
                    <a:pt x="1209" y="0"/>
                    <a:pt x="732" y="185"/>
                    <a:pt x="424" y="493"/>
                  </a:cubicBezTo>
                  <a:cubicBezTo>
                    <a:pt x="108" y="801"/>
                    <a:pt x="0" y="1040"/>
                    <a:pt x="77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2"/>
                    <a:pt x="709" y="778"/>
                  </a:cubicBezTo>
                  <a:cubicBezTo>
                    <a:pt x="1017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13"/>
            <p:cNvSpPr/>
            <p:nvPr/>
          </p:nvSpPr>
          <p:spPr>
            <a:xfrm>
              <a:off x="1913250" y="12914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cubicBezTo>
                    <a:pt x="1" y="1"/>
                    <a:pt x="178" y="478"/>
                    <a:pt x="486" y="786"/>
                  </a:cubicBezTo>
                  <a:cubicBezTo>
                    <a:pt x="730" y="1037"/>
                    <a:pt x="931" y="1157"/>
                    <a:pt x="1042" y="1157"/>
                  </a:cubicBezTo>
                  <a:cubicBezTo>
                    <a:pt x="1071" y="1157"/>
                    <a:pt x="1094" y="1149"/>
                    <a:pt x="1110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86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13"/>
            <p:cNvSpPr/>
            <p:nvPr/>
          </p:nvSpPr>
          <p:spPr>
            <a:xfrm>
              <a:off x="1941350" y="13214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53" y="0"/>
                  </a:moveTo>
                  <a:cubicBezTo>
                    <a:pt x="124" y="0"/>
                    <a:pt x="101" y="8"/>
                    <a:pt x="86" y="24"/>
                  </a:cubicBezTo>
                  <a:cubicBezTo>
                    <a:pt x="1" y="101"/>
                    <a:pt x="109" y="340"/>
                    <a:pt x="417" y="656"/>
                  </a:cubicBezTo>
                  <a:cubicBezTo>
                    <a:pt x="725" y="971"/>
                    <a:pt x="1195" y="1156"/>
                    <a:pt x="1195" y="1156"/>
                  </a:cubicBezTo>
                  <a:cubicBezTo>
                    <a:pt x="1195" y="1156"/>
                    <a:pt x="1017" y="679"/>
                    <a:pt x="709" y="371"/>
                  </a:cubicBezTo>
                  <a:cubicBezTo>
                    <a:pt x="465" y="120"/>
                    <a:pt x="264" y="0"/>
                    <a:pt x="15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13"/>
            <p:cNvSpPr/>
            <p:nvPr/>
          </p:nvSpPr>
          <p:spPr>
            <a:xfrm>
              <a:off x="1912875" y="132142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57" y="0"/>
                  </a:moveTo>
                  <a:cubicBezTo>
                    <a:pt x="946" y="0"/>
                    <a:pt x="745" y="119"/>
                    <a:pt x="501" y="363"/>
                  </a:cubicBezTo>
                  <a:cubicBezTo>
                    <a:pt x="185" y="671"/>
                    <a:pt x="0" y="1141"/>
                    <a:pt x="0" y="1141"/>
                  </a:cubicBezTo>
                  <a:cubicBezTo>
                    <a:pt x="0" y="1141"/>
                    <a:pt x="470" y="956"/>
                    <a:pt x="786" y="648"/>
                  </a:cubicBezTo>
                  <a:cubicBezTo>
                    <a:pt x="1094" y="340"/>
                    <a:pt x="1209" y="101"/>
                    <a:pt x="1125" y="24"/>
                  </a:cubicBezTo>
                  <a:cubicBezTo>
                    <a:pt x="1109" y="8"/>
                    <a:pt x="1086" y="0"/>
                    <a:pt x="10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13"/>
            <p:cNvSpPr/>
            <p:nvPr/>
          </p:nvSpPr>
          <p:spPr>
            <a:xfrm>
              <a:off x="1941550" y="129180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10" y="0"/>
                  </a:moveTo>
                  <a:lnTo>
                    <a:pt x="1210" y="0"/>
                  </a:lnTo>
                  <a:cubicBezTo>
                    <a:pt x="1210" y="0"/>
                    <a:pt x="732" y="185"/>
                    <a:pt x="424" y="493"/>
                  </a:cubicBezTo>
                  <a:cubicBezTo>
                    <a:pt x="108" y="801"/>
                    <a:pt x="1" y="1032"/>
                    <a:pt x="78" y="1117"/>
                  </a:cubicBezTo>
                  <a:cubicBezTo>
                    <a:pt x="94" y="1133"/>
                    <a:pt x="116" y="1141"/>
                    <a:pt x="145" y="1141"/>
                  </a:cubicBezTo>
                  <a:cubicBezTo>
                    <a:pt x="257" y="1141"/>
                    <a:pt x="459" y="1022"/>
                    <a:pt x="709" y="778"/>
                  </a:cubicBezTo>
                  <a:cubicBezTo>
                    <a:pt x="1017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13"/>
            <p:cNvSpPr/>
            <p:nvPr/>
          </p:nvSpPr>
          <p:spPr>
            <a:xfrm>
              <a:off x="1912875" y="134992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1"/>
                  </a:moveTo>
                  <a:cubicBezTo>
                    <a:pt x="0" y="1"/>
                    <a:pt x="177" y="471"/>
                    <a:pt x="485" y="786"/>
                  </a:cubicBezTo>
                  <a:cubicBezTo>
                    <a:pt x="730" y="1037"/>
                    <a:pt x="931" y="1157"/>
                    <a:pt x="1042" y="1157"/>
                  </a:cubicBezTo>
                  <a:cubicBezTo>
                    <a:pt x="1071" y="1157"/>
                    <a:pt x="1093" y="1149"/>
                    <a:pt x="1109" y="1133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6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13"/>
            <p:cNvSpPr/>
            <p:nvPr/>
          </p:nvSpPr>
          <p:spPr>
            <a:xfrm>
              <a:off x="1940975" y="13799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52" y="0"/>
                  </a:moveTo>
                  <a:cubicBezTo>
                    <a:pt x="124" y="0"/>
                    <a:pt x="101" y="8"/>
                    <a:pt x="85" y="24"/>
                  </a:cubicBezTo>
                  <a:cubicBezTo>
                    <a:pt x="1" y="101"/>
                    <a:pt x="108" y="340"/>
                    <a:pt x="416" y="656"/>
                  </a:cubicBezTo>
                  <a:cubicBezTo>
                    <a:pt x="724" y="964"/>
                    <a:pt x="1194" y="1156"/>
                    <a:pt x="1194" y="1156"/>
                  </a:cubicBezTo>
                  <a:cubicBezTo>
                    <a:pt x="1194" y="1156"/>
                    <a:pt x="1017" y="679"/>
                    <a:pt x="709" y="371"/>
                  </a:cubicBezTo>
                  <a:cubicBezTo>
                    <a:pt x="464" y="120"/>
                    <a:pt x="263" y="0"/>
                    <a:pt x="15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13"/>
            <p:cNvSpPr/>
            <p:nvPr/>
          </p:nvSpPr>
          <p:spPr>
            <a:xfrm>
              <a:off x="1930000" y="1379900"/>
              <a:ext cx="12150" cy="11075"/>
            </a:xfrm>
            <a:custGeom>
              <a:avLst/>
              <a:gdLst/>
              <a:ahLst/>
              <a:cxnLst/>
              <a:rect l="l" t="t" r="r" b="b"/>
              <a:pathLst>
                <a:path w="486" h="443" extrusionOk="0">
                  <a:moveTo>
                    <a:pt x="353" y="0"/>
                  </a:moveTo>
                  <a:cubicBezTo>
                    <a:pt x="275" y="0"/>
                    <a:pt x="156" y="58"/>
                    <a:pt x="1" y="180"/>
                  </a:cubicBezTo>
                  <a:cubicBezTo>
                    <a:pt x="93" y="265"/>
                    <a:pt x="185" y="350"/>
                    <a:pt x="270" y="442"/>
                  </a:cubicBezTo>
                  <a:cubicBezTo>
                    <a:pt x="440" y="234"/>
                    <a:pt x="486" y="88"/>
                    <a:pt x="424" y="26"/>
                  </a:cubicBezTo>
                  <a:cubicBezTo>
                    <a:pt x="407" y="9"/>
                    <a:pt x="383" y="0"/>
                    <a:pt x="35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13"/>
            <p:cNvSpPr/>
            <p:nvPr/>
          </p:nvSpPr>
          <p:spPr>
            <a:xfrm>
              <a:off x="1940975" y="135032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10" y="0"/>
                  </a:moveTo>
                  <a:cubicBezTo>
                    <a:pt x="1209" y="0"/>
                    <a:pt x="740" y="185"/>
                    <a:pt x="424" y="493"/>
                  </a:cubicBezTo>
                  <a:cubicBezTo>
                    <a:pt x="116" y="801"/>
                    <a:pt x="1" y="1032"/>
                    <a:pt x="85" y="1117"/>
                  </a:cubicBezTo>
                  <a:cubicBezTo>
                    <a:pt x="101" y="1133"/>
                    <a:pt x="124" y="1141"/>
                    <a:pt x="153" y="1141"/>
                  </a:cubicBezTo>
                  <a:cubicBezTo>
                    <a:pt x="264" y="1141"/>
                    <a:pt x="465" y="1022"/>
                    <a:pt x="709" y="778"/>
                  </a:cubicBezTo>
                  <a:cubicBezTo>
                    <a:pt x="1025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13"/>
            <p:cNvSpPr/>
            <p:nvPr/>
          </p:nvSpPr>
          <p:spPr>
            <a:xfrm>
              <a:off x="1961950" y="1408850"/>
              <a:ext cx="8900" cy="8300"/>
            </a:xfrm>
            <a:custGeom>
              <a:avLst/>
              <a:gdLst/>
              <a:ahLst/>
              <a:cxnLst/>
              <a:rect l="l" t="t" r="r" b="b"/>
              <a:pathLst>
                <a:path w="356" h="332" extrusionOk="0">
                  <a:moveTo>
                    <a:pt x="355" y="0"/>
                  </a:moveTo>
                  <a:cubicBezTo>
                    <a:pt x="340" y="8"/>
                    <a:pt x="186" y="70"/>
                    <a:pt x="1" y="177"/>
                  </a:cubicBezTo>
                  <a:cubicBezTo>
                    <a:pt x="63" y="231"/>
                    <a:pt x="124" y="278"/>
                    <a:pt x="193" y="331"/>
                  </a:cubicBezTo>
                  <a:cubicBezTo>
                    <a:pt x="294" y="162"/>
                    <a:pt x="355" y="16"/>
                    <a:pt x="3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13"/>
            <p:cNvSpPr/>
            <p:nvPr/>
          </p:nvSpPr>
          <p:spPr>
            <a:xfrm>
              <a:off x="1906325" y="753500"/>
              <a:ext cx="10600" cy="11200"/>
            </a:xfrm>
            <a:custGeom>
              <a:avLst/>
              <a:gdLst/>
              <a:ahLst/>
              <a:cxnLst/>
              <a:rect l="l" t="t" r="r" b="b"/>
              <a:pathLst>
                <a:path w="424" h="448" extrusionOk="0">
                  <a:moveTo>
                    <a:pt x="201" y="0"/>
                  </a:moveTo>
                  <a:cubicBezTo>
                    <a:pt x="131" y="77"/>
                    <a:pt x="62" y="147"/>
                    <a:pt x="0" y="224"/>
                  </a:cubicBezTo>
                  <a:cubicBezTo>
                    <a:pt x="216" y="362"/>
                    <a:pt x="409" y="439"/>
                    <a:pt x="424" y="447"/>
                  </a:cubicBezTo>
                  <a:cubicBezTo>
                    <a:pt x="416" y="432"/>
                    <a:pt x="339" y="224"/>
                    <a:pt x="2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13"/>
            <p:cNvSpPr/>
            <p:nvPr/>
          </p:nvSpPr>
          <p:spPr>
            <a:xfrm>
              <a:off x="1880525" y="785650"/>
              <a:ext cx="6950" cy="7550"/>
            </a:xfrm>
            <a:custGeom>
              <a:avLst/>
              <a:gdLst/>
              <a:ahLst/>
              <a:cxnLst/>
              <a:rect l="l" t="t" r="r" b="b"/>
              <a:pathLst>
                <a:path w="278" h="302" extrusionOk="0">
                  <a:moveTo>
                    <a:pt x="185" y="0"/>
                  </a:moveTo>
                  <a:cubicBezTo>
                    <a:pt x="124" y="85"/>
                    <a:pt x="62" y="170"/>
                    <a:pt x="0" y="247"/>
                  </a:cubicBezTo>
                  <a:cubicBezTo>
                    <a:pt x="69" y="284"/>
                    <a:pt x="125" y="301"/>
                    <a:pt x="166" y="301"/>
                  </a:cubicBezTo>
                  <a:cubicBezTo>
                    <a:pt x="194" y="301"/>
                    <a:pt x="216" y="293"/>
                    <a:pt x="231" y="278"/>
                  </a:cubicBezTo>
                  <a:cubicBezTo>
                    <a:pt x="278" y="231"/>
                    <a:pt x="262" y="139"/>
                    <a:pt x="18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13"/>
            <p:cNvSpPr/>
            <p:nvPr/>
          </p:nvSpPr>
          <p:spPr>
            <a:xfrm>
              <a:off x="1886675" y="794400"/>
              <a:ext cx="29875" cy="28825"/>
            </a:xfrm>
            <a:custGeom>
              <a:avLst/>
              <a:gdLst/>
              <a:ahLst/>
              <a:cxnLst/>
              <a:rect l="l" t="t" r="r" b="b"/>
              <a:pathLst>
                <a:path w="1195" h="1153" extrusionOk="0">
                  <a:moveTo>
                    <a:pt x="156" y="1"/>
                  </a:moveTo>
                  <a:cubicBezTo>
                    <a:pt x="126" y="1"/>
                    <a:pt x="102" y="10"/>
                    <a:pt x="86" y="28"/>
                  </a:cubicBezTo>
                  <a:cubicBezTo>
                    <a:pt x="1" y="105"/>
                    <a:pt x="109" y="344"/>
                    <a:pt x="417" y="652"/>
                  </a:cubicBezTo>
                  <a:cubicBezTo>
                    <a:pt x="725" y="967"/>
                    <a:pt x="1195" y="1152"/>
                    <a:pt x="1195" y="1152"/>
                  </a:cubicBezTo>
                  <a:cubicBezTo>
                    <a:pt x="1195" y="1152"/>
                    <a:pt x="1017" y="682"/>
                    <a:pt x="709" y="367"/>
                  </a:cubicBezTo>
                  <a:cubicBezTo>
                    <a:pt x="467" y="124"/>
                    <a:pt x="267" y="1"/>
                    <a:pt x="15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13"/>
            <p:cNvSpPr/>
            <p:nvPr/>
          </p:nvSpPr>
          <p:spPr>
            <a:xfrm>
              <a:off x="1858200" y="794350"/>
              <a:ext cx="30050" cy="28475"/>
            </a:xfrm>
            <a:custGeom>
              <a:avLst/>
              <a:gdLst/>
              <a:ahLst/>
              <a:cxnLst/>
              <a:rect l="l" t="t" r="r" b="b"/>
              <a:pathLst>
                <a:path w="1202" h="1139" extrusionOk="0">
                  <a:moveTo>
                    <a:pt x="1057" y="1"/>
                  </a:moveTo>
                  <a:cubicBezTo>
                    <a:pt x="978" y="1"/>
                    <a:pt x="854" y="57"/>
                    <a:pt x="701" y="176"/>
                  </a:cubicBezTo>
                  <a:cubicBezTo>
                    <a:pt x="639" y="230"/>
                    <a:pt x="570" y="292"/>
                    <a:pt x="493" y="361"/>
                  </a:cubicBezTo>
                  <a:cubicBezTo>
                    <a:pt x="193" y="661"/>
                    <a:pt x="8" y="1108"/>
                    <a:pt x="0" y="1139"/>
                  </a:cubicBezTo>
                  <a:cubicBezTo>
                    <a:pt x="8" y="1139"/>
                    <a:pt x="46" y="1123"/>
                    <a:pt x="116" y="1093"/>
                  </a:cubicBezTo>
                  <a:cubicBezTo>
                    <a:pt x="270" y="1016"/>
                    <a:pt x="562" y="861"/>
                    <a:pt x="786" y="654"/>
                  </a:cubicBezTo>
                  <a:cubicBezTo>
                    <a:pt x="1094" y="346"/>
                    <a:pt x="1201" y="107"/>
                    <a:pt x="1124" y="22"/>
                  </a:cubicBezTo>
                  <a:cubicBezTo>
                    <a:pt x="1108" y="8"/>
                    <a:pt x="1086" y="1"/>
                    <a:pt x="105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13"/>
            <p:cNvSpPr/>
            <p:nvPr/>
          </p:nvSpPr>
          <p:spPr>
            <a:xfrm>
              <a:off x="1886675" y="76485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10" y="1"/>
                  </a:moveTo>
                  <a:cubicBezTo>
                    <a:pt x="1210" y="1"/>
                    <a:pt x="740" y="178"/>
                    <a:pt x="424" y="486"/>
                  </a:cubicBezTo>
                  <a:cubicBezTo>
                    <a:pt x="116" y="794"/>
                    <a:pt x="1" y="1033"/>
                    <a:pt x="86" y="1110"/>
                  </a:cubicBezTo>
                  <a:cubicBezTo>
                    <a:pt x="102" y="1128"/>
                    <a:pt x="127" y="1138"/>
                    <a:pt x="158" y="1138"/>
                  </a:cubicBezTo>
                  <a:cubicBezTo>
                    <a:pt x="270" y="1138"/>
                    <a:pt x="469" y="1019"/>
                    <a:pt x="709" y="779"/>
                  </a:cubicBezTo>
                  <a:cubicBezTo>
                    <a:pt x="1025" y="471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13"/>
            <p:cNvSpPr/>
            <p:nvPr/>
          </p:nvSpPr>
          <p:spPr>
            <a:xfrm>
              <a:off x="1858000" y="8228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0" y="1"/>
                  </a:moveTo>
                  <a:cubicBezTo>
                    <a:pt x="0" y="1"/>
                    <a:pt x="185" y="478"/>
                    <a:pt x="493" y="786"/>
                  </a:cubicBezTo>
                  <a:cubicBezTo>
                    <a:pt x="738" y="1037"/>
                    <a:pt x="939" y="1157"/>
                    <a:pt x="1050" y="1157"/>
                  </a:cubicBezTo>
                  <a:cubicBezTo>
                    <a:pt x="1079" y="1157"/>
                    <a:pt x="1101" y="1149"/>
                    <a:pt x="1117" y="1133"/>
                  </a:cubicBezTo>
                  <a:cubicBezTo>
                    <a:pt x="1194" y="1056"/>
                    <a:pt x="1094" y="817"/>
                    <a:pt x="786" y="501"/>
                  </a:cubicBezTo>
                  <a:cubicBezTo>
                    <a:pt x="478" y="193"/>
                    <a:pt x="1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13"/>
            <p:cNvSpPr/>
            <p:nvPr/>
          </p:nvSpPr>
          <p:spPr>
            <a:xfrm>
              <a:off x="1886300" y="852925"/>
              <a:ext cx="29875" cy="28825"/>
            </a:xfrm>
            <a:custGeom>
              <a:avLst/>
              <a:gdLst/>
              <a:ahLst/>
              <a:cxnLst/>
              <a:rect l="l" t="t" r="r" b="b"/>
              <a:pathLst>
                <a:path w="1195" h="1153" extrusionOk="0">
                  <a:moveTo>
                    <a:pt x="151" y="1"/>
                  </a:moveTo>
                  <a:cubicBezTo>
                    <a:pt x="120" y="1"/>
                    <a:pt x="95" y="10"/>
                    <a:pt x="77" y="28"/>
                  </a:cubicBezTo>
                  <a:cubicBezTo>
                    <a:pt x="0" y="105"/>
                    <a:pt x="108" y="344"/>
                    <a:pt x="416" y="652"/>
                  </a:cubicBezTo>
                  <a:cubicBezTo>
                    <a:pt x="724" y="967"/>
                    <a:pt x="1194" y="1152"/>
                    <a:pt x="1194" y="1152"/>
                  </a:cubicBezTo>
                  <a:cubicBezTo>
                    <a:pt x="1194" y="1152"/>
                    <a:pt x="1009" y="682"/>
                    <a:pt x="701" y="367"/>
                  </a:cubicBezTo>
                  <a:cubicBezTo>
                    <a:pt x="465" y="124"/>
                    <a:pt x="266" y="1"/>
                    <a:pt x="1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13"/>
            <p:cNvSpPr/>
            <p:nvPr/>
          </p:nvSpPr>
          <p:spPr>
            <a:xfrm>
              <a:off x="1857625" y="85282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4" y="0"/>
                  </a:moveTo>
                  <a:cubicBezTo>
                    <a:pt x="953" y="0"/>
                    <a:pt x="751" y="119"/>
                    <a:pt x="501" y="363"/>
                  </a:cubicBezTo>
                  <a:cubicBezTo>
                    <a:pt x="193" y="671"/>
                    <a:pt x="0" y="1141"/>
                    <a:pt x="0" y="1141"/>
                  </a:cubicBezTo>
                  <a:cubicBezTo>
                    <a:pt x="0" y="1141"/>
                    <a:pt x="477" y="964"/>
                    <a:pt x="786" y="656"/>
                  </a:cubicBezTo>
                  <a:cubicBezTo>
                    <a:pt x="1101" y="348"/>
                    <a:pt x="1209" y="109"/>
                    <a:pt x="1132" y="24"/>
                  </a:cubicBezTo>
                  <a:cubicBezTo>
                    <a:pt x="1116" y="8"/>
                    <a:pt x="1093" y="0"/>
                    <a:pt x="106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13"/>
            <p:cNvSpPr/>
            <p:nvPr/>
          </p:nvSpPr>
          <p:spPr>
            <a:xfrm>
              <a:off x="1886300" y="823200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210" y="0"/>
                  </a:moveTo>
                  <a:cubicBezTo>
                    <a:pt x="1209" y="0"/>
                    <a:pt x="740" y="185"/>
                    <a:pt x="424" y="493"/>
                  </a:cubicBezTo>
                  <a:cubicBezTo>
                    <a:pt x="116" y="801"/>
                    <a:pt x="0" y="1040"/>
                    <a:pt x="77" y="1117"/>
                  </a:cubicBezTo>
                  <a:cubicBezTo>
                    <a:pt x="96" y="1135"/>
                    <a:pt x="122" y="1145"/>
                    <a:pt x="154" y="1145"/>
                  </a:cubicBezTo>
                  <a:cubicBezTo>
                    <a:pt x="270" y="1145"/>
                    <a:pt x="468" y="1026"/>
                    <a:pt x="709" y="786"/>
                  </a:cubicBezTo>
                  <a:cubicBezTo>
                    <a:pt x="1025" y="478"/>
                    <a:pt x="1209" y="0"/>
                    <a:pt x="12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13"/>
            <p:cNvSpPr/>
            <p:nvPr/>
          </p:nvSpPr>
          <p:spPr>
            <a:xfrm>
              <a:off x="1857625" y="88132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1"/>
                  </a:moveTo>
                  <a:cubicBezTo>
                    <a:pt x="0" y="1"/>
                    <a:pt x="185" y="478"/>
                    <a:pt x="493" y="786"/>
                  </a:cubicBezTo>
                  <a:cubicBezTo>
                    <a:pt x="738" y="1037"/>
                    <a:pt x="934" y="1157"/>
                    <a:pt x="1046" y="1157"/>
                  </a:cubicBezTo>
                  <a:cubicBezTo>
                    <a:pt x="1076" y="1157"/>
                    <a:pt x="1099" y="1149"/>
                    <a:pt x="1117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93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13"/>
            <p:cNvSpPr/>
            <p:nvPr/>
          </p:nvSpPr>
          <p:spPr>
            <a:xfrm>
              <a:off x="1885925" y="911375"/>
              <a:ext cx="29850" cy="28900"/>
            </a:xfrm>
            <a:custGeom>
              <a:avLst/>
              <a:gdLst/>
              <a:ahLst/>
              <a:cxnLst/>
              <a:rect l="l" t="t" r="r" b="b"/>
              <a:pathLst>
                <a:path w="1194" h="1156" extrusionOk="0">
                  <a:moveTo>
                    <a:pt x="145" y="0"/>
                  </a:moveTo>
                  <a:cubicBezTo>
                    <a:pt x="117" y="0"/>
                    <a:pt x="94" y="8"/>
                    <a:pt x="77" y="23"/>
                  </a:cubicBezTo>
                  <a:cubicBezTo>
                    <a:pt x="0" y="108"/>
                    <a:pt x="108" y="347"/>
                    <a:pt x="416" y="655"/>
                  </a:cubicBezTo>
                  <a:cubicBezTo>
                    <a:pt x="724" y="970"/>
                    <a:pt x="1194" y="1155"/>
                    <a:pt x="1194" y="1155"/>
                  </a:cubicBezTo>
                  <a:cubicBezTo>
                    <a:pt x="1194" y="1155"/>
                    <a:pt x="1009" y="686"/>
                    <a:pt x="701" y="370"/>
                  </a:cubicBezTo>
                  <a:cubicBezTo>
                    <a:pt x="454" y="123"/>
                    <a:pt x="257" y="0"/>
                    <a:pt x="14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13"/>
            <p:cNvSpPr/>
            <p:nvPr/>
          </p:nvSpPr>
          <p:spPr>
            <a:xfrm>
              <a:off x="1857225" y="91135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5" y="0"/>
                  </a:moveTo>
                  <a:cubicBezTo>
                    <a:pt x="954" y="0"/>
                    <a:pt x="752" y="119"/>
                    <a:pt x="501" y="363"/>
                  </a:cubicBezTo>
                  <a:cubicBezTo>
                    <a:pt x="185" y="671"/>
                    <a:pt x="1" y="1141"/>
                    <a:pt x="1" y="1141"/>
                  </a:cubicBezTo>
                  <a:cubicBezTo>
                    <a:pt x="1" y="1141"/>
                    <a:pt x="478" y="964"/>
                    <a:pt x="786" y="656"/>
                  </a:cubicBezTo>
                  <a:cubicBezTo>
                    <a:pt x="1102" y="348"/>
                    <a:pt x="1210" y="109"/>
                    <a:pt x="1133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13"/>
            <p:cNvSpPr/>
            <p:nvPr/>
          </p:nvSpPr>
          <p:spPr>
            <a:xfrm>
              <a:off x="1885925" y="881725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209" y="0"/>
                  </a:moveTo>
                  <a:lnTo>
                    <a:pt x="1209" y="0"/>
                  </a:lnTo>
                  <a:cubicBezTo>
                    <a:pt x="1209" y="0"/>
                    <a:pt x="732" y="185"/>
                    <a:pt x="424" y="493"/>
                  </a:cubicBezTo>
                  <a:cubicBezTo>
                    <a:pt x="108" y="801"/>
                    <a:pt x="0" y="1040"/>
                    <a:pt x="77" y="1117"/>
                  </a:cubicBezTo>
                  <a:cubicBezTo>
                    <a:pt x="94" y="1135"/>
                    <a:pt x="119" y="1145"/>
                    <a:pt x="150" y="1145"/>
                  </a:cubicBezTo>
                  <a:cubicBezTo>
                    <a:pt x="262" y="1145"/>
                    <a:pt x="462" y="1026"/>
                    <a:pt x="709" y="786"/>
                  </a:cubicBezTo>
                  <a:cubicBezTo>
                    <a:pt x="1024" y="478"/>
                    <a:pt x="1209" y="0"/>
                    <a:pt x="12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13"/>
            <p:cNvSpPr/>
            <p:nvPr/>
          </p:nvSpPr>
          <p:spPr>
            <a:xfrm>
              <a:off x="1857225" y="9398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85" y="478"/>
                    <a:pt x="493" y="786"/>
                  </a:cubicBezTo>
                  <a:cubicBezTo>
                    <a:pt x="738" y="1037"/>
                    <a:pt x="934" y="1157"/>
                    <a:pt x="1047" y="1157"/>
                  </a:cubicBezTo>
                  <a:cubicBezTo>
                    <a:pt x="1076" y="1157"/>
                    <a:pt x="1100" y="1149"/>
                    <a:pt x="1117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93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13"/>
            <p:cNvSpPr/>
            <p:nvPr/>
          </p:nvSpPr>
          <p:spPr>
            <a:xfrm>
              <a:off x="1885525" y="969900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43" y="0"/>
                  </a:moveTo>
                  <a:cubicBezTo>
                    <a:pt x="115" y="0"/>
                    <a:pt x="93" y="8"/>
                    <a:pt x="78" y="23"/>
                  </a:cubicBezTo>
                  <a:cubicBezTo>
                    <a:pt x="1" y="108"/>
                    <a:pt x="108" y="347"/>
                    <a:pt x="409" y="655"/>
                  </a:cubicBezTo>
                  <a:cubicBezTo>
                    <a:pt x="717" y="971"/>
                    <a:pt x="1194" y="1155"/>
                    <a:pt x="1194" y="1155"/>
                  </a:cubicBezTo>
                  <a:cubicBezTo>
                    <a:pt x="1194" y="1155"/>
                    <a:pt x="1009" y="686"/>
                    <a:pt x="701" y="370"/>
                  </a:cubicBezTo>
                  <a:cubicBezTo>
                    <a:pt x="455" y="123"/>
                    <a:pt x="253" y="0"/>
                    <a:pt x="1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13"/>
            <p:cNvSpPr/>
            <p:nvPr/>
          </p:nvSpPr>
          <p:spPr>
            <a:xfrm>
              <a:off x="1856850" y="96987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1" y="0"/>
                  </a:moveTo>
                  <a:cubicBezTo>
                    <a:pt x="946" y="0"/>
                    <a:pt x="745" y="119"/>
                    <a:pt x="501" y="363"/>
                  </a:cubicBezTo>
                  <a:cubicBezTo>
                    <a:pt x="185" y="671"/>
                    <a:pt x="0" y="1141"/>
                    <a:pt x="0" y="1141"/>
                  </a:cubicBezTo>
                  <a:cubicBezTo>
                    <a:pt x="0" y="1141"/>
                    <a:pt x="470" y="956"/>
                    <a:pt x="786" y="648"/>
                  </a:cubicBezTo>
                  <a:cubicBezTo>
                    <a:pt x="1094" y="340"/>
                    <a:pt x="1209" y="109"/>
                    <a:pt x="1132" y="24"/>
                  </a:cubicBezTo>
                  <a:cubicBezTo>
                    <a:pt x="1115" y="8"/>
                    <a:pt x="1091" y="0"/>
                    <a:pt x="10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13"/>
            <p:cNvSpPr/>
            <p:nvPr/>
          </p:nvSpPr>
          <p:spPr>
            <a:xfrm>
              <a:off x="1885525" y="9402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0"/>
                  </a:moveTo>
                  <a:cubicBezTo>
                    <a:pt x="1210" y="0"/>
                    <a:pt x="732" y="185"/>
                    <a:pt x="424" y="493"/>
                  </a:cubicBezTo>
                  <a:cubicBezTo>
                    <a:pt x="108" y="801"/>
                    <a:pt x="1" y="1040"/>
                    <a:pt x="78" y="1117"/>
                  </a:cubicBezTo>
                  <a:cubicBezTo>
                    <a:pt x="94" y="1133"/>
                    <a:pt x="118" y="1142"/>
                    <a:pt x="148" y="1142"/>
                  </a:cubicBezTo>
                  <a:cubicBezTo>
                    <a:pt x="260" y="1142"/>
                    <a:pt x="461" y="1028"/>
                    <a:pt x="709" y="786"/>
                  </a:cubicBezTo>
                  <a:cubicBezTo>
                    <a:pt x="1017" y="478"/>
                    <a:pt x="1210" y="0"/>
                    <a:pt x="12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13"/>
            <p:cNvSpPr/>
            <p:nvPr/>
          </p:nvSpPr>
          <p:spPr>
            <a:xfrm>
              <a:off x="1856850" y="99837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1"/>
                  </a:moveTo>
                  <a:cubicBezTo>
                    <a:pt x="0" y="1"/>
                    <a:pt x="177" y="478"/>
                    <a:pt x="485" y="786"/>
                  </a:cubicBezTo>
                  <a:cubicBezTo>
                    <a:pt x="730" y="1037"/>
                    <a:pt x="931" y="1157"/>
                    <a:pt x="1046" y="1157"/>
                  </a:cubicBezTo>
                  <a:cubicBezTo>
                    <a:pt x="1075" y="1157"/>
                    <a:pt x="1099" y="1149"/>
                    <a:pt x="1117" y="1133"/>
                  </a:cubicBezTo>
                  <a:cubicBezTo>
                    <a:pt x="1194" y="1056"/>
                    <a:pt x="1086" y="817"/>
                    <a:pt x="778" y="502"/>
                  </a:cubicBezTo>
                  <a:cubicBezTo>
                    <a:pt x="470" y="194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13"/>
            <p:cNvSpPr/>
            <p:nvPr/>
          </p:nvSpPr>
          <p:spPr>
            <a:xfrm>
              <a:off x="1884950" y="10284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53" y="1"/>
                  </a:moveTo>
                  <a:cubicBezTo>
                    <a:pt x="124" y="1"/>
                    <a:pt x="101" y="9"/>
                    <a:pt x="85" y="24"/>
                  </a:cubicBezTo>
                  <a:cubicBezTo>
                    <a:pt x="1" y="109"/>
                    <a:pt x="108" y="348"/>
                    <a:pt x="416" y="656"/>
                  </a:cubicBezTo>
                  <a:cubicBezTo>
                    <a:pt x="724" y="972"/>
                    <a:pt x="1194" y="1156"/>
                    <a:pt x="1194" y="1156"/>
                  </a:cubicBezTo>
                  <a:cubicBezTo>
                    <a:pt x="1194" y="1156"/>
                    <a:pt x="1017" y="687"/>
                    <a:pt x="709" y="371"/>
                  </a:cubicBezTo>
                  <a:cubicBezTo>
                    <a:pt x="464" y="120"/>
                    <a:pt x="263" y="1"/>
                    <a:pt x="1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13"/>
            <p:cNvSpPr/>
            <p:nvPr/>
          </p:nvSpPr>
          <p:spPr>
            <a:xfrm>
              <a:off x="1856450" y="10284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58" y="0"/>
                  </a:moveTo>
                  <a:cubicBezTo>
                    <a:pt x="947" y="0"/>
                    <a:pt x="746" y="119"/>
                    <a:pt x="501" y="363"/>
                  </a:cubicBezTo>
                  <a:cubicBezTo>
                    <a:pt x="186" y="671"/>
                    <a:pt x="1" y="1141"/>
                    <a:pt x="1" y="1141"/>
                  </a:cubicBezTo>
                  <a:cubicBezTo>
                    <a:pt x="1" y="1141"/>
                    <a:pt x="471" y="956"/>
                    <a:pt x="786" y="648"/>
                  </a:cubicBezTo>
                  <a:cubicBezTo>
                    <a:pt x="1094" y="340"/>
                    <a:pt x="1210" y="109"/>
                    <a:pt x="1125" y="24"/>
                  </a:cubicBezTo>
                  <a:cubicBezTo>
                    <a:pt x="1109" y="9"/>
                    <a:pt x="1086" y="0"/>
                    <a:pt x="10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13"/>
            <p:cNvSpPr/>
            <p:nvPr/>
          </p:nvSpPr>
          <p:spPr>
            <a:xfrm>
              <a:off x="1885150" y="99877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09" y="0"/>
                  </a:moveTo>
                  <a:cubicBezTo>
                    <a:pt x="1209" y="0"/>
                    <a:pt x="732" y="185"/>
                    <a:pt x="424" y="493"/>
                  </a:cubicBezTo>
                  <a:cubicBezTo>
                    <a:pt x="108" y="801"/>
                    <a:pt x="0" y="1040"/>
                    <a:pt x="77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3"/>
                    <a:pt x="709" y="778"/>
                  </a:cubicBezTo>
                  <a:cubicBezTo>
                    <a:pt x="1017" y="478"/>
                    <a:pt x="1209" y="0"/>
                    <a:pt x="12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13"/>
            <p:cNvSpPr/>
            <p:nvPr/>
          </p:nvSpPr>
          <p:spPr>
            <a:xfrm>
              <a:off x="1856450" y="1056925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" y="0"/>
                  </a:moveTo>
                  <a:cubicBezTo>
                    <a:pt x="1" y="0"/>
                    <a:pt x="178" y="478"/>
                    <a:pt x="486" y="786"/>
                  </a:cubicBezTo>
                  <a:cubicBezTo>
                    <a:pt x="731" y="1036"/>
                    <a:pt x="932" y="1156"/>
                    <a:pt x="1043" y="1156"/>
                  </a:cubicBezTo>
                  <a:cubicBezTo>
                    <a:pt x="1071" y="1156"/>
                    <a:pt x="1094" y="1148"/>
                    <a:pt x="1110" y="1132"/>
                  </a:cubicBezTo>
                  <a:cubicBezTo>
                    <a:pt x="1194" y="1055"/>
                    <a:pt x="1087" y="816"/>
                    <a:pt x="779" y="501"/>
                  </a:cubicBezTo>
                  <a:cubicBezTo>
                    <a:pt x="471" y="193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13"/>
            <p:cNvSpPr/>
            <p:nvPr/>
          </p:nvSpPr>
          <p:spPr>
            <a:xfrm>
              <a:off x="1884575" y="108692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52" y="1"/>
                  </a:moveTo>
                  <a:cubicBezTo>
                    <a:pt x="123" y="1"/>
                    <a:pt x="101" y="9"/>
                    <a:pt x="85" y="25"/>
                  </a:cubicBezTo>
                  <a:cubicBezTo>
                    <a:pt x="0" y="109"/>
                    <a:pt x="108" y="348"/>
                    <a:pt x="416" y="656"/>
                  </a:cubicBezTo>
                  <a:cubicBezTo>
                    <a:pt x="724" y="972"/>
                    <a:pt x="1194" y="1157"/>
                    <a:pt x="1194" y="1157"/>
                  </a:cubicBezTo>
                  <a:cubicBezTo>
                    <a:pt x="1194" y="1157"/>
                    <a:pt x="1017" y="687"/>
                    <a:pt x="709" y="371"/>
                  </a:cubicBezTo>
                  <a:cubicBezTo>
                    <a:pt x="464" y="120"/>
                    <a:pt x="263" y="1"/>
                    <a:pt x="15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13"/>
            <p:cNvSpPr/>
            <p:nvPr/>
          </p:nvSpPr>
          <p:spPr>
            <a:xfrm>
              <a:off x="1855875" y="10869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1"/>
                  </a:moveTo>
                  <a:cubicBezTo>
                    <a:pt x="954" y="1"/>
                    <a:pt x="752" y="119"/>
                    <a:pt x="501" y="363"/>
                  </a:cubicBezTo>
                  <a:cubicBezTo>
                    <a:pt x="193" y="671"/>
                    <a:pt x="1" y="1141"/>
                    <a:pt x="1" y="1141"/>
                  </a:cubicBezTo>
                  <a:cubicBezTo>
                    <a:pt x="1" y="1141"/>
                    <a:pt x="478" y="956"/>
                    <a:pt x="794" y="648"/>
                  </a:cubicBezTo>
                  <a:cubicBezTo>
                    <a:pt x="1102" y="340"/>
                    <a:pt x="1210" y="109"/>
                    <a:pt x="1133" y="25"/>
                  </a:cubicBezTo>
                  <a:cubicBezTo>
                    <a:pt x="1117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13"/>
            <p:cNvSpPr/>
            <p:nvPr/>
          </p:nvSpPr>
          <p:spPr>
            <a:xfrm>
              <a:off x="1884575" y="1057300"/>
              <a:ext cx="30425" cy="28550"/>
            </a:xfrm>
            <a:custGeom>
              <a:avLst/>
              <a:gdLst/>
              <a:ahLst/>
              <a:cxnLst/>
              <a:rect l="l" t="t" r="r" b="b"/>
              <a:pathLst>
                <a:path w="1217" h="1142" extrusionOk="0">
                  <a:moveTo>
                    <a:pt x="1217" y="0"/>
                  </a:moveTo>
                  <a:cubicBezTo>
                    <a:pt x="1217" y="0"/>
                    <a:pt x="739" y="185"/>
                    <a:pt x="424" y="493"/>
                  </a:cubicBezTo>
                  <a:cubicBezTo>
                    <a:pt x="116" y="801"/>
                    <a:pt x="0" y="1040"/>
                    <a:pt x="85" y="1117"/>
                  </a:cubicBezTo>
                  <a:cubicBezTo>
                    <a:pt x="101" y="1133"/>
                    <a:pt x="124" y="1141"/>
                    <a:pt x="152" y="1141"/>
                  </a:cubicBezTo>
                  <a:cubicBezTo>
                    <a:pt x="263" y="1141"/>
                    <a:pt x="464" y="1023"/>
                    <a:pt x="709" y="778"/>
                  </a:cubicBezTo>
                  <a:cubicBezTo>
                    <a:pt x="1024" y="470"/>
                    <a:pt x="1217" y="1"/>
                    <a:pt x="121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13"/>
            <p:cNvSpPr/>
            <p:nvPr/>
          </p:nvSpPr>
          <p:spPr>
            <a:xfrm>
              <a:off x="1855875" y="1115450"/>
              <a:ext cx="30075" cy="28925"/>
            </a:xfrm>
            <a:custGeom>
              <a:avLst/>
              <a:gdLst/>
              <a:ahLst/>
              <a:cxnLst/>
              <a:rect l="l" t="t" r="r" b="b"/>
              <a:pathLst>
                <a:path w="1203" h="1157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0"/>
                    <a:pt x="186" y="478"/>
                    <a:pt x="494" y="786"/>
                  </a:cubicBezTo>
                  <a:cubicBezTo>
                    <a:pt x="738" y="1036"/>
                    <a:pt x="939" y="1156"/>
                    <a:pt x="1050" y="1156"/>
                  </a:cubicBezTo>
                  <a:cubicBezTo>
                    <a:pt x="1079" y="1156"/>
                    <a:pt x="1102" y="1148"/>
                    <a:pt x="1117" y="1132"/>
                  </a:cubicBezTo>
                  <a:cubicBezTo>
                    <a:pt x="1202" y="1055"/>
                    <a:pt x="1094" y="816"/>
                    <a:pt x="786" y="501"/>
                  </a:cubicBezTo>
                  <a:cubicBezTo>
                    <a:pt x="478" y="185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13"/>
            <p:cNvSpPr/>
            <p:nvPr/>
          </p:nvSpPr>
          <p:spPr>
            <a:xfrm>
              <a:off x="1884175" y="11454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9" y="1"/>
                  </a:moveTo>
                  <a:cubicBezTo>
                    <a:pt x="119" y="1"/>
                    <a:pt x="95" y="9"/>
                    <a:pt x="78" y="25"/>
                  </a:cubicBezTo>
                  <a:cubicBezTo>
                    <a:pt x="1" y="102"/>
                    <a:pt x="109" y="340"/>
                    <a:pt x="417" y="656"/>
                  </a:cubicBezTo>
                  <a:cubicBezTo>
                    <a:pt x="725" y="972"/>
                    <a:pt x="1194" y="1157"/>
                    <a:pt x="1194" y="1157"/>
                  </a:cubicBezTo>
                  <a:cubicBezTo>
                    <a:pt x="1194" y="1157"/>
                    <a:pt x="1017" y="679"/>
                    <a:pt x="709" y="371"/>
                  </a:cubicBezTo>
                  <a:cubicBezTo>
                    <a:pt x="465" y="120"/>
                    <a:pt x="264" y="1"/>
                    <a:pt x="1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13"/>
            <p:cNvSpPr/>
            <p:nvPr/>
          </p:nvSpPr>
          <p:spPr>
            <a:xfrm>
              <a:off x="1855500" y="11454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1"/>
                  </a:moveTo>
                  <a:cubicBezTo>
                    <a:pt x="953" y="1"/>
                    <a:pt x="751" y="119"/>
                    <a:pt x="501" y="363"/>
                  </a:cubicBezTo>
                  <a:cubicBezTo>
                    <a:pt x="193" y="671"/>
                    <a:pt x="0" y="1141"/>
                    <a:pt x="0" y="1141"/>
                  </a:cubicBezTo>
                  <a:cubicBezTo>
                    <a:pt x="0" y="1141"/>
                    <a:pt x="478" y="956"/>
                    <a:pt x="786" y="648"/>
                  </a:cubicBezTo>
                  <a:cubicBezTo>
                    <a:pt x="1102" y="340"/>
                    <a:pt x="1209" y="109"/>
                    <a:pt x="1132" y="25"/>
                  </a:cubicBezTo>
                  <a:cubicBezTo>
                    <a:pt x="1116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13"/>
            <p:cNvSpPr/>
            <p:nvPr/>
          </p:nvSpPr>
          <p:spPr>
            <a:xfrm>
              <a:off x="1884175" y="11158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cubicBezTo>
                    <a:pt x="1210" y="1"/>
                    <a:pt x="740" y="185"/>
                    <a:pt x="424" y="493"/>
                  </a:cubicBezTo>
                  <a:cubicBezTo>
                    <a:pt x="116" y="801"/>
                    <a:pt x="1" y="1032"/>
                    <a:pt x="78" y="1117"/>
                  </a:cubicBezTo>
                  <a:cubicBezTo>
                    <a:pt x="95" y="1133"/>
                    <a:pt x="119" y="1141"/>
                    <a:pt x="149" y="1141"/>
                  </a:cubicBezTo>
                  <a:cubicBezTo>
                    <a:pt x="264" y="1141"/>
                    <a:pt x="465" y="1023"/>
                    <a:pt x="709" y="778"/>
                  </a:cubicBezTo>
                  <a:cubicBezTo>
                    <a:pt x="1025" y="470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13"/>
            <p:cNvSpPr/>
            <p:nvPr/>
          </p:nvSpPr>
          <p:spPr>
            <a:xfrm>
              <a:off x="1855500" y="117397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0"/>
                  </a:moveTo>
                  <a:cubicBezTo>
                    <a:pt x="0" y="0"/>
                    <a:pt x="185" y="470"/>
                    <a:pt x="493" y="786"/>
                  </a:cubicBezTo>
                  <a:cubicBezTo>
                    <a:pt x="738" y="1037"/>
                    <a:pt x="939" y="1156"/>
                    <a:pt x="1050" y="1156"/>
                  </a:cubicBezTo>
                  <a:cubicBezTo>
                    <a:pt x="1078" y="1156"/>
                    <a:pt x="1101" y="1148"/>
                    <a:pt x="1117" y="1132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5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13"/>
            <p:cNvSpPr/>
            <p:nvPr/>
          </p:nvSpPr>
          <p:spPr>
            <a:xfrm>
              <a:off x="1883800" y="120397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8" y="1"/>
                  </a:moveTo>
                  <a:cubicBezTo>
                    <a:pt x="118" y="1"/>
                    <a:pt x="95" y="9"/>
                    <a:pt x="77" y="25"/>
                  </a:cubicBezTo>
                  <a:cubicBezTo>
                    <a:pt x="0" y="102"/>
                    <a:pt x="108" y="340"/>
                    <a:pt x="416" y="656"/>
                  </a:cubicBezTo>
                  <a:cubicBezTo>
                    <a:pt x="724" y="964"/>
                    <a:pt x="1194" y="1157"/>
                    <a:pt x="1194" y="1157"/>
                  </a:cubicBezTo>
                  <a:cubicBezTo>
                    <a:pt x="1194" y="1157"/>
                    <a:pt x="1009" y="679"/>
                    <a:pt x="701" y="371"/>
                  </a:cubicBezTo>
                  <a:cubicBezTo>
                    <a:pt x="456" y="120"/>
                    <a:pt x="260" y="1"/>
                    <a:pt x="14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13"/>
            <p:cNvSpPr/>
            <p:nvPr/>
          </p:nvSpPr>
          <p:spPr>
            <a:xfrm>
              <a:off x="1855100" y="12039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1"/>
                  </a:moveTo>
                  <a:cubicBezTo>
                    <a:pt x="954" y="1"/>
                    <a:pt x="752" y="119"/>
                    <a:pt x="501" y="364"/>
                  </a:cubicBezTo>
                  <a:cubicBezTo>
                    <a:pt x="193" y="672"/>
                    <a:pt x="1" y="1141"/>
                    <a:pt x="1" y="1141"/>
                  </a:cubicBezTo>
                  <a:cubicBezTo>
                    <a:pt x="1" y="1141"/>
                    <a:pt x="478" y="956"/>
                    <a:pt x="786" y="648"/>
                  </a:cubicBezTo>
                  <a:cubicBezTo>
                    <a:pt x="1102" y="340"/>
                    <a:pt x="1210" y="102"/>
                    <a:pt x="1133" y="25"/>
                  </a:cubicBezTo>
                  <a:cubicBezTo>
                    <a:pt x="1117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13"/>
            <p:cNvSpPr/>
            <p:nvPr/>
          </p:nvSpPr>
          <p:spPr>
            <a:xfrm>
              <a:off x="1883800" y="11743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cubicBezTo>
                    <a:pt x="1209" y="1"/>
                    <a:pt x="740" y="185"/>
                    <a:pt x="424" y="493"/>
                  </a:cubicBezTo>
                  <a:cubicBezTo>
                    <a:pt x="108" y="802"/>
                    <a:pt x="0" y="1033"/>
                    <a:pt x="77" y="1117"/>
                  </a:cubicBezTo>
                  <a:cubicBezTo>
                    <a:pt x="95" y="1133"/>
                    <a:pt x="119" y="1141"/>
                    <a:pt x="149" y="1141"/>
                  </a:cubicBezTo>
                  <a:cubicBezTo>
                    <a:pt x="264" y="1141"/>
                    <a:pt x="464" y="1023"/>
                    <a:pt x="709" y="778"/>
                  </a:cubicBezTo>
                  <a:cubicBezTo>
                    <a:pt x="1025" y="470"/>
                    <a:pt x="1209" y="1"/>
                    <a:pt x="12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13"/>
            <p:cNvSpPr/>
            <p:nvPr/>
          </p:nvSpPr>
          <p:spPr>
            <a:xfrm>
              <a:off x="1855100" y="1232500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" y="0"/>
                  </a:moveTo>
                  <a:cubicBezTo>
                    <a:pt x="1" y="0"/>
                    <a:pt x="186" y="470"/>
                    <a:pt x="494" y="786"/>
                  </a:cubicBezTo>
                  <a:cubicBezTo>
                    <a:pt x="740" y="1032"/>
                    <a:pt x="937" y="1155"/>
                    <a:pt x="1050" y="1155"/>
                  </a:cubicBezTo>
                  <a:cubicBezTo>
                    <a:pt x="1078" y="1155"/>
                    <a:pt x="1101" y="1148"/>
                    <a:pt x="1118" y="1132"/>
                  </a:cubicBezTo>
                  <a:cubicBezTo>
                    <a:pt x="1195" y="1048"/>
                    <a:pt x="1087" y="809"/>
                    <a:pt x="779" y="501"/>
                  </a:cubicBezTo>
                  <a:cubicBezTo>
                    <a:pt x="471" y="185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13"/>
            <p:cNvSpPr/>
            <p:nvPr/>
          </p:nvSpPr>
          <p:spPr>
            <a:xfrm>
              <a:off x="1883400" y="12625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5" y="1"/>
                  </a:moveTo>
                  <a:cubicBezTo>
                    <a:pt x="116" y="1"/>
                    <a:pt x="94" y="9"/>
                    <a:pt x="78" y="25"/>
                  </a:cubicBezTo>
                  <a:cubicBezTo>
                    <a:pt x="1" y="102"/>
                    <a:pt x="109" y="340"/>
                    <a:pt x="417" y="656"/>
                  </a:cubicBezTo>
                  <a:cubicBezTo>
                    <a:pt x="717" y="964"/>
                    <a:pt x="1195" y="1157"/>
                    <a:pt x="1195" y="1157"/>
                  </a:cubicBezTo>
                  <a:cubicBezTo>
                    <a:pt x="1195" y="1157"/>
                    <a:pt x="1010" y="679"/>
                    <a:pt x="702" y="371"/>
                  </a:cubicBezTo>
                  <a:cubicBezTo>
                    <a:pt x="457" y="120"/>
                    <a:pt x="256" y="1"/>
                    <a:pt x="1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13"/>
            <p:cNvSpPr/>
            <p:nvPr/>
          </p:nvSpPr>
          <p:spPr>
            <a:xfrm>
              <a:off x="1854725" y="12625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1" y="1"/>
                  </a:moveTo>
                  <a:cubicBezTo>
                    <a:pt x="946" y="1"/>
                    <a:pt x="745" y="118"/>
                    <a:pt x="501" y="356"/>
                  </a:cubicBezTo>
                  <a:cubicBezTo>
                    <a:pt x="185" y="664"/>
                    <a:pt x="1" y="1141"/>
                    <a:pt x="1" y="1141"/>
                  </a:cubicBezTo>
                  <a:cubicBezTo>
                    <a:pt x="1" y="1141"/>
                    <a:pt x="470" y="957"/>
                    <a:pt x="786" y="649"/>
                  </a:cubicBezTo>
                  <a:cubicBezTo>
                    <a:pt x="1102" y="340"/>
                    <a:pt x="1210" y="102"/>
                    <a:pt x="1133" y="25"/>
                  </a:cubicBezTo>
                  <a:cubicBezTo>
                    <a:pt x="1115" y="9"/>
                    <a:pt x="1091" y="1"/>
                    <a:pt x="106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13"/>
            <p:cNvSpPr/>
            <p:nvPr/>
          </p:nvSpPr>
          <p:spPr>
            <a:xfrm>
              <a:off x="1883400" y="12328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lnTo>
                    <a:pt x="1210" y="1"/>
                  </a:lnTo>
                  <a:cubicBezTo>
                    <a:pt x="1210" y="1"/>
                    <a:pt x="733" y="186"/>
                    <a:pt x="424" y="494"/>
                  </a:cubicBezTo>
                  <a:cubicBezTo>
                    <a:pt x="109" y="802"/>
                    <a:pt x="1" y="1033"/>
                    <a:pt x="78" y="1117"/>
                  </a:cubicBezTo>
                  <a:cubicBezTo>
                    <a:pt x="94" y="1133"/>
                    <a:pt x="117" y="1141"/>
                    <a:pt x="146" y="1141"/>
                  </a:cubicBezTo>
                  <a:cubicBezTo>
                    <a:pt x="257" y="1141"/>
                    <a:pt x="459" y="1023"/>
                    <a:pt x="709" y="778"/>
                  </a:cubicBezTo>
                  <a:cubicBezTo>
                    <a:pt x="1017" y="470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13"/>
            <p:cNvSpPr/>
            <p:nvPr/>
          </p:nvSpPr>
          <p:spPr>
            <a:xfrm>
              <a:off x="1854725" y="1291025"/>
              <a:ext cx="29875" cy="28775"/>
            </a:xfrm>
            <a:custGeom>
              <a:avLst/>
              <a:gdLst/>
              <a:ahLst/>
              <a:cxnLst/>
              <a:rect l="l" t="t" r="r" b="b"/>
              <a:pathLst>
                <a:path w="1195" h="1151" extrusionOk="0">
                  <a:moveTo>
                    <a:pt x="1" y="0"/>
                  </a:moveTo>
                  <a:cubicBezTo>
                    <a:pt x="8" y="23"/>
                    <a:pt x="193" y="486"/>
                    <a:pt x="486" y="786"/>
                  </a:cubicBezTo>
                  <a:cubicBezTo>
                    <a:pt x="593" y="894"/>
                    <a:pt x="694" y="978"/>
                    <a:pt x="786" y="1040"/>
                  </a:cubicBezTo>
                  <a:cubicBezTo>
                    <a:pt x="895" y="1113"/>
                    <a:pt x="984" y="1151"/>
                    <a:pt x="1046" y="1151"/>
                  </a:cubicBezTo>
                  <a:cubicBezTo>
                    <a:pt x="1076" y="1151"/>
                    <a:pt x="1100" y="1142"/>
                    <a:pt x="1117" y="1125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586" y="308"/>
                    <a:pt x="339" y="162"/>
                    <a:pt x="170" y="77"/>
                  </a:cubicBezTo>
                  <a:cubicBezTo>
                    <a:pt x="78" y="31"/>
                    <a:pt x="8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13"/>
            <p:cNvSpPr/>
            <p:nvPr/>
          </p:nvSpPr>
          <p:spPr>
            <a:xfrm>
              <a:off x="1882825" y="1321025"/>
              <a:ext cx="30075" cy="28925"/>
            </a:xfrm>
            <a:custGeom>
              <a:avLst/>
              <a:gdLst/>
              <a:ahLst/>
              <a:cxnLst/>
              <a:rect l="l" t="t" r="r" b="b"/>
              <a:pathLst>
                <a:path w="1203" h="1157" extrusionOk="0">
                  <a:moveTo>
                    <a:pt x="153" y="1"/>
                  </a:moveTo>
                  <a:cubicBezTo>
                    <a:pt x="124" y="1"/>
                    <a:pt x="101" y="9"/>
                    <a:pt x="86" y="25"/>
                  </a:cubicBezTo>
                  <a:cubicBezTo>
                    <a:pt x="1" y="102"/>
                    <a:pt x="109" y="341"/>
                    <a:pt x="417" y="656"/>
                  </a:cubicBezTo>
                  <a:cubicBezTo>
                    <a:pt x="725" y="964"/>
                    <a:pt x="1202" y="1157"/>
                    <a:pt x="1202" y="1157"/>
                  </a:cubicBezTo>
                  <a:cubicBezTo>
                    <a:pt x="1202" y="1157"/>
                    <a:pt x="1017" y="679"/>
                    <a:pt x="709" y="371"/>
                  </a:cubicBezTo>
                  <a:cubicBezTo>
                    <a:pt x="465" y="121"/>
                    <a:pt x="264" y="1"/>
                    <a:pt x="1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13"/>
            <p:cNvSpPr/>
            <p:nvPr/>
          </p:nvSpPr>
          <p:spPr>
            <a:xfrm>
              <a:off x="1877625" y="1320925"/>
              <a:ext cx="6000" cy="6700"/>
            </a:xfrm>
            <a:custGeom>
              <a:avLst/>
              <a:gdLst/>
              <a:ahLst/>
              <a:cxnLst/>
              <a:rect l="l" t="t" r="r" b="b"/>
              <a:pathLst>
                <a:path w="240" h="268" extrusionOk="0">
                  <a:moveTo>
                    <a:pt x="126" y="1"/>
                  </a:moveTo>
                  <a:cubicBezTo>
                    <a:pt x="91" y="1"/>
                    <a:pt x="49" y="12"/>
                    <a:pt x="1" y="37"/>
                  </a:cubicBezTo>
                  <a:cubicBezTo>
                    <a:pt x="55" y="114"/>
                    <a:pt x="109" y="191"/>
                    <a:pt x="163" y="268"/>
                  </a:cubicBezTo>
                  <a:cubicBezTo>
                    <a:pt x="232" y="152"/>
                    <a:pt x="240" y="67"/>
                    <a:pt x="201" y="29"/>
                  </a:cubicBezTo>
                  <a:cubicBezTo>
                    <a:pt x="183" y="10"/>
                    <a:pt x="157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13"/>
            <p:cNvSpPr/>
            <p:nvPr/>
          </p:nvSpPr>
          <p:spPr>
            <a:xfrm>
              <a:off x="1883025" y="12914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cubicBezTo>
                    <a:pt x="1210" y="1"/>
                    <a:pt x="732" y="186"/>
                    <a:pt x="424" y="494"/>
                  </a:cubicBezTo>
                  <a:cubicBezTo>
                    <a:pt x="108" y="794"/>
                    <a:pt x="1" y="1033"/>
                    <a:pt x="78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9" y="1023"/>
                    <a:pt x="709" y="779"/>
                  </a:cubicBezTo>
                  <a:cubicBezTo>
                    <a:pt x="1017" y="471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13"/>
            <p:cNvSpPr/>
            <p:nvPr/>
          </p:nvSpPr>
          <p:spPr>
            <a:xfrm>
              <a:off x="1902850" y="1349925"/>
              <a:ext cx="9850" cy="10250"/>
            </a:xfrm>
            <a:custGeom>
              <a:avLst/>
              <a:gdLst/>
              <a:ahLst/>
              <a:cxnLst/>
              <a:rect l="l" t="t" r="r" b="b"/>
              <a:pathLst>
                <a:path w="394" h="410" extrusionOk="0">
                  <a:moveTo>
                    <a:pt x="393" y="1"/>
                  </a:moveTo>
                  <a:cubicBezTo>
                    <a:pt x="378" y="9"/>
                    <a:pt x="209" y="78"/>
                    <a:pt x="1" y="193"/>
                  </a:cubicBezTo>
                  <a:cubicBezTo>
                    <a:pt x="62" y="263"/>
                    <a:pt x="124" y="340"/>
                    <a:pt x="186" y="409"/>
                  </a:cubicBezTo>
                  <a:cubicBezTo>
                    <a:pt x="316" y="201"/>
                    <a:pt x="393" y="16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13"/>
            <p:cNvSpPr/>
            <p:nvPr/>
          </p:nvSpPr>
          <p:spPr>
            <a:xfrm>
              <a:off x="1836825" y="857850"/>
              <a:ext cx="20825" cy="23500"/>
            </a:xfrm>
            <a:custGeom>
              <a:avLst/>
              <a:gdLst/>
              <a:ahLst/>
              <a:cxnLst/>
              <a:rect l="l" t="t" r="r" b="b"/>
              <a:pathLst>
                <a:path w="833" h="940" extrusionOk="0">
                  <a:moveTo>
                    <a:pt x="177" y="0"/>
                  </a:moveTo>
                  <a:cubicBezTo>
                    <a:pt x="116" y="124"/>
                    <a:pt x="54" y="254"/>
                    <a:pt x="0" y="385"/>
                  </a:cubicBezTo>
                  <a:cubicBezTo>
                    <a:pt x="16" y="401"/>
                    <a:pt x="31" y="424"/>
                    <a:pt x="54" y="439"/>
                  </a:cubicBezTo>
                  <a:cubicBezTo>
                    <a:pt x="355" y="740"/>
                    <a:pt x="801" y="932"/>
                    <a:pt x="832" y="940"/>
                  </a:cubicBezTo>
                  <a:cubicBezTo>
                    <a:pt x="824" y="909"/>
                    <a:pt x="640" y="455"/>
                    <a:pt x="347" y="154"/>
                  </a:cubicBezTo>
                  <a:cubicBezTo>
                    <a:pt x="285" y="93"/>
                    <a:pt x="231" y="47"/>
                    <a:pt x="1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13"/>
            <p:cNvSpPr/>
            <p:nvPr/>
          </p:nvSpPr>
          <p:spPr>
            <a:xfrm>
              <a:off x="1820450" y="899225"/>
              <a:ext cx="8125" cy="10625"/>
            </a:xfrm>
            <a:custGeom>
              <a:avLst/>
              <a:gdLst/>
              <a:ahLst/>
              <a:cxnLst/>
              <a:rect l="l" t="t" r="r" b="b"/>
              <a:pathLst>
                <a:path w="325" h="425" extrusionOk="0">
                  <a:moveTo>
                    <a:pt x="124" y="1"/>
                  </a:moveTo>
                  <a:cubicBezTo>
                    <a:pt x="85" y="117"/>
                    <a:pt x="39" y="232"/>
                    <a:pt x="1" y="355"/>
                  </a:cubicBezTo>
                  <a:cubicBezTo>
                    <a:pt x="77" y="403"/>
                    <a:pt x="142" y="424"/>
                    <a:pt x="191" y="424"/>
                  </a:cubicBezTo>
                  <a:cubicBezTo>
                    <a:pt x="221" y="424"/>
                    <a:pt x="245" y="416"/>
                    <a:pt x="263" y="401"/>
                  </a:cubicBezTo>
                  <a:cubicBezTo>
                    <a:pt x="324" y="340"/>
                    <a:pt x="278" y="194"/>
                    <a:pt x="1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13"/>
            <p:cNvSpPr/>
            <p:nvPr/>
          </p:nvSpPr>
          <p:spPr>
            <a:xfrm>
              <a:off x="1827375" y="9109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8" y="1"/>
                  </a:moveTo>
                  <a:cubicBezTo>
                    <a:pt x="119" y="1"/>
                    <a:pt x="95" y="9"/>
                    <a:pt x="78" y="25"/>
                  </a:cubicBezTo>
                  <a:cubicBezTo>
                    <a:pt x="1" y="110"/>
                    <a:pt x="109" y="348"/>
                    <a:pt x="417" y="656"/>
                  </a:cubicBezTo>
                  <a:cubicBezTo>
                    <a:pt x="725" y="972"/>
                    <a:pt x="1195" y="1157"/>
                    <a:pt x="1195" y="1157"/>
                  </a:cubicBezTo>
                  <a:cubicBezTo>
                    <a:pt x="1195" y="1157"/>
                    <a:pt x="1010" y="687"/>
                    <a:pt x="702" y="371"/>
                  </a:cubicBezTo>
                  <a:cubicBezTo>
                    <a:pt x="457" y="121"/>
                    <a:pt x="261" y="1"/>
                    <a:pt x="14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13"/>
            <p:cNvSpPr/>
            <p:nvPr/>
          </p:nvSpPr>
          <p:spPr>
            <a:xfrm>
              <a:off x="1812950" y="910925"/>
              <a:ext cx="16000" cy="20875"/>
            </a:xfrm>
            <a:custGeom>
              <a:avLst/>
              <a:gdLst/>
              <a:ahLst/>
              <a:cxnLst/>
              <a:rect l="l" t="t" r="r" b="b"/>
              <a:pathLst>
                <a:path w="640" h="835" extrusionOk="0">
                  <a:moveTo>
                    <a:pt x="491" y="0"/>
                  </a:moveTo>
                  <a:cubicBezTo>
                    <a:pt x="426" y="0"/>
                    <a:pt x="332" y="40"/>
                    <a:pt x="216" y="118"/>
                  </a:cubicBezTo>
                  <a:cubicBezTo>
                    <a:pt x="139" y="357"/>
                    <a:pt x="70" y="596"/>
                    <a:pt x="0" y="834"/>
                  </a:cubicBezTo>
                  <a:cubicBezTo>
                    <a:pt x="77" y="781"/>
                    <a:pt x="147" y="719"/>
                    <a:pt x="216" y="650"/>
                  </a:cubicBezTo>
                  <a:cubicBezTo>
                    <a:pt x="532" y="342"/>
                    <a:pt x="640" y="111"/>
                    <a:pt x="563" y="26"/>
                  </a:cubicBezTo>
                  <a:cubicBezTo>
                    <a:pt x="545" y="9"/>
                    <a:pt x="521" y="0"/>
                    <a:pt x="49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13"/>
            <p:cNvSpPr/>
            <p:nvPr/>
          </p:nvSpPr>
          <p:spPr>
            <a:xfrm>
              <a:off x="1827375" y="881325"/>
              <a:ext cx="30275" cy="28550"/>
            </a:xfrm>
            <a:custGeom>
              <a:avLst/>
              <a:gdLst/>
              <a:ahLst/>
              <a:cxnLst/>
              <a:rect l="l" t="t" r="r" b="b"/>
              <a:pathLst>
                <a:path w="1211" h="1142" extrusionOk="0">
                  <a:moveTo>
                    <a:pt x="1210" y="1"/>
                  </a:moveTo>
                  <a:lnTo>
                    <a:pt x="1210" y="1"/>
                  </a:lnTo>
                  <a:cubicBezTo>
                    <a:pt x="1210" y="1"/>
                    <a:pt x="740" y="186"/>
                    <a:pt x="425" y="494"/>
                  </a:cubicBezTo>
                  <a:cubicBezTo>
                    <a:pt x="109" y="802"/>
                    <a:pt x="1" y="1040"/>
                    <a:pt x="78" y="1117"/>
                  </a:cubicBezTo>
                  <a:cubicBezTo>
                    <a:pt x="95" y="1133"/>
                    <a:pt x="120" y="1141"/>
                    <a:pt x="149" y="1141"/>
                  </a:cubicBezTo>
                  <a:cubicBezTo>
                    <a:pt x="264" y="1141"/>
                    <a:pt x="465" y="1023"/>
                    <a:pt x="709" y="779"/>
                  </a:cubicBezTo>
                  <a:cubicBezTo>
                    <a:pt x="1025" y="471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13"/>
            <p:cNvSpPr/>
            <p:nvPr/>
          </p:nvSpPr>
          <p:spPr>
            <a:xfrm>
              <a:off x="1806975" y="945050"/>
              <a:ext cx="21600" cy="23350"/>
            </a:xfrm>
            <a:custGeom>
              <a:avLst/>
              <a:gdLst/>
              <a:ahLst/>
              <a:cxnLst/>
              <a:rect l="l" t="t" r="r" b="b"/>
              <a:pathLst>
                <a:path w="864" h="934" extrusionOk="0">
                  <a:moveTo>
                    <a:pt x="93" y="1"/>
                  </a:moveTo>
                  <a:cubicBezTo>
                    <a:pt x="62" y="124"/>
                    <a:pt x="31" y="247"/>
                    <a:pt x="1" y="378"/>
                  </a:cubicBezTo>
                  <a:cubicBezTo>
                    <a:pt x="47" y="440"/>
                    <a:pt x="101" y="509"/>
                    <a:pt x="162" y="563"/>
                  </a:cubicBezTo>
                  <a:cubicBezTo>
                    <a:pt x="407" y="814"/>
                    <a:pt x="603" y="933"/>
                    <a:pt x="716" y="933"/>
                  </a:cubicBezTo>
                  <a:cubicBezTo>
                    <a:pt x="745" y="933"/>
                    <a:pt x="769" y="925"/>
                    <a:pt x="786" y="910"/>
                  </a:cubicBezTo>
                  <a:cubicBezTo>
                    <a:pt x="863" y="825"/>
                    <a:pt x="755" y="586"/>
                    <a:pt x="447" y="278"/>
                  </a:cubicBezTo>
                  <a:cubicBezTo>
                    <a:pt x="340" y="170"/>
                    <a:pt x="216" y="78"/>
                    <a:pt x="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13"/>
            <p:cNvSpPr/>
            <p:nvPr/>
          </p:nvSpPr>
          <p:spPr>
            <a:xfrm>
              <a:off x="1827000" y="969500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45" y="0"/>
                  </a:moveTo>
                  <a:cubicBezTo>
                    <a:pt x="116" y="0"/>
                    <a:pt x="93" y="8"/>
                    <a:pt x="78" y="24"/>
                  </a:cubicBezTo>
                  <a:cubicBezTo>
                    <a:pt x="1" y="101"/>
                    <a:pt x="108" y="340"/>
                    <a:pt x="416" y="655"/>
                  </a:cubicBezTo>
                  <a:cubicBezTo>
                    <a:pt x="724" y="971"/>
                    <a:pt x="1194" y="1156"/>
                    <a:pt x="1194" y="1156"/>
                  </a:cubicBezTo>
                  <a:cubicBezTo>
                    <a:pt x="1194" y="1156"/>
                    <a:pt x="1009" y="679"/>
                    <a:pt x="701" y="370"/>
                  </a:cubicBezTo>
                  <a:cubicBezTo>
                    <a:pt x="457" y="120"/>
                    <a:pt x="256" y="0"/>
                    <a:pt x="14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13"/>
            <p:cNvSpPr/>
            <p:nvPr/>
          </p:nvSpPr>
          <p:spPr>
            <a:xfrm>
              <a:off x="1798325" y="96950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1" y="0"/>
                  </a:moveTo>
                  <a:cubicBezTo>
                    <a:pt x="946" y="0"/>
                    <a:pt x="745" y="118"/>
                    <a:pt x="501" y="363"/>
                  </a:cubicBezTo>
                  <a:cubicBezTo>
                    <a:pt x="277" y="578"/>
                    <a:pt x="116" y="886"/>
                    <a:pt x="46" y="1040"/>
                  </a:cubicBezTo>
                  <a:cubicBezTo>
                    <a:pt x="16" y="1094"/>
                    <a:pt x="0" y="1133"/>
                    <a:pt x="0" y="1141"/>
                  </a:cubicBezTo>
                  <a:cubicBezTo>
                    <a:pt x="8" y="1141"/>
                    <a:pt x="16" y="1133"/>
                    <a:pt x="31" y="1125"/>
                  </a:cubicBezTo>
                  <a:cubicBezTo>
                    <a:pt x="146" y="1079"/>
                    <a:pt x="524" y="910"/>
                    <a:pt x="786" y="648"/>
                  </a:cubicBezTo>
                  <a:cubicBezTo>
                    <a:pt x="1101" y="340"/>
                    <a:pt x="1209" y="101"/>
                    <a:pt x="1132" y="24"/>
                  </a:cubicBezTo>
                  <a:cubicBezTo>
                    <a:pt x="1115" y="8"/>
                    <a:pt x="1091" y="0"/>
                    <a:pt x="10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13"/>
            <p:cNvSpPr/>
            <p:nvPr/>
          </p:nvSpPr>
          <p:spPr>
            <a:xfrm>
              <a:off x="1827000" y="9398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cubicBezTo>
                    <a:pt x="1210" y="1"/>
                    <a:pt x="732" y="186"/>
                    <a:pt x="424" y="494"/>
                  </a:cubicBezTo>
                  <a:cubicBezTo>
                    <a:pt x="108" y="802"/>
                    <a:pt x="1" y="1033"/>
                    <a:pt x="78" y="1118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7" y="1141"/>
                    <a:pt x="459" y="1023"/>
                    <a:pt x="709" y="779"/>
                  </a:cubicBezTo>
                  <a:cubicBezTo>
                    <a:pt x="1017" y="471"/>
                    <a:pt x="1210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13"/>
            <p:cNvSpPr/>
            <p:nvPr/>
          </p:nvSpPr>
          <p:spPr>
            <a:xfrm>
              <a:off x="1798325" y="99800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1"/>
                  </a:moveTo>
                  <a:cubicBezTo>
                    <a:pt x="0" y="1"/>
                    <a:pt x="177" y="470"/>
                    <a:pt x="485" y="786"/>
                  </a:cubicBezTo>
                  <a:cubicBezTo>
                    <a:pt x="730" y="1037"/>
                    <a:pt x="931" y="1156"/>
                    <a:pt x="1046" y="1156"/>
                  </a:cubicBezTo>
                  <a:cubicBezTo>
                    <a:pt x="1075" y="1156"/>
                    <a:pt x="1099" y="1148"/>
                    <a:pt x="1117" y="1133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5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13"/>
            <p:cNvSpPr/>
            <p:nvPr/>
          </p:nvSpPr>
          <p:spPr>
            <a:xfrm>
              <a:off x="1826425" y="1028025"/>
              <a:ext cx="30050" cy="28925"/>
            </a:xfrm>
            <a:custGeom>
              <a:avLst/>
              <a:gdLst/>
              <a:ahLst/>
              <a:cxnLst/>
              <a:rect l="l" t="t" r="r" b="b"/>
              <a:pathLst>
                <a:path w="1202" h="1157" extrusionOk="0">
                  <a:moveTo>
                    <a:pt x="152" y="0"/>
                  </a:moveTo>
                  <a:cubicBezTo>
                    <a:pt x="124" y="0"/>
                    <a:pt x="101" y="8"/>
                    <a:pt x="85" y="24"/>
                  </a:cubicBezTo>
                  <a:cubicBezTo>
                    <a:pt x="0" y="101"/>
                    <a:pt x="108" y="340"/>
                    <a:pt x="416" y="655"/>
                  </a:cubicBezTo>
                  <a:cubicBezTo>
                    <a:pt x="724" y="964"/>
                    <a:pt x="1202" y="1156"/>
                    <a:pt x="1202" y="1156"/>
                  </a:cubicBezTo>
                  <a:cubicBezTo>
                    <a:pt x="1202" y="1156"/>
                    <a:pt x="1017" y="679"/>
                    <a:pt x="709" y="371"/>
                  </a:cubicBezTo>
                  <a:cubicBezTo>
                    <a:pt x="464" y="120"/>
                    <a:pt x="263" y="0"/>
                    <a:pt x="15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13"/>
            <p:cNvSpPr/>
            <p:nvPr/>
          </p:nvSpPr>
          <p:spPr>
            <a:xfrm>
              <a:off x="1797925" y="102802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57" y="0"/>
                  </a:moveTo>
                  <a:cubicBezTo>
                    <a:pt x="946" y="0"/>
                    <a:pt x="746" y="118"/>
                    <a:pt x="501" y="363"/>
                  </a:cubicBezTo>
                  <a:cubicBezTo>
                    <a:pt x="186" y="671"/>
                    <a:pt x="1" y="1141"/>
                    <a:pt x="1" y="1141"/>
                  </a:cubicBezTo>
                  <a:cubicBezTo>
                    <a:pt x="1" y="1141"/>
                    <a:pt x="470" y="956"/>
                    <a:pt x="786" y="648"/>
                  </a:cubicBezTo>
                  <a:cubicBezTo>
                    <a:pt x="1094" y="340"/>
                    <a:pt x="1210" y="101"/>
                    <a:pt x="1125" y="24"/>
                  </a:cubicBezTo>
                  <a:cubicBezTo>
                    <a:pt x="1109" y="8"/>
                    <a:pt x="1086" y="0"/>
                    <a:pt x="10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13"/>
            <p:cNvSpPr/>
            <p:nvPr/>
          </p:nvSpPr>
          <p:spPr>
            <a:xfrm>
              <a:off x="1826625" y="9983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cubicBezTo>
                    <a:pt x="1209" y="1"/>
                    <a:pt x="732" y="186"/>
                    <a:pt x="424" y="494"/>
                  </a:cubicBezTo>
                  <a:cubicBezTo>
                    <a:pt x="108" y="802"/>
                    <a:pt x="0" y="1033"/>
                    <a:pt x="77" y="1118"/>
                  </a:cubicBezTo>
                  <a:cubicBezTo>
                    <a:pt x="93" y="1134"/>
                    <a:pt x="116" y="1142"/>
                    <a:pt x="145" y="1142"/>
                  </a:cubicBezTo>
                  <a:cubicBezTo>
                    <a:pt x="256" y="1142"/>
                    <a:pt x="458" y="1023"/>
                    <a:pt x="709" y="779"/>
                  </a:cubicBezTo>
                  <a:cubicBezTo>
                    <a:pt x="1017" y="471"/>
                    <a:pt x="1209" y="1"/>
                    <a:pt x="12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13"/>
            <p:cNvSpPr/>
            <p:nvPr/>
          </p:nvSpPr>
          <p:spPr>
            <a:xfrm>
              <a:off x="1797925" y="10565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cubicBezTo>
                    <a:pt x="1" y="1"/>
                    <a:pt x="178" y="470"/>
                    <a:pt x="486" y="786"/>
                  </a:cubicBezTo>
                  <a:cubicBezTo>
                    <a:pt x="731" y="1037"/>
                    <a:pt x="932" y="1157"/>
                    <a:pt x="1042" y="1157"/>
                  </a:cubicBezTo>
                  <a:cubicBezTo>
                    <a:pt x="1071" y="1157"/>
                    <a:pt x="1094" y="1149"/>
                    <a:pt x="1110" y="1133"/>
                  </a:cubicBezTo>
                  <a:cubicBezTo>
                    <a:pt x="1194" y="1048"/>
                    <a:pt x="1087" y="809"/>
                    <a:pt x="779" y="501"/>
                  </a:cubicBezTo>
                  <a:cubicBezTo>
                    <a:pt x="471" y="186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13"/>
            <p:cNvSpPr/>
            <p:nvPr/>
          </p:nvSpPr>
          <p:spPr>
            <a:xfrm>
              <a:off x="1826050" y="108655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52" y="0"/>
                  </a:moveTo>
                  <a:cubicBezTo>
                    <a:pt x="123" y="0"/>
                    <a:pt x="101" y="8"/>
                    <a:pt x="85" y="24"/>
                  </a:cubicBezTo>
                  <a:cubicBezTo>
                    <a:pt x="0" y="101"/>
                    <a:pt x="108" y="340"/>
                    <a:pt x="416" y="656"/>
                  </a:cubicBezTo>
                  <a:cubicBezTo>
                    <a:pt x="724" y="964"/>
                    <a:pt x="1194" y="1156"/>
                    <a:pt x="1194" y="1156"/>
                  </a:cubicBezTo>
                  <a:cubicBezTo>
                    <a:pt x="1194" y="1156"/>
                    <a:pt x="1017" y="679"/>
                    <a:pt x="709" y="371"/>
                  </a:cubicBezTo>
                  <a:cubicBezTo>
                    <a:pt x="464" y="120"/>
                    <a:pt x="263" y="0"/>
                    <a:pt x="15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13"/>
            <p:cNvSpPr/>
            <p:nvPr/>
          </p:nvSpPr>
          <p:spPr>
            <a:xfrm>
              <a:off x="1797350" y="1086550"/>
              <a:ext cx="30450" cy="28525"/>
            </a:xfrm>
            <a:custGeom>
              <a:avLst/>
              <a:gdLst/>
              <a:ahLst/>
              <a:cxnLst/>
              <a:rect l="l" t="t" r="r" b="b"/>
              <a:pathLst>
                <a:path w="1218" h="1141" extrusionOk="0">
                  <a:moveTo>
                    <a:pt x="1065" y="0"/>
                  </a:moveTo>
                  <a:cubicBezTo>
                    <a:pt x="954" y="0"/>
                    <a:pt x="753" y="119"/>
                    <a:pt x="509" y="363"/>
                  </a:cubicBezTo>
                  <a:cubicBezTo>
                    <a:pt x="193" y="663"/>
                    <a:pt x="1" y="1141"/>
                    <a:pt x="1" y="1141"/>
                  </a:cubicBezTo>
                  <a:cubicBezTo>
                    <a:pt x="1" y="1141"/>
                    <a:pt x="478" y="956"/>
                    <a:pt x="794" y="648"/>
                  </a:cubicBezTo>
                  <a:cubicBezTo>
                    <a:pt x="1102" y="340"/>
                    <a:pt x="1217" y="101"/>
                    <a:pt x="1133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13"/>
            <p:cNvSpPr/>
            <p:nvPr/>
          </p:nvSpPr>
          <p:spPr>
            <a:xfrm>
              <a:off x="1826050" y="1056925"/>
              <a:ext cx="30425" cy="28525"/>
            </a:xfrm>
            <a:custGeom>
              <a:avLst/>
              <a:gdLst/>
              <a:ahLst/>
              <a:cxnLst/>
              <a:rect l="l" t="t" r="r" b="b"/>
              <a:pathLst>
                <a:path w="1217" h="1141" extrusionOk="0">
                  <a:moveTo>
                    <a:pt x="1217" y="0"/>
                  </a:moveTo>
                  <a:cubicBezTo>
                    <a:pt x="1217" y="0"/>
                    <a:pt x="739" y="185"/>
                    <a:pt x="424" y="493"/>
                  </a:cubicBezTo>
                  <a:cubicBezTo>
                    <a:pt x="116" y="801"/>
                    <a:pt x="0" y="1032"/>
                    <a:pt x="85" y="1117"/>
                  </a:cubicBezTo>
                  <a:cubicBezTo>
                    <a:pt x="101" y="1133"/>
                    <a:pt x="123" y="1141"/>
                    <a:pt x="152" y="1141"/>
                  </a:cubicBezTo>
                  <a:cubicBezTo>
                    <a:pt x="264" y="1141"/>
                    <a:pt x="466" y="1022"/>
                    <a:pt x="716" y="778"/>
                  </a:cubicBezTo>
                  <a:cubicBezTo>
                    <a:pt x="1024" y="470"/>
                    <a:pt x="1217" y="0"/>
                    <a:pt x="121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13"/>
            <p:cNvSpPr/>
            <p:nvPr/>
          </p:nvSpPr>
          <p:spPr>
            <a:xfrm>
              <a:off x="1797550" y="1115050"/>
              <a:ext cx="29850" cy="28900"/>
            </a:xfrm>
            <a:custGeom>
              <a:avLst/>
              <a:gdLst/>
              <a:ahLst/>
              <a:cxnLst/>
              <a:rect l="l" t="t" r="r" b="b"/>
              <a:pathLst>
                <a:path w="1194" h="1156" extrusionOk="0">
                  <a:moveTo>
                    <a:pt x="0" y="1"/>
                  </a:moveTo>
                  <a:cubicBezTo>
                    <a:pt x="0" y="8"/>
                    <a:pt x="16" y="55"/>
                    <a:pt x="54" y="132"/>
                  </a:cubicBezTo>
                  <a:cubicBezTo>
                    <a:pt x="131" y="293"/>
                    <a:pt x="278" y="578"/>
                    <a:pt x="485" y="786"/>
                  </a:cubicBezTo>
                  <a:cubicBezTo>
                    <a:pt x="732" y="1033"/>
                    <a:pt x="934" y="1156"/>
                    <a:pt x="1044" y="1156"/>
                  </a:cubicBezTo>
                  <a:cubicBezTo>
                    <a:pt x="1072" y="1156"/>
                    <a:pt x="1094" y="1148"/>
                    <a:pt x="1109" y="1133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524" y="239"/>
                    <a:pt x="162" y="70"/>
                    <a:pt x="39" y="16"/>
                  </a:cubicBezTo>
                  <a:cubicBezTo>
                    <a:pt x="16" y="8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13"/>
            <p:cNvSpPr/>
            <p:nvPr/>
          </p:nvSpPr>
          <p:spPr>
            <a:xfrm>
              <a:off x="1825650" y="11450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9" y="0"/>
                  </a:moveTo>
                  <a:cubicBezTo>
                    <a:pt x="119" y="0"/>
                    <a:pt x="95" y="8"/>
                    <a:pt x="78" y="24"/>
                  </a:cubicBezTo>
                  <a:cubicBezTo>
                    <a:pt x="1" y="101"/>
                    <a:pt x="108" y="340"/>
                    <a:pt x="417" y="656"/>
                  </a:cubicBezTo>
                  <a:cubicBezTo>
                    <a:pt x="725" y="964"/>
                    <a:pt x="1194" y="1156"/>
                    <a:pt x="1194" y="1156"/>
                  </a:cubicBezTo>
                  <a:cubicBezTo>
                    <a:pt x="1194" y="1156"/>
                    <a:pt x="1017" y="679"/>
                    <a:pt x="709" y="371"/>
                  </a:cubicBezTo>
                  <a:cubicBezTo>
                    <a:pt x="464" y="120"/>
                    <a:pt x="264" y="0"/>
                    <a:pt x="14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13"/>
            <p:cNvSpPr/>
            <p:nvPr/>
          </p:nvSpPr>
          <p:spPr>
            <a:xfrm>
              <a:off x="1805825" y="1144975"/>
              <a:ext cx="21400" cy="22850"/>
            </a:xfrm>
            <a:custGeom>
              <a:avLst/>
              <a:gdLst/>
              <a:ahLst/>
              <a:cxnLst/>
              <a:rect l="l" t="t" r="r" b="b"/>
              <a:pathLst>
                <a:path w="856" h="914" extrusionOk="0">
                  <a:moveTo>
                    <a:pt x="705" y="0"/>
                  </a:moveTo>
                  <a:cubicBezTo>
                    <a:pt x="593" y="0"/>
                    <a:pt x="393" y="119"/>
                    <a:pt x="147" y="359"/>
                  </a:cubicBezTo>
                  <a:cubicBezTo>
                    <a:pt x="93" y="413"/>
                    <a:pt x="47" y="475"/>
                    <a:pt x="0" y="529"/>
                  </a:cubicBezTo>
                  <a:cubicBezTo>
                    <a:pt x="31" y="660"/>
                    <a:pt x="62" y="791"/>
                    <a:pt x="93" y="914"/>
                  </a:cubicBezTo>
                  <a:cubicBezTo>
                    <a:pt x="208" y="844"/>
                    <a:pt x="332" y="760"/>
                    <a:pt x="432" y="652"/>
                  </a:cubicBezTo>
                  <a:cubicBezTo>
                    <a:pt x="747" y="344"/>
                    <a:pt x="855" y="105"/>
                    <a:pt x="778" y="28"/>
                  </a:cubicBezTo>
                  <a:cubicBezTo>
                    <a:pt x="761" y="10"/>
                    <a:pt x="737" y="0"/>
                    <a:pt x="70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13"/>
            <p:cNvSpPr/>
            <p:nvPr/>
          </p:nvSpPr>
          <p:spPr>
            <a:xfrm>
              <a:off x="1825650" y="111545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10" y="0"/>
                  </a:moveTo>
                  <a:cubicBezTo>
                    <a:pt x="1210" y="0"/>
                    <a:pt x="740" y="185"/>
                    <a:pt x="424" y="493"/>
                  </a:cubicBezTo>
                  <a:cubicBezTo>
                    <a:pt x="116" y="793"/>
                    <a:pt x="1" y="1032"/>
                    <a:pt x="85" y="1117"/>
                  </a:cubicBezTo>
                  <a:cubicBezTo>
                    <a:pt x="101" y="1133"/>
                    <a:pt x="124" y="1141"/>
                    <a:pt x="153" y="1141"/>
                  </a:cubicBezTo>
                  <a:cubicBezTo>
                    <a:pt x="264" y="1141"/>
                    <a:pt x="465" y="1022"/>
                    <a:pt x="709" y="778"/>
                  </a:cubicBezTo>
                  <a:cubicBezTo>
                    <a:pt x="1025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13"/>
            <p:cNvSpPr/>
            <p:nvPr/>
          </p:nvSpPr>
          <p:spPr>
            <a:xfrm>
              <a:off x="1811600" y="1181850"/>
              <a:ext cx="15225" cy="20575"/>
            </a:xfrm>
            <a:custGeom>
              <a:avLst/>
              <a:gdLst/>
              <a:ahLst/>
              <a:cxnLst/>
              <a:rect l="l" t="t" r="r" b="b"/>
              <a:pathLst>
                <a:path w="609" h="823" extrusionOk="0">
                  <a:moveTo>
                    <a:pt x="1" y="1"/>
                  </a:moveTo>
                  <a:lnTo>
                    <a:pt x="1" y="1"/>
                  </a:lnTo>
                  <a:cubicBezTo>
                    <a:pt x="70" y="240"/>
                    <a:pt x="139" y="486"/>
                    <a:pt x="216" y="717"/>
                  </a:cubicBezTo>
                  <a:cubicBezTo>
                    <a:pt x="317" y="788"/>
                    <a:pt x="402" y="822"/>
                    <a:pt x="461" y="822"/>
                  </a:cubicBezTo>
                  <a:cubicBezTo>
                    <a:pt x="492" y="822"/>
                    <a:pt x="516" y="813"/>
                    <a:pt x="532" y="794"/>
                  </a:cubicBezTo>
                  <a:cubicBezTo>
                    <a:pt x="609" y="717"/>
                    <a:pt x="501" y="478"/>
                    <a:pt x="201" y="170"/>
                  </a:cubicBezTo>
                  <a:cubicBezTo>
                    <a:pt x="139" y="109"/>
                    <a:pt x="70" y="47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13"/>
            <p:cNvSpPr/>
            <p:nvPr/>
          </p:nvSpPr>
          <p:spPr>
            <a:xfrm>
              <a:off x="1825275" y="120360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8" y="0"/>
                  </a:moveTo>
                  <a:cubicBezTo>
                    <a:pt x="118" y="0"/>
                    <a:pt x="95" y="8"/>
                    <a:pt x="77" y="24"/>
                  </a:cubicBezTo>
                  <a:cubicBezTo>
                    <a:pt x="0" y="101"/>
                    <a:pt x="108" y="340"/>
                    <a:pt x="416" y="656"/>
                  </a:cubicBezTo>
                  <a:cubicBezTo>
                    <a:pt x="724" y="964"/>
                    <a:pt x="1194" y="1156"/>
                    <a:pt x="1194" y="1156"/>
                  </a:cubicBezTo>
                  <a:cubicBezTo>
                    <a:pt x="1194" y="1156"/>
                    <a:pt x="1009" y="679"/>
                    <a:pt x="701" y="371"/>
                  </a:cubicBezTo>
                  <a:cubicBezTo>
                    <a:pt x="456" y="120"/>
                    <a:pt x="260" y="0"/>
                    <a:pt x="1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13"/>
            <p:cNvSpPr/>
            <p:nvPr/>
          </p:nvSpPr>
          <p:spPr>
            <a:xfrm>
              <a:off x="1818725" y="1203525"/>
              <a:ext cx="7525" cy="10125"/>
            </a:xfrm>
            <a:custGeom>
              <a:avLst/>
              <a:gdLst/>
              <a:ahLst/>
              <a:cxnLst/>
              <a:rect l="l" t="t" r="r" b="b"/>
              <a:pathLst>
                <a:path w="301" h="405" extrusionOk="0">
                  <a:moveTo>
                    <a:pt x="178" y="0"/>
                  </a:moveTo>
                  <a:cubicBezTo>
                    <a:pt x="132" y="0"/>
                    <a:pt x="70" y="21"/>
                    <a:pt x="0" y="58"/>
                  </a:cubicBezTo>
                  <a:cubicBezTo>
                    <a:pt x="39" y="174"/>
                    <a:pt x="77" y="289"/>
                    <a:pt x="124" y="405"/>
                  </a:cubicBezTo>
                  <a:cubicBezTo>
                    <a:pt x="262" y="220"/>
                    <a:pt x="301" y="81"/>
                    <a:pt x="247" y="27"/>
                  </a:cubicBezTo>
                  <a:cubicBezTo>
                    <a:pt x="232" y="9"/>
                    <a:pt x="208" y="0"/>
                    <a:pt x="17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13"/>
            <p:cNvSpPr/>
            <p:nvPr/>
          </p:nvSpPr>
          <p:spPr>
            <a:xfrm>
              <a:off x="1825275" y="117397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09" y="0"/>
                  </a:moveTo>
                  <a:cubicBezTo>
                    <a:pt x="1209" y="0"/>
                    <a:pt x="740" y="177"/>
                    <a:pt x="424" y="485"/>
                  </a:cubicBezTo>
                  <a:cubicBezTo>
                    <a:pt x="116" y="793"/>
                    <a:pt x="0" y="1032"/>
                    <a:pt x="77" y="1117"/>
                  </a:cubicBezTo>
                  <a:cubicBezTo>
                    <a:pt x="95" y="1133"/>
                    <a:pt x="119" y="1141"/>
                    <a:pt x="149" y="1141"/>
                  </a:cubicBezTo>
                  <a:cubicBezTo>
                    <a:pt x="264" y="1141"/>
                    <a:pt x="464" y="1022"/>
                    <a:pt x="709" y="778"/>
                  </a:cubicBezTo>
                  <a:cubicBezTo>
                    <a:pt x="1024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13"/>
            <p:cNvSpPr/>
            <p:nvPr/>
          </p:nvSpPr>
          <p:spPr>
            <a:xfrm>
              <a:off x="1834500" y="1232500"/>
              <a:ext cx="20625" cy="22750"/>
            </a:xfrm>
            <a:custGeom>
              <a:avLst/>
              <a:gdLst/>
              <a:ahLst/>
              <a:cxnLst/>
              <a:rect l="l" t="t" r="r" b="b"/>
              <a:pathLst>
                <a:path w="825" h="910" extrusionOk="0">
                  <a:moveTo>
                    <a:pt x="825" y="0"/>
                  </a:moveTo>
                  <a:cubicBezTo>
                    <a:pt x="794" y="8"/>
                    <a:pt x="340" y="193"/>
                    <a:pt x="39" y="485"/>
                  </a:cubicBezTo>
                  <a:cubicBezTo>
                    <a:pt x="24" y="501"/>
                    <a:pt x="16" y="509"/>
                    <a:pt x="1" y="524"/>
                  </a:cubicBezTo>
                  <a:cubicBezTo>
                    <a:pt x="63" y="655"/>
                    <a:pt x="116" y="786"/>
                    <a:pt x="178" y="909"/>
                  </a:cubicBezTo>
                  <a:cubicBezTo>
                    <a:pt x="224" y="871"/>
                    <a:pt x="270" y="824"/>
                    <a:pt x="324" y="778"/>
                  </a:cubicBezTo>
                  <a:cubicBezTo>
                    <a:pt x="625" y="478"/>
                    <a:pt x="817" y="31"/>
                    <a:pt x="82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13"/>
            <p:cNvSpPr/>
            <p:nvPr/>
          </p:nvSpPr>
          <p:spPr>
            <a:xfrm>
              <a:off x="1795050" y="1050550"/>
              <a:ext cx="2900" cy="6000"/>
            </a:xfrm>
            <a:custGeom>
              <a:avLst/>
              <a:gdLst/>
              <a:ahLst/>
              <a:cxnLst/>
              <a:rect l="l" t="t" r="r" b="b"/>
              <a:pathLst>
                <a:path w="116" h="240" extrusionOk="0">
                  <a:moveTo>
                    <a:pt x="0" y="1"/>
                  </a:moveTo>
                  <a:cubicBezTo>
                    <a:pt x="0" y="63"/>
                    <a:pt x="0" y="124"/>
                    <a:pt x="0" y="186"/>
                  </a:cubicBezTo>
                  <a:cubicBezTo>
                    <a:pt x="62" y="217"/>
                    <a:pt x="108" y="232"/>
                    <a:pt x="116" y="240"/>
                  </a:cubicBezTo>
                  <a:cubicBezTo>
                    <a:pt x="108" y="224"/>
                    <a:pt x="70" y="132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13"/>
            <p:cNvSpPr/>
            <p:nvPr/>
          </p:nvSpPr>
          <p:spPr>
            <a:xfrm>
              <a:off x="1795050" y="1056525"/>
              <a:ext cx="2900" cy="5800"/>
            </a:xfrm>
            <a:custGeom>
              <a:avLst/>
              <a:gdLst/>
              <a:ahLst/>
              <a:cxnLst/>
              <a:rect l="l" t="t" r="r" b="b"/>
              <a:pathLst>
                <a:path w="116" h="232" extrusionOk="0">
                  <a:moveTo>
                    <a:pt x="116" y="1"/>
                  </a:moveTo>
                  <a:cubicBezTo>
                    <a:pt x="108" y="1"/>
                    <a:pt x="62" y="16"/>
                    <a:pt x="0" y="47"/>
                  </a:cubicBezTo>
                  <a:cubicBezTo>
                    <a:pt x="0" y="108"/>
                    <a:pt x="0" y="170"/>
                    <a:pt x="0" y="232"/>
                  </a:cubicBezTo>
                  <a:cubicBezTo>
                    <a:pt x="70" y="108"/>
                    <a:pt x="108" y="16"/>
                    <a:pt x="1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4" name="Google Shape;924;p13"/>
          <p:cNvGrpSpPr/>
          <p:nvPr/>
        </p:nvGrpSpPr>
        <p:grpSpPr>
          <a:xfrm>
            <a:off x="-560884" y="-295710"/>
            <a:ext cx="2236020" cy="2981685"/>
            <a:chOff x="1795050" y="599475"/>
            <a:chExt cx="918925" cy="919025"/>
          </a:xfrm>
        </p:grpSpPr>
        <p:sp>
          <p:nvSpPr>
            <p:cNvPr id="925" name="Google Shape;925;p13"/>
            <p:cNvSpPr/>
            <p:nvPr/>
          </p:nvSpPr>
          <p:spPr>
            <a:xfrm>
              <a:off x="2676800" y="882500"/>
              <a:ext cx="3675" cy="4825"/>
            </a:xfrm>
            <a:custGeom>
              <a:avLst/>
              <a:gdLst/>
              <a:ahLst/>
              <a:cxnLst/>
              <a:rect l="l" t="t" r="r" b="b"/>
              <a:pathLst>
                <a:path w="147" h="193" extrusionOk="0">
                  <a:moveTo>
                    <a:pt x="93" y="0"/>
                  </a:moveTo>
                  <a:cubicBezTo>
                    <a:pt x="39" y="108"/>
                    <a:pt x="8" y="177"/>
                    <a:pt x="0" y="193"/>
                  </a:cubicBezTo>
                  <a:cubicBezTo>
                    <a:pt x="16" y="185"/>
                    <a:pt x="62" y="169"/>
                    <a:pt x="147" y="131"/>
                  </a:cubicBezTo>
                  <a:cubicBezTo>
                    <a:pt x="124" y="85"/>
                    <a:pt x="108" y="46"/>
                    <a:pt x="93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13"/>
            <p:cNvSpPr/>
            <p:nvPr/>
          </p:nvSpPr>
          <p:spPr>
            <a:xfrm>
              <a:off x="2676800" y="887300"/>
              <a:ext cx="11200" cy="18500"/>
            </a:xfrm>
            <a:custGeom>
              <a:avLst/>
              <a:gdLst/>
              <a:ahLst/>
              <a:cxnLst/>
              <a:rect l="l" t="t" r="r" b="b"/>
              <a:pathLst>
                <a:path w="448" h="740" extrusionOk="0">
                  <a:moveTo>
                    <a:pt x="0" y="1"/>
                  </a:moveTo>
                  <a:cubicBezTo>
                    <a:pt x="16" y="24"/>
                    <a:pt x="178" y="439"/>
                    <a:pt x="447" y="740"/>
                  </a:cubicBezTo>
                  <a:cubicBezTo>
                    <a:pt x="370" y="516"/>
                    <a:pt x="293" y="309"/>
                    <a:pt x="208" y="93"/>
                  </a:cubicBezTo>
                  <a:cubicBezTo>
                    <a:pt x="93" y="39"/>
                    <a:pt x="16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13"/>
            <p:cNvSpPr/>
            <p:nvPr/>
          </p:nvSpPr>
          <p:spPr>
            <a:xfrm>
              <a:off x="2676425" y="922150"/>
              <a:ext cx="20225" cy="23700"/>
            </a:xfrm>
            <a:custGeom>
              <a:avLst/>
              <a:gdLst/>
              <a:ahLst/>
              <a:cxnLst/>
              <a:rect l="l" t="t" r="r" b="b"/>
              <a:pathLst>
                <a:path w="809" h="948" extrusionOk="0">
                  <a:moveTo>
                    <a:pt x="685" y="0"/>
                  </a:moveTo>
                  <a:cubicBezTo>
                    <a:pt x="624" y="47"/>
                    <a:pt x="562" y="101"/>
                    <a:pt x="501" y="170"/>
                  </a:cubicBezTo>
                  <a:cubicBezTo>
                    <a:pt x="200" y="462"/>
                    <a:pt x="15" y="917"/>
                    <a:pt x="0" y="948"/>
                  </a:cubicBezTo>
                  <a:cubicBezTo>
                    <a:pt x="31" y="932"/>
                    <a:pt x="485" y="755"/>
                    <a:pt x="786" y="455"/>
                  </a:cubicBezTo>
                  <a:lnTo>
                    <a:pt x="809" y="432"/>
                  </a:lnTo>
                  <a:cubicBezTo>
                    <a:pt x="770" y="285"/>
                    <a:pt x="724" y="147"/>
                    <a:pt x="68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13"/>
            <p:cNvSpPr/>
            <p:nvPr/>
          </p:nvSpPr>
          <p:spPr>
            <a:xfrm>
              <a:off x="2676425" y="945825"/>
              <a:ext cx="29850" cy="28900"/>
            </a:xfrm>
            <a:custGeom>
              <a:avLst/>
              <a:gdLst/>
              <a:ahLst/>
              <a:cxnLst/>
              <a:rect l="l" t="t" r="r" b="b"/>
              <a:pathLst>
                <a:path w="1194" h="1156" extrusionOk="0">
                  <a:moveTo>
                    <a:pt x="0" y="1"/>
                  </a:moveTo>
                  <a:cubicBezTo>
                    <a:pt x="0" y="1"/>
                    <a:pt x="185" y="470"/>
                    <a:pt x="493" y="786"/>
                  </a:cubicBezTo>
                  <a:cubicBezTo>
                    <a:pt x="739" y="1033"/>
                    <a:pt x="936" y="1156"/>
                    <a:pt x="1049" y="1156"/>
                  </a:cubicBezTo>
                  <a:cubicBezTo>
                    <a:pt x="1077" y="1156"/>
                    <a:pt x="1100" y="1148"/>
                    <a:pt x="1117" y="1133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5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13"/>
            <p:cNvSpPr/>
            <p:nvPr/>
          </p:nvSpPr>
          <p:spPr>
            <a:xfrm>
              <a:off x="2705475" y="976450"/>
              <a:ext cx="2525" cy="7125"/>
            </a:xfrm>
            <a:custGeom>
              <a:avLst/>
              <a:gdLst/>
              <a:ahLst/>
              <a:cxnLst/>
              <a:rect l="l" t="t" r="r" b="b"/>
              <a:pathLst>
                <a:path w="101" h="285" extrusionOk="0">
                  <a:moveTo>
                    <a:pt x="47" y="0"/>
                  </a:moveTo>
                  <a:lnTo>
                    <a:pt x="47" y="0"/>
                  </a:lnTo>
                  <a:cubicBezTo>
                    <a:pt x="1" y="46"/>
                    <a:pt x="16" y="146"/>
                    <a:pt x="101" y="285"/>
                  </a:cubicBezTo>
                  <a:cubicBezTo>
                    <a:pt x="86" y="185"/>
                    <a:pt x="70" y="92"/>
                    <a:pt x="47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13"/>
            <p:cNvSpPr/>
            <p:nvPr/>
          </p:nvSpPr>
          <p:spPr>
            <a:xfrm>
              <a:off x="2676025" y="97585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1" y="0"/>
                  </a:moveTo>
                  <a:cubicBezTo>
                    <a:pt x="946" y="0"/>
                    <a:pt x="746" y="118"/>
                    <a:pt x="501" y="363"/>
                  </a:cubicBezTo>
                  <a:cubicBezTo>
                    <a:pt x="185" y="663"/>
                    <a:pt x="1" y="1141"/>
                    <a:pt x="1" y="1141"/>
                  </a:cubicBezTo>
                  <a:cubicBezTo>
                    <a:pt x="1" y="1141"/>
                    <a:pt x="470" y="956"/>
                    <a:pt x="786" y="648"/>
                  </a:cubicBezTo>
                  <a:cubicBezTo>
                    <a:pt x="1094" y="340"/>
                    <a:pt x="1210" y="101"/>
                    <a:pt x="1133" y="24"/>
                  </a:cubicBezTo>
                  <a:cubicBezTo>
                    <a:pt x="1115" y="8"/>
                    <a:pt x="1091" y="0"/>
                    <a:pt x="106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13"/>
            <p:cNvSpPr/>
            <p:nvPr/>
          </p:nvSpPr>
          <p:spPr>
            <a:xfrm>
              <a:off x="2676025" y="1004350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" y="1"/>
                  </a:moveTo>
                  <a:cubicBezTo>
                    <a:pt x="1" y="1"/>
                    <a:pt x="178" y="470"/>
                    <a:pt x="486" y="786"/>
                  </a:cubicBezTo>
                  <a:cubicBezTo>
                    <a:pt x="732" y="1033"/>
                    <a:pt x="934" y="1156"/>
                    <a:pt x="1049" y="1156"/>
                  </a:cubicBezTo>
                  <a:cubicBezTo>
                    <a:pt x="1077" y="1156"/>
                    <a:pt x="1100" y="1148"/>
                    <a:pt x="1117" y="1133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6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13"/>
            <p:cNvSpPr/>
            <p:nvPr/>
          </p:nvSpPr>
          <p:spPr>
            <a:xfrm>
              <a:off x="2704325" y="1034375"/>
              <a:ext cx="9650" cy="15825"/>
            </a:xfrm>
            <a:custGeom>
              <a:avLst/>
              <a:gdLst/>
              <a:ahLst/>
              <a:cxnLst/>
              <a:rect l="l" t="t" r="r" b="b"/>
              <a:pathLst>
                <a:path w="386" h="633" extrusionOk="0">
                  <a:moveTo>
                    <a:pt x="145" y="1"/>
                  </a:moveTo>
                  <a:cubicBezTo>
                    <a:pt x="116" y="1"/>
                    <a:pt x="93" y="8"/>
                    <a:pt x="78" y="24"/>
                  </a:cubicBezTo>
                  <a:cubicBezTo>
                    <a:pt x="1" y="101"/>
                    <a:pt x="101" y="324"/>
                    <a:pt x="386" y="633"/>
                  </a:cubicBezTo>
                  <a:cubicBezTo>
                    <a:pt x="386" y="448"/>
                    <a:pt x="378" y="271"/>
                    <a:pt x="370" y="86"/>
                  </a:cubicBezTo>
                  <a:cubicBezTo>
                    <a:pt x="279" y="30"/>
                    <a:pt x="201" y="1"/>
                    <a:pt x="14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13"/>
            <p:cNvSpPr/>
            <p:nvPr/>
          </p:nvSpPr>
          <p:spPr>
            <a:xfrm>
              <a:off x="2675650" y="10343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54" y="0"/>
                  </a:moveTo>
                  <a:cubicBezTo>
                    <a:pt x="942" y="0"/>
                    <a:pt x="743" y="114"/>
                    <a:pt x="501" y="356"/>
                  </a:cubicBezTo>
                  <a:cubicBezTo>
                    <a:pt x="185" y="664"/>
                    <a:pt x="0" y="1142"/>
                    <a:pt x="0" y="1142"/>
                  </a:cubicBezTo>
                  <a:cubicBezTo>
                    <a:pt x="0" y="1142"/>
                    <a:pt x="470" y="957"/>
                    <a:pt x="786" y="649"/>
                  </a:cubicBezTo>
                  <a:cubicBezTo>
                    <a:pt x="1094" y="341"/>
                    <a:pt x="1209" y="102"/>
                    <a:pt x="1125" y="25"/>
                  </a:cubicBezTo>
                  <a:cubicBezTo>
                    <a:pt x="1108" y="9"/>
                    <a:pt x="1084" y="0"/>
                    <a:pt x="1054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13"/>
            <p:cNvSpPr/>
            <p:nvPr/>
          </p:nvSpPr>
          <p:spPr>
            <a:xfrm>
              <a:off x="2704525" y="1019375"/>
              <a:ext cx="8875" cy="13900"/>
            </a:xfrm>
            <a:custGeom>
              <a:avLst/>
              <a:gdLst/>
              <a:ahLst/>
              <a:cxnLst/>
              <a:rect l="l" t="t" r="r" b="b"/>
              <a:pathLst>
                <a:path w="355" h="556" extrusionOk="0">
                  <a:moveTo>
                    <a:pt x="316" y="0"/>
                  </a:moveTo>
                  <a:cubicBezTo>
                    <a:pt x="77" y="262"/>
                    <a:pt x="0" y="455"/>
                    <a:pt x="70" y="532"/>
                  </a:cubicBezTo>
                  <a:cubicBezTo>
                    <a:pt x="86" y="548"/>
                    <a:pt x="108" y="555"/>
                    <a:pt x="137" y="555"/>
                  </a:cubicBezTo>
                  <a:cubicBezTo>
                    <a:pt x="190" y="555"/>
                    <a:pt x="264" y="528"/>
                    <a:pt x="355" y="478"/>
                  </a:cubicBezTo>
                  <a:cubicBezTo>
                    <a:pt x="339" y="316"/>
                    <a:pt x="331" y="162"/>
                    <a:pt x="316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13"/>
            <p:cNvSpPr/>
            <p:nvPr/>
          </p:nvSpPr>
          <p:spPr>
            <a:xfrm>
              <a:off x="2675650" y="1062875"/>
              <a:ext cx="29850" cy="28825"/>
            </a:xfrm>
            <a:custGeom>
              <a:avLst/>
              <a:gdLst/>
              <a:ahLst/>
              <a:cxnLst/>
              <a:rect l="l" t="t" r="r" b="b"/>
              <a:pathLst>
                <a:path w="1194" h="1153" extrusionOk="0">
                  <a:moveTo>
                    <a:pt x="0" y="1"/>
                  </a:moveTo>
                  <a:cubicBezTo>
                    <a:pt x="0" y="1"/>
                    <a:pt x="177" y="471"/>
                    <a:pt x="485" y="786"/>
                  </a:cubicBezTo>
                  <a:cubicBezTo>
                    <a:pt x="728" y="1029"/>
                    <a:pt x="928" y="1152"/>
                    <a:pt x="1039" y="1152"/>
                  </a:cubicBezTo>
                  <a:cubicBezTo>
                    <a:pt x="1069" y="1152"/>
                    <a:pt x="1093" y="1143"/>
                    <a:pt x="1109" y="1125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6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13"/>
            <p:cNvSpPr/>
            <p:nvPr/>
          </p:nvSpPr>
          <p:spPr>
            <a:xfrm>
              <a:off x="2703950" y="1092850"/>
              <a:ext cx="8875" cy="13750"/>
            </a:xfrm>
            <a:custGeom>
              <a:avLst/>
              <a:gdLst/>
              <a:ahLst/>
              <a:cxnLst/>
              <a:rect l="l" t="t" r="r" b="b"/>
              <a:pathLst>
                <a:path w="355" h="550" extrusionOk="0">
                  <a:moveTo>
                    <a:pt x="147" y="1"/>
                  </a:moveTo>
                  <a:cubicBezTo>
                    <a:pt x="117" y="1"/>
                    <a:pt x="94" y="9"/>
                    <a:pt x="77" y="26"/>
                  </a:cubicBezTo>
                  <a:cubicBezTo>
                    <a:pt x="0" y="96"/>
                    <a:pt x="77" y="288"/>
                    <a:pt x="308" y="550"/>
                  </a:cubicBezTo>
                  <a:cubicBezTo>
                    <a:pt x="324" y="396"/>
                    <a:pt x="339" y="234"/>
                    <a:pt x="354" y="80"/>
                  </a:cubicBezTo>
                  <a:cubicBezTo>
                    <a:pt x="267" y="26"/>
                    <a:pt x="197" y="1"/>
                    <a:pt x="147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13"/>
            <p:cNvSpPr/>
            <p:nvPr/>
          </p:nvSpPr>
          <p:spPr>
            <a:xfrm>
              <a:off x="2675075" y="1092800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059" y="0"/>
                  </a:moveTo>
                  <a:cubicBezTo>
                    <a:pt x="947" y="0"/>
                    <a:pt x="747" y="119"/>
                    <a:pt x="501" y="359"/>
                  </a:cubicBezTo>
                  <a:cubicBezTo>
                    <a:pt x="193" y="667"/>
                    <a:pt x="0" y="1145"/>
                    <a:pt x="0" y="1145"/>
                  </a:cubicBezTo>
                  <a:cubicBezTo>
                    <a:pt x="0" y="1145"/>
                    <a:pt x="478" y="960"/>
                    <a:pt x="793" y="652"/>
                  </a:cubicBezTo>
                  <a:cubicBezTo>
                    <a:pt x="1101" y="344"/>
                    <a:pt x="1209" y="105"/>
                    <a:pt x="1132" y="28"/>
                  </a:cubicBezTo>
                  <a:cubicBezTo>
                    <a:pt x="1115" y="10"/>
                    <a:pt x="1091" y="0"/>
                    <a:pt x="105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13"/>
            <p:cNvSpPr/>
            <p:nvPr/>
          </p:nvSpPr>
          <p:spPr>
            <a:xfrm>
              <a:off x="2703950" y="1075975"/>
              <a:ext cx="9825" cy="15825"/>
            </a:xfrm>
            <a:custGeom>
              <a:avLst/>
              <a:gdLst/>
              <a:ahLst/>
              <a:cxnLst/>
              <a:rect l="l" t="t" r="r" b="b"/>
              <a:pathLst>
                <a:path w="393" h="633" extrusionOk="0">
                  <a:moveTo>
                    <a:pt x="393" y="0"/>
                  </a:moveTo>
                  <a:lnTo>
                    <a:pt x="393" y="0"/>
                  </a:lnTo>
                  <a:cubicBezTo>
                    <a:pt x="100" y="301"/>
                    <a:pt x="0" y="524"/>
                    <a:pt x="77" y="609"/>
                  </a:cubicBezTo>
                  <a:cubicBezTo>
                    <a:pt x="93" y="625"/>
                    <a:pt x="115" y="632"/>
                    <a:pt x="143" y="632"/>
                  </a:cubicBezTo>
                  <a:cubicBezTo>
                    <a:pt x="197" y="632"/>
                    <a:pt x="273" y="603"/>
                    <a:pt x="370" y="547"/>
                  </a:cubicBezTo>
                  <a:cubicBezTo>
                    <a:pt x="378" y="362"/>
                    <a:pt x="385" y="185"/>
                    <a:pt x="393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13"/>
            <p:cNvSpPr/>
            <p:nvPr/>
          </p:nvSpPr>
          <p:spPr>
            <a:xfrm>
              <a:off x="2675075" y="1121400"/>
              <a:ext cx="30050" cy="28825"/>
            </a:xfrm>
            <a:custGeom>
              <a:avLst/>
              <a:gdLst/>
              <a:ahLst/>
              <a:cxnLst/>
              <a:rect l="l" t="t" r="r" b="b"/>
              <a:pathLst>
                <a:path w="1202" h="1153" extrusionOk="0">
                  <a:moveTo>
                    <a:pt x="0" y="1"/>
                  </a:moveTo>
                  <a:cubicBezTo>
                    <a:pt x="0" y="1"/>
                    <a:pt x="185" y="471"/>
                    <a:pt x="493" y="786"/>
                  </a:cubicBezTo>
                  <a:cubicBezTo>
                    <a:pt x="736" y="1029"/>
                    <a:pt x="935" y="1152"/>
                    <a:pt x="1047" y="1152"/>
                  </a:cubicBezTo>
                  <a:cubicBezTo>
                    <a:pt x="1077" y="1152"/>
                    <a:pt x="1100" y="1143"/>
                    <a:pt x="1117" y="1125"/>
                  </a:cubicBezTo>
                  <a:cubicBezTo>
                    <a:pt x="1201" y="1048"/>
                    <a:pt x="1094" y="809"/>
                    <a:pt x="786" y="501"/>
                  </a:cubicBezTo>
                  <a:cubicBezTo>
                    <a:pt x="478" y="186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" name="Google Shape;940;p13"/>
            <p:cNvSpPr/>
            <p:nvPr/>
          </p:nvSpPr>
          <p:spPr>
            <a:xfrm>
              <a:off x="2674675" y="1151325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060" y="0"/>
                  </a:moveTo>
                  <a:cubicBezTo>
                    <a:pt x="947" y="0"/>
                    <a:pt x="748" y="119"/>
                    <a:pt x="501" y="359"/>
                  </a:cubicBezTo>
                  <a:cubicBezTo>
                    <a:pt x="193" y="667"/>
                    <a:pt x="1" y="1145"/>
                    <a:pt x="1" y="1145"/>
                  </a:cubicBezTo>
                  <a:cubicBezTo>
                    <a:pt x="1" y="1145"/>
                    <a:pt x="478" y="960"/>
                    <a:pt x="786" y="652"/>
                  </a:cubicBezTo>
                  <a:cubicBezTo>
                    <a:pt x="1102" y="344"/>
                    <a:pt x="1210" y="105"/>
                    <a:pt x="1133" y="28"/>
                  </a:cubicBezTo>
                  <a:cubicBezTo>
                    <a:pt x="1116" y="10"/>
                    <a:pt x="1091" y="0"/>
                    <a:pt x="106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" name="Google Shape;941;p13"/>
            <p:cNvSpPr/>
            <p:nvPr/>
          </p:nvSpPr>
          <p:spPr>
            <a:xfrm>
              <a:off x="2704325" y="1143175"/>
              <a:ext cx="2150" cy="6175"/>
            </a:xfrm>
            <a:custGeom>
              <a:avLst/>
              <a:gdLst/>
              <a:ahLst/>
              <a:cxnLst/>
              <a:rect l="l" t="t" r="r" b="b"/>
              <a:pathLst>
                <a:path w="86" h="247" extrusionOk="0">
                  <a:moveTo>
                    <a:pt x="85" y="0"/>
                  </a:moveTo>
                  <a:cubicBezTo>
                    <a:pt x="16" y="116"/>
                    <a:pt x="1" y="200"/>
                    <a:pt x="39" y="247"/>
                  </a:cubicBezTo>
                  <a:cubicBezTo>
                    <a:pt x="55" y="169"/>
                    <a:pt x="70" y="85"/>
                    <a:pt x="8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13"/>
            <p:cNvSpPr/>
            <p:nvPr/>
          </p:nvSpPr>
          <p:spPr>
            <a:xfrm>
              <a:off x="2674675" y="1179925"/>
              <a:ext cx="19675" cy="23325"/>
            </a:xfrm>
            <a:custGeom>
              <a:avLst/>
              <a:gdLst/>
              <a:ahLst/>
              <a:cxnLst/>
              <a:rect l="l" t="t" r="r" b="b"/>
              <a:pathLst>
                <a:path w="787" h="933" extrusionOk="0">
                  <a:moveTo>
                    <a:pt x="1" y="1"/>
                  </a:moveTo>
                  <a:lnTo>
                    <a:pt x="1" y="1"/>
                  </a:lnTo>
                  <a:cubicBezTo>
                    <a:pt x="16" y="24"/>
                    <a:pt x="193" y="478"/>
                    <a:pt x="494" y="786"/>
                  </a:cubicBezTo>
                  <a:cubicBezTo>
                    <a:pt x="547" y="840"/>
                    <a:pt x="601" y="894"/>
                    <a:pt x="655" y="933"/>
                  </a:cubicBezTo>
                  <a:cubicBezTo>
                    <a:pt x="701" y="794"/>
                    <a:pt x="748" y="648"/>
                    <a:pt x="786" y="509"/>
                  </a:cubicBezTo>
                  <a:lnTo>
                    <a:pt x="778" y="502"/>
                  </a:lnTo>
                  <a:cubicBezTo>
                    <a:pt x="486" y="193"/>
                    <a:pt x="32" y="9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13"/>
            <p:cNvSpPr/>
            <p:nvPr/>
          </p:nvSpPr>
          <p:spPr>
            <a:xfrm>
              <a:off x="2674300" y="1221125"/>
              <a:ext cx="10425" cy="17175"/>
            </a:xfrm>
            <a:custGeom>
              <a:avLst/>
              <a:gdLst/>
              <a:ahLst/>
              <a:cxnLst/>
              <a:rect l="l" t="t" r="r" b="b"/>
              <a:pathLst>
                <a:path w="417" h="687" extrusionOk="0">
                  <a:moveTo>
                    <a:pt x="416" y="1"/>
                  </a:moveTo>
                  <a:lnTo>
                    <a:pt x="416" y="1"/>
                  </a:lnTo>
                  <a:cubicBezTo>
                    <a:pt x="162" y="294"/>
                    <a:pt x="8" y="663"/>
                    <a:pt x="0" y="686"/>
                  </a:cubicBezTo>
                  <a:cubicBezTo>
                    <a:pt x="16" y="686"/>
                    <a:pt x="77" y="656"/>
                    <a:pt x="170" y="609"/>
                  </a:cubicBezTo>
                  <a:cubicBezTo>
                    <a:pt x="254" y="409"/>
                    <a:pt x="339" y="209"/>
                    <a:pt x="416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13"/>
            <p:cNvSpPr/>
            <p:nvPr/>
          </p:nvSpPr>
          <p:spPr>
            <a:xfrm>
              <a:off x="2674300" y="1238475"/>
              <a:ext cx="2900" cy="3875"/>
            </a:xfrm>
            <a:custGeom>
              <a:avLst/>
              <a:gdLst/>
              <a:ahLst/>
              <a:cxnLst/>
              <a:rect l="l" t="t" r="r" b="b"/>
              <a:pathLst>
                <a:path w="116" h="155" extrusionOk="0">
                  <a:moveTo>
                    <a:pt x="0" y="0"/>
                  </a:moveTo>
                  <a:cubicBezTo>
                    <a:pt x="8" y="8"/>
                    <a:pt x="31" y="69"/>
                    <a:pt x="70" y="154"/>
                  </a:cubicBezTo>
                  <a:cubicBezTo>
                    <a:pt x="85" y="116"/>
                    <a:pt x="100" y="85"/>
                    <a:pt x="116" y="46"/>
                  </a:cubicBezTo>
                  <a:cubicBezTo>
                    <a:pt x="54" y="15"/>
                    <a:pt x="8" y="0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13"/>
            <p:cNvSpPr/>
            <p:nvPr/>
          </p:nvSpPr>
          <p:spPr>
            <a:xfrm>
              <a:off x="2618850" y="803950"/>
              <a:ext cx="23325" cy="24475"/>
            </a:xfrm>
            <a:custGeom>
              <a:avLst/>
              <a:gdLst/>
              <a:ahLst/>
              <a:cxnLst/>
              <a:rect l="l" t="t" r="r" b="b"/>
              <a:pathLst>
                <a:path w="933" h="979" extrusionOk="0">
                  <a:moveTo>
                    <a:pt x="724" y="0"/>
                  </a:moveTo>
                  <a:cubicBezTo>
                    <a:pt x="655" y="54"/>
                    <a:pt x="578" y="116"/>
                    <a:pt x="501" y="193"/>
                  </a:cubicBezTo>
                  <a:cubicBezTo>
                    <a:pt x="193" y="493"/>
                    <a:pt x="8" y="947"/>
                    <a:pt x="0" y="978"/>
                  </a:cubicBezTo>
                  <a:cubicBezTo>
                    <a:pt x="24" y="963"/>
                    <a:pt x="478" y="786"/>
                    <a:pt x="786" y="485"/>
                  </a:cubicBezTo>
                  <a:cubicBezTo>
                    <a:pt x="840" y="431"/>
                    <a:pt x="894" y="377"/>
                    <a:pt x="932" y="323"/>
                  </a:cubicBezTo>
                  <a:cubicBezTo>
                    <a:pt x="863" y="216"/>
                    <a:pt x="794" y="108"/>
                    <a:pt x="724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" name="Google Shape;946;p13"/>
            <p:cNvSpPr/>
            <p:nvPr/>
          </p:nvSpPr>
          <p:spPr>
            <a:xfrm>
              <a:off x="2618650" y="828400"/>
              <a:ext cx="30075" cy="28900"/>
            </a:xfrm>
            <a:custGeom>
              <a:avLst/>
              <a:gdLst/>
              <a:ahLst/>
              <a:cxnLst/>
              <a:rect l="l" t="t" r="r" b="b"/>
              <a:pathLst>
                <a:path w="1203" h="1156" extrusionOk="0">
                  <a:moveTo>
                    <a:pt x="1" y="0"/>
                  </a:moveTo>
                  <a:cubicBezTo>
                    <a:pt x="1" y="0"/>
                    <a:pt x="186" y="470"/>
                    <a:pt x="494" y="786"/>
                  </a:cubicBezTo>
                  <a:cubicBezTo>
                    <a:pt x="740" y="1032"/>
                    <a:pt x="942" y="1155"/>
                    <a:pt x="1053" y="1155"/>
                  </a:cubicBezTo>
                  <a:cubicBezTo>
                    <a:pt x="1080" y="1155"/>
                    <a:pt x="1102" y="1147"/>
                    <a:pt x="1117" y="1132"/>
                  </a:cubicBezTo>
                  <a:cubicBezTo>
                    <a:pt x="1202" y="1047"/>
                    <a:pt x="1094" y="809"/>
                    <a:pt x="786" y="501"/>
                  </a:cubicBezTo>
                  <a:cubicBezTo>
                    <a:pt x="478" y="185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13"/>
            <p:cNvSpPr/>
            <p:nvPr/>
          </p:nvSpPr>
          <p:spPr>
            <a:xfrm>
              <a:off x="2646950" y="8584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9" y="1"/>
                  </a:moveTo>
                  <a:cubicBezTo>
                    <a:pt x="119" y="1"/>
                    <a:pt x="95" y="9"/>
                    <a:pt x="78" y="25"/>
                  </a:cubicBezTo>
                  <a:cubicBezTo>
                    <a:pt x="1" y="102"/>
                    <a:pt x="109" y="340"/>
                    <a:pt x="417" y="656"/>
                  </a:cubicBezTo>
                  <a:cubicBezTo>
                    <a:pt x="725" y="964"/>
                    <a:pt x="1194" y="1157"/>
                    <a:pt x="1194" y="1157"/>
                  </a:cubicBezTo>
                  <a:cubicBezTo>
                    <a:pt x="1194" y="1157"/>
                    <a:pt x="1017" y="679"/>
                    <a:pt x="709" y="371"/>
                  </a:cubicBezTo>
                  <a:cubicBezTo>
                    <a:pt x="465" y="120"/>
                    <a:pt x="264" y="1"/>
                    <a:pt x="14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13"/>
            <p:cNvSpPr/>
            <p:nvPr/>
          </p:nvSpPr>
          <p:spPr>
            <a:xfrm>
              <a:off x="2618275" y="858375"/>
              <a:ext cx="30250" cy="28575"/>
            </a:xfrm>
            <a:custGeom>
              <a:avLst/>
              <a:gdLst/>
              <a:ahLst/>
              <a:cxnLst/>
              <a:rect l="l" t="t" r="r" b="b"/>
              <a:pathLst>
                <a:path w="1210" h="1143" extrusionOk="0">
                  <a:moveTo>
                    <a:pt x="1062" y="1"/>
                  </a:moveTo>
                  <a:cubicBezTo>
                    <a:pt x="950" y="1"/>
                    <a:pt x="749" y="114"/>
                    <a:pt x="501" y="357"/>
                  </a:cubicBezTo>
                  <a:cubicBezTo>
                    <a:pt x="193" y="665"/>
                    <a:pt x="0" y="1142"/>
                    <a:pt x="0" y="1142"/>
                  </a:cubicBezTo>
                  <a:cubicBezTo>
                    <a:pt x="0" y="1142"/>
                    <a:pt x="478" y="957"/>
                    <a:pt x="786" y="649"/>
                  </a:cubicBezTo>
                  <a:cubicBezTo>
                    <a:pt x="1102" y="341"/>
                    <a:pt x="1209" y="103"/>
                    <a:pt x="1132" y="26"/>
                  </a:cubicBezTo>
                  <a:cubicBezTo>
                    <a:pt x="1116" y="9"/>
                    <a:pt x="1092" y="1"/>
                    <a:pt x="1062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13"/>
            <p:cNvSpPr/>
            <p:nvPr/>
          </p:nvSpPr>
          <p:spPr>
            <a:xfrm>
              <a:off x="2646950" y="839950"/>
              <a:ext cx="16775" cy="17400"/>
            </a:xfrm>
            <a:custGeom>
              <a:avLst/>
              <a:gdLst/>
              <a:ahLst/>
              <a:cxnLst/>
              <a:rect l="l" t="t" r="r" b="b"/>
              <a:pathLst>
                <a:path w="671" h="696" extrusionOk="0">
                  <a:moveTo>
                    <a:pt x="471" y="0"/>
                  </a:moveTo>
                  <a:cubicBezTo>
                    <a:pt x="455" y="16"/>
                    <a:pt x="440" y="31"/>
                    <a:pt x="424" y="39"/>
                  </a:cubicBezTo>
                  <a:cubicBezTo>
                    <a:pt x="116" y="347"/>
                    <a:pt x="1" y="585"/>
                    <a:pt x="85" y="670"/>
                  </a:cubicBezTo>
                  <a:cubicBezTo>
                    <a:pt x="101" y="687"/>
                    <a:pt x="123" y="695"/>
                    <a:pt x="152" y="695"/>
                  </a:cubicBezTo>
                  <a:cubicBezTo>
                    <a:pt x="256" y="695"/>
                    <a:pt x="442" y="588"/>
                    <a:pt x="671" y="377"/>
                  </a:cubicBezTo>
                  <a:cubicBezTo>
                    <a:pt x="601" y="247"/>
                    <a:pt x="540" y="123"/>
                    <a:pt x="47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950;p13"/>
            <p:cNvSpPr/>
            <p:nvPr/>
          </p:nvSpPr>
          <p:spPr>
            <a:xfrm>
              <a:off x="2618275" y="886925"/>
              <a:ext cx="29850" cy="28900"/>
            </a:xfrm>
            <a:custGeom>
              <a:avLst/>
              <a:gdLst/>
              <a:ahLst/>
              <a:cxnLst/>
              <a:rect l="l" t="t" r="r" b="b"/>
              <a:pathLst>
                <a:path w="1194" h="1156" extrusionOk="0">
                  <a:moveTo>
                    <a:pt x="0" y="0"/>
                  </a:moveTo>
                  <a:cubicBezTo>
                    <a:pt x="0" y="0"/>
                    <a:pt x="185" y="470"/>
                    <a:pt x="493" y="786"/>
                  </a:cubicBezTo>
                  <a:cubicBezTo>
                    <a:pt x="740" y="1032"/>
                    <a:pt x="942" y="1155"/>
                    <a:pt x="1052" y="1155"/>
                  </a:cubicBezTo>
                  <a:cubicBezTo>
                    <a:pt x="1080" y="1155"/>
                    <a:pt x="1102" y="1148"/>
                    <a:pt x="1117" y="1132"/>
                  </a:cubicBezTo>
                  <a:cubicBezTo>
                    <a:pt x="1194" y="1047"/>
                    <a:pt x="1086" y="809"/>
                    <a:pt x="778" y="501"/>
                  </a:cubicBezTo>
                  <a:cubicBezTo>
                    <a:pt x="470" y="18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13"/>
            <p:cNvSpPr/>
            <p:nvPr/>
          </p:nvSpPr>
          <p:spPr>
            <a:xfrm>
              <a:off x="2646575" y="9169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8" y="1"/>
                  </a:moveTo>
                  <a:cubicBezTo>
                    <a:pt x="118" y="1"/>
                    <a:pt x="95" y="9"/>
                    <a:pt x="77" y="25"/>
                  </a:cubicBezTo>
                  <a:cubicBezTo>
                    <a:pt x="0" y="102"/>
                    <a:pt x="108" y="340"/>
                    <a:pt x="416" y="656"/>
                  </a:cubicBezTo>
                  <a:cubicBezTo>
                    <a:pt x="724" y="964"/>
                    <a:pt x="1194" y="1157"/>
                    <a:pt x="1194" y="1157"/>
                  </a:cubicBezTo>
                  <a:cubicBezTo>
                    <a:pt x="1194" y="1157"/>
                    <a:pt x="1009" y="679"/>
                    <a:pt x="701" y="371"/>
                  </a:cubicBezTo>
                  <a:cubicBezTo>
                    <a:pt x="456" y="120"/>
                    <a:pt x="260" y="1"/>
                    <a:pt x="148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13"/>
            <p:cNvSpPr/>
            <p:nvPr/>
          </p:nvSpPr>
          <p:spPr>
            <a:xfrm>
              <a:off x="2617875" y="916825"/>
              <a:ext cx="30250" cy="28650"/>
            </a:xfrm>
            <a:custGeom>
              <a:avLst/>
              <a:gdLst/>
              <a:ahLst/>
              <a:cxnLst/>
              <a:rect l="l" t="t" r="r" b="b"/>
              <a:pathLst>
                <a:path w="1210" h="1146" extrusionOk="0">
                  <a:moveTo>
                    <a:pt x="1060" y="1"/>
                  </a:moveTo>
                  <a:cubicBezTo>
                    <a:pt x="948" y="1"/>
                    <a:pt x="748" y="119"/>
                    <a:pt x="501" y="360"/>
                  </a:cubicBezTo>
                  <a:cubicBezTo>
                    <a:pt x="193" y="668"/>
                    <a:pt x="1" y="1145"/>
                    <a:pt x="1" y="1145"/>
                  </a:cubicBezTo>
                  <a:cubicBezTo>
                    <a:pt x="1" y="1145"/>
                    <a:pt x="478" y="960"/>
                    <a:pt x="786" y="652"/>
                  </a:cubicBezTo>
                  <a:cubicBezTo>
                    <a:pt x="1102" y="344"/>
                    <a:pt x="1210" y="106"/>
                    <a:pt x="1133" y="29"/>
                  </a:cubicBezTo>
                  <a:cubicBezTo>
                    <a:pt x="1116" y="10"/>
                    <a:pt x="1091" y="1"/>
                    <a:pt x="106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13"/>
            <p:cNvSpPr/>
            <p:nvPr/>
          </p:nvSpPr>
          <p:spPr>
            <a:xfrm>
              <a:off x="2646575" y="8873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lnTo>
                    <a:pt x="1209" y="1"/>
                  </a:lnTo>
                  <a:cubicBezTo>
                    <a:pt x="1209" y="1"/>
                    <a:pt x="740" y="178"/>
                    <a:pt x="424" y="486"/>
                  </a:cubicBezTo>
                  <a:cubicBezTo>
                    <a:pt x="108" y="794"/>
                    <a:pt x="0" y="1032"/>
                    <a:pt x="77" y="1117"/>
                  </a:cubicBezTo>
                  <a:cubicBezTo>
                    <a:pt x="95" y="1133"/>
                    <a:pt x="119" y="1141"/>
                    <a:pt x="149" y="1141"/>
                  </a:cubicBezTo>
                  <a:cubicBezTo>
                    <a:pt x="264" y="1141"/>
                    <a:pt x="464" y="1023"/>
                    <a:pt x="709" y="778"/>
                  </a:cubicBezTo>
                  <a:cubicBezTo>
                    <a:pt x="1025" y="470"/>
                    <a:pt x="1209" y="1"/>
                    <a:pt x="120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13"/>
            <p:cNvSpPr/>
            <p:nvPr/>
          </p:nvSpPr>
          <p:spPr>
            <a:xfrm>
              <a:off x="2617875" y="945450"/>
              <a:ext cx="29875" cy="28800"/>
            </a:xfrm>
            <a:custGeom>
              <a:avLst/>
              <a:gdLst/>
              <a:ahLst/>
              <a:cxnLst/>
              <a:rect l="l" t="t" r="r" b="b"/>
              <a:pathLst>
                <a:path w="1195" h="1152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0"/>
                    <a:pt x="186" y="470"/>
                    <a:pt x="494" y="786"/>
                  </a:cubicBezTo>
                  <a:cubicBezTo>
                    <a:pt x="736" y="1028"/>
                    <a:pt x="931" y="1152"/>
                    <a:pt x="1044" y="1152"/>
                  </a:cubicBezTo>
                  <a:cubicBezTo>
                    <a:pt x="1075" y="1152"/>
                    <a:pt x="1100" y="1143"/>
                    <a:pt x="1118" y="1125"/>
                  </a:cubicBezTo>
                  <a:cubicBezTo>
                    <a:pt x="1195" y="1048"/>
                    <a:pt x="1087" y="809"/>
                    <a:pt x="779" y="501"/>
                  </a:cubicBezTo>
                  <a:cubicBezTo>
                    <a:pt x="471" y="185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13"/>
            <p:cNvSpPr/>
            <p:nvPr/>
          </p:nvSpPr>
          <p:spPr>
            <a:xfrm>
              <a:off x="2646175" y="9754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5" y="1"/>
                  </a:moveTo>
                  <a:cubicBezTo>
                    <a:pt x="117" y="1"/>
                    <a:pt x="94" y="9"/>
                    <a:pt x="78" y="25"/>
                  </a:cubicBezTo>
                  <a:cubicBezTo>
                    <a:pt x="1" y="102"/>
                    <a:pt x="109" y="340"/>
                    <a:pt x="417" y="656"/>
                  </a:cubicBezTo>
                  <a:cubicBezTo>
                    <a:pt x="725" y="964"/>
                    <a:pt x="1195" y="1157"/>
                    <a:pt x="1195" y="1157"/>
                  </a:cubicBezTo>
                  <a:cubicBezTo>
                    <a:pt x="1195" y="1157"/>
                    <a:pt x="1010" y="679"/>
                    <a:pt x="702" y="371"/>
                  </a:cubicBezTo>
                  <a:cubicBezTo>
                    <a:pt x="457" y="120"/>
                    <a:pt x="256" y="1"/>
                    <a:pt x="14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13"/>
            <p:cNvSpPr/>
            <p:nvPr/>
          </p:nvSpPr>
          <p:spPr>
            <a:xfrm>
              <a:off x="2617500" y="975350"/>
              <a:ext cx="30250" cy="28650"/>
            </a:xfrm>
            <a:custGeom>
              <a:avLst/>
              <a:gdLst/>
              <a:ahLst/>
              <a:cxnLst/>
              <a:rect l="l" t="t" r="r" b="b"/>
              <a:pathLst>
                <a:path w="1210" h="1146" extrusionOk="0">
                  <a:moveTo>
                    <a:pt x="1056" y="1"/>
                  </a:moveTo>
                  <a:cubicBezTo>
                    <a:pt x="940" y="1"/>
                    <a:pt x="742" y="119"/>
                    <a:pt x="501" y="360"/>
                  </a:cubicBezTo>
                  <a:cubicBezTo>
                    <a:pt x="185" y="668"/>
                    <a:pt x="1" y="1145"/>
                    <a:pt x="1" y="1145"/>
                  </a:cubicBezTo>
                  <a:cubicBezTo>
                    <a:pt x="1" y="1145"/>
                    <a:pt x="470" y="960"/>
                    <a:pt x="786" y="652"/>
                  </a:cubicBezTo>
                  <a:cubicBezTo>
                    <a:pt x="1102" y="344"/>
                    <a:pt x="1210" y="106"/>
                    <a:pt x="1133" y="29"/>
                  </a:cubicBezTo>
                  <a:cubicBezTo>
                    <a:pt x="1114" y="10"/>
                    <a:pt x="1088" y="1"/>
                    <a:pt x="1056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13"/>
            <p:cNvSpPr/>
            <p:nvPr/>
          </p:nvSpPr>
          <p:spPr>
            <a:xfrm>
              <a:off x="2646175" y="945825"/>
              <a:ext cx="30275" cy="28550"/>
            </a:xfrm>
            <a:custGeom>
              <a:avLst/>
              <a:gdLst/>
              <a:ahLst/>
              <a:cxnLst/>
              <a:rect l="l" t="t" r="r" b="b"/>
              <a:pathLst>
                <a:path w="1211" h="1142" extrusionOk="0">
                  <a:moveTo>
                    <a:pt x="1210" y="1"/>
                  </a:moveTo>
                  <a:cubicBezTo>
                    <a:pt x="1210" y="1"/>
                    <a:pt x="733" y="178"/>
                    <a:pt x="425" y="486"/>
                  </a:cubicBezTo>
                  <a:cubicBezTo>
                    <a:pt x="109" y="794"/>
                    <a:pt x="1" y="1033"/>
                    <a:pt x="78" y="1117"/>
                  </a:cubicBezTo>
                  <a:cubicBezTo>
                    <a:pt x="94" y="1133"/>
                    <a:pt x="117" y="1141"/>
                    <a:pt x="146" y="1141"/>
                  </a:cubicBezTo>
                  <a:cubicBezTo>
                    <a:pt x="257" y="1141"/>
                    <a:pt x="459" y="1023"/>
                    <a:pt x="709" y="778"/>
                  </a:cubicBezTo>
                  <a:cubicBezTo>
                    <a:pt x="1017" y="470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13"/>
            <p:cNvSpPr/>
            <p:nvPr/>
          </p:nvSpPr>
          <p:spPr>
            <a:xfrm>
              <a:off x="2617500" y="1003975"/>
              <a:ext cx="29875" cy="28800"/>
            </a:xfrm>
            <a:custGeom>
              <a:avLst/>
              <a:gdLst/>
              <a:ahLst/>
              <a:cxnLst/>
              <a:rect l="l" t="t" r="r" b="b"/>
              <a:pathLst>
                <a:path w="1195" h="1152" extrusionOk="0">
                  <a:moveTo>
                    <a:pt x="1" y="0"/>
                  </a:moveTo>
                  <a:cubicBezTo>
                    <a:pt x="1" y="0"/>
                    <a:pt x="178" y="470"/>
                    <a:pt x="486" y="786"/>
                  </a:cubicBezTo>
                  <a:cubicBezTo>
                    <a:pt x="728" y="1028"/>
                    <a:pt x="928" y="1152"/>
                    <a:pt x="1043" y="1152"/>
                  </a:cubicBezTo>
                  <a:cubicBezTo>
                    <a:pt x="1074" y="1152"/>
                    <a:pt x="1099" y="1143"/>
                    <a:pt x="1117" y="1125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5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13"/>
            <p:cNvSpPr/>
            <p:nvPr/>
          </p:nvSpPr>
          <p:spPr>
            <a:xfrm>
              <a:off x="2645600" y="1033975"/>
              <a:ext cx="30075" cy="28925"/>
            </a:xfrm>
            <a:custGeom>
              <a:avLst/>
              <a:gdLst/>
              <a:ahLst/>
              <a:cxnLst/>
              <a:rect l="l" t="t" r="r" b="b"/>
              <a:pathLst>
                <a:path w="1203" h="1157" extrusionOk="0">
                  <a:moveTo>
                    <a:pt x="153" y="1"/>
                  </a:moveTo>
                  <a:cubicBezTo>
                    <a:pt x="124" y="1"/>
                    <a:pt x="101" y="9"/>
                    <a:pt x="86" y="25"/>
                  </a:cubicBezTo>
                  <a:cubicBezTo>
                    <a:pt x="1" y="102"/>
                    <a:pt x="109" y="340"/>
                    <a:pt x="417" y="656"/>
                  </a:cubicBezTo>
                  <a:cubicBezTo>
                    <a:pt x="725" y="964"/>
                    <a:pt x="1202" y="1157"/>
                    <a:pt x="1202" y="1157"/>
                  </a:cubicBezTo>
                  <a:cubicBezTo>
                    <a:pt x="1202" y="1157"/>
                    <a:pt x="1017" y="679"/>
                    <a:pt x="709" y="371"/>
                  </a:cubicBezTo>
                  <a:cubicBezTo>
                    <a:pt x="465" y="120"/>
                    <a:pt x="264" y="1"/>
                    <a:pt x="153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13"/>
            <p:cNvSpPr/>
            <p:nvPr/>
          </p:nvSpPr>
          <p:spPr>
            <a:xfrm>
              <a:off x="2617125" y="103387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55" y="1"/>
                  </a:moveTo>
                  <a:cubicBezTo>
                    <a:pt x="940" y="1"/>
                    <a:pt x="741" y="119"/>
                    <a:pt x="501" y="360"/>
                  </a:cubicBezTo>
                  <a:cubicBezTo>
                    <a:pt x="185" y="668"/>
                    <a:pt x="0" y="1138"/>
                    <a:pt x="0" y="1138"/>
                  </a:cubicBezTo>
                  <a:cubicBezTo>
                    <a:pt x="0" y="1138"/>
                    <a:pt x="470" y="961"/>
                    <a:pt x="786" y="653"/>
                  </a:cubicBezTo>
                  <a:cubicBezTo>
                    <a:pt x="1094" y="344"/>
                    <a:pt x="1209" y="106"/>
                    <a:pt x="1132" y="29"/>
                  </a:cubicBezTo>
                  <a:cubicBezTo>
                    <a:pt x="1114" y="10"/>
                    <a:pt x="1088" y="1"/>
                    <a:pt x="105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13"/>
            <p:cNvSpPr/>
            <p:nvPr/>
          </p:nvSpPr>
          <p:spPr>
            <a:xfrm>
              <a:off x="2645800" y="100435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10" y="1"/>
                  </a:moveTo>
                  <a:cubicBezTo>
                    <a:pt x="1210" y="1"/>
                    <a:pt x="732" y="178"/>
                    <a:pt x="424" y="486"/>
                  </a:cubicBezTo>
                  <a:cubicBezTo>
                    <a:pt x="108" y="794"/>
                    <a:pt x="1" y="1033"/>
                    <a:pt x="78" y="1110"/>
                  </a:cubicBezTo>
                  <a:cubicBezTo>
                    <a:pt x="94" y="1128"/>
                    <a:pt x="119" y="1138"/>
                    <a:pt x="151" y="1138"/>
                  </a:cubicBezTo>
                  <a:cubicBezTo>
                    <a:pt x="263" y="1138"/>
                    <a:pt x="462" y="1019"/>
                    <a:pt x="709" y="778"/>
                  </a:cubicBezTo>
                  <a:cubicBezTo>
                    <a:pt x="1017" y="470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13"/>
            <p:cNvSpPr/>
            <p:nvPr/>
          </p:nvSpPr>
          <p:spPr>
            <a:xfrm>
              <a:off x="2617125" y="1062300"/>
              <a:ext cx="29850" cy="29000"/>
            </a:xfrm>
            <a:custGeom>
              <a:avLst/>
              <a:gdLst/>
              <a:ahLst/>
              <a:cxnLst/>
              <a:rect l="l" t="t" r="r" b="b"/>
              <a:pathLst>
                <a:path w="1194" h="1160" extrusionOk="0">
                  <a:moveTo>
                    <a:pt x="0" y="1"/>
                  </a:moveTo>
                  <a:cubicBezTo>
                    <a:pt x="0" y="1"/>
                    <a:pt x="177" y="478"/>
                    <a:pt x="485" y="794"/>
                  </a:cubicBezTo>
                  <a:cubicBezTo>
                    <a:pt x="728" y="1036"/>
                    <a:pt x="928" y="1160"/>
                    <a:pt x="1039" y="1160"/>
                  </a:cubicBezTo>
                  <a:cubicBezTo>
                    <a:pt x="1069" y="1160"/>
                    <a:pt x="1093" y="1151"/>
                    <a:pt x="1109" y="1133"/>
                  </a:cubicBezTo>
                  <a:cubicBezTo>
                    <a:pt x="1194" y="1056"/>
                    <a:pt x="1086" y="817"/>
                    <a:pt x="778" y="509"/>
                  </a:cubicBezTo>
                  <a:cubicBezTo>
                    <a:pt x="470" y="193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13"/>
            <p:cNvSpPr/>
            <p:nvPr/>
          </p:nvSpPr>
          <p:spPr>
            <a:xfrm>
              <a:off x="2645225" y="1092425"/>
              <a:ext cx="29875" cy="29000"/>
            </a:xfrm>
            <a:custGeom>
              <a:avLst/>
              <a:gdLst/>
              <a:ahLst/>
              <a:cxnLst/>
              <a:rect l="l" t="t" r="r" b="b"/>
              <a:pathLst>
                <a:path w="1195" h="1160" extrusionOk="0">
                  <a:moveTo>
                    <a:pt x="155" y="1"/>
                  </a:moveTo>
                  <a:cubicBezTo>
                    <a:pt x="125" y="1"/>
                    <a:pt x="102" y="10"/>
                    <a:pt x="85" y="28"/>
                  </a:cubicBezTo>
                  <a:cubicBezTo>
                    <a:pt x="0" y="105"/>
                    <a:pt x="108" y="344"/>
                    <a:pt x="416" y="659"/>
                  </a:cubicBezTo>
                  <a:cubicBezTo>
                    <a:pt x="724" y="967"/>
                    <a:pt x="1194" y="1160"/>
                    <a:pt x="1194" y="1160"/>
                  </a:cubicBezTo>
                  <a:cubicBezTo>
                    <a:pt x="1194" y="1160"/>
                    <a:pt x="1017" y="682"/>
                    <a:pt x="709" y="367"/>
                  </a:cubicBezTo>
                  <a:cubicBezTo>
                    <a:pt x="466" y="124"/>
                    <a:pt x="267" y="1"/>
                    <a:pt x="15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13"/>
            <p:cNvSpPr/>
            <p:nvPr/>
          </p:nvSpPr>
          <p:spPr>
            <a:xfrm>
              <a:off x="2616550" y="1092400"/>
              <a:ext cx="30425" cy="28450"/>
            </a:xfrm>
            <a:custGeom>
              <a:avLst/>
              <a:gdLst/>
              <a:ahLst/>
              <a:cxnLst/>
              <a:rect l="l" t="t" r="r" b="b"/>
              <a:pathLst>
                <a:path w="1217" h="1138" extrusionOk="0">
                  <a:moveTo>
                    <a:pt x="1059" y="1"/>
                  </a:moveTo>
                  <a:cubicBezTo>
                    <a:pt x="947" y="1"/>
                    <a:pt x="749" y="119"/>
                    <a:pt x="508" y="360"/>
                  </a:cubicBezTo>
                  <a:cubicBezTo>
                    <a:pt x="193" y="668"/>
                    <a:pt x="0" y="1138"/>
                    <a:pt x="0" y="1138"/>
                  </a:cubicBezTo>
                  <a:cubicBezTo>
                    <a:pt x="0" y="1138"/>
                    <a:pt x="477" y="961"/>
                    <a:pt x="793" y="653"/>
                  </a:cubicBezTo>
                  <a:cubicBezTo>
                    <a:pt x="1101" y="345"/>
                    <a:pt x="1217" y="106"/>
                    <a:pt x="1132" y="29"/>
                  </a:cubicBezTo>
                  <a:cubicBezTo>
                    <a:pt x="1115" y="10"/>
                    <a:pt x="1091" y="1"/>
                    <a:pt x="105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13"/>
            <p:cNvSpPr/>
            <p:nvPr/>
          </p:nvSpPr>
          <p:spPr>
            <a:xfrm>
              <a:off x="2645225" y="1062875"/>
              <a:ext cx="30450" cy="28450"/>
            </a:xfrm>
            <a:custGeom>
              <a:avLst/>
              <a:gdLst/>
              <a:ahLst/>
              <a:cxnLst/>
              <a:rect l="l" t="t" r="r" b="b"/>
              <a:pathLst>
                <a:path w="1218" h="1138" extrusionOk="0">
                  <a:moveTo>
                    <a:pt x="1217" y="1"/>
                  </a:moveTo>
                  <a:cubicBezTo>
                    <a:pt x="1217" y="1"/>
                    <a:pt x="740" y="178"/>
                    <a:pt x="424" y="486"/>
                  </a:cubicBezTo>
                  <a:cubicBezTo>
                    <a:pt x="116" y="794"/>
                    <a:pt x="0" y="1033"/>
                    <a:pt x="85" y="1110"/>
                  </a:cubicBezTo>
                  <a:cubicBezTo>
                    <a:pt x="102" y="1128"/>
                    <a:pt x="127" y="1138"/>
                    <a:pt x="158" y="1138"/>
                  </a:cubicBezTo>
                  <a:cubicBezTo>
                    <a:pt x="270" y="1138"/>
                    <a:pt x="470" y="1019"/>
                    <a:pt x="717" y="779"/>
                  </a:cubicBezTo>
                  <a:cubicBezTo>
                    <a:pt x="1025" y="471"/>
                    <a:pt x="1217" y="1"/>
                    <a:pt x="1217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13"/>
            <p:cNvSpPr/>
            <p:nvPr/>
          </p:nvSpPr>
          <p:spPr>
            <a:xfrm>
              <a:off x="2616550" y="1120825"/>
              <a:ext cx="30050" cy="28925"/>
            </a:xfrm>
            <a:custGeom>
              <a:avLst/>
              <a:gdLst/>
              <a:ahLst/>
              <a:cxnLst/>
              <a:rect l="l" t="t" r="r" b="b"/>
              <a:pathLst>
                <a:path w="1202" h="1157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85" y="478"/>
                    <a:pt x="493" y="794"/>
                  </a:cubicBezTo>
                  <a:cubicBezTo>
                    <a:pt x="737" y="1038"/>
                    <a:pt x="938" y="1157"/>
                    <a:pt x="1049" y="1157"/>
                  </a:cubicBezTo>
                  <a:cubicBezTo>
                    <a:pt x="1078" y="1157"/>
                    <a:pt x="1101" y="1149"/>
                    <a:pt x="1117" y="1133"/>
                  </a:cubicBezTo>
                  <a:cubicBezTo>
                    <a:pt x="1201" y="1056"/>
                    <a:pt x="1094" y="817"/>
                    <a:pt x="786" y="501"/>
                  </a:cubicBezTo>
                  <a:cubicBezTo>
                    <a:pt x="478" y="193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" name="Google Shape;967;p13"/>
            <p:cNvSpPr/>
            <p:nvPr/>
          </p:nvSpPr>
          <p:spPr>
            <a:xfrm>
              <a:off x="2644850" y="1150950"/>
              <a:ext cx="29850" cy="29000"/>
            </a:xfrm>
            <a:custGeom>
              <a:avLst/>
              <a:gdLst/>
              <a:ahLst/>
              <a:cxnLst/>
              <a:rect l="l" t="t" r="r" b="b"/>
              <a:pathLst>
                <a:path w="1194" h="1160" extrusionOk="0">
                  <a:moveTo>
                    <a:pt x="151" y="1"/>
                  </a:moveTo>
                  <a:cubicBezTo>
                    <a:pt x="120" y="1"/>
                    <a:pt x="95" y="10"/>
                    <a:pt x="77" y="28"/>
                  </a:cubicBezTo>
                  <a:cubicBezTo>
                    <a:pt x="0" y="105"/>
                    <a:pt x="108" y="344"/>
                    <a:pt x="416" y="652"/>
                  </a:cubicBezTo>
                  <a:cubicBezTo>
                    <a:pt x="724" y="967"/>
                    <a:pt x="1194" y="1160"/>
                    <a:pt x="1194" y="1160"/>
                  </a:cubicBezTo>
                  <a:cubicBezTo>
                    <a:pt x="1194" y="1160"/>
                    <a:pt x="1017" y="682"/>
                    <a:pt x="709" y="367"/>
                  </a:cubicBezTo>
                  <a:cubicBezTo>
                    <a:pt x="466" y="124"/>
                    <a:pt x="266" y="1"/>
                    <a:pt x="15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13"/>
            <p:cNvSpPr/>
            <p:nvPr/>
          </p:nvSpPr>
          <p:spPr>
            <a:xfrm>
              <a:off x="2616150" y="1150950"/>
              <a:ext cx="30250" cy="28425"/>
            </a:xfrm>
            <a:custGeom>
              <a:avLst/>
              <a:gdLst/>
              <a:ahLst/>
              <a:cxnLst/>
              <a:rect l="l" t="t" r="r" b="b"/>
              <a:pathLst>
                <a:path w="1210" h="1137" extrusionOk="0">
                  <a:moveTo>
                    <a:pt x="1060" y="0"/>
                  </a:moveTo>
                  <a:cubicBezTo>
                    <a:pt x="947" y="0"/>
                    <a:pt x="748" y="118"/>
                    <a:pt x="501" y="359"/>
                  </a:cubicBezTo>
                  <a:cubicBezTo>
                    <a:pt x="193" y="667"/>
                    <a:pt x="1" y="1137"/>
                    <a:pt x="1" y="1137"/>
                  </a:cubicBezTo>
                  <a:cubicBezTo>
                    <a:pt x="1" y="1137"/>
                    <a:pt x="478" y="960"/>
                    <a:pt x="786" y="652"/>
                  </a:cubicBezTo>
                  <a:cubicBezTo>
                    <a:pt x="1102" y="344"/>
                    <a:pt x="1210" y="105"/>
                    <a:pt x="1133" y="28"/>
                  </a:cubicBezTo>
                  <a:cubicBezTo>
                    <a:pt x="1116" y="9"/>
                    <a:pt x="1091" y="0"/>
                    <a:pt x="106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13"/>
            <p:cNvSpPr/>
            <p:nvPr/>
          </p:nvSpPr>
          <p:spPr>
            <a:xfrm>
              <a:off x="2644850" y="112140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09" y="1"/>
                  </a:moveTo>
                  <a:lnTo>
                    <a:pt x="1209" y="1"/>
                  </a:lnTo>
                  <a:cubicBezTo>
                    <a:pt x="1209" y="1"/>
                    <a:pt x="739" y="178"/>
                    <a:pt x="424" y="486"/>
                  </a:cubicBezTo>
                  <a:cubicBezTo>
                    <a:pt x="116" y="794"/>
                    <a:pt x="0" y="1033"/>
                    <a:pt x="85" y="1110"/>
                  </a:cubicBezTo>
                  <a:cubicBezTo>
                    <a:pt x="102" y="1128"/>
                    <a:pt x="126" y="1138"/>
                    <a:pt x="158" y="1138"/>
                  </a:cubicBezTo>
                  <a:cubicBezTo>
                    <a:pt x="270" y="1138"/>
                    <a:pt x="468" y="1019"/>
                    <a:pt x="709" y="779"/>
                  </a:cubicBezTo>
                  <a:cubicBezTo>
                    <a:pt x="1024" y="471"/>
                    <a:pt x="1209" y="1"/>
                    <a:pt x="120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13"/>
            <p:cNvSpPr/>
            <p:nvPr/>
          </p:nvSpPr>
          <p:spPr>
            <a:xfrm>
              <a:off x="2616150" y="11793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cubicBezTo>
                    <a:pt x="1" y="1"/>
                    <a:pt x="185" y="478"/>
                    <a:pt x="493" y="786"/>
                  </a:cubicBezTo>
                  <a:cubicBezTo>
                    <a:pt x="738" y="1037"/>
                    <a:pt x="939" y="1157"/>
                    <a:pt x="1050" y="1157"/>
                  </a:cubicBezTo>
                  <a:cubicBezTo>
                    <a:pt x="1079" y="1157"/>
                    <a:pt x="1101" y="1149"/>
                    <a:pt x="1117" y="1133"/>
                  </a:cubicBezTo>
                  <a:cubicBezTo>
                    <a:pt x="1194" y="1056"/>
                    <a:pt x="1086" y="817"/>
                    <a:pt x="786" y="501"/>
                  </a:cubicBezTo>
                  <a:cubicBezTo>
                    <a:pt x="478" y="193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13"/>
            <p:cNvSpPr/>
            <p:nvPr/>
          </p:nvSpPr>
          <p:spPr>
            <a:xfrm>
              <a:off x="2644450" y="1209500"/>
              <a:ext cx="29875" cy="28800"/>
            </a:xfrm>
            <a:custGeom>
              <a:avLst/>
              <a:gdLst/>
              <a:ahLst/>
              <a:cxnLst/>
              <a:rect l="l" t="t" r="r" b="b"/>
              <a:pathLst>
                <a:path w="1195" h="1152" extrusionOk="0">
                  <a:moveTo>
                    <a:pt x="151" y="0"/>
                  </a:moveTo>
                  <a:cubicBezTo>
                    <a:pt x="120" y="0"/>
                    <a:pt x="96" y="9"/>
                    <a:pt x="78" y="27"/>
                  </a:cubicBezTo>
                  <a:cubicBezTo>
                    <a:pt x="1" y="104"/>
                    <a:pt x="108" y="343"/>
                    <a:pt x="417" y="651"/>
                  </a:cubicBezTo>
                  <a:cubicBezTo>
                    <a:pt x="725" y="967"/>
                    <a:pt x="1194" y="1151"/>
                    <a:pt x="1194" y="1151"/>
                  </a:cubicBezTo>
                  <a:cubicBezTo>
                    <a:pt x="1194" y="1151"/>
                    <a:pt x="1009" y="682"/>
                    <a:pt x="701" y="366"/>
                  </a:cubicBezTo>
                  <a:cubicBezTo>
                    <a:pt x="459" y="123"/>
                    <a:pt x="264" y="0"/>
                    <a:pt x="15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13"/>
            <p:cNvSpPr/>
            <p:nvPr/>
          </p:nvSpPr>
          <p:spPr>
            <a:xfrm>
              <a:off x="2615775" y="120937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5" y="0"/>
                  </a:moveTo>
                  <a:cubicBezTo>
                    <a:pt x="953" y="0"/>
                    <a:pt x="751" y="119"/>
                    <a:pt x="501" y="363"/>
                  </a:cubicBezTo>
                  <a:cubicBezTo>
                    <a:pt x="193" y="671"/>
                    <a:pt x="0" y="1141"/>
                    <a:pt x="0" y="1141"/>
                  </a:cubicBezTo>
                  <a:cubicBezTo>
                    <a:pt x="0" y="1141"/>
                    <a:pt x="478" y="964"/>
                    <a:pt x="786" y="656"/>
                  </a:cubicBezTo>
                  <a:cubicBezTo>
                    <a:pt x="1101" y="348"/>
                    <a:pt x="1209" y="109"/>
                    <a:pt x="1132" y="24"/>
                  </a:cubicBezTo>
                  <a:cubicBezTo>
                    <a:pt x="1116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13"/>
            <p:cNvSpPr/>
            <p:nvPr/>
          </p:nvSpPr>
          <p:spPr>
            <a:xfrm>
              <a:off x="2644450" y="117992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10" y="1"/>
                  </a:moveTo>
                  <a:lnTo>
                    <a:pt x="1210" y="1"/>
                  </a:lnTo>
                  <a:cubicBezTo>
                    <a:pt x="1210" y="1"/>
                    <a:pt x="740" y="178"/>
                    <a:pt x="424" y="486"/>
                  </a:cubicBezTo>
                  <a:cubicBezTo>
                    <a:pt x="116" y="794"/>
                    <a:pt x="1" y="1033"/>
                    <a:pt x="78" y="1110"/>
                  </a:cubicBezTo>
                  <a:cubicBezTo>
                    <a:pt x="96" y="1128"/>
                    <a:pt x="122" y="1138"/>
                    <a:pt x="155" y="1138"/>
                  </a:cubicBezTo>
                  <a:cubicBezTo>
                    <a:pt x="270" y="1138"/>
                    <a:pt x="469" y="1019"/>
                    <a:pt x="709" y="779"/>
                  </a:cubicBezTo>
                  <a:cubicBezTo>
                    <a:pt x="1025" y="471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13"/>
            <p:cNvSpPr/>
            <p:nvPr/>
          </p:nvSpPr>
          <p:spPr>
            <a:xfrm>
              <a:off x="2615775" y="123787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1"/>
                  </a:moveTo>
                  <a:cubicBezTo>
                    <a:pt x="0" y="1"/>
                    <a:pt x="185" y="478"/>
                    <a:pt x="493" y="786"/>
                  </a:cubicBezTo>
                  <a:cubicBezTo>
                    <a:pt x="738" y="1037"/>
                    <a:pt x="934" y="1157"/>
                    <a:pt x="1047" y="1157"/>
                  </a:cubicBezTo>
                  <a:cubicBezTo>
                    <a:pt x="1076" y="1157"/>
                    <a:pt x="1099" y="1149"/>
                    <a:pt x="1117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93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13"/>
            <p:cNvSpPr/>
            <p:nvPr/>
          </p:nvSpPr>
          <p:spPr>
            <a:xfrm>
              <a:off x="2644075" y="1267950"/>
              <a:ext cx="16000" cy="16925"/>
            </a:xfrm>
            <a:custGeom>
              <a:avLst/>
              <a:gdLst/>
              <a:ahLst/>
              <a:cxnLst/>
              <a:rect l="l" t="t" r="r" b="b"/>
              <a:pathLst>
                <a:path w="640" h="677" extrusionOk="0">
                  <a:moveTo>
                    <a:pt x="144" y="0"/>
                  </a:moveTo>
                  <a:cubicBezTo>
                    <a:pt x="116" y="0"/>
                    <a:pt x="94" y="8"/>
                    <a:pt x="77" y="22"/>
                  </a:cubicBezTo>
                  <a:cubicBezTo>
                    <a:pt x="0" y="107"/>
                    <a:pt x="108" y="346"/>
                    <a:pt x="416" y="654"/>
                  </a:cubicBezTo>
                  <a:cubicBezTo>
                    <a:pt x="416" y="662"/>
                    <a:pt x="424" y="669"/>
                    <a:pt x="432" y="677"/>
                  </a:cubicBezTo>
                  <a:cubicBezTo>
                    <a:pt x="501" y="554"/>
                    <a:pt x="570" y="431"/>
                    <a:pt x="639" y="307"/>
                  </a:cubicBezTo>
                  <a:cubicBezTo>
                    <a:pt x="421" y="101"/>
                    <a:pt x="246" y="0"/>
                    <a:pt x="144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13"/>
            <p:cNvSpPr/>
            <p:nvPr/>
          </p:nvSpPr>
          <p:spPr>
            <a:xfrm>
              <a:off x="2615375" y="12679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0"/>
                  </a:moveTo>
                  <a:cubicBezTo>
                    <a:pt x="954" y="0"/>
                    <a:pt x="752" y="119"/>
                    <a:pt x="501" y="363"/>
                  </a:cubicBezTo>
                  <a:cubicBezTo>
                    <a:pt x="186" y="671"/>
                    <a:pt x="1" y="1141"/>
                    <a:pt x="1" y="1141"/>
                  </a:cubicBezTo>
                  <a:cubicBezTo>
                    <a:pt x="1" y="1141"/>
                    <a:pt x="471" y="964"/>
                    <a:pt x="786" y="656"/>
                  </a:cubicBezTo>
                  <a:cubicBezTo>
                    <a:pt x="1102" y="348"/>
                    <a:pt x="1210" y="109"/>
                    <a:pt x="1133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13"/>
            <p:cNvSpPr/>
            <p:nvPr/>
          </p:nvSpPr>
          <p:spPr>
            <a:xfrm>
              <a:off x="2644075" y="1238275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209" y="0"/>
                  </a:moveTo>
                  <a:lnTo>
                    <a:pt x="1209" y="0"/>
                  </a:lnTo>
                  <a:cubicBezTo>
                    <a:pt x="1209" y="0"/>
                    <a:pt x="732" y="185"/>
                    <a:pt x="424" y="493"/>
                  </a:cubicBezTo>
                  <a:cubicBezTo>
                    <a:pt x="108" y="801"/>
                    <a:pt x="0" y="1040"/>
                    <a:pt x="77" y="1117"/>
                  </a:cubicBezTo>
                  <a:cubicBezTo>
                    <a:pt x="94" y="1136"/>
                    <a:pt x="119" y="1145"/>
                    <a:pt x="150" y="1145"/>
                  </a:cubicBezTo>
                  <a:cubicBezTo>
                    <a:pt x="263" y="1145"/>
                    <a:pt x="462" y="1026"/>
                    <a:pt x="709" y="786"/>
                  </a:cubicBezTo>
                  <a:cubicBezTo>
                    <a:pt x="1024" y="478"/>
                    <a:pt x="1209" y="0"/>
                    <a:pt x="120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13"/>
            <p:cNvSpPr/>
            <p:nvPr/>
          </p:nvSpPr>
          <p:spPr>
            <a:xfrm>
              <a:off x="2615375" y="1296425"/>
              <a:ext cx="22550" cy="24075"/>
            </a:xfrm>
            <a:custGeom>
              <a:avLst/>
              <a:gdLst/>
              <a:ahLst/>
              <a:cxnLst/>
              <a:rect l="l" t="t" r="r" b="b"/>
              <a:pathLst>
                <a:path w="902" h="963" extrusionOk="0">
                  <a:moveTo>
                    <a:pt x="1" y="0"/>
                  </a:moveTo>
                  <a:cubicBezTo>
                    <a:pt x="9" y="31"/>
                    <a:pt x="193" y="485"/>
                    <a:pt x="494" y="786"/>
                  </a:cubicBezTo>
                  <a:cubicBezTo>
                    <a:pt x="555" y="855"/>
                    <a:pt x="625" y="916"/>
                    <a:pt x="686" y="963"/>
                  </a:cubicBezTo>
                  <a:cubicBezTo>
                    <a:pt x="756" y="855"/>
                    <a:pt x="833" y="747"/>
                    <a:pt x="902" y="639"/>
                  </a:cubicBezTo>
                  <a:cubicBezTo>
                    <a:pt x="871" y="593"/>
                    <a:pt x="825" y="547"/>
                    <a:pt x="779" y="501"/>
                  </a:cubicBezTo>
                  <a:cubicBezTo>
                    <a:pt x="478" y="200"/>
                    <a:pt x="32" y="15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13"/>
            <p:cNvSpPr/>
            <p:nvPr/>
          </p:nvSpPr>
          <p:spPr>
            <a:xfrm>
              <a:off x="2566300" y="721350"/>
              <a:ext cx="18300" cy="17725"/>
            </a:xfrm>
            <a:custGeom>
              <a:avLst/>
              <a:gdLst/>
              <a:ahLst/>
              <a:cxnLst/>
              <a:rect l="l" t="t" r="r" b="b"/>
              <a:pathLst>
                <a:path w="732" h="709" extrusionOk="0">
                  <a:moveTo>
                    <a:pt x="0" y="0"/>
                  </a:moveTo>
                  <a:lnTo>
                    <a:pt x="0" y="0"/>
                  </a:lnTo>
                  <a:cubicBezTo>
                    <a:pt x="77" y="124"/>
                    <a:pt x="170" y="254"/>
                    <a:pt x="285" y="370"/>
                  </a:cubicBezTo>
                  <a:cubicBezTo>
                    <a:pt x="462" y="555"/>
                    <a:pt x="616" y="663"/>
                    <a:pt x="732" y="709"/>
                  </a:cubicBezTo>
                  <a:cubicBezTo>
                    <a:pt x="493" y="470"/>
                    <a:pt x="254" y="231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13"/>
            <p:cNvSpPr/>
            <p:nvPr/>
          </p:nvSpPr>
          <p:spPr>
            <a:xfrm>
              <a:off x="2591500" y="746375"/>
              <a:ext cx="14100" cy="15800"/>
            </a:xfrm>
            <a:custGeom>
              <a:avLst/>
              <a:gdLst/>
              <a:ahLst/>
              <a:cxnLst/>
              <a:rect l="l" t="t" r="r" b="b"/>
              <a:pathLst>
                <a:path w="564" h="632" extrusionOk="0">
                  <a:moveTo>
                    <a:pt x="1" y="0"/>
                  </a:moveTo>
                  <a:lnTo>
                    <a:pt x="1" y="0"/>
                  </a:lnTo>
                  <a:cubicBezTo>
                    <a:pt x="47" y="116"/>
                    <a:pt x="155" y="262"/>
                    <a:pt x="324" y="439"/>
                  </a:cubicBezTo>
                  <a:cubicBezTo>
                    <a:pt x="401" y="509"/>
                    <a:pt x="478" y="578"/>
                    <a:pt x="563" y="632"/>
                  </a:cubicBezTo>
                  <a:cubicBezTo>
                    <a:pt x="378" y="416"/>
                    <a:pt x="193" y="208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13"/>
            <p:cNvSpPr/>
            <p:nvPr/>
          </p:nvSpPr>
          <p:spPr>
            <a:xfrm>
              <a:off x="2560700" y="740875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056" y="0"/>
                  </a:moveTo>
                  <a:cubicBezTo>
                    <a:pt x="940" y="0"/>
                    <a:pt x="742" y="119"/>
                    <a:pt x="501" y="359"/>
                  </a:cubicBezTo>
                  <a:cubicBezTo>
                    <a:pt x="186" y="667"/>
                    <a:pt x="1" y="1145"/>
                    <a:pt x="1" y="1145"/>
                  </a:cubicBezTo>
                  <a:cubicBezTo>
                    <a:pt x="1" y="1145"/>
                    <a:pt x="471" y="960"/>
                    <a:pt x="786" y="652"/>
                  </a:cubicBezTo>
                  <a:cubicBezTo>
                    <a:pt x="1094" y="344"/>
                    <a:pt x="1210" y="105"/>
                    <a:pt x="1133" y="28"/>
                  </a:cubicBezTo>
                  <a:cubicBezTo>
                    <a:pt x="1114" y="9"/>
                    <a:pt x="1088" y="0"/>
                    <a:pt x="1056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13"/>
            <p:cNvSpPr/>
            <p:nvPr/>
          </p:nvSpPr>
          <p:spPr>
            <a:xfrm>
              <a:off x="2560700" y="769475"/>
              <a:ext cx="29875" cy="28800"/>
            </a:xfrm>
            <a:custGeom>
              <a:avLst/>
              <a:gdLst/>
              <a:ahLst/>
              <a:cxnLst/>
              <a:rect l="l" t="t" r="r" b="b"/>
              <a:pathLst>
                <a:path w="1195" h="1152" extrusionOk="0">
                  <a:moveTo>
                    <a:pt x="1" y="1"/>
                  </a:moveTo>
                  <a:cubicBezTo>
                    <a:pt x="1" y="1"/>
                    <a:pt x="178" y="470"/>
                    <a:pt x="486" y="786"/>
                  </a:cubicBezTo>
                  <a:cubicBezTo>
                    <a:pt x="729" y="1029"/>
                    <a:pt x="928" y="1152"/>
                    <a:pt x="1040" y="1152"/>
                  </a:cubicBezTo>
                  <a:cubicBezTo>
                    <a:pt x="1070" y="1152"/>
                    <a:pt x="1093" y="1143"/>
                    <a:pt x="1110" y="1125"/>
                  </a:cubicBezTo>
                  <a:cubicBezTo>
                    <a:pt x="1194" y="1048"/>
                    <a:pt x="1087" y="809"/>
                    <a:pt x="779" y="501"/>
                  </a:cubicBezTo>
                  <a:cubicBezTo>
                    <a:pt x="471" y="185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13"/>
            <p:cNvSpPr/>
            <p:nvPr/>
          </p:nvSpPr>
          <p:spPr>
            <a:xfrm>
              <a:off x="2588825" y="79950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52" y="0"/>
                  </a:moveTo>
                  <a:cubicBezTo>
                    <a:pt x="123" y="0"/>
                    <a:pt x="101" y="8"/>
                    <a:pt x="85" y="24"/>
                  </a:cubicBezTo>
                  <a:cubicBezTo>
                    <a:pt x="0" y="101"/>
                    <a:pt x="108" y="340"/>
                    <a:pt x="416" y="655"/>
                  </a:cubicBezTo>
                  <a:cubicBezTo>
                    <a:pt x="724" y="964"/>
                    <a:pt x="1194" y="1156"/>
                    <a:pt x="1194" y="1156"/>
                  </a:cubicBezTo>
                  <a:cubicBezTo>
                    <a:pt x="1194" y="1156"/>
                    <a:pt x="1017" y="679"/>
                    <a:pt x="709" y="371"/>
                  </a:cubicBezTo>
                  <a:cubicBezTo>
                    <a:pt x="464" y="120"/>
                    <a:pt x="263" y="0"/>
                    <a:pt x="152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13"/>
            <p:cNvSpPr/>
            <p:nvPr/>
          </p:nvSpPr>
          <p:spPr>
            <a:xfrm>
              <a:off x="2560125" y="799400"/>
              <a:ext cx="30450" cy="28625"/>
            </a:xfrm>
            <a:custGeom>
              <a:avLst/>
              <a:gdLst/>
              <a:ahLst/>
              <a:cxnLst/>
              <a:rect l="l" t="t" r="r" b="b"/>
              <a:pathLst>
                <a:path w="1218" h="1145" extrusionOk="0">
                  <a:moveTo>
                    <a:pt x="1060" y="0"/>
                  </a:moveTo>
                  <a:cubicBezTo>
                    <a:pt x="948" y="0"/>
                    <a:pt x="749" y="119"/>
                    <a:pt x="509" y="359"/>
                  </a:cubicBezTo>
                  <a:cubicBezTo>
                    <a:pt x="193" y="667"/>
                    <a:pt x="1" y="1145"/>
                    <a:pt x="1" y="1145"/>
                  </a:cubicBezTo>
                  <a:cubicBezTo>
                    <a:pt x="1" y="1145"/>
                    <a:pt x="478" y="960"/>
                    <a:pt x="794" y="652"/>
                  </a:cubicBezTo>
                  <a:cubicBezTo>
                    <a:pt x="1102" y="344"/>
                    <a:pt x="1217" y="105"/>
                    <a:pt x="1133" y="28"/>
                  </a:cubicBezTo>
                  <a:cubicBezTo>
                    <a:pt x="1116" y="9"/>
                    <a:pt x="1091" y="0"/>
                    <a:pt x="106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13"/>
            <p:cNvSpPr/>
            <p:nvPr/>
          </p:nvSpPr>
          <p:spPr>
            <a:xfrm>
              <a:off x="2589000" y="772375"/>
              <a:ext cx="27375" cy="25925"/>
            </a:xfrm>
            <a:custGeom>
              <a:avLst/>
              <a:gdLst/>
              <a:ahLst/>
              <a:cxnLst/>
              <a:rect l="l" t="t" r="r" b="b"/>
              <a:pathLst>
                <a:path w="1095" h="1037" extrusionOk="0">
                  <a:moveTo>
                    <a:pt x="994" y="0"/>
                  </a:moveTo>
                  <a:cubicBezTo>
                    <a:pt x="825" y="77"/>
                    <a:pt x="594" y="216"/>
                    <a:pt x="417" y="385"/>
                  </a:cubicBezTo>
                  <a:cubicBezTo>
                    <a:pt x="109" y="693"/>
                    <a:pt x="1" y="932"/>
                    <a:pt x="78" y="1009"/>
                  </a:cubicBezTo>
                  <a:cubicBezTo>
                    <a:pt x="95" y="1027"/>
                    <a:pt x="119" y="1037"/>
                    <a:pt x="151" y="1037"/>
                  </a:cubicBezTo>
                  <a:cubicBezTo>
                    <a:pt x="263" y="1037"/>
                    <a:pt x="463" y="918"/>
                    <a:pt x="709" y="678"/>
                  </a:cubicBezTo>
                  <a:cubicBezTo>
                    <a:pt x="879" y="508"/>
                    <a:pt x="1010" y="293"/>
                    <a:pt x="1094" y="131"/>
                  </a:cubicBezTo>
                  <a:cubicBezTo>
                    <a:pt x="1064" y="85"/>
                    <a:pt x="1025" y="39"/>
                    <a:pt x="994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13"/>
            <p:cNvSpPr/>
            <p:nvPr/>
          </p:nvSpPr>
          <p:spPr>
            <a:xfrm>
              <a:off x="2560125" y="828000"/>
              <a:ext cx="30050" cy="28800"/>
            </a:xfrm>
            <a:custGeom>
              <a:avLst/>
              <a:gdLst/>
              <a:ahLst/>
              <a:cxnLst/>
              <a:rect l="l" t="t" r="r" b="b"/>
              <a:pathLst>
                <a:path w="1202" h="1152" extrusionOk="0">
                  <a:moveTo>
                    <a:pt x="1" y="1"/>
                  </a:moveTo>
                  <a:cubicBezTo>
                    <a:pt x="1" y="1"/>
                    <a:pt x="186" y="470"/>
                    <a:pt x="494" y="786"/>
                  </a:cubicBezTo>
                  <a:cubicBezTo>
                    <a:pt x="736" y="1029"/>
                    <a:pt x="936" y="1152"/>
                    <a:pt x="1047" y="1152"/>
                  </a:cubicBezTo>
                  <a:cubicBezTo>
                    <a:pt x="1077" y="1152"/>
                    <a:pt x="1101" y="1143"/>
                    <a:pt x="1117" y="1125"/>
                  </a:cubicBezTo>
                  <a:cubicBezTo>
                    <a:pt x="1202" y="1048"/>
                    <a:pt x="1094" y="809"/>
                    <a:pt x="786" y="501"/>
                  </a:cubicBezTo>
                  <a:cubicBezTo>
                    <a:pt x="478" y="186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13"/>
            <p:cNvSpPr/>
            <p:nvPr/>
          </p:nvSpPr>
          <p:spPr>
            <a:xfrm>
              <a:off x="2588425" y="8580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9" y="0"/>
                  </a:moveTo>
                  <a:cubicBezTo>
                    <a:pt x="119" y="0"/>
                    <a:pt x="95" y="8"/>
                    <a:pt x="78" y="24"/>
                  </a:cubicBezTo>
                  <a:cubicBezTo>
                    <a:pt x="1" y="101"/>
                    <a:pt x="109" y="340"/>
                    <a:pt x="417" y="656"/>
                  </a:cubicBezTo>
                  <a:cubicBezTo>
                    <a:pt x="725" y="964"/>
                    <a:pt x="1194" y="1156"/>
                    <a:pt x="1194" y="1156"/>
                  </a:cubicBezTo>
                  <a:cubicBezTo>
                    <a:pt x="1194" y="1156"/>
                    <a:pt x="1017" y="679"/>
                    <a:pt x="709" y="371"/>
                  </a:cubicBezTo>
                  <a:cubicBezTo>
                    <a:pt x="465" y="120"/>
                    <a:pt x="264" y="0"/>
                    <a:pt x="14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13"/>
            <p:cNvSpPr/>
            <p:nvPr/>
          </p:nvSpPr>
          <p:spPr>
            <a:xfrm>
              <a:off x="2559750" y="85792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59" y="0"/>
                  </a:moveTo>
                  <a:cubicBezTo>
                    <a:pt x="947" y="0"/>
                    <a:pt x="747" y="119"/>
                    <a:pt x="501" y="359"/>
                  </a:cubicBezTo>
                  <a:cubicBezTo>
                    <a:pt x="193" y="667"/>
                    <a:pt x="0" y="1137"/>
                    <a:pt x="0" y="1137"/>
                  </a:cubicBezTo>
                  <a:cubicBezTo>
                    <a:pt x="0" y="1137"/>
                    <a:pt x="478" y="960"/>
                    <a:pt x="786" y="652"/>
                  </a:cubicBezTo>
                  <a:cubicBezTo>
                    <a:pt x="1101" y="344"/>
                    <a:pt x="1209" y="105"/>
                    <a:pt x="1132" y="28"/>
                  </a:cubicBezTo>
                  <a:cubicBezTo>
                    <a:pt x="1115" y="10"/>
                    <a:pt x="1091" y="0"/>
                    <a:pt x="105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13"/>
            <p:cNvSpPr/>
            <p:nvPr/>
          </p:nvSpPr>
          <p:spPr>
            <a:xfrm>
              <a:off x="2588425" y="828400"/>
              <a:ext cx="30250" cy="28425"/>
            </a:xfrm>
            <a:custGeom>
              <a:avLst/>
              <a:gdLst/>
              <a:ahLst/>
              <a:cxnLst/>
              <a:rect l="l" t="t" r="r" b="b"/>
              <a:pathLst>
                <a:path w="1210" h="1137" extrusionOk="0">
                  <a:moveTo>
                    <a:pt x="1210" y="0"/>
                  </a:moveTo>
                  <a:lnTo>
                    <a:pt x="1210" y="0"/>
                  </a:lnTo>
                  <a:cubicBezTo>
                    <a:pt x="1210" y="0"/>
                    <a:pt x="740" y="177"/>
                    <a:pt x="424" y="485"/>
                  </a:cubicBezTo>
                  <a:cubicBezTo>
                    <a:pt x="116" y="793"/>
                    <a:pt x="1" y="1032"/>
                    <a:pt x="85" y="1109"/>
                  </a:cubicBezTo>
                  <a:cubicBezTo>
                    <a:pt x="102" y="1128"/>
                    <a:pt x="127" y="1137"/>
                    <a:pt x="158" y="1137"/>
                  </a:cubicBezTo>
                  <a:cubicBezTo>
                    <a:pt x="270" y="1137"/>
                    <a:pt x="469" y="1018"/>
                    <a:pt x="709" y="778"/>
                  </a:cubicBezTo>
                  <a:cubicBezTo>
                    <a:pt x="1025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13"/>
            <p:cNvSpPr/>
            <p:nvPr/>
          </p:nvSpPr>
          <p:spPr>
            <a:xfrm>
              <a:off x="2559750" y="886350"/>
              <a:ext cx="29850" cy="29000"/>
            </a:xfrm>
            <a:custGeom>
              <a:avLst/>
              <a:gdLst/>
              <a:ahLst/>
              <a:cxnLst/>
              <a:rect l="l" t="t" r="r" b="b"/>
              <a:pathLst>
                <a:path w="1194" h="1160" extrusionOk="0">
                  <a:moveTo>
                    <a:pt x="0" y="0"/>
                  </a:moveTo>
                  <a:cubicBezTo>
                    <a:pt x="0" y="0"/>
                    <a:pt x="185" y="478"/>
                    <a:pt x="493" y="793"/>
                  </a:cubicBezTo>
                  <a:cubicBezTo>
                    <a:pt x="736" y="1036"/>
                    <a:pt x="935" y="1159"/>
                    <a:pt x="1047" y="1159"/>
                  </a:cubicBezTo>
                  <a:cubicBezTo>
                    <a:pt x="1077" y="1159"/>
                    <a:pt x="1101" y="1150"/>
                    <a:pt x="1117" y="1132"/>
                  </a:cubicBezTo>
                  <a:cubicBezTo>
                    <a:pt x="1194" y="1055"/>
                    <a:pt x="1086" y="816"/>
                    <a:pt x="786" y="508"/>
                  </a:cubicBezTo>
                  <a:cubicBezTo>
                    <a:pt x="478" y="19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13"/>
            <p:cNvSpPr/>
            <p:nvPr/>
          </p:nvSpPr>
          <p:spPr>
            <a:xfrm>
              <a:off x="2588050" y="91655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8" y="0"/>
                  </a:moveTo>
                  <a:cubicBezTo>
                    <a:pt x="119" y="0"/>
                    <a:pt x="95" y="8"/>
                    <a:pt x="77" y="24"/>
                  </a:cubicBezTo>
                  <a:cubicBezTo>
                    <a:pt x="0" y="101"/>
                    <a:pt x="108" y="340"/>
                    <a:pt x="416" y="656"/>
                  </a:cubicBezTo>
                  <a:cubicBezTo>
                    <a:pt x="724" y="964"/>
                    <a:pt x="1194" y="1156"/>
                    <a:pt x="1194" y="1156"/>
                  </a:cubicBezTo>
                  <a:cubicBezTo>
                    <a:pt x="1194" y="1156"/>
                    <a:pt x="1009" y="679"/>
                    <a:pt x="701" y="363"/>
                  </a:cubicBezTo>
                  <a:cubicBezTo>
                    <a:pt x="457" y="119"/>
                    <a:pt x="261" y="0"/>
                    <a:pt x="148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13"/>
            <p:cNvSpPr/>
            <p:nvPr/>
          </p:nvSpPr>
          <p:spPr>
            <a:xfrm>
              <a:off x="2559350" y="91645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60" y="0"/>
                  </a:moveTo>
                  <a:cubicBezTo>
                    <a:pt x="948" y="0"/>
                    <a:pt x="748" y="119"/>
                    <a:pt x="501" y="359"/>
                  </a:cubicBezTo>
                  <a:cubicBezTo>
                    <a:pt x="193" y="667"/>
                    <a:pt x="1" y="1137"/>
                    <a:pt x="1" y="1137"/>
                  </a:cubicBezTo>
                  <a:cubicBezTo>
                    <a:pt x="1" y="1137"/>
                    <a:pt x="478" y="960"/>
                    <a:pt x="786" y="652"/>
                  </a:cubicBezTo>
                  <a:cubicBezTo>
                    <a:pt x="1102" y="344"/>
                    <a:pt x="1210" y="105"/>
                    <a:pt x="1133" y="28"/>
                  </a:cubicBezTo>
                  <a:cubicBezTo>
                    <a:pt x="1116" y="10"/>
                    <a:pt x="1091" y="0"/>
                    <a:pt x="106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13"/>
            <p:cNvSpPr/>
            <p:nvPr/>
          </p:nvSpPr>
          <p:spPr>
            <a:xfrm>
              <a:off x="2588050" y="886925"/>
              <a:ext cx="30250" cy="28425"/>
            </a:xfrm>
            <a:custGeom>
              <a:avLst/>
              <a:gdLst/>
              <a:ahLst/>
              <a:cxnLst/>
              <a:rect l="l" t="t" r="r" b="b"/>
              <a:pathLst>
                <a:path w="1210" h="1137" extrusionOk="0">
                  <a:moveTo>
                    <a:pt x="1209" y="0"/>
                  </a:moveTo>
                  <a:cubicBezTo>
                    <a:pt x="1209" y="0"/>
                    <a:pt x="740" y="177"/>
                    <a:pt x="424" y="485"/>
                  </a:cubicBezTo>
                  <a:cubicBezTo>
                    <a:pt x="116" y="793"/>
                    <a:pt x="0" y="1032"/>
                    <a:pt x="77" y="1109"/>
                  </a:cubicBezTo>
                  <a:cubicBezTo>
                    <a:pt x="96" y="1128"/>
                    <a:pt x="122" y="1137"/>
                    <a:pt x="154" y="1137"/>
                  </a:cubicBezTo>
                  <a:cubicBezTo>
                    <a:pt x="270" y="1137"/>
                    <a:pt x="468" y="1018"/>
                    <a:pt x="709" y="778"/>
                  </a:cubicBezTo>
                  <a:cubicBezTo>
                    <a:pt x="1024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13"/>
            <p:cNvSpPr/>
            <p:nvPr/>
          </p:nvSpPr>
          <p:spPr>
            <a:xfrm>
              <a:off x="2559350" y="944875"/>
              <a:ext cx="29875" cy="29000"/>
            </a:xfrm>
            <a:custGeom>
              <a:avLst/>
              <a:gdLst/>
              <a:ahLst/>
              <a:cxnLst/>
              <a:rect l="l" t="t" r="r" b="b"/>
              <a:pathLst>
                <a:path w="1195" h="1160" extrusionOk="0">
                  <a:moveTo>
                    <a:pt x="1" y="0"/>
                  </a:moveTo>
                  <a:cubicBezTo>
                    <a:pt x="1" y="0"/>
                    <a:pt x="186" y="478"/>
                    <a:pt x="494" y="793"/>
                  </a:cubicBezTo>
                  <a:cubicBezTo>
                    <a:pt x="736" y="1036"/>
                    <a:pt x="931" y="1159"/>
                    <a:pt x="1044" y="1159"/>
                  </a:cubicBezTo>
                  <a:cubicBezTo>
                    <a:pt x="1075" y="1159"/>
                    <a:pt x="1099" y="1150"/>
                    <a:pt x="1117" y="1132"/>
                  </a:cubicBezTo>
                  <a:cubicBezTo>
                    <a:pt x="1195" y="1055"/>
                    <a:pt x="1087" y="816"/>
                    <a:pt x="779" y="501"/>
                  </a:cubicBezTo>
                  <a:cubicBezTo>
                    <a:pt x="471" y="193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13"/>
            <p:cNvSpPr/>
            <p:nvPr/>
          </p:nvSpPr>
          <p:spPr>
            <a:xfrm>
              <a:off x="2587650" y="975000"/>
              <a:ext cx="29875" cy="29000"/>
            </a:xfrm>
            <a:custGeom>
              <a:avLst/>
              <a:gdLst/>
              <a:ahLst/>
              <a:cxnLst/>
              <a:rect l="l" t="t" r="r" b="b"/>
              <a:pathLst>
                <a:path w="1195" h="1160" extrusionOk="0">
                  <a:moveTo>
                    <a:pt x="148" y="0"/>
                  </a:moveTo>
                  <a:cubicBezTo>
                    <a:pt x="118" y="0"/>
                    <a:pt x="94" y="9"/>
                    <a:pt x="78" y="27"/>
                  </a:cubicBezTo>
                  <a:cubicBezTo>
                    <a:pt x="1" y="104"/>
                    <a:pt x="109" y="343"/>
                    <a:pt x="417" y="651"/>
                  </a:cubicBezTo>
                  <a:cubicBezTo>
                    <a:pt x="725" y="967"/>
                    <a:pt x="1195" y="1159"/>
                    <a:pt x="1195" y="1159"/>
                  </a:cubicBezTo>
                  <a:cubicBezTo>
                    <a:pt x="1195" y="1159"/>
                    <a:pt x="1010" y="682"/>
                    <a:pt x="702" y="366"/>
                  </a:cubicBezTo>
                  <a:cubicBezTo>
                    <a:pt x="459" y="123"/>
                    <a:pt x="259" y="0"/>
                    <a:pt x="148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13"/>
            <p:cNvSpPr/>
            <p:nvPr/>
          </p:nvSpPr>
          <p:spPr>
            <a:xfrm>
              <a:off x="2558975" y="97497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60" y="0"/>
                  </a:moveTo>
                  <a:cubicBezTo>
                    <a:pt x="947" y="0"/>
                    <a:pt x="748" y="119"/>
                    <a:pt x="501" y="359"/>
                  </a:cubicBezTo>
                  <a:cubicBezTo>
                    <a:pt x="185" y="667"/>
                    <a:pt x="0" y="1137"/>
                    <a:pt x="0" y="1137"/>
                  </a:cubicBezTo>
                  <a:cubicBezTo>
                    <a:pt x="0" y="1137"/>
                    <a:pt x="478" y="960"/>
                    <a:pt x="786" y="652"/>
                  </a:cubicBezTo>
                  <a:cubicBezTo>
                    <a:pt x="1102" y="344"/>
                    <a:pt x="1210" y="105"/>
                    <a:pt x="1132" y="28"/>
                  </a:cubicBezTo>
                  <a:cubicBezTo>
                    <a:pt x="1116" y="10"/>
                    <a:pt x="1091" y="0"/>
                    <a:pt x="106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13"/>
            <p:cNvSpPr/>
            <p:nvPr/>
          </p:nvSpPr>
          <p:spPr>
            <a:xfrm>
              <a:off x="2587650" y="94545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10" y="0"/>
                  </a:moveTo>
                  <a:lnTo>
                    <a:pt x="1210" y="0"/>
                  </a:lnTo>
                  <a:cubicBezTo>
                    <a:pt x="1210" y="0"/>
                    <a:pt x="732" y="177"/>
                    <a:pt x="424" y="485"/>
                  </a:cubicBezTo>
                  <a:cubicBezTo>
                    <a:pt x="109" y="793"/>
                    <a:pt x="1" y="1032"/>
                    <a:pt x="78" y="1109"/>
                  </a:cubicBezTo>
                  <a:cubicBezTo>
                    <a:pt x="95" y="1128"/>
                    <a:pt x="119" y="1137"/>
                    <a:pt x="151" y="1137"/>
                  </a:cubicBezTo>
                  <a:cubicBezTo>
                    <a:pt x="263" y="1137"/>
                    <a:pt x="463" y="1019"/>
                    <a:pt x="709" y="778"/>
                  </a:cubicBezTo>
                  <a:cubicBezTo>
                    <a:pt x="1025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13"/>
            <p:cNvSpPr/>
            <p:nvPr/>
          </p:nvSpPr>
          <p:spPr>
            <a:xfrm>
              <a:off x="2558975" y="10034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0" y="0"/>
                  </a:moveTo>
                  <a:cubicBezTo>
                    <a:pt x="0" y="0"/>
                    <a:pt x="185" y="478"/>
                    <a:pt x="493" y="786"/>
                  </a:cubicBezTo>
                  <a:cubicBezTo>
                    <a:pt x="732" y="1036"/>
                    <a:pt x="932" y="1156"/>
                    <a:pt x="1046" y="1156"/>
                  </a:cubicBezTo>
                  <a:cubicBezTo>
                    <a:pt x="1076" y="1156"/>
                    <a:pt x="1100" y="1148"/>
                    <a:pt x="1117" y="1132"/>
                  </a:cubicBezTo>
                  <a:cubicBezTo>
                    <a:pt x="1194" y="1055"/>
                    <a:pt x="1086" y="816"/>
                    <a:pt x="778" y="501"/>
                  </a:cubicBezTo>
                  <a:cubicBezTo>
                    <a:pt x="470" y="193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13"/>
            <p:cNvSpPr/>
            <p:nvPr/>
          </p:nvSpPr>
          <p:spPr>
            <a:xfrm>
              <a:off x="2587275" y="1033525"/>
              <a:ext cx="29875" cy="28800"/>
            </a:xfrm>
            <a:custGeom>
              <a:avLst/>
              <a:gdLst/>
              <a:ahLst/>
              <a:cxnLst/>
              <a:rect l="l" t="t" r="r" b="b"/>
              <a:pathLst>
                <a:path w="1195" h="1152" extrusionOk="0">
                  <a:moveTo>
                    <a:pt x="148" y="0"/>
                  </a:moveTo>
                  <a:cubicBezTo>
                    <a:pt x="118" y="0"/>
                    <a:pt x="94" y="9"/>
                    <a:pt x="78" y="27"/>
                  </a:cubicBezTo>
                  <a:cubicBezTo>
                    <a:pt x="0" y="104"/>
                    <a:pt x="101" y="343"/>
                    <a:pt x="409" y="651"/>
                  </a:cubicBezTo>
                  <a:cubicBezTo>
                    <a:pt x="717" y="967"/>
                    <a:pt x="1194" y="1152"/>
                    <a:pt x="1194" y="1152"/>
                  </a:cubicBezTo>
                  <a:cubicBezTo>
                    <a:pt x="1194" y="1152"/>
                    <a:pt x="1009" y="682"/>
                    <a:pt x="701" y="366"/>
                  </a:cubicBezTo>
                  <a:cubicBezTo>
                    <a:pt x="459" y="124"/>
                    <a:pt x="259" y="0"/>
                    <a:pt x="148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13"/>
            <p:cNvSpPr/>
            <p:nvPr/>
          </p:nvSpPr>
          <p:spPr>
            <a:xfrm>
              <a:off x="2558600" y="103350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55" y="0"/>
                  </a:moveTo>
                  <a:cubicBezTo>
                    <a:pt x="939" y="0"/>
                    <a:pt x="741" y="119"/>
                    <a:pt x="501" y="359"/>
                  </a:cubicBezTo>
                  <a:cubicBezTo>
                    <a:pt x="185" y="668"/>
                    <a:pt x="0" y="1137"/>
                    <a:pt x="0" y="1137"/>
                  </a:cubicBezTo>
                  <a:cubicBezTo>
                    <a:pt x="0" y="1137"/>
                    <a:pt x="470" y="960"/>
                    <a:pt x="786" y="652"/>
                  </a:cubicBezTo>
                  <a:cubicBezTo>
                    <a:pt x="1094" y="344"/>
                    <a:pt x="1209" y="105"/>
                    <a:pt x="1132" y="28"/>
                  </a:cubicBezTo>
                  <a:cubicBezTo>
                    <a:pt x="1114" y="10"/>
                    <a:pt x="1088" y="0"/>
                    <a:pt x="105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13"/>
            <p:cNvSpPr/>
            <p:nvPr/>
          </p:nvSpPr>
          <p:spPr>
            <a:xfrm>
              <a:off x="2587275" y="100397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10" y="0"/>
                  </a:moveTo>
                  <a:cubicBezTo>
                    <a:pt x="1209" y="0"/>
                    <a:pt x="732" y="177"/>
                    <a:pt x="424" y="485"/>
                  </a:cubicBezTo>
                  <a:cubicBezTo>
                    <a:pt x="108" y="793"/>
                    <a:pt x="0" y="1032"/>
                    <a:pt x="78" y="1109"/>
                  </a:cubicBezTo>
                  <a:cubicBezTo>
                    <a:pt x="94" y="1128"/>
                    <a:pt x="119" y="1137"/>
                    <a:pt x="150" y="1137"/>
                  </a:cubicBezTo>
                  <a:cubicBezTo>
                    <a:pt x="263" y="1137"/>
                    <a:pt x="462" y="1019"/>
                    <a:pt x="709" y="778"/>
                  </a:cubicBezTo>
                  <a:cubicBezTo>
                    <a:pt x="1017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13"/>
            <p:cNvSpPr/>
            <p:nvPr/>
          </p:nvSpPr>
          <p:spPr>
            <a:xfrm>
              <a:off x="2558600" y="106192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177" y="478"/>
                    <a:pt x="485" y="786"/>
                  </a:cubicBezTo>
                  <a:cubicBezTo>
                    <a:pt x="730" y="1037"/>
                    <a:pt x="931" y="1156"/>
                    <a:pt x="1042" y="1156"/>
                  </a:cubicBezTo>
                  <a:cubicBezTo>
                    <a:pt x="1070" y="1156"/>
                    <a:pt x="1093" y="1148"/>
                    <a:pt x="1109" y="1132"/>
                  </a:cubicBezTo>
                  <a:cubicBezTo>
                    <a:pt x="1194" y="1055"/>
                    <a:pt x="1086" y="817"/>
                    <a:pt x="778" y="501"/>
                  </a:cubicBezTo>
                  <a:cubicBezTo>
                    <a:pt x="470" y="19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13"/>
            <p:cNvSpPr/>
            <p:nvPr/>
          </p:nvSpPr>
          <p:spPr>
            <a:xfrm>
              <a:off x="2586700" y="1092050"/>
              <a:ext cx="29875" cy="28800"/>
            </a:xfrm>
            <a:custGeom>
              <a:avLst/>
              <a:gdLst/>
              <a:ahLst/>
              <a:cxnLst/>
              <a:rect l="l" t="t" r="r" b="b"/>
              <a:pathLst>
                <a:path w="1195" h="1152" extrusionOk="0">
                  <a:moveTo>
                    <a:pt x="155" y="0"/>
                  </a:moveTo>
                  <a:cubicBezTo>
                    <a:pt x="125" y="0"/>
                    <a:pt x="101" y="9"/>
                    <a:pt x="85" y="27"/>
                  </a:cubicBezTo>
                  <a:cubicBezTo>
                    <a:pt x="0" y="104"/>
                    <a:pt x="108" y="343"/>
                    <a:pt x="416" y="651"/>
                  </a:cubicBezTo>
                  <a:cubicBezTo>
                    <a:pt x="724" y="967"/>
                    <a:pt x="1194" y="1152"/>
                    <a:pt x="1194" y="1152"/>
                  </a:cubicBezTo>
                  <a:cubicBezTo>
                    <a:pt x="1194" y="1152"/>
                    <a:pt x="1017" y="682"/>
                    <a:pt x="709" y="366"/>
                  </a:cubicBezTo>
                  <a:cubicBezTo>
                    <a:pt x="466" y="124"/>
                    <a:pt x="267" y="0"/>
                    <a:pt x="15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13"/>
            <p:cNvSpPr/>
            <p:nvPr/>
          </p:nvSpPr>
          <p:spPr>
            <a:xfrm>
              <a:off x="2558200" y="10919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57" y="1"/>
                  </a:moveTo>
                  <a:cubicBezTo>
                    <a:pt x="946" y="1"/>
                    <a:pt x="746" y="119"/>
                    <a:pt x="501" y="364"/>
                  </a:cubicBezTo>
                  <a:cubicBezTo>
                    <a:pt x="185" y="672"/>
                    <a:pt x="1" y="1141"/>
                    <a:pt x="1" y="1141"/>
                  </a:cubicBezTo>
                  <a:cubicBezTo>
                    <a:pt x="1" y="1141"/>
                    <a:pt x="470" y="964"/>
                    <a:pt x="786" y="656"/>
                  </a:cubicBezTo>
                  <a:cubicBezTo>
                    <a:pt x="1094" y="348"/>
                    <a:pt x="1210" y="109"/>
                    <a:pt x="1125" y="25"/>
                  </a:cubicBezTo>
                  <a:cubicBezTo>
                    <a:pt x="1109" y="9"/>
                    <a:pt x="1086" y="1"/>
                    <a:pt x="1057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13"/>
            <p:cNvSpPr/>
            <p:nvPr/>
          </p:nvSpPr>
          <p:spPr>
            <a:xfrm>
              <a:off x="2586900" y="1062300"/>
              <a:ext cx="30250" cy="28650"/>
            </a:xfrm>
            <a:custGeom>
              <a:avLst/>
              <a:gdLst/>
              <a:ahLst/>
              <a:cxnLst/>
              <a:rect l="l" t="t" r="r" b="b"/>
              <a:pathLst>
                <a:path w="1210" h="1146" extrusionOk="0">
                  <a:moveTo>
                    <a:pt x="1209" y="1"/>
                  </a:moveTo>
                  <a:cubicBezTo>
                    <a:pt x="1209" y="1"/>
                    <a:pt x="732" y="186"/>
                    <a:pt x="424" y="494"/>
                  </a:cubicBezTo>
                  <a:cubicBezTo>
                    <a:pt x="108" y="802"/>
                    <a:pt x="0" y="1040"/>
                    <a:pt x="77" y="1117"/>
                  </a:cubicBezTo>
                  <a:cubicBezTo>
                    <a:pt x="94" y="1136"/>
                    <a:pt x="119" y="1145"/>
                    <a:pt x="150" y="1145"/>
                  </a:cubicBezTo>
                  <a:cubicBezTo>
                    <a:pt x="262" y="1145"/>
                    <a:pt x="462" y="1027"/>
                    <a:pt x="709" y="786"/>
                  </a:cubicBezTo>
                  <a:cubicBezTo>
                    <a:pt x="1017" y="478"/>
                    <a:pt x="1209" y="1"/>
                    <a:pt x="120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13"/>
            <p:cNvSpPr/>
            <p:nvPr/>
          </p:nvSpPr>
          <p:spPr>
            <a:xfrm>
              <a:off x="2558200" y="11204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0"/>
                    <a:pt x="178" y="478"/>
                    <a:pt x="486" y="786"/>
                  </a:cubicBezTo>
                  <a:cubicBezTo>
                    <a:pt x="730" y="1037"/>
                    <a:pt x="931" y="1156"/>
                    <a:pt x="1042" y="1156"/>
                  </a:cubicBezTo>
                  <a:cubicBezTo>
                    <a:pt x="1071" y="1156"/>
                    <a:pt x="1094" y="1148"/>
                    <a:pt x="1110" y="1132"/>
                  </a:cubicBezTo>
                  <a:cubicBezTo>
                    <a:pt x="1194" y="1055"/>
                    <a:pt x="1086" y="817"/>
                    <a:pt x="778" y="501"/>
                  </a:cubicBezTo>
                  <a:cubicBezTo>
                    <a:pt x="470" y="193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13"/>
            <p:cNvSpPr/>
            <p:nvPr/>
          </p:nvSpPr>
          <p:spPr>
            <a:xfrm>
              <a:off x="2586300" y="1150475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51" y="1"/>
                  </a:moveTo>
                  <a:cubicBezTo>
                    <a:pt x="123" y="1"/>
                    <a:pt x="101" y="8"/>
                    <a:pt x="86" y="24"/>
                  </a:cubicBezTo>
                  <a:cubicBezTo>
                    <a:pt x="1" y="109"/>
                    <a:pt x="109" y="347"/>
                    <a:pt x="417" y="655"/>
                  </a:cubicBezTo>
                  <a:cubicBezTo>
                    <a:pt x="725" y="971"/>
                    <a:pt x="1195" y="1156"/>
                    <a:pt x="1195" y="1156"/>
                  </a:cubicBezTo>
                  <a:cubicBezTo>
                    <a:pt x="1195" y="1156"/>
                    <a:pt x="1018" y="686"/>
                    <a:pt x="709" y="370"/>
                  </a:cubicBezTo>
                  <a:cubicBezTo>
                    <a:pt x="463" y="124"/>
                    <a:pt x="261" y="1"/>
                    <a:pt x="15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13"/>
            <p:cNvSpPr/>
            <p:nvPr/>
          </p:nvSpPr>
          <p:spPr>
            <a:xfrm>
              <a:off x="2557625" y="11504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1"/>
                  </a:moveTo>
                  <a:cubicBezTo>
                    <a:pt x="954" y="1"/>
                    <a:pt x="752" y="119"/>
                    <a:pt x="501" y="364"/>
                  </a:cubicBezTo>
                  <a:cubicBezTo>
                    <a:pt x="193" y="672"/>
                    <a:pt x="1" y="1141"/>
                    <a:pt x="1" y="1141"/>
                  </a:cubicBezTo>
                  <a:cubicBezTo>
                    <a:pt x="1" y="1141"/>
                    <a:pt x="478" y="964"/>
                    <a:pt x="786" y="656"/>
                  </a:cubicBezTo>
                  <a:cubicBezTo>
                    <a:pt x="1102" y="348"/>
                    <a:pt x="1210" y="110"/>
                    <a:pt x="1133" y="25"/>
                  </a:cubicBezTo>
                  <a:cubicBezTo>
                    <a:pt x="1117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13"/>
            <p:cNvSpPr/>
            <p:nvPr/>
          </p:nvSpPr>
          <p:spPr>
            <a:xfrm>
              <a:off x="2586300" y="1120825"/>
              <a:ext cx="30275" cy="28650"/>
            </a:xfrm>
            <a:custGeom>
              <a:avLst/>
              <a:gdLst/>
              <a:ahLst/>
              <a:cxnLst/>
              <a:rect l="l" t="t" r="r" b="b"/>
              <a:pathLst>
                <a:path w="1211" h="1146" extrusionOk="0">
                  <a:moveTo>
                    <a:pt x="1210" y="1"/>
                  </a:moveTo>
                  <a:cubicBezTo>
                    <a:pt x="1210" y="1"/>
                    <a:pt x="740" y="186"/>
                    <a:pt x="425" y="494"/>
                  </a:cubicBezTo>
                  <a:cubicBezTo>
                    <a:pt x="117" y="802"/>
                    <a:pt x="1" y="1040"/>
                    <a:pt x="86" y="1117"/>
                  </a:cubicBezTo>
                  <a:cubicBezTo>
                    <a:pt x="103" y="1136"/>
                    <a:pt x="127" y="1145"/>
                    <a:pt x="159" y="1145"/>
                  </a:cubicBezTo>
                  <a:cubicBezTo>
                    <a:pt x="271" y="1145"/>
                    <a:pt x="469" y="1027"/>
                    <a:pt x="709" y="786"/>
                  </a:cubicBezTo>
                  <a:cubicBezTo>
                    <a:pt x="1025" y="478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13"/>
            <p:cNvSpPr/>
            <p:nvPr/>
          </p:nvSpPr>
          <p:spPr>
            <a:xfrm>
              <a:off x="2557625" y="11789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1"/>
                    <a:pt x="185" y="478"/>
                    <a:pt x="493" y="786"/>
                  </a:cubicBezTo>
                  <a:cubicBezTo>
                    <a:pt x="738" y="1037"/>
                    <a:pt x="939" y="1156"/>
                    <a:pt x="1050" y="1156"/>
                  </a:cubicBezTo>
                  <a:cubicBezTo>
                    <a:pt x="1079" y="1156"/>
                    <a:pt x="1101" y="1148"/>
                    <a:pt x="1117" y="1132"/>
                  </a:cubicBezTo>
                  <a:cubicBezTo>
                    <a:pt x="1194" y="1055"/>
                    <a:pt x="1094" y="817"/>
                    <a:pt x="786" y="501"/>
                  </a:cubicBezTo>
                  <a:cubicBezTo>
                    <a:pt x="478" y="193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13"/>
            <p:cNvSpPr/>
            <p:nvPr/>
          </p:nvSpPr>
          <p:spPr>
            <a:xfrm>
              <a:off x="2585925" y="1209000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46" y="1"/>
                  </a:moveTo>
                  <a:cubicBezTo>
                    <a:pt x="118" y="1"/>
                    <a:pt x="95" y="8"/>
                    <a:pt x="78" y="24"/>
                  </a:cubicBezTo>
                  <a:cubicBezTo>
                    <a:pt x="1" y="109"/>
                    <a:pt x="108" y="347"/>
                    <a:pt x="416" y="655"/>
                  </a:cubicBezTo>
                  <a:cubicBezTo>
                    <a:pt x="724" y="971"/>
                    <a:pt x="1194" y="1156"/>
                    <a:pt x="1194" y="1156"/>
                  </a:cubicBezTo>
                  <a:cubicBezTo>
                    <a:pt x="1194" y="1156"/>
                    <a:pt x="1009" y="686"/>
                    <a:pt x="701" y="370"/>
                  </a:cubicBezTo>
                  <a:cubicBezTo>
                    <a:pt x="461" y="124"/>
                    <a:pt x="260" y="1"/>
                    <a:pt x="146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13"/>
            <p:cNvSpPr/>
            <p:nvPr/>
          </p:nvSpPr>
          <p:spPr>
            <a:xfrm>
              <a:off x="2557250" y="12089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1"/>
                  </a:moveTo>
                  <a:cubicBezTo>
                    <a:pt x="953" y="1"/>
                    <a:pt x="751" y="119"/>
                    <a:pt x="501" y="364"/>
                  </a:cubicBezTo>
                  <a:cubicBezTo>
                    <a:pt x="193" y="672"/>
                    <a:pt x="0" y="1142"/>
                    <a:pt x="0" y="1142"/>
                  </a:cubicBezTo>
                  <a:cubicBezTo>
                    <a:pt x="0" y="1142"/>
                    <a:pt x="478" y="957"/>
                    <a:pt x="786" y="649"/>
                  </a:cubicBezTo>
                  <a:cubicBezTo>
                    <a:pt x="1101" y="341"/>
                    <a:pt x="1209" y="110"/>
                    <a:pt x="1132" y="25"/>
                  </a:cubicBezTo>
                  <a:cubicBezTo>
                    <a:pt x="1116" y="9"/>
                    <a:pt x="1093" y="1"/>
                    <a:pt x="106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13"/>
            <p:cNvSpPr/>
            <p:nvPr/>
          </p:nvSpPr>
          <p:spPr>
            <a:xfrm>
              <a:off x="2585925" y="1179350"/>
              <a:ext cx="30250" cy="28575"/>
            </a:xfrm>
            <a:custGeom>
              <a:avLst/>
              <a:gdLst/>
              <a:ahLst/>
              <a:cxnLst/>
              <a:rect l="l" t="t" r="r" b="b"/>
              <a:pathLst>
                <a:path w="1210" h="1143" extrusionOk="0">
                  <a:moveTo>
                    <a:pt x="1210" y="1"/>
                  </a:moveTo>
                  <a:lnTo>
                    <a:pt x="1210" y="1"/>
                  </a:lnTo>
                  <a:cubicBezTo>
                    <a:pt x="1210" y="1"/>
                    <a:pt x="740" y="186"/>
                    <a:pt x="424" y="494"/>
                  </a:cubicBezTo>
                  <a:cubicBezTo>
                    <a:pt x="116" y="802"/>
                    <a:pt x="1" y="1040"/>
                    <a:pt x="78" y="1117"/>
                  </a:cubicBezTo>
                  <a:cubicBezTo>
                    <a:pt x="96" y="1134"/>
                    <a:pt x="121" y="1142"/>
                    <a:pt x="152" y="1142"/>
                  </a:cubicBezTo>
                  <a:cubicBezTo>
                    <a:pt x="267" y="1142"/>
                    <a:pt x="467" y="1029"/>
                    <a:pt x="709" y="786"/>
                  </a:cubicBezTo>
                  <a:cubicBezTo>
                    <a:pt x="1025" y="478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13"/>
            <p:cNvSpPr/>
            <p:nvPr/>
          </p:nvSpPr>
          <p:spPr>
            <a:xfrm>
              <a:off x="2557250" y="123750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1"/>
                  </a:moveTo>
                  <a:cubicBezTo>
                    <a:pt x="0" y="1"/>
                    <a:pt x="185" y="478"/>
                    <a:pt x="493" y="786"/>
                  </a:cubicBezTo>
                  <a:cubicBezTo>
                    <a:pt x="738" y="1037"/>
                    <a:pt x="939" y="1156"/>
                    <a:pt x="1050" y="1156"/>
                  </a:cubicBezTo>
                  <a:cubicBezTo>
                    <a:pt x="1078" y="1156"/>
                    <a:pt x="1101" y="1148"/>
                    <a:pt x="1117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93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13"/>
            <p:cNvSpPr/>
            <p:nvPr/>
          </p:nvSpPr>
          <p:spPr>
            <a:xfrm>
              <a:off x="2585550" y="126752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7" y="0"/>
                  </a:moveTo>
                  <a:cubicBezTo>
                    <a:pt x="118" y="0"/>
                    <a:pt x="95" y="8"/>
                    <a:pt x="77" y="24"/>
                  </a:cubicBezTo>
                  <a:cubicBezTo>
                    <a:pt x="0" y="109"/>
                    <a:pt x="108" y="347"/>
                    <a:pt x="416" y="655"/>
                  </a:cubicBezTo>
                  <a:cubicBezTo>
                    <a:pt x="724" y="971"/>
                    <a:pt x="1194" y="1156"/>
                    <a:pt x="1194" y="1156"/>
                  </a:cubicBezTo>
                  <a:cubicBezTo>
                    <a:pt x="1194" y="1156"/>
                    <a:pt x="1009" y="686"/>
                    <a:pt x="701" y="371"/>
                  </a:cubicBezTo>
                  <a:cubicBezTo>
                    <a:pt x="456" y="120"/>
                    <a:pt x="260" y="0"/>
                    <a:pt x="147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13"/>
            <p:cNvSpPr/>
            <p:nvPr/>
          </p:nvSpPr>
          <p:spPr>
            <a:xfrm>
              <a:off x="2556850" y="126752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5" y="0"/>
                  </a:moveTo>
                  <a:cubicBezTo>
                    <a:pt x="954" y="0"/>
                    <a:pt x="752" y="118"/>
                    <a:pt x="501" y="363"/>
                  </a:cubicBezTo>
                  <a:cubicBezTo>
                    <a:pt x="186" y="671"/>
                    <a:pt x="1" y="1141"/>
                    <a:pt x="1" y="1141"/>
                  </a:cubicBezTo>
                  <a:cubicBezTo>
                    <a:pt x="1" y="1141"/>
                    <a:pt x="478" y="956"/>
                    <a:pt x="786" y="648"/>
                  </a:cubicBezTo>
                  <a:cubicBezTo>
                    <a:pt x="1102" y="340"/>
                    <a:pt x="1210" y="109"/>
                    <a:pt x="1133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13"/>
            <p:cNvSpPr/>
            <p:nvPr/>
          </p:nvSpPr>
          <p:spPr>
            <a:xfrm>
              <a:off x="2585550" y="12378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cubicBezTo>
                    <a:pt x="1209" y="1"/>
                    <a:pt x="732" y="186"/>
                    <a:pt x="424" y="494"/>
                  </a:cubicBezTo>
                  <a:cubicBezTo>
                    <a:pt x="108" y="802"/>
                    <a:pt x="0" y="1041"/>
                    <a:pt x="77" y="1118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3"/>
                    <a:pt x="709" y="779"/>
                  </a:cubicBezTo>
                  <a:cubicBezTo>
                    <a:pt x="1024" y="478"/>
                    <a:pt x="1209" y="1"/>
                    <a:pt x="120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13"/>
            <p:cNvSpPr/>
            <p:nvPr/>
          </p:nvSpPr>
          <p:spPr>
            <a:xfrm>
              <a:off x="2556850" y="12960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cubicBezTo>
                    <a:pt x="1" y="1"/>
                    <a:pt x="186" y="478"/>
                    <a:pt x="494" y="786"/>
                  </a:cubicBezTo>
                  <a:cubicBezTo>
                    <a:pt x="738" y="1037"/>
                    <a:pt x="934" y="1157"/>
                    <a:pt x="1047" y="1157"/>
                  </a:cubicBezTo>
                  <a:cubicBezTo>
                    <a:pt x="1076" y="1157"/>
                    <a:pt x="1100" y="1148"/>
                    <a:pt x="1117" y="1133"/>
                  </a:cubicBezTo>
                  <a:cubicBezTo>
                    <a:pt x="1194" y="1056"/>
                    <a:pt x="1087" y="817"/>
                    <a:pt x="779" y="501"/>
                  </a:cubicBezTo>
                  <a:cubicBezTo>
                    <a:pt x="471" y="185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13"/>
            <p:cNvSpPr/>
            <p:nvPr/>
          </p:nvSpPr>
          <p:spPr>
            <a:xfrm>
              <a:off x="2585150" y="1326050"/>
              <a:ext cx="26600" cy="25825"/>
            </a:xfrm>
            <a:custGeom>
              <a:avLst/>
              <a:gdLst/>
              <a:ahLst/>
              <a:cxnLst/>
              <a:rect l="l" t="t" r="r" b="b"/>
              <a:pathLst>
                <a:path w="1064" h="1033" extrusionOk="0">
                  <a:moveTo>
                    <a:pt x="145" y="0"/>
                  </a:moveTo>
                  <a:cubicBezTo>
                    <a:pt x="116" y="0"/>
                    <a:pt x="94" y="8"/>
                    <a:pt x="78" y="24"/>
                  </a:cubicBezTo>
                  <a:cubicBezTo>
                    <a:pt x="1" y="101"/>
                    <a:pt x="109" y="340"/>
                    <a:pt x="417" y="656"/>
                  </a:cubicBezTo>
                  <a:cubicBezTo>
                    <a:pt x="578" y="817"/>
                    <a:pt x="779" y="948"/>
                    <a:pt x="940" y="1033"/>
                  </a:cubicBezTo>
                  <a:cubicBezTo>
                    <a:pt x="979" y="987"/>
                    <a:pt x="1025" y="933"/>
                    <a:pt x="1064" y="887"/>
                  </a:cubicBezTo>
                  <a:cubicBezTo>
                    <a:pt x="979" y="725"/>
                    <a:pt x="856" y="525"/>
                    <a:pt x="702" y="371"/>
                  </a:cubicBezTo>
                  <a:cubicBezTo>
                    <a:pt x="457" y="120"/>
                    <a:pt x="256" y="0"/>
                    <a:pt x="14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13"/>
            <p:cNvSpPr/>
            <p:nvPr/>
          </p:nvSpPr>
          <p:spPr>
            <a:xfrm>
              <a:off x="2556475" y="132605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1" y="0"/>
                  </a:moveTo>
                  <a:cubicBezTo>
                    <a:pt x="946" y="0"/>
                    <a:pt x="745" y="118"/>
                    <a:pt x="501" y="363"/>
                  </a:cubicBezTo>
                  <a:cubicBezTo>
                    <a:pt x="185" y="671"/>
                    <a:pt x="0" y="1141"/>
                    <a:pt x="0" y="1141"/>
                  </a:cubicBezTo>
                  <a:cubicBezTo>
                    <a:pt x="0" y="1141"/>
                    <a:pt x="470" y="956"/>
                    <a:pt x="786" y="648"/>
                  </a:cubicBezTo>
                  <a:cubicBezTo>
                    <a:pt x="1094" y="340"/>
                    <a:pt x="1209" y="109"/>
                    <a:pt x="1132" y="24"/>
                  </a:cubicBezTo>
                  <a:cubicBezTo>
                    <a:pt x="1115" y="8"/>
                    <a:pt x="1091" y="0"/>
                    <a:pt x="106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13"/>
            <p:cNvSpPr/>
            <p:nvPr/>
          </p:nvSpPr>
          <p:spPr>
            <a:xfrm>
              <a:off x="2585150" y="129642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10" y="0"/>
                  </a:moveTo>
                  <a:cubicBezTo>
                    <a:pt x="1210" y="0"/>
                    <a:pt x="732" y="185"/>
                    <a:pt x="424" y="493"/>
                  </a:cubicBezTo>
                  <a:cubicBezTo>
                    <a:pt x="109" y="801"/>
                    <a:pt x="1" y="1040"/>
                    <a:pt x="78" y="1117"/>
                  </a:cubicBezTo>
                  <a:cubicBezTo>
                    <a:pt x="94" y="1133"/>
                    <a:pt x="117" y="1141"/>
                    <a:pt x="145" y="1141"/>
                  </a:cubicBezTo>
                  <a:cubicBezTo>
                    <a:pt x="257" y="1141"/>
                    <a:pt x="459" y="1022"/>
                    <a:pt x="709" y="778"/>
                  </a:cubicBezTo>
                  <a:cubicBezTo>
                    <a:pt x="1017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13"/>
            <p:cNvSpPr/>
            <p:nvPr/>
          </p:nvSpPr>
          <p:spPr>
            <a:xfrm>
              <a:off x="2556475" y="1354550"/>
              <a:ext cx="28700" cy="28925"/>
            </a:xfrm>
            <a:custGeom>
              <a:avLst/>
              <a:gdLst/>
              <a:ahLst/>
              <a:cxnLst/>
              <a:rect l="l" t="t" r="r" b="b"/>
              <a:pathLst>
                <a:path w="1148" h="1157" extrusionOk="0">
                  <a:moveTo>
                    <a:pt x="0" y="1"/>
                  </a:moveTo>
                  <a:cubicBezTo>
                    <a:pt x="8" y="31"/>
                    <a:pt x="193" y="486"/>
                    <a:pt x="486" y="786"/>
                  </a:cubicBezTo>
                  <a:cubicBezTo>
                    <a:pt x="678" y="979"/>
                    <a:pt x="840" y="1094"/>
                    <a:pt x="963" y="1140"/>
                  </a:cubicBezTo>
                  <a:cubicBezTo>
                    <a:pt x="995" y="1151"/>
                    <a:pt x="1024" y="1157"/>
                    <a:pt x="1049" y="1157"/>
                  </a:cubicBezTo>
                  <a:cubicBezTo>
                    <a:pt x="1077" y="1157"/>
                    <a:pt x="1100" y="1149"/>
                    <a:pt x="1117" y="1133"/>
                  </a:cubicBezTo>
                  <a:cubicBezTo>
                    <a:pt x="1148" y="1102"/>
                    <a:pt x="1148" y="1048"/>
                    <a:pt x="1125" y="971"/>
                  </a:cubicBezTo>
                  <a:cubicBezTo>
                    <a:pt x="1078" y="855"/>
                    <a:pt x="971" y="694"/>
                    <a:pt x="778" y="501"/>
                  </a:cubicBezTo>
                  <a:cubicBezTo>
                    <a:pt x="478" y="201"/>
                    <a:pt x="31" y="8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13"/>
            <p:cNvSpPr/>
            <p:nvPr/>
          </p:nvSpPr>
          <p:spPr>
            <a:xfrm>
              <a:off x="2564375" y="1387100"/>
              <a:ext cx="11950" cy="11375"/>
            </a:xfrm>
            <a:custGeom>
              <a:avLst/>
              <a:gdLst/>
              <a:ahLst/>
              <a:cxnLst/>
              <a:rect l="l" t="t" r="r" b="b"/>
              <a:pathLst>
                <a:path w="478" h="455" extrusionOk="0">
                  <a:moveTo>
                    <a:pt x="478" y="0"/>
                  </a:moveTo>
                  <a:lnTo>
                    <a:pt x="478" y="0"/>
                  </a:lnTo>
                  <a:cubicBezTo>
                    <a:pt x="385" y="62"/>
                    <a:pt x="285" y="146"/>
                    <a:pt x="170" y="262"/>
                  </a:cubicBezTo>
                  <a:cubicBezTo>
                    <a:pt x="108" y="316"/>
                    <a:pt x="54" y="385"/>
                    <a:pt x="0" y="455"/>
                  </a:cubicBezTo>
                  <a:cubicBezTo>
                    <a:pt x="162" y="300"/>
                    <a:pt x="324" y="154"/>
                    <a:pt x="478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13"/>
            <p:cNvSpPr/>
            <p:nvPr/>
          </p:nvSpPr>
          <p:spPr>
            <a:xfrm>
              <a:off x="2589975" y="1366300"/>
              <a:ext cx="6375" cy="6950"/>
            </a:xfrm>
            <a:custGeom>
              <a:avLst/>
              <a:gdLst/>
              <a:ahLst/>
              <a:cxnLst/>
              <a:rect l="l" t="t" r="r" b="b"/>
              <a:pathLst>
                <a:path w="255" h="278" extrusionOk="0">
                  <a:moveTo>
                    <a:pt x="254" y="0"/>
                  </a:moveTo>
                  <a:cubicBezTo>
                    <a:pt x="239" y="8"/>
                    <a:pt x="224" y="24"/>
                    <a:pt x="216" y="39"/>
                  </a:cubicBezTo>
                  <a:cubicBezTo>
                    <a:pt x="124" y="124"/>
                    <a:pt x="54" y="201"/>
                    <a:pt x="0" y="278"/>
                  </a:cubicBezTo>
                  <a:cubicBezTo>
                    <a:pt x="85" y="185"/>
                    <a:pt x="170" y="93"/>
                    <a:pt x="254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13"/>
            <p:cNvSpPr/>
            <p:nvPr/>
          </p:nvSpPr>
          <p:spPr>
            <a:xfrm>
              <a:off x="2502575" y="685150"/>
              <a:ext cx="26400" cy="25250"/>
            </a:xfrm>
            <a:custGeom>
              <a:avLst/>
              <a:gdLst/>
              <a:ahLst/>
              <a:cxnLst/>
              <a:rect l="l" t="t" r="r" b="b"/>
              <a:pathLst>
                <a:path w="1056" h="1010" extrusionOk="0">
                  <a:moveTo>
                    <a:pt x="778" y="1"/>
                  </a:moveTo>
                  <a:cubicBezTo>
                    <a:pt x="693" y="54"/>
                    <a:pt x="601" y="131"/>
                    <a:pt x="501" y="232"/>
                  </a:cubicBezTo>
                  <a:cubicBezTo>
                    <a:pt x="200" y="532"/>
                    <a:pt x="8" y="986"/>
                    <a:pt x="0" y="1009"/>
                  </a:cubicBezTo>
                  <a:cubicBezTo>
                    <a:pt x="31" y="1002"/>
                    <a:pt x="485" y="825"/>
                    <a:pt x="786" y="524"/>
                  </a:cubicBezTo>
                  <a:cubicBezTo>
                    <a:pt x="909" y="409"/>
                    <a:pt x="994" y="301"/>
                    <a:pt x="1055" y="208"/>
                  </a:cubicBezTo>
                  <a:cubicBezTo>
                    <a:pt x="963" y="139"/>
                    <a:pt x="870" y="70"/>
                    <a:pt x="778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13"/>
            <p:cNvSpPr/>
            <p:nvPr/>
          </p:nvSpPr>
          <p:spPr>
            <a:xfrm>
              <a:off x="2502575" y="710375"/>
              <a:ext cx="29850" cy="29000"/>
            </a:xfrm>
            <a:custGeom>
              <a:avLst/>
              <a:gdLst/>
              <a:ahLst/>
              <a:cxnLst/>
              <a:rect l="l" t="t" r="r" b="b"/>
              <a:pathLst>
                <a:path w="1194" h="1160" extrusionOk="0">
                  <a:moveTo>
                    <a:pt x="0" y="0"/>
                  </a:moveTo>
                  <a:cubicBezTo>
                    <a:pt x="0" y="0"/>
                    <a:pt x="185" y="478"/>
                    <a:pt x="493" y="794"/>
                  </a:cubicBezTo>
                  <a:cubicBezTo>
                    <a:pt x="736" y="1036"/>
                    <a:pt x="930" y="1159"/>
                    <a:pt x="1044" y="1159"/>
                  </a:cubicBezTo>
                  <a:cubicBezTo>
                    <a:pt x="1074" y="1159"/>
                    <a:pt x="1099" y="1150"/>
                    <a:pt x="1117" y="1132"/>
                  </a:cubicBezTo>
                  <a:cubicBezTo>
                    <a:pt x="1194" y="1055"/>
                    <a:pt x="1086" y="817"/>
                    <a:pt x="778" y="509"/>
                  </a:cubicBezTo>
                  <a:cubicBezTo>
                    <a:pt x="470" y="19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13"/>
            <p:cNvSpPr/>
            <p:nvPr/>
          </p:nvSpPr>
          <p:spPr>
            <a:xfrm>
              <a:off x="2530875" y="74057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5" y="1"/>
                  </a:moveTo>
                  <a:cubicBezTo>
                    <a:pt x="116" y="1"/>
                    <a:pt x="93" y="9"/>
                    <a:pt x="77" y="25"/>
                  </a:cubicBezTo>
                  <a:cubicBezTo>
                    <a:pt x="0" y="102"/>
                    <a:pt x="100" y="340"/>
                    <a:pt x="408" y="656"/>
                  </a:cubicBezTo>
                  <a:cubicBezTo>
                    <a:pt x="716" y="964"/>
                    <a:pt x="1194" y="1157"/>
                    <a:pt x="1194" y="1157"/>
                  </a:cubicBezTo>
                  <a:cubicBezTo>
                    <a:pt x="1194" y="1157"/>
                    <a:pt x="1009" y="679"/>
                    <a:pt x="701" y="363"/>
                  </a:cubicBezTo>
                  <a:cubicBezTo>
                    <a:pt x="456" y="119"/>
                    <a:pt x="256" y="1"/>
                    <a:pt x="14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13"/>
            <p:cNvSpPr/>
            <p:nvPr/>
          </p:nvSpPr>
          <p:spPr>
            <a:xfrm>
              <a:off x="2502175" y="74047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56" y="1"/>
                  </a:moveTo>
                  <a:cubicBezTo>
                    <a:pt x="940" y="1"/>
                    <a:pt x="742" y="119"/>
                    <a:pt x="501" y="360"/>
                  </a:cubicBezTo>
                  <a:cubicBezTo>
                    <a:pt x="186" y="668"/>
                    <a:pt x="1" y="1137"/>
                    <a:pt x="1" y="1137"/>
                  </a:cubicBezTo>
                  <a:cubicBezTo>
                    <a:pt x="1" y="1137"/>
                    <a:pt x="470" y="960"/>
                    <a:pt x="786" y="652"/>
                  </a:cubicBezTo>
                  <a:cubicBezTo>
                    <a:pt x="1094" y="344"/>
                    <a:pt x="1210" y="106"/>
                    <a:pt x="1133" y="29"/>
                  </a:cubicBezTo>
                  <a:cubicBezTo>
                    <a:pt x="1114" y="10"/>
                    <a:pt x="1088" y="1"/>
                    <a:pt x="1056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13"/>
            <p:cNvSpPr/>
            <p:nvPr/>
          </p:nvSpPr>
          <p:spPr>
            <a:xfrm>
              <a:off x="2530875" y="71095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09" y="0"/>
                  </a:moveTo>
                  <a:lnTo>
                    <a:pt x="1209" y="0"/>
                  </a:lnTo>
                  <a:cubicBezTo>
                    <a:pt x="1209" y="1"/>
                    <a:pt x="732" y="178"/>
                    <a:pt x="424" y="486"/>
                  </a:cubicBezTo>
                  <a:cubicBezTo>
                    <a:pt x="108" y="794"/>
                    <a:pt x="0" y="1032"/>
                    <a:pt x="77" y="1109"/>
                  </a:cubicBezTo>
                  <a:cubicBezTo>
                    <a:pt x="94" y="1128"/>
                    <a:pt x="119" y="1137"/>
                    <a:pt x="150" y="1137"/>
                  </a:cubicBezTo>
                  <a:cubicBezTo>
                    <a:pt x="262" y="1137"/>
                    <a:pt x="462" y="1019"/>
                    <a:pt x="709" y="778"/>
                  </a:cubicBezTo>
                  <a:cubicBezTo>
                    <a:pt x="1017" y="470"/>
                    <a:pt x="1209" y="1"/>
                    <a:pt x="120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13"/>
            <p:cNvSpPr/>
            <p:nvPr/>
          </p:nvSpPr>
          <p:spPr>
            <a:xfrm>
              <a:off x="2502175" y="768900"/>
              <a:ext cx="29875" cy="29000"/>
            </a:xfrm>
            <a:custGeom>
              <a:avLst/>
              <a:gdLst/>
              <a:ahLst/>
              <a:cxnLst/>
              <a:rect l="l" t="t" r="r" b="b"/>
              <a:pathLst>
                <a:path w="1195" h="1160" extrusionOk="0">
                  <a:moveTo>
                    <a:pt x="1" y="0"/>
                  </a:moveTo>
                  <a:cubicBezTo>
                    <a:pt x="1" y="1"/>
                    <a:pt x="178" y="478"/>
                    <a:pt x="486" y="794"/>
                  </a:cubicBezTo>
                  <a:cubicBezTo>
                    <a:pt x="728" y="1036"/>
                    <a:pt x="928" y="1159"/>
                    <a:pt x="1043" y="1159"/>
                  </a:cubicBezTo>
                  <a:cubicBezTo>
                    <a:pt x="1074" y="1159"/>
                    <a:pt x="1099" y="1150"/>
                    <a:pt x="1117" y="1133"/>
                  </a:cubicBezTo>
                  <a:cubicBezTo>
                    <a:pt x="1194" y="1055"/>
                    <a:pt x="1087" y="817"/>
                    <a:pt x="778" y="501"/>
                  </a:cubicBezTo>
                  <a:cubicBezTo>
                    <a:pt x="470" y="193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1" name="Google Shape;1031;p13"/>
            <p:cNvSpPr/>
            <p:nvPr/>
          </p:nvSpPr>
          <p:spPr>
            <a:xfrm>
              <a:off x="2530300" y="799025"/>
              <a:ext cx="29850" cy="29000"/>
            </a:xfrm>
            <a:custGeom>
              <a:avLst/>
              <a:gdLst/>
              <a:ahLst/>
              <a:cxnLst/>
              <a:rect l="l" t="t" r="r" b="b"/>
              <a:pathLst>
                <a:path w="1194" h="1160" extrusionOk="0">
                  <a:moveTo>
                    <a:pt x="155" y="1"/>
                  </a:moveTo>
                  <a:cubicBezTo>
                    <a:pt x="125" y="1"/>
                    <a:pt x="101" y="10"/>
                    <a:pt x="85" y="28"/>
                  </a:cubicBezTo>
                  <a:cubicBezTo>
                    <a:pt x="0" y="105"/>
                    <a:pt x="108" y="343"/>
                    <a:pt x="416" y="651"/>
                  </a:cubicBezTo>
                  <a:cubicBezTo>
                    <a:pt x="724" y="967"/>
                    <a:pt x="1194" y="1160"/>
                    <a:pt x="1194" y="1160"/>
                  </a:cubicBezTo>
                  <a:cubicBezTo>
                    <a:pt x="1194" y="1160"/>
                    <a:pt x="1017" y="682"/>
                    <a:pt x="709" y="366"/>
                  </a:cubicBezTo>
                  <a:cubicBezTo>
                    <a:pt x="466" y="124"/>
                    <a:pt x="266" y="1"/>
                    <a:pt x="15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13"/>
            <p:cNvSpPr/>
            <p:nvPr/>
          </p:nvSpPr>
          <p:spPr>
            <a:xfrm>
              <a:off x="2501800" y="79900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52" y="1"/>
                  </a:moveTo>
                  <a:cubicBezTo>
                    <a:pt x="940" y="1"/>
                    <a:pt x="741" y="119"/>
                    <a:pt x="501" y="360"/>
                  </a:cubicBezTo>
                  <a:cubicBezTo>
                    <a:pt x="185" y="668"/>
                    <a:pt x="0" y="1138"/>
                    <a:pt x="0" y="1138"/>
                  </a:cubicBezTo>
                  <a:cubicBezTo>
                    <a:pt x="0" y="1138"/>
                    <a:pt x="470" y="960"/>
                    <a:pt x="786" y="652"/>
                  </a:cubicBezTo>
                  <a:cubicBezTo>
                    <a:pt x="1094" y="344"/>
                    <a:pt x="1209" y="106"/>
                    <a:pt x="1125" y="29"/>
                  </a:cubicBezTo>
                  <a:cubicBezTo>
                    <a:pt x="1108" y="10"/>
                    <a:pt x="1083" y="1"/>
                    <a:pt x="1052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13"/>
            <p:cNvSpPr/>
            <p:nvPr/>
          </p:nvSpPr>
          <p:spPr>
            <a:xfrm>
              <a:off x="2530475" y="76947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10" y="1"/>
                  </a:moveTo>
                  <a:cubicBezTo>
                    <a:pt x="1210" y="1"/>
                    <a:pt x="732" y="178"/>
                    <a:pt x="424" y="486"/>
                  </a:cubicBezTo>
                  <a:cubicBezTo>
                    <a:pt x="109" y="794"/>
                    <a:pt x="1" y="1032"/>
                    <a:pt x="78" y="1110"/>
                  </a:cubicBezTo>
                  <a:cubicBezTo>
                    <a:pt x="95" y="1128"/>
                    <a:pt x="119" y="1137"/>
                    <a:pt x="151" y="1137"/>
                  </a:cubicBezTo>
                  <a:cubicBezTo>
                    <a:pt x="263" y="1137"/>
                    <a:pt x="463" y="1019"/>
                    <a:pt x="709" y="778"/>
                  </a:cubicBezTo>
                  <a:cubicBezTo>
                    <a:pt x="1017" y="470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13"/>
            <p:cNvSpPr/>
            <p:nvPr/>
          </p:nvSpPr>
          <p:spPr>
            <a:xfrm>
              <a:off x="2501800" y="82742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1"/>
                  </a:moveTo>
                  <a:cubicBezTo>
                    <a:pt x="0" y="1"/>
                    <a:pt x="177" y="478"/>
                    <a:pt x="485" y="794"/>
                  </a:cubicBezTo>
                  <a:cubicBezTo>
                    <a:pt x="730" y="1038"/>
                    <a:pt x="931" y="1157"/>
                    <a:pt x="1042" y="1157"/>
                  </a:cubicBezTo>
                  <a:cubicBezTo>
                    <a:pt x="1071" y="1157"/>
                    <a:pt x="1093" y="1148"/>
                    <a:pt x="1109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93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13"/>
            <p:cNvSpPr/>
            <p:nvPr/>
          </p:nvSpPr>
          <p:spPr>
            <a:xfrm>
              <a:off x="2529900" y="857550"/>
              <a:ext cx="29875" cy="28825"/>
            </a:xfrm>
            <a:custGeom>
              <a:avLst/>
              <a:gdLst/>
              <a:ahLst/>
              <a:cxnLst/>
              <a:rect l="l" t="t" r="r" b="b"/>
              <a:pathLst>
                <a:path w="1195" h="1153" extrusionOk="0">
                  <a:moveTo>
                    <a:pt x="155" y="1"/>
                  </a:moveTo>
                  <a:cubicBezTo>
                    <a:pt x="125" y="1"/>
                    <a:pt x="102" y="10"/>
                    <a:pt x="85" y="28"/>
                  </a:cubicBezTo>
                  <a:cubicBezTo>
                    <a:pt x="1" y="105"/>
                    <a:pt x="108" y="343"/>
                    <a:pt x="416" y="651"/>
                  </a:cubicBezTo>
                  <a:cubicBezTo>
                    <a:pt x="725" y="967"/>
                    <a:pt x="1194" y="1152"/>
                    <a:pt x="1194" y="1152"/>
                  </a:cubicBezTo>
                  <a:cubicBezTo>
                    <a:pt x="1194" y="1152"/>
                    <a:pt x="1017" y="682"/>
                    <a:pt x="709" y="367"/>
                  </a:cubicBezTo>
                  <a:cubicBezTo>
                    <a:pt x="466" y="124"/>
                    <a:pt x="267" y="1"/>
                    <a:pt x="15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13"/>
            <p:cNvSpPr/>
            <p:nvPr/>
          </p:nvSpPr>
          <p:spPr>
            <a:xfrm>
              <a:off x="2501225" y="85752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59" y="1"/>
                  </a:moveTo>
                  <a:cubicBezTo>
                    <a:pt x="947" y="1"/>
                    <a:pt x="747" y="119"/>
                    <a:pt x="501" y="360"/>
                  </a:cubicBezTo>
                  <a:cubicBezTo>
                    <a:pt x="193" y="668"/>
                    <a:pt x="0" y="1138"/>
                    <a:pt x="0" y="1138"/>
                  </a:cubicBezTo>
                  <a:cubicBezTo>
                    <a:pt x="0" y="1138"/>
                    <a:pt x="478" y="961"/>
                    <a:pt x="793" y="652"/>
                  </a:cubicBezTo>
                  <a:cubicBezTo>
                    <a:pt x="1101" y="344"/>
                    <a:pt x="1209" y="106"/>
                    <a:pt x="1132" y="29"/>
                  </a:cubicBezTo>
                  <a:cubicBezTo>
                    <a:pt x="1115" y="10"/>
                    <a:pt x="1091" y="1"/>
                    <a:pt x="105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" name="Google Shape;1037;p13"/>
            <p:cNvSpPr/>
            <p:nvPr/>
          </p:nvSpPr>
          <p:spPr>
            <a:xfrm>
              <a:off x="2529900" y="82800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10" y="1"/>
                  </a:moveTo>
                  <a:cubicBezTo>
                    <a:pt x="1210" y="1"/>
                    <a:pt x="740" y="178"/>
                    <a:pt x="424" y="486"/>
                  </a:cubicBezTo>
                  <a:cubicBezTo>
                    <a:pt x="116" y="794"/>
                    <a:pt x="1" y="1033"/>
                    <a:pt x="85" y="1110"/>
                  </a:cubicBezTo>
                  <a:cubicBezTo>
                    <a:pt x="102" y="1128"/>
                    <a:pt x="127" y="1137"/>
                    <a:pt x="158" y="1137"/>
                  </a:cubicBezTo>
                  <a:cubicBezTo>
                    <a:pt x="270" y="1137"/>
                    <a:pt x="469" y="1019"/>
                    <a:pt x="709" y="778"/>
                  </a:cubicBezTo>
                  <a:cubicBezTo>
                    <a:pt x="1025" y="470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13"/>
            <p:cNvSpPr/>
            <p:nvPr/>
          </p:nvSpPr>
          <p:spPr>
            <a:xfrm>
              <a:off x="2501225" y="885950"/>
              <a:ext cx="30050" cy="28925"/>
            </a:xfrm>
            <a:custGeom>
              <a:avLst/>
              <a:gdLst/>
              <a:ahLst/>
              <a:cxnLst/>
              <a:rect l="l" t="t" r="r" b="b"/>
              <a:pathLst>
                <a:path w="1202" h="1157" extrusionOk="0">
                  <a:moveTo>
                    <a:pt x="0" y="1"/>
                  </a:moveTo>
                  <a:cubicBezTo>
                    <a:pt x="0" y="1"/>
                    <a:pt x="185" y="478"/>
                    <a:pt x="493" y="786"/>
                  </a:cubicBezTo>
                  <a:cubicBezTo>
                    <a:pt x="738" y="1037"/>
                    <a:pt x="939" y="1157"/>
                    <a:pt x="1050" y="1157"/>
                  </a:cubicBezTo>
                  <a:cubicBezTo>
                    <a:pt x="1078" y="1157"/>
                    <a:pt x="1101" y="1149"/>
                    <a:pt x="1117" y="1133"/>
                  </a:cubicBezTo>
                  <a:cubicBezTo>
                    <a:pt x="1202" y="1056"/>
                    <a:pt x="1094" y="817"/>
                    <a:pt x="786" y="501"/>
                  </a:cubicBezTo>
                  <a:cubicBezTo>
                    <a:pt x="478" y="193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13"/>
            <p:cNvSpPr/>
            <p:nvPr/>
          </p:nvSpPr>
          <p:spPr>
            <a:xfrm>
              <a:off x="2529525" y="916075"/>
              <a:ext cx="29850" cy="28825"/>
            </a:xfrm>
            <a:custGeom>
              <a:avLst/>
              <a:gdLst/>
              <a:ahLst/>
              <a:cxnLst/>
              <a:rect l="l" t="t" r="r" b="b"/>
              <a:pathLst>
                <a:path w="1194" h="1153" extrusionOk="0">
                  <a:moveTo>
                    <a:pt x="151" y="1"/>
                  </a:moveTo>
                  <a:cubicBezTo>
                    <a:pt x="120" y="1"/>
                    <a:pt x="95" y="10"/>
                    <a:pt x="77" y="28"/>
                  </a:cubicBezTo>
                  <a:cubicBezTo>
                    <a:pt x="0" y="105"/>
                    <a:pt x="108" y="344"/>
                    <a:pt x="416" y="652"/>
                  </a:cubicBezTo>
                  <a:cubicBezTo>
                    <a:pt x="724" y="967"/>
                    <a:pt x="1194" y="1152"/>
                    <a:pt x="1194" y="1152"/>
                  </a:cubicBezTo>
                  <a:cubicBezTo>
                    <a:pt x="1194" y="1152"/>
                    <a:pt x="1009" y="682"/>
                    <a:pt x="709" y="367"/>
                  </a:cubicBezTo>
                  <a:cubicBezTo>
                    <a:pt x="466" y="124"/>
                    <a:pt x="266" y="1"/>
                    <a:pt x="15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13"/>
            <p:cNvSpPr/>
            <p:nvPr/>
          </p:nvSpPr>
          <p:spPr>
            <a:xfrm>
              <a:off x="2500825" y="91597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5" y="0"/>
                  </a:moveTo>
                  <a:cubicBezTo>
                    <a:pt x="954" y="0"/>
                    <a:pt x="752" y="119"/>
                    <a:pt x="501" y="363"/>
                  </a:cubicBezTo>
                  <a:cubicBezTo>
                    <a:pt x="193" y="671"/>
                    <a:pt x="1" y="1141"/>
                    <a:pt x="1" y="1141"/>
                  </a:cubicBezTo>
                  <a:cubicBezTo>
                    <a:pt x="1" y="1141"/>
                    <a:pt x="478" y="964"/>
                    <a:pt x="786" y="656"/>
                  </a:cubicBezTo>
                  <a:cubicBezTo>
                    <a:pt x="1102" y="348"/>
                    <a:pt x="1210" y="109"/>
                    <a:pt x="1133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13"/>
            <p:cNvSpPr/>
            <p:nvPr/>
          </p:nvSpPr>
          <p:spPr>
            <a:xfrm>
              <a:off x="2529525" y="886350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209" y="0"/>
                  </a:moveTo>
                  <a:cubicBezTo>
                    <a:pt x="1209" y="0"/>
                    <a:pt x="739" y="185"/>
                    <a:pt x="424" y="493"/>
                  </a:cubicBezTo>
                  <a:cubicBezTo>
                    <a:pt x="116" y="801"/>
                    <a:pt x="0" y="1040"/>
                    <a:pt x="77" y="1117"/>
                  </a:cubicBezTo>
                  <a:cubicBezTo>
                    <a:pt x="96" y="1135"/>
                    <a:pt x="122" y="1145"/>
                    <a:pt x="154" y="1145"/>
                  </a:cubicBezTo>
                  <a:cubicBezTo>
                    <a:pt x="270" y="1145"/>
                    <a:pt x="468" y="1026"/>
                    <a:pt x="709" y="786"/>
                  </a:cubicBezTo>
                  <a:cubicBezTo>
                    <a:pt x="1024" y="478"/>
                    <a:pt x="1209" y="0"/>
                    <a:pt x="120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13"/>
            <p:cNvSpPr/>
            <p:nvPr/>
          </p:nvSpPr>
          <p:spPr>
            <a:xfrm>
              <a:off x="2500825" y="9444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cubicBezTo>
                    <a:pt x="1" y="1"/>
                    <a:pt x="186" y="478"/>
                    <a:pt x="494" y="786"/>
                  </a:cubicBezTo>
                  <a:cubicBezTo>
                    <a:pt x="738" y="1037"/>
                    <a:pt x="939" y="1157"/>
                    <a:pt x="1050" y="1157"/>
                  </a:cubicBezTo>
                  <a:cubicBezTo>
                    <a:pt x="1079" y="1157"/>
                    <a:pt x="1102" y="1149"/>
                    <a:pt x="1117" y="1133"/>
                  </a:cubicBezTo>
                  <a:cubicBezTo>
                    <a:pt x="1194" y="1056"/>
                    <a:pt x="1087" y="817"/>
                    <a:pt x="779" y="501"/>
                  </a:cubicBezTo>
                  <a:cubicBezTo>
                    <a:pt x="471" y="193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13"/>
            <p:cNvSpPr/>
            <p:nvPr/>
          </p:nvSpPr>
          <p:spPr>
            <a:xfrm>
              <a:off x="2529125" y="974525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46" y="0"/>
                  </a:moveTo>
                  <a:cubicBezTo>
                    <a:pt x="118" y="0"/>
                    <a:pt x="95" y="8"/>
                    <a:pt x="78" y="23"/>
                  </a:cubicBezTo>
                  <a:cubicBezTo>
                    <a:pt x="1" y="108"/>
                    <a:pt x="109" y="347"/>
                    <a:pt x="417" y="655"/>
                  </a:cubicBezTo>
                  <a:cubicBezTo>
                    <a:pt x="725" y="970"/>
                    <a:pt x="1194" y="1155"/>
                    <a:pt x="1194" y="1155"/>
                  </a:cubicBezTo>
                  <a:cubicBezTo>
                    <a:pt x="1194" y="1155"/>
                    <a:pt x="1010" y="685"/>
                    <a:pt x="702" y="370"/>
                  </a:cubicBezTo>
                  <a:cubicBezTo>
                    <a:pt x="455" y="123"/>
                    <a:pt x="258" y="0"/>
                    <a:pt x="146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1044;p13"/>
            <p:cNvSpPr/>
            <p:nvPr/>
          </p:nvSpPr>
          <p:spPr>
            <a:xfrm>
              <a:off x="2500450" y="97450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5" y="0"/>
                  </a:moveTo>
                  <a:cubicBezTo>
                    <a:pt x="953" y="0"/>
                    <a:pt x="751" y="119"/>
                    <a:pt x="501" y="363"/>
                  </a:cubicBezTo>
                  <a:cubicBezTo>
                    <a:pt x="193" y="671"/>
                    <a:pt x="0" y="1141"/>
                    <a:pt x="0" y="1141"/>
                  </a:cubicBezTo>
                  <a:cubicBezTo>
                    <a:pt x="0" y="1141"/>
                    <a:pt x="478" y="964"/>
                    <a:pt x="786" y="656"/>
                  </a:cubicBezTo>
                  <a:cubicBezTo>
                    <a:pt x="1102" y="348"/>
                    <a:pt x="1209" y="109"/>
                    <a:pt x="1132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13"/>
            <p:cNvSpPr/>
            <p:nvPr/>
          </p:nvSpPr>
          <p:spPr>
            <a:xfrm>
              <a:off x="2529125" y="944875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210" y="0"/>
                  </a:moveTo>
                  <a:cubicBezTo>
                    <a:pt x="1210" y="0"/>
                    <a:pt x="740" y="185"/>
                    <a:pt x="424" y="493"/>
                  </a:cubicBezTo>
                  <a:cubicBezTo>
                    <a:pt x="109" y="801"/>
                    <a:pt x="1" y="1040"/>
                    <a:pt x="78" y="1117"/>
                  </a:cubicBezTo>
                  <a:cubicBezTo>
                    <a:pt x="95" y="1135"/>
                    <a:pt x="119" y="1145"/>
                    <a:pt x="151" y="1145"/>
                  </a:cubicBezTo>
                  <a:cubicBezTo>
                    <a:pt x="263" y="1145"/>
                    <a:pt x="463" y="1026"/>
                    <a:pt x="709" y="786"/>
                  </a:cubicBezTo>
                  <a:cubicBezTo>
                    <a:pt x="1025" y="478"/>
                    <a:pt x="1210" y="0"/>
                    <a:pt x="121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13"/>
            <p:cNvSpPr/>
            <p:nvPr/>
          </p:nvSpPr>
          <p:spPr>
            <a:xfrm>
              <a:off x="2500450" y="10030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0" y="1"/>
                  </a:moveTo>
                  <a:cubicBezTo>
                    <a:pt x="0" y="1"/>
                    <a:pt x="185" y="478"/>
                    <a:pt x="493" y="786"/>
                  </a:cubicBezTo>
                  <a:cubicBezTo>
                    <a:pt x="738" y="1037"/>
                    <a:pt x="934" y="1157"/>
                    <a:pt x="1047" y="1157"/>
                  </a:cubicBezTo>
                  <a:cubicBezTo>
                    <a:pt x="1076" y="1157"/>
                    <a:pt x="1100" y="1149"/>
                    <a:pt x="1117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93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13"/>
            <p:cNvSpPr/>
            <p:nvPr/>
          </p:nvSpPr>
          <p:spPr>
            <a:xfrm>
              <a:off x="2528750" y="1033050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42" y="0"/>
                  </a:moveTo>
                  <a:cubicBezTo>
                    <a:pt x="115" y="0"/>
                    <a:pt x="93" y="8"/>
                    <a:pt x="77" y="23"/>
                  </a:cubicBezTo>
                  <a:cubicBezTo>
                    <a:pt x="0" y="108"/>
                    <a:pt x="108" y="347"/>
                    <a:pt x="416" y="655"/>
                  </a:cubicBezTo>
                  <a:cubicBezTo>
                    <a:pt x="717" y="970"/>
                    <a:pt x="1194" y="1155"/>
                    <a:pt x="1194" y="1155"/>
                  </a:cubicBezTo>
                  <a:cubicBezTo>
                    <a:pt x="1194" y="1155"/>
                    <a:pt x="1009" y="686"/>
                    <a:pt x="701" y="370"/>
                  </a:cubicBezTo>
                  <a:cubicBezTo>
                    <a:pt x="455" y="123"/>
                    <a:pt x="253" y="0"/>
                    <a:pt x="142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13"/>
            <p:cNvSpPr/>
            <p:nvPr/>
          </p:nvSpPr>
          <p:spPr>
            <a:xfrm>
              <a:off x="2500050" y="1033025"/>
              <a:ext cx="30275" cy="28525"/>
            </a:xfrm>
            <a:custGeom>
              <a:avLst/>
              <a:gdLst/>
              <a:ahLst/>
              <a:cxnLst/>
              <a:rect l="l" t="t" r="r" b="b"/>
              <a:pathLst>
                <a:path w="1211" h="1141" extrusionOk="0">
                  <a:moveTo>
                    <a:pt x="1062" y="0"/>
                  </a:moveTo>
                  <a:cubicBezTo>
                    <a:pt x="947" y="0"/>
                    <a:pt x="746" y="119"/>
                    <a:pt x="502" y="363"/>
                  </a:cubicBezTo>
                  <a:cubicBezTo>
                    <a:pt x="186" y="671"/>
                    <a:pt x="1" y="1141"/>
                    <a:pt x="1" y="1141"/>
                  </a:cubicBezTo>
                  <a:cubicBezTo>
                    <a:pt x="1" y="1141"/>
                    <a:pt x="471" y="956"/>
                    <a:pt x="786" y="648"/>
                  </a:cubicBezTo>
                  <a:cubicBezTo>
                    <a:pt x="1095" y="348"/>
                    <a:pt x="1210" y="109"/>
                    <a:pt x="1133" y="24"/>
                  </a:cubicBezTo>
                  <a:cubicBezTo>
                    <a:pt x="1116" y="8"/>
                    <a:pt x="1091" y="0"/>
                    <a:pt x="1062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13"/>
            <p:cNvSpPr/>
            <p:nvPr/>
          </p:nvSpPr>
          <p:spPr>
            <a:xfrm>
              <a:off x="2528750" y="10034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0"/>
                  </a:moveTo>
                  <a:cubicBezTo>
                    <a:pt x="1209" y="0"/>
                    <a:pt x="732" y="185"/>
                    <a:pt x="424" y="493"/>
                  </a:cubicBezTo>
                  <a:cubicBezTo>
                    <a:pt x="108" y="801"/>
                    <a:pt x="0" y="1040"/>
                    <a:pt x="77" y="1117"/>
                  </a:cubicBezTo>
                  <a:cubicBezTo>
                    <a:pt x="94" y="1133"/>
                    <a:pt x="118" y="1142"/>
                    <a:pt x="148" y="1142"/>
                  </a:cubicBezTo>
                  <a:cubicBezTo>
                    <a:pt x="260" y="1142"/>
                    <a:pt x="461" y="1028"/>
                    <a:pt x="709" y="786"/>
                  </a:cubicBezTo>
                  <a:cubicBezTo>
                    <a:pt x="1017" y="478"/>
                    <a:pt x="1209" y="0"/>
                    <a:pt x="120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13"/>
            <p:cNvSpPr/>
            <p:nvPr/>
          </p:nvSpPr>
          <p:spPr>
            <a:xfrm>
              <a:off x="2500050" y="10615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cubicBezTo>
                    <a:pt x="1" y="1"/>
                    <a:pt x="178" y="478"/>
                    <a:pt x="486" y="786"/>
                  </a:cubicBezTo>
                  <a:cubicBezTo>
                    <a:pt x="731" y="1037"/>
                    <a:pt x="932" y="1157"/>
                    <a:pt x="1047" y="1157"/>
                  </a:cubicBezTo>
                  <a:cubicBezTo>
                    <a:pt x="1076" y="1157"/>
                    <a:pt x="1100" y="1149"/>
                    <a:pt x="1118" y="1133"/>
                  </a:cubicBezTo>
                  <a:cubicBezTo>
                    <a:pt x="1195" y="1056"/>
                    <a:pt x="1087" y="817"/>
                    <a:pt x="779" y="501"/>
                  </a:cubicBezTo>
                  <a:cubicBezTo>
                    <a:pt x="471" y="193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13"/>
            <p:cNvSpPr/>
            <p:nvPr/>
          </p:nvSpPr>
          <p:spPr>
            <a:xfrm>
              <a:off x="2528175" y="1091575"/>
              <a:ext cx="30050" cy="28900"/>
            </a:xfrm>
            <a:custGeom>
              <a:avLst/>
              <a:gdLst/>
              <a:ahLst/>
              <a:cxnLst/>
              <a:rect l="l" t="t" r="r" b="b"/>
              <a:pathLst>
                <a:path w="1202" h="1156" extrusionOk="0">
                  <a:moveTo>
                    <a:pt x="150" y="0"/>
                  </a:moveTo>
                  <a:cubicBezTo>
                    <a:pt x="122" y="0"/>
                    <a:pt x="100" y="8"/>
                    <a:pt x="85" y="23"/>
                  </a:cubicBezTo>
                  <a:cubicBezTo>
                    <a:pt x="0" y="108"/>
                    <a:pt x="108" y="347"/>
                    <a:pt x="416" y="655"/>
                  </a:cubicBezTo>
                  <a:cubicBezTo>
                    <a:pt x="724" y="971"/>
                    <a:pt x="1202" y="1155"/>
                    <a:pt x="1202" y="1155"/>
                  </a:cubicBezTo>
                  <a:cubicBezTo>
                    <a:pt x="1202" y="1155"/>
                    <a:pt x="1017" y="686"/>
                    <a:pt x="709" y="370"/>
                  </a:cubicBezTo>
                  <a:cubicBezTo>
                    <a:pt x="462" y="123"/>
                    <a:pt x="260" y="0"/>
                    <a:pt x="15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13"/>
            <p:cNvSpPr/>
            <p:nvPr/>
          </p:nvSpPr>
          <p:spPr>
            <a:xfrm>
              <a:off x="2499675" y="109155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57" y="0"/>
                  </a:moveTo>
                  <a:cubicBezTo>
                    <a:pt x="946" y="0"/>
                    <a:pt x="746" y="119"/>
                    <a:pt x="501" y="363"/>
                  </a:cubicBezTo>
                  <a:cubicBezTo>
                    <a:pt x="185" y="671"/>
                    <a:pt x="1" y="1141"/>
                    <a:pt x="1" y="1141"/>
                  </a:cubicBezTo>
                  <a:cubicBezTo>
                    <a:pt x="1" y="1141"/>
                    <a:pt x="470" y="956"/>
                    <a:pt x="786" y="648"/>
                  </a:cubicBezTo>
                  <a:cubicBezTo>
                    <a:pt x="1094" y="340"/>
                    <a:pt x="1210" y="109"/>
                    <a:pt x="1125" y="24"/>
                  </a:cubicBezTo>
                  <a:cubicBezTo>
                    <a:pt x="1109" y="8"/>
                    <a:pt x="1086" y="0"/>
                    <a:pt x="1057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13"/>
            <p:cNvSpPr/>
            <p:nvPr/>
          </p:nvSpPr>
          <p:spPr>
            <a:xfrm>
              <a:off x="2528375" y="106192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09" y="0"/>
                  </a:moveTo>
                  <a:cubicBezTo>
                    <a:pt x="1209" y="0"/>
                    <a:pt x="732" y="185"/>
                    <a:pt x="424" y="493"/>
                  </a:cubicBezTo>
                  <a:cubicBezTo>
                    <a:pt x="108" y="801"/>
                    <a:pt x="0" y="1040"/>
                    <a:pt x="77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2"/>
                    <a:pt x="708" y="778"/>
                  </a:cubicBezTo>
                  <a:cubicBezTo>
                    <a:pt x="1017" y="478"/>
                    <a:pt x="1209" y="0"/>
                    <a:pt x="120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13"/>
            <p:cNvSpPr/>
            <p:nvPr/>
          </p:nvSpPr>
          <p:spPr>
            <a:xfrm>
              <a:off x="2499675" y="11200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cubicBezTo>
                    <a:pt x="1" y="1"/>
                    <a:pt x="178" y="478"/>
                    <a:pt x="486" y="786"/>
                  </a:cubicBezTo>
                  <a:cubicBezTo>
                    <a:pt x="730" y="1037"/>
                    <a:pt x="931" y="1157"/>
                    <a:pt x="1042" y="1157"/>
                  </a:cubicBezTo>
                  <a:cubicBezTo>
                    <a:pt x="1071" y="1157"/>
                    <a:pt x="1094" y="1149"/>
                    <a:pt x="1110" y="1133"/>
                  </a:cubicBezTo>
                  <a:cubicBezTo>
                    <a:pt x="1194" y="1056"/>
                    <a:pt x="1086" y="817"/>
                    <a:pt x="778" y="502"/>
                  </a:cubicBezTo>
                  <a:cubicBezTo>
                    <a:pt x="470" y="194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13"/>
            <p:cNvSpPr/>
            <p:nvPr/>
          </p:nvSpPr>
          <p:spPr>
            <a:xfrm>
              <a:off x="2527775" y="11500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53" y="1"/>
                  </a:moveTo>
                  <a:cubicBezTo>
                    <a:pt x="124" y="1"/>
                    <a:pt x="101" y="9"/>
                    <a:pt x="86" y="24"/>
                  </a:cubicBezTo>
                  <a:cubicBezTo>
                    <a:pt x="1" y="109"/>
                    <a:pt x="109" y="348"/>
                    <a:pt x="417" y="656"/>
                  </a:cubicBezTo>
                  <a:cubicBezTo>
                    <a:pt x="725" y="972"/>
                    <a:pt x="1195" y="1156"/>
                    <a:pt x="1195" y="1156"/>
                  </a:cubicBezTo>
                  <a:cubicBezTo>
                    <a:pt x="1195" y="1156"/>
                    <a:pt x="1017" y="687"/>
                    <a:pt x="709" y="371"/>
                  </a:cubicBezTo>
                  <a:cubicBezTo>
                    <a:pt x="465" y="120"/>
                    <a:pt x="264" y="1"/>
                    <a:pt x="153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13"/>
            <p:cNvSpPr/>
            <p:nvPr/>
          </p:nvSpPr>
          <p:spPr>
            <a:xfrm>
              <a:off x="2499100" y="1150075"/>
              <a:ext cx="30450" cy="28550"/>
            </a:xfrm>
            <a:custGeom>
              <a:avLst/>
              <a:gdLst/>
              <a:ahLst/>
              <a:cxnLst/>
              <a:rect l="l" t="t" r="r" b="b"/>
              <a:pathLst>
                <a:path w="1218" h="1142" extrusionOk="0">
                  <a:moveTo>
                    <a:pt x="1065" y="0"/>
                  </a:moveTo>
                  <a:cubicBezTo>
                    <a:pt x="954" y="0"/>
                    <a:pt x="752" y="119"/>
                    <a:pt x="501" y="363"/>
                  </a:cubicBezTo>
                  <a:cubicBezTo>
                    <a:pt x="193" y="671"/>
                    <a:pt x="0" y="1141"/>
                    <a:pt x="0" y="1141"/>
                  </a:cubicBezTo>
                  <a:cubicBezTo>
                    <a:pt x="0" y="1141"/>
                    <a:pt x="478" y="956"/>
                    <a:pt x="794" y="648"/>
                  </a:cubicBezTo>
                  <a:cubicBezTo>
                    <a:pt x="1102" y="340"/>
                    <a:pt x="1217" y="109"/>
                    <a:pt x="1133" y="24"/>
                  </a:cubicBezTo>
                  <a:cubicBezTo>
                    <a:pt x="1117" y="9"/>
                    <a:pt x="1094" y="0"/>
                    <a:pt x="106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13"/>
            <p:cNvSpPr/>
            <p:nvPr/>
          </p:nvSpPr>
          <p:spPr>
            <a:xfrm>
              <a:off x="2527775" y="1120450"/>
              <a:ext cx="30450" cy="28525"/>
            </a:xfrm>
            <a:custGeom>
              <a:avLst/>
              <a:gdLst/>
              <a:ahLst/>
              <a:cxnLst/>
              <a:rect l="l" t="t" r="r" b="b"/>
              <a:pathLst>
                <a:path w="1218" h="1141" extrusionOk="0">
                  <a:moveTo>
                    <a:pt x="1218" y="0"/>
                  </a:moveTo>
                  <a:lnTo>
                    <a:pt x="1218" y="0"/>
                  </a:lnTo>
                  <a:cubicBezTo>
                    <a:pt x="1218" y="0"/>
                    <a:pt x="740" y="185"/>
                    <a:pt x="424" y="493"/>
                  </a:cubicBezTo>
                  <a:cubicBezTo>
                    <a:pt x="116" y="801"/>
                    <a:pt x="1" y="1040"/>
                    <a:pt x="86" y="1117"/>
                  </a:cubicBezTo>
                  <a:cubicBezTo>
                    <a:pt x="102" y="1133"/>
                    <a:pt x="124" y="1141"/>
                    <a:pt x="153" y="1141"/>
                  </a:cubicBezTo>
                  <a:cubicBezTo>
                    <a:pt x="264" y="1141"/>
                    <a:pt x="465" y="1023"/>
                    <a:pt x="709" y="778"/>
                  </a:cubicBezTo>
                  <a:cubicBezTo>
                    <a:pt x="1025" y="470"/>
                    <a:pt x="1218" y="0"/>
                    <a:pt x="1218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13"/>
            <p:cNvSpPr/>
            <p:nvPr/>
          </p:nvSpPr>
          <p:spPr>
            <a:xfrm>
              <a:off x="2499100" y="1178600"/>
              <a:ext cx="30050" cy="28900"/>
            </a:xfrm>
            <a:custGeom>
              <a:avLst/>
              <a:gdLst/>
              <a:ahLst/>
              <a:cxnLst/>
              <a:rect l="l" t="t" r="r" b="b"/>
              <a:pathLst>
                <a:path w="1202" h="1156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185" y="478"/>
                    <a:pt x="493" y="786"/>
                  </a:cubicBezTo>
                  <a:cubicBezTo>
                    <a:pt x="738" y="1036"/>
                    <a:pt x="939" y="1156"/>
                    <a:pt x="1050" y="1156"/>
                  </a:cubicBezTo>
                  <a:cubicBezTo>
                    <a:pt x="1079" y="1156"/>
                    <a:pt x="1101" y="1148"/>
                    <a:pt x="1117" y="1132"/>
                  </a:cubicBezTo>
                  <a:cubicBezTo>
                    <a:pt x="1202" y="1055"/>
                    <a:pt x="1094" y="816"/>
                    <a:pt x="786" y="501"/>
                  </a:cubicBezTo>
                  <a:cubicBezTo>
                    <a:pt x="478" y="185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13"/>
            <p:cNvSpPr/>
            <p:nvPr/>
          </p:nvSpPr>
          <p:spPr>
            <a:xfrm>
              <a:off x="2527400" y="12086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9" y="1"/>
                  </a:moveTo>
                  <a:cubicBezTo>
                    <a:pt x="119" y="1"/>
                    <a:pt x="95" y="9"/>
                    <a:pt x="78" y="24"/>
                  </a:cubicBezTo>
                  <a:cubicBezTo>
                    <a:pt x="1" y="102"/>
                    <a:pt x="108" y="340"/>
                    <a:pt x="416" y="656"/>
                  </a:cubicBezTo>
                  <a:cubicBezTo>
                    <a:pt x="724" y="972"/>
                    <a:pt x="1194" y="1157"/>
                    <a:pt x="1194" y="1157"/>
                  </a:cubicBezTo>
                  <a:cubicBezTo>
                    <a:pt x="1194" y="1157"/>
                    <a:pt x="1017" y="679"/>
                    <a:pt x="709" y="371"/>
                  </a:cubicBezTo>
                  <a:cubicBezTo>
                    <a:pt x="464" y="120"/>
                    <a:pt x="263" y="1"/>
                    <a:pt x="14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13"/>
            <p:cNvSpPr/>
            <p:nvPr/>
          </p:nvSpPr>
          <p:spPr>
            <a:xfrm>
              <a:off x="2498725" y="12086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4" y="1"/>
                  </a:moveTo>
                  <a:cubicBezTo>
                    <a:pt x="953" y="1"/>
                    <a:pt x="751" y="119"/>
                    <a:pt x="501" y="363"/>
                  </a:cubicBezTo>
                  <a:cubicBezTo>
                    <a:pt x="193" y="671"/>
                    <a:pt x="0" y="1141"/>
                    <a:pt x="0" y="1141"/>
                  </a:cubicBezTo>
                  <a:cubicBezTo>
                    <a:pt x="0" y="1141"/>
                    <a:pt x="478" y="956"/>
                    <a:pt x="786" y="648"/>
                  </a:cubicBezTo>
                  <a:cubicBezTo>
                    <a:pt x="1101" y="340"/>
                    <a:pt x="1209" y="109"/>
                    <a:pt x="1132" y="24"/>
                  </a:cubicBezTo>
                  <a:cubicBezTo>
                    <a:pt x="1116" y="9"/>
                    <a:pt x="1093" y="1"/>
                    <a:pt x="1064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13"/>
            <p:cNvSpPr/>
            <p:nvPr/>
          </p:nvSpPr>
          <p:spPr>
            <a:xfrm>
              <a:off x="2527400" y="11789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0"/>
                  </a:moveTo>
                  <a:cubicBezTo>
                    <a:pt x="1209" y="0"/>
                    <a:pt x="740" y="185"/>
                    <a:pt x="424" y="493"/>
                  </a:cubicBezTo>
                  <a:cubicBezTo>
                    <a:pt x="116" y="801"/>
                    <a:pt x="1" y="1032"/>
                    <a:pt x="85" y="1117"/>
                  </a:cubicBezTo>
                  <a:cubicBezTo>
                    <a:pt x="101" y="1133"/>
                    <a:pt x="124" y="1141"/>
                    <a:pt x="153" y="1141"/>
                  </a:cubicBezTo>
                  <a:cubicBezTo>
                    <a:pt x="264" y="1141"/>
                    <a:pt x="465" y="1023"/>
                    <a:pt x="709" y="778"/>
                  </a:cubicBezTo>
                  <a:cubicBezTo>
                    <a:pt x="1025" y="470"/>
                    <a:pt x="1210" y="1"/>
                    <a:pt x="121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13"/>
            <p:cNvSpPr/>
            <p:nvPr/>
          </p:nvSpPr>
          <p:spPr>
            <a:xfrm>
              <a:off x="2498725" y="123712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0"/>
                  </a:moveTo>
                  <a:cubicBezTo>
                    <a:pt x="0" y="0"/>
                    <a:pt x="185" y="470"/>
                    <a:pt x="493" y="786"/>
                  </a:cubicBezTo>
                  <a:cubicBezTo>
                    <a:pt x="738" y="1036"/>
                    <a:pt x="939" y="1156"/>
                    <a:pt x="1049" y="1156"/>
                  </a:cubicBezTo>
                  <a:cubicBezTo>
                    <a:pt x="1078" y="1156"/>
                    <a:pt x="1101" y="1148"/>
                    <a:pt x="1117" y="1132"/>
                  </a:cubicBezTo>
                  <a:cubicBezTo>
                    <a:pt x="1194" y="1047"/>
                    <a:pt x="1086" y="809"/>
                    <a:pt x="778" y="501"/>
                  </a:cubicBezTo>
                  <a:cubicBezTo>
                    <a:pt x="470" y="18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13"/>
            <p:cNvSpPr/>
            <p:nvPr/>
          </p:nvSpPr>
          <p:spPr>
            <a:xfrm>
              <a:off x="2527025" y="126712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7" y="1"/>
                  </a:moveTo>
                  <a:cubicBezTo>
                    <a:pt x="118" y="1"/>
                    <a:pt x="95" y="9"/>
                    <a:pt x="77" y="25"/>
                  </a:cubicBezTo>
                  <a:cubicBezTo>
                    <a:pt x="0" y="102"/>
                    <a:pt x="108" y="340"/>
                    <a:pt x="416" y="656"/>
                  </a:cubicBezTo>
                  <a:cubicBezTo>
                    <a:pt x="724" y="964"/>
                    <a:pt x="1194" y="1157"/>
                    <a:pt x="1194" y="1157"/>
                  </a:cubicBezTo>
                  <a:cubicBezTo>
                    <a:pt x="1194" y="1157"/>
                    <a:pt x="1009" y="679"/>
                    <a:pt x="701" y="371"/>
                  </a:cubicBezTo>
                  <a:cubicBezTo>
                    <a:pt x="456" y="120"/>
                    <a:pt x="260" y="1"/>
                    <a:pt x="147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13"/>
            <p:cNvSpPr/>
            <p:nvPr/>
          </p:nvSpPr>
          <p:spPr>
            <a:xfrm>
              <a:off x="2498325" y="12671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1"/>
                  </a:moveTo>
                  <a:cubicBezTo>
                    <a:pt x="954" y="1"/>
                    <a:pt x="752" y="119"/>
                    <a:pt x="501" y="363"/>
                  </a:cubicBezTo>
                  <a:cubicBezTo>
                    <a:pt x="193" y="671"/>
                    <a:pt x="1" y="1141"/>
                    <a:pt x="1" y="1141"/>
                  </a:cubicBezTo>
                  <a:cubicBezTo>
                    <a:pt x="1" y="1141"/>
                    <a:pt x="478" y="956"/>
                    <a:pt x="786" y="648"/>
                  </a:cubicBezTo>
                  <a:cubicBezTo>
                    <a:pt x="1102" y="340"/>
                    <a:pt x="1210" y="102"/>
                    <a:pt x="1133" y="25"/>
                  </a:cubicBezTo>
                  <a:cubicBezTo>
                    <a:pt x="1117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13"/>
            <p:cNvSpPr/>
            <p:nvPr/>
          </p:nvSpPr>
          <p:spPr>
            <a:xfrm>
              <a:off x="2527025" y="12375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cubicBezTo>
                    <a:pt x="1209" y="1"/>
                    <a:pt x="739" y="185"/>
                    <a:pt x="424" y="493"/>
                  </a:cubicBezTo>
                  <a:cubicBezTo>
                    <a:pt x="108" y="801"/>
                    <a:pt x="0" y="1032"/>
                    <a:pt x="77" y="1117"/>
                  </a:cubicBezTo>
                  <a:cubicBezTo>
                    <a:pt x="95" y="1133"/>
                    <a:pt x="119" y="1141"/>
                    <a:pt x="149" y="1141"/>
                  </a:cubicBezTo>
                  <a:cubicBezTo>
                    <a:pt x="263" y="1141"/>
                    <a:pt x="464" y="1023"/>
                    <a:pt x="709" y="778"/>
                  </a:cubicBezTo>
                  <a:cubicBezTo>
                    <a:pt x="1024" y="470"/>
                    <a:pt x="1209" y="1"/>
                    <a:pt x="120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13"/>
            <p:cNvSpPr/>
            <p:nvPr/>
          </p:nvSpPr>
          <p:spPr>
            <a:xfrm>
              <a:off x="2498325" y="1295650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0"/>
                    <a:pt x="186" y="470"/>
                    <a:pt x="494" y="786"/>
                  </a:cubicBezTo>
                  <a:cubicBezTo>
                    <a:pt x="740" y="1032"/>
                    <a:pt x="937" y="1155"/>
                    <a:pt x="1049" y="1155"/>
                  </a:cubicBezTo>
                  <a:cubicBezTo>
                    <a:pt x="1078" y="1155"/>
                    <a:pt x="1100" y="1148"/>
                    <a:pt x="1117" y="1132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5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13"/>
            <p:cNvSpPr/>
            <p:nvPr/>
          </p:nvSpPr>
          <p:spPr>
            <a:xfrm>
              <a:off x="2526625" y="13256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5" y="1"/>
                  </a:moveTo>
                  <a:cubicBezTo>
                    <a:pt x="116" y="1"/>
                    <a:pt x="94" y="9"/>
                    <a:pt x="78" y="25"/>
                  </a:cubicBezTo>
                  <a:cubicBezTo>
                    <a:pt x="1" y="102"/>
                    <a:pt x="109" y="340"/>
                    <a:pt x="417" y="656"/>
                  </a:cubicBezTo>
                  <a:cubicBezTo>
                    <a:pt x="725" y="964"/>
                    <a:pt x="1194" y="1157"/>
                    <a:pt x="1194" y="1157"/>
                  </a:cubicBezTo>
                  <a:cubicBezTo>
                    <a:pt x="1194" y="1157"/>
                    <a:pt x="1010" y="679"/>
                    <a:pt x="701" y="371"/>
                  </a:cubicBezTo>
                  <a:cubicBezTo>
                    <a:pt x="457" y="120"/>
                    <a:pt x="256" y="1"/>
                    <a:pt x="14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13"/>
            <p:cNvSpPr/>
            <p:nvPr/>
          </p:nvSpPr>
          <p:spPr>
            <a:xfrm>
              <a:off x="2497950" y="13256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1" y="1"/>
                  </a:moveTo>
                  <a:cubicBezTo>
                    <a:pt x="946" y="1"/>
                    <a:pt x="745" y="119"/>
                    <a:pt x="501" y="363"/>
                  </a:cubicBezTo>
                  <a:cubicBezTo>
                    <a:pt x="185" y="664"/>
                    <a:pt x="0" y="1141"/>
                    <a:pt x="0" y="1141"/>
                  </a:cubicBezTo>
                  <a:cubicBezTo>
                    <a:pt x="0" y="1141"/>
                    <a:pt x="470" y="956"/>
                    <a:pt x="786" y="648"/>
                  </a:cubicBezTo>
                  <a:cubicBezTo>
                    <a:pt x="1101" y="340"/>
                    <a:pt x="1209" y="102"/>
                    <a:pt x="1132" y="25"/>
                  </a:cubicBezTo>
                  <a:cubicBezTo>
                    <a:pt x="1115" y="9"/>
                    <a:pt x="1091" y="1"/>
                    <a:pt x="106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13"/>
            <p:cNvSpPr/>
            <p:nvPr/>
          </p:nvSpPr>
          <p:spPr>
            <a:xfrm>
              <a:off x="2526625" y="12960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cubicBezTo>
                    <a:pt x="1210" y="1"/>
                    <a:pt x="732" y="185"/>
                    <a:pt x="424" y="493"/>
                  </a:cubicBezTo>
                  <a:cubicBezTo>
                    <a:pt x="109" y="802"/>
                    <a:pt x="1" y="1033"/>
                    <a:pt x="78" y="1117"/>
                  </a:cubicBezTo>
                  <a:cubicBezTo>
                    <a:pt x="94" y="1133"/>
                    <a:pt x="116" y="1141"/>
                    <a:pt x="145" y="1141"/>
                  </a:cubicBezTo>
                  <a:cubicBezTo>
                    <a:pt x="257" y="1141"/>
                    <a:pt x="459" y="1023"/>
                    <a:pt x="709" y="778"/>
                  </a:cubicBezTo>
                  <a:cubicBezTo>
                    <a:pt x="1017" y="470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13"/>
            <p:cNvSpPr/>
            <p:nvPr/>
          </p:nvSpPr>
          <p:spPr>
            <a:xfrm>
              <a:off x="2497950" y="1354175"/>
              <a:ext cx="29850" cy="28900"/>
            </a:xfrm>
            <a:custGeom>
              <a:avLst/>
              <a:gdLst/>
              <a:ahLst/>
              <a:cxnLst/>
              <a:rect l="l" t="t" r="r" b="b"/>
              <a:pathLst>
                <a:path w="1194" h="1156" extrusionOk="0">
                  <a:moveTo>
                    <a:pt x="0" y="0"/>
                  </a:moveTo>
                  <a:cubicBezTo>
                    <a:pt x="0" y="0"/>
                    <a:pt x="177" y="470"/>
                    <a:pt x="485" y="786"/>
                  </a:cubicBezTo>
                  <a:cubicBezTo>
                    <a:pt x="732" y="1032"/>
                    <a:pt x="934" y="1155"/>
                    <a:pt x="1048" y="1155"/>
                  </a:cubicBezTo>
                  <a:cubicBezTo>
                    <a:pt x="1077" y="1155"/>
                    <a:pt x="1100" y="1148"/>
                    <a:pt x="1117" y="1132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13"/>
            <p:cNvSpPr/>
            <p:nvPr/>
          </p:nvSpPr>
          <p:spPr>
            <a:xfrm>
              <a:off x="2526050" y="1384175"/>
              <a:ext cx="27550" cy="26225"/>
            </a:xfrm>
            <a:custGeom>
              <a:avLst/>
              <a:gdLst/>
              <a:ahLst/>
              <a:cxnLst/>
              <a:rect l="l" t="t" r="r" b="b"/>
              <a:pathLst>
                <a:path w="1102" h="1049" extrusionOk="0">
                  <a:moveTo>
                    <a:pt x="153" y="1"/>
                  </a:moveTo>
                  <a:cubicBezTo>
                    <a:pt x="124" y="1"/>
                    <a:pt x="101" y="9"/>
                    <a:pt x="85" y="25"/>
                  </a:cubicBezTo>
                  <a:cubicBezTo>
                    <a:pt x="1" y="102"/>
                    <a:pt x="108" y="340"/>
                    <a:pt x="416" y="656"/>
                  </a:cubicBezTo>
                  <a:cubicBezTo>
                    <a:pt x="594" y="833"/>
                    <a:pt x="817" y="964"/>
                    <a:pt x="979" y="1049"/>
                  </a:cubicBezTo>
                  <a:cubicBezTo>
                    <a:pt x="1025" y="1018"/>
                    <a:pt x="1063" y="980"/>
                    <a:pt x="1102" y="949"/>
                  </a:cubicBezTo>
                  <a:cubicBezTo>
                    <a:pt x="1025" y="779"/>
                    <a:pt x="886" y="548"/>
                    <a:pt x="709" y="371"/>
                  </a:cubicBezTo>
                  <a:cubicBezTo>
                    <a:pt x="464" y="120"/>
                    <a:pt x="263" y="1"/>
                    <a:pt x="153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13"/>
            <p:cNvSpPr/>
            <p:nvPr/>
          </p:nvSpPr>
          <p:spPr>
            <a:xfrm>
              <a:off x="2497550" y="1384150"/>
              <a:ext cx="30250" cy="28575"/>
            </a:xfrm>
            <a:custGeom>
              <a:avLst/>
              <a:gdLst/>
              <a:ahLst/>
              <a:cxnLst/>
              <a:rect l="l" t="t" r="r" b="b"/>
              <a:pathLst>
                <a:path w="1210" h="1143" extrusionOk="0">
                  <a:moveTo>
                    <a:pt x="1058" y="1"/>
                  </a:moveTo>
                  <a:cubicBezTo>
                    <a:pt x="943" y="1"/>
                    <a:pt x="744" y="115"/>
                    <a:pt x="501" y="357"/>
                  </a:cubicBezTo>
                  <a:cubicBezTo>
                    <a:pt x="186" y="665"/>
                    <a:pt x="1" y="1142"/>
                    <a:pt x="1" y="1142"/>
                  </a:cubicBezTo>
                  <a:cubicBezTo>
                    <a:pt x="1" y="1142"/>
                    <a:pt x="471" y="958"/>
                    <a:pt x="786" y="650"/>
                  </a:cubicBezTo>
                  <a:cubicBezTo>
                    <a:pt x="1094" y="341"/>
                    <a:pt x="1210" y="103"/>
                    <a:pt x="1133" y="26"/>
                  </a:cubicBezTo>
                  <a:cubicBezTo>
                    <a:pt x="1115" y="9"/>
                    <a:pt x="1090" y="1"/>
                    <a:pt x="1058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13"/>
            <p:cNvSpPr/>
            <p:nvPr/>
          </p:nvSpPr>
          <p:spPr>
            <a:xfrm>
              <a:off x="2526250" y="13545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cubicBezTo>
                    <a:pt x="1209" y="1"/>
                    <a:pt x="732" y="186"/>
                    <a:pt x="424" y="494"/>
                  </a:cubicBezTo>
                  <a:cubicBezTo>
                    <a:pt x="108" y="794"/>
                    <a:pt x="0" y="1033"/>
                    <a:pt x="77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3"/>
                    <a:pt x="709" y="778"/>
                  </a:cubicBezTo>
                  <a:cubicBezTo>
                    <a:pt x="1017" y="470"/>
                    <a:pt x="1209" y="1"/>
                    <a:pt x="120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13"/>
            <p:cNvSpPr/>
            <p:nvPr/>
          </p:nvSpPr>
          <p:spPr>
            <a:xfrm>
              <a:off x="2497550" y="1412700"/>
              <a:ext cx="25450" cy="24675"/>
            </a:xfrm>
            <a:custGeom>
              <a:avLst/>
              <a:gdLst/>
              <a:ahLst/>
              <a:cxnLst/>
              <a:rect l="l" t="t" r="r" b="b"/>
              <a:pathLst>
                <a:path w="1018" h="987" extrusionOk="0">
                  <a:moveTo>
                    <a:pt x="1" y="0"/>
                  </a:moveTo>
                  <a:cubicBezTo>
                    <a:pt x="9" y="23"/>
                    <a:pt x="186" y="486"/>
                    <a:pt x="486" y="786"/>
                  </a:cubicBezTo>
                  <a:cubicBezTo>
                    <a:pt x="571" y="863"/>
                    <a:pt x="640" y="932"/>
                    <a:pt x="709" y="986"/>
                  </a:cubicBezTo>
                  <a:cubicBezTo>
                    <a:pt x="817" y="917"/>
                    <a:pt x="917" y="847"/>
                    <a:pt x="1017" y="778"/>
                  </a:cubicBezTo>
                  <a:cubicBezTo>
                    <a:pt x="956" y="693"/>
                    <a:pt x="879" y="601"/>
                    <a:pt x="779" y="501"/>
                  </a:cubicBezTo>
                  <a:cubicBezTo>
                    <a:pt x="478" y="193"/>
                    <a:pt x="32" y="8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13"/>
            <p:cNvSpPr/>
            <p:nvPr/>
          </p:nvSpPr>
          <p:spPr>
            <a:xfrm>
              <a:off x="2444425" y="6514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0" y="1"/>
                  </a:moveTo>
                  <a:cubicBezTo>
                    <a:pt x="0" y="1"/>
                    <a:pt x="185" y="478"/>
                    <a:pt x="493" y="794"/>
                  </a:cubicBezTo>
                  <a:cubicBezTo>
                    <a:pt x="738" y="1039"/>
                    <a:pt x="938" y="1157"/>
                    <a:pt x="1049" y="1157"/>
                  </a:cubicBezTo>
                  <a:cubicBezTo>
                    <a:pt x="1078" y="1157"/>
                    <a:pt x="1101" y="1149"/>
                    <a:pt x="1117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93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13"/>
            <p:cNvSpPr/>
            <p:nvPr/>
          </p:nvSpPr>
          <p:spPr>
            <a:xfrm>
              <a:off x="2472725" y="681600"/>
              <a:ext cx="29875" cy="29000"/>
            </a:xfrm>
            <a:custGeom>
              <a:avLst/>
              <a:gdLst/>
              <a:ahLst/>
              <a:cxnLst/>
              <a:rect l="l" t="t" r="r" b="b"/>
              <a:pathLst>
                <a:path w="1195" h="1160" extrusionOk="0">
                  <a:moveTo>
                    <a:pt x="151" y="0"/>
                  </a:moveTo>
                  <a:cubicBezTo>
                    <a:pt x="120" y="0"/>
                    <a:pt x="95" y="9"/>
                    <a:pt x="77" y="27"/>
                  </a:cubicBezTo>
                  <a:cubicBezTo>
                    <a:pt x="0" y="104"/>
                    <a:pt x="108" y="343"/>
                    <a:pt x="416" y="651"/>
                  </a:cubicBezTo>
                  <a:cubicBezTo>
                    <a:pt x="724" y="967"/>
                    <a:pt x="1194" y="1159"/>
                    <a:pt x="1194" y="1159"/>
                  </a:cubicBezTo>
                  <a:cubicBezTo>
                    <a:pt x="1194" y="1159"/>
                    <a:pt x="1009" y="682"/>
                    <a:pt x="701" y="366"/>
                  </a:cubicBezTo>
                  <a:cubicBezTo>
                    <a:pt x="459" y="123"/>
                    <a:pt x="264" y="0"/>
                    <a:pt x="15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13"/>
            <p:cNvSpPr/>
            <p:nvPr/>
          </p:nvSpPr>
          <p:spPr>
            <a:xfrm>
              <a:off x="2444050" y="681575"/>
              <a:ext cx="30250" cy="28425"/>
            </a:xfrm>
            <a:custGeom>
              <a:avLst/>
              <a:gdLst/>
              <a:ahLst/>
              <a:cxnLst/>
              <a:rect l="l" t="t" r="r" b="b"/>
              <a:pathLst>
                <a:path w="1210" h="1137" extrusionOk="0">
                  <a:moveTo>
                    <a:pt x="1059" y="0"/>
                  </a:moveTo>
                  <a:cubicBezTo>
                    <a:pt x="947" y="0"/>
                    <a:pt x="747" y="119"/>
                    <a:pt x="501" y="359"/>
                  </a:cubicBezTo>
                  <a:cubicBezTo>
                    <a:pt x="193" y="667"/>
                    <a:pt x="0" y="1137"/>
                    <a:pt x="0" y="1137"/>
                  </a:cubicBezTo>
                  <a:cubicBezTo>
                    <a:pt x="0" y="1137"/>
                    <a:pt x="477" y="960"/>
                    <a:pt x="786" y="652"/>
                  </a:cubicBezTo>
                  <a:cubicBezTo>
                    <a:pt x="1101" y="344"/>
                    <a:pt x="1209" y="105"/>
                    <a:pt x="1132" y="28"/>
                  </a:cubicBezTo>
                  <a:cubicBezTo>
                    <a:pt x="1115" y="9"/>
                    <a:pt x="1091" y="0"/>
                    <a:pt x="105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13"/>
            <p:cNvSpPr/>
            <p:nvPr/>
          </p:nvSpPr>
          <p:spPr>
            <a:xfrm>
              <a:off x="2472725" y="661850"/>
              <a:ext cx="21775" cy="18625"/>
            </a:xfrm>
            <a:custGeom>
              <a:avLst/>
              <a:gdLst/>
              <a:ahLst/>
              <a:cxnLst/>
              <a:rect l="l" t="t" r="r" b="b"/>
              <a:pathLst>
                <a:path w="871" h="745" extrusionOk="0">
                  <a:moveTo>
                    <a:pt x="532" y="1"/>
                  </a:moveTo>
                  <a:cubicBezTo>
                    <a:pt x="493" y="32"/>
                    <a:pt x="455" y="62"/>
                    <a:pt x="424" y="93"/>
                  </a:cubicBezTo>
                  <a:cubicBezTo>
                    <a:pt x="108" y="401"/>
                    <a:pt x="0" y="640"/>
                    <a:pt x="77" y="717"/>
                  </a:cubicBezTo>
                  <a:cubicBezTo>
                    <a:pt x="96" y="735"/>
                    <a:pt x="122" y="745"/>
                    <a:pt x="154" y="745"/>
                  </a:cubicBezTo>
                  <a:cubicBezTo>
                    <a:pt x="270" y="745"/>
                    <a:pt x="468" y="626"/>
                    <a:pt x="709" y="386"/>
                  </a:cubicBezTo>
                  <a:cubicBezTo>
                    <a:pt x="771" y="324"/>
                    <a:pt x="824" y="263"/>
                    <a:pt x="871" y="201"/>
                  </a:cubicBezTo>
                  <a:cubicBezTo>
                    <a:pt x="755" y="132"/>
                    <a:pt x="647" y="62"/>
                    <a:pt x="532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13"/>
            <p:cNvSpPr/>
            <p:nvPr/>
          </p:nvSpPr>
          <p:spPr>
            <a:xfrm>
              <a:off x="2444050" y="70997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85" y="478"/>
                    <a:pt x="493" y="786"/>
                  </a:cubicBezTo>
                  <a:cubicBezTo>
                    <a:pt x="738" y="1037"/>
                    <a:pt x="934" y="1157"/>
                    <a:pt x="1046" y="1157"/>
                  </a:cubicBezTo>
                  <a:cubicBezTo>
                    <a:pt x="1076" y="1157"/>
                    <a:pt x="1099" y="1149"/>
                    <a:pt x="1117" y="1133"/>
                  </a:cubicBezTo>
                  <a:cubicBezTo>
                    <a:pt x="1194" y="1056"/>
                    <a:pt x="1086" y="817"/>
                    <a:pt x="778" y="502"/>
                  </a:cubicBezTo>
                  <a:cubicBezTo>
                    <a:pt x="470" y="194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13"/>
            <p:cNvSpPr/>
            <p:nvPr/>
          </p:nvSpPr>
          <p:spPr>
            <a:xfrm>
              <a:off x="2472350" y="740125"/>
              <a:ext cx="29850" cy="28800"/>
            </a:xfrm>
            <a:custGeom>
              <a:avLst/>
              <a:gdLst/>
              <a:ahLst/>
              <a:cxnLst/>
              <a:rect l="l" t="t" r="r" b="b"/>
              <a:pathLst>
                <a:path w="1194" h="1152" extrusionOk="0">
                  <a:moveTo>
                    <a:pt x="147" y="0"/>
                  </a:moveTo>
                  <a:cubicBezTo>
                    <a:pt x="117" y="0"/>
                    <a:pt x="93" y="9"/>
                    <a:pt x="77" y="27"/>
                  </a:cubicBezTo>
                  <a:cubicBezTo>
                    <a:pt x="0" y="104"/>
                    <a:pt x="108" y="343"/>
                    <a:pt x="416" y="651"/>
                  </a:cubicBezTo>
                  <a:cubicBezTo>
                    <a:pt x="716" y="967"/>
                    <a:pt x="1194" y="1151"/>
                    <a:pt x="1194" y="1151"/>
                  </a:cubicBezTo>
                  <a:cubicBezTo>
                    <a:pt x="1194" y="1151"/>
                    <a:pt x="1009" y="682"/>
                    <a:pt x="701" y="366"/>
                  </a:cubicBezTo>
                  <a:cubicBezTo>
                    <a:pt x="458" y="123"/>
                    <a:pt x="259" y="0"/>
                    <a:pt x="147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13"/>
            <p:cNvSpPr/>
            <p:nvPr/>
          </p:nvSpPr>
          <p:spPr>
            <a:xfrm>
              <a:off x="2443650" y="7400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1" y="0"/>
                  </a:moveTo>
                  <a:cubicBezTo>
                    <a:pt x="946" y="0"/>
                    <a:pt x="746" y="119"/>
                    <a:pt x="501" y="363"/>
                  </a:cubicBezTo>
                  <a:cubicBezTo>
                    <a:pt x="185" y="671"/>
                    <a:pt x="1" y="1141"/>
                    <a:pt x="1" y="1141"/>
                  </a:cubicBezTo>
                  <a:cubicBezTo>
                    <a:pt x="1" y="1141"/>
                    <a:pt x="470" y="964"/>
                    <a:pt x="786" y="656"/>
                  </a:cubicBezTo>
                  <a:cubicBezTo>
                    <a:pt x="1102" y="348"/>
                    <a:pt x="1210" y="109"/>
                    <a:pt x="1133" y="24"/>
                  </a:cubicBezTo>
                  <a:cubicBezTo>
                    <a:pt x="1115" y="9"/>
                    <a:pt x="1091" y="0"/>
                    <a:pt x="106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13"/>
            <p:cNvSpPr/>
            <p:nvPr/>
          </p:nvSpPr>
          <p:spPr>
            <a:xfrm>
              <a:off x="2472350" y="710575"/>
              <a:ext cx="30250" cy="28425"/>
            </a:xfrm>
            <a:custGeom>
              <a:avLst/>
              <a:gdLst/>
              <a:ahLst/>
              <a:cxnLst/>
              <a:rect l="l" t="t" r="r" b="b"/>
              <a:pathLst>
                <a:path w="1210" h="1137" extrusionOk="0">
                  <a:moveTo>
                    <a:pt x="1209" y="0"/>
                  </a:moveTo>
                  <a:cubicBezTo>
                    <a:pt x="1209" y="0"/>
                    <a:pt x="732" y="177"/>
                    <a:pt x="424" y="485"/>
                  </a:cubicBezTo>
                  <a:cubicBezTo>
                    <a:pt x="108" y="793"/>
                    <a:pt x="0" y="1032"/>
                    <a:pt x="77" y="1109"/>
                  </a:cubicBezTo>
                  <a:cubicBezTo>
                    <a:pt x="94" y="1128"/>
                    <a:pt x="119" y="1137"/>
                    <a:pt x="150" y="1137"/>
                  </a:cubicBezTo>
                  <a:cubicBezTo>
                    <a:pt x="262" y="1137"/>
                    <a:pt x="462" y="1018"/>
                    <a:pt x="709" y="778"/>
                  </a:cubicBezTo>
                  <a:cubicBezTo>
                    <a:pt x="1017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13"/>
            <p:cNvSpPr/>
            <p:nvPr/>
          </p:nvSpPr>
          <p:spPr>
            <a:xfrm>
              <a:off x="2443650" y="768525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" y="0"/>
                  </a:moveTo>
                  <a:cubicBezTo>
                    <a:pt x="1" y="0"/>
                    <a:pt x="178" y="478"/>
                    <a:pt x="486" y="786"/>
                  </a:cubicBezTo>
                  <a:cubicBezTo>
                    <a:pt x="730" y="1036"/>
                    <a:pt x="931" y="1156"/>
                    <a:pt x="1046" y="1156"/>
                  </a:cubicBezTo>
                  <a:cubicBezTo>
                    <a:pt x="1076" y="1156"/>
                    <a:pt x="1100" y="1148"/>
                    <a:pt x="1117" y="1132"/>
                  </a:cubicBezTo>
                  <a:cubicBezTo>
                    <a:pt x="1194" y="1055"/>
                    <a:pt x="1086" y="816"/>
                    <a:pt x="778" y="501"/>
                  </a:cubicBezTo>
                  <a:cubicBezTo>
                    <a:pt x="470" y="193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13"/>
            <p:cNvSpPr/>
            <p:nvPr/>
          </p:nvSpPr>
          <p:spPr>
            <a:xfrm>
              <a:off x="2471750" y="798650"/>
              <a:ext cx="30075" cy="28800"/>
            </a:xfrm>
            <a:custGeom>
              <a:avLst/>
              <a:gdLst/>
              <a:ahLst/>
              <a:cxnLst/>
              <a:rect l="l" t="t" r="r" b="b"/>
              <a:pathLst>
                <a:path w="1203" h="1152" extrusionOk="0">
                  <a:moveTo>
                    <a:pt x="156" y="0"/>
                  </a:moveTo>
                  <a:cubicBezTo>
                    <a:pt x="126" y="0"/>
                    <a:pt x="102" y="9"/>
                    <a:pt x="86" y="27"/>
                  </a:cubicBezTo>
                  <a:cubicBezTo>
                    <a:pt x="1" y="104"/>
                    <a:pt x="109" y="343"/>
                    <a:pt x="417" y="651"/>
                  </a:cubicBezTo>
                  <a:cubicBezTo>
                    <a:pt x="725" y="967"/>
                    <a:pt x="1202" y="1152"/>
                    <a:pt x="1202" y="1152"/>
                  </a:cubicBezTo>
                  <a:cubicBezTo>
                    <a:pt x="1202" y="1152"/>
                    <a:pt x="1017" y="682"/>
                    <a:pt x="709" y="366"/>
                  </a:cubicBezTo>
                  <a:cubicBezTo>
                    <a:pt x="467" y="123"/>
                    <a:pt x="267" y="0"/>
                    <a:pt x="156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13"/>
            <p:cNvSpPr/>
            <p:nvPr/>
          </p:nvSpPr>
          <p:spPr>
            <a:xfrm>
              <a:off x="2443275" y="7985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57" y="1"/>
                  </a:moveTo>
                  <a:cubicBezTo>
                    <a:pt x="946" y="1"/>
                    <a:pt x="745" y="119"/>
                    <a:pt x="501" y="363"/>
                  </a:cubicBezTo>
                  <a:cubicBezTo>
                    <a:pt x="185" y="671"/>
                    <a:pt x="0" y="1141"/>
                    <a:pt x="0" y="1141"/>
                  </a:cubicBezTo>
                  <a:cubicBezTo>
                    <a:pt x="0" y="1141"/>
                    <a:pt x="470" y="964"/>
                    <a:pt x="786" y="656"/>
                  </a:cubicBezTo>
                  <a:cubicBezTo>
                    <a:pt x="1094" y="348"/>
                    <a:pt x="1209" y="109"/>
                    <a:pt x="1125" y="25"/>
                  </a:cubicBezTo>
                  <a:cubicBezTo>
                    <a:pt x="1109" y="9"/>
                    <a:pt x="1086" y="1"/>
                    <a:pt x="1057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13"/>
            <p:cNvSpPr/>
            <p:nvPr/>
          </p:nvSpPr>
          <p:spPr>
            <a:xfrm>
              <a:off x="2471950" y="768900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210" y="0"/>
                  </a:moveTo>
                  <a:lnTo>
                    <a:pt x="1210" y="0"/>
                  </a:lnTo>
                  <a:cubicBezTo>
                    <a:pt x="1210" y="0"/>
                    <a:pt x="732" y="185"/>
                    <a:pt x="424" y="493"/>
                  </a:cubicBezTo>
                  <a:cubicBezTo>
                    <a:pt x="108" y="801"/>
                    <a:pt x="1" y="1040"/>
                    <a:pt x="78" y="1117"/>
                  </a:cubicBezTo>
                  <a:cubicBezTo>
                    <a:pt x="95" y="1136"/>
                    <a:pt x="119" y="1145"/>
                    <a:pt x="151" y="1145"/>
                  </a:cubicBezTo>
                  <a:cubicBezTo>
                    <a:pt x="263" y="1145"/>
                    <a:pt x="463" y="1027"/>
                    <a:pt x="709" y="786"/>
                  </a:cubicBezTo>
                  <a:cubicBezTo>
                    <a:pt x="1017" y="478"/>
                    <a:pt x="1210" y="1"/>
                    <a:pt x="121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13"/>
            <p:cNvSpPr/>
            <p:nvPr/>
          </p:nvSpPr>
          <p:spPr>
            <a:xfrm>
              <a:off x="2443275" y="82705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0"/>
                  </a:moveTo>
                  <a:cubicBezTo>
                    <a:pt x="0" y="0"/>
                    <a:pt x="177" y="478"/>
                    <a:pt x="485" y="786"/>
                  </a:cubicBezTo>
                  <a:cubicBezTo>
                    <a:pt x="730" y="1036"/>
                    <a:pt x="931" y="1156"/>
                    <a:pt x="1042" y="1156"/>
                  </a:cubicBezTo>
                  <a:cubicBezTo>
                    <a:pt x="1071" y="1156"/>
                    <a:pt x="1093" y="1148"/>
                    <a:pt x="1109" y="1132"/>
                  </a:cubicBezTo>
                  <a:cubicBezTo>
                    <a:pt x="1194" y="1055"/>
                    <a:pt x="1086" y="816"/>
                    <a:pt x="778" y="501"/>
                  </a:cubicBezTo>
                  <a:cubicBezTo>
                    <a:pt x="470" y="19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13"/>
            <p:cNvSpPr/>
            <p:nvPr/>
          </p:nvSpPr>
          <p:spPr>
            <a:xfrm>
              <a:off x="2471375" y="857075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50" y="0"/>
                  </a:moveTo>
                  <a:cubicBezTo>
                    <a:pt x="123" y="0"/>
                    <a:pt x="101" y="8"/>
                    <a:pt x="85" y="24"/>
                  </a:cubicBezTo>
                  <a:cubicBezTo>
                    <a:pt x="1" y="108"/>
                    <a:pt x="108" y="347"/>
                    <a:pt x="416" y="655"/>
                  </a:cubicBezTo>
                  <a:cubicBezTo>
                    <a:pt x="724" y="971"/>
                    <a:pt x="1194" y="1156"/>
                    <a:pt x="1194" y="1156"/>
                  </a:cubicBezTo>
                  <a:cubicBezTo>
                    <a:pt x="1194" y="1156"/>
                    <a:pt x="1017" y="686"/>
                    <a:pt x="709" y="370"/>
                  </a:cubicBezTo>
                  <a:cubicBezTo>
                    <a:pt x="463" y="124"/>
                    <a:pt x="261" y="0"/>
                    <a:pt x="15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13"/>
            <p:cNvSpPr/>
            <p:nvPr/>
          </p:nvSpPr>
          <p:spPr>
            <a:xfrm>
              <a:off x="2442700" y="857050"/>
              <a:ext cx="30425" cy="28550"/>
            </a:xfrm>
            <a:custGeom>
              <a:avLst/>
              <a:gdLst/>
              <a:ahLst/>
              <a:cxnLst/>
              <a:rect l="l" t="t" r="r" b="b"/>
              <a:pathLst>
                <a:path w="1217" h="1142" extrusionOk="0">
                  <a:moveTo>
                    <a:pt x="1065" y="1"/>
                  </a:moveTo>
                  <a:cubicBezTo>
                    <a:pt x="954" y="1"/>
                    <a:pt x="753" y="119"/>
                    <a:pt x="508" y="363"/>
                  </a:cubicBezTo>
                  <a:cubicBezTo>
                    <a:pt x="193" y="671"/>
                    <a:pt x="0" y="1141"/>
                    <a:pt x="0" y="1141"/>
                  </a:cubicBezTo>
                  <a:cubicBezTo>
                    <a:pt x="0" y="1141"/>
                    <a:pt x="478" y="956"/>
                    <a:pt x="793" y="648"/>
                  </a:cubicBezTo>
                  <a:cubicBezTo>
                    <a:pt x="1101" y="348"/>
                    <a:pt x="1217" y="109"/>
                    <a:pt x="1132" y="25"/>
                  </a:cubicBezTo>
                  <a:cubicBezTo>
                    <a:pt x="1116" y="9"/>
                    <a:pt x="1093" y="1"/>
                    <a:pt x="106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13"/>
            <p:cNvSpPr/>
            <p:nvPr/>
          </p:nvSpPr>
          <p:spPr>
            <a:xfrm>
              <a:off x="2471375" y="827425"/>
              <a:ext cx="30450" cy="28650"/>
            </a:xfrm>
            <a:custGeom>
              <a:avLst/>
              <a:gdLst/>
              <a:ahLst/>
              <a:cxnLst/>
              <a:rect l="l" t="t" r="r" b="b"/>
              <a:pathLst>
                <a:path w="1218" h="1146" extrusionOk="0">
                  <a:moveTo>
                    <a:pt x="1217" y="1"/>
                  </a:moveTo>
                  <a:cubicBezTo>
                    <a:pt x="1217" y="1"/>
                    <a:pt x="740" y="185"/>
                    <a:pt x="424" y="493"/>
                  </a:cubicBezTo>
                  <a:cubicBezTo>
                    <a:pt x="116" y="801"/>
                    <a:pt x="1" y="1040"/>
                    <a:pt x="85" y="1117"/>
                  </a:cubicBezTo>
                  <a:cubicBezTo>
                    <a:pt x="102" y="1136"/>
                    <a:pt x="127" y="1145"/>
                    <a:pt x="158" y="1145"/>
                  </a:cubicBezTo>
                  <a:cubicBezTo>
                    <a:pt x="270" y="1145"/>
                    <a:pt x="468" y="1027"/>
                    <a:pt x="709" y="786"/>
                  </a:cubicBezTo>
                  <a:cubicBezTo>
                    <a:pt x="1025" y="478"/>
                    <a:pt x="1217" y="1"/>
                    <a:pt x="1217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13"/>
            <p:cNvSpPr/>
            <p:nvPr/>
          </p:nvSpPr>
          <p:spPr>
            <a:xfrm>
              <a:off x="2442700" y="885575"/>
              <a:ext cx="30050" cy="28925"/>
            </a:xfrm>
            <a:custGeom>
              <a:avLst/>
              <a:gdLst/>
              <a:ahLst/>
              <a:cxnLst/>
              <a:rect l="l" t="t" r="r" b="b"/>
              <a:pathLst>
                <a:path w="1202" h="1157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185" y="478"/>
                    <a:pt x="493" y="786"/>
                  </a:cubicBezTo>
                  <a:cubicBezTo>
                    <a:pt x="738" y="1037"/>
                    <a:pt x="939" y="1156"/>
                    <a:pt x="1049" y="1156"/>
                  </a:cubicBezTo>
                  <a:cubicBezTo>
                    <a:pt x="1078" y="1156"/>
                    <a:pt x="1101" y="1148"/>
                    <a:pt x="1117" y="1132"/>
                  </a:cubicBezTo>
                  <a:cubicBezTo>
                    <a:pt x="1201" y="1055"/>
                    <a:pt x="1094" y="817"/>
                    <a:pt x="786" y="501"/>
                  </a:cubicBezTo>
                  <a:cubicBezTo>
                    <a:pt x="478" y="19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13"/>
            <p:cNvSpPr/>
            <p:nvPr/>
          </p:nvSpPr>
          <p:spPr>
            <a:xfrm>
              <a:off x="2471000" y="915600"/>
              <a:ext cx="29850" cy="28900"/>
            </a:xfrm>
            <a:custGeom>
              <a:avLst/>
              <a:gdLst/>
              <a:ahLst/>
              <a:cxnLst/>
              <a:rect l="l" t="t" r="r" b="b"/>
              <a:pathLst>
                <a:path w="1194" h="1156" extrusionOk="0">
                  <a:moveTo>
                    <a:pt x="146" y="1"/>
                  </a:moveTo>
                  <a:cubicBezTo>
                    <a:pt x="117" y="1"/>
                    <a:pt x="94" y="8"/>
                    <a:pt x="77" y="24"/>
                  </a:cubicBezTo>
                  <a:cubicBezTo>
                    <a:pt x="0" y="108"/>
                    <a:pt x="108" y="347"/>
                    <a:pt x="416" y="655"/>
                  </a:cubicBezTo>
                  <a:cubicBezTo>
                    <a:pt x="724" y="971"/>
                    <a:pt x="1194" y="1156"/>
                    <a:pt x="1194" y="1156"/>
                  </a:cubicBezTo>
                  <a:cubicBezTo>
                    <a:pt x="1194" y="1156"/>
                    <a:pt x="1017" y="686"/>
                    <a:pt x="709" y="370"/>
                  </a:cubicBezTo>
                  <a:cubicBezTo>
                    <a:pt x="462" y="124"/>
                    <a:pt x="260" y="1"/>
                    <a:pt x="146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13"/>
            <p:cNvSpPr/>
            <p:nvPr/>
          </p:nvSpPr>
          <p:spPr>
            <a:xfrm>
              <a:off x="2442300" y="9155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1"/>
                  </a:moveTo>
                  <a:cubicBezTo>
                    <a:pt x="954" y="1"/>
                    <a:pt x="752" y="119"/>
                    <a:pt x="501" y="364"/>
                  </a:cubicBezTo>
                  <a:cubicBezTo>
                    <a:pt x="193" y="672"/>
                    <a:pt x="1" y="1141"/>
                    <a:pt x="1" y="1141"/>
                  </a:cubicBezTo>
                  <a:cubicBezTo>
                    <a:pt x="1" y="1141"/>
                    <a:pt x="478" y="956"/>
                    <a:pt x="786" y="648"/>
                  </a:cubicBezTo>
                  <a:cubicBezTo>
                    <a:pt x="1102" y="340"/>
                    <a:pt x="1210" y="109"/>
                    <a:pt x="1133" y="25"/>
                  </a:cubicBezTo>
                  <a:cubicBezTo>
                    <a:pt x="1117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13"/>
            <p:cNvSpPr/>
            <p:nvPr/>
          </p:nvSpPr>
          <p:spPr>
            <a:xfrm>
              <a:off x="2471000" y="8859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cubicBezTo>
                    <a:pt x="1209" y="1"/>
                    <a:pt x="739" y="185"/>
                    <a:pt x="424" y="493"/>
                  </a:cubicBezTo>
                  <a:cubicBezTo>
                    <a:pt x="116" y="802"/>
                    <a:pt x="0" y="1040"/>
                    <a:pt x="85" y="1117"/>
                  </a:cubicBezTo>
                  <a:cubicBezTo>
                    <a:pt x="101" y="1133"/>
                    <a:pt x="124" y="1141"/>
                    <a:pt x="153" y="1141"/>
                  </a:cubicBezTo>
                  <a:cubicBezTo>
                    <a:pt x="264" y="1141"/>
                    <a:pt x="464" y="1024"/>
                    <a:pt x="709" y="786"/>
                  </a:cubicBezTo>
                  <a:cubicBezTo>
                    <a:pt x="1024" y="478"/>
                    <a:pt x="1209" y="1"/>
                    <a:pt x="120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13"/>
            <p:cNvSpPr/>
            <p:nvPr/>
          </p:nvSpPr>
          <p:spPr>
            <a:xfrm>
              <a:off x="2442300" y="9441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0"/>
                  </a:moveTo>
                  <a:cubicBezTo>
                    <a:pt x="1" y="0"/>
                    <a:pt x="186" y="478"/>
                    <a:pt x="494" y="786"/>
                  </a:cubicBezTo>
                  <a:cubicBezTo>
                    <a:pt x="738" y="1037"/>
                    <a:pt x="939" y="1156"/>
                    <a:pt x="1050" y="1156"/>
                  </a:cubicBezTo>
                  <a:cubicBezTo>
                    <a:pt x="1079" y="1156"/>
                    <a:pt x="1101" y="1148"/>
                    <a:pt x="1117" y="1132"/>
                  </a:cubicBezTo>
                  <a:cubicBezTo>
                    <a:pt x="1194" y="1055"/>
                    <a:pt x="1087" y="817"/>
                    <a:pt x="778" y="501"/>
                  </a:cubicBezTo>
                  <a:cubicBezTo>
                    <a:pt x="478" y="193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13"/>
            <p:cNvSpPr/>
            <p:nvPr/>
          </p:nvSpPr>
          <p:spPr>
            <a:xfrm>
              <a:off x="2470600" y="9741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8" y="1"/>
                  </a:moveTo>
                  <a:cubicBezTo>
                    <a:pt x="119" y="1"/>
                    <a:pt x="95" y="9"/>
                    <a:pt x="78" y="25"/>
                  </a:cubicBezTo>
                  <a:cubicBezTo>
                    <a:pt x="1" y="109"/>
                    <a:pt x="109" y="348"/>
                    <a:pt x="417" y="656"/>
                  </a:cubicBezTo>
                  <a:cubicBezTo>
                    <a:pt x="725" y="972"/>
                    <a:pt x="1194" y="1157"/>
                    <a:pt x="1194" y="1157"/>
                  </a:cubicBezTo>
                  <a:cubicBezTo>
                    <a:pt x="1194" y="1157"/>
                    <a:pt x="1010" y="687"/>
                    <a:pt x="702" y="371"/>
                  </a:cubicBezTo>
                  <a:cubicBezTo>
                    <a:pt x="457" y="121"/>
                    <a:pt x="261" y="1"/>
                    <a:pt x="148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13"/>
            <p:cNvSpPr/>
            <p:nvPr/>
          </p:nvSpPr>
          <p:spPr>
            <a:xfrm>
              <a:off x="2441925" y="9741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1"/>
                  </a:moveTo>
                  <a:cubicBezTo>
                    <a:pt x="953" y="1"/>
                    <a:pt x="751" y="119"/>
                    <a:pt x="501" y="364"/>
                  </a:cubicBezTo>
                  <a:cubicBezTo>
                    <a:pt x="193" y="672"/>
                    <a:pt x="0" y="1141"/>
                    <a:pt x="0" y="1141"/>
                  </a:cubicBezTo>
                  <a:cubicBezTo>
                    <a:pt x="0" y="1141"/>
                    <a:pt x="478" y="957"/>
                    <a:pt x="786" y="649"/>
                  </a:cubicBezTo>
                  <a:cubicBezTo>
                    <a:pt x="1102" y="340"/>
                    <a:pt x="1209" y="109"/>
                    <a:pt x="1132" y="25"/>
                  </a:cubicBezTo>
                  <a:cubicBezTo>
                    <a:pt x="1116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13"/>
            <p:cNvSpPr/>
            <p:nvPr/>
          </p:nvSpPr>
          <p:spPr>
            <a:xfrm>
              <a:off x="2470600" y="9444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lnTo>
                    <a:pt x="1210" y="1"/>
                  </a:lnTo>
                  <a:cubicBezTo>
                    <a:pt x="1210" y="1"/>
                    <a:pt x="740" y="186"/>
                    <a:pt x="424" y="494"/>
                  </a:cubicBezTo>
                  <a:cubicBezTo>
                    <a:pt x="109" y="802"/>
                    <a:pt x="1" y="1040"/>
                    <a:pt x="78" y="1117"/>
                  </a:cubicBezTo>
                  <a:cubicBezTo>
                    <a:pt x="95" y="1133"/>
                    <a:pt x="119" y="1141"/>
                    <a:pt x="149" y="1141"/>
                  </a:cubicBezTo>
                  <a:cubicBezTo>
                    <a:pt x="264" y="1141"/>
                    <a:pt x="465" y="1023"/>
                    <a:pt x="709" y="779"/>
                  </a:cubicBezTo>
                  <a:cubicBezTo>
                    <a:pt x="1025" y="470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13"/>
            <p:cNvSpPr/>
            <p:nvPr/>
          </p:nvSpPr>
          <p:spPr>
            <a:xfrm>
              <a:off x="2441925" y="100262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0"/>
                  </a:moveTo>
                  <a:cubicBezTo>
                    <a:pt x="0" y="0"/>
                    <a:pt x="185" y="478"/>
                    <a:pt x="493" y="786"/>
                  </a:cubicBezTo>
                  <a:cubicBezTo>
                    <a:pt x="738" y="1037"/>
                    <a:pt x="934" y="1156"/>
                    <a:pt x="1047" y="1156"/>
                  </a:cubicBezTo>
                  <a:cubicBezTo>
                    <a:pt x="1076" y="1156"/>
                    <a:pt x="1100" y="1148"/>
                    <a:pt x="1117" y="1132"/>
                  </a:cubicBezTo>
                  <a:cubicBezTo>
                    <a:pt x="1194" y="1055"/>
                    <a:pt x="1086" y="817"/>
                    <a:pt x="778" y="501"/>
                  </a:cubicBezTo>
                  <a:cubicBezTo>
                    <a:pt x="470" y="18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13"/>
            <p:cNvSpPr/>
            <p:nvPr/>
          </p:nvSpPr>
          <p:spPr>
            <a:xfrm>
              <a:off x="2470225" y="103262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5" y="1"/>
                  </a:moveTo>
                  <a:cubicBezTo>
                    <a:pt x="116" y="1"/>
                    <a:pt x="93" y="9"/>
                    <a:pt x="77" y="25"/>
                  </a:cubicBezTo>
                  <a:cubicBezTo>
                    <a:pt x="0" y="102"/>
                    <a:pt x="108" y="341"/>
                    <a:pt x="416" y="656"/>
                  </a:cubicBezTo>
                  <a:cubicBezTo>
                    <a:pt x="724" y="972"/>
                    <a:pt x="1194" y="1157"/>
                    <a:pt x="1194" y="1157"/>
                  </a:cubicBezTo>
                  <a:cubicBezTo>
                    <a:pt x="1194" y="1157"/>
                    <a:pt x="1009" y="679"/>
                    <a:pt x="701" y="371"/>
                  </a:cubicBezTo>
                  <a:cubicBezTo>
                    <a:pt x="456" y="121"/>
                    <a:pt x="255" y="1"/>
                    <a:pt x="14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13"/>
            <p:cNvSpPr/>
            <p:nvPr/>
          </p:nvSpPr>
          <p:spPr>
            <a:xfrm>
              <a:off x="2441525" y="10326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1" y="1"/>
                  </a:moveTo>
                  <a:cubicBezTo>
                    <a:pt x="947" y="1"/>
                    <a:pt x="746" y="119"/>
                    <a:pt x="501" y="364"/>
                  </a:cubicBezTo>
                  <a:cubicBezTo>
                    <a:pt x="186" y="672"/>
                    <a:pt x="1" y="1141"/>
                    <a:pt x="1" y="1141"/>
                  </a:cubicBezTo>
                  <a:cubicBezTo>
                    <a:pt x="1" y="1141"/>
                    <a:pt x="471" y="957"/>
                    <a:pt x="786" y="649"/>
                  </a:cubicBezTo>
                  <a:cubicBezTo>
                    <a:pt x="1102" y="341"/>
                    <a:pt x="1210" y="110"/>
                    <a:pt x="1133" y="25"/>
                  </a:cubicBezTo>
                  <a:cubicBezTo>
                    <a:pt x="1115" y="9"/>
                    <a:pt x="1091" y="1"/>
                    <a:pt x="106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13"/>
            <p:cNvSpPr/>
            <p:nvPr/>
          </p:nvSpPr>
          <p:spPr>
            <a:xfrm>
              <a:off x="2470225" y="10030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cubicBezTo>
                    <a:pt x="1209" y="1"/>
                    <a:pt x="732" y="186"/>
                    <a:pt x="424" y="494"/>
                  </a:cubicBezTo>
                  <a:cubicBezTo>
                    <a:pt x="108" y="802"/>
                    <a:pt x="0" y="1040"/>
                    <a:pt x="77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3"/>
                    <a:pt x="709" y="779"/>
                  </a:cubicBezTo>
                  <a:cubicBezTo>
                    <a:pt x="1017" y="471"/>
                    <a:pt x="1209" y="1"/>
                    <a:pt x="120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13"/>
            <p:cNvSpPr/>
            <p:nvPr/>
          </p:nvSpPr>
          <p:spPr>
            <a:xfrm>
              <a:off x="2441525" y="10611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0"/>
                  </a:moveTo>
                  <a:cubicBezTo>
                    <a:pt x="1" y="1"/>
                    <a:pt x="178" y="470"/>
                    <a:pt x="486" y="786"/>
                  </a:cubicBezTo>
                  <a:cubicBezTo>
                    <a:pt x="731" y="1037"/>
                    <a:pt x="932" y="1156"/>
                    <a:pt x="1046" y="1156"/>
                  </a:cubicBezTo>
                  <a:cubicBezTo>
                    <a:pt x="1076" y="1156"/>
                    <a:pt x="1100" y="1148"/>
                    <a:pt x="1118" y="1133"/>
                  </a:cubicBezTo>
                  <a:cubicBezTo>
                    <a:pt x="1195" y="1056"/>
                    <a:pt x="1087" y="817"/>
                    <a:pt x="779" y="501"/>
                  </a:cubicBezTo>
                  <a:cubicBezTo>
                    <a:pt x="471" y="185"/>
                    <a:pt x="1" y="1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13"/>
            <p:cNvSpPr/>
            <p:nvPr/>
          </p:nvSpPr>
          <p:spPr>
            <a:xfrm>
              <a:off x="2469650" y="1091175"/>
              <a:ext cx="30050" cy="28900"/>
            </a:xfrm>
            <a:custGeom>
              <a:avLst/>
              <a:gdLst/>
              <a:ahLst/>
              <a:cxnLst/>
              <a:rect l="l" t="t" r="r" b="b"/>
              <a:pathLst>
                <a:path w="1202" h="1156" extrusionOk="0">
                  <a:moveTo>
                    <a:pt x="152" y="0"/>
                  </a:moveTo>
                  <a:cubicBezTo>
                    <a:pt x="123" y="0"/>
                    <a:pt x="101" y="8"/>
                    <a:pt x="85" y="24"/>
                  </a:cubicBezTo>
                  <a:cubicBezTo>
                    <a:pt x="0" y="101"/>
                    <a:pt x="108" y="340"/>
                    <a:pt x="416" y="655"/>
                  </a:cubicBezTo>
                  <a:cubicBezTo>
                    <a:pt x="724" y="963"/>
                    <a:pt x="1202" y="1156"/>
                    <a:pt x="1202" y="1156"/>
                  </a:cubicBezTo>
                  <a:cubicBezTo>
                    <a:pt x="1202" y="1156"/>
                    <a:pt x="1017" y="679"/>
                    <a:pt x="709" y="370"/>
                  </a:cubicBezTo>
                  <a:cubicBezTo>
                    <a:pt x="464" y="120"/>
                    <a:pt x="263" y="0"/>
                    <a:pt x="152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13"/>
            <p:cNvSpPr/>
            <p:nvPr/>
          </p:nvSpPr>
          <p:spPr>
            <a:xfrm>
              <a:off x="2441150" y="10911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1" y="1"/>
                  </a:moveTo>
                  <a:cubicBezTo>
                    <a:pt x="946" y="1"/>
                    <a:pt x="745" y="119"/>
                    <a:pt x="501" y="364"/>
                  </a:cubicBezTo>
                  <a:cubicBezTo>
                    <a:pt x="185" y="672"/>
                    <a:pt x="0" y="1142"/>
                    <a:pt x="0" y="1142"/>
                  </a:cubicBezTo>
                  <a:cubicBezTo>
                    <a:pt x="0" y="1142"/>
                    <a:pt x="470" y="957"/>
                    <a:pt x="786" y="649"/>
                  </a:cubicBezTo>
                  <a:cubicBezTo>
                    <a:pt x="1094" y="341"/>
                    <a:pt x="1210" y="102"/>
                    <a:pt x="1133" y="25"/>
                  </a:cubicBezTo>
                  <a:cubicBezTo>
                    <a:pt x="1115" y="9"/>
                    <a:pt x="1091" y="1"/>
                    <a:pt x="106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13"/>
            <p:cNvSpPr/>
            <p:nvPr/>
          </p:nvSpPr>
          <p:spPr>
            <a:xfrm>
              <a:off x="2469825" y="10615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cubicBezTo>
                    <a:pt x="1210" y="1"/>
                    <a:pt x="732" y="186"/>
                    <a:pt x="424" y="494"/>
                  </a:cubicBezTo>
                  <a:cubicBezTo>
                    <a:pt x="109" y="802"/>
                    <a:pt x="1" y="1033"/>
                    <a:pt x="78" y="1118"/>
                  </a:cubicBezTo>
                  <a:cubicBezTo>
                    <a:pt x="94" y="1133"/>
                    <a:pt x="117" y="1141"/>
                    <a:pt x="146" y="1141"/>
                  </a:cubicBezTo>
                  <a:cubicBezTo>
                    <a:pt x="257" y="1141"/>
                    <a:pt x="459" y="1023"/>
                    <a:pt x="709" y="779"/>
                  </a:cubicBezTo>
                  <a:cubicBezTo>
                    <a:pt x="1017" y="471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13"/>
            <p:cNvSpPr/>
            <p:nvPr/>
          </p:nvSpPr>
          <p:spPr>
            <a:xfrm>
              <a:off x="2441150" y="11196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0" y="1"/>
                  </a:moveTo>
                  <a:cubicBezTo>
                    <a:pt x="1" y="1"/>
                    <a:pt x="178" y="470"/>
                    <a:pt x="486" y="786"/>
                  </a:cubicBezTo>
                  <a:cubicBezTo>
                    <a:pt x="730" y="1037"/>
                    <a:pt x="931" y="1156"/>
                    <a:pt x="1042" y="1156"/>
                  </a:cubicBezTo>
                  <a:cubicBezTo>
                    <a:pt x="1071" y="1156"/>
                    <a:pt x="1094" y="1148"/>
                    <a:pt x="1109" y="1133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5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13"/>
            <p:cNvSpPr/>
            <p:nvPr/>
          </p:nvSpPr>
          <p:spPr>
            <a:xfrm>
              <a:off x="2469250" y="11497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53" y="0"/>
                  </a:moveTo>
                  <a:cubicBezTo>
                    <a:pt x="124" y="0"/>
                    <a:pt x="101" y="8"/>
                    <a:pt x="86" y="24"/>
                  </a:cubicBezTo>
                  <a:cubicBezTo>
                    <a:pt x="1" y="101"/>
                    <a:pt x="109" y="340"/>
                    <a:pt x="417" y="655"/>
                  </a:cubicBezTo>
                  <a:cubicBezTo>
                    <a:pt x="725" y="964"/>
                    <a:pt x="1194" y="1156"/>
                    <a:pt x="1194" y="1156"/>
                  </a:cubicBezTo>
                  <a:cubicBezTo>
                    <a:pt x="1194" y="1156"/>
                    <a:pt x="1017" y="679"/>
                    <a:pt x="709" y="371"/>
                  </a:cubicBezTo>
                  <a:cubicBezTo>
                    <a:pt x="465" y="120"/>
                    <a:pt x="264" y="0"/>
                    <a:pt x="153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13"/>
            <p:cNvSpPr/>
            <p:nvPr/>
          </p:nvSpPr>
          <p:spPr>
            <a:xfrm>
              <a:off x="2440575" y="1149700"/>
              <a:ext cx="30450" cy="28525"/>
            </a:xfrm>
            <a:custGeom>
              <a:avLst/>
              <a:gdLst/>
              <a:ahLst/>
              <a:cxnLst/>
              <a:rect l="l" t="t" r="r" b="b"/>
              <a:pathLst>
                <a:path w="1218" h="1141" extrusionOk="0">
                  <a:moveTo>
                    <a:pt x="1065" y="0"/>
                  </a:moveTo>
                  <a:cubicBezTo>
                    <a:pt x="954" y="0"/>
                    <a:pt x="753" y="118"/>
                    <a:pt x="509" y="363"/>
                  </a:cubicBezTo>
                  <a:cubicBezTo>
                    <a:pt x="193" y="663"/>
                    <a:pt x="0" y="1141"/>
                    <a:pt x="0" y="1141"/>
                  </a:cubicBezTo>
                  <a:cubicBezTo>
                    <a:pt x="0" y="1141"/>
                    <a:pt x="478" y="956"/>
                    <a:pt x="794" y="648"/>
                  </a:cubicBezTo>
                  <a:cubicBezTo>
                    <a:pt x="1102" y="340"/>
                    <a:pt x="1217" y="101"/>
                    <a:pt x="1132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13"/>
            <p:cNvSpPr/>
            <p:nvPr/>
          </p:nvSpPr>
          <p:spPr>
            <a:xfrm>
              <a:off x="2469450" y="11200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cubicBezTo>
                    <a:pt x="1209" y="1"/>
                    <a:pt x="732" y="186"/>
                    <a:pt x="416" y="494"/>
                  </a:cubicBezTo>
                  <a:cubicBezTo>
                    <a:pt x="108" y="802"/>
                    <a:pt x="1" y="1033"/>
                    <a:pt x="78" y="1118"/>
                  </a:cubicBezTo>
                  <a:cubicBezTo>
                    <a:pt x="93" y="1134"/>
                    <a:pt x="116" y="1142"/>
                    <a:pt x="145" y="1142"/>
                  </a:cubicBezTo>
                  <a:cubicBezTo>
                    <a:pt x="256" y="1142"/>
                    <a:pt x="458" y="1023"/>
                    <a:pt x="709" y="779"/>
                  </a:cubicBezTo>
                  <a:cubicBezTo>
                    <a:pt x="1017" y="471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13"/>
            <p:cNvSpPr/>
            <p:nvPr/>
          </p:nvSpPr>
          <p:spPr>
            <a:xfrm>
              <a:off x="2440575" y="1178200"/>
              <a:ext cx="30050" cy="28900"/>
            </a:xfrm>
            <a:custGeom>
              <a:avLst/>
              <a:gdLst/>
              <a:ahLst/>
              <a:cxnLst/>
              <a:rect l="l" t="t" r="r" b="b"/>
              <a:pathLst>
                <a:path w="1202" h="1156" extrusionOk="0">
                  <a:moveTo>
                    <a:pt x="0" y="1"/>
                  </a:moveTo>
                  <a:cubicBezTo>
                    <a:pt x="0" y="1"/>
                    <a:pt x="185" y="470"/>
                    <a:pt x="493" y="786"/>
                  </a:cubicBezTo>
                  <a:cubicBezTo>
                    <a:pt x="740" y="1033"/>
                    <a:pt x="942" y="1156"/>
                    <a:pt x="1052" y="1156"/>
                  </a:cubicBezTo>
                  <a:cubicBezTo>
                    <a:pt x="1080" y="1156"/>
                    <a:pt x="1102" y="1148"/>
                    <a:pt x="1117" y="1133"/>
                  </a:cubicBezTo>
                  <a:cubicBezTo>
                    <a:pt x="1202" y="1048"/>
                    <a:pt x="1094" y="809"/>
                    <a:pt x="786" y="501"/>
                  </a:cubicBezTo>
                  <a:cubicBezTo>
                    <a:pt x="478" y="185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13"/>
            <p:cNvSpPr/>
            <p:nvPr/>
          </p:nvSpPr>
          <p:spPr>
            <a:xfrm>
              <a:off x="2468875" y="12082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9" y="0"/>
                  </a:moveTo>
                  <a:cubicBezTo>
                    <a:pt x="119" y="0"/>
                    <a:pt x="95" y="8"/>
                    <a:pt x="77" y="24"/>
                  </a:cubicBezTo>
                  <a:cubicBezTo>
                    <a:pt x="0" y="101"/>
                    <a:pt x="108" y="340"/>
                    <a:pt x="416" y="656"/>
                  </a:cubicBezTo>
                  <a:cubicBezTo>
                    <a:pt x="724" y="964"/>
                    <a:pt x="1194" y="1156"/>
                    <a:pt x="1194" y="1156"/>
                  </a:cubicBezTo>
                  <a:cubicBezTo>
                    <a:pt x="1194" y="1156"/>
                    <a:pt x="1017" y="679"/>
                    <a:pt x="709" y="371"/>
                  </a:cubicBezTo>
                  <a:cubicBezTo>
                    <a:pt x="464" y="120"/>
                    <a:pt x="263" y="0"/>
                    <a:pt x="14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13"/>
            <p:cNvSpPr/>
            <p:nvPr/>
          </p:nvSpPr>
          <p:spPr>
            <a:xfrm>
              <a:off x="2440175" y="1208200"/>
              <a:ext cx="30275" cy="28550"/>
            </a:xfrm>
            <a:custGeom>
              <a:avLst/>
              <a:gdLst/>
              <a:ahLst/>
              <a:cxnLst/>
              <a:rect l="l" t="t" r="r" b="b"/>
              <a:pathLst>
                <a:path w="1211" h="1142" extrusionOk="0">
                  <a:moveTo>
                    <a:pt x="1062" y="0"/>
                  </a:moveTo>
                  <a:cubicBezTo>
                    <a:pt x="951" y="0"/>
                    <a:pt x="750" y="114"/>
                    <a:pt x="502" y="356"/>
                  </a:cubicBezTo>
                  <a:cubicBezTo>
                    <a:pt x="194" y="664"/>
                    <a:pt x="1" y="1142"/>
                    <a:pt x="1" y="1142"/>
                  </a:cubicBezTo>
                  <a:cubicBezTo>
                    <a:pt x="1" y="1142"/>
                    <a:pt x="478" y="957"/>
                    <a:pt x="786" y="649"/>
                  </a:cubicBezTo>
                  <a:cubicBezTo>
                    <a:pt x="1102" y="341"/>
                    <a:pt x="1210" y="102"/>
                    <a:pt x="1133" y="25"/>
                  </a:cubicBezTo>
                  <a:cubicBezTo>
                    <a:pt x="1117" y="9"/>
                    <a:pt x="1093" y="0"/>
                    <a:pt x="1062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13"/>
            <p:cNvSpPr/>
            <p:nvPr/>
          </p:nvSpPr>
          <p:spPr>
            <a:xfrm>
              <a:off x="2468875" y="117860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09" y="0"/>
                  </a:moveTo>
                  <a:cubicBezTo>
                    <a:pt x="1209" y="0"/>
                    <a:pt x="740" y="185"/>
                    <a:pt x="424" y="493"/>
                  </a:cubicBezTo>
                  <a:cubicBezTo>
                    <a:pt x="116" y="801"/>
                    <a:pt x="0" y="1032"/>
                    <a:pt x="85" y="1117"/>
                  </a:cubicBezTo>
                  <a:cubicBezTo>
                    <a:pt x="101" y="1133"/>
                    <a:pt x="124" y="1141"/>
                    <a:pt x="153" y="1141"/>
                  </a:cubicBezTo>
                  <a:cubicBezTo>
                    <a:pt x="264" y="1141"/>
                    <a:pt x="465" y="1022"/>
                    <a:pt x="709" y="778"/>
                  </a:cubicBezTo>
                  <a:cubicBezTo>
                    <a:pt x="1025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5" name="Google Shape;1115;p13"/>
            <p:cNvSpPr/>
            <p:nvPr/>
          </p:nvSpPr>
          <p:spPr>
            <a:xfrm>
              <a:off x="2440175" y="1236725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86" y="470"/>
                    <a:pt x="494" y="786"/>
                  </a:cubicBezTo>
                  <a:cubicBezTo>
                    <a:pt x="740" y="1033"/>
                    <a:pt x="942" y="1156"/>
                    <a:pt x="1053" y="1156"/>
                  </a:cubicBezTo>
                  <a:cubicBezTo>
                    <a:pt x="1080" y="1156"/>
                    <a:pt x="1102" y="1148"/>
                    <a:pt x="1118" y="1133"/>
                  </a:cubicBezTo>
                  <a:cubicBezTo>
                    <a:pt x="1195" y="1048"/>
                    <a:pt x="1087" y="809"/>
                    <a:pt x="786" y="501"/>
                  </a:cubicBezTo>
                  <a:cubicBezTo>
                    <a:pt x="478" y="186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6" name="Google Shape;1116;p13"/>
            <p:cNvSpPr/>
            <p:nvPr/>
          </p:nvSpPr>
          <p:spPr>
            <a:xfrm>
              <a:off x="2468500" y="126675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7" y="0"/>
                  </a:moveTo>
                  <a:cubicBezTo>
                    <a:pt x="118" y="0"/>
                    <a:pt x="94" y="8"/>
                    <a:pt x="77" y="24"/>
                  </a:cubicBezTo>
                  <a:cubicBezTo>
                    <a:pt x="0" y="101"/>
                    <a:pt x="108" y="340"/>
                    <a:pt x="416" y="656"/>
                  </a:cubicBezTo>
                  <a:cubicBezTo>
                    <a:pt x="724" y="964"/>
                    <a:pt x="1194" y="1156"/>
                    <a:pt x="1194" y="1156"/>
                  </a:cubicBezTo>
                  <a:cubicBezTo>
                    <a:pt x="1194" y="1156"/>
                    <a:pt x="1009" y="679"/>
                    <a:pt x="701" y="371"/>
                  </a:cubicBezTo>
                  <a:cubicBezTo>
                    <a:pt x="456" y="120"/>
                    <a:pt x="260" y="0"/>
                    <a:pt x="147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13"/>
            <p:cNvSpPr/>
            <p:nvPr/>
          </p:nvSpPr>
          <p:spPr>
            <a:xfrm>
              <a:off x="2439800" y="1266650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060" y="0"/>
                  </a:moveTo>
                  <a:cubicBezTo>
                    <a:pt x="947" y="0"/>
                    <a:pt x="748" y="119"/>
                    <a:pt x="501" y="359"/>
                  </a:cubicBezTo>
                  <a:cubicBezTo>
                    <a:pt x="193" y="667"/>
                    <a:pt x="1" y="1145"/>
                    <a:pt x="1" y="1145"/>
                  </a:cubicBezTo>
                  <a:cubicBezTo>
                    <a:pt x="1" y="1145"/>
                    <a:pt x="478" y="960"/>
                    <a:pt x="786" y="652"/>
                  </a:cubicBezTo>
                  <a:cubicBezTo>
                    <a:pt x="1102" y="344"/>
                    <a:pt x="1210" y="105"/>
                    <a:pt x="1133" y="28"/>
                  </a:cubicBezTo>
                  <a:cubicBezTo>
                    <a:pt x="1116" y="10"/>
                    <a:pt x="1091" y="0"/>
                    <a:pt x="106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13"/>
            <p:cNvSpPr/>
            <p:nvPr/>
          </p:nvSpPr>
          <p:spPr>
            <a:xfrm>
              <a:off x="2468500" y="123712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09" y="0"/>
                  </a:moveTo>
                  <a:lnTo>
                    <a:pt x="1209" y="0"/>
                  </a:lnTo>
                  <a:cubicBezTo>
                    <a:pt x="1209" y="0"/>
                    <a:pt x="739" y="177"/>
                    <a:pt x="424" y="485"/>
                  </a:cubicBezTo>
                  <a:cubicBezTo>
                    <a:pt x="116" y="793"/>
                    <a:pt x="0" y="1032"/>
                    <a:pt x="77" y="1117"/>
                  </a:cubicBezTo>
                  <a:cubicBezTo>
                    <a:pt x="95" y="1133"/>
                    <a:pt x="119" y="1141"/>
                    <a:pt x="148" y="1141"/>
                  </a:cubicBezTo>
                  <a:cubicBezTo>
                    <a:pt x="263" y="1141"/>
                    <a:pt x="464" y="1022"/>
                    <a:pt x="709" y="778"/>
                  </a:cubicBezTo>
                  <a:cubicBezTo>
                    <a:pt x="1024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13"/>
            <p:cNvSpPr/>
            <p:nvPr/>
          </p:nvSpPr>
          <p:spPr>
            <a:xfrm>
              <a:off x="2439800" y="1295250"/>
              <a:ext cx="29875" cy="28825"/>
            </a:xfrm>
            <a:custGeom>
              <a:avLst/>
              <a:gdLst/>
              <a:ahLst/>
              <a:cxnLst/>
              <a:rect l="l" t="t" r="r" b="b"/>
              <a:pathLst>
                <a:path w="1195" h="1153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85" y="471"/>
                    <a:pt x="493" y="786"/>
                  </a:cubicBezTo>
                  <a:cubicBezTo>
                    <a:pt x="736" y="1029"/>
                    <a:pt x="931" y="1152"/>
                    <a:pt x="1044" y="1152"/>
                  </a:cubicBezTo>
                  <a:cubicBezTo>
                    <a:pt x="1075" y="1152"/>
                    <a:pt x="1099" y="1143"/>
                    <a:pt x="1117" y="1125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6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13"/>
            <p:cNvSpPr/>
            <p:nvPr/>
          </p:nvSpPr>
          <p:spPr>
            <a:xfrm>
              <a:off x="2468100" y="13252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5" y="0"/>
                  </a:moveTo>
                  <a:cubicBezTo>
                    <a:pt x="116" y="0"/>
                    <a:pt x="93" y="8"/>
                    <a:pt x="78" y="24"/>
                  </a:cubicBezTo>
                  <a:cubicBezTo>
                    <a:pt x="1" y="101"/>
                    <a:pt x="108" y="340"/>
                    <a:pt x="416" y="656"/>
                  </a:cubicBezTo>
                  <a:cubicBezTo>
                    <a:pt x="725" y="964"/>
                    <a:pt x="1194" y="1156"/>
                    <a:pt x="1194" y="1156"/>
                  </a:cubicBezTo>
                  <a:cubicBezTo>
                    <a:pt x="1194" y="1156"/>
                    <a:pt x="1009" y="679"/>
                    <a:pt x="701" y="371"/>
                  </a:cubicBezTo>
                  <a:cubicBezTo>
                    <a:pt x="457" y="120"/>
                    <a:pt x="256" y="0"/>
                    <a:pt x="14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13"/>
            <p:cNvSpPr/>
            <p:nvPr/>
          </p:nvSpPr>
          <p:spPr>
            <a:xfrm>
              <a:off x="2439425" y="1325175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059" y="0"/>
                  </a:moveTo>
                  <a:cubicBezTo>
                    <a:pt x="947" y="0"/>
                    <a:pt x="747" y="119"/>
                    <a:pt x="501" y="359"/>
                  </a:cubicBezTo>
                  <a:cubicBezTo>
                    <a:pt x="185" y="667"/>
                    <a:pt x="0" y="1145"/>
                    <a:pt x="0" y="1145"/>
                  </a:cubicBezTo>
                  <a:cubicBezTo>
                    <a:pt x="0" y="1145"/>
                    <a:pt x="478" y="960"/>
                    <a:pt x="786" y="652"/>
                  </a:cubicBezTo>
                  <a:cubicBezTo>
                    <a:pt x="1101" y="344"/>
                    <a:pt x="1209" y="105"/>
                    <a:pt x="1132" y="28"/>
                  </a:cubicBezTo>
                  <a:cubicBezTo>
                    <a:pt x="1115" y="10"/>
                    <a:pt x="1091" y="0"/>
                    <a:pt x="105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13"/>
            <p:cNvSpPr/>
            <p:nvPr/>
          </p:nvSpPr>
          <p:spPr>
            <a:xfrm>
              <a:off x="2468100" y="129565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10" y="0"/>
                  </a:moveTo>
                  <a:cubicBezTo>
                    <a:pt x="1210" y="0"/>
                    <a:pt x="732" y="177"/>
                    <a:pt x="424" y="485"/>
                  </a:cubicBezTo>
                  <a:cubicBezTo>
                    <a:pt x="108" y="793"/>
                    <a:pt x="1" y="1032"/>
                    <a:pt x="78" y="1117"/>
                  </a:cubicBezTo>
                  <a:cubicBezTo>
                    <a:pt x="94" y="1133"/>
                    <a:pt x="116" y="1141"/>
                    <a:pt x="145" y="1141"/>
                  </a:cubicBezTo>
                  <a:cubicBezTo>
                    <a:pt x="257" y="1141"/>
                    <a:pt x="459" y="1022"/>
                    <a:pt x="709" y="778"/>
                  </a:cubicBezTo>
                  <a:cubicBezTo>
                    <a:pt x="1025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13"/>
            <p:cNvSpPr/>
            <p:nvPr/>
          </p:nvSpPr>
          <p:spPr>
            <a:xfrm>
              <a:off x="2439425" y="1353775"/>
              <a:ext cx="29850" cy="28825"/>
            </a:xfrm>
            <a:custGeom>
              <a:avLst/>
              <a:gdLst/>
              <a:ahLst/>
              <a:cxnLst/>
              <a:rect l="l" t="t" r="r" b="b"/>
              <a:pathLst>
                <a:path w="1194" h="1153" extrusionOk="0">
                  <a:moveTo>
                    <a:pt x="0" y="1"/>
                  </a:moveTo>
                  <a:cubicBezTo>
                    <a:pt x="0" y="1"/>
                    <a:pt x="185" y="471"/>
                    <a:pt x="493" y="786"/>
                  </a:cubicBezTo>
                  <a:cubicBezTo>
                    <a:pt x="730" y="1029"/>
                    <a:pt x="928" y="1152"/>
                    <a:pt x="1043" y="1152"/>
                  </a:cubicBezTo>
                  <a:cubicBezTo>
                    <a:pt x="1074" y="1152"/>
                    <a:pt x="1099" y="1143"/>
                    <a:pt x="1117" y="1125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6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13"/>
            <p:cNvSpPr/>
            <p:nvPr/>
          </p:nvSpPr>
          <p:spPr>
            <a:xfrm>
              <a:off x="2467725" y="138380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4" y="0"/>
                  </a:moveTo>
                  <a:cubicBezTo>
                    <a:pt x="116" y="0"/>
                    <a:pt x="93" y="8"/>
                    <a:pt x="77" y="24"/>
                  </a:cubicBezTo>
                  <a:cubicBezTo>
                    <a:pt x="0" y="101"/>
                    <a:pt x="100" y="340"/>
                    <a:pt x="408" y="656"/>
                  </a:cubicBezTo>
                  <a:cubicBezTo>
                    <a:pt x="716" y="964"/>
                    <a:pt x="1194" y="1156"/>
                    <a:pt x="1194" y="1156"/>
                  </a:cubicBezTo>
                  <a:cubicBezTo>
                    <a:pt x="1194" y="1156"/>
                    <a:pt x="1009" y="679"/>
                    <a:pt x="701" y="371"/>
                  </a:cubicBezTo>
                  <a:cubicBezTo>
                    <a:pt x="456" y="120"/>
                    <a:pt x="255" y="0"/>
                    <a:pt x="144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Google Shape;1125;p13"/>
            <p:cNvSpPr/>
            <p:nvPr/>
          </p:nvSpPr>
          <p:spPr>
            <a:xfrm>
              <a:off x="2439025" y="138370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56" y="0"/>
                  </a:moveTo>
                  <a:cubicBezTo>
                    <a:pt x="940" y="0"/>
                    <a:pt x="742" y="119"/>
                    <a:pt x="501" y="359"/>
                  </a:cubicBezTo>
                  <a:cubicBezTo>
                    <a:pt x="186" y="668"/>
                    <a:pt x="1" y="1137"/>
                    <a:pt x="1" y="1137"/>
                  </a:cubicBezTo>
                  <a:cubicBezTo>
                    <a:pt x="1" y="1137"/>
                    <a:pt x="471" y="960"/>
                    <a:pt x="786" y="652"/>
                  </a:cubicBezTo>
                  <a:cubicBezTo>
                    <a:pt x="1094" y="344"/>
                    <a:pt x="1210" y="105"/>
                    <a:pt x="1133" y="28"/>
                  </a:cubicBezTo>
                  <a:cubicBezTo>
                    <a:pt x="1114" y="10"/>
                    <a:pt x="1088" y="0"/>
                    <a:pt x="1056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6" name="Google Shape;1126;p13"/>
            <p:cNvSpPr/>
            <p:nvPr/>
          </p:nvSpPr>
          <p:spPr>
            <a:xfrm>
              <a:off x="2467725" y="135417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09" y="0"/>
                  </a:moveTo>
                  <a:cubicBezTo>
                    <a:pt x="1209" y="0"/>
                    <a:pt x="732" y="177"/>
                    <a:pt x="424" y="485"/>
                  </a:cubicBezTo>
                  <a:cubicBezTo>
                    <a:pt x="108" y="793"/>
                    <a:pt x="0" y="1032"/>
                    <a:pt x="77" y="1109"/>
                  </a:cubicBezTo>
                  <a:cubicBezTo>
                    <a:pt x="94" y="1128"/>
                    <a:pt x="119" y="1137"/>
                    <a:pt x="150" y="1137"/>
                  </a:cubicBezTo>
                  <a:cubicBezTo>
                    <a:pt x="263" y="1137"/>
                    <a:pt x="462" y="1019"/>
                    <a:pt x="709" y="778"/>
                  </a:cubicBezTo>
                  <a:cubicBezTo>
                    <a:pt x="1017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13"/>
            <p:cNvSpPr/>
            <p:nvPr/>
          </p:nvSpPr>
          <p:spPr>
            <a:xfrm>
              <a:off x="2439025" y="1412125"/>
              <a:ext cx="29875" cy="29000"/>
            </a:xfrm>
            <a:custGeom>
              <a:avLst/>
              <a:gdLst/>
              <a:ahLst/>
              <a:cxnLst/>
              <a:rect l="l" t="t" r="r" b="b"/>
              <a:pathLst>
                <a:path w="1195" h="1160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0"/>
                    <a:pt x="178" y="478"/>
                    <a:pt x="486" y="793"/>
                  </a:cubicBezTo>
                  <a:cubicBezTo>
                    <a:pt x="729" y="1036"/>
                    <a:pt x="928" y="1159"/>
                    <a:pt x="1040" y="1159"/>
                  </a:cubicBezTo>
                  <a:cubicBezTo>
                    <a:pt x="1070" y="1159"/>
                    <a:pt x="1093" y="1150"/>
                    <a:pt x="1110" y="1132"/>
                  </a:cubicBezTo>
                  <a:cubicBezTo>
                    <a:pt x="1194" y="1055"/>
                    <a:pt x="1087" y="817"/>
                    <a:pt x="779" y="509"/>
                  </a:cubicBezTo>
                  <a:cubicBezTo>
                    <a:pt x="471" y="193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13"/>
            <p:cNvSpPr/>
            <p:nvPr/>
          </p:nvSpPr>
          <p:spPr>
            <a:xfrm>
              <a:off x="2467150" y="1442250"/>
              <a:ext cx="20800" cy="17825"/>
            </a:xfrm>
            <a:custGeom>
              <a:avLst/>
              <a:gdLst/>
              <a:ahLst/>
              <a:cxnLst/>
              <a:rect l="l" t="t" r="r" b="b"/>
              <a:pathLst>
                <a:path w="832" h="713" extrusionOk="0">
                  <a:moveTo>
                    <a:pt x="155" y="0"/>
                  </a:moveTo>
                  <a:cubicBezTo>
                    <a:pt x="125" y="0"/>
                    <a:pt x="101" y="9"/>
                    <a:pt x="85" y="27"/>
                  </a:cubicBezTo>
                  <a:cubicBezTo>
                    <a:pt x="0" y="104"/>
                    <a:pt x="108" y="343"/>
                    <a:pt x="416" y="651"/>
                  </a:cubicBezTo>
                  <a:cubicBezTo>
                    <a:pt x="439" y="674"/>
                    <a:pt x="454" y="690"/>
                    <a:pt x="478" y="713"/>
                  </a:cubicBezTo>
                  <a:cubicBezTo>
                    <a:pt x="593" y="643"/>
                    <a:pt x="709" y="574"/>
                    <a:pt x="832" y="505"/>
                  </a:cubicBezTo>
                  <a:cubicBezTo>
                    <a:pt x="793" y="459"/>
                    <a:pt x="755" y="412"/>
                    <a:pt x="709" y="366"/>
                  </a:cubicBezTo>
                  <a:cubicBezTo>
                    <a:pt x="466" y="124"/>
                    <a:pt x="266" y="0"/>
                    <a:pt x="15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9" name="Google Shape;1129;p13"/>
            <p:cNvSpPr/>
            <p:nvPr/>
          </p:nvSpPr>
          <p:spPr>
            <a:xfrm>
              <a:off x="2438650" y="144222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52" y="1"/>
                  </a:moveTo>
                  <a:cubicBezTo>
                    <a:pt x="940" y="1"/>
                    <a:pt x="742" y="119"/>
                    <a:pt x="501" y="360"/>
                  </a:cubicBezTo>
                  <a:cubicBezTo>
                    <a:pt x="185" y="668"/>
                    <a:pt x="0" y="1137"/>
                    <a:pt x="0" y="1137"/>
                  </a:cubicBezTo>
                  <a:cubicBezTo>
                    <a:pt x="0" y="1137"/>
                    <a:pt x="470" y="960"/>
                    <a:pt x="786" y="652"/>
                  </a:cubicBezTo>
                  <a:cubicBezTo>
                    <a:pt x="1094" y="344"/>
                    <a:pt x="1209" y="105"/>
                    <a:pt x="1125" y="28"/>
                  </a:cubicBezTo>
                  <a:cubicBezTo>
                    <a:pt x="1108" y="10"/>
                    <a:pt x="1083" y="1"/>
                    <a:pt x="1052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130;p13"/>
            <p:cNvSpPr/>
            <p:nvPr/>
          </p:nvSpPr>
          <p:spPr>
            <a:xfrm>
              <a:off x="2467325" y="141270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10" y="0"/>
                  </a:moveTo>
                  <a:lnTo>
                    <a:pt x="1210" y="0"/>
                  </a:lnTo>
                  <a:cubicBezTo>
                    <a:pt x="1210" y="0"/>
                    <a:pt x="732" y="178"/>
                    <a:pt x="424" y="486"/>
                  </a:cubicBezTo>
                  <a:cubicBezTo>
                    <a:pt x="109" y="794"/>
                    <a:pt x="1" y="1032"/>
                    <a:pt x="78" y="1109"/>
                  </a:cubicBezTo>
                  <a:cubicBezTo>
                    <a:pt x="95" y="1128"/>
                    <a:pt x="119" y="1137"/>
                    <a:pt x="151" y="1137"/>
                  </a:cubicBezTo>
                  <a:cubicBezTo>
                    <a:pt x="263" y="1137"/>
                    <a:pt x="463" y="1019"/>
                    <a:pt x="709" y="778"/>
                  </a:cubicBezTo>
                  <a:cubicBezTo>
                    <a:pt x="1017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13"/>
            <p:cNvSpPr/>
            <p:nvPr/>
          </p:nvSpPr>
          <p:spPr>
            <a:xfrm>
              <a:off x="2438650" y="1470650"/>
              <a:ext cx="9650" cy="7925"/>
            </a:xfrm>
            <a:custGeom>
              <a:avLst/>
              <a:gdLst/>
              <a:ahLst/>
              <a:cxnLst/>
              <a:rect l="l" t="t" r="r" b="b"/>
              <a:pathLst>
                <a:path w="386" h="317" extrusionOk="0">
                  <a:moveTo>
                    <a:pt x="0" y="0"/>
                  </a:moveTo>
                  <a:cubicBezTo>
                    <a:pt x="0" y="16"/>
                    <a:pt x="54" y="147"/>
                    <a:pt x="147" y="316"/>
                  </a:cubicBezTo>
                  <a:cubicBezTo>
                    <a:pt x="224" y="278"/>
                    <a:pt x="308" y="239"/>
                    <a:pt x="385" y="201"/>
                  </a:cubicBezTo>
                  <a:cubicBezTo>
                    <a:pt x="185" y="85"/>
                    <a:pt x="16" y="8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13"/>
            <p:cNvSpPr/>
            <p:nvPr/>
          </p:nvSpPr>
          <p:spPr>
            <a:xfrm>
              <a:off x="2417075" y="628925"/>
              <a:ext cx="27375" cy="22550"/>
            </a:xfrm>
            <a:custGeom>
              <a:avLst/>
              <a:gdLst/>
              <a:ahLst/>
              <a:cxnLst/>
              <a:rect l="l" t="t" r="r" b="b"/>
              <a:pathLst>
                <a:path w="1095" h="902" extrusionOk="0">
                  <a:moveTo>
                    <a:pt x="1" y="1"/>
                  </a:moveTo>
                  <a:cubicBezTo>
                    <a:pt x="62" y="109"/>
                    <a:pt x="163" y="247"/>
                    <a:pt x="317" y="401"/>
                  </a:cubicBezTo>
                  <a:cubicBezTo>
                    <a:pt x="617" y="702"/>
                    <a:pt x="1064" y="894"/>
                    <a:pt x="1094" y="902"/>
                  </a:cubicBezTo>
                  <a:cubicBezTo>
                    <a:pt x="1087" y="879"/>
                    <a:pt x="971" y="586"/>
                    <a:pt x="771" y="309"/>
                  </a:cubicBezTo>
                  <a:cubicBezTo>
                    <a:pt x="517" y="201"/>
                    <a:pt x="263" y="10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3" name="Google Shape;1133;p13"/>
            <p:cNvSpPr/>
            <p:nvPr/>
          </p:nvSpPr>
          <p:spPr>
            <a:xfrm>
              <a:off x="2385900" y="625075"/>
              <a:ext cx="28125" cy="26025"/>
            </a:xfrm>
            <a:custGeom>
              <a:avLst/>
              <a:gdLst/>
              <a:ahLst/>
              <a:cxnLst/>
              <a:rect l="l" t="t" r="r" b="b"/>
              <a:pathLst>
                <a:path w="1125" h="1041" extrusionOk="0">
                  <a:moveTo>
                    <a:pt x="817" y="1"/>
                  </a:moveTo>
                  <a:cubicBezTo>
                    <a:pt x="724" y="62"/>
                    <a:pt x="624" y="147"/>
                    <a:pt x="501" y="263"/>
                  </a:cubicBezTo>
                  <a:cubicBezTo>
                    <a:pt x="201" y="563"/>
                    <a:pt x="16" y="1010"/>
                    <a:pt x="0" y="1040"/>
                  </a:cubicBezTo>
                  <a:cubicBezTo>
                    <a:pt x="31" y="1033"/>
                    <a:pt x="485" y="848"/>
                    <a:pt x="786" y="555"/>
                  </a:cubicBezTo>
                  <a:cubicBezTo>
                    <a:pt x="971" y="378"/>
                    <a:pt x="1078" y="224"/>
                    <a:pt x="1125" y="109"/>
                  </a:cubicBezTo>
                  <a:cubicBezTo>
                    <a:pt x="1025" y="70"/>
                    <a:pt x="924" y="39"/>
                    <a:pt x="817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4" name="Google Shape;1134;p13"/>
            <p:cNvSpPr/>
            <p:nvPr/>
          </p:nvSpPr>
          <p:spPr>
            <a:xfrm>
              <a:off x="2385900" y="65107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0"/>
                  </a:moveTo>
                  <a:cubicBezTo>
                    <a:pt x="0" y="1"/>
                    <a:pt x="185" y="478"/>
                    <a:pt x="493" y="786"/>
                  </a:cubicBezTo>
                  <a:cubicBezTo>
                    <a:pt x="738" y="1037"/>
                    <a:pt x="939" y="1156"/>
                    <a:pt x="1050" y="1156"/>
                  </a:cubicBezTo>
                  <a:cubicBezTo>
                    <a:pt x="1078" y="1156"/>
                    <a:pt x="1101" y="1148"/>
                    <a:pt x="1117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8" y="193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5" name="Google Shape;1135;p13"/>
            <p:cNvSpPr/>
            <p:nvPr/>
          </p:nvSpPr>
          <p:spPr>
            <a:xfrm>
              <a:off x="2414200" y="681100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45" y="1"/>
                  </a:moveTo>
                  <a:cubicBezTo>
                    <a:pt x="117" y="1"/>
                    <a:pt x="94" y="9"/>
                    <a:pt x="77" y="24"/>
                  </a:cubicBezTo>
                  <a:cubicBezTo>
                    <a:pt x="0" y="109"/>
                    <a:pt x="108" y="347"/>
                    <a:pt x="416" y="655"/>
                  </a:cubicBezTo>
                  <a:cubicBezTo>
                    <a:pt x="724" y="971"/>
                    <a:pt x="1194" y="1156"/>
                    <a:pt x="1194" y="1156"/>
                  </a:cubicBezTo>
                  <a:cubicBezTo>
                    <a:pt x="1194" y="1156"/>
                    <a:pt x="1009" y="686"/>
                    <a:pt x="701" y="370"/>
                  </a:cubicBezTo>
                  <a:cubicBezTo>
                    <a:pt x="455" y="124"/>
                    <a:pt x="258" y="1"/>
                    <a:pt x="14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36;p13"/>
            <p:cNvSpPr/>
            <p:nvPr/>
          </p:nvSpPr>
          <p:spPr>
            <a:xfrm>
              <a:off x="2385500" y="68110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5" y="0"/>
                  </a:moveTo>
                  <a:cubicBezTo>
                    <a:pt x="954" y="0"/>
                    <a:pt x="752" y="118"/>
                    <a:pt x="501" y="363"/>
                  </a:cubicBezTo>
                  <a:cubicBezTo>
                    <a:pt x="193" y="671"/>
                    <a:pt x="1" y="1141"/>
                    <a:pt x="1" y="1141"/>
                  </a:cubicBezTo>
                  <a:cubicBezTo>
                    <a:pt x="1" y="1141"/>
                    <a:pt x="478" y="963"/>
                    <a:pt x="786" y="655"/>
                  </a:cubicBezTo>
                  <a:cubicBezTo>
                    <a:pt x="1102" y="347"/>
                    <a:pt x="1210" y="109"/>
                    <a:pt x="1133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13"/>
            <p:cNvSpPr/>
            <p:nvPr/>
          </p:nvSpPr>
          <p:spPr>
            <a:xfrm>
              <a:off x="2414200" y="651450"/>
              <a:ext cx="30250" cy="28650"/>
            </a:xfrm>
            <a:custGeom>
              <a:avLst/>
              <a:gdLst/>
              <a:ahLst/>
              <a:cxnLst/>
              <a:rect l="l" t="t" r="r" b="b"/>
              <a:pathLst>
                <a:path w="1210" h="1146" extrusionOk="0">
                  <a:moveTo>
                    <a:pt x="1209" y="1"/>
                  </a:moveTo>
                  <a:lnTo>
                    <a:pt x="1209" y="1"/>
                  </a:lnTo>
                  <a:cubicBezTo>
                    <a:pt x="1209" y="1"/>
                    <a:pt x="740" y="186"/>
                    <a:pt x="424" y="494"/>
                  </a:cubicBezTo>
                  <a:cubicBezTo>
                    <a:pt x="116" y="802"/>
                    <a:pt x="0" y="1041"/>
                    <a:pt x="77" y="1118"/>
                  </a:cubicBezTo>
                  <a:cubicBezTo>
                    <a:pt x="96" y="1136"/>
                    <a:pt x="122" y="1145"/>
                    <a:pt x="154" y="1145"/>
                  </a:cubicBezTo>
                  <a:cubicBezTo>
                    <a:pt x="270" y="1145"/>
                    <a:pt x="468" y="1027"/>
                    <a:pt x="709" y="786"/>
                  </a:cubicBezTo>
                  <a:cubicBezTo>
                    <a:pt x="1025" y="478"/>
                    <a:pt x="1209" y="1"/>
                    <a:pt x="120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8;p13"/>
            <p:cNvSpPr/>
            <p:nvPr/>
          </p:nvSpPr>
          <p:spPr>
            <a:xfrm>
              <a:off x="2385500" y="7096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cubicBezTo>
                    <a:pt x="1" y="1"/>
                    <a:pt x="186" y="478"/>
                    <a:pt x="494" y="786"/>
                  </a:cubicBezTo>
                  <a:cubicBezTo>
                    <a:pt x="738" y="1037"/>
                    <a:pt x="935" y="1156"/>
                    <a:pt x="1047" y="1156"/>
                  </a:cubicBezTo>
                  <a:cubicBezTo>
                    <a:pt x="1077" y="1156"/>
                    <a:pt x="1100" y="1148"/>
                    <a:pt x="1118" y="1133"/>
                  </a:cubicBezTo>
                  <a:cubicBezTo>
                    <a:pt x="1195" y="1056"/>
                    <a:pt x="1087" y="817"/>
                    <a:pt x="779" y="501"/>
                  </a:cubicBezTo>
                  <a:cubicBezTo>
                    <a:pt x="471" y="193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9" name="Google Shape;1139;p13"/>
            <p:cNvSpPr/>
            <p:nvPr/>
          </p:nvSpPr>
          <p:spPr>
            <a:xfrm>
              <a:off x="2413800" y="7396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3" y="1"/>
                  </a:moveTo>
                  <a:cubicBezTo>
                    <a:pt x="115" y="1"/>
                    <a:pt x="93" y="9"/>
                    <a:pt x="78" y="24"/>
                  </a:cubicBezTo>
                  <a:cubicBezTo>
                    <a:pt x="1" y="109"/>
                    <a:pt x="109" y="347"/>
                    <a:pt x="417" y="656"/>
                  </a:cubicBezTo>
                  <a:cubicBezTo>
                    <a:pt x="725" y="971"/>
                    <a:pt x="1195" y="1156"/>
                    <a:pt x="1195" y="1156"/>
                  </a:cubicBezTo>
                  <a:cubicBezTo>
                    <a:pt x="1195" y="1156"/>
                    <a:pt x="1010" y="686"/>
                    <a:pt x="702" y="371"/>
                  </a:cubicBezTo>
                  <a:cubicBezTo>
                    <a:pt x="455" y="124"/>
                    <a:pt x="253" y="1"/>
                    <a:pt x="143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Google Shape;1140;p13"/>
            <p:cNvSpPr/>
            <p:nvPr/>
          </p:nvSpPr>
          <p:spPr>
            <a:xfrm>
              <a:off x="2385125" y="73962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5" y="0"/>
                  </a:moveTo>
                  <a:cubicBezTo>
                    <a:pt x="954" y="0"/>
                    <a:pt x="752" y="118"/>
                    <a:pt x="501" y="363"/>
                  </a:cubicBezTo>
                  <a:cubicBezTo>
                    <a:pt x="185" y="671"/>
                    <a:pt x="1" y="1141"/>
                    <a:pt x="1" y="1141"/>
                  </a:cubicBezTo>
                  <a:cubicBezTo>
                    <a:pt x="1" y="1141"/>
                    <a:pt x="470" y="956"/>
                    <a:pt x="786" y="648"/>
                  </a:cubicBezTo>
                  <a:cubicBezTo>
                    <a:pt x="1102" y="340"/>
                    <a:pt x="1210" y="109"/>
                    <a:pt x="1133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1" name="Google Shape;1141;p13"/>
            <p:cNvSpPr/>
            <p:nvPr/>
          </p:nvSpPr>
          <p:spPr>
            <a:xfrm>
              <a:off x="2413800" y="709975"/>
              <a:ext cx="30275" cy="28575"/>
            </a:xfrm>
            <a:custGeom>
              <a:avLst/>
              <a:gdLst/>
              <a:ahLst/>
              <a:cxnLst/>
              <a:rect l="l" t="t" r="r" b="b"/>
              <a:pathLst>
                <a:path w="1211" h="1143" extrusionOk="0">
                  <a:moveTo>
                    <a:pt x="1210" y="1"/>
                  </a:moveTo>
                  <a:lnTo>
                    <a:pt x="1210" y="1"/>
                  </a:lnTo>
                  <a:cubicBezTo>
                    <a:pt x="1210" y="1"/>
                    <a:pt x="733" y="186"/>
                    <a:pt x="425" y="494"/>
                  </a:cubicBezTo>
                  <a:cubicBezTo>
                    <a:pt x="109" y="802"/>
                    <a:pt x="1" y="1041"/>
                    <a:pt x="78" y="1118"/>
                  </a:cubicBezTo>
                  <a:cubicBezTo>
                    <a:pt x="94" y="1134"/>
                    <a:pt x="118" y="1142"/>
                    <a:pt x="149" y="1142"/>
                  </a:cubicBezTo>
                  <a:cubicBezTo>
                    <a:pt x="260" y="1142"/>
                    <a:pt x="461" y="1029"/>
                    <a:pt x="709" y="786"/>
                  </a:cubicBezTo>
                  <a:cubicBezTo>
                    <a:pt x="1017" y="478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2" name="Google Shape;1142;p13"/>
            <p:cNvSpPr/>
            <p:nvPr/>
          </p:nvSpPr>
          <p:spPr>
            <a:xfrm>
              <a:off x="2385125" y="7681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85" y="478"/>
                    <a:pt x="486" y="786"/>
                  </a:cubicBezTo>
                  <a:cubicBezTo>
                    <a:pt x="730" y="1037"/>
                    <a:pt x="931" y="1157"/>
                    <a:pt x="1046" y="1157"/>
                  </a:cubicBezTo>
                  <a:cubicBezTo>
                    <a:pt x="1076" y="1157"/>
                    <a:pt x="1100" y="1149"/>
                    <a:pt x="1117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93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3" name="Google Shape;1143;p13"/>
            <p:cNvSpPr/>
            <p:nvPr/>
          </p:nvSpPr>
          <p:spPr>
            <a:xfrm>
              <a:off x="2413225" y="798150"/>
              <a:ext cx="30075" cy="28925"/>
            </a:xfrm>
            <a:custGeom>
              <a:avLst/>
              <a:gdLst/>
              <a:ahLst/>
              <a:cxnLst/>
              <a:rect l="l" t="t" r="r" b="b"/>
              <a:pathLst>
                <a:path w="1203" h="1157" extrusionOk="0">
                  <a:moveTo>
                    <a:pt x="153" y="0"/>
                  </a:moveTo>
                  <a:cubicBezTo>
                    <a:pt x="124" y="0"/>
                    <a:pt x="101" y="8"/>
                    <a:pt x="86" y="24"/>
                  </a:cubicBezTo>
                  <a:cubicBezTo>
                    <a:pt x="1" y="109"/>
                    <a:pt x="109" y="348"/>
                    <a:pt x="417" y="656"/>
                  </a:cubicBezTo>
                  <a:cubicBezTo>
                    <a:pt x="725" y="971"/>
                    <a:pt x="1202" y="1156"/>
                    <a:pt x="1202" y="1156"/>
                  </a:cubicBezTo>
                  <a:cubicBezTo>
                    <a:pt x="1202" y="1156"/>
                    <a:pt x="1017" y="686"/>
                    <a:pt x="709" y="371"/>
                  </a:cubicBezTo>
                  <a:cubicBezTo>
                    <a:pt x="465" y="120"/>
                    <a:pt x="264" y="0"/>
                    <a:pt x="153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4" name="Google Shape;1144;p13"/>
            <p:cNvSpPr/>
            <p:nvPr/>
          </p:nvSpPr>
          <p:spPr>
            <a:xfrm>
              <a:off x="2384750" y="79815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1" y="0"/>
                  </a:moveTo>
                  <a:cubicBezTo>
                    <a:pt x="946" y="0"/>
                    <a:pt x="745" y="119"/>
                    <a:pt x="501" y="363"/>
                  </a:cubicBezTo>
                  <a:cubicBezTo>
                    <a:pt x="185" y="671"/>
                    <a:pt x="0" y="1141"/>
                    <a:pt x="0" y="1141"/>
                  </a:cubicBezTo>
                  <a:cubicBezTo>
                    <a:pt x="0" y="1141"/>
                    <a:pt x="470" y="956"/>
                    <a:pt x="786" y="648"/>
                  </a:cubicBezTo>
                  <a:cubicBezTo>
                    <a:pt x="1094" y="340"/>
                    <a:pt x="1209" y="109"/>
                    <a:pt x="1132" y="24"/>
                  </a:cubicBezTo>
                  <a:cubicBezTo>
                    <a:pt x="1115" y="8"/>
                    <a:pt x="1091" y="0"/>
                    <a:pt x="106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5" name="Google Shape;1145;p13"/>
            <p:cNvSpPr/>
            <p:nvPr/>
          </p:nvSpPr>
          <p:spPr>
            <a:xfrm>
              <a:off x="2413425" y="76852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10" y="0"/>
                  </a:moveTo>
                  <a:lnTo>
                    <a:pt x="1210" y="0"/>
                  </a:lnTo>
                  <a:cubicBezTo>
                    <a:pt x="1210" y="0"/>
                    <a:pt x="732" y="185"/>
                    <a:pt x="424" y="493"/>
                  </a:cubicBezTo>
                  <a:cubicBezTo>
                    <a:pt x="108" y="801"/>
                    <a:pt x="1" y="1040"/>
                    <a:pt x="78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9" y="1022"/>
                    <a:pt x="709" y="778"/>
                  </a:cubicBezTo>
                  <a:cubicBezTo>
                    <a:pt x="1017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6" name="Google Shape;1146;p13"/>
            <p:cNvSpPr/>
            <p:nvPr/>
          </p:nvSpPr>
          <p:spPr>
            <a:xfrm>
              <a:off x="2384750" y="82665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77" y="478"/>
                    <a:pt x="485" y="786"/>
                  </a:cubicBezTo>
                  <a:cubicBezTo>
                    <a:pt x="730" y="1037"/>
                    <a:pt x="931" y="1157"/>
                    <a:pt x="1042" y="1157"/>
                  </a:cubicBezTo>
                  <a:cubicBezTo>
                    <a:pt x="1071" y="1157"/>
                    <a:pt x="1093" y="1149"/>
                    <a:pt x="1109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86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7" name="Google Shape;1147;p13"/>
            <p:cNvSpPr/>
            <p:nvPr/>
          </p:nvSpPr>
          <p:spPr>
            <a:xfrm>
              <a:off x="2412850" y="8566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52" y="0"/>
                  </a:moveTo>
                  <a:cubicBezTo>
                    <a:pt x="124" y="0"/>
                    <a:pt x="101" y="8"/>
                    <a:pt x="85" y="24"/>
                  </a:cubicBezTo>
                  <a:cubicBezTo>
                    <a:pt x="0" y="101"/>
                    <a:pt x="108" y="340"/>
                    <a:pt x="416" y="656"/>
                  </a:cubicBezTo>
                  <a:cubicBezTo>
                    <a:pt x="724" y="971"/>
                    <a:pt x="1194" y="1156"/>
                    <a:pt x="1194" y="1156"/>
                  </a:cubicBezTo>
                  <a:cubicBezTo>
                    <a:pt x="1194" y="1156"/>
                    <a:pt x="1017" y="686"/>
                    <a:pt x="709" y="371"/>
                  </a:cubicBezTo>
                  <a:cubicBezTo>
                    <a:pt x="464" y="120"/>
                    <a:pt x="263" y="0"/>
                    <a:pt x="152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8" name="Google Shape;1148;p13"/>
            <p:cNvSpPr/>
            <p:nvPr/>
          </p:nvSpPr>
          <p:spPr>
            <a:xfrm>
              <a:off x="2384350" y="85667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57" y="0"/>
                  </a:moveTo>
                  <a:cubicBezTo>
                    <a:pt x="946" y="0"/>
                    <a:pt x="746" y="119"/>
                    <a:pt x="501" y="363"/>
                  </a:cubicBezTo>
                  <a:cubicBezTo>
                    <a:pt x="186" y="671"/>
                    <a:pt x="1" y="1141"/>
                    <a:pt x="1" y="1141"/>
                  </a:cubicBezTo>
                  <a:cubicBezTo>
                    <a:pt x="1" y="1141"/>
                    <a:pt x="470" y="956"/>
                    <a:pt x="786" y="648"/>
                  </a:cubicBezTo>
                  <a:cubicBezTo>
                    <a:pt x="1094" y="340"/>
                    <a:pt x="1210" y="109"/>
                    <a:pt x="1125" y="24"/>
                  </a:cubicBezTo>
                  <a:cubicBezTo>
                    <a:pt x="1109" y="8"/>
                    <a:pt x="1086" y="0"/>
                    <a:pt x="1057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9" name="Google Shape;1149;p13"/>
            <p:cNvSpPr/>
            <p:nvPr/>
          </p:nvSpPr>
          <p:spPr>
            <a:xfrm>
              <a:off x="2413050" y="82705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09" y="0"/>
                  </a:moveTo>
                  <a:lnTo>
                    <a:pt x="1209" y="0"/>
                  </a:lnTo>
                  <a:cubicBezTo>
                    <a:pt x="1209" y="0"/>
                    <a:pt x="732" y="185"/>
                    <a:pt x="416" y="493"/>
                  </a:cubicBezTo>
                  <a:cubicBezTo>
                    <a:pt x="108" y="801"/>
                    <a:pt x="0" y="1040"/>
                    <a:pt x="77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2"/>
                    <a:pt x="709" y="778"/>
                  </a:cubicBezTo>
                  <a:cubicBezTo>
                    <a:pt x="1017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0" name="Google Shape;1150;p13"/>
            <p:cNvSpPr/>
            <p:nvPr/>
          </p:nvSpPr>
          <p:spPr>
            <a:xfrm>
              <a:off x="2384350" y="8851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78" y="478"/>
                    <a:pt x="486" y="786"/>
                  </a:cubicBezTo>
                  <a:cubicBezTo>
                    <a:pt x="731" y="1037"/>
                    <a:pt x="932" y="1157"/>
                    <a:pt x="1042" y="1157"/>
                  </a:cubicBezTo>
                  <a:cubicBezTo>
                    <a:pt x="1071" y="1157"/>
                    <a:pt x="1094" y="1149"/>
                    <a:pt x="1110" y="1133"/>
                  </a:cubicBezTo>
                  <a:cubicBezTo>
                    <a:pt x="1194" y="1056"/>
                    <a:pt x="1087" y="817"/>
                    <a:pt x="779" y="501"/>
                  </a:cubicBezTo>
                  <a:cubicBezTo>
                    <a:pt x="471" y="186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1" name="Google Shape;1151;p13"/>
            <p:cNvSpPr/>
            <p:nvPr/>
          </p:nvSpPr>
          <p:spPr>
            <a:xfrm>
              <a:off x="2412475" y="91520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8" y="0"/>
                  </a:moveTo>
                  <a:cubicBezTo>
                    <a:pt x="118" y="0"/>
                    <a:pt x="94" y="8"/>
                    <a:pt x="77" y="24"/>
                  </a:cubicBezTo>
                  <a:cubicBezTo>
                    <a:pt x="0" y="101"/>
                    <a:pt x="108" y="340"/>
                    <a:pt x="416" y="656"/>
                  </a:cubicBezTo>
                  <a:cubicBezTo>
                    <a:pt x="724" y="971"/>
                    <a:pt x="1194" y="1156"/>
                    <a:pt x="1194" y="1156"/>
                  </a:cubicBezTo>
                  <a:cubicBezTo>
                    <a:pt x="1194" y="1156"/>
                    <a:pt x="1017" y="679"/>
                    <a:pt x="709" y="371"/>
                  </a:cubicBezTo>
                  <a:cubicBezTo>
                    <a:pt x="464" y="120"/>
                    <a:pt x="263" y="0"/>
                    <a:pt x="148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2" name="Google Shape;1152;p13"/>
            <p:cNvSpPr/>
            <p:nvPr/>
          </p:nvSpPr>
          <p:spPr>
            <a:xfrm>
              <a:off x="2383775" y="91520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5" y="0"/>
                  </a:moveTo>
                  <a:cubicBezTo>
                    <a:pt x="954" y="0"/>
                    <a:pt x="752" y="119"/>
                    <a:pt x="501" y="363"/>
                  </a:cubicBezTo>
                  <a:cubicBezTo>
                    <a:pt x="193" y="671"/>
                    <a:pt x="1" y="1141"/>
                    <a:pt x="1" y="1141"/>
                  </a:cubicBezTo>
                  <a:cubicBezTo>
                    <a:pt x="1" y="1141"/>
                    <a:pt x="478" y="956"/>
                    <a:pt x="786" y="648"/>
                  </a:cubicBezTo>
                  <a:cubicBezTo>
                    <a:pt x="1102" y="340"/>
                    <a:pt x="1210" y="101"/>
                    <a:pt x="1133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3" name="Google Shape;1153;p13"/>
            <p:cNvSpPr/>
            <p:nvPr/>
          </p:nvSpPr>
          <p:spPr>
            <a:xfrm>
              <a:off x="2412475" y="88557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09" y="0"/>
                  </a:moveTo>
                  <a:cubicBezTo>
                    <a:pt x="1209" y="0"/>
                    <a:pt x="739" y="185"/>
                    <a:pt x="424" y="493"/>
                  </a:cubicBezTo>
                  <a:cubicBezTo>
                    <a:pt x="116" y="801"/>
                    <a:pt x="0" y="1032"/>
                    <a:pt x="85" y="1117"/>
                  </a:cubicBezTo>
                  <a:cubicBezTo>
                    <a:pt x="101" y="1133"/>
                    <a:pt x="123" y="1141"/>
                    <a:pt x="152" y="1141"/>
                  </a:cubicBezTo>
                  <a:cubicBezTo>
                    <a:pt x="263" y="1141"/>
                    <a:pt x="464" y="1022"/>
                    <a:pt x="709" y="778"/>
                  </a:cubicBezTo>
                  <a:cubicBezTo>
                    <a:pt x="1024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4" name="Google Shape;1154;p13"/>
            <p:cNvSpPr/>
            <p:nvPr/>
          </p:nvSpPr>
          <p:spPr>
            <a:xfrm>
              <a:off x="2383775" y="9437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cubicBezTo>
                    <a:pt x="1" y="1"/>
                    <a:pt x="185" y="471"/>
                    <a:pt x="493" y="786"/>
                  </a:cubicBezTo>
                  <a:cubicBezTo>
                    <a:pt x="738" y="1037"/>
                    <a:pt x="939" y="1157"/>
                    <a:pt x="1050" y="1157"/>
                  </a:cubicBezTo>
                  <a:cubicBezTo>
                    <a:pt x="1079" y="1157"/>
                    <a:pt x="1101" y="1149"/>
                    <a:pt x="1117" y="1133"/>
                  </a:cubicBezTo>
                  <a:cubicBezTo>
                    <a:pt x="1194" y="1048"/>
                    <a:pt x="1094" y="810"/>
                    <a:pt x="786" y="501"/>
                  </a:cubicBezTo>
                  <a:cubicBezTo>
                    <a:pt x="478" y="186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13"/>
            <p:cNvSpPr/>
            <p:nvPr/>
          </p:nvSpPr>
          <p:spPr>
            <a:xfrm>
              <a:off x="2412075" y="9737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8" y="0"/>
                  </a:moveTo>
                  <a:cubicBezTo>
                    <a:pt x="119" y="0"/>
                    <a:pt x="95" y="9"/>
                    <a:pt x="78" y="24"/>
                  </a:cubicBezTo>
                  <a:cubicBezTo>
                    <a:pt x="1" y="101"/>
                    <a:pt x="108" y="340"/>
                    <a:pt x="417" y="656"/>
                  </a:cubicBezTo>
                  <a:cubicBezTo>
                    <a:pt x="725" y="964"/>
                    <a:pt x="1194" y="1156"/>
                    <a:pt x="1194" y="1156"/>
                  </a:cubicBezTo>
                  <a:cubicBezTo>
                    <a:pt x="1194" y="1156"/>
                    <a:pt x="1009" y="679"/>
                    <a:pt x="701" y="371"/>
                  </a:cubicBezTo>
                  <a:cubicBezTo>
                    <a:pt x="457" y="120"/>
                    <a:pt x="261" y="0"/>
                    <a:pt x="148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13"/>
            <p:cNvSpPr/>
            <p:nvPr/>
          </p:nvSpPr>
          <p:spPr>
            <a:xfrm>
              <a:off x="2383400" y="97372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5" y="0"/>
                  </a:moveTo>
                  <a:cubicBezTo>
                    <a:pt x="953" y="0"/>
                    <a:pt x="751" y="119"/>
                    <a:pt x="501" y="363"/>
                  </a:cubicBezTo>
                  <a:cubicBezTo>
                    <a:pt x="193" y="671"/>
                    <a:pt x="0" y="1141"/>
                    <a:pt x="0" y="1141"/>
                  </a:cubicBezTo>
                  <a:cubicBezTo>
                    <a:pt x="0" y="1141"/>
                    <a:pt x="478" y="956"/>
                    <a:pt x="786" y="648"/>
                  </a:cubicBezTo>
                  <a:cubicBezTo>
                    <a:pt x="1101" y="340"/>
                    <a:pt x="1209" y="101"/>
                    <a:pt x="1132" y="24"/>
                  </a:cubicBezTo>
                  <a:cubicBezTo>
                    <a:pt x="1116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13"/>
            <p:cNvSpPr/>
            <p:nvPr/>
          </p:nvSpPr>
          <p:spPr>
            <a:xfrm>
              <a:off x="2412075" y="94410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10" y="0"/>
                  </a:moveTo>
                  <a:lnTo>
                    <a:pt x="1210" y="0"/>
                  </a:lnTo>
                  <a:cubicBezTo>
                    <a:pt x="1210" y="0"/>
                    <a:pt x="740" y="185"/>
                    <a:pt x="424" y="493"/>
                  </a:cubicBezTo>
                  <a:cubicBezTo>
                    <a:pt x="116" y="801"/>
                    <a:pt x="1" y="1032"/>
                    <a:pt x="78" y="1117"/>
                  </a:cubicBezTo>
                  <a:cubicBezTo>
                    <a:pt x="95" y="1133"/>
                    <a:pt x="119" y="1141"/>
                    <a:pt x="149" y="1141"/>
                  </a:cubicBezTo>
                  <a:cubicBezTo>
                    <a:pt x="264" y="1141"/>
                    <a:pt x="465" y="1023"/>
                    <a:pt x="709" y="778"/>
                  </a:cubicBezTo>
                  <a:cubicBezTo>
                    <a:pt x="1025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13"/>
            <p:cNvSpPr/>
            <p:nvPr/>
          </p:nvSpPr>
          <p:spPr>
            <a:xfrm>
              <a:off x="2383400" y="100222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1"/>
                  </a:moveTo>
                  <a:cubicBezTo>
                    <a:pt x="0" y="1"/>
                    <a:pt x="185" y="471"/>
                    <a:pt x="493" y="786"/>
                  </a:cubicBezTo>
                  <a:cubicBezTo>
                    <a:pt x="740" y="1033"/>
                    <a:pt x="937" y="1156"/>
                    <a:pt x="1049" y="1156"/>
                  </a:cubicBezTo>
                  <a:cubicBezTo>
                    <a:pt x="1077" y="1156"/>
                    <a:pt x="1100" y="1148"/>
                    <a:pt x="1117" y="1133"/>
                  </a:cubicBezTo>
                  <a:cubicBezTo>
                    <a:pt x="1194" y="1048"/>
                    <a:pt x="1086" y="810"/>
                    <a:pt x="778" y="502"/>
                  </a:cubicBezTo>
                  <a:cubicBezTo>
                    <a:pt x="470" y="186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13"/>
            <p:cNvSpPr/>
            <p:nvPr/>
          </p:nvSpPr>
          <p:spPr>
            <a:xfrm>
              <a:off x="2411700" y="103225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8" y="1"/>
                  </a:moveTo>
                  <a:cubicBezTo>
                    <a:pt x="118" y="1"/>
                    <a:pt x="95" y="9"/>
                    <a:pt x="77" y="24"/>
                  </a:cubicBezTo>
                  <a:cubicBezTo>
                    <a:pt x="0" y="101"/>
                    <a:pt x="108" y="340"/>
                    <a:pt x="416" y="656"/>
                  </a:cubicBezTo>
                  <a:cubicBezTo>
                    <a:pt x="724" y="964"/>
                    <a:pt x="1194" y="1156"/>
                    <a:pt x="1194" y="1156"/>
                  </a:cubicBezTo>
                  <a:cubicBezTo>
                    <a:pt x="1194" y="1156"/>
                    <a:pt x="1009" y="679"/>
                    <a:pt x="701" y="371"/>
                  </a:cubicBezTo>
                  <a:cubicBezTo>
                    <a:pt x="456" y="120"/>
                    <a:pt x="260" y="1"/>
                    <a:pt x="148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13"/>
            <p:cNvSpPr/>
            <p:nvPr/>
          </p:nvSpPr>
          <p:spPr>
            <a:xfrm>
              <a:off x="2383000" y="10322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0"/>
                  </a:moveTo>
                  <a:cubicBezTo>
                    <a:pt x="953" y="0"/>
                    <a:pt x="752" y="118"/>
                    <a:pt x="501" y="356"/>
                  </a:cubicBezTo>
                  <a:cubicBezTo>
                    <a:pt x="186" y="664"/>
                    <a:pt x="1" y="1141"/>
                    <a:pt x="1" y="1141"/>
                  </a:cubicBezTo>
                  <a:cubicBezTo>
                    <a:pt x="1" y="1141"/>
                    <a:pt x="478" y="956"/>
                    <a:pt x="786" y="648"/>
                  </a:cubicBezTo>
                  <a:cubicBezTo>
                    <a:pt x="1102" y="340"/>
                    <a:pt x="1210" y="101"/>
                    <a:pt x="1133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13"/>
            <p:cNvSpPr/>
            <p:nvPr/>
          </p:nvSpPr>
          <p:spPr>
            <a:xfrm>
              <a:off x="2411700" y="100262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09" y="0"/>
                  </a:moveTo>
                  <a:cubicBezTo>
                    <a:pt x="1209" y="0"/>
                    <a:pt x="732" y="185"/>
                    <a:pt x="424" y="493"/>
                  </a:cubicBezTo>
                  <a:cubicBezTo>
                    <a:pt x="108" y="801"/>
                    <a:pt x="0" y="1032"/>
                    <a:pt x="77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3"/>
                    <a:pt x="709" y="778"/>
                  </a:cubicBezTo>
                  <a:cubicBezTo>
                    <a:pt x="1024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13"/>
            <p:cNvSpPr/>
            <p:nvPr/>
          </p:nvSpPr>
          <p:spPr>
            <a:xfrm>
              <a:off x="2383000" y="1060775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" y="0"/>
                  </a:moveTo>
                  <a:cubicBezTo>
                    <a:pt x="1" y="0"/>
                    <a:pt x="186" y="470"/>
                    <a:pt x="494" y="786"/>
                  </a:cubicBezTo>
                  <a:cubicBezTo>
                    <a:pt x="740" y="1032"/>
                    <a:pt x="937" y="1155"/>
                    <a:pt x="1050" y="1155"/>
                  </a:cubicBezTo>
                  <a:cubicBezTo>
                    <a:pt x="1078" y="1155"/>
                    <a:pt x="1101" y="1148"/>
                    <a:pt x="1117" y="1132"/>
                  </a:cubicBezTo>
                  <a:cubicBezTo>
                    <a:pt x="1194" y="1047"/>
                    <a:pt x="1087" y="809"/>
                    <a:pt x="779" y="501"/>
                  </a:cubicBezTo>
                  <a:cubicBezTo>
                    <a:pt x="471" y="185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3" name="Google Shape;1163;p13"/>
            <p:cNvSpPr/>
            <p:nvPr/>
          </p:nvSpPr>
          <p:spPr>
            <a:xfrm>
              <a:off x="2411300" y="10907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5" y="1"/>
                  </a:moveTo>
                  <a:cubicBezTo>
                    <a:pt x="116" y="1"/>
                    <a:pt x="94" y="9"/>
                    <a:pt x="78" y="25"/>
                  </a:cubicBezTo>
                  <a:cubicBezTo>
                    <a:pt x="1" y="102"/>
                    <a:pt x="101" y="340"/>
                    <a:pt x="409" y="656"/>
                  </a:cubicBezTo>
                  <a:cubicBezTo>
                    <a:pt x="717" y="964"/>
                    <a:pt x="1194" y="1157"/>
                    <a:pt x="1194" y="1157"/>
                  </a:cubicBezTo>
                  <a:cubicBezTo>
                    <a:pt x="1194" y="1157"/>
                    <a:pt x="1010" y="679"/>
                    <a:pt x="702" y="371"/>
                  </a:cubicBezTo>
                  <a:cubicBezTo>
                    <a:pt x="457" y="120"/>
                    <a:pt x="256" y="1"/>
                    <a:pt x="14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Google Shape;1164;p13"/>
            <p:cNvSpPr/>
            <p:nvPr/>
          </p:nvSpPr>
          <p:spPr>
            <a:xfrm>
              <a:off x="2382625" y="1090675"/>
              <a:ext cx="30250" cy="28650"/>
            </a:xfrm>
            <a:custGeom>
              <a:avLst/>
              <a:gdLst/>
              <a:ahLst/>
              <a:cxnLst/>
              <a:rect l="l" t="t" r="r" b="b"/>
              <a:pathLst>
                <a:path w="1210" h="1146" extrusionOk="0">
                  <a:moveTo>
                    <a:pt x="1056" y="1"/>
                  </a:moveTo>
                  <a:cubicBezTo>
                    <a:pt x="940" y="1"/>
                    <a:pt x="742" y="119"/>
                    <a:pt x="501" y="360"/>
                  </a:cubicBezTo>
                  <a:cubicBezTo>
                    <a:pt x="185" y="668"/>
                    <a:pt x="0" y="1145"/>
                    <a:pt x="0" y="1145"/>
                  </a:cubicBezTo>
                  <a:cubicBezTo>
                    <a:pt x="0" y="1145"/>
                    <a:pt x="470" y="960"/>
                    <a:pt x="786" y="652"/>
                  </a:cubicBezTo>
                  <a:cubicBezTo>
                    <a:pt x="1094" y="344"/>
                    <a:pt x="1209" y="106"/>
                    <a:pt x="1132" y="29"/>
                  </a:cubicBezTo>
                  <a:cubicBezTo>
                    <a:pt x="1114" y="10"/>
                    <a:pt x="1088" y="1"/>
                    <a:pt x="1056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165;p13"/>
            <p:cNvSpPr/>
            <p:nvPr/>
          </p:nvSpPr>
          <p:spPr>
            <a:xfrm>
              <a:off x="2411300" y="10611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0"/>
                  </a:moveTo>
                  <a:lnTo>
                    <a:pt x="1210" y="0"/>
                  </a:lnTo>
                  <a:cubicBezTo>
                    <a:pt x="1210" y="1"/>
                    <a:pt x="732" y="185"/>
                    <a:pt x="424" y="486"/>
                  </a:cubicBezTo>
                  <a:cubicBezTo>
                    <a:pt x="109" y="794"/>
                    <a:pt x="1" y="1032"/>
                    <a:pt x="78" y="1117"/>
                  </a:cubicBezTo>
                  <a:cubicBezTo>
                    <a:pt x="94" y="1133"/>
                    <a:pt x="117" y="1141"/>
                    <a:pt x="146" y="1141"/>
                  </a:cubicBezTo>
                  <a:cubicBezTo>
                    <a:pt x="257" y="1141"/>
                    <a:pt x="459" y="1023"/>
                    <a:pt x="709" y="778"/>
                  </a:cubicBezTo>
                  <a:cubicBezTo>
                    <a:pt x="1017" y="470"/>
                    <a:pt x="1210" y="1"/>
                    <a:pt x="121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Google Shape;1166;p13"/>
            <p:cNvSpPr/>
            <p:nvPr/>
          </p:nvSpPr>
          <p:spPr>
            <a:xfrm>
              <a:off x="2382625" y="1119300"/>
              <a:ext cx="29875" cy="28800"/>
            </a:xfrm>
            <a:custGeom>
              <a:avLst/>
              <a:gdLst/>
              <a:ahLst/>
              <a:cxnLst/>
              <a:rect l="l" t="t" r="r" b="b"/>
              <a:pathLst>
                <a:path w="1195" h="1152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178" y="470"/>
                    <a:pt x="486" y="786"/>
                  </a:cubicBezTo>
                  <a:cubicBezTo>
                    <a:pt x="728" y="1028"/>
                    <a:pt x="928" y="1151"/>
                    <a:pt x="1043" y="1151"/>
                  </a:cubicBezTo>
                  <a:cubicBezTo>
                    <a:pt x="1074" y="1151"/>
                    <a:pt x="1099" y="1142"/>
                    <a:pt x="1117" y="1124"/>
                  </a:cubicBezTo>
                  <a:cubicBezTo>
                    <a:pt x="1194" y="1047"/>
                    <a:pt x="1086" y="809"/>
                    <a:pt x="778" y="501"/>
                  </a:cubicBezTo>
                  <a:cubicBezTo>
                    <a:pt x="470" y="185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167;p13"/>
            <p:cNvSpPr/>
            <p:nvPr/>
          </p:nvSpPr>
          <p:spPr>
            <a:xfrm>
              <a:off x="2410725" y="11493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53" y="1"/>
                  </a:moveTo>
                  <a:cubicBezTo>
                    <a:pt x="124" y="1"/>
                    <a:pt x="101" y="9"/>
                    <a:pt x="85" y="25"/>
                  </a:cubicBezTo>
                  <a:cubicBezTo>
                    <a:pt x="1" y="102"/>
                    <a:pt x="109" y="340"/>
                    <a:pt x="417" y="656"/>
                  </a:cubicBezTo>
                  <a:cubicBezTo>
                    <a:pt x="725" y="964"/>
                    <a:pt x="1194" y="1157"/>
                    <a:pt x="1194" y="1157"/>
                  </a:cubicBezTo>
                  <a:cubicBezTo>
                    <a:pt x="1194" y="1157"/>
                    <a:pt x="1017" y="679"/>
                    <a:pt x="709" y="371"/>
                  </a:cubicBezTo>
                  <a:cubicBezTo>
                    <a:pt x="465" y="120"/>
                    <a:pt x="264" y="1"/>
                    <a:pt x="153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8" name="Google Shape;1168;p13"/>
            <p:cNvSpPr/>
            <p:nvPr/>
          </p:nvSpPr>
          <p:spPr>
            <a:xfrm>
              <a:off x="2382250" y="1149200"/>
              <a:ext cx="30250" cy="28650"/>
            </a:xfrm>
            <a:custGeom>
              <a:avLst/>
              <a:gdLst/>
              <a:ahLst/>
              <a:cxnLst/>
              <a:rect l="l" t="t" r="r" b="b"/>
              <a:pathLst>
                <a:path w="1210" h="1146" extrusionOk="0">
                  <a:moveTo>
                    <a:pt x="1051" y="1"/>
                  </a:moveTo>
                  <a:cubicBezTo>
                    <a:pt x="939" y="1"/>
                    <a:pt x="741" y="119"/>
                    <a:pt x="501" y="360"/>
                  </a:cubicBezTo>
                  <a:cubicBezTo>
                    <a:pt x="185" y="668"/>
                    <a:pt x="0" y="1145"/>
                    <a:pt x="0" y="1145"/>
                  </a:cubicBezTo>
                  <a:cubicBezTo>
                    <a:pt x="0" y="1145"/>
                    <a:pt x="470" y="960"/>
                    <a:pt x="786" y="652"/>
                  </a:cubicBezTo>
                  <a:cubicBezTo>
                    <a:pt x="1094" y="344"/>
                    <a:pt x="1209" y="106"/>
                    <a:pt x="1124" y="29"/>
                  </a:cubicBezTo>
                  <a:cubicBezTo>
                    <a:pt x="1107" y="10"/>
                    <a:pt x="1083" y="1"/>
                    <a:pt x="105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9" name="Google Shape;1169;p13"/>
            <p:cNvSpPr/>
            <p:nvPr/>
          </p:nvSpPr>
          <p:spPr>
            <a:xfrm>
              <a:off x="2410925" y="11196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cubicBezTo>
                    <a:pt x="1209" y="1"/>
                    <a:pt x="732" y="178"/>
                    <a:pt x="424" y="486"/>
                  </a:cubicBezTo>
                  <a:cubicBezTo>
                    <a:pt x="108" y="794"/>
                    <a:pt x="0" y="1032"/>
                    <a:pt x="77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3"/>
                    <a:pt x="709" y="778"/>
                  </a:cubicBezTo>
                  <a:cubicBezTo>
                    <a:pt x="1017" y="470"/>
                    <a:pt x="1209" y="1"/>
                    <a:pt x="120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0" name="Google Shape;1170;p13"/>
            <p:cNvSpPr/>
            <p:nvPr/>
          </p:nvSpPr>
          <p:spPr>
            <a:xfrm>
              <a:off x="2382250" y="1177825"/>
              <a:ext cx="29850" cy="28800"/>
            </a:xfrm>
            <a:custGeom>
              <a:avLst/>
              <a:gdLst/>
              <a:ahLst/>
              <a:cxnLst/>
              <a:rect l="l" t="t" r="r" b="b"/>
              <a:pathLst>
                <a:path w="1194" h="1152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177" y="470"/>
                    <a:pt x="485" y="786"/>
                  </a:cubicBezTo>
                  <a:cubicBezTo>
                    <a:pt x="728" y="1028"/>
                    <a:pt x="927" y="1152"/>
                    <a:pt x="1039" y="1152"/>
                  </a:cubicBezTo>
                  <a:cubicBezTo>
                    <a:pt x="1069" y="1152"/>
                    <a:pt x="1093" y="1143"/>
                    <a:pt x="1109" y="1125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1" name="Google Shape;1171;p13"/>
            <p:cNvSpPr/>
            <p:nvPr/>
          </p:nvSpPr>
          <p:spPr>
            <a:xfrm>
              <a:off x="2410350" y="120782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52" y="1"/>
                  </a:moveTo>
                  <a:cubicBezTo>
                    <a:pt x="124" y="1"/>
                    <a:pt x="101" y="9"/>
                    <a:pt x="85" y="25"/>
                  </a:cubicBezTo>
                  <a:cubicBezTo>
                    <a:pt x="0" y="102"/>
                    <a:pt x="108" y="340"/>
                    <a:pt x="416" y="656"/>
                  </a:cubicBezTo>
                  <a:cubicBezTo>
                    <a:pt x="724" y="964"/>
                    <a:pt x="1194" y="1157"/>
                    <a:pt x="1194" y="1157"/>
                  </a:cubicBezTo>
                  <a:cubicBezTo>
                    <a:pt x="1194" y="1157"/>
                    <a:pt x="1017" y="679"/>
                    <a:pt x="709" y="371"/>
                  </a:cubicBezTo>
                  <a:cubicBezTo>
                    <a:pt x="464" y="120"/>
                    <a:pt x="263" y="1"/>
                    <a:pt x="152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13"/>
            <p:cNvSpPr/>
            <p:nvPr/>
          </p:nvSpPr>
          <p:spPr>
            <a:xfrm>
              <a:off x="2381650" y="120772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60" y="1"/>
                  </a:moveTo>
                  <a:cubicBezTo>
                    <a:pt x="948" y="1"/>
                    <a:pt x="748" y="119"/>
                    <a:pt x="501" y="360"/>
                  </a:cubicBezTo>
                  <a:cubicBezTo>
                    <a:pt x="193" y="668"/>
                    <a:pt x="1" y="1138"/>
                    <a:pt x="1" y="1138"/>
                  </a:cubicBezTo>
                  <a:cubicBezTo>
                    <a:pt x="1" y="1138"/>
                    <a:pt x="478" y="961"/>
                    <a:pt x="794" y="652"/>
                  </a:cubicBezTo>
                  <a:cubicBezTo>
                    <a:pt x="1102" y="344"/>
                    <a:pt x="1210" y="106"/>
                    <a:pt x="1133" y="29"/>
                  </a:cubicBezTo>
                  <a:cubicBezTo>
                    <a:pt x="1116" y="10"/>
                    <a:pt x="1091" y="1"/>
                    <a:pt x="106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13"/>
            <p:cNvSpPr/>
            <p:nvPr/>
          </p:nvSpPr>
          <p:spPr>
            <a:xfrm>
              <a:off x="2410350" y="11782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lnTo>
                    <a:pt x="1209" y="1"/>
                  </a:lnTo>
                  <a:cubicBezTo>
                    <a:pt x="1209" y="1"/>
                    <a:pt x="740" y="178"/>
                    <a:pt x="424" y="486"/>
                  </a:cubicBezTo>
                  <a:cubicBezTo>
                    <a:pt x="116" y="794"/>
                    <a:pt x="0" y="1033"/>
                    <a:pt x="85" y="1117"/>
                  </a:cubicBezTo>
                  <a:cubicBezTo>
                    <a:pt x="101" y="1133"/>
                    <a:pt x="124" y="1141"/>
                    <a:pt x="153" y="1141"/>
                  </a:cubicBezTo>
                  <a:cubicBezTo>
                    <a:pt x="264" y="1141"/>
                    <a:pt x="464" y="1023"/>
                    <a:pt x="709" y="778"/>
                  </a:cubicBezTo>
                  <a:cubicBezTo>
                    <a:pt x="1025" y="470"/>
                    <a:pt x="1209" y="1"/>
                    <a:pt x="120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13"/>
            <p:cNvSpPr/>
            <p:nvPr/>
          </p:nvSpPr>
          <p:spPr>
            <a:xfrm>
              <a:off x="2381650" y="1236150"/>
              <a:ext cx="30075" cy="29000"/>
            </a:xfrm>
            <a:custGeom>
              <a:avLst/>
              <a:gdLst/>
              <a:ahLst/>
              <a:cxnLst/>
              <a:rect l="l" t="t" r="r" b="b"/>
              <a:pathLst>
                <a:path w="1203" h="1160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86" y="478"/>
                    <a:pt x="494" y="794"/>
                  </a:cubicBezTo>
                  <a:cubicBezTo>
                    <a:pt x="736" y="1036"/>
                    <a:pt x="936" y="1160"/>
                    <a:pt x="1047" y="1160"/>
                  </a:cubicBezTo>
                  <a:cubicBezTo>
                    <a:pt x="1078" y="1160"/>
                    <a:pt x="1101" y="1151"/>
                    <a:pt x="1118" y="1133"/>
                  </a:cubicBezTo>
                  <a:cubicBezTo>
                    <a:pt x="1202" y="1056"/>
                    <a:pt x="1094" y="817"/>
                    <a:pt x="786" y="509"/>
                  </a:cubicBezTo>
                  <a:cubicBezTo>
                    <a:pt x="478" y="193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5" name="Google Shape;1175;p13"/>
            <p:cNvSpPr/>
            <p:nvPr/>
          </p:nvSpPr>
          <p:spPr>
            <a:xfrm>
              <a:off x="2409950" y="12663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9" y="1"/>
                  </a:moveTo>
                  <a:cubicBezTo>
                    <a:pt x="120" y="1"/>
                    <a:pt x="95" y="9"/>
                    <a:pt x="78" y="25"/>
                  </a:cubicBezTo>
                  <a:cubicBezTo>
                    <a:pt x="1" y="102"/>
                    <a:pt x="109" y="341"/>
                    <a:pt x="417" y="656"/>
                  </a:cubicBezTo>
                  <a:cubicBezTo>
                    <a:pt x="725" y="964"/>
                    <a:pt x="1195" y="1157"/>
                    <a:pt x="1195" y="1157"/>
                  </a:cubicBezTo>
                  <a:cubicBezTo>
                    <a:pt x="1195" y="1157"/>
                    <a:pt x="1010" y="679"/>
                    <a:pt x="709" y="364"/>
                  </a:cubicBezTo>
                  <a:cubicBezTo>
                    <a:pt x="465" y="119"/>
                    <a:pt x="264" y="1"/>
                    <a:pt x="14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6" name="Google Shape;1176;p13"/>
            <p:cNvSpPr/>
            <p:nvPr/>
          </p:nvSpPr>
          <p:spPr>
            <a:xfrm>
              <a:off x="2381275" y="126625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60" y="1"/>
                  </a:moveTo>
                  <a:cubicBezTo>
                    <a:pt x="947" y="1"/>
                    <a:pt x="748" y="119"/>
                    <a:pt x="501" y="360"/>
                  </a:cubicBezTo>
                  <a:cubicBezTo>
                    <a:pt x="193" y="668"/>
                    <a:pt x="1" y="1138"/>
                    <a:pt x="1" y="1138"/>
                  </a:cubicBezTo>
                  <a:cubicBezTo>
                    <a:pt x="1" y="1138"/>
                    <a:pt x="478" y="961"/>
                    <a:pt x="786" y="653"/>
                  </a:cubicBezTo>
                  <a:cubicBezTo>
                    <a:pt x="1102" y="345"/>
                    <a:pt x="1210" y="106"/>
                    <a:pt x="1133" y="29"/>
                  </a:cubicBezTo>
                  <a:cubicBezTo>
                    <a:pt x="1116" y="10"/>
                    <a:pt x="1091" y="1"/>
                    <a:pt x="106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13"/>
            <p:cNvSpPr/>
            <p:nvPr/>
          </p:nvSpPr>
          <p:spPr>
            <a:xfrm>
              <a:off x="2409950" y="123672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10" y="1"/>
                  </a:moveTo>
                  <a:cubicBezTo>
                    <a:pt x="1210" y="1"/>
                    <a:pt x="740" y="178"/>
                    <a:pt x="424" y="486"/>
                  </a:cubicBezTo>
                  <a:cubicBezTo>
                    <a:pt x="116" y="794"/>
                    <a:pt x="1" y="1033"/>
                    <a:pt x="78" y="1110"/>
                  </a:cubicBezTo>
                  <a:cubicBezTo>
                    <a:pt x="97" y="1128"/>
                    <a:pt x="122" y="1138"/>
                    <a:pt x="155" y="1138"/>
                  </a:cubicBezTo>
                  <a:cubicBezTo>
                    <a:pt x="271" y="1138"/>
                    <a:pt x="469" y="1019"/>
                    <a:pt x="709" y="779"/>
                  </a:cubicBezTo>
                  <a:cubicBezTo>
                    <a:pt x="1025" y="470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13"/>
            <p:cNvSpPr/>
            <p:nvPr/>
          </p:nvSpPr>
          <p:spPr>
            <a:xfrm>
              <a:off x="2381275" y="1294675"/>
              <a:ext cx="29875" cy="29000"/>
            </a:xfrm>
            <a:custGeom>
              <a:avLst/>
              <a:gdLst/>
              <a:ahLst/>
              <a:cxnLst/>
              <a:rect l="l" t="t" r="r" b="b"/>
              <a:pathLst>
                <a:path w="1195" h="1160" extrusionOk="0">
                  <a:moveTo>
                    <a:pt x="1" y="1"/>
                  </a:moveTo>
                  <a:cubicBezTo>
                    <a:pt x="1" y="1"/>
                    <a:pt x="185" y="478"/>
                    <a:pt x="493" y="794"/>
                  </a:cubicBezTo>
                  <a:cubicBezTo>
                    <a:pt x="736" y="1037"/>
                    <a:pt x="936" y="1160"/>
                    <a:pt x="1047" y="1160"/>
                  </a:cubicBezTo>
                  <a:cubicBezTo>
                    <a:pt x="1077" y="1160"/>
                    <a:pt x="1101" y="1151"/>
                    <a:pt x="1117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93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13"/>
            <p:cNvSpPr/>
            <p:nvPr/>
          </p:nvSpPr>
          <p:spPr>
            <a:xfrm>
              <a:off x="2409575" y="1324800"/>
              <a:ext cx="29875" cy="29000"/>
            </a:xfrm>
            <a:custGeom>
              <a:avLst/>
              <a:gdLst/>
              <a:ahLst/>
              <a:cxnLst/>
              <a:rect l="l" t="t" r="r" b="b"/>
              <a:pathLst>
                <a:path w="1195" h="1160" extrusionOk="0">
                  <a:moveTo>
                    <a:pt x="151" y="1"/>
                  </a:moveTo>
                  <a:cubicBezTo>
                    <a:pt x="120" y="1"/>
                    <a:pt x="96" y="10"/>
                    <a:pt x="78" y="28"/>
                  </a:cubicBezTo>
                  <a:cubicBezTo>
                    <a:pt x="1" y="105"/>
                    <a:pt x="108" y="344"/>
                    <a:pt x="416" y="652"/>
                  </a:cubicBezTo>
                  <a:cubicBezTo>
                    <a:pt x="724" y="967"/>
                    <a:pt x="1194" y="1160"/>
                    <a:pt x="1194" y="1160"/>
                  </a:cubicBezTo>
                  <a:cubicBezTo>
                    <a:pt x="1194" y="1160"/>
                    <a:pt x="1009" y="682"/>
                    <a:pt x="701" y="367"/>
                  </a:cubicBezTo>
                  <a:cubicBezTo>
                    <a:pt x="459" y="124"/>
                    <a:pt x="264" y="1"/>
                    <a:pt x="15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13"/>
            <p:cNvSpPr/>
            <p:nvPr/>
          </p:nvSpPr>
          <p:spPr>
            <a:xfrm>
              <a:off x="2380900" y="132477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59" y="1"/>
                  </a:moveTo>
                  <a:cubicBezTo>
                    <a:pt x="947" y="1"/>
                    <a:pt x="747" y="119"/>
                    <a:pt x="501" y="360"/>
                  </a:cubicBezTo>
                  <a:cubicBezTo>
                    <a:pt x="193" y="668"/>
                    <a:pt x="0" y="1138"/>
                    <a:pt x="0" y="1138"/>
                  </a:cubicBezTo>
                  <a:cubicBezTo>
                    <a:pt x="0" y="1138"/>
                    <a:pt x="478" y="961"/>
                    <a:pt x="786" y="653"/>
                  </a:cubicBezTo>
                  <a:cubicBezTo>
                    <a:pt x="1101" y="345"/>
                    <a:pt x="1209" y="106"/>
                    <a:pt x="1132" y="29"/>
                  </a:cubicBezTo>
                  <a:cubicBezTo>
                    <a:pt x="1115" y="10"/>
                    <a:pt x="1091" y="1"/>
                    <a:pt x="105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13"/>
            <p:cNvSpPr/>
            <p:nvPr/>
          </p:nvSpPr>
          <p:spPr>
            <a:xfrm>
              <a:off x="2409575" y="129525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10" y="1"/>
                  </a:moveTo>
                  <a:cubicBezTo>
                    <a:pt x="1210" y="1"/>
                    <a:pt x="740" y="178"/>
                    <a:pt x="424" y="486"/>
                  </a:cubicBezTo>
                  <a:cubicBezTo>
                    <a:pt x="108" y="794"/>
                    <a:pt x="1" y="1033"/>
                    <a:pt x="78" y="1110"/>
                  </a:cubicBezTo>
                  <a:cubicBezTo>
                    <a:pt x="96" y="1128"/>
                    <a:pt x="122" y="1138"/>
                    <a:pt x="154" y="1138"/>
                  </a:cubicBezTo>
                  <a:cubicBezTo>
                    <a:pt x="270" y="1138"/>
                    <a:pt x="468" y="1019"/>
                    <a:pt x="709" y="779"/>
                  </a:cubicBezTo>
                  <a:cubicBezTo>
                    <a:pt x="1025" y="471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13"/>
            <p:cNvSpPr/>
            <p:nvPr/>
          </p:nvSpPr>
          <p:spPr>
            <a:xfrm>
              <a:off x="2380900" y="135320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1"/>
                  </a:moveTo>
                  <a:cubicBezTo>
                    <a:pt x="0" y="1"/>
                    <a:pt x="185" y="478"/>
                    <a:pt x="493" y="786"/>
                  </a:cubicBezTo>
                  <a:cubicBezTo>
                    <a:pt x="738" y="1037"/>
                    <a:pt x="934" y="1157"/>
                    <a:pt x="1047" y="1157"/>
                  </a:cubicBezTo>
                  <a:cubicBezTo>
                    <a:pt x="1076" y="1157"/>
                    <a:pt x="1099" y="1149"/>
                    <a:pt x="1117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93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13"/>
            <p:cNvSpPr/>
            <p:nvPr/>
          </p:nvSpPr>
          <p:spPr>
            <a:xfrm>
              <a:off x="2409200" y="1383325"/>
              <a:ext cx="29850" cy="28825"/>
            </a:xfrm>
            <a:custGeom>
              <a:avLst/>
              <a:gdLst/>
              <a:ahLst/>
              <a:cxnLst/>
              <a:rect l="l" t="t" r="r" b="b"/>
              <a:pathLst>
                <a:path w="1194" h="1153" extrusionOk="0">
                  <a:moveTo>
                    <a:pt x="147" y="1"/>
                  </a:moveTo>
                  <a:cubicBezTo>
                    <a:pt x="117" y="1"/>
                    <a:pt x="94" y="10"/>
                    <a:pt x="77" y="28"/>
                  </a:cubicBezTo>
                  <a:cubicBezTo>
                    <a:pt x="0" y="105"/>
                    <a:pt x="108" y="344"/>
                    <a:pt x="416" y="652"/>
                  </a:cubicBezTo>
                  <a:cubicBezTo>
                    <a:pt x="716" y="967"/>
                    <a:pt x="1194" y="1152"/>
                    <a:pt x="1194" y="1152"/>
                  </a:cubicBezTo>
                  <a:cubicBezTo>
                    <a:pt x="1194" y="1152"/>
                    <a:pt x="1009" y="683"/>
                    <a:pt x="701" y="367"/>
                  </a:cubicBezTo>
                  <a:cubicBezTo>
                    <a:pt x="458" y="124"/>
                    <a:pt x="259" y="1"/>
                    <a:pt x="147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13"/>
            <p:cNvSpPr/>
            <p:nvPr/>
          </p:nvSpPr>
          <p:spPr>
            <a:xfrm>
              <a:off x="2380500" y="1383325"/>
              <a:ext cx="30250" cy="28425"/>
            </a:xfrm>
            <a:custGeom>
              <a:avLst/>
              <a:gdLst/>
              <a:ahLst/>
              <a:cxnLst/>
              <a:rect l="l" t="t" r="r" b="b"/>
              <a:pathLst>
                <a:path w="1210" h="1137" extrusionOk="0">
                  <a:moveTo>
                    <a:pt x="1056" y="0"/>
                  </a:moveTo>
                  <a:cubicBezTo>
                    <a:pt x="940" y="0"/>
                    <a:pt x="742" y="119"/>
                    <a:pt x="501" y="359"/>
                  </a:cubicBezTo>
                  <a:cubicBezTo>
                    <a:pt x="186" y="667"/>
                    <a:pt x="1" y="1137"/>
                    <a:pt x="1" y="1137"/>
                  </a:cubicBezTo>
                  <a:cubicBezTo>
                    <a:pt x="1" y="1137"/>
                    <a:pt x="470" y="960"/>
                    <a:pt x="786" y="652"/>
                  </a:cubicBezTo>
                  <a:cubicBezTo>
                    <a:pt x="1094" y="344"/>
                    <a:pt x="1210" y="105"/>
                    <a:pt x="1133" y="28"/>
                  </a:cubicBezTo>
                  <a:cubicBezTo>
                    <a:pt x="1114" y="9"/>
                    <a:pt x="1088" y="0"/>
                    <a:pt x="1056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13"/>
            <p:cNvSpPr/>
            <p:nvPr/>
          </p:nvSpPr>
          <p:spPr>
            <a:xfrm>
              <a:off x="2409200" y="135377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09" y="1"/>
                  </a:moveTo>
                  <a:cubicBezTo>
                    <a:pt x="1209" y="1"/>
                    <a:pt x="732" y="178"/>
                    <a:pt x="424" y="486"/>
                  </a:cubicBezTo>
                  <a:cubicBezTo>
                    <a:pt x="108" y="794"/>
                    <a:pt x="0" y="1033"/>
                    <a:pt x="77" y="1110"/>
                  </a:cubicBezTo>
                  <a:cubicBezTo>
                    <a:pt x="94" y="1128"/>
                    <a:pt x="119" y="1138"/>
                    <a:pt x="150" y="1138"/>
                  </a:cubicBezTo>
                  <a:cubicBezTo>
                    <a:pt x="262" y="1138"/>
                    <a:pt x="462" y="1019"/>
                    <a:pt x="709" y="779"/>
                  </a:cubicBezTo>
                  <a:cubicBezTo>
                    <a:pt x="1017" y="471"/>
                    <a:pt x="1209" y="1"/>
                    <a:pt x="120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13"/>
            <p:cNvSpPr/>
            <p:nvPr/>
          </p:nvSpPr>
          <p:spPr>
            <a:xfrm>
              <a:off x="2380500" y="14117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cubicBezTo>
                    <a:pt x="1" y="1"/>
                    <a:pt x="178" y="478"/>
                    <a:pt x="486" y="786"/>
                  </a:cubicBezTo>
                  <a:cubicBezTo>
                    <a:pt x="731" y="1037"/>
                    <a:pt x="931" y="1157"/>
                    <a:pt x="1046" y="1157"/>
                  </a:cubicBezTo>
                  <a:cubicBezTo>
                    <a:pt x="1076" y="1157"/>
                    <a:pt x="1100" y="1149"/>
                    <a:pt x="1117" y="1133"/>
                  </a:cubicBezTo>
                  <a:cubicBezTo>
                    <a:pt x="1194" y="1056"/>
                    <a:pt x="1087" y="817"/>
                    <a:pt x="779" y="501"/>
                  </a:cubicBezTo>
                  <a:cubicBezTo>
                    <a:pt x="470" y="193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13"/>
            <p:cNvSpPr/>
            <p:nvPr/>
          </p:nvSpPr>
          <p:spPr>
            <a:xfrm>
              <a:off x="2408625" y="1441875"/>
              <a:ext cx="30050" cy="28800"/>
            </a:xfrm>
            <a:custGeom>
              <a:avLst/>
              <a:gdLst/>
              <a:ahLst/>
              <a:cxnLst/>
              <a:rect l="l" t="t" r="r" b="b"/>
              <a:pathLst>
                <a:path w="1202" h="1152" extrusionOk="0">
                  <a:moveTo>
                    <a:pt x="155" y="0"/>
                  </a:moveTo>
                  <a:cubicBezTo>
                    <a:pt x="125" y="0"/>
                    <a:pt x="101" y="9"/>
                    <a:pt x="85" y="27"/>
                  </a:cubicBezTo>
                  <a:cubicBezTo>
                    <a:pt x="0" y="104"/>
                    <a:pt x="108" y="343"/>
                    <a:pt x="416" y="651"/>
                  </a:cubicBezTo>
                  <a:cubicBezTo>
                    <a:pt x="724" y="967"/>
                    <a:pt x="1201" y="1151"/>
                    <a:pt x="1201" y="1151"/>
                  </a:cubicBezTo>
                  <a:cubicBezTo>
                    <a:pt x="1201" y="1151"/>
                    <a:pt x="1017" y="682"/>
                    <a:pt x="709" y="366"/>
                  </a:cubicBezTo>
                  <a:cubicBezTo>
                    <a:pt x="466" y="123"/>
                    <a:pt x="266" y="0"/>
                    <a:pt x="15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13"/>
            <p:cNvSpPr/>
            <p:nvPr/>
          </p:nvSpPr>
          <p:spPr>
            <a:xfrm>
              <a:off x="2380125" y="144175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57" y="0"/>
                  </a:moveTo>
                  <a:cubicBezTo>
                    <a:pt x="946" y="0"/>
                    <a:pt x="745" y="119"/>
                    <a:pt x="501" y="363"/>
                  </a:cubicBezTo>
                  <a:cubicBezTo>
                    <a:pt x="185" y="671"/>
                    <a:pt x="0" y="1141"/>
                    <a:pt x="0" y="1141"/>
                  </a:cubicBezTo>
                  <a:cubicBezTo>
                    <a:pt x="0" y="1141"/>
                    <a:pt x="470" y="964"/>
                    <a:pt x="786" y="656"/>
                  </a:cubicBezTo>
                  <a:cubicBezTo>
                    <a:pt x="1094" y="348"/>
                    <a:pt x="1209" y="109"/>
                    <a:pt x="1125" y="24"/>
                  </a:cubicBezTo>
                  <a:cubicBezTo>
                    <a:pt x="1109" y="8"/>
                    <a:pt x="1086" y="0"/>
                    <a:pt x="1057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13"/>
            <p:cNvSpPr/>
            <p:nvPr/>
          </p:nvSpPr>
          <p:spPr>
            <a:xfrm>
              <a:off x="2408800" y="1412125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210" y="0"/>
                  </a:moveTo>
                  <a:lnTo>
                    <a:pt x="1210" y="0"/>
                  </a:lnTo>
                  <a:cubicBezTo>
                    <a:pt x="1210" y="0"/>
                    <a:pt x="732" y="185"/>
                    <a:pt x="424" y="493"/>
                  </a:cubicBezTo>
                  <a:cubicBezTo>
                    <a:pt x="109" y="801"/>
                    <a:pt x="1" y="1040"/>
                    <a:pt x="78" y="1117"/>
                  </a:cubicBezTo>
                  <a:cubicBezTo>
                    <a:pt x="95" y="1135"/>
                    <a:pt x="119" y="1145"/>
                    <a:pt x="151" y="1145"/>
                  </a:cubicBezTo>
                  <a:cubicBezTo>
                    <a:pt x="263" y="1145"/>
                    <a:pt x="463" y="1026"/>
                    <a:pt x="709" y="786"/>
                  </a:cubicBezTo>
                  <a:cubicBezTo>
                    <a:pt x="1017" y="478"/>
                    <a:pt x="1210" y="0"/>
                    <a:pt x="121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13"/>
            <p:cNvSpPr/>
            <p:nvPr/>
          </p:nvSpPr>
          <p:spPr>
            <a:xfrm>
              <a:off x="2380125" y="1470250"/>
              <a:ext cx="27175" cy="25250"/>
            </a:xfrm>
            <a:custGeom>
              <a:avLst/>
              <a:gdLst/>
              <a:ahLst/>
              <a:cxnLst/>
              <a:rect l="l" t="t" r="r" b="b"/>
              <a:pathLst>
                <a:path w="1087" h="1010" extrusionOk="0">
                  <a:moveTo>
                    <a:pt x="0" y="1"/>
                  </a:moveTo>
                  <a:lnTo>
                    <a:pt x="0" y="1"/>
                  </a:lnTo>
                  <a:cubicBezTo>
                    <a:pt x="8" y="32"/>
                    <a:pt x="185" y="486"/>
                    <a:pt x="485" y="786"/>
                  </a:cubicBezTo>
                  <a:cubicBezTo>
                    <a:pt x="578" y="879"/>
                    <a:pt x="663" y="956"/>
                    <a:pt x="732" y="1010"/>
                  </a:cubicBezTo>
                  <a:cubicBezTo>
                    <a:pt x="855" y="971"/>
                    <a:pt x="971" y="933"/>
                    <a:pt x="1086" y="894"/>
                  </a:cubicBezTo>
                  <a:cubicBezTo>
                    <a:pt x="1025" y="786"/>
                    <a:pt x="924" y="656"/>
                    <a:pt x="778" y="502"/>
                  </a:cubicBezTo>
                  <a:cubicBezTo>
                    <a:pt x="478" y="201"/>
                    <a:pt x="23" y="16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13"/>
            <p:cNvSpPr/>
            <p:nvPr/>
          </p:nvSpPr>
          <p:spPr>
            <a:xfrm>
              <a:off x="2412275" y="1470650"/>
              <a:ext cx="26200" cy="20050"/>
            </a:xfrm>
            <a:custGeom>
              <a:avLst/>
              <a:gdLst/>
              <a:ahLst/>
              <a:cxnLst/>
              <a:rect l="l" t="t" r="r" b="b"/>
              <a:pathLst>
                <a:path w="1048" h="802" extrusionOk="0">
                  <a:moveTo>
                    <a:pt x="1048" y="0"/>
                  </a:moveTo>
                  <a:lnTo>
                    <a:pt x="1048" y="0"/>
                  </a:lnTo>
                  <a:cubicBezTo>
                    <a:pt x="1025" y="16"/>
                    <a:pt x="570" y="193"/>
                    <a:pt x="262" y="493"/>
                  </a:cubicBezTo>
                  <a:cubicBezTo>
                    <a:pt x="147" y="609"/>
                    <a:pt x="62" y="709"/>
                    <a:pt x="0" y="801"/>
                  </a:cubicBezTo>
                  <a:cubicBezTo>
                    <a:pt x="262" y="709"/>
                    <a:pt x="524" y="601"/>
                    <a:pt x="786" y="493"/>
                  </a:cubicBezTo>
                  <a:cubicBezTo>
                    <a:pt x="948" y="254"/>
                    <a:pt x="1040" y="23"/>
                    <a:pt x="1048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13"/>
            <p:cNvSpPr/>
            <p:nvPr/>
          </p:nvSpPr>
          <p:spPr>
            <a:xfrm>
              <a:off x="2335650" y="606600"/>
              <a:ext cx="21575" cy="14475"/>
            </a:xfrm>
            <a:custGeom>
              <a:avLst/>
              <a:gdLst/>
              <a:ahLst/>
              <a:cxnLst/>
              <a:rect l="l" t="t" r="r" b="b"/>
              <a:pathLst>
                <a:path w="863" h="579" extrusionOk="0">
                  <a:moveTo>
                    <a:pt x="0" y="1"/>
                  </a:moveTo>
                  <a:lnTo>
                    <a:pt x="0" y="1"/>
                  </a:lnTo>
                  <a:cubicBezTo>
                    <a:pt x="54" y="70"/>
                    <a:pt x="116" y="147"/>
                    <a:pt x="178" y="209"/>
                  </a:cubicBezTo>
                  <a:cubicBezTo>
                    <a:pt x="422" y="459"/>
                    <a:pt x="623" y="579"/>
                    <a:pt x="734" y="579"/>
                  </a:cubicBezTo>
                  <a:cubicBezTo>
                    <a:pt x="763" y="579"/>
                    <a:pt x="785" y="571"/>
                    <a:pt x="801" y="555"/>
                  </a:cubicBezTo>
                  <a:cubicBezTo>
                    <a:pt x="863" y="493"/>
                    <a:pt x="817" y="339"/>
                    <a:pt x="647" y="124"/>
                  </a:cubicBezTo>
                  <a:cubicBezTo>
                    <a:pt x="432" y="78"/>
                    <a:pt x="224" y="39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13"/>
            <p:cNvSpPr/>
            <p:nvPr/>
          </p:nvSpPr>
          <p:spPr>
            <a:xfrm>
              <a:off x="2356050" y="6221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53" y="1"/>
                  </a:moveTo>
                  <a:cubicBezTo>
                    <a:pt x="124" y="1"/>
                    <a:pt x="101" y="9"/>
                    <a:pt x="85" y="24"/>
                  </a:cubicBezTo>
                  <a:cubicBezTo>
                    <a:pt x="1" y="109"/>
                    <a:pt x="109" y="348"/>
                    <a:pt x="417" y="656"/>
                  </a:cubicBezTo>
                  <a:cubicBezTo>
                    <a:pt x="725" y="972"/>
                    <a:pt x="1194" y="1156"/>
                    <a:pt x="1194" y="1156"/>
                  </a:cubicBezTo>
                  <a:cubicBezTo>
                    <a:pt x="1194" y="1156"/>
                    <a:pt x="1017" y="687"/>
                    <a:pt x="709" y="371"/>
                  </a:cubicBezTo>
                  <a:cubicBezTo>
                    <a:pt x="465" y="120"/>
                    <a:pt x="264" y="1"/>
                    <a:pt x="153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13"/>
            <p:cNvSpPr/>
            <p:nvPr/>
          </p:nvSpPr>
          <p:spPr>
            <a:xfrm>
              <a:off x="2327375" y="6221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1"/>
                  </a:moveTo>
                  <a:cubicBezTo>
                    <a:pt x="953" y="1"/>
                    <a:pt x="751" y="119"/>
                    <a:pt x="501" y="363"/>
                  </a:cubicBezTo>
                  <a:cubicBezTo>
                    <a:pt x="193" y="671"/>
                    <a:pt x="0" y="1141"/>
                    <a:pt x="0" y="1141"/>
                  </a:cubicBezTo>
                  <a:cubicBezTo>
                    <a:pt x="0" y="1141"/>
                    <a:pt x="478" y="956"/>
                    <a:pt x="786" y="648"/>
                  </a:cubicBezTo>
                  <a:cubicBezTo>
                    <a:pt x="1101" y="340"/>
                    <a:pt x="1209" y="109"/>
                    <a:pt x="1132" y="24"/>
                  </a:cubicBezTo>
                  <a:cubicBezTo>
                    <a:pt x="1116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13"/>
            <p:cNvSpPr/>
            <p:nvPr/>
          </p:nvSpPr>
          <p:spPr>
            <a:xfrm>
              <a:off x="2356825" y="611600"/>
              <a:ext cx="14650" cy="9500"/>
            </a:xfrm>
            <a:custGeom>
              <a:avLst/>
              <a:gdLst/>
              <a:ahLst/>
              <a:cxnLst/>
              <a:rect l="l" t="t" r="r" b="b"/>
              <a:pathLst>
                <a:path w="586" h="380" extrusionOk="0">
                  <a:moveTo>
                    <a:pt x="155" y="1"/>
                  </a:moveTo>
                  <a:cubicBezTo>
                    <a:pt x="31" y="178"/>
                    <a:pt x="0" y="301"/>
                    <a:pt x="54" y="355"/>
                  </a:cubicBezTo>
                  <a:cubicBezTo>
                    <a:pt x="71" y="371"/>
                    <a:pt x="94" y="379"/>
                    <a:pt x="123" y="379"/>
                  </a:cubicBezTo>
                  <a:cubicBezTo>
                    <a:pt x="218" y="379"/>
                    <a:pt x="379" y="291"/>
                    <a:pt x="586" y="109"/>
                  </a:cubicBezTo>
                  <a:cubicBezTo>
                    <a:pt x="439" y="78"/>
                    <a:pt x="301" y="39"/>
                    <a:pt x="15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Google Shape;1196;p13"/>
            <p:cNvSpPr/>
            <p:nvPr/>
          </p:nvSpPr>
          <p:spPr>
            <a:xfrm>
              <a:off x="2327375" y="650700"/>
              <a:ext cx="29850" cy="28900"/>
            </a:xfrm>
            <a:custGeom>
              <a:avLst/>
              <a:gdLst/>
              <a:ahLst/>
              <a:cxnLst/>
              <a:rect l="l" t="t" r="r" b="b"/>
              <a:pathLst>
                <a:path w="1194" h="1156" extrusionOk="0">
                  <a:moveTo>
                    <a:pt x="0" y="0"/>
                  </a:moveTo>
                  <a:cubicBezTo>
                    <a:pt x="0" y="0"/>
                    <a:pt x="185" y="478"/>
                    <a:pt x="493" y="786"/>
                  </a:cubicBezTo>
                  <a:cubicBezTo>
                    <a:pt x="738" y="1036"/>
                    <a:pt x="939" y="1156"/>
                    <a:pt x="1050" y="1156"/>
                  </a:cubicBezTo>
                  <a:cubicBezTo>
                    <a:pt x="1078" y="1156"/>
                    <a:pt x="1101" y="1148"/>
                    <a:pt x="1117" y="1132"/>
                  </a:cubicBezTo>
                  <a:cubicBezTo>
                    <a:pt x="1194" y="1055"/>
                    <a:pt x="1094" y="816"/>
                    <a:pt x="786" y="501"/>
                  </a:cubicBezTo>
                  <a:cubicBezTo>
                    <a:pt x="478" y="19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Google Shape;1197;p13"/>
            <p:cNvSpPr/>
            <p:nvPr/>
          </p:nvSpPr>
          <p:spPr>
            <a:xfrm>
              <a:off x="2355675" y="68070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8" y="1"/>
                  </a:moveTo>
                  <a:cubicBezTo>
                    <a:pt x="119" y="1"/>
                    <a:pt x="95" y="9"/>
                    <a:pt x="77" y="25"/>
                  </a:cubicBezTo>
                  <a:cubicBezTo>
                    <a:pt x="0" y="109"/>
                    <a:pt x="108" y="348"/>
                    <a:pt x="416" y="656"/>
                  </a:cubicBezTo>
                  <a:cubicBezTo>
                    <a:pt x="724" y="972"/>
                    <a:pt x="1194" y="1157"/>
                    <a:pt x="1194" y="1157"/>
                  </a:cubicBezTo>
                  <a:cubicBezTo>
                    <a:pt x="1194" y="1157"/>
                    <a:pt x="1009" y="687"/>
                    <a:pt x="701" y="371"/>
                  </a:cubicBezTo>
                  <a:cubicBezTo>
                    <a:pt x="463" y="120"/>
                    <a:pt x="263" y="1"/>
                    <a:pt x="148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8" name="Google Shape;1198;p13"/>
            <p:cNvSpPr/>
            <p:nvPr/>
          </p:nvSpPr>
          <p:spPr>
            <a:xfrm>
              <a:off x="2326975" y="6807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1"/>
                  </a:moveTo>
                  <a:cubicBezTo>
                    <a:pt x="954" y="1"/>
                    <a:pt x="752" y="119"/>
                    <a:pt x="501" y="363"/>
                  </a:cubicBezTo>
                  <a:cubicBezTo>
                    <a:pt x="193" y="671"/>
                    <a:pt x="1" y="1141"/>
                    <a:pt x="1" y="1141"/>
                  </a:cubicBezTo>
                  <a:cubicBezTo>
                    <a:pt x="1" y="1141"/>
                    <a:pt x="478" y="956"/>
                    <a:pt x="786" y="648"/>
                  </a:cubicBezTo>
                  <a:cubicBezTo>
                    <a:pt x="1102" y="340"/>
                    <a:pt x="1210" y="109"/>
                    <a:pt x="1133" y="25"/>
                  </a:cubicBezTo>
                  <a:cubicBezTo>
                    <a:pt x="1117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9" name="Google Shape;1199;p13"/>
            <p:cNvSpPr/>
            <p:nvPr/>
          </p:nvSpPr>
          <p:spPr>
            <a:xfrm>
              <a:off x="2355675" y="6510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0"/>
                  </a:moveTo>
                  <a:cubicBezTo>
                    <a:pt x="1209" y="1"/>
                    <a:pt x="740" y="185"/>
                    <a:pt x="424" y="493"/>
                  </a:cubicBezTo>
                  <a:cubicBezTo>
                    <a:pt x="116" y="801"/>
                    <a:pt x="0" y="1040"/>
                    <a:pt x="77" y="1117"/>
                  </a:cubicBezTo>
                  <a:cubicBezTo>
                    <a:pt x="95" y="1133"/>
                    <a:pt x="119" y="1141"/>
                    <a:pt x="149" y="1141"/>
                  </a:cubicBezTo>
                  <a:cubicBezTo>
                    <a:pt x="264" y="1141"/>
                    <a:pt x="464" y="1023"/>
                    <a:pt x="709" y="778"/>
                  </a:cubicBezTo>
                  <a:cubicBezTo>
                    <a:pt x="1024" y="470"/>
                    <a:pt x="1209" y="1"/>
                    <a:pt x="120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Google Shape;1200;p13"/>
            <p:cNvSpPr/>
            <p:nvPr/>
          </p:nvSpPr>
          <p:spPr>
            <a:xfrm>
              <a:off x="2326975" y="7092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0"/>
                  </a:moveTo>
                  <a:cubicBezTo>
                    <a:pt x="1" y="0"/>
                    <a:pt x="186" y="478"/>
                    <a:pt x="494" y="786"/>
                  </a:cubicBezTo>
                  <a:cubicBezTo>
                    <a:pt x="738" y="1036"/>
                    <a:pt x="939" y="1156"/>
                    <a:pt x="1050" y="1156"/>
                  </a:cubicBezTo>
                  <a:cubicBezTo>
                    <a:pt x="1079" y="1156"/>
                    <a:pt x="1102" y="1148"/>
                    <a:pt x="1117" y="1132"/>
                  </a:cubicBezTo>
                  <a:cubicBezTo>
                    <a:pt x="1194" y="1055"/>
                    <a:pt x="1087" y="816"/>
                    <a:pt x="779" y="501"/>
                  </a:cubicBezTo>
                  <a:cubicBezTo>
                    <a:pt x="471" y="185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Google Shape;1201;p13"/>
            <p:cNvSpPr/>
            <p:nvPr/>
          </p:nvSpPr>
          <p:spPr>
            <a:xfrm>
              <a:off x="2355275" y="7392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8" y="1"/>
                  </a:moveTo>
                  <a:cubicBezTo>
                    <a:pt x="119" y="1"/>
                    <a:pt x="95" y="9"/>
                    <a:pt x="78" y="25"/>
                  </a:cubicBezTo>
                  <a:cubicBezTo>
                    <a:pt x="1" y="102"/>
                    <a:pt x="109" y="340"/>
                    <a:pt x="417" y="656"/>
                  </a:cubicBezTo>
                  <a:cubicBezTo>
                    <a:pt x="725" y="972"/>
                    <a:pt x="1195" y="1157"/>
                    <a:pt x="1195" y="1157"/>
                  </a:cubicBezTo>
                  <a:cubicBezTo>
                    <a:pt x="1195" y="1157"/>
                    <a:pt x="1010" y="679"/>
                    <a:pt x="702" y="371"/>
                  </a:cubicBezTo>
                  <a:cubicBezTo>
                    <a:pt x="457" y="120"/>
                    <a:pt x="261" y="1"/>
                    <a:pt x="148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2" name="Google Shape;1202;p13"/>
            <p:cNvSpPr/>
            <p:nvPr/>
          </p:nvSpPr>
          <p:spPr>
            <a:xfrm>
              <a:off x="2326600" y="7392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1"/>
                  </a:moveTo>
                  <a:cubicBezTo>
                    <a:pt x="954" y="1"/>
                    <a:pt x="752" y="119"/>
                    <a:pt x="501" y="363"/>
                  </a:cubicBezTo>
                  <a:cubicBezTo>
                    <a:pt x="185" y="672"/>
                    <a:pt x="0" y="1141"/>
                    <a:pt x="0" y="1141"/>
                  </a:cubicBezTo>
                  <a:cubicBezTo>
                    <a:pt x="0" y="1141"/>
                    <a:pt x="478" y="956"/>
                    <a:pt x="786" y="648"/>
                  </a:cubicBezTo>
                  <a:cubicBezTo>
                    <a:pt x="1102" y="340"/>
                    <a:pt x="1209" y="109"/>
                    <a:pt x="1132" y="25"/>
                  </a:cubicBezTo>
                  <a:cubicBezTo>
                    <a:pt x="1117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3" name="Google Shape;1203;p13"/>
            <p:cNvSpPr/>
            <p:nvPr/>
          </p:nvSpPr>
          <p:spPr>
            <a:xfrm>
              <a:off x="2355275" y="7096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cubicBezTo>
                    <a:pt x="1210" y="1"/>
                    <a:pt x="732" y="185"/>
                    <a:pt x="424" y="493"/>
                  </a:cubicBezTo>
                  <a:cubicBezTo>
                    <a:pt x="109" y="801"/>
                    <a:pt x="1" y="1033"/>
                    <a:pt x="78" y="1117"/>
                  </a:cubicBezTo>
                  <a:cubicBezTo>
                    <a:pt x="94" y="1133"/>
                    <a:pt x="117" y="1141"/>
                    <a:pt x="146" y="1141"/>
                  </a:cubicBezTo>
                  <a:cubicBezTo>
                    <a:pt x="257" y="1141"/>
                    <a:pt x="459" y="1023"/>
                    <a:pt x="709" y="778"/>
                  </a:cubicBezTo>
                  <a:cubicBezTo>
                    <a:pt x="1025" y="470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13"/>
            <p:cNvSpPr/>
            <p:nvPr/>
          </p:nvSpPr>
          <p:spPr>
            <a:xfrm>
              <a:off x="2326600" y="7677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0" y="0"/>
                  </a:moveTo>
                  <a:cubicBezTo>
                    <a:pt x="0" y="0"/>
                    <a:pt x="185" y="470"/>
                    <a:pt x="493" y="786"/>
                  </a:cubicBezTo>
                  <a:cubicBezTo>
                    <a:pt x="738" y="1037"/>
                    <a:pt x="934" y="1156"/>
                    <a:pt x="1047" y="1156"/>
                  </a:cubicBezTo>
                  <a:cubicBezTo>
                    <a:pt x="1076" y="1156"/>
                    <a:pt x="1100" y="1148"/>
                    <a:pt x="1117" y="1132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5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205;p13"/>
            <p:cNvSpPr/>
            <p:nvPr/>
          </p:nvSpPr>
          <p:spPr>
            <a:xfrm>
              <a:off x="2354900" y="7977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5" y="1"/>
                  </a:moveTo>
                  <a:cubicBezTo>
                    <a:pt x="116" y="1"/>
                    <a:pt x="93" y="9"/>
                    <a:pt x="77" y="25"/>
                  </a:cubicBezTo>
                  <a:cubicBezTo>
                    <a:pt x="0" y="102"/>
                    <a:pt x="108" y="340"/>
                    <a:pt x="409" y="656"/>
                  </a:cubicBezTo>
                  <a:cubicBezTo>
                    <a:pt x="717" y="964"/>
                    <a:pt x="1194" y="1157"/>
                    <a:pt x="1194" y="1157"/>
                  </a:cubicBezTo>
                  <a:cubicBezTo>
                    <a:pt x="1194" y="1157"/>
                    <a:pt x="1009" y="679"/>
                    <a:pt x="701" y="371"/>
                  </a:cubicBezTo>
                  <a:cubicBezTo>
                    <a:pt x="457" y="120"/>
                    <a:pt x="256" y="1"/>
                    <a:pt x="14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6" name="Google Shape;1206;p13"/>
            <p:cNvSpPr/>
            <p:nvPr/>
          </p:nvSpPr>
          <p:spPr>
            <a:xfrm>
              <a:off x="2326225" y="7977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1" y="1"/>
                  </a:moveTo>
                  <a:cubicBezTo>
                    <a:pt x="946" y="1"/>
                    <a:pt x="745" y="119"/>
                    <a:pt x="501" y="364"/>
                  </a:cubicBezTo>
                  <a:cubicBezTo>
                    <a:pt x="185" y="672"/>
                    <a:pt x="0" y="1141"/>
                    <a:pt x="0" y="1141"/>
                  </a:cubicBezTo>
                  <a:cubicBezTo>
                    <a:pt x="0" y="1141"/>
                    <a:pt x="470" y="957"/>
                    <a:pt x="786" y="648"/>
                  </a:cubicBezTo>
                  <a:cubicBezTo>
                    <a:pt x="1094" y="340"/>
                    <a:pt x="1209" y="102"/>
                    <a:pt x="1132" y="25"/>
                  </a:cubicBezTo>
                  <a:cubicBezTo>
                    <a:pt x="1115" y="9"/>
                    <a:pt x="1091" y="1"/>
                    <a:pt x="106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7" name="Google Shape;1207;p13"/>
            <p:cNvSpPr/>
            <p:nvPr/>
          </p:nvSpPr>
          <p:spPr>
            <a:xfrm>
              <a:off x="2354900" y="7681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cubicBezTo>
                    <a:pt x="1209" y="1"/>
                    <a:pt x="732" y="186"/>
                    <a:pt x="424" y="494"/>
                  </a:cubicBezTo>
                  <a:cubicBezTo>
                    <a:pt x="108" y="802"/>
                    <a:pt x="0" y="1033"/>
                    <a:pt x="77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3"/>
                    <a:pt x="709" y="778"/>
                  </a:cubicBezTo>
                  <a:cubicBezTo>
                    <a:pt x="1017" y="470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8" name="Google Shape;1208;p13"/>
            <p:cNvSpPr/>
            <p:nvPr/>
          </p:nvSpPr>
          <p:spPr>
            <a:xfrm>
              <a:off x="2326225" y="826275"/>
              <a:ext cx="29850" cy="28900"/>
            </a:xfrm>
            <a:custGeom>
              <a:avLst/>
              <a:gdLst/>
              <a:ahLst/>
              <a:cxnLst/>
              <a:rect l="l" t="t" r="r" b="b"/>
              <a:pathLst>
                <a:path w="1194" h="1156" extrusionOk="0">
                  <a:moveTo>
                    <a:pt x="0" y="0"/>
                  </a:moveTo>
                  <a:cubicBezTo>
                    <a:pt x="0" y="0"/>
                    <a:pt x="177" y="470"/>
                    <a:pt x="485" y="786"/>
                  </a:cubicBezTo>
                  <a:cubicBezTo>
                    <a:pt x="732" y="1032"/>
                    <a:pt x="934" y="1155"/>
                    <a:pt x="1048" y="1155"/>
                  </a:cubicBezTo>
                  <a:cubicBezTo>
                    <a:pt x="1077" y="1155"/>
                    <a:pt x="1100" y="1148"/>
                    <a:pt x="1117" y="1132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9" name="Google Shape;1209;p13"/>
            <p:cNvSpPr/>
            <p:nvPr/>
          </p:nvSpPr>
          <p:spPr>
            <a:xfrm>
              <a:off x="2354325" y="856275"/>
              <a:ext cx="30050" cy="28925"/>
            </a:xfrm>
            <a:custGeom>
              <a:avLst/>
              <a:gdLst/>
              <a:ahLst/>
              <a:cxnLst/>
              <a:rect l="l" t="t" r="r" b="b"/>
              <a:pathLst>
                <a:path w="1202" h="1157" extrusionOk="0">
                  <a:moveTo>
                    <a:pt x="152" y="1"/>
                  </a:moveTo>
                  <a:cubicBezTo>
                    <a:pt x="124" y="1"/>
                    <a:pt x="101" y="9"/>
                    <a:pt x="85" y="25"/>
                  </a:cubicBezTo>
                  <a:cubicBezTo>
                    <a:pt x="0" y="102"/>
                    <a:pt x="108" y="341"/>
                    <a:pt x="416" y="656"/>
                  </a:cubicBezTo>
                  <a:cubicBezTo>
                    <a:pt x="724" y="964"/>
                    <a:pt x="1202" y="1157"/>
                    <a:pt x="1202" y="1157"/>
                  </a:cubicBezTo>
                  <a:cubicBezTo>
                    <a:pt x="1202" y="1157"/>
                    <a:pt x="1017" y="679"/>
                    <a:pt x="709" y="371"/>
                  </a:cubicBezTo>
                  <a:cubicBezTo>
                    <a:pt x="464" y="121"/>
                    <a:pt x="263" y="1"/>
                    <a:pt x="152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0" name="Google Shape;1210;p13"/>
            <p:cNvSpPr/>
            <p:nvPr/>
          </p:nvSpPr>
          <p:spPr>
            <a:xfrm>
              <a:off x="2325825" y="8562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57" y="1"/>
                  </a:moveTo>
                  <a:cubicBezTo>
                    <a:pt x="946" y="1"/>
                    <a:pt x="746" y="119"/>
                    <a:pt x="501" y="364"/>
                  </a:cubicBezTo>
                  <a:cubicBezTo>
                    <a:pt x="185" y="664"/>
                    <a:pt x="1" y="1141"/>
                    <a:pt x="1" y="1141"/>
                  </a:cubicBezTo>
                  <a:cubicBezTo>
                    <a:pt x="1" y="1141"/>
                    <a:pt x="470" y="957"/>
                    <a:pt x="786" y="649"/>
                  </a:cubicBezTo>
                  <a:cubicBezTo>
                    <a:pt x="1094" y="341"/>
                    <a:pt x="1210" y="102"/>
                    <a:pt x="1125" y="25"/>
                  </a:cubicBezTo>
                  <a:cubicBezTo>
                    <a:pt x="1109" y="9"/>
                    <a:pt x="1086" y="1"/>
                    <a:pt x="1057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211;p13"/>
            <p:cNvSpPr/>
            <p:nvPr/>
          </p:nvSpPr>
          <p:spPr>
            <a:xfrm>
              <a:off x="2354525" y="8266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lnTo>
                    <a:pt x="1209" y="1"/>
                  </a:lnTo>
                  <a:cubicBezTo>
                    <a:pt x="1209" y="1"/>
                    <a:pt x="732" y="186"/>
                    <a:pt x="424" y="494"/>
                  </a:cubicBezTo>
                  <a:cubicBezTo>
                    <a:pt x="108" y="802"/>
                    <a:pt x="0" y="1033"/>
                    <a:pt x="77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3"/>
                    <a:pt x="709" y="779"/>
                  </a:cubicBezTo>
                  <a:cubicBezTo>
                    <a:pt x="1017" y="471"/>
                    <a:pt x="1209" y="1"/>
                    <a:pt x="120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13"/>
            <p:cNvSpPr/>
            <p:nvPr/>
          </p:nvSpPr>
          <p:spPr>
            <a:xfrm>
              <a:off x="2325825" y="884800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" y="0"/>
                  </a:moveTo>
                  <a:cubicBezTo>
                    <a:pt x="1" y="0"/>
                    <a:pt x="178" y="470"/>
                    <a:pt x="486" y="786"/>
                  </a:cubicBezTo>
                  <a:cubicBezTo>
                    <a:pt x="732" y="1032"/>
                    <a:pt x="934" y="1156"/>
                    <a:pt x="1045" y="1156"/>
                  </a:cubicBezTo>
                  <a:cubicBezTo>
                    <a:pt x="1072" y="1156"/>
                    <a:pt x="1094" y="1148"/>
                    <a:pt x="1110" y="1132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5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13"/>
            <p:cNvSpPr/>
            <p:nvPr/>
          </p:nvSpPr>
          <p:spPr>
            <a:xfrm>
              <a:off x="2353925" y="914825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53" y="0"/>
                  </a:moveTo>
                  <a:cubicBezTo>
                    <a:pt x="124" y="0"/>
                    <a:pt x="102" y="8"/>
                    <a:pt x="86" y="24"/>
                  </a:cubicBezTo>
                  <a:cubicBezTo>
                    <a:pt x="1" y="101"/>
                    <a:pt x="109" y="340"/>
                    <a:pt x="417" y="655"/>
                  </a:cubicBezTo>
                  <a:cubicBezTo>
                    <a:pt x="725" y="963"/>
                    <a:pt x="1195" y="1156"/>
                    <a:pt x="1195" y="1156"/>
                  </a:cubicBezTo>
                  <a:cubicBezTo>
                    <a:pt x="1195" y="1156"/>
                    <a:pt x="1018" y="678"/>
                    <a:pt x="709" y="370"/>
                  </a:cubicBezTo>
                  <a:cubicBezTo>
                    <a:pt x="465" y="120"/>
                    <a:pt x="264" y="0"/>
                    <a:pt x="153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13"/>
            <p:cNvSpPr/>
            <p:nvPr/>
          </p:nvSpPr>
          <p:spPr>
            <a:xfrm>
              <a:off x="2325250" y="9148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2" y="0"/>
                  </a:moveTo>
                  <a:cubicBezTo>
                    <a:pt x="950" y="0"/>
                    <a:pt x="749" y="114"/>
                    <a:pt x="501" y="356"/>
                  </a:cubicBezTo>
                  <a:cubicBezTo>
                    <a:pt x="193" y="664"/>
                    <a:pt x="1" y="1142"/>
                    <a:pt x="1" y="1142"/>
                  </a:cubicBezTo>
                  <a:cubicBezTo>
                    <a:pt x="1" y="1142"/>
                    <a:pt x="478" y="957"/>
                    <a:pt x="794" y="649"/>
                  </a:cubicBezTo>
                  <a:cubicBezTo>
                    <a:pt x="1102" y="341"/>
                    <a:pt x="1210" y="102"/>
                    <a:pt x="1133" y="25"/>
                  </a:cubicBezTo>
                  <a:cubicBezTo>
                    <a:pt x="1116" y="8"/>
                    <a:pt x="1092" y="0"/>
                    <a:pt x="1062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13"/>
            <p:cNvSpPr/>
            <p:nvPr/>
          </p:nvSpPr>
          <p:spPr>
            <a:xfrm>
              <a:off x="2353925" y="885175"/>
              <a:ext cx="30450" cy="28550"/>
            </a:xfrm>
            <a:custGeom>
              <a:avLst/>
              <a:gdLst/>
              <a:ahLst/>
              <a:cxnLst/>
              <a:rect l="l" t="t" r="r" b="b"/>
              <a:pathLst>
                <a:path w="1218" h="1142" extrusionOk="0">
                  <a:moveTo>
                    <a:pt x="1218" y="1"/>
                  </a:moveTo>
                  <a:cubicBezTo>
                    <a:pt x="1218" y="1"/>
                    <a:pt x="740" y="186"/>
                    <a:pt x="425" y="494"/>
                  </a:cubicBezTo>
                  <a:cubicBezTo>
                    <a:pt x="116" y="794"/>
                    <a:pt x="1" y="1033"/>
                    <a:pt x="86" y="1117"/>
                  </a:cubicBezTo>
                  <a:cubicBezTo>
                    <a:pt x="102" y="1133"/>
                    <a:pt x="124" y="1141"/>
                    <a:pt x="153" y="1141"/>
                  </a:cubicBezTo>
                  <a:cubicBezTo>
                    <a:pt x="264" y="1141"/>
                    <a:pt x="465" y="1023"/>
                    <a:pt x="709" y="779"/>
                  </a:cubicBezTo>
                  <a:cubicBezTo>
                    <a:pt x="1025" y="471"/>
                    <a:pt x="1218" y="1"/>
                    <a:pt x="1218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Google Shape;1216;p13"/>
            <p:cNvSpPr/>
            <p:nvPr/>
          </p:nvSpPr>
          <p:spPr>
            <a:xfrm>
              <a:off x="2325250" y="943325"/>
              <a:ext cx="30050" cy="28800"/>
            </a:xfrm>
            <a:custGeom>
              <a:avLst/>
              <a:gdLst/>
              <a:ahLst/>
              <a:cxnLst/>
              <a:rect l="l" t="t" r="r" b="b"/>
              <a:pathLst>
                <a:path w="1202" h="1152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85" y="470"/>
                    <a:pt x="493" y="786"/>
                  </a:cubicBezTo>
                  <a:cubicBezTo>
                    <a:pt x="736" y="1029"/>
                    <a:pt x="936" y="1152"/>
                    <a:pt x="1047" y="1152"/>
                  </a:cubicBezTo>
                  <a:cubicBezTo>
                    <a:pt x="1077" y="1152"/>
                    <a:pt x="1101" y="1143"/>
                    <a:pt x="1117" y="1125"/>
                  </a:cubicBezTo>
                  <a:cubicBezTo>
                    <a:pt x="1202" y="1048"/>
                    <a:pt x="1094" y="809"/>
                    <a:pt x="786" y="501"/>
                  </a:cubicBezTo>
                  <a:cubicBezTo>
                    <a:pt x="478" y="185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13"/>
            <p:cNvSpPr/>
            <p:nvPr/>
          </p:nvSpPr>
          <p:spPr>
            <a:xfrm>
              <a:off x="2353550" y="973350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49" y="0"/>
                  </a:moveTo>
                  <a:cubicBezTo>
                    <a:pt x="119" y="0"/>
                    <a:pt x="95" y="8"/>
                    <a:pt x="78" y="24"/>
                  </a:cubicBezTo>
                  <a:cubicBezTo>
                    <a:pt x="1" y="101"/>
                    <a:pt x="108" y="340"/>
                    <a:pt x="416" y="655"/>
                  </a:cubicBezTo>
                  <a:cubicBezTo>
                    <a:pt x="724" y="963"/>
                    <a:pt x="1194" y="1156"/>
                    <a:pt x="1194" y="1156"/>
                  </a:cubicBezTo>
                  <a:cubicBezTo>
                    <a:pt x="1194" y="1156"/>
                    <a:pt x="1017" y="679"/>
                    <a:pt x="709" y="370"/>
                  </a:cubicBezTo>
                  <a:cubicBezTo>
                    <a:pt x="464" y="120"/>
                    <a:pt x="263" y="0"/>
                    <a:pt x="14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218;p13"/>
            <p:cNvSpPr/>
            <p:nvPr/>
          </p:nvSpPr>
          <p:spPr>
            <a:xfrm>
              <a:off x="2324875" y="973250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059" y="0"/>
                  </a:moveTo>
                  <a:cubicBezTo>
                    <a:pt x="947" y="0"/>
                    <a:pt x="747" y="119"/>
                    <a:pt x="501" y="359"/>
                  </a:cubicBezTo>
                  <a:cubicBezTo>
                    <a:pt x="193" y="667"/>
                    <a:pt x="0" y="1145"/>
                    <a:pt x="0" y="1145"/>
                  </a:cubicBezTo>
                  <a:cubicBezTo>
                    <a:pt x="0" y="1145"/>
                    <a:pt x="478" y="960"/>
                    <a:pt x="786" y="652"/>
                  </a:cubicBezTo>
                  <a:cubicBezTo>
                    <a:pt x="1101" y="344"/>
                    <a:pt x="1209" y="105"/>
                    <a:pt x="1132" y="28"/>
                  </a:cubicBezTo>
                  <a:cubicBezTo>
                    <a:pt x="1115" y="9"/>
                    <a:pt x="1091" y="0"/>
                    <a:pt x="105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9" name="Google Shape;1219;p13"/>
            <p:cNvSpPr/>
            <p:nvPr/>
          </p:nvSpPr>
          <p:spPr>
            <a:xfrm>
              <a:off x="2353550" y="9437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cubicBezTo>
                    <a:pt x="1210" y="1"/>
                    <a:pt x="740" y="178"/>
                    <a:pt x="424" y="486"/>
                  </a:cubicBezTo>
                  <a:cubicBezTo>
                    <a:pt x="116" y="794"/>
                    <a:pt x="1" y="1033"/>
                    <a:pt x="78" y="1118"/>
                  </a:cubicBezTo>
                  <a:cubicBezTo>
                    <a:pt x="95" y="1133"/>
                    <a:pt x="119" y="1141"/>
                    <a:pt x="149" y="1141"/>
                  </a:cubicBezTo>
                  <a:cubicBezTo>
                    <a:pt x="264" y="1141"/>
                    <a:pt x="465" y="1023"/>
                    <a:pt x="709" y="779"/>
                  </a:cubicBezTo>
                  <a:cubicBezTo>
                    <a:pt x="1025" y="471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0" name="Google Shape;1220;p13"/>
            <p:cNvSpPr/>
            <p:nvPr/>
          </p:nvSpPr>
          <p:spPr>
            <a:xfrm>
              <a:off x="2324875" y="1001850"/>
              <a:ext cx="29850" cy="28800"/>
            </a:xfrm>
            <a:custGeom>
              <a:avLst/>
              <a:gdLst/>
              <a:ahLst/>
              <a:cxnLst/>
              <a:rect l="l" t="t" r="r" b="b"/>
              <a:pathLst>
                <a:path w="1194" h="1152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85" y="470"/>
                    <a:pt x="493" y="786"/>
                  </a:cubicBezTo>
                  <a:cubicBezTo>
                    <a:pt x="736" y="1029"/>
                    <a:pt x="935" y="1152"/>
                    <a:pt x="1047" y="1152"/>
                  </a:cubicBezTo>
                  <a:cubicBezTo>
                    <a:pt x="1077" y="1152"/>
                    <a:pt x="1100" y="1143"/>
                    <a:pt x="1117" y="1125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5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13"/>
            <p:cNvSpPr/>
            <p:nvPr/>
          </p:nvSpPr>
          <p:spPr>
            <a:xfrm>
              <a:off x="2353175" y="103187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7" y="0"/>
                  </a:moveTo>
                  <a:cubicBezTo>
                    <a:pt x="118" y="0"/>
                    <a:pt x="95" y="8"/>
                    <a:pt x="77" y="24"/>
                  </a:cubicBezTo>
                  <a:cubicBezTo>
                    <a:pt x="0" y="101"/>
                    <a:pt x="108" y="340"/>
                    <a:pt x="416" y="656"/>
                  </a:cubicBezTo>
                  <a:cubicBezTo>
                    <a:pt x="724" y="964"/>
                    <a:pt x="1194" y="1156"/>
                    <a:pt x="1194" y="1156"/>
                  </a:cubicBezTo>
                  <a:cubicBezTo>
                    <a:pt x="1194" y="1156"/>
                    <a:pt x="1009" y="679"/>
                    <a:pt x="701" y="371"/>
                  </a:cubicBezTo>
                  <a:cubicBezTo>
                    <a:pt x="456" y="120"/>
                    <a:pt x="260" y="0"/>
                    <a:pt x="147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13"/>
            <p:cNvSpPr/>
            <p:nvPr/>
          </p:nvSpPr>
          <p:spPr>
            <a:xfrm>
              <a:off x="2324475" y="1031775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060" y="0"/>
                  </a:moveTo>
                  <a:cubicBezTo>
                    <a:pt x="947" y="0"/>
                    <a:pt x="748" y="119"/>
                    <a:pt x="501" y="359"/>
                  </a:cubicBezTo>
                  <a:cubicBezTo>
                    <a:pt x="193" y="667"/>
                    <a:pt x="1" y="1145"/>
                    <a:pt x="1" y="1145"/>
                  </a:cubicBezTo>
                  <a:cubicBezTo>
                    <a:pt x="1" y="1145"/>
                    <a:pt x="478" y="960"/>
                    <a:pt x="786" y="652"/>
                  </a:cubicBezTo>
                  <a:cubicBezTo>
                    <a:pt x="1102" y="344"/>
                    <a:pt x="1210" y="105"/>
                    <a:pt x="1133" y="28"/>
                  </a:cubicBezTo>
                  <a:cubicBezTo>
                    <a:pt x="1116" y="9"/>
                    <a:pt x="1091" y="0"/>
                    <a:pt x="106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13"/>
            <p:cNvSpPr/>
            <p:nvPr/>
          </p:nvSpPr>
          <p:spPr>
            <a:xfrm>
              <a:off x="2353175" y="10022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lnTo>
                    <a:pt x="1209" y="1"/>
                  </a:lnTo>
                  <a:cubicBezTo>
                    <a:pt x="1209" y="1"/>
                    <a:pt x="739" y="178"/>
                    <a:pt x="424" y="486"/>
                  </a:cubicBezTo>
                  <a:cubicBezTo>
                    <a:pt x="108" y="794"/>
                    <a:pt x="0" y="1033"/>
                    <a:pt x="77" y="1118"/>
                  </a:cubicBezTo>
                  <a:cubicBezTo>
                    <a:pt x="95" y="1134"/>
                    <a:pt x="119" y="1142"/>
                    <a:pt x="149" y="1142"/>
                  </a:cubicBezTo>
                  <a:cubicBezTo>
                    <a:pt x="263" y="1142"/>
                    <a:pt x="464" y="1023"/>
                    <a:pt x="709" y="779"/>
                  </a:cubicBezTo>
                  <a:cubicBezTo>
                    <a:pt x="1024" y="471"/>
                    <a:pt x="1209" y="1"/>
                    <a:pt x="120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13"/>
            <p:cNvSpPr/>
            <p:nvPr/>
          </p:nvSpPr>
          <p:spPr>
            <a:xfrm>
              <a:off x="2324475" y="1060375"/>
              <a:ext cx="29875" cy="28800"/>
            </a:xfrm>
            <a:custGeom>
              <a:avLst/>
              <a:gdLst/>
              <a:ahLst/>
              <a:cxnLst/>
              <a:rect l="l" t="t" r="r" b="b"/>
              <a:pathLst>
                <a:path w="1195" h="1152" extrusionOk="0">
                  <a:moveTo>
                    <a:pt x="1" y="1"/>
                  </a:moveTo>
                  <a:cubicBezTo>
                    <a:pt x="1" y="1"/>
                    <a:pt x="186" y="470"/>
                    <a:pt x="494" y="786"/>
                  </a:cubicBezTo>
                  <a:cubicBezTo>
                    <a:pt x="736" y="1029"/>
                    <a:pt x="931" y="1152"/>
                    <a:pt x="1044" y="1152"/>
                  </a:cubicBezTo>
                  <a:cubicBezTo>
                    <a:pt x="1075" y="1152"/>
                    <a:pt x="1099" y="1143"/>
                    <a:pt x="1117" y="1125"/>
                  </a:cubicBezTo>
                  <a:cubicBezTo>
                    <a:pt x="1194" y="1048"/>
                    <a:pt x="1087" y="809"/>
                    <a:pt x="779" y="501"/>
                  </a:cubicBezTo>
                  <a:cubicBezTo>
                    <a:pt x="471" y="186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13"/>
            <p:cNvSpPr/>
            <p:nvPr/>
          </p:nvSpPr>
          <p:spPr>
            <a:xfrm>
              <a:off x="2352775" y="10904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5" y="0"/>
                  </a:moveTo>
                  <a:cubicBezTo>
                    <a:pt x="116" y="0"/>
                    <a:pt x="94" y="8"/>
                    <a:pt x="78" y="24"/>
                  </a:cubicBezTo>
                  <a:cubicBezTo>
                    <a:pt x="1" y="101"/>
                    <a:pt x="109" y="340"/>
                    <a:pt x="417" y="656"/>
                  </a:cubicBezTo>
                  <a:cubicBezTo>
                    <a:pt x="717" y="964"/>
                    <a:pt x="1194" y="1156"/>
                    <a:pt x="1194" y="1156"/>
                  </a:cubicBezTo>
                  <a:cubicBezTo>
                    <a:pt x="1194" y="1156"/>
                    <a:pt x="1010" y="679"/>
                    <a:pt x="702" y="363"/>
                  </a:cubicBezTo>
                  <a:cubicBezTo>
                    <a:pt x="457" y="119"/>
                    <a:pt x="256" y="0"/>
                    <a:pt x="14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13"/>
            <p:cNvSpPr/>
            <p:nvPr/>
          </p:nvSpPr>
          <p:spPr>
            <a:xfrm>
              <a:off x="2324100" y="109030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55" y="0"/>
                  </a:moveTo>
                  <a:cubicBezTo>
                    <a:pt x="940" y="0"/>
                    <a:pt x="741" y="119"/>
                    <a:pt x="501" y="359"/>
                  </a:cubicBezTo>
                  <a:cubicBezTo>
                    <a:pt x="185" y="667"/>
                    <a:pt x="0" y="1137"/>
                    <a:pt x="0" y="1137"/>
                  </a:cubicBezTo>
                  <a:cubicBezTo>
                    <a:pt x="0" y="1137"/>
                    <a:pt x="470" y="960"/>
                    <a:pt x="786" y="652"/>
                  </a:cubicBezTo>
                  <a:cubicBezTo>
                    <a:pt x="1102" y="344"/>
                    <a:pt x="1209" y="105"/>
                    <a:pt x="1132" y="28"/>
                  </a:cubicBezTo>
                  <a:cubicBezTo>
                    <a:pt x="1114" y="10"/>
                    <a:pt x="1088" y="0"/>
                    <a:pt x="105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13"/>
            <p:cNvSpPr/>
            <p:nvPr/>
          </p:nvSpPr>
          <p:spPr>
            <a:xfrm>
              <a:off x="2352775" y="1060775"/>
              <a:ext cx="30250" cy="28425"/>
            </a:xfrm>
            <a:custGeom>
              <a:avLst/>
              <a:gdLst/>
              <a:ahLst/>
              <a:cxnLst/>
              <a:rect l="l" t="t" r="r" b="b"/>
              <a:pathLst>
                <a:path w="1210" h="1137" extrusionOk="0">
                  <a:moveTo>
                    <a:pt x="1210" y="0"/>
                  </a:moveTo>
                  <a:cubicBezTo>
                    <a:pt x="1210" y="0"/>
                    <a:pt x="732" y="177"/>
                    <a:pt x="424" y="485"/>
                  </a:cubicBezTo>
                  <a:cubicBezTo>
                    <a:pt x="109" y="793"/>
                    <a:pt x="1" y="1032"/>
                    <a:pt x="78" y="1109"/>
                  </a:cubicBezTo>
                  <a:cubicBezTo>
                    <a:pt x="95" y="1128"/>
                    <a:pt x="119" y="1137"/>
                    <a:pt x="151" y="1137"/>
                  </a:cubicBezTo>
                  <a:cubicBezTo>
                    <a:pt x="263" y="1137"/>
                    <a:pt x="463" y="1018"/>
                    <a:pt x="709" y="778"/>
                  </a:cubicBezTo>
                  <a:cubicBezTo>
                    <a:pt x="1017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13"/>
            <p:cNvSpPr/>
            <p:nvPr/>
          </p:nvSpPr>
          <p:spPr>
            <a:xfrm>
              <a:off x="2324100" y="1118725"/>
              <a:ext cx="29850" cy="29000"/>
            </a:xfrm>
            <a:custGeom>
              <a:avLst/>
              <a:gdLst/>
              <a:ahLst/>
              <a:cxnLst/>
              <a:rect l="l" t="t" r="r" b="b"/>
              <a:pathLst>
                <a:path w="1194" h="1160" extrusionOk="0">
                  <a:moveTo>
                    <a:pt x="0" y="0"/>
                  </a:moveTo>
                  <a:cubicBezTo>
                    <a:pt x="0" y="0"/>
                    <a:pt x="177" y="478"/>
                    <a:pt x="485" y="793"/>
                  </a:cubicBezTo>
                  <a:cubicBezTo>
                    <a:pt x="728" y="1036"/>
                    <a:pt x="928" y="1159"/>
                    <a:pt x="1043" y="1159"/>
                  </a:cubicBezTo>
                  <a:cubicBezTo>
                    <a:pt x="1074" y="1159"/>
                    <a:pt x="1099" y="1150"/>
                    <a:pt x="1117" y="1132"/>
                  </a:cubicBezTo>
                  <a:cubicBezTo>
                    <a:pt x="1194" y="1055"/>
                    <a:pt x="1086" y="816"/>
                    <a:pt x="778" y="508"/>
                  </a:cubicBezTo>
                  <a:cubicBezTo>
                    <a:pt x="470" y="19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13"/>
            <p:cNvSpPr/>
            <p:nvPr/>
          </p:nvSpPr>
          <p:spPr>
            <a:xfrm>
              <a:off x="2352200" y="1148850"/>
              <a:ext cx="30075" cy="29000"/>
            </a:xfrm>
            <a:custGeom>
              <a:avLst/>
              <a:gdLst/>
              <a:ahLst/>
              <a:cxnLst/>
              <a:rect l="l" t="t" r="r" b="b"/>
              <a:pathLst>
                <a:path w="1203" h="1160" extrusionOk="0">
                  <a:moveTo>
                    <a:pt x="155" y="0"/>
                  </a:moveTo>
                  <a:cubicBezTo>
                    <a:pt x="125" y="0"/>
                    <a:pt x="102" y="9"/>
                    <a:pt x="85" y="27"/>
                  </a:cubicBezTo>
                  <a:cubicBezTo>
                    <a:pt x="1" y="104"/>
                    <a:pt x="108" y="343"/>
                    <a:pt x="417" y="659"/>
                  </a:cubicBezTo>
                  <a:cubicBezTo>
                    <a:pt x="725" y="967"/>
                    <a:pt x="1202" y="1159"/>
                    <a:pt x="1202" y="1159"/>
                  </a:cubicBezTo>
                  <a:cubicBezTo>
                    <a:pt x="1202" y="1159"/>
                    <a:pt x="1017" y="682"/>
                    <a:pt x="709" y="366"/>
                  </a:cubicBezTo>
                  <a:cubicBezTo>
                    <a:pt x="467" y="123"/>
                    <a:pt x="267" y="0"/>
                    <a:pt x="15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13"/>
            <p:cNvSpPr/>
            <p:nvPr/>
          </p:nvSpPr>
          <p:spPr>
            <a:xfrm>
              <a:off x="2323700" y="114882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52" y="0"/>
                  </a:moveTo>
                  <a:cubicBezTo>
                    <a:pt x="940" y="0"/>
                    <a:pt x="742" y="119"/>
                    <a:pt x="501" y="359"/>
                  </a:cubicBezTo>
                  <a:cubicBezTo>
                    <a:pt x="186" y="667"/>
                    <a:pt x="1" y="1137"/>
                    <a:pt x="1" y="1137"/>
                  </a:cubicBezTo>
                  <a:cubicBezTo>
                    <a:pt x="1" y="1137"/>
                    <a:pt x="471" y="960"/>
                    <a:pt x="786" y="652"/>
                  </a:cubicBezTo>
                  <a:cubicBezTo>
                    <a:pt x="1094" y="344"/>
                    <a:pt x="1210" y="105"/>
                    <a:pt x="1125" y="28"/>
                  </a:cubicBezTo>
                  <a:cubicBezTo>
                    <a:pt x="1108" y="10"/>
                    <a:pt x="1084" y="0"/>
                    <a:pt x="1052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13"/>
            <p:cNvSpPr/>
            <p:nvPr/>
          </p:nvSpPr>
          <p:spPr>
            <a:xfrm>
              <a:off x="2352400" y="1119300"/>
              <a:ext cx="30250" cy="28425"/>
            </a:xfrm>
            <a:custGeom>
              <a:avLst/>
              <a:gdLst/>
              <a:ahLst/>
              <a:cxnLst/>
              <a:rect l="l" t="t" r="r" b="b"/>
              <a:pathLst>
                <a:path w="1210" h="1137" extrusionOk="0">
                  <a:moveTo>
                    <a:pt x="1209" y="0"/>
                  </a:moveTo>
                  <a:cubicBezTo>
                    <a:pt x="1209" y="0"/>
                    <a:pt x="732" y="177"/>
                    <a:pt x="424" y="485"/>
                  </a:cubicBezTo>
                  <a:cubicBezTo>
                    <a:pt x="108" y="793"/>
                    <a:pt x="0" y="1032"/>
                    <a:pt x="77" y="1109"/>
                  </a:cubicBezTo>
                  <a:cubicBezTo>
                    <a:pt x="94" y="1128"/>
                    <a:pt x="119" y="1137"/>
                    <a:pt x="150" y="1137"/>
                  </a:cubicBezTo>
                  <a:cubicBezTo>
                    <a:pt x="263" y="1137"/>
                    <a:pt x="462" y="1019"/>
                    <a:pt x="709" y="778"/>
                  </a:cubicBezTo>
                  <a:cubicBezTo>
                    <a:pt x="1017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13"/>
            <p:cNvSpPr/>
            <p:nvPr/>
          </p:nvSpPr>
          <p:spPr>
            <a:xfrm>
              <a:off x="2323700" y="11772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0"/>
                  </a:moveTo>
                  <a:cubicBezTo>
                    <a:pt x="1" y="0"/>
                    <a:pt x="178" y="478"/>
                    <a:pt x="486" y="793"/>
                  </a:cubicBezTo>
                  <a:cubicBezTo>
                    <a:pt x="731" y="1038"/>
                    <a:pt x="931" y="1156"/>
                    <a:pt x="1042" y="1156"/>
                  </a:cubicBezTo>
                  <a:cubicBezTo>
                    <a:pt x="1071" y="1156"/>
                    <a:pt x="1094" y="1148"/>
                    <a:pt x="1110" y="1132"/>
                  </a:cubicBezTo>
                  <a:cubicBezTo>
                    <a:pt x="1195" y="1055"/>
                    <a:pt x="1087" y="816"/>
                    <a:pt x="779" y="501"/>
                  </a:cubicBezTo>
                  <a:cubicBezTo>
                    <a:pt x="471" y="193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13"/>
            <p:cNvSpPr/>
            <p:nvPr/>
          </p:nvSpPr>
          <p:spPr>
            <a:xfrm>
              <a:off x="2351825" y="1207375"/>
              <a:ext cx="29850" cy="28800"/>
            </a:xfrm>
            <a:custGeom>
              <a:avLst/>
              <a:gdLst/>
              <a:ahLst/>
              <a:cxnLst/>
              <a:rect l="l" t="t" r="r" b="b"/>
              <a:pathLst>
                <a:path w="1194" h="1152" extrusionOk="0">
                  <a:moveTo>
                    <a:pt x="155" y="0"/>
                  </a:moveTo>
                  <a:cubicBezTo>
                    <a:pt x="125" y="0"/>
                    <a:pt x="101" y="9"/>
                    <a:pt x="85" y="27"/>
                  </a:cubicBezTo>
                  <a:cubicBezTo>
                    <a:pt x="0" y="104"/>
                    <a:pt x="108" y="343"/>
                    <a:pt x="416" y="651"/>
                  </a:cubicBezTo>
                  <a:cubicBezTo>
                    <a:pt x="724" y="967"/>
                    <a:pt x="1194" y="1152"/>
                    <a:pt x="1194" y="1152"/>
                  </a:cubicBezTo>
                  <a:cubicBezTo>
                    <a:pt x="1194" y="1152"/>
                    <a:pt x="1017" y="682"/>
                    <a:pt x="709" y="366"/>
                  </a:cubicBezTo>
                  <a:cubicBezTo>
                    <a:pt x="466" y="124"/>
                    <a:pt x="267" y="0"/>
                    <a:pt x="15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13"/>
            <p:cNvSpPr/>
            <p:nvPr/>
          </p:nvSpPr>
          <p:spPr>
            <a:xfrm>
              <a:off x="2323125" y="1207350"/>
              <a:ext cx="30450" cy="28450"/>
            </a:xfrm>
            <a:custGeom>
              <a:avLst/>
              <a:gdLst/>
              <a:ahLst/>
              <a:cxnLst/>
              <a:rect l="l" t="t" r="r" b="b"/>
              <a:pathLst>
                <a:path w="1218" h="1138" extrusionOk="0">
                  <a:moveTo>
                    <a:pt x="1060" y="0"/>
                  </a:moveTo>
                  <a:cubicBezTo>
                    <a:pt x="948" y="0"/>
                    <a:pt x="750" y="119"/>
                    <a:pt x="509" y="359"/>
                  </a:cubicBezTo>
                  <a:cubicBezTo>
                    <a:pt x="193" y="667"/>
                    <a:pt x="1" y="1137"/>
                    <a:pt x="1" y="1137"/>
                  </a:cubicBezTo>
                  <a:cubicBezTo>
                    <a:pt x="1" y="1137"/>
                    <a:pt x="478" y="960"/>
                    <a:pt x="794" y="652"/>
                  </a:cubicBezTo>
                  <a:cubicBezTo>
                    <a:pt x="1102" y="344"/>
                    <a:pt x="1218" y="105"/>
                    <a:pt x="1133" y="28"/>
                  </a:cubicBezTo>
                  <a:cubicBezTo>
                    <a:pt x="1116" y="10"/>
                    <a:pt x="1091" y="0"/>
                    <a:pt x="106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13"/>
            <p:cNvSpPr/>
            <p:nvPr/>
          </p:nvSpPr>
          <p:spPr>
            <a:xfrm>
              <a:off x="2351825" y="1177825"/>
              <a:ext cx="30450" cy="28450"/>
            </a:xfrm>
            <a:custGeom>
              <a:avLst/>
              <a:gdLst/>
              <a:ahLst/>
              <a:cxnLst/>
              <a:rect l="l" t="t" r="r" b="b"/>
              <a:pathLst>
                <a:path w="1218" h="1138" extrusionOk="0">
                  <a:moveTo>
                    <a:pt x="1217" y="0"/>
                  </a:moveTo>
                  <a:cubicBezTo>
                    <a:pt x="1217" y="0"/>
                    <a:pt x="740" y="177"/>
                    <a:pt x="424" y="485"/>
                  </a:cubicBezTo>
                  <a:cubicBezTo>
                    <a:pt x="116" y="793"/>
                    <a:pt x="0" y="1032"/>
                    <a:pt x="85" y="1109"/>
                  </a:cubicBezTo>
                  <a:cubicBezTo>
                    <a:pt x="102" y="1128"/>
                    <a:pt x="126" y="1137"/>
                    <a:pt x="158" y="1137"/>
                  </a:cubicBezTo>
                  <a:cubicBezTo>
                    <a:pt x="270" y="1137"/>
                    <a:pt x="470" y="1019"/>
                    <a:pt x="716" y="778"/>
                  </a:cubicBezTo>
                  <a:cubicBezTo>
                    <a:pt x="1024" y="470"/>
                    <a:pt x="1217" y="0"/>
                    <a:pt x="1217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13"/>
            <p:cNvSpPr/>
            <p:nvPr/>
          </p:nvSpPr>
          <p:spPr>
            <a:xfrm>
              <a:off x="2323125" y="1235775"/>
              <a:ext cx="30075" cy="28925"/>
            </a:xfrm>
            <a:custGeom>
              <a:avLst/>
              <a:gdLst/>
              <a:ahLst/>
              <a:cxnLst/>
              <a:rect l="l" t="t" r="r" b="b"/>
              <a:pathLst>
                <a:path w="1203" h="1157" extrusionOk="0">
                  <a:moveTo>
                    <a:pt x="1" y="0"/>
                  </a:moveTo>
                  <a:cubicBezTo>
                    <a:pt x="1" y="0"/>
                    <a:pt x="186" y="478"/>
                    <a:pt x="494" y="786"/>
                  </a:cubicBezTo>
                  <a:cubicBezTo>
                    <a:pt x="738" y="1037"/>
                    <a:pt x="939" y="1156"/>
                    <a:pt x="1050" y="1156"/>
                  </a:cubicBezTo>
                  <a:cubicBezTo>
                    <a:pt x="1079" y="1156"/>
                    <a:pt x="1102" y="1148"/>
                    <a:pt x="1117" y="1132"/>
                  </a:cubicBezTo>
                  <a:cubicBezTo>
                    <a:pt x="1202" y="1055"/>
                    <a:pt x="1094" y="817"/>
                    <a:pt x="786" y="501"/>
                  </a:cubicBezTo>
                  <a:cubicBezTo>
                    <a:pt x="478" y="193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13"/>
            <p:cNvSpPr/>
            <p:nvPr/>
          </p:nvSpPr>
          <p:spPr>
            <a:xfrm>
              <a:off x="2351425" y="1265900"/>
              <a:ext cx="29875" cy="28800"/>
            </a:xfrm>
            <a:custGeom>
              <a:avLst/>
              <a:gdLst/>
              <a:ahLst/>
              <a:cxnLst/>
              <a:rect l="l" t="t" r="r" b="b"/>
              <a:pathLst>
                <a:path w="1195" h="1152" extrusionOk="0">
                  <a:moveTo>
                    <a:pt x="152" y="0"/>
                  </a:moveTo>
                  <a:cubicBezTo>
                    <a:pt x="121" y="0"/>
                    <a:pt x="96" y="9"/>
                    <a:pt x="78" y="27"/>
                  </a:cubicBezTo>
                  <a:cubicBezTo>
                    <a:pt x="1" y="104"/>
                    <a:pt x="109" y="343"/>
                    <a:pt x="417" y="651"/>
                  </a:cubicBezTo>
                  <a:cubicBezTo>
                    <a:pt x="725" y="967"/>
                    <a:pt x="1195" y="1152"/>
                    <a:pt x="1195" y="1152"/>
                  </a:cubicBezTo>
                  <a:cubicBezTo>
                    <a:pt x="1195" y="1152"/>
                    <a:pt x="1017" y="682"/>
                    <a:pt x="709" y="366"/>
                  </a:cubicBezTo>
                  <a:cubicBezTo>
                    <a:pt x="467" y="124"/>
                    <a:pt x="267" y="0"/>
                    <a:pt x="152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13"/>
            <p:cNvSpPr/>
            <p:nvPr/>
          </p:nvSpPr>
          <p:spPr>
            <a:xfrm>
              <a:off x="2322750" y="12657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1"/>
                  </a:moveTo>
                  <a:cubicBezTo>
                    <a:pt x="954" y="1"/>
                    <a:pt x="752" y="119"/>
                    <a:pt x="501" y="364"/>
                  </a:cubicBezTo>
                  <a:cubicBezTo>
                    <a:pt x="193" y="672"/>
                    <a:pt x="0" y="1141"/>
                    <a:pt x="0" y="1141"/>
                  </a:cubicBezTo>
                  <a:cubicBezTo>
                    <a:pt x="0" y="1141"/>
                    <a:pt x="478" y="964"/>
                    <a:pt x="786" y="656"/>
                  </a:cubicBezTo>
                  <a:cubicBezTo>
                    <a:pt x="1102" y="348"/>
                    <a:pt x="1209" y="109"/>
                    <a:pt x="1132" y="25"/>
                  </a:cubicBezTo>
                  <a:cubicBezTo>
                    <a:pt x="1117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13"/>
            <p:cNvSpPr/>
            <p:nvPr/>
          </p:nvSpPr>
          <p:spPr>
            <a:xfrm>
              <a:off x="2351425" y="1236150"/>
              <a:ext cx="30250" cy="28650"/>
            </a:xfrm>
            <a:custGeom>
              <a:avLst/>
              <a:gdLst/>
              <a:ahLst/>
              <a:cxnLst/>
              <a:rect l="l" t="t" r="r" b="b"/>
              <a:pathLst>
                <a:path w="1210" h="1146" extrusionOk="0">
                  <a:moveTo>
                    <a:pt x="1210" y="1"/>
                  </a:moveTo>
                  <a:cubicBezTo>
                    <a:pt x="1210" y="1"/>
                    <a:pt x="740" y="185"/>
                    <a:pt x="424" y="493"/>
                  </a:cubicBezTo>
                  <a:cubicBezTo>
                    <a:pt x="116" y="802"/>
                    <a:pt x="1" y="1040"/>
                    <a:pt x="86" y="1117"/>
                  </a:cubicBezTo>
                  <a:cubicBezTo>
                    <a:pt x="102" y="1136"/>
                    <a:pt x="127" y="1145"/>
                    <a:pt x="158" y="1145"/>
                  </a:cubicBezTo>
                  <a:cubicBezTo>
                    <a:pt x="270" y="1145"/>
                    <a:pt x="469" y="1027"/>
                    <a:pt x="709" y="786"/>
                  </a:cubicBezTo>
                  <a:cubicBezTo>
                    <a:pt x="1025" y="478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13"/>
            <p:cNvSpPr/>
            <p:nvPr/>
          </p:nvSpPr>
          <p:spPr>
            <a:xfrm>
              <a:off x="2322750" y="12943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0" y="0"/>
                  </a:moveTo>
                  <a:cubicBezTo>
                    <a:pt x="0" y="0"/>
                    <a:pt x="185" y="478"/>
                    <a:pt x="493" y="786"/>
                  </a:cubicBezTo>
                  <a:cubicBezTo>
                    <a:pt x="738" y="1037"/>
                    <a:pt x="939" y="1156"/>
                    <a:pt x="1050" y="1156"/>
                  </a:cubicBezTo>
                  <a:cubicBezTo>
                    <a:pt x="1079" y="1156"/>
                    <a:pt x="1101" y="1148"/>
                    <a:pt x="1117" y="1132"/>
                  </a:cubicBezTo>
                  <a:cubicBezTo>
                    <a:pt x="1194" y="1055"/>
                    <a:pt x="1086" y="817"/>
                    <a:pt x="778" y="501"/>
                  </a:cubicBezTo>
                  <a:cubicBezTo>
                    <a:pt x="478" y="193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13"/>
            <p:cNvSpPr/>
            <p:nvPr/>
          </p:nvSpPr>
          <p:spPr>
            <a:xfrm>
              <a:off x="2351050" y="1324425"/>
              <a:ext cx="29875" cy="28800"/>
            </a:xfrm>
            <a:custGeom>
              <a:avLst/>
              <a:gdLst/>
              <a:ahLst/>
              <a:cxnLst/>
              <a:rect l="l" t="t" r="r" b="b"/>
              <a:pathLst>
                <a:path w="1195" h="1152" extrusionOk="0">
                  <a:moveTo>
                    <a:pt x="151" y="0"/>
                  </a:moveTo>
                  <a:cubicBezTo>
                    <a:pt x="120" y="0"/>
                    <a:pt x="95" y="9"/>
                    <a:pt x="77" y="27"/>
                  </a:cubicBezTo>
                  <a:cubicBezTo>
                    <a:pt x="0" y="104"/>
                    <a:pt x="108" y="343"/>
                    <a:pt x="416" y="651"/>
                  </a:cubicBezTo>
                  <a:cubicBezTo>
                    <a:pt x="724" y="967"/>
                    <a:pt x="1194" y="1152"/>
                    <a:pt x="1194" y="1152"/>
                  </a:cubicBezTo>
                  <a:cubicBezTo>
                    <a:pt x="1194" y="1152"/>
                    <a:pt x="1009" y="682"/>
                    <a:pt x="701" y="366"/>
                  </a:cubicBezTo>
                  <a:cubicBezTo>
                    <a:pt x="459" y="124"/>
                    <a:pt x="264" y="0"/>
                    <a:pt x="15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13"/>
            <p:cNvSpPr/>
            <p:nvPr/>
          </p:nvSpPr>
          <p:spPr>
            <a:xfrm>
              <a:off x="2322375" y="13243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4" y="1"/>
                  </a:moveTo>
                  <a:cubicBezTo>
                    <a:pt x="953" y="1"/>
                    <a:pt x="751" y="119"/>
                    <a:pt x="501" y="364"/>
                  </a:cubicBezTo>
                  <a:cubicBezTo>
                    <a:pt x="193" y="672"/>
                    <a:pt x="0" y="1141"/>
                    <a:pt x="0" y="1141"/>
                  </a:cubicBezTo>
                  <a:cubicBezTo>
                    <a:pt x="0" y="1141"/>
                    <a:pt x="477" y="964"/>
                    <a:pt x="786" y="656"/>
                  </a:cubicBezTo>
                  <a:cubicBezTo>
                    <a:pt x="1101" y="348"/>
                    <a:pt x="1209" y="109"/>
                    <a:pt x="1132" y="25"/>
                  </a:cubicBezTo>
                  <a:cubicBezTo>
                    <a:pt x="1116" y="9"/>
                    <a:pt x="1093" y="1"/>
                    <a:pt x="1064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13"/>
            <p:cNvSpPr/>
            <p:nvPr/>
          </p:nvSpPr>
          <p:spPr>
            <a:xfrm>
              <a:off x="2351050" y="1294675"/>
              <a:ext cx="30250" cy="28650"/>
            </a:xfrm>
            <a:custGeom>
              <a:avLst/>
              <a:gdLst/>
              <a:ahLst/>
              <a:cxnLst/>
              <a:rect l="l" t="t" r="r" b="b"/>
              <a:pathLst>
                <a:path w="1210" h="1146" extrusionOk="0">
                  <a:moveTo>
                    <a:pt x="1210" y="1"/>
                  </a:moveTo>
                  <a:lnTo>
                    <a:pt x="1210" y="1"/>
                  </a:lnTo>
                  <a:cubicBezTo>
                    <a:pt x="1209" y="1"/>
                    <a:pt x="740" y="186"/>
                    <a:pt x="424" y="494"/>
                  </a:cubicBezTo>
                  <a:cubicBezTo>
                    <a:pt x="108" y="802"/>
                    <a:pt x="0" y="1040"/>
                    <a:pt x="77" y="1117"/>
                  </a:cubicBezTo>
                  <a:cubicBezTo>
                    <a:pt x="96" y="1136"/>
                    <a:pt x="122" y="1145"/>
                    <a:pt x="154" y="1145"/>
                  </a:cubicBezTo>
                  <a:cubicBezTo>
                    <a:pt x="270" y="1145"/>
                    <a:pt x="468" y="1027"/>
                    <a:pt x="709" y="786"/>
                  </a:cubicBezTo>
                  <a:cubicBezTo>
                    <a:pt x="1025" y="478"/>
                    <a:pt x="1209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13"/>
            <p:cNvSpPr/>
            <p:nvPr/>
          </p:nvSpPr>
          <p:spPr>
            <a:xfrm>
              <a:off x="2322375" y="135282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0"/>
                  </a:moveTo>
                  <a:cubicBezTo>
                    <a:pt x="0" y="0"/>
                    <a:pt x="185" y="478"/>
                    <a:pt x="493" y="786"/>
                  </a:cubicBezTo>
                  <a:cubicBezTo>
                    <a:pt x="738" y="1037"/>
                    <a:pt x="934" y="1156"/>
                    <a:pt x="1046" y="1156"/>
                  </a:cubicBezTo>
                  <a:cubicBezTo>
                    <a:pt x="1076" y="1156"/>
                    <a:pt x="1099" y="1148"/>
                    <a:pt x="1117" y="1132"/>
                  </a:cubicBezTo>
                  <a:cubicBezTo>
                    <a:pt x="1194" y="1055"/>
                    <a:pt x="1086" y="817"/>
                    <a:pt x="778" y="501"/>
                  </a:cubicBezTo>
                  <a:cubicBezTo>
                    <a:pt x="470" y="19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13"/>
            <p:cNvSpPr/>
            <p:nvPr/>
          </p:nvSpPr>
          <p:spPr>
            <a:xfrm>
              <a:off x="2350675" y="1382850"/>
              <a:ext cx="29850" cy="28900"/>
            </a:xfrm>
            <a:custGeom>
              <a:avLst/>
              <a:gdLst/>
              <a:ahLst/>
              <a:cxnLst/>
              <a:rect l="l" t="t" r="r" b="b"/>
              <a:pathLst>
                <a:path w="1194" h="1156" extrusionOk="0">
                  <a:moveTo>
                    <a:pt x="142" y="1"/>
                  </a:moveTo>
                  <a:cubicBezTo>
                    <a:pt x="114" y="1"/>
                    <a:pt x="92" y="8"/>
                    <a:pt x="77" y="24"/>
                  </a:cubicBezTo>
                  <a:cubicBezTo>
                    <a:pt x="0" y="109"/>
                    <a:pt x="108" y="347"/>
                    <a:pt x="416" y="655"/>
                  </a:cubicBezTo>
                  <a:cubicBezTo>
                    <a:pt x="724" y="971"/>
                    <a:pt x="1194" y="1156"/>
                    <a:pt x="1194" y="1156"/>
                  </a:cubicBezTo>
                  <a:cubicBezTo>
                    <a:pt x="1194" y="1156"/>
                    <a:pt x="1009" y="686"/>
                    <a:pt x="701" y="370"/>
                  </a:cubicBezTo>
                  <a:cubicBezTo>
                    <a:pt x="454" y="124"/>
                    <a:pt x="252" y="1"/>
                    <a:pt x="142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13"/>
            <p:cNvSpPr/>
            <p:nvPr/>
          </p:nvSpPr>
          <p:spPr>
            <a:xfrm>
              <a:off x="2321975" y="13828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1" y="1"/>
                  </a:moveTo>
                  <a:cubicBezTo>
                    <a:pt x="946" y="1"/>
                    <a:pt x="746" y="119"/>
                    <a:pt x="501" y="364"/>
                  </a:cubicBezTo>
                  <a:cubicBezTo>
                    <a:pt x="185" y="672"/>
                    <a:pt x="1" y="1141"/>
                    <a:pt x="1" y="1141"/>
                  </a:cubicBezTo>
                  <a:cubicBezTo>
                    <a:pt x="1" y="1141"/>
                    <a:pt x="470" y="957"/>
                    <a:pt x="786" y="649"/>
                  </a:cubicBezTo>
                  <a:cubicBezTo>
                    <a:pt x="1102" y="348"/>
                    <a:pt x="1210" y="110"/>
                    <a:pt x="1133" y="25"/>
                  </a:cubicBezTo>
                  <a:cubicBezTo>
                    <a:pt x="1115" y="9"/>
                    <a:pt x="1091" y="1"/>
                    <a:pt x="106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13"/>
            <p:cNvSpPr/>
            <p:nvPr/>
          </p:nvSpPr>
          <p:spPr>
            <a:xfrm>
              <a:off x="2350675" y="1353200"/>
              <a:ext cx="30250" cy="28575"/>
            </a:xfrm>
            <a:custGeom>
              <a:avLst/>
              <a:gdLst/>
              <a:ahLst/>
              <a:cxnLst/>
              <a:rect l="l" t="t" r="r" b="b"/>
              <a:pathLst>
                <a:path w="1210" h="1143" extrusionOk="0">
                  <a:moveTo>
                    <a:pt x="1209" y="1"/>
                  </a:moveTo>
                  <a:cubicBezTo>
                    <a:pt x="1209" y="1"/>
                    <a:pt x="732" y="186"/>
                    <a:pt x="424" y="494"/>
                  </a:cubicBezTo>
                  <a:cubicBezTo>
                    <a:pt x="108" y="802"/>
                    <a:pt x="0" y="1040"/>
                    <a:pt x="77" y="1117"/>
                  </a:cubicBezTo>
                  <a:cubicBezTo>
                    <a:pt x="94" y="1134"/>
                    <a:pt x="117" y="1142"/>
                    <a:pt x="148" y="1142"/>
                  </a:cubicBezTo>
                  <a:cubicBezTo>
                    <a:pt x="259" y="1142"/>
                    <a:pt x="460" y="1029"/>
                    <a:pt x="709" y="786"/>
                  </a:cubicBezTo>
                  <a:cubicBezTo>
                    <a:pt x="1017" y="478"/>
                    <a:pt x="1209" y="1"/>
                    <a:pt x="120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13"/>
            <p:cNvSpPr/>
            <p:nvPr/>
          </p:nvSpPr>
          <p:spPr>
            <a:xfrm>
              <a:off x="2321975" y="14113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0"/>
                  </a:moveTo>
                  <a:cubicBezTo>
                    <a:pt x="1" y="1"/>
                    <a:pt x="178" y="478"/>
                    <a:pt x="486" y="786"/>
                  </a:cubicBezTo>
                  <a:cubicBezTo>
                    <a:pt x="730" y="1037"/>
                    <a:pt x="931" y="1156"/>
                    <a:pt x="1046" y="1156"/>
                  </a:cubicBezTo>
                  <a:cubicBezTo>
                    <a:pt x="1076" y="1156"/>
                    <a:pt x="1100" y="1148"/>
                    <a:pt x="1117" y="1133"/>
                  </a:cubicBezTo>
                  <a:cubicBezTo>
                    <a:pt x="1194" y="1055"/>
                    <a:pt x="1086" y="817"/>
                    <a:pt x="778" y="501"/>
                  </a:cubicBezTo>
                  <a:cubicBezTo>
                    <a:pt x="470" y="193"/>
                    <a:pt x="1" y="1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13"/>
            <p:cNvSpPr/>
            <p:nvPr/>
          </p:nvSpPr>
          <p:spPr>
            <a:xfrm>
              <a:off x="2350075" y="1441375"/>
              <a:ext cx="30075" cy="28900"/>
            </a:xfrm>
            <a:custGeom>
              <a:avLst/>
              <a:gdLst/>
              <a:ahLst/>
              <a:cxnLst/>
              <a:rect l="l" t="t" r="r" b="b"/>
              <a:pathLst>
                <a:path w="1203" h="1156" extrusionOk="0">
                  <a:moveTo>
                    <a:pt x="151" y="1"/>
                  </a:moveTo>
                  <a:cubicBezTo>
                    <a:pt x="123" y="1"/>
                    <a:pt x="101" y="9"/>
                    <a:pt x="86" y="24"/>
                  </a:cubicBezTo>
                  <a:cubicBezTo>
                    <a:pt x="1" y="109"/>
                    <a:pt x="109" y="347"/>
                    <a:pt x="417" y="655"/>
                  </a:cubicBezTo>
                  <a:cubicBezTo>
                    <a:pt x="725" y="971"/>
                    <a:pt x="1202" y="1156"/>
                    <a:pt x="1202" y="1156"/>
                  </a:cubicBezTo>
                  <a:cubicBezTo>
                    <a:pt x="1202" y="1156"/>
                    <a:pt x="1017" y="686"/>
                    <a:pt x="709" y="370"/>
                  </a:cubicBezTo>
                  <a:cubicBezTo>
                    <a:pt x="463" y="124"/>
                    <a:pt x="261" y="1"/>
                    <a:pt x="15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13"/>
            <p:cNvSpPr/>
            <p:nvPr/>
          </p:nvSpPr>
          <p:spPr>
            <a:xfrm>
              <a:off x="2321600" y="14413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1" y="1"/>
                  </a:moveTo>
                  <a:cubicBezTo>
                    <a:pt x="946" y="1"/>
                    <a:pt x="745" y="119"/>
                    <a:pt x="501" y="364"/>
                  </a:cubicBezTo>
                  <a:cubicBezTo>
                    <a:pt x="185" y="672"/>
                    <a:pt x="0" y="1142"/>
                    <a:pt x="0" y="1142"/>
                  </a:cubicBezTo>
                  <a:cubicBezTo>
                    <a:pt x="0" y="1142"/>
                    <a:pt x="470" y="957"/>
                    <a:pt x="786" y="649"/>
                  </a:cubicBezTo>
                  <a:cubicBezTo>
                    <a:pt x="1094" y="341"/>
                    <a:pt x="1209" y="110"/>
                    <a:pt x="1132" y="25"/>
                  </a:cubicBezTo>
                  <a:cubicBezTo>
                    <a:pt x="1115" y="9"/>
                    <a:pt x="1091" y="1"/>
                    <a:pt x="106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13"/>
            <p:cNvSpPr/>
            <p:nvPr/>
          </p:nvSpPr>
          <p:spPr>
            <a:xfrm>
              <a:off x="2350275" y="14117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lnTo>
                    <a:pt x="1210" y="1"/>
                  </a:lnTo>
                  <a:cubicBezTo>
                    <a:pt x="1210" y="1"/>
                    <a:pt x="732" y="186"/>
                    <a:pt x="424" y="494"/>
                  </a:cubicBezTo>
                  <a:cubicBezTo>
                    <a:pt x="108" y="802"/>
                    <a:pt x="1" y="1040"/>
                    <a:pt x="78" y="1118"/>
                  </a:cubicBezTo>
                  <a:cubicBezTo>
                    <a:pt x="94" y="1133"/>
                    <a:pt x="117" y="1142"/>
                    <a:pt x="146" y="1142"/>
                  </a:cubicBezTo>
                  <a:cubicBezTo>
                    <a:pt x="257" y="1142"/>
                    <a:pt x="459" y="1024"/>
                    <a:pt x="709" y="786"/>
                  </a:cubicBezTo>
                  <a:cubicBezTo>
                    <a:pt x="1017" y="478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13"/>
            <p:cNvSpPr/>
            <p:nvPr/>
          </p:nvSpPr>
          <p:spPr>
            <a:xfrm>
              <a:off x="2321600" y="146987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1"/>
                  </a:moveTo>
                  <a:cubicBezTo>
                    <a:pt x="0" y="1"/>
                    <a:pt x="177" y="478"/>
                    <a:pt x="485" y="786"/>
                  </a:cubicBezTo>
                  <a:cubicBezTo>
                    <a:pt x="730" y="1037"/>
                    <a:pt x="931" y="1156"/>
                    <a:pt x="1042" y="1156"/>
                  </a:cubicBezTo>
                  <a:cubicBezTo>
                    <a:pt x="1071" y="1156"/>
                    <a:pt x="1093" y="1148"/>
                    <a:pt x="1109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93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13"/>
            <p:cNvSpPr/>
            <p:nvPr/>
          </p:nvSpPr>
          <p:spPr>
            <a:xfrm>
              <a:off x="2350475" y="1499925"/>
              <a:ext cx="13125" cy="7900"/>
            </a:xfrm>
            <a:custGeom>
              <a:avLst/>
              <a:gdLst/>
              <a:ahLst/>
              <a:cxnLst/>
              <a:rect l="l" t="t" r="r" b="b"/>
              <a:pathLst>
                <a:path w="525" h="316" extrusionOk="0">
                  <a:moveTo>
                    <a:pt x="120" y="0"/>
                  </a:moveTo>
                  <a:cubicBezTo>
                    <a:pt x="92" y="0"/>
                    <a:pt x="69" y="8"/>
                    <a:pt x="54" y="23"/>
                  </a:cubicBezTo>
                  <a:cubicBezTo>
                    <a:pt x="0" y="69"/>
                    <a:pt x="23" y="177"/>
                    <a:pt x="108" y="316"/>
                  </a:cubicBezTo>
                  <a:cubicBezTo>
                    <a:pt x="247" y="285"/>
                    <a:pt x="385" y="254"/>
                    <a:pt x="524" y="223"/>
                  </a:cubicBezTo>
                  <a:cubicBezTo>
                    <a:pt x="350" y="72"/>
                    <a:pt x="206" y="0"/>
                    <a:pt x="12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13"/>
            <p:cNvSpPr/>
            <p:nvPr/>
          </p:nvSpPr>
          <p:spPr>
            <a:xfrm>
              <a:off x="2330650" y="1499900"/>
              <a:ext cx="20050" cy="12350"/>
            </a:xfrm>
            <a:custGeom>
              <a:avLst/>
              <a:gdLst/>
              <a:ahLst/>
              <a:cxnLst/>
              <a:rect l="l" t="t" r="r" b="b"/>
              <a:pathLst>
                <a:path w="802" h="494" extrusionOk="0">
                  <a:moveTo>
                    <a:pt x="680" y="0"/>
                  </a:moveTo>
                  <a:cubicBezTo>
                    <a:pt x="569" y="0"/>
                    <a:pt x="368" y="118"/>
                    <a:pt x="123" y="363"/>
                  </a:cubicBezTo>
                  <a:cubicBezTo>
                    <a:pt x="77" y="401"/>
                    <a:pt x="39" y="448"/>
                    <a:pt x="0" y="494"/>
                  </a:cubicBezTo>
                  <a:cubicBezTo>
                    <a:pt x="216" y="455"/>
                    <a:pt x="431" y="417"/>
                    <a:pt x="647" y="371"/>
                  </a:cubicBezTo>
                  <a:cubicBezTo>
                    <a:pt x="770" y="201"/>
                    <a:pt x="801" y="78"/>
                    <a:pt x="747" y="24"/>
                  </a:cubicBezTo>
                  <a:cubicBezTo>
                    <a:pt x="731" y="8"/>
                    <a:pt x="708" y="0"/>
                    <a:pt x="68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13"/>
            <p:cNvSpPr/>
            <p:nvPr/>
          </p:nvSpPr>
          <p:spPr>
            <a:xfrm>
              <a:off x="2349900" y="14702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cubicBezTo>
                    <a:pt x="1209" y="1"/>
                    <a:pt x="732" y="186"/>
                    <a:pt x="416" y="494"/>
                  </a:cubicBezTo>
                  <a:cubicBezTo>
                    <a:pt x="108" y="802"/>
                    <a:pt x="0" y="1041"/>
                    <a:pt x="77" y="1118"/>
                  </a:cubicBezTo>
                  <a:cubicBezTo>
                    <a:pt x="93" y="1133"/>
                    <a:pt x="116" y="1142"/>
                    <a:pt x="145" y="1142"/>
                  </a:cubicBezTo>
                  <a:cubicBezTo>
                    <a:pt x="256" y="1142"/>
                    <a:pt x="458" y="1023"/>
                    <a:pt x="709" y="779"/>
                  </a:cubicBezTo>
                  <a:cubicBezTo>
                    <a:pt x="1017" y="471"/>
                    <a:pt x="1209" y="1"/>
                    <a:pt x="120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13"/>
            <p:cNvSpPr/>
            <p:nvPr/>
          </p:nvSpPr>
          <p:spPr>
            <a:xfrm>
              <a:off x="2273275" y="599675"/>
              <a:ext cx="26000" cy="21025"/>
            </a:xfrm>
            <a:custGeom>
              <a:avLst/>
              <a:gdLst/>
              <a:ahLst/>
              <a:cxnLst/>
              <a:rect l="l" t="t" r="r" b="b"/>
              <a:pathLst>
                <a:path w="1040" h="841" extrusionOk="0">
                  <a:moveTo>
                    <a:pt x="0" y="0"/>
                  </a:moveTo>
                  <a:lnTo>
                    <a:pt x="0" y="0"/>
                  </a:lnTo>
                  <a:cubicBezTo>
                    <a:pt x="77" y="154"/>
                    <a:pt x="193" y="331"/>
                    <a:pt x="331" y="470"/>
                  </a:cubicBezTo>
                  <a:cubicBezTo>
                    <a:pt x="576" y="721"/>
                    <a:pt x="777" y="841"/>
                    <a:pt x="888" y="841"/>
                  </a:cubicBezTo>
                  <a:cubicBezTo>
                    <a:pt x="917" y="841"/>
                    <a:pt x="939" y="832"/>
                    <a:pt x="955" y="817"/>
                  </a:cubicBezTo>
                  <a:cubicBezTo>
                    <a:pt x="1040" y="732"/>
                    <a:pt x="932" y="493"/>
                    <a:pt x="624" y="185"/>
                  </a:cubicBezTo>
                  <a:cubicBezTo>
                    <a:pt x="570" y="131"/>
                    <a:pt x="509" y="77"/>
                    <a:pt x="447" y="31"/>
                  </a:cubicBezTo>
                  <a:cubicBezTo>
                    <a:pt x="293" y="16"/>
                    <a:pt x="147" y="8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1257;p13"/>
            <p:cNvSpPr/>
            <p:nvPr/>
          </p:nvSpPr>
          <p:spPr>
            <a:xfrm>
              <a:off x="2297525" y="6218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53" y="0"/>
                  </a:moveTo>
                  <a:cubicBezTo>
                    <a:pt x="124" y="0"/>
                    <a:pt x="101" y="8"/>
                    <a:pt x="85" y="24"/>
                  </a:cubicBezTo>
                  <a:cubicBezTo>
                    <a:pt x="1" y="101"/>
                    <a:pt x="108" y="340"/>
                    <a:pt x="416" y="656"/>
                  </a:cubicBezTo>
                  <a:cubicBezTo>
                    <a:pt x="725" y="964"/>
                    <a:pt x="1194" y="1156"/>
                    <a:pt x="1194" y="1156"/>
                  </a:cubicBezTo>
                  <a:cubicBezTo>
                    <a:pt x="1194" y="1156"/>
                    <a:pt x="1017" y="679"/>
                    <a:pt x="709" y="371"/>
                  </a:cubicBezTo>
                  <a:cubicBezTo>
                    <a:pt x="464" y="120"/>
                    <a:pt x="263" y="0"/>
                    <a:pt x="153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13"/>
            <p:cNvSpPr/>
            <p:nvPr/>
          </p:nvSpPr>
          <p:spPr>
            <a:xfrm>
              <a:off x="2268850" y="621800"/>
              <a:ext cx="30425" cy="28525"/>
            </a:xfrm>
            <a:custGeom>
              <a:avLst/>
              <a:gdLst/>
              <a:ahLst/>
              <a:cxnLst/>
              <a:rect l="l" t="t" r="r" b="b"/>
              <a:pathLst>
                <a:path w="1217" h="1141" extrusionOk="0">
                  <a:moveTo>
                    <a:pt x="1065" y="0"/>
                  </a:moveTo>
                  <a:cubicBezTo>
                    <a:pt x="953" y="0"/>
                    <a:pt x="751" y="118"/>
                    <a:pt x="501" y="363"/>
                  </a:cubicBezTo>
                  <a:cubicBezTo>
                    <a:pt x="193" y="671"/>
                    <a:pt x="0" y="1141"/>
                    <a:pt x="0" y="1141"/>
                  </a:cubicBezTo>
                  <a:cubicBezTo>
                    <a:pt x="0" y="1141"/>
                    <a:pt x="478" y="956"/>
                    <a:pt x="793" y="648"/>
                  </a:cubicBezTo>
                  <a:cubicBezTo>
                    <a:pt x="1101" y="340"/>
                    <a:pt x="1217" y="101"/>
                    <a:pt x="1132" y="24"/>
                  </a:cubicBezTo>
                  <a:cubicBezTo>
                    <a:pt x="1116" y="8"/>
                    <a:pt x="1093" y="0"/>
                    <a:pt x="106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13"/>
            <p:cNvSpPr/>
            <p:nvPr/>
          </p:nvSpPr>
          <p:spPr>
            <a:xfrm>
              <a:off x="2297525" y="602750"/>
              <a:ext cx="23900" cy="17950"/>
            </a:xfrm>
            <a:custGeom>
              <a:avLst/>
              <a:gdLst/>
              <a:ahLst/>
              <a:cxnLst/>
              <a:rect l="l" t="t" r="r" b="b"/>
              <a:pathLst>
                <a:path w="956" h="718" extrusionOk="0">
                  <a:moveTo>
                    <a:pt x="501" y="1"/>
                  </a:moveTo>
                  <a:cubicBezTo>
                    <a:pt x="478" y="24"/>
                    <a:pt x="447" y="47"/>
                    <a:pt x="424" y="70"/>
                  </a:cubicBezTo>
                  <a:cubicBezTo>
                    <a:pt x="116" y="378"/>
                    <a:pt x="1" y="609"/>
                    <a:pt x="85" y="694"/>
                  </a:cubicBezTo>
                  <a:cubicBezTo>
                    <a:pt x="101" y="710"/>
                    <a:pt x="124" y="718"/>
                    <a:pt x="153" y="718"/>
                  </a:cubicBezTo>
                  <a:cubicBezTo>
                    <a:pt x="264" y="718"/>
                    <a:pt x="466" y="599"/>
                    <a:pt x="717" y="355"/>
                  </a:cubicBezTo>
                  <a:cubicBezTo>
                    <a:pt x="802" y="262"/>
                    <a:pt x="886" y="162"/>
                    <a:pt x="956" y="62"/>
                  </a:cubicBezTo>
                  <a:cubicBezTo>
                    <a:pt x="802" y="39"/>
                    <a:pt x="655" y="16"/>
                    <a:pt x="50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13"/>
            <p:cNvSpPr/>
            <p:nvPr/>
          </p:nvSpPr>
          <p:spPr>
            <a:xfrm>
              <a:off x="2268850" y="650300"/>
              <a:ext cx="30050" cy="28925"/>
            </a:xfrm>
            <a:custGeom>
              <a:avLst/>
              <a:gdLst/>
              <a:ahLst/>
              <a:cxnLst/>
              <a:rect l="l" t="t" r="r" b="b"/>
              <a:pathLst>
                <a:path w="1202" h="1157" extrusionOk="0">
                  <a:moveTo>
                    <a:pt x="0" y="1"/>
                  </a:moveTo>
                  <a:cubicBezTo>
                    <a:pt x="0" y="1"/>
                    <a:pt x="185" y="470"/>
                    <a:pt x="493" y="786"/>
                  </a:cubicBezTo>
                  <a:cubicBezTo>
                    <a:pt x="738" y="1037"/>
                    <a:pt x="939" y="1157"/>
                    <a:pt x="1050" y="1157"/>
                  </a:cubicBezTo>
                  <a:cubicBezTo>
                    <a:pt x="1078" y="1157"/>
                    <a:pt x="1101" y="1149"/>
                    <a:pt x="1117" y="1133"/>
                  </a:cubicBezTo>
                  <a:cubicBezTo>
                    <a:pt x="1202" y="1048"/>
                    <a:pt x="1094" y="809"/>
                    <a:pt x="786" y="501"/>
                  </a:cubicBezTo>
                  <a:cubicBezTo>
                    <a:pt x="478" y="186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13"/>
            <p:cNvSpPr/>
            <p:nvPr/>
          </p:nvSpPr>
          <p:spPr>
            <a:xfrm>
              <a:off x="2297150" y="68032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8" y="0"/>
                  </a:moveTo>
                  <a:cubicBezTo>
                    <a:pt x="119" y="0"/>
                    <a:pt x="95" y="8"/>
                    <a:pt x="77" y="24"/>
                  </a:cubicBezTo>
                  <a:cubicBezTo>
                    <a:pt x="0" y="101"/>
                    <a:pt x="108" y="340"/>
                    <a:pt x="416" y="656"/>
                  </a:cubicBezTo>
                  <a:cubicBezTo>
                    <a:pt x="724" y="964"/>
                    <a:pt x="1194" y="1156"/>
                    <a:pt x="1194" y="1156"/>
                  </a:cubicBezTo>
                  <a:cubicBezTo>
                    <a:pt x="1194" y="1156"/>
                    <a:pt x="1017" y="679"/>
                    <a:pt x="709" y="371"/>
                  </a:cubicBezTo>
                  <a:cubicBezTo>
                    <a:pt x="464" y="120"/>
                    <a:pt x="263" y="0"/>
                    <a:pt x="148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13"/>
            <p:cNvSpPr/>
            <p:nvPr/>
          </p:nvSpPr>
          <p:spPr>
            <a:xfrm>
              <a:off x="2268450" y="68032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5" y="0"/>
                  </a:moveTo>
                  <a:cubicBezTo>
                    <a:pt x="954" y="0"/>
                    <a:pt x="752" y="119"/>
                    <a:pt x="501" y="363"/>
                  </a:cubicBezTo>
                  <a:cubicBezTo>
                    <a:pt x="193" y="663"/>
                    <a:pt x="1" y="1141"/>
                    <a:pt x="1" y="1141"/>
                  </a:cubicBezTo>
                  <a:cubicBezTo>
                    <a:pt x="1" y="1141"/>
                    <a:pt x="478" y="956"/>
                    <a:pt x="786" y="648"/>
                  </a:cubicBezTo>
                  <a:cubicBezTo>
                    <a:pt x="1102" y="340"/>
                    <a:pt x="1210" y="101"/>
                    <a:pt x="1133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13"/>
            <p:cNvSpPr/>
            <p:nvPr/>
          </p:nvSpPr>
          <p:spPr>
            <a:xfrm>
              <a:off x="2297150" y="65070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09" y="0"/>
                  </a:moveTo>
                  <a:lnTo>
                    <a:pt x="1209" y="0"/>
                  </a:lnTo>
                  <a:cubicBezTo>
                    <a:pt x="1209" y="0"/>
                    <a:pt x="739" y="185"/>
                    <a:pt x="424" y="493"/>
                  </a:cubicBezTo>
                  <a:cubicBezTo>
                    <a:pt x="116" y="801"/>
                    <a:pt x="0" y="1032"/>
                    <a:pt x="77" y="1117"/>
                  </a:cubicBezTo>
                  <a:cubicBezTo>
                    <a:pt x="95" y="1133"/>
                    <a:pt x="119" y="1141"/>
                    <a:pt x="149" y="1141"/>
                  </a:cubicBezTo>
                  <a:cubicBezTo>
                    <a:pt x="264" y="1141"/>
                    <a:pt x="464" y="1022"/>
                    <a:pt x="709" y="778"/>
                  </a:cubicBezTo>
                  <a:cubicBezTo>
                    <a:pt x="1024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13"/>
            <p:cNvSpPr/>
            <p:nvPr/>
          </p:nvSpPr>
          <p:spPr>
            <a:xfrm>
              <a:off x="2268450" y="708825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" y="1"/>
                  </a:moveTo>
                  <a:cubicBezTo>
                    <a:pt x="1" y="1"/>
                    <a:pt x="186" y="471"/>
                    <a:pt x="494" y="786"/>
                  </a:cubicBezTo>
                  <a:cubicBezTo>
                    <a:pt x="740" y="1033"/>
                    <a:pt x="942" y="1156"/>
                    <a:pt x="1053" y="1156"/>
                  </a:cubicBezTo>
                  <a:cubicBezTo>
                    <a:pt x="1080" y="1156"/>
                    <a:pt x="1102" y="1148"/>
                    <a:pt x="1117" y="1133"/>
                  </a:cubicBezTo>
                  <a:cubicBezTo>
                    <a:pt x="1194" y="1048"/>
                    <a:pt x="1087" y="809"/>
                    <a:pt x="779" y="501"/>
                  </a:cubicBezTo>
                  <a:cubicBezTo>
                    <a:pt x="471" y="186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13"/>
            <p:cNvSpPr/>
            <p:nvPr/>
          </p:nvSpPr>
          <p:spPr>
            <a:xfrm>
              <a:off x="2296750" y="7388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8" y="0"/>
                  </a:moveTo>
                  <a:cubicBezTo>
                    <a:pt x="119" y="0"/>
                    <a:pt x="95" y="8"/>
                    <a:pt x="78" y="24"/>
                  </a:cubicBezTo>
                  <a:cubicBezTo>
                    <a:pt x="1" y="101"/>
                    <a:pt x="109" y="340"/>
                    <a:pt x="417" y="656"/>
                  </a:cubicBezTo>
                  <a:cubicBezTo>
                    <a:pt x="725" y="964"/>
                    <a:pt x="1194" y="1156"/>
                    <a:pt x="1194" y="1156"/>
                  </a:cubicBezTo>
                  <a:cubicBezTo>
                    <a:pt x="1194" y="1156"/>
                    <a:pt x="1010" y="679"/>
                    <a:pt x="702" y="371"/>
                  </a:cubicBezTo>
                  <a:cubicBezTo>
                    <a:pt x="457" y="120"/>
                    <a:pt x="261" y="0"/>
                    <a:pt x="148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13"/>
            <p:cNvSpPr/>
            <p:nvPr/>
          </p:nvSpPr>
          <p:spPr>
            <a:xfrm>
              <a:off x="2268075" y="7388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2" y="0"/>
                  </a:moveTo>
                  <a:cubicBezTo>
                    <a:pt x="950" y="0"/>
                    <a:pt x="749" y="114"/>
                    <a:pt x="501" y="356"/>
                  </a:cubicBezTo>
                  <a:cubicBezTo>
                    <a:pt x="193" y="664"/>
                    <a:pt x="0" y="1142"/>
                    <a:pt x="0" y="1142"/>
                  </a:cubicBezTo>
                  <a:cubicBezTo>
                    <a:pt x="0" y="1142"/>
                    <a:pt x="478" y="957"/>
                    <a:pt x="786" y="649"/>
                  </a:cubicBezTo>
                  <a:cubicBezTo>
                    <a:pt x="1102" y="341"/>
                    <a:pt x="1209" y="102"/>
                    <a:pt x="1132" y="25"/>
                  </a:cubicBezTo>
                  <a:cubicBezTo>
                    <a:pt x="1116" y="9"/>
                    <a:pt x="1092" y="0"/>
                    <a:pt x="1062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13"/>
            <p:cNvSpPr/>
            <p:nvPr/>
          </p:nvSpPr>
          <p:spPr>
            <a:xfrm>
              <a:off x="2296750" y="70922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10" y="0"/>
                  </a:moveTo>
                  <a:lnTo>
                    <a:pt x="1210" y="0"/>
                  </a:lnTo>
                  <a:cubicBezTo>
                    <a:pt x="1210" y="0"/>
                    <a:pt x="740" y="185"/>
                    <a:pt x="424" y="493"/>
                  </a:cubicBezTo>
                  <a:cubicBezTo>
                    <a:pt x="109" y="801"/>
                    <a:pt x="1" y="1032"/>
                    <a:pt x="78" y="1117"/>
                  </a:cubicBezTo>
                  <a:cubicBezTo>
                    <a:pt x="95" y="1133"/>
                    <a:pt x="119" y="1141"/>
                    <a:pt x="149" y="1141"/>
                  </a:cubicBezTo>
                  <a:cubicBezTo>
                    <a:pt x="264" y="1141"/>
                    <a:pt x="465" y="1022"/>
                    <a:pt x="709" y="778"/>
                  </a:cubicBezTo>
                  <a:cubicBezTo>
                    <a:pt x="1025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Google Shape;1268;p13"/>
            <p:cNvSpPr/>
            <p:nvPr/>
          </p:nvSpPr>
          <p:spPr>
            <a:xfrm>
              <a:off x="2268075" y="767350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0" y="1"/>
                  </a:moveTo>
                  <a:cubicBezTo>
                    <a:pt x="0" y="1"/>
                    <a:pt x="185" y="471"/>
                    <a:pt x="493" y="786"/>
                  </a:cubicBezTo>
                  <a:cubicBezTo>
                    <a:pt x="740" y="1033"/>
                    <a:pt x="937" y="1156"/>
                    <a:pt x="1049" y="1156"/>
                  </a:cubicBezTo>
                  <a:cubicBezTo>
                    <a:pt x="1077" y="1156"/>
                    <a:pt x="1100" y="1148"/>
                    <a:pt x="1117" y="1133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6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13"/>
            <p:cNvSpPr/>
            <p:nvPr/>
          </p:nvSpPr>
          <p:spPr>
            <a:xfrm>
              <a:off x="2296375" y="7973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5" y="0"/>
                  </a:moveTo>
                  <a:cubicBezTo>
                    <a:pt x="116" y="0"/>
                    <a:pt x="93" y="8"/>
                    <a:pt x="77" y="24"/>
                  </a:cubicBezTo>
                  <a:cubicBezTo>
                    <a:pt x="0" y="101"/>
                    <a:pt x="108" y="340"/>
                    <a:pt x="416" y="656"/>
                  </a:cubicBezTo>
                  <a:cubicBezTo>
                    <a:pt x="724" y="964"/>
                    <a:pt x="1194" y="1156"/>
                    <a:pt x="1194" y="1156"/>
                  </a:cubicBezTo>
                  <a:cubicBezTo>
                    <a:pt x="1194" y="1156"/>
                    <a:pt x="1009" y="679"/>
                    <a:pt x="701" y="371"/>
                  </a:cubicBezTo>
                  <a:cubicBezTo>
                    <a:pt x="457" y="120"/>
                    <a:pt x="256" y="0"/>
                    <a:pt x="14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13"/>
            <p:cNvSpPr/>
            <p:nvPr/>
          </p:nvSpPr>
          <p:spPr>
            <a:xfrm>
              <a:off x="2267675" y="797275"/>
              <a:ext cx="30275" cy="28625"/>
            </a:xfrm>
            <a:custGeom>
              <a:avLst/>
              <a:gdLst/>
              <a:ahLst/>
              <a:cxnLst/>
              <a:rect l="l" t="t" r="r" b="b"/>
              <a:pathLst>
                <a:path w="1211" h="1145" extrusionOk="0">
                  <a:moveTo>
                    <a:pt x="1056" y="0"/>
                  </a:moveTo>
                  <a:cubicBezTo>
                    <a:pt x="940" y="0"/>
                    <a:pt x="742" y="119"/>
                    <a:pt x="502" y="359"/>
                  </a:cubicBezTo>
                  <a:cubicBezTo>
                    <a:pt x="186" y="667"/>
                    <a:pt x="1" y="1145"/>
                    <a:pt x="1" y="1145"/>
                  </a:cubicBezTo>
                  <a:cubicBezTo>
                    <a:pt x="1" y="1145"/>
                    <a:pt x="471" y="960"/>
                    <a:pt x="786" y="652"/>
                  </a:cubicBezTo>
                  <a:cubicBezTo>
                    <a:pt x="1102" y="344"/>
                    <a:pt x="1210" y="105"/>
                    <a:pt x="1133" y="28"/>
                  </a:cubicBezTo>
                  <a:cubicBezTo>
                    <a:pt x="1114" y="10"/>
                    <a:pt x="1089" y="0"/>
                    <a:pt x="1056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1" name="Google Shape;1271;p13"/>
            <p:cNvSpPr/>
            <p:nvPr/>
          </p:nvSpPr>
          <p:spPr>
            <a:xfrm>
              <a:off x="2296375" y="76775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09" y="0"/>
                  </a:moveTo>
                  <a:cubicBezTo>
                    <a:pt x="1209" y="0"/>
                    <a:pt x="732" y="177"/>
                    <a:pt x="424" y="485"/>
                  </a:cubicBezTo>
                  <a:cubicBezTo>
                    <a:pt x="108" y="793"/>
                    <a:pt x="0" y="1032"/>
                    <a:pt x="77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2"/>
                    <a:pt x="709" y="778"/>
                  </a:cubicBezTo>
                  <a:cubicBezTo>
                    <a:pt x="1017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2" name="Google Shape;1272;p13"/>
            <p:cNvSpPr/>
            <p:nvPr/>
          </p:nvSpPr>
          <p:spPr>
            <a:xfrm>
              <a:off x="2267675" y="825875"/>
              <a:ext cx="29875" cy="28825"/>
            </a:xfrm>
            <a:custGeom>
              <a:avLst/>
              <a:gdLst/>
              <a:ahLst/>
              <a:cxnLst/>
              <a:rect l="l" t="t" r="r" b="b"/>
              <a:pathLst>
                <a:path w="1195" h="1153" extrusionOk="0">
                  <a:moveTo>
                    <a:pt x="1" y="1"/>
                  </a:moveTo>
                  <a:cubicBezTo>
                    <a:pt x="1" y="1"/>
                    <a:pt x="178" y="471"/>
                    <a:pt x="486" y="786"/>
                  </a:cubicBezTo>
                  <a:cubicBezTo>
                    <a:pt x="729" y="1029"/>
                    <a:pt x="928" y="1152"/>
                    <a:pt x="1044" y="1152"/>
                  </a:cubicBezTo>
                  <a:cubicBezTo>
                    <a:pt x="1075" y="1152"/>
                    <a:pt x="1100" y="1143"/>
                    <a:pt x="1118" y="1125"/>
                  </a:cubicBezTo>
                  <a:cubicBezTo>
                    <a:pt x="1195" y="1048"/>
                    <a:pt x="1087" y="810"/>
                    <a:pt x="779" y="502"/>
                  </a:cubicBezTo>
                  <a:cubicBezTo>
                    <a:pt x="471" y="186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13"/>
            <p:cNvSpPr/>
            <p:nvPr/>
          </p:nvSpPr>
          <p:spPr>
            <a:xfrm>
              <a:off x="2295800" y="855900"/>
              <a:ext cx="30050" cy="28925"/>
            </a:xfrm>
            <a:custGeom>
              <a:avLst/>
              <a:gdLst/>
              <a:ahLst/>
              <a:cxnLst/>
              <a:rect l="l" t="t" r="r" b="b"/>
              <a:pathLst>
                <a:path w="1202" h="1157" extrusionOk="0">
                  <a:moveTo>
                    <a:pt x="152" y="1"/>
                  </a:moveTo>
                  <a:cubicBezTo>
                    <a:pt x="124" y="1"/>
                    <a:pt x="101" y="9"/>
                    <a:pt x="85" y="24"/>
                  </a:cubicBezTo>
                  <a:cubicBezTo>
                    <a:pt x="0" y="101"/>
                    <a:pt x="108" y="340"/>
                    <a:pt x="416" y="656"/>
                  </a:cubicBezTo>
                  <a:cubicBezTo>
                    <a:pt x="724" y="964"/>
                    <a:pt x="1202" y="1156"/>
                    <a:pt x="1202" y="1156"/>
                  </a:cubicBezTo>
                  <a:cubicBezTo>
                    <a:pt x="1202" y="1156"/>
                    <a:pt x="1017" y="679"/>
                    <a:pt x="709" y="371"/>
                  </a:cubicBezTo>
                  <a:cubicBezTo>
                    <a:pt x="464" y="120"/>
                    <a:pt x="263" y="1"/>
                    <a:pt x="152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4" name="Google Shape;1274;p13"/>
            <p:cNvSpPr/>
            <p:nvPr/>
          </p:nvSpPr>
          <p:spPr>
            <a:xfrm>
              <a:off x="2267300" y="855800"/>
              <a:ext cx="30250" cy="28650"/>
            </a:xfrm>
            <a:custGeom>
              <a:avLst/>
              <a:gdLst/>
              <a:ahLst/>
              <a:cxnLst/>
              <a:rect l="l" t="t" r="r" b="b"/>
              <a:pathLst>
                <a:path w="1210" h="1146" extrusionOk="0">
                  <a:moveTo>
                    <a:pt x="1052" y="1"/>
                  </a:moveTo>
                  <a:cubicBezTo>
                    <a:pt x="940" y="1"/>
                    <a:pt x="742" y="119"/>
                    <a:pt x="501" y="360"/>
                  </a:cubicBezTo>
                  <a:cubicBezTo>
                    <a:pt x="185" y="668"/>
                    <a:pt x="1" y="1145"/>
                    <a:pt x="1" y="1145"/>
                  </a:cubicBezTo>
                  <a:cubicBezTo>
                    <a:pt x="1" y="1145"/>
                    <a:pt x="470" y="960"/>
                    <a:pt x="786" y="652"/>
                  </a:cubicBezTo>
                  <a:cubicBezTo>
                    <a:pt x="1094" y="344"/>
                    <a:pt x="1210" y="105"/>
                    <a:pt x="1125" y="28"/>
                  </a:cubicBezTo>
                  <a:cubicBezTo>
                    <a:pt x="1108" y="10"/>
                    <a:pt x="1083" y="1"/>
                    <a:pt x="1052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5" name="Google Shape;1275;p13"/>
            <p:cNvSpPr/>
            <p:nvPr/>
          </p:nvSpPr>
          <p:spPr>
            <a:xfrm>
              <a:off x="2296000" y="82627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09" y="0"/>
                  </a:moveTo>
                  <a:lnTo>
                    <a:pt x="1209" y="0"/>
                  </a:lnTo>
                  <a:cubicBezTo>
                    <a:pt x="1209" y="0"/>
                    <a:pt x="732" y="177"/>
                    <a:pt x="424" y="486"/>
                  </a:cubicBezTo>
                  <a:cubicBezTo>
                    <a:pt x="108" y="794"/>
                    <a:pt x="0" y="1032"/>
                    <a:pt x="77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3"/>
                    <a:pt x="708" y="778"/>
                  </a:cubicBezTo>
                  <a:cubicBezTo>
                    <a:pt x="1017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1276;p13"/>
            <p:cNvSpPr/>
            <p:nvPr/>
          </p:nvSpPr>
          <p:spPr>
            <a:xfrm>
              <a:off x="2267300" y="884425"/>
              <a:ext cx="29875" cy="28800"/>
            </a:xfrm>
            <a:custGeom>
              <a:avLst/>
              <a:gdLst/>
              <a:ahLst/>
              <a:cxnLst/>
              <a:rect l="l" t="t" r="r" b="b"/>
              <a:pathLst>
                <a:path w="1195" h="1152" extrusionOk="0">
                  <a:moveTo>
                    <a:pt x="1" y="0"/>
                  </a:moveTo>
                  <a:cubicBezTo>
                    <a:pt x="1" y="0"/>
                    <a:pt x="178" y="470"/>
                    <a:pt x="486" y="786"/>
                  </a:cubicBezTo>
                  <a:cubicBezTo>
                    <a:pt x="728" y="1028"/>
                    <a:pt x="928" y="1151"/>
                    <a:pt x="1039" y="1151"/>
                  </a:cubicBezTo>
                  <a:cubicBezTo>
                    <a:pt x="1069" y="1151"/>
                    <a:pt x="1093" y="1142"/>
                    <a:pt x="1110" y="1124"/>
                  </a:cubicBezTo>
                  <a:cubicBezTo>
                    <a:pt x="1194" y="1047"/>
                    <a:pt x="1086" y="809"/>
                    <a:pt x="778" y="501"/>
                  </a:cubicBezTo>
                  <a:cubicBezTo>
                    <a:pt x="470" y="185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1277;p13"/>
            <p:cNvSpPr/>
            <p:nvPr/>
          </p:nvSpPr>
          <p:spPr>
            <a:xfrm>
              <a:off x="2295400" y="9144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53" y="1"/>
                  </a:moveTo>
                  <a:cubicBezTo>
                    <a:pt x="124" y="1"/>
                    <a:pt x="101" y="9"/>
                    <a:pt x="86" y="24"/>
                  </a:cubicBezTo>
                  <a:cubicBezTo>
                    <a:pt x="1" y="101"/>
                    <a:pt x="109" y="340"/>
                    <a:pt x="417" y="656"/>
                  </a:cubicBezTo>
                  <a:cubicBezTo>
                    <a:pt x="725" y="964"/>
                    <a:pt x="1195" y="1157"/>
                    <a:pt x="1195" y="1157"/>
                  </a:cubicBezTo>
                  <a:cubicBezTo>
                    <a:pt x="1195" y="1157"/>
                    <a:pt x="1017" y="679"/>
                    <a:pt x="709" y="371"/>
                  </a:cubicBezTo>
                  <a:cubicBezTo>
                    <a:pt x="465" y="120"/>
                    <a:pt x="264" y="1"/>
                    <a:pt x="153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8" name="Google Shape;1278;p13"/>
            <p:cNvSpPr/>
            <p:nvPr/>
          </p:nvSpPr>
          <p:spPr>
            <a:xfrm>
              <a:off x="2266725" y="914325"/>
              <a:ext cx="30450" cy="28450"/>
            </a:xfrm>
            <a:custGeom>
              <a:avLst/>
              <a:gdLst/>
              <a:ahLst/>
              <a:cxnLst/>
              <a:rect l="l" t="t" r="r" b="b"/>
              <a:pathLst>
                <a:path w="1218" h="1138" extrusionOk="0">
                  <a:moveTo>
                    <a:pt x="1060" y="1"/>
                  </a:moveTo>
                  <a:cubicBezTo>
                    <a:pt x="948" y="1"/>
                    <a:pt x="749" y="119"/>
                    <a:pt x="509" y="360"/>
                  </a:cubicBezTo>
                  <a:cubicBezTo>
                    <a:pt x="193" y="668"/>
                    <a:pt x="0" y="1137"/>
                    <a:pt x="0" y="1137"/>
                  </a:cubicBezTo>
                  <a:cubicBezTo>
                    <a:pt x="0" y="1137"/>
                    <a:pt x="478" y="960"/>
                    <a:pt x="794" y="652"/>
                  </a:cubicBezTo>
                  <a:cubicBezTo>
                    <a:pt x="1102" y="344"/>
                    <a:pt x="1217" y="105"/>
                    <a:pt x="1133" y="28"/>
                  </a:cubicBezTo>
                  <a:cubicBezTo>
                    <a:pt x="1116" y="10"/>
                    <a:pt x="1091" y="1"/>
                    <a:pt x="106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9" name="Google Shape;1279;p13"/>
            <p:cNvSpPr/>
            <p:nvPr/>
          </p:nvSpPr>
          <p:spPr>
            <a:xfrm>
              <a:off x="2295400" y="884800"/>
              <a:ext cx="30450" cy="28450"/>
            </a:xfrm>
            <a:custGeom>
              <a:avLst/>
              <a:gdLst/>
              <a:ahLst/>
              <a:cxnLst/>
              <a:rect l="l" t="t" r="r" b="b"/>
              <a:pathLst>
                <a:path w="1218" h="1138" extrusionOk="0">
                  <a:moveTo>
                    <a:pt x="1218" y="0"/>
                  </a:moveTo>
                  <a:cubicBezTo>
                    <a:pt x="1218" y="0"/>
                    <a:pt x="740" y="178"/>
                    <a:pt x="424" y="486"/>
                  </a:cubicBezTo>
                  <a:cubicBezTo>
                    <a:pt x="116" y="794"/>
                    <a:pt x="1" y="1032"/>
                    <a:pt x="86" y="1109"/>
                  </a:cubicBezTo>
                  <a:cubicBezTo>
                    <a:pt x="102" y="1128"/>
                    <a:pt x="127" y="1137"/>
                    <a:pt x="159" y="1137"/>
                  </a:cubicBezTo>
                  <a:cubicBezTo>
                    <a:pt x="271" y="1137"/>
                    <a:pt x="471" y="1019"/>
                    <a:pt x="717" y="778"/>
                  </a:cubicBezTo>
                  <a:cubicBezTo>
                    <a:pt x="1025" y="470"/>
                    <a:pt x="1218" y="0"/>
                    <a:pt x="1218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1280;p13"/>
            <p:cNvSpPr/>
            <p:nvPr/>
          </p:nvSpPr>
          <p:spPr>
            <a:xfrm>
              <a:off x="2266725" y="942750"/>
              <a:ext cx="30050" cy="29000"/>
            </a:xfrm>
            <a:custGeom>
              <a:avLst/>
              <a:gdLst/>
              <a:ahLst/>
              <a:cxnLst/>
              <a:rect l="l" t="t" r="r" b="b"/>
              <a:pathLst>
                <a:path w="1202" h="116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185" y="478"/>
                    <a:pt x="493" y="794"/>
                  </a:cubicBezTo>
                  <a:cubicBezTo>
                    <a:pt x="736" y="1036"/>
                    <a:pt x="936" y="1159"/>
                    <a:pt x="1047" y="1159"/>
                  </a:cubicBezTo>
                  <a:cubicBezTo>
                    <a:pt x="1077" y="1159"/>
                    <a:pt x="1101" y="1150"/>
                    <a:pt x="1117" y="1132"/>
                  </a:cubicBezTo>
                  <a:cubicBezTo>
                    <a:pt x="1202" y="1055"/>
                    <a:pt x="1094" y="817"/>
                    <a:pt x="786" y="509"/>
                  </a:cubicBezTo>
                  <a:cubicBezTo>
                    <a:pt x="478" y="193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1281;p13"/>
            <p:cNvSpPr/>
            <p:nvPr/>
          </p:nvSpPr>
          <p:spPr>
            <a:xfrm>
              <a:off x="2295025" y="972875"/>
              <a:ext cx="29875" cy="29000"/>
            </a:xfrm>
            <a:custGeom>
              <a:avLst/>
              <a:gdLst/>
              <a:ahLst/>
              <a:cxnLst/>
              <a:rect l="l" t="t" r="r" b="b"/>
              <a:pathLst>
                <a:path w="1195" h="1160" extrusionOk="0">
                  <a:moveTo>
                    <a:pt x="152" y="1"/>
                  </a:moveTo>
                  <a:cubicBezTo>
                    <a:pt x="120" y="1"/>
                    <a:pt x="96" y="10"/>
                    <a:pt x="78" y="28"/>
                  </a:cubicBezTo>
                  <a:cubicBezTo>
                    <a:pt x="1" y="105"/>
                    <a:pt x="108" y="343"/>
                    <a:pt x="416" y="659"/>
                  </a:cubicBezTo>
                  <a:cubicBezTo>
                    <a:pt x="724" y="967"/>
                    <a:pt x="1194" y="1160"/>
                    <a:pt x="1194" y="1160"/>
                  </a:cubicBezTo>
                  <a:cubicBezTo>
                    <a:pt x="1194" y="1160"/>
                    <a:pt x="1017" y="682"/>
                    <a:pt x="709" y="366"/>
                  </a:cubicBezTo>
                  <a:cubicBezTo>
                    <a:pt x="466" y="124"/>
                    <a:pt x="267" y="1"/>
                    <a:pt x="152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13"/>
            <p:cNvSpPr/>
            <p:nvPr/>
          </p:nvSpPr>
          <p:spPr>
            <a:xfrm>
              <a:off x="2266350" y="97285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59" y="1"/>
                  </a:moveTo>
                  <a:cubicBezTo>
                    <a:pt x="947" y="1"/>
                    <a:pt x="747" y="119"/>
                    <a:pt x="501" y="360"/>
                  </a:cubicBezTo>
                  <a:cubicBezTo>
                    <a:pt x="193" y="668"/>
                    <a:pt x="0" y="1137"/>
                    <a:pt x="0" y="1137"/>
                  </a:cubicBezTo>
                  <a:cubicBezTo>
                    <a:pt x="0" y="1137"/>
                    <a:pt x="478" y="960"/>
                    <a:pt x="786" y="652"/>
                  </a:cubicBezTo>
                  <a:cubicBezTo>
                    <a:pt x="1101" y="344"/>
                    <a:pt x="1209" y="106"/>
                    <a:pt x="1132" y="29"/>
                  </a:cubicBezTo>
                  <a:cubicBezTo>
                    <a:pt x="1115" y="10"/>
                    <a:pt x="1091" y="1"/>
                    <a:pt x="105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1283;p13"/>
            <p:cNvSpPr/>
            <p:nvPr/>
          </p:nvSpPr>
          <p:spPr>
            <a:xfrm>
              <a:off x="2295025" y="94332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10" y="1"/>
                  </a:moveTo>
                  <a:lnTo>
                    <a:pt x="1210" y="1"/>
                  </a:lnTo>
                  <a:cubicBezTo>
                    <a:pt x="1209" y="1"/>
                    <a:pt x="740" y="178"/>
                    <a:pt x="424" y="486"/>
                  </a:cubicBezTo>
                  <a:cubicBezTo>
                    <a:pt x="116" y="794"/>
                    <a:pt x="1" y="1032"/>
                    <a:pt x="85" y="1109"/>
                  </a:cubicBezTo>
                  <a:cubicBezTo>
                    <a:pt x="102" y="1128"/>
                    <a:pt x="127" y="1137"/>
                    <a:pt x="158" y="1137"/>
                  </a:cubicBezTo>
                  <a:cubicBezTo>
                    <a:pt x="270" y="1137"/>
                    <a:pt x="468" y="1019"/>
                    <a:pt x="709" y="778"/>
                  </a:cubicBezTo>
                  <a:cubicBezTo>
                    <a:pt x="1025" y="470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1284;p13"/>
            <p:cNvSpPr/>
            <p:nvPr/>
          </p:nvSpPr>
          <p:spPr>
            <a:xfrm>
              <a:off x="2266350" y="100127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0"/>
                  </a:moveTo>
                  <a:cubicBezTo>
                    <a:pt x="0" y="1"/>
                    <a:pt x="185" y="478"/>
                    <a:pt x="493" y="794"/>
                  </a:cubicBezTo>
                  <a:cubicBezTo>
                    <a:pt x="737" y="1038"/>
                    <a:pt x="938" y="1156"/>
                    <a:pt x="1049" y="1156"/>
                  </a:cubicBezTo>
                  <a:cubicBezTo>
                    <a:pt x="1078" y="1156"/>
                    <a:pt x="1101" y="1148"/>
                    <a:pt x="1117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8" y="193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1285;p13"/>
            <p:cNvSpPr/>
            <p:nvPr/>
          </p:nvSpPr>
          <p:spPr>
            <a:xfrm>
              <a:off x="2294650" y="1031400"/>
              <a:ext cx="29850" cy="29000"/>
            </a:xfrm>
            <a:custGeom>
              <a:avLst/>
              <a:gdLst/>
              <a:ahLst/>
              <a:cxnLst/>
              <a:rect l="l" t="t" r="r" b="b"/>
              <a:pathLst>
                <a:path w="1194" h="1160" extrusionOk="0">
                  <a:moveTo>
                    <a:pt x="150" y="1"/>
                  </a:moveTo>
                  <a:cubicBezTo>
                    <a:pt x="120" y="1"/>
                    <a:pt x="95" y="10"/>
                    <a:pt x="77" y="28"/>
                  </a:cubicBezTo>
                  <a:cubicBezTo>
                    <a:pt x="0" y="105"/>
                    <a:pt x="108" y="343"/>
                    <a:pt x="416" y="651"/>
                  </a:cubicBezTo>
                  <a:cubicBezTo>
                    <a:pt x="724" y="967"/>
                    <a:pt x="1194" y="1160"/>
                    <a:pt x="1194" y="1160"/>
                  </a:cubicBezTo>
                  <a:cubicBezTo>
                    <a:pt x="1194" y="1160"/>
                    <a:pt x="1009" y="682"/>
                    <a:pt x="701" y="366"/>
                  </a:cubicBezTo>
                  <a:cubicBezTo>
                    <a:pt x="458" y="124"/>
                    <a:pt x="263" y="1"/>
                    <a:pt x="15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1286;p13"/>
            <p:cNvSpPr/>
            <p:nvPr/>
          </p:nvSpPr>
          <p:spPr>
            <a:xfrm>
              <a:off x="2265950" y="103137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60" y="1"/>
                  </a:moveTo>
                  <a:cubicBezTo>
                    <a:pt x="947" y="1"/>
                    <a:pt x="748" y="119"/>
                    <a:pt x="501" y="360"/>
                  </a:cubicBezTo>
                  <a:cubicBezTo>
                    <a:pt x="193" y="668"/>
                    <a:pt x="1" y="1138"/>
                    <a:pt x="1" y="1138"/>
                  </a:cubicBezTo>
                  <a:cubicBezTo>
                    <a:pt x="1" y="1138"/>
                    <a:pt x="478" y="960"/>
                    <a:pt x="786" y="652"/>
                  </a:cubicBezTo>
                  <a:cubicBezTo>
                    <a:pt x="1102" y="344"/>
                    <a:pt x="1210" y="106"/>
                    <a:pt x="1133" y="29"/>
                  </a:cubicBezTo>
                  <a:cubicBezTo>
                    <a:pt x="1116" y="10"/>
                    <a:pt x="1091" y="1"/>
                    <a:pt x="106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1287;p13"/>
            <p:cNvSpPr/>
            <p:nvPr/>
          </p:nvSpPr>
          <p:spPr>
            <a:xfrm>
              <a:off x="2294650" y="100185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09" y="1"/>
                  </a:moveTo>
                  <a:cubicBezTo>
                    <a:pt x="1209" y="1"/>
                    <a:pt x="739" y="178"/>
                    <a:pt x="424" y="486"/>
                  </a:cubicBezTo>
                  <a:cubicBezTo>
                    <a:pt x="116" y="794"/>
                    <a:pt x="0" y="1033"/>
                    <a:pt x="77" y="1110"/>
                  </a:cubicBezTo>
                  <a:cubicBezTo>
                    <a:pt x="96" y="1128"/>
                    <a:pt x="122" y="1137"/>
                    <a:pt x="154" y="1137"/>
                  </a:cubicBezTo>
                  <a:cubicBezTo>
                    <a:pt x="270" y="1137"/>
                    <a:pt x="468" y="1019"/>
                    <a:pt x="709" y="778"/>
                  </a:cubicBezTo>
                  <a:cubicBezTo>
                    <a:pt x="1024" y="470"/>
                    <a:pt x="1209" y="1"/>
                    <a:pt x="120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1288;p13"/>
            <p:cNvSpPr/>
            <p:nvPr/>
          </p:nvSpPr>
          <p:spPr>
            <a:xfrm>
              <a:off x="2265950" y="10598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86" y="478"/>
                    <a:pt x="494" y="786"/>
                  </a:cubicBezTo>
                  <a:cubicBezTo>
                    <a:pt x="738" y="1037"/>
                    <a:pt x="934" y="1156"/>
                    <a:pt x="1047" y="1156"/>
                  </a:cubicBezTo>
                  <a:cubicBezTo>
                    <a:pt x="1076" y="1156"/>
                    <a:pt x="1100" y="1148"/>
                    <a:pt x="1117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93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1289;p13"/>
            <p:cNvSpPr/>
            <p:nvPr/>
          </p:nvSpPr>
          <p:spPr>
            <a:xfrm>
              <a:off x="2294250" y="1089925"/>
              <a:ext cx="29875" cy="28825"/>
            </a:xfrm>
            <a:custGeom>
              <a:avLst/>
              <a:gdLst/>
              <a:ahLst/>
              <a:cxnLst/>
              <a:rect l="l" t="t" r="r" b="b"/>
              <a:pathLst>
                <a:path w="1195" h="1153" extrusionOk="0">
                  <a:moveTo>
                    <a:pt x="148" y="1"/>
                  </a:moveTo>
                  <a:cubicBezTo>
                    <a:pt x="118" y="1"/>
                    <a:pt x="94" y="10"/>
                    <a:pt x="78" y="28"/>
                  </a:cubicBezTo>
                  <a:cubicBezTo>
                    <a:pt x="1" y="105"/>
                    <a:pt x="109" y="343"/>
                    <a:pt x="417" y="651"/>
                  </a:cubicBezTo>
                  <a:cubicBezTo>
                    <a:pt x="725" y="967"/>
                    <a:pt x="1194" y="1152"/>
                    <a:pt x="1194" y="1152"/>
                  </a:cubicBezTo>
                  <a:cubicBezTo>
                    <a:pt x="1194" y="1152"/>
                    <a:pt x="1010" y="682"/>
                    <a:pt x="701" y="367"/>
                  </a:cubicBezTo>
                  <a:cubicBezTo>
                    <a:pt x="459" y="124"/>
                    <a:pt x="259" y="1"/>
                    <a:pt x="148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0" name="Google Shape;1290;p13"/>
            <p:cNvSpPr/>
            <p:nvPr/>
          </p:nvSpPr>
          <p:spPr>
            <a:xfrm>
              <a:off x="2265575" y="108982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5" y="0"/>
                  </a:moveTo>
                  <a:cubicBezTo>
                    <a:pt x="953" y="0"/>
                    <a:pt x="751" y="118"/>
                    <a:pt x="501" y="363"/>
                  </a:cubicBezTo>
                  <a:cubicBezTo>
                    <a:pt x="185" y="671"/>
                    <a:pt x="0" y="1141"/>
                    <a:pt x="0" y="1141"/>
                  </a:cubicBezTo>
                  <a:cubicBezTo>
                    <a:pt x="0" y="1141"/>
                    <a:pt x="470" y="964"/>
                    <a:pt x="786" y="655"/>
                  </a:cubicBezTo>
                  <a:cubicBezTo>
                    <a:pt x="1101" y="347"/>
                    <a:pt x="1209" y="109"/>
                    <a:pt x="1132" y="24"/>
                  </a:cubicBezTo>
                  <a:cubicBezTo>
                    <a:pt x="1116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1" name="Google Shape;1291;p13"/>
            <p:cNvSpPr/>
            <p:nvPr/>
          </p:nvSpPr>
          <p:spPr>
            <a:xfrm>
              <a:off x="2294250" y="106037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10" y="1"/>
                  </a:moveTo>
                  <a:lnTo>
                    <a:pt x="1210" y="1"/>
                  </a:lnTo>
                  <a:cubicBezTo>
                    <a:pt x="1210" y="1"/>
                    <a:pt x="732" y="178"/>
                    <a:pt x="424" y="486"/>
                  </a:cubicBezTo>
                  <a:cubicBezTo>
                    <a:pt x="109" y="794"/>
                    <a:pt x="1" y="1033"/>
                    <a:pt x="78" y="1110"/>
                  </a:cubicBezTo>
                  <a:cubicBezTo>
                    <a:pt x="95" y="1128"/>
                    <a:pt x="119" y="1137"/>
                    <a:pt x="151" y="1137"/>
                  </a:cubicBezTo>
                  <a:cubicBezTo>
                    <a:pt x="263" y="1137"/>
                    <a:pt x="463" y="1019"/>
                    <a:pt x="709" y="778"/>
                  </a:cubicBezTo>
                  <a:cubicBezTo>
                    <a:pt x="1017" y="470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1292;p13"/>
            <p:cNvSpPr/>
            <p:nvPr/>
          </p:nvSpPr>
          <p:spPr>
            <a:xfrm>
              <a:off x="2265575" y="111832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1"/>
                  </a:moveTo>
                  <a:cubicBezTo>
                    <a:pt x="0" y="1"/>
                    <a:pt x="185" y="478"/>
                    <a:pt x="485" y="786"/>
                  </a:cubicBezTo>
                  <a:cubicBezTo>
                    <a:pt x="730" y="1037"/>
                    <a:pt x="931" y="1157"/>
                    <a:pt x="1046" y="1157"/>
                  </a:cubicBezTo>
                  <a:cubicBezTo>
                    <a:pt x="1076" y="1157"/>
                    <a:pt x="1099" y="1149"/>
                    <a:pt x="1117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93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1293;p13"/>
            <p:cNvSpPr/>
            <p:nvPr/>
          </p:nvSpPr>
          <p:spPr>
            <a:xfrm>
              <a:off x="2293675" y="1148450"/>
              <a:ext cx="30050" cy="28825"/>
            </a:xfrm>
            <a:custGeom>
              <a:avLst/>
              <a:gdLst/>
              <a:ahLst/>
              <a:cxnLst/>
              <a:rect l="l" t="t" r="r" b="b"/>
              <a:pathLst>
                <a:path w="1202" h="1153" extrusionOk="0">
                  <a:moveTo>
                    <a:pt x="155" y="1"/>
                  </a:moveTo>
                  <a:cubicBezTo>
                    <a:pt x="125" y="1"/>
                    <a:pt x="102" y="10"/>
                    <a:pt x="85" y="28"/>
                  </a:cubicBezTo>
                  <a:cubicBezTo>
                    <a:pt x="1" y="105"/>
                    <a:pt x="108" y="344"/>
                    <a:pt x="416" y="652"/>
                  </a:cubicBezTo>
                  <a:cubicBezTo>
                    <a:pt x="724" y="967"/>
                    <a:pt x="1202" y="1152"/>
                    <a:pt x="1202" y="1152"/>
                  </a:cubicBezTo>
                  <a:cubicBezTo>
                    <a:pt x="1202" y="1152"/>
                    <a:pt x="1017" y="682"/>
                    <a:pt x="709" y="367"/>
                  </a:cubicBezTo>
                  <a:cubicBezTo>
                    <a:pt x="466" y="124"/>
                    <a:pt x="267" y="1"/>
                    <a:pt x="15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1294;p13"/>
            <p:cNvSpPr/>
            <p:nvPr/>
          </p:nvSpPr>
          <p:spPr>
            <a:xfrm>
              <a:off x="2265175" y="114835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1" y="0"/>
                  </a:moveTo>
                  <a:cubicBezTo>
                    <a:pt x="947" y="0"/>
                    <a:pt x="746" y="119"/>
                    <a:pt x="501" y="363"/>
                  </a:cubicBezTo>
                  <a:cubicBezTo>
                    <a:pt x="186" y="671"/>
                    <a:pt x="1" y="1141"/>
                    <a:pt x="1" y="1141"/>
                  </a:cubicBezTo>
                  <a:cubicBezTo>
                    <a:pt x="1" y="1141"/>
                    <a:pt x="471" y="964"/>
                    <a:pt x="786" y="656"/>
                  </a:cubicBezTo>
                  <a:cubicBezTo>
                    <a:pt x="1094" y="348"/>
                    <a:pt x="1210" y="109"/>
                    <a:pt x="1133" y="24"/>
                  </a:cubicBezTo>
                  <a:cubicBezTo>
                    <a:pt x="1115" y="8"/>
                    <a:pt x="1091" y="0"/>
                    <a:pt x="106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1295;p13"/>
            <p:cNvSpPr/>
            <p:nvPr/>
          </p:nvSpPr>
          <p:spPr>
            <a:xfrm>
              <a:off x="2293875" y="1118725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209" y="0"/>
                  </a:moveTo>
                  <a:lnTo>
                    <a:pt x="1209" y="0"/>
                  </a:lnTo>
                  <a:cubicBezTo>
                    <a:pt x="1209" y="0"/>
                    <a:pt x="732" y="185"/>
                    <a:pt x="424" y="493"/>
                  </a:cubicBezTo>
                  <a:cubicBezTo>
                    <a:pt x="108" y="801"/>
                    <a:pt x="0" y="1040"/>
                    <a:pt x="77" y="1117"/>
                  </a:cubicBezTo>
                  <a:cubicBezTo>
                    <a:pt x="94" y="1135"/>
                    <a:pt x="119" y="1145"/>
                    <a:pt x="150" y="1145"/>
                  </a:cubicBezTo>
                  <a:cubicBezTo>
                    <a:pt x="263" y="1145"/>
                    <a:pt x="462" y="1026"/>
                    <a:pt x="709" y="786"/>
                  </a:cubicBezTo>
                  <a:cubicBezTo>
                    <a:pt x="1017" y="478"/>
                    <a:pt x="1209" y="0"/>
                    <a:pt x="120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13"/>
            <p:cNvSpPr/>
            <p:nvPr/>
          </p:nvSpPr>
          <p:spPr>
            <a:xfrm>
              <a:off x="2265175" y="11768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cubicBezTo>
                    <a:pt x="1" y="1"/>
                    <a:pt x="178" y="478"/>
                    <a:pt x="486" y="786"/>
                  </a:cubicBezTo>
                  <a:cubicBezTo>
                    <a:pt x="731" y="1037"/>
                    <a:pt x="932" y="1157"/>
                    <a:pt x="1043" y="1157"/>
                  </a:cubicBezTo>
                  <a:cubicBezTo>
                    <a:pt x="1071" y="1157"/>
                    <a:pt x="1094" y="1149"/>
                    <a:pt x="1110" y="1133"/>
                  </a:cubicBezTo>
                  <a:cubicBezTo>
                    <a:pt x="1195" y="1056"/>
                    <a:pt x="1087" y="817"/>
                    <a:pt x="779" y="501"/>
                  </a:cubicBezTo>
                  <a:cubicBezTo>
                    <a:pt x="471" y="193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13"/>
            <p:cNvSpPr/>
            <p:nvPr/>
          </p:nvSpPr>
          <p:spPr>
            <a:xfrm>
              <a:off x="2293300" y="1206900"/>
              <a:ext cx="29850" cy="28900"/>
            </a:xfrm>
            <a:custGeom>
              <a:avLst/>
              <a:gdLst/>
              <a:ahLst/>
              <a:cxnLst/>
              <a:rect l="l" t="t" r="r" b="b"/>
              <a:pathLst>
                <a:path w="1194" h="1156" extrusionOk="0">
                  <a:moveTo>
                    <a:pt x="150" y="0"/>
                  </a:moveTo>
                  <a:cubicBezTo>
                    <a:pt x="122" y="0"/>
                    <a:pt x="100" y="8"/>
                    <a:pt x="85" y="23"/>
                  </a:cubicBezTo>
                  <a:cubicBezTo>
                    <a:pt x="0" y="108"/>
                    <a:pt x="108" y="347"/>
                    <a:pt x="416" y="655"/>
                  </a:cubicBezTo>
                  <a:cubicBezTo>
                    <a:pt x="724" y="970"/>
                    <a:pt x="1194" y="1155"/>
                    <a:pt x="1194" y="1155"/>
                  </a:cubicBezTo>
                  <a:cubicBezTo>
                    <a:pt x="1194" y="1155"/>
                    <a:pt x="1017" y="685"/>
                    <a:pt x="709" y="370"/>
                  </a:cubicBezTo>
                  <a:cubicBezTo>
                    <a:pt x="462" y="123"/>
                    <a:pt x="260" y="0"/>
                    <a:pt x="15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13"/>
            <p:cNvSpPr/>
            <p:nvPr/>
          </p:nvSpPr>
          <p:spPr>
            <a:xfrm>
              <a:off x="2264800" y="120687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57" y="0"/>
                  </a:moveTo>
                  <a:cubicBezTo>
                    <a:pt x="946" y="0"/>
                    <a:pt x="745" y="119"/>
                    <a:pt x="501" y="363"/>
                  </a:cubicBezTo>
                  <a:cubicBezTo>
                    <a:pt x="185" y="671"/>
                    <a:pt x="0" y="1141"/>
                    <a:pt x="0" y="1141"/>
                  </a:cubicBezTo>
                  <a:cubicBezTo>
                    <a:pt x="0" y="1141"/>
                    <a:pt x="470" y="956"/>
                    <a:pt x="786" y="656"/>
                  </a:cubicBezTo>
                  <a:cubicBezTo>
                    <a:pt x="1094" y="348"/>
                    <a:pt x="1210" y="109"/>
                    <a:pt x="1125" y="24"/>
                  </a:cubicBezTo>
                  <a:cubicBezTo>
                    <a:pt x="1109" y="8"/>
                    <a:pt x="1086" y="0"/>
                    <a:pt x="1057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13"/>
            <p:cNvSpPr/>
            <p:nvPr/>
          </p:nvSpPr>
          <p:spPr>
            <a:xfrm>
              <a:off x="2293475" y="1177250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210" y="0"/>
                  </a:moveTo>
                  <a:cubicBezTo>
                    <a:pt x="1210" y="0"/>
                    <a:pt x="732" y="185"/>
                    <a:pt x="417" y="493"/>
                  </a:cubicBezTo>
                  <a:cubicBezTo>
                    <a:pt x="109" y="801"/>
                    <a:pt x="1" y="1040"/>
                    <a:pt x="78" y="1117"/>
                  </a:cubicBezTo>
                  <a:cubicBezTo>
                    <a:pt x="95" y="1135"/>
                    <a:pt x="119" y="1145"/>
                    <a:pt x="151" y="1145"/>
                  </a:cubicBezTo>
                  <a:cubicBezTo>
                    <a:pt x="263" y="1145"/>
                    <a:pt x="463" y="1026"/>
                    <a:pt x="709" y="786"/>
                  </a:cubicBezTo>
                  <a:cubicBezTo>
                    <a:pt x="1017" y="478"/>
                    <a:pt x="1210" y="0"/>
                    <a:pt x="121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1300;p13"/>
            <p:cNvSpPr/>
            <p:nvPr/>
          </p:nvSpPr>
          <p:spPr>
            <a:xfrm>
              <a:off x="2264800" y="12353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0" y="1"/>
                  </a:moveTo>
                  <a:cubicBezTo>
                    <a:pt x="0" y="1"/>
                    <a:pt x="178" y="478"/>
                    <a:pt x="486" y="786"/>
                  </a:cubicBezTo>
                  <a:cubicBezTo>
                    <a:pt x="730" y="1037"/>
                    <a:pt x="931" y="1157"/>
                    <a:pt x="1042" y="1157"/>
                  </a:cubicBezTo>
                  <a:cubicBezTo>
                    <a:pt x="1071" y="1157"/>
                    <a:pt x="1094" y="1149"/>
                    <a:pt x="1109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93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1301;p13"/>
            <p:cNvSpPr/>
            <p:nvPr/>
          </p:nvSpPr>
          <p:spPr>
            <a:xfrm>
              <a:off x="2292900" y="1265425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46" y="0"/>
                  </a:moveTo>
                  <a:cubicBezTo>
                    <a:pt x="118" y="0"/>
                    <a:pt x="95" y="8"/>
                    <a:pt x="78" y="23"/>
                  </a:cubicBezTo>
                  <a:cubicBezTo>
                    <a:pt x="1" y="108"/>
                    <a:pt x="109" y="347"/>
                    <a:pt x="417" y="655"/>
                  </a:cubicBezTo>
                  <a:cubicBezTo>
                    <a:pt x="725" y="970"/>
                    <a:pt x="1194" y="1155"/>
                    <a:pt x="1194" y="1155"/>
                  </a:cubicBezTo>
                  <a:cubicBezTo>
                    <a:pt x="1194" y="1155"/>
                    <a:pt x="1017" y="686"/>
                    <a:pt x="709" y="370"/>
                  </a:cubicBezTo>
                  <a:cubicBezTo>
                    <a:pt x="463" y="123"/>
                    <a:pt x="261" y="0"/>
                    <a:pt x="146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1302;p13"/>
            <p:cNvSpPr/>
            <p:nvPr/>
          </p:nvSpPr>
          <p:spPr>
            <a:xfrm>
              <a:off x="2264225" y="126540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5" y="0"/>
                  </a:moveTo>
                  <a:cubicBezTo>
                    <a:pt x="953" y="0"/>
                    <a:pt x="751" y="119"/>
                    <a:pt x="501" y="363"/>
                  </a:cubicBezTo>
                  <a:cubicBezTo>
                    <a:pt x="193" y="671"/>
                    <a:pt x="0" y="1141"/>
                    <a:pt x="0" y="1141"/>
                  </a:cubicBezTo>
                  <a:cubicBezTo>
                    <a:pt x="0" y="1141"/>
                    <a:pt x="478" y="956"/>
                    <a:pt x="786" y="648"/>
                  </a:cubicBezTo>
                  <a:cubicBezTo>
                    <a:pt x="1102" y="340"/>
                    <a:pt x="1209" y="109"/>
                    <a:pt x="1132" y="24"/>
                  </a:cubicBezTo>
                  <a:cubicBezTo>
                    <a:pt x="1116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13"/>
            <p:cNvSpPr/>
            <p:nvPr/>
          </p:nvSpPr>
          <p:spPr>
            <a:xfrm>
              <a:off x="2292900" y="123577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10" y="0"/>
                  </a:moveTo>
                  <a:cubicBezTo>
                    <a:pt x="1210" y="0"/>
                    <a:pt x="740" y="185"/>
                    <a:pt x="424" y="493"/>
                  </a:cubicBezTo>
                  <a:cubicBezTo>
                    <a:pt x="116" y="801"/>
                    <a:pt x="1" y="1040"/>
                    <a:pt x="86" y="1117"/>
                  </a:cubicBezTo>
                  <a:cubicBezTo>
                    <a:pt x="101" y="1133"/>
                    <a:pt x="124" y="1141"/>
                    <a:pt x="153" y="1141"/>
                  </a:cubicBezTo>
                  <a:cubicBezTo>
                    <a:pt x="265" y="1141"/>
                    <a:pt x="465" y="1024"/>
                    <a:pt x="709" y="786"/>
                  </a:cubicBezTo>
                  <a:cubicBezTo>
                    <a:pt x="1025" y="478"/>
                    <a:pt x="1210" y="0"/>
                    <a:pt x="121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1304;p13"/>
            <p:cNvSpPr/>
            <p:nvPr/>
          </p:nvSpPr>
          <p:spPr>
            <a:xfrm>
              <a:off x="2264225" y="129390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1"/>
                  </a:moveTo>
                  <a:cubicBezTo>
                    <a:pt x="0" y="1"/>
                    <a:pt x="185" y="478"/>
                    <a:pt x="493" y="786"/>
                  </a:cubicBezTo>
                  <a:cubicBezTo>
                    <a:pt x="738" y="1037"/>
                    <a:pt x="939" y="1157"/>
                    <a:pt x="1050" y="1157"/>
                  </a:cubicBezTo>
                  <a:cubicBezTo>
                    <a:pt x="1078" y="1157"/>
                    <a:pt x="1101" y="1149"/>
                    <a:pt x="1117" y="1133"/>
                  </a:cubicBezTo>
                  <a:cubicBezTo>
                    <a:pt x="1194" y="1056"/>
                    <a:pt x="1094" y="817"/>
                    <a:pt x="786" y="501"/>
                  </a:cubicBezTo>
                  <a:cubicBezTo>
                    <a:pt x="478" y="193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1305;p13"/>
            <p:cNvSpPr/>
            <p:nvPr/>
          </p:nvSpPr>
          <p:spPr>
            <a:xfrm>
              <a:off x="2292525" y="13239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8" y="0"/>
                  </a:moveTo>
                  <a:cubicBezTo>
                    <a:pt x="118" y="0"/>
                    <a:pt x="95" y="9"/>
                    <a:pt x="77" y="24"/>
                  </a:cubicBezTo>
                  <a:cubicBezTo>
                    <a:pt x="0" y="109"/>
                    <a:pt x="108" y="348"/>
                    <a:pt x="416" y="656"/>
                  </a:cubicBezTo>
                  <a:cubicBezTo>
                    <a:pt x="724" y="972"/>
                    <a:pt x="1194" y="1156"/>
                    <a:pt x="1194" y="1156"/>
                  </a:cubicBezTo>
                  <a:cubicBezTo>
                    <a:pt x="1194" y="1156"/>
                    <a:pt x="1009" y="687"/>
                    <a:pt x="701" y="371"/>
                  </a:cubicBezTo>
                  <a:cubicBezTo>
                    <a:pt x="456" y="120"/>
                    <a:pt x="260" y="0"/>
                    <a:pt x="148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1306;p13"/>
            <p:cNvSpPr/>
            <p:nvPr/>
          </p:nvSpPr>
          <p:spPr>
            <a:xfrm>
              <a:off x="2263825" y="132392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5" y="0"/>
                  </a:moveTo>
                  <a:cubicBezTo>
                    <a:pt x="954" y="0"/>
                    <a:pt x="752" y="119"/>
                    <a:pt x="502" y="363"/>
                  </a:cubicBezTo>
                  <a:cubicBezTo>
                    <a:pt x="193" y="671"/>
                    <a:pt x="1" y="1141"/>
                    <a:pt x="1" y="1141"/>
                  </a:cubicBezTo>
                  <a:cubicBezTo>
                    <a:pt x="1" y="1141"/>
                    <a:pt x="478" y="956"/>
                    <a:pt x="786" y="648"/>
                  </a:cubicBezTo>
                  <a:cubicBezTo>
                    <a:pt x="1102" y="340"/>
                    <a:pt x="1210" y="109"/>
                    <a:pt x="1133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7" name="Google Shape;1307;p13"/>
            <p:cNvSpPr/>
            <p:nvPr/>
          </p:nvSpPr>
          <p:spPr>
            <a:xfrm>
              <a:off x="2292525" y="129430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09" y="0"/>
                  </a:moveTo>
                  <a:lnTo>
                    <a:pt x="1209" y="0"/>
                  </a:lnTo>
                  <a:cubicBezTo>
                    <a:pt x="1209" y="0"/>
                    <a:pt x="740" y="185"/>
                    <a:pt x="424" y="493"/>
                  </a:cubicBezTo>
                  <a:cubicBezTo>
                    <a:pt x="116" y="801"/>
                    <a:pt x="0" y="1040"/>
                    <a:pt x="77" y="1117"/>
                  </a:cubicBezTo>
                  <a:cubicBezTo>
                    <a:pt x="95" y="1133"/>
                    <a:pt x="119" y="1141"/>
                    <a:pt x="149" y="1141"/>
                  </a:cubicBezTo>
                  <a:cubicBezTo>
                    <a:pt x="264" y="1141"/>
                    <a:pt x="464" y="1023"/>
                    <a:pt x="709" y="778"/>
                  </a:cubicBezTo>
                  <a:cubicBezTo>
                    <a:pt x="1025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1308;p13"/>
            <p:cNvSpPr/>
            <p:nvPr/>
          </p:nvSpPr>
          <p:spPr>
            <a:xfrm>
              <a:off x="2263825" y="13524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86" y="478"/>
                    <a:pt x="494" y="786"/>
                  </a:cubicBezTo>
                  <a:cubicBezTo>
                    <a:pt x="738" y="1037"/>
                    <a:pt x="935" y="1157"/>
                    <a:pt x="1047" y="1157"/>
                  </a:cubicBezTo>
                  <a:cubicBezTo>
                    <a:pt x="1077" y="1157"/>
                    <a:pt x="1100" y="1149"/>
                    <a:pt x="1118" y="1133"/>
                  </a:cubicBezTo>
                  <a:cubicBezTo>
                    <a:pt x="1195" y="1056"/>
                    <a:pt x="1087" y="817"/>
                    <a:pt x="779" y="502"/>
                  </a:cubicBezTo>
                  <a:cubicBezTo>
                    <a:pt x="471" y="186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13"/>
            <p:cNvSpPr/>
            <p:nvPr/>
          </p:nvSpPr>
          <p:spPr>
            <a:xfrm>
              <a:off x="2292125" y="13824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8" y="1"/>
                  </a:moveTo>
                  <a:cubicBezTo>
                    <a:pt x="119" y="1"/>
                    <a:pt x="95" y="9"/>
                    <a:pt x="78" y="24"/>
                  </a:cubicBezTo>
                  <a:cubicBezTo>
                    <a:pt x="1" y="101"/>
                    <a:pt x="109" y="340"/>
                    <a:pt x="417" y="656"/>
                  </a:cubicBezTo>
                  <a:cubicBezTo>
                    <a:pt x="725" y="972"/>
                    <a:pt x="1195" y="1156"/>
                    <a:pt x="1195" y="1156"/>
                  </a:cubicBezTo>
                  <a:cubicBezTo>
                    <a:pt x="1195" y="1156"/>
                    <a:pt x="1010" y="679"/>
                    <a:pt x="702" y="371"/>
                  </a:cubicBezTo>
                  <a:cubicBezTo>
                    <a:pt x="457" y="120"/>
                    <a:pt x="261" y="1"/>
                    <a:pt x="148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1310;p13"/>
            <p:cNvSpPr/>
            <p:nvPr/>
          </p:nvSpPr>
          <p:spPr>
            <a:xfrm>
              <a:off x="2263450" y="13824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1"/>
                  </a:moveTo>
                  <a:cubicBezTo>
                    <a:pt x="954" y="1"/>
                    <a:pt x="752" y="119"/>
                    <a:pt x="501" y="363"/>
                  </a:cubicBezTo>
                  <a:cubicBezTo>
                    <a:pt x="185" y="671"/>
                    <a:pt x="1" y="1141"/>
                    <a:pt x="1" y="1141"/>
                  </a:cubicBezTo>
                  <a:cubicBezTo>
                    <a:pt x="1" y="1141"/>
                    <a:pt x="478" y="956"/>
                    <a:pt x="786" y="648"/>
                  </a:cubicBezTo>
                  <a:cubicBezTo>
                    <a:pt x="1102" y="340"/>
                    <a:pt x="1210" y="109"/>
                    <a:pt x="1133" y="24"/>
                  </a:cubicBezTo>
                  <a:cubicBezTo>
                    <a:pt x="1117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1311;p13"/>
            <p:cNvSpPr/>
            <p:nvPr/>
          </p:nvSpPr>
          <p:spPr>
            <a:xfrm>
              <a:off x="2292125" y="1352825"/>
              <a:ext cx="30275" cy="28525"/>
            </a:xfrm>
            <a:custGeom>
              <a:avLst/>
              <a:gdLst/>
              <a:ahLst/>
              <a:cxnLst/>
              <a:rect l="l" t="t" r="r" b="b"/>
              <a:pathLst>
                <a:path w="1211" h="1141" extrusionOk="0">
                  <a:moveTo>
                    <a:pt x="1210" y="0"/>
                  </a:moveTo>
                  <a:cubicBezTo>
                    <a:pt x="1210" y="0"/>
                    <a:pt x="733" y="185"/>
                    <a:pt x="425" y="493"/>
                  </a:cubicBezTo>
                  <a:cubicBezTo>
                    <a:pt x="109" y="801"/>
                    <a:pt x="1" y="1040"/>
                    <a:pt x="78" y="1117"/>
                  </a:cubicBezTo>
                  <a:cubicBezTo>
                    <a:pt x="94" y="1133"/>
                    <a:pt x="117" y="1141"/>
                    <a:pt x="146" y="1141"/>
                  </a:cubicBezTo>
                  <a:cubicBezTo>
                    <a:pt x="257" y="1141"/>
                    <a:pt x="459" y="1023"/>
                    <a:pt x="709" y="778"/>
                  </a:cubicBezTo>
                  <a:cubicBezTo>
                    <a:pt x="1025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1312;p13"/>
            <p:cNvSpPr/>
            <p:nvPr/>
          </p:nvSpPr>
          <p:spPr>
            <a:xfrm>
              <a:off x="2263450" y="1410975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" y="0"/>
                  </a:moveTo>
                  <a:cubicBezTo>
                    <a:pt x="1" y="0"/>
                    <a:pt x="185" y="470"/>
                    <a:pt x="493" y="786"/>
                  </a:cubicBezTo>
                  <a:cubicBezTo>
                    <a:pt x="738" y="1036"/>
                    <a:pt x="934" y="1156"/>
                    <a:pt x="1047" y="1156"/>
                  </a:cubicBezTo>
                  <a:cubicBezTo>
                    <a:pt x="1076" y="1156"/>
                    <a:pt x="1100" y="1148"/>
                    <a:pt x="1117" y="1132"/>
                  </a:cubicBezTo>
                  <a:cubicBezTo>
                    <a:pt x="1194" y="1055"/>
                    <a:pt x="1086" y="816"/>
                    <a:pt x="778" y="501"/>
                  </a:cubicBezTo>
                  <a:cubicBezTo>
                    <a:pt x="470" y="185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1313;p13"/>
            <p:cNvSpPr/>
            <p:nvPr/>
          </p:nvSpPr>
          <p:spPr>
            <a:xfrm>
              <a:off x="2291750" y="14409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5" y="1"/>
                  </a:moveTo>
                  <a:cubicBezTo>
                    <a:pt x="116" y="1"/>
                    <a:pt x="93" y="9"/>
                    <a:pt x="78" y="25"/>
                  </a:cubicBezTo>
                  <a:cubicBezTo>
                    <a:pt x="1" y="102"/>
                    <a:pt x="101" y="340"/>
                    <a:pt x="409" y="656"/>
                  </a:cubicBezTo>
                  <a:cubicBezTo>
                    <a:pt x="717" y="972"/>
                    <a:pt x="1194" y="1157"/>
                    <a:pt x="1194" y="1157"/>
                  </a:cubicBezTo>
                  <a:cubicBezTo>
                    <a:pt x="1194" y="1157"/>
                    <a:pt x="1009" y="679"/>
                    <a:pt x="701" y="371"/>
                  </a:cubicBezTo>
                  <a:cubicBezTo>
                    <a:pt x="457" y="120"/>
                    <a:pt x="256" y="1"/>
                    <a:pt x="14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1314;p13"/>
            <p:cNvSpPr/>
            <p:nvPr/>
          </p:nvSpPr>
          <p:spPr>
            <a:xfrm>
              <a:off x="2263075" y="14409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1" y="1"/>
                  </a:moveTo>
                  <a:cubicBezTo>
                    <a:pt x="946" y="1"/>
                    <a:pt x="745" y="119"/>
                    <a:pt x="501" y="363"/>
                  </a:cubicBezTo>
                  <a:cubicBezTo>
                    <a:pt x="185" y="671"/>
                    <a:pt x="0" y="1141"/>
                    <a:pt x="0" y="1141"/>
                  </a:cubicBezTo>
                  <a:cubicBezTo>
                    <a:pt x="0" y="1141"/>
                    <a:pt x="470" y="956"/>
                    <a:pt x="786" y="648"/>
                  </a:cubicBezTo>
                  <a:cubicBezTo>
                    <a:pt x="1094" y="340"/>
                    <a:pt x="1209" y="102"/>
                    <a:pt x="1132" y="25"/>
                  </a:cubicBezTo>
                  <a:cubicBezTo>
                    <a:pt x="1115" y="9"/>
                    <a:pt x="1091" y="1"/>
                    <a:pt x="106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5" name="Google Shape;1315;p13"/>
            <p:cNvSpPr/>
            <p:nvPr/>
          </p:nvSpPr>
          <p:spPr>
            <a:xfrm>
              <a:off x="2291750" y="14113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0"/>
                  </a:moveTo>
                  <a:cubicBezTo>
                    <a:pt x="1210" y="1"/>
                    <a:pt x="732" y="185"/>
                    <a:pt x="424" y="493"/>
                  </a:cubicBezTo>
                  <a:cubicBezTo>
                    <a:pt x="108" y="801"/>
                    <a:pt x="1" y="1032"/>
                    <a:pt x="78" y="1117"/>
                  </a:cubicBezTo>
                  <a:cubicBezTo>
                    <a:pt x="94" y="1133"/>
                    <a:pt x="116" y="1141"/>
                    <a:pt x="145" y="1141"/>
                  </a:cubicBezTo>
                  <a:cubicBezTo>
                    <a:pt x="257" y="1141"/>
                    <a:pt x="459" y="1023"/>
                    <a:pt x="709" y="778"/>
                  </a:cubicBezTo>
                  <a:cubicBezTo>
                    <a:pt x="1017" y="470"/>
                    <a:pt x="1210" y="1"/>
                    <a:pt x="121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6" name="Google Shape;1316;p13"/>
            <p:cNvSpPr/>
            <p:nvPr/>
          </p:nvSpPr>
          <p:spPr>
            <a:xfrm>
              <a:off x="2263075" y="146950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0"/>
                  </a:moveTo>
                  <a:cubicBezTo>
                    <a:pt x="0" y="0"/>
                    <a:pt x="177" y="470"/>
                    <a:pt x="485" y="786"/>
                  </a:cubicBezTo>
                  <a:cubicBezTo>
                    <a:pt x="730" y="1036"/>
                    <a:pt x="931" y="1156"/>
                    <a:pt x="1046" y="1156"/>
                  </a:cubicBezTo>
                  <a:cubicBezTo>
                    <a:pt x="1075" y="1156"/>
                    <a:pt x="1099" y="1148"/>
                    <a:pt x="1117" y="1132"/>
                  </a:cubicBezTo>
                  <a:cubicBezTo>
                    <a:pt x="1194" y="1047"/>
                    <a:pt x="1086" y="809"/>
                    <a:pt x="778" y="501"/>
                  </a:cubicBezTo>
                  <a:cubicBezTo>
                    <a:pt x="470" y="18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7" name="Google Shape;1317;p13"/>
            <p:cNvSpPr/>
            <p:nvPr/>
          </p:nvSpPr>
          <p:spPr>
            <a:xfrm>
              <a:off x="2291175" y="1499500"/>
              <a:ext cx="22550" cy="16600"/>
            </a:xfrm>
            <a:custGeom>
              <a:avLst/>
              <a:gdLst/>
              <a:ahLst/>
              <a:cxnLst/>
              <a:rect l="l" t="t" r="r" b="b"/>
              <a:pathLst>
                <a:path w="902" h="664" extrusionOk="0">
                  <a:moveTo>
                    <a:pt x="152" y="1"/>
                  </a:moveTo>
                  <a:cubicBezTo>
                    <a:pt x="124" y="1"/>
                    <a:pt x="101" y="9"/>
                    <a:pt x="85" y="25"/>
                  </a:cubicBezTo>
                  <a:cubicBezTo>
                    <a:pt x="0" y="102"/>
                    <a:pt x="108" y="340"/>
                    <a:pt x="416" y="656"/>
                  </a:cubicBezTo>
                  <a:lnTo>
                    <a:pt x="424" y="664"/>
                  </a:lnTo>
                  <a:lnTo>
                    <a:pt x="432" y="664"/>
                  </a:lnTo>
                  <a:cubicBezTo>
                    <a:pt x="586" y="648"/>
                    <a:pt x="747" y="625"/>
                    <a:pt x="901" y="610"/>
                  </a:cubicBezTo>
                  <a:cubicBezTo>
                    <a:pt x="848" y="525"/>
                    <a:pt x="778" y="440"/>
                    <a:pt x="709" y="371"/>
                  </a:cubicBezTo>
                  <a:cubicBezTo>
                    <a:pt x="464" y="120"/>
                    <a:pt x="263" y="1"/>
                    <a:pt x="152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8" name="Google Shape;1318;p13"/>
            <p:cNvSpPr/>
            <p:nvPr/>
          </p:nvSpPr>
          <p:spPr>
            <a:xfrm>
              <a:off x="2267500" y="1499475"/>
              <a:ext cx="25425" cy="18750"/>
            </a:xfrm>
            <a:custGeom>
              <a:avLst/>
              <a:gdLst/>
              <a:ahLst/>
              <a:cxnLst/>
              <a:rect l="l" t="t" r="r" b="b"/>
              <a:pathLst>
                <a:path w="1017" h="750" extrusionOk="0">
                  <a:moveTo>
                    <a:pt x="862" y="1"/>
                  </a:moveTo>
                  <a:cubicBezTo>
                    <a:pt x="750" y="1"/>
                    <a:pt x="551" y="114"/>
                    <a:pt x="308" y="357"/>
                  </a:cubicBezTo>
                  <a:cubicBezTo>
                    <a:pt x="185" y="480"/>
                    <a:pt x="85" y="619"/>
                    <a:pt x="0" y="749"/>
                  </a:cubicBezTo>
                  <a:cubicBezTo>
                    <a:pt x="170" y="749"/>
                    <a:pt x="331" y="742"/>
                    <a:pt x="501" y="734"/>
                  </a:cubicBezTo>
                  <a:cubicBezTo>
                    <a:pt x="532" y="703"/>
                    <a:pt x="562" y="680"/>
                    <a:pt x="593" y="649"/>
                  </a:cubicBezTo>
                  <a:cubicBezTo>
                    <a:pt x="901" y="341"/>
                    <a:pt x="1017" y="103"/>
                    <a:pt x="932" y="26"/>
                  </a:cubicBezTo>
                  <a:cubicBezTo>
                    <a:pt x="916" y="9"/>
                    <a:pt x="892" y="1"/>
                    <a:pt x="862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Google Shape;1319;p13"/>
            <p:cNvSpPr/>
            <p:nvPr/>
          </p:nvSpPr>
          <p:spPr>
            <a:xfrm>
              <a:off x="2291375" y="14698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cubicBezTo>
                    <a:pt x="1209" y="1"/>
                    <a:pt x="732" y="185"/>
                    <a:pt x="424" y="493"/>
                  </a:cubicBezTo>
                  <a:cubicBezTo>
                    <a:pt x="108" y="801"/>
                    <a:pt x="0" y="1032"/>
                    <a:pt x="77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3"/>
                    <a:pt x="709" y="778"/>
                  </a:cubicBezTo>
                  <a:cubicBezTo>
                    <a:pt x="1017" y="470"/>
                    <a:pt x="1209" y="1"/>
                    <a:pt x="120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Google Shape;1320;p13"/>
            <p:cNvSpPr/>
            <p:nvPr/>
          </p:nvSpPr>
          <p:spPr>
            <a:xfrm>
              <a:off x="2215700" y="600250"/>
              <a:ext cx="25050" cy="19950"/>
            </a:xfrm>
            <a:custGeom>
              <a:avLst/>
              <a:gdLst/>
              <a:ahLst/>
              <a:cxnLst/>
              <a:rect l="l" t="t" r="r" b="b"/>
              <a:pathLst>
                <a:path w="1002" h="798" extrusionOk="0">
                  <a:moveTo>
                    <a:pt x="424" y="0"/>
                  </a:moveTo>
                  <a:cubicBezTo>
                    <a:pt x="278" y="8"/>
                    <a:pt x="139" y="16"/>
                    <a:pt x="1" y="31"/>
                  </a:cubicBezTo>
                  <a:cubicBezTo>
                    <a:pt x="78" y="162"/>
                    <a:pt x="178" y="308"/>
                    <a:pt x="293" y="432"/>
                  </a:cubicBezTo>
                  <a:cubicBezTo>
                    <a:pt x="536" y="674"/>
                    <a:pt x="736" y="797"/>
                    <a:pt x="847" y="797"/>
                  </a:cubicBezTo>
                  <a:cubicBezTo>
                    <a:pt x="877" y="797"/>
                    <a:pt x="901" y="789"/>
                    <a:pt x="917" y="771"/>
                  </a:cubicBezTo>
                  <a:cubicBezTo>
                    <a:pt x="1002" y="694"/>
                    <a:pt x="894" y="455"/>
                    <a:pt x="586" y="147"/>
                  </a:cubicBezTo>
                  <a:cubicBezTo>
                    <a:pt x="532" y="93"/>
                    <a:pt x="478" y="47"/>
                    <a:pt x="424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1" name="Google Shape;1321;p13"/>
            <p:cNvSpPr/>
            <p:nvPr/>
          </p:nvSpPr>
          <p:spPr>
            <a:xfrm>
              <a:off x="2239000" y="6214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52" y="1"/>
                  </a:moveTo>
                  <a:cubicBezTo>
                    <a:pt x="124" y="1"/>
                    <a:pt x="101" y="9"/>
                    <a:pt x="85" y="25"/>
                  </a:cubicBezTo>
                  <a:cubicBezTo>
                    <a:pt x="1" y="102"/>
                    <a:pt x="108" y="340"/>
                    <a:pt x="416" y="656"/>
                  </a:cubicBezTo>
                  <a:cubicBezTo>
                    <a:pt x="724" y="964"/>
                    <a:pt x="1194" y="1157"/>
                    <a:pt x="1194" y="1157"/>
                  </a:cubicBezTo>
                  <a:cubicBezTo>
                    <a:pt x="1194" y="1157"/>
                    <a:pt x="1017" y="679"/>
                    <a:pt x="709" y="371"/>
                  </a:cubicBezTo>
                  <a:cubicBezTo>
                    <a:pt x="464" y="120"/>
                    <a:pt x="263" y="1"/>
                    <a:pt x="152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2" name="Google Shape;1322;p13"/>
            <p:cNvSpPr/>
            <p:nvPr/>
          </p:nvSpPr>
          <p:spPr>
            <a:xfrm>
              <a:off x="2210325" y="621300"/>
              <a:ext cx="30425" cy="28650"/>
            </a:xfrm>
            <a:custGeom>
              <a:avLst/>
              <a:gdLst/>
              <a:ahLst/>
              <a:cxnLst/>
              <a:rect l="l" t="t" r="r" b="b"/>
              <a:pathLst>
                <a:path w="1217" h="1146" extrusionOk="0">
                  <a:moveTo>
                    <a:pt x="1059" y="1"/>
                  </a:moveTo>
                  <a:cubicBezTo>
                    <a:pt x="947" y="1"/>
                    <a:pt x="749" y="119"/>
                    <a:pt x="508" y="360"/>
                  </a:cubicBezTo>
                  <a:cubicBezTo>
                    <a:pt x="193" y="668"/>
                    <a:pt x="0" y="1145"/>
                    <a:pt x="0" y="1145"/>
                  </a:cubicBezTo>
                  <a:cubicBezTo>
                    <a:pt x="0" y="1145"/>
                    <a:pt x="478" y="960"/>
                    <a:pt x="793" y="652"/>
                  </a:cubicBezTo>
                  <a:cubicBezTo>
                    <a:pt x="1101" y="344"/>
                    <a:pt x="1217" y="106"/>
                    <a:pt x="1132" y="29"/>
                  </a:cubicBezTo>
                  <a:cubicBezTo>
                    <a:pt x="1115" y="10"/>
                    <a:pt x="1091" y="1"/>
                    <a:pt x="105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3" name="Google Shape;1323;p13"/>
            <p:cNvSpPr/>
            <p:nvPr/>
          </p:nvSpPr>
          <p:spPr>
            <a:xfrm>
              <a:off x="2239200" y="599475"/>
              <a:ext cx="26200" cy="20850"/>
            </a:xfrm>
            <a:custGeom>
              <a:avLst/>
              <a:gdLst/>
              <a:ahLst/>
              <a:cxnLst/>
              <a:rect l="l" t="t" r="r" b="b"/>
              <a:pathLst>
                <a:path w="1048" h="834" extrusionOk="0">
                  <a:moveTo>
                    <a:pt x="639" y="1"/>
                  </a:moveTo>
                  <a:cubicBezTo>
                    <a:pt x="562" y="55"/>
                    <a:pt x="485" y="116"/>
                    <a:pt x="416" y="178"/>
                  </a:cubicBezTo>
                  <a:cubicBezTo>
                    <a:pt x="108" y="486"/>
                    <a:pt x="0" y="725"/>
                    <a:pt x="77" y="809"/>
                  </a:cubicBezTo>
                  <a:cubicBezTo>
                    <a:pt x="93" y="825"/>
                    <a:pt x="116" y="833"/>
                    <a:pt x="145" y="833"/>
                  </a:cubicBezTo>
                  <a:cubicBezTo>
                    <a:pt x="256" y="833"/>
                    <a:pt x="458" y="715"/>
                    <a:pt x="709" y="470"/>
                  </a:cubicBezTo>
                  <a:cubicBezTo>
                    <a:pt x="847" y="332"/>
                    <a:pt x="971" y="155"/>
                    <a:pt x="1048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4" name="Google Shape;1324;p13"/>
            <p:cNvSpPr/>
            <p:nvPr/>
          </p:nvSpPr>
          <p:spPr>
            <a:xfrm>
              <a:off x="2210325" y="649925"/>
              <a:ext cx="30050" cy="28800"/>
            </a:xfrm>
            <a:custGeom>
              <a:avLst/>
              <a:gdLst/>
              <a:ahLst/>
              <a:cxnLst/>
              <a:rect l="l" t="t" r="r" b="b"/>
              <a:pathLst>
                <a:path w="1202" h="1152" extrusionOk="0">
                  <a:moveTo>
                    <a:pt x="0" y="0"/>
                  </a:moveTo>
                  <a:cubicBezTo>
                    <a:pt x="0" y="0"/>
                    <a:pt x="185" y="470"/>
                    <a:pt x="493" y="786"/>
                  </a:cubicBezTo>
                  <a:cubicBezTo>
                    <a:pt x="736" y="1028"/>
                    <a:pt x="935" y="1152"/>
                    <a:pt x="1047" y="1152"/>
                  </a:cubicBezTo>
                  <a:cubicBezTo>
                    <a:pt x="1077" y="1152"/>
                    <a:pt x="1100" y="1143"/>
                    <a:pt x="1117" y="1125"/>
                  </a:cubicBezTo>
                  <a:cubicBezTo>
                    <a:pt x="1201" y="1048"/>
                    <a:pt x="1094" y="809"/>
                    <a:pt x="786" y="501"/>
                  </a:cubicBezTo>
                  <a:cubicBezTo>
                    <a:pt x="478" y="18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5" name="Google Shape;1325;p13"/>
            <p:cNvSpPr/>
            <p:nvPr/>
          </p:nvSpPr>
          <p:spPr>
            <a:xfrm>
              <a:off x="2238625" y="67992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8" y="1"/>
                  </a:moveTo>
                  <a:cubicBezTo>
                    <a:pt x="119" y="1"/>
                    <a:pt x="95" y="9"/>
                    <a:pt x="77" y="25"/>
                  </a:cubicBezTo>
                  <a:cubicBezTo>
                    <a:pt x="0" y="102"/>
                    <a:pt x="108" y="340"/>
                    <a:pt x="416" y="656"/>
                  </a:cubicBezTo>
                  <a:cubicBezTo>
                    <a:pt x="724" y="964"/>
                    <a:pt x="1194" y="1157"/>
                    <a:pt x="1194" y="1157"/>
                  </a:cubicBezTo>
                  <a:cubicBezTo>
                    <a:pt x="1194" y="1157"/>
                    <a:pt x="1017" y="679"/>
                    <a:pt x="709" y="371"/>
                  </a:cubicBezTo>
                  <a:cubicBezTo>
                    <a:pt x="464" y="120"/>
                    <a:pt x="263" y="1"/>
                    <a:pt x="148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6" name="Google Shape;1326;p13"/>
            <p:cNvSpPr/>
            <p:nvPr/>
          </p:nvSpPr>
          <p:spPr>
            <a:xfrm>
              <a:off x="2209925" y="679825"/>
              <a:ext cx="30250" cy="28650"/>
            </a:xfrm>
            <a:custGeom>
              <a:avLst/>
              <a:gdLst/>
              <a:ahLst/>
              <a:cxnLst/>
              <a:rect l="l" t="t" r="r" b="b"/>
              <a:pathLst>
                <a:path w="1210" h="1146" extrusionOk="0">
                  <a:moveTo>
                    <a:pt x="1060" y="1"/>
                  </a:moveTo>
                  <a:cubicBezTo>
                    <a:pt x="947" y="1"/>
                    <a:pt x="748" y="119"/>
                    <a:pt x="501" y="360"/>
                  </a:cubicBezTo>
                  <a:cubicBezTo>
                    <a:pt x="193" y="668"/>
                    <a:pt x="1" y="1145"/>
                    <a:pt x="1" y="1145"/>
                  </a:cubicBezTo>
                  <a:cubicBezTo>
                    <a:pt x="1" y="1145"/>
                    <a:pt x="478" y="961"/>
                    <a:pt x="786" y="653"/>
                  </a:cubicBezTo>
                  <a:cubicBezTo>
                    <a:pt x="1102" y="344"/>
                    <a:pt x="1210" y="106"/>
                    <a:pt x="1133" y="29"/>
                  </a:cubicBezTo>
                  <a:cubicBezTo>
                    <a:pt x="1116" y="10"/>
                    <a:pt x="1091" y="1"/>
                    <a:pt x="106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7" name="Google Shape;1327;p13"/>
            <p:cNvSpPr/>
            <p:nvPr/>
          </p:nvSpPr>
          <p:spPr>
            <a:xfrm>
              <a:off x="2238625" y="6503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lnTo>
                    <a:pt x="1209" y="1"/>
                  </a:lnTo>
                  <a:cubicBezTo>
                    <a:pt x="1209" y="1"/>
                    <a:pt x="739" y="178"/>
                    <a:pt x="424" y="486"/>
                  </a:cubicBezTo>
                  <a:cubicBezTo>
                    <a:pt x="116" y="794"/>
                    <a:pt x="0" y="1033"/>
                    <a:pt x="85" y="1117"/>
                  </a:cubicBezTo>
                  <a:cubicBezTo>
                    <a:pt x="101" y="1133"/>
                    <a:pt x="124" y="1141"/>
                    <a:pt x="152" y="1141"/>
                  </a:cubicBezTo>
                  <a:cubicBezTo>
                    <a:pt x="263" y="1141"/>
                    <a:pt x="464" y="1023"/>
                    <a:pt x="709" y="778"/>
                  </a:cubicBezTo>
                  <a:cubicBezTo>
                    <a:pt x="1024" y="470"/>
                    <a:pt x="1209" y="1"/>
                    <a:pt x="120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8" name="Google Shape;1328;p13"/>
            <p:cNvSpPr/>
            <p:nvPr/>
          </p:nvSpPr>
          <p:spPr>
            <a:xfrm>
              <a:off x="2209925" y="708450"/>
              <a:ext cx="29875" cy="28800"/>
            </a:xfrm>
            <a:custGeom>
              <a:avLst/>
              <a:gdLst/>
              <a:ahLst/>
              <a:cxnLst/>
              <a:rect l="l" t="t" r="r" b="b"/>
              <a:pathLst>
                <a:path w="1195" h="1152" extrusionOk="0">
                  <a:moveTo>
                    <a:pt x="1" y="0"/>
                  </a:moveTo>
                  <a:cubicBezTo>
                    <a:pt x="1" y="0"/>
                    <a:pt x="186" y="470"/>
                    <a:pt x="494" y="786"/>
                  </a:cubicBezTo>
                  <a:cubicBezTo>
                    <a:pt x="736" y="1028"/>
                    <a:pt x="936" y="1152"/>
                    <a:pt x="1047" y="1152"/>
                  </a:cubicBezTo>
                  <a:cubicBezTo>
                    <a:pt x="1077" y="1152"/>
                    <a:pt x="1101" y="1143"/>
                    <a:pt x="1117" y="1125"/>
                  </a:cubicBezTo>
                  <a:cubicBezTo>
                    <a:pt x="1194" y="1048"/>
                    <a:pt x="1087" y="809"/>
                    <a:pt x="786" y="501"/>
                  </a:cubicBezTo>
                  <a:cubicBezTo>
                    <a:pt x="478" y="185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9" name="Google Shape;1329;p13"/>
            <p:cNvSpPr/>
            <p:nvPr/>
          </p:nvSpPr>
          <p:spPr>
            <a:xfrm>
              <a:off x="2238225" y="7384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8" y="1"/>
                  </a:moveTo>
                  <a:cubicBezTo>
                    <a:pt x="119" y="1"/>
                    <a:pt x="95" y="9"/>
                    <a:pt x="78" y="25"/>
                  </a:cubicBezTo>
                  <a:cubicBezTo>
                    <a:pt x="1" y="102"/>
                    <a:pt x="109" y="341"/>
                    <a:pt x="417" y="656"/>
                  </a:cubicBezTo>
                  <a:cubicBezTo>
                    <a:pt x="725" y="964"/>
                    <a:pt x="1194" y="1157"/>
                    <a:pt x="1194" y="1157"/>
                  </a:cubicBezTo>
                  <a:cubicBezTo>
                    <a:pt x="1194" y="1157"/>
                    <a:pt x="1010" y="679"/>
                    <a:pt x="702" y="371"/>
                  </a:cubicBezTo>
                  <a:cubicBezTo>
                    <a:pt x="457" y="121"/>
                    <a:pt x="261" y="1"/>
                    <a:pt x="148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0" name="Google Shape;1330;p13"/>
            <p:cNvSpPr/>
            <p:nvPr/>
          </p:nvSpPr>
          <p:spPr>
            <a:xfrm>
              <a:off x="2209550" y="73835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59" y="1"/>
                  </a:moveTo>
                  <a:cubicBezTo>
                    <a:pt x="947" y="1"/>
                    <a:pt x="747" y="119"/>
                    <a:pt x="501" y="360"/>
                  </a:cubicBezTo>
                  <a:cubicBezTo>
                    <a:pt x="193" y="668"/>
                    <a:pt x="0" y="1138"/>
                    <a:pt x="0" y="1138"/>
                  </a:cubicBezTo>
                  <a:cubicBezTo>
                    <a:pt x="0" y="1138"/>
                    <a:pt x="478" y="961"/>
                    <a:pt x="786" y="653"/>
                  </a:cubicBezTo>
                  <a:cubicBezTo>
                    <a:pt x="1102" y="345"/>
                    <a:pt x="1209" y="106"/>
                    <a:pt x="1132" y="29"/>
                  </a:cubicBezTo>
                  <a:cubicBezTo>
                    <a:pt x="1115" y="10"/>
                    <a:pt x="1091" y="1"/>
                    <a:pt x="105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1" name="Google Shape;1331;p13"/>
            <p:cNvSpPr/>
            <p:nvPr/>
          </p:nvSpPr>
          <p:spPr>
            <a:xfrm>
              <a:off x="2238225" y="70882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10" y="1"/>
                  </a:moveTo>
                  <a:cubicBezTo>
                    <a:pt x="1210" y="1"/>
                    <a:pt x="740" y="178"/>
                    <a:pt x="424" y="486"/>
                  </a:cubicBezTo>
                  <a:cubicBezTo>
                    <a:pt x="116" y="794"/>
                    <a:pt x="1" y="1033"/>
                    <a:pt x="78" y="1110"/>
                  </a:cubicBezTo>
                  <a:cubicBezTo>
                    <a:pt x="96" y="1128"/>
                    <a:pt x="122" y="1138"/>
                    <a:pt x="155" y="1138"/>
                  </a:cubicBezTo>
                  <a:cubicBezTo>
                    <a:pt x="270" y="1138"/>
                    <a:pt x="469" y="1019"/>
                    <a:pt x="709" y="779"/>
                  </a:cubicBezTo>
                  <a:cubicBezTo>
                    <a:pt x="1025" y="471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2" name="Google Shape;1332;p13"/>
            <p:cNvSpPr/>
            <p:nvPr/>
          </p:nvSpPr>
          <p:spPr>
            <a:xfrm>
              <a:off x="2209550" y="766775"/>
              <a:ext cx="29850" cy="29000"/>
            </a:xfrm>
            <a:custGeom>
              <a:avLst/>
              <a:gdLst/>
              <a:ahLst/>
              <a:cxnLst/>
              <a:rect l="l" t="t" r="r" b="b"/>
              <a:pathLst>
                <a:path w="1194" h="1160" extrusionOk="0">
                  <a:moveTo>
                    <a:pt x="0" y="1"/>
                  </a:moveTo>
                  <a:cubicBezTo>
                    <a:pt x="0" y="1"/>
                    <a:pt x="185" y="478"/>
                    <a:pt x="493" y="794"/>
                  </a:cubicBezTo>
                  <a:cubicBezTo>
                    <a:pt x="736" y="1037"/>
                    <a:pt x="931" y="1160"/>
                    <a:pt x="1044" y="1160"/>
                  </a:cubicBezTo>
                  <a:cubicBezTo>
                    <a:pt x="1074" y="1160"/>
                    <a:pt x="1099" y="1151"/>
                    <a:pt x="1117" y="1133"/>
                  </a:cubicBezTo>
                  <a:cubicBezTo>
                    <a:pt x="1194" y="1056"/>
                    <a:pt x="1086" y="817"/>
                    <a:pt x="778" y="509"/>
                  </a:cubicBezTo>
                  <a:cubicBezTo>
                    <a:pt x="470" y="193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3" name="Google Shape;1333;p13"/>
            <p:cNvSpPr/>
            <p:nvPr/>
          </p:nvSpPr>
          <p:spPr>
            <a:xfrm>
              <a:off x="2237850" y="79697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5" y="1"/>
                  </a:moveTo>
                  <a:cubicBezTo>
                    <a:pt x="116" y="1"/>
                    <a:pt x="93" y="9"/>
                    <a:pt x="77" y="25"/>
                  </a:cubicBezTo>
                  <a:cubicBezTo>
                    <a:pt x="0" y="102"/>
                    <a:pt x="108" y="341"/>
                    <a:pt x="416" y="656"/>
                  </a:cubicBezTo>
                  <a:cubicBezTo>
                    <a:pt x="724" y="964"/>
                    <a:pt x="1194" y="1157"/>
                    <a:pt x="1194" y="1157"/>
                  </a:cubicBezTo>
                  <a:cubicBezTo>
                    <a:pt x="1194" y="1157"/>
                    <a:pt x="1009" y="679"/>
                    <a:pt x="701" y="364"/>
                  </a:cubicBezTo>
                  <a:cubicBezTo>
                    <a:pt x="457" y="119"/>
                    <a:pt x="256" y="1"/>
                    <a:pt x="14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4" name="Google Shape;1334;p13"/>
            <p:cNvSpPr/>
            <p:nvPr/>
          </p:nvSpPr>
          <p:spPr>
            <a:xfrm>
              <a:off x="2209150" y="796900"/>
              <a:ext cx="30250" cy="28425"/>
            </a:xfrm>
            <a:custGeom>
              <a:avLst/>
              <a:gdLst/>
              <a:ahLst/>
              <a:cxnLst/>
              <a:rect l="l" t="t" r="r" b="b"/>
              <a:pathLst>
                <a:path w="1210" h="1137" extrusionOk="0">
                  <a:moveTo>
                    <a:pt x="1060" y="0"/>
                  </a:moveTo>
                  <a:cubicBezTo>
                    <a:pt x="948" y="0"/>
                    <a:pt x="748" y="118"/>
                    <a:pt x="501" y="359"/>
                  </a:cubicBezTo>
                  <a:cubicBezTo>
                    <a:pt x="186" y="667"/>
                    <a:pt x="1" y="1137"/>
                    <a:pt x="1" y="1137"/>
                  </a:cubicBezTo>
                  <a:cubicBezTo>
                    <a:pt x="1" y="1137"/>
                    <a:pt x="478" y="960"/>
                    <a:pt x="786" y="652"/>
                  </a:cubicBezTo>
                  <a:cubicBezTo>
                    <a:pt x="1102" y="344"/>
                    <a:pt x="1210" y="105"/>
                    <a:pt x="1133" y="28"/>
                  </a:cubicBezTo>
                  <a:cubicBezTo>
                    <a:pt x="1116" y="9"/>
                    <a:pt x="1091" y="0"/>
                    <a:pt x="106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5" name="Google Shape;1335;p13"/>
            <p:cNvSpPr/>
            <p:nvPr/>
          </p:nvSpPr>
          <p:spPr>
            <a:xfrm>
              <a:off x="2237850" y="76735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09" y="1"/>
                  </a:moveTo>
                  <a:cubicBezTo>
                    <a:pt x="1209" y="1"/>
                    <a:pt x="732" y="178"/>
                    <a:pt x="424" y="486"/>
                  </a:cubicBezTo>
                  <a:cubicBezTo>
                    <a:pt x="108" y="794"/>
                    <a:pt x="0" y="1033"/>
                    <a:pt x="77" y="1110"/>
                  </a:cubicBezTo>
                  <a:cubicBezTo>
                    <a:pt x="94" y="1128"/>
                    <a:pt x="119" y="1138"/>
                    <a:pt x="150" y="1138"/>
                  </a:cubicBezTo>
                  <a:cubicBezTo>
                    <a:pt x="263" y="1138"/>
                    <a:pt x="462" y="1019"/>
                    <a:pt x="709" y="779"/>
                  </a:cubicBezTo>
                  <a:cubicBezTo>
                    <a:pt x="1025" y="471"/>
                    <a:pt x="1209" y="1"/>
                    <a:pt x="120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6" name="Google Shape;1336;p13"/>
            <p:cNvSpPr/>
            <p:nvPr/>
          </p:nvSpPr>
          <p:spPr>
            <a:xfrm>
              <a:off x="2209150" y="825300"/>
              <a:ext cx="29875" cy="29000"/>
            </a:xfrm>
            <a:custGeom>
              <a:avLst/>
              <a:gdLst/>
              <a:ahLst/>
              <a:cxnLst/>
              <a:rect l="l" t="t" r="r" b="b"/>
              <a:pathLst>
                <a:path w="1195" h="1160" extrusionOk="0">
                  <a:moveTo>
                    <a:pt x="1" y="1"/>
                  </a:moveTo>
                  <a:cubicBezTo>
                    <a:pt x="1" y="1"/>
                    <a:pt x="186" y="478"/>
                    <a:pt x="486" y="794"/>
                  </a:cubicBezTo>
                  <a:cubicBezTo>
                    <a:pt x="729" y="1037"/>
                    <a:pt x="928" y="1160"/>
                    <a:pt x="1044" y="1160"/>
                  </a:cubicBezTo>
                  <a:cubicBezTo>
                    <a:pt x="1075" y="1160"/>
                    <a:pt x="1100" y="1151"/>
                    <a:pt x="1118" y="1133"/>
                  </a:cubicBezTo>
                  <a:cubicBezTo>
                    <a:pt x="1195" y="1056"/>
                    <a:pt x="1087" y="817"/>
                    <a:pt x="779" y="501"/>
                  </a:cubicBezTo>
                  <a:cubicBezTo>
                    <a:pt x="471" y="193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7" name="Google Shape;1337;p13"/>
            <p:cNvSpPr/>
            <p:nvPr/>
          </p:nvSpPr>
          <p:spPr>
            <a:xfrm>
              <a:off x="2237450" y="855450"/>
              <a:ext cx="29875" cy="29000"/>
            </a:xfrm>
            <a:custGeom>
              <a:avLst/>
              <a:gdLst/>
              <a:ahLst/>
              <a:cxnLst/>
              <a:rect l="l" t="t" r="r" b="b"/>
              <a:pathLst>
                <a:path w="1195" h="1160" extrusionOk="0">
                  <a:moveTo>
                    <a:pt x="148" y="0"/>
                  </a:moveTo>
                  <a:cubicBezTo>
                    <a:pt x="118" y="0"/>
                    <a:pt x="94" y="9"/>
                    <a:pt x="78" y="27"/>
                  </a:cubicBezTo>
                  <a:cubicBezTo>
                    <a:pt x="1" y="104"/>
                    <a:pt x="101" y="343"/>
                    <a:pt x="409" y="651"/>
                  </a:cubicBezTo>
                  <a:cubicBezTo>
                    <a:pt x="717" y="966"/>
                    <a:pt x="1195" y="1159"/>
                    <a:pt x="1195" y="1159"/>
                  </a:cubicBezTo>
                  <a:cubicBezTo>
                    <a:pt x="1195" y="1159"/>
                    <a:pt x="1010" y="682"/>
                    <a:pt x="702" y="366"/>
                  </a:cubicBezTo>
                  <a:cubicBezTo>
                    <a:pt x="459" y="123"/>
                    <a:pt x="259" y="0"/>
                    <a:pt x="148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8" name="Google Shape;1338;p13"/>
            <p:cNvSpPr/>
            <p:nvPr/>
          </p:nvSpPr>
          <p:spPr>
            <a:xfrm>
              <a:off x="2208775" y="855425"/>
              <a:ext cx="30250" cy="28425"/>
            </a:xfrm>
            <a:custGeom>
              <a:avLst/>
              <a:gdLst/>
              <a:ahLst/>
              <a:cxnLst/>
              <a:rect l="l" t="t" r="r" b="b"/>
              <a:pathLst>
                <a:path w="1210" h="1137" extrusionOk="0">
                  <a:moveTo>
                    <a:pt x="1056" y="0"/>
                  </a:moveTo>
                  <a:cubicBezTo>
                    <a:pt x="940" y="0"/>
                    <a:pt x="742" y="119"/>
                    <a:pt x="501" y="359"/>
                  </a:cubicBezTo>
                  <a:cubicBezTo>
                    <a:pt x="185" y="667"/>
                    <a:pt x="0" y="1137"/>
                    <a:pt x="0" y="1137"/>
                  </a:cubicBezTo>
                  <a:cubicBezTo>
                    <a:pt x="0" y="1137"/>
                    <a:pt x="470" y="960"/>
                    <a:pt x="786" y="652"/>
                  </a:cubicBezTo>
                  <a:cubicBezTo>
                    <a:pt x="1094" y="344"/>
                    <a:pt x="1210" y="105"/>
                    <a:pt x="1133" y="28"/>
                  </a:cubicBezTo>
                  <a:cubicBezTo>
                    <a:pt x="1114" y="9"/>
                    <a:pt x="1088" y="0"/>
                    <a:pt x="1056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9" name="Google Shape;1339;p13"/>
            <p:cNvSpPr/>
            <p:nvPr/>
          </p:nvSpPr>
          <p:spPr>
            <a:xfrm>
              <a:off x="2237450" y="82587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10" y="1"/>
                  </a:moveTo>
                  <a:cubicBezTo>
                    <a:pt x="1210" y="1"/>
                    <a:pt x="732" y="178"/>
                    <a:pt x="424" y="486"/>
                  </a:cubicBezTo>
                  <a:cubicBezTo>
                    <a:pt x="109" y="794"/>
                    <a:pt x="1" y="1033"/>
                    <a:pt x="78" y="1110"/>
                  </a:cubicBezTo>
                  <a:cubicBezTo>
                    <a:pt x="95" y="1128"/>
                    <a:pt x="119" y="1138"/>
                    <a:pt x="151" y="1138"/>
                  </a:cubicBezTo>
                  <a:cubicBezTo>
                    <a:pt x="263" y="1138"/>
                    <a:pt x="463" y="1019"/>
                    <a:pt x="709" y="779"/>
                  </a:cubicBezTo>
                  <a:cubicBezTo>
                    <a:pt x="1017" y="471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0" name="Google Shape;1340;p13"/>
            <p:cNvSpPr/>
            <p:nvPr/>
          </p:nvSpPr>
          <p:spPr>
            <a:xfrm>
              <a:off x="2208775" y="8838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0" y="1"/>
                  </a:moveTo>
                  <a:cubicBezTo>
                    <a:pt x="1" y="1"/>
                    <a:pt x="178" y="478"/>
                    <a:pt x="486" y="786"/>
                  </a:cubicBezTo>
                  <a:cubicBezTo>
                    <a:pt x="730" y="1037"/>
                    <a:pt x="931" y="1157"/>
                    <a:pt x="1042" y="1157"/>
                  </a:cubicBezTo>
                  <a:cubicBezTo>
                    <a:pt x="1071" y="1157"/>
                    <a:pt x="1094" y="1149"/>
                    <a:pt x="1109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93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1" name="Google Shape;1341;p13"/>
            <p:cNvSpPr/>
            <p:nvPr/>
          </p:nvSpPr>
          <p:spPr>
            <a:xfrm>
              <a:off x="2236875" y="913975"/>
              <a:ext cx="29875" cy="28800"/>
            </a:xfrm>
            <a:custGeom>
              <a:avLst/>
              <a:gdLst/>
              <a:ahLst/>
              <a:cxnLst/>
              <a:rect l="l" t="t" r="r" b="b"/>
              <a:pathLst>
                <a:path w="1195" h="1152" extrusionOk="0">
                  <a:moveTo>
                    <a:pt x="156" y="0"/>
                  </a:moveTo>
                  <a:cubicBezTo>
                    <a:pt x="126" y="0"/>
                    <a:pt x="102" y="9"/>
                    <a:pt x="86" y="27"/>
                  </a:cubicBezTo>
                  <a:cubicBezTo>
                    <a:pt x="1" y="104"/>
                    <a:pt x="109" y="343"/>
                    <a:pt x="417" y="651"/>
                  </a:cubicBezTo>
                  <a:cubicBezTo>
                    <a:pt x="725" y="967"/>
                    <a:pt x="1194" y="1151"/>
                    <a:pt x="1194" y="1151"/>
                  </a:cubicBezTo>
                  <a:cubicBezTo>
                    <a:pt x="1194" y="1151"/>
                    <a:pt x="1017" y="682"/>
                    <a:pt x="709" y="366"/>
                  </a:cubicBezTo>
                  <a:cubicBezTo>
                    <a:pt x="467" y="123"/>
                    <a:pt x="267" y="0"/>
                    <a:pt x="156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2" name="Google Shape;1342;p13"/>
            <p:cNvSpPr/>
            <p:nvPr/>
          </p:nvSpPr>
          <p:spPr>
            <a:xfrm>
              <a:off x="2208400" y="913950"/>
              <a:ext cx="30250" cy="28425"/>
            </a:xfrm>
            <a:custGeom>
              <a:avLst/>
              <a:gdLst/>
              <a:ahLst/>
              <a:cxnLst/>
              <a:rect l="l" t="t" r="r" b="b"/>
              <a:pathLst>
                <a:path w="1210" h="1137" extrusionOk="0">
                  <a:moveTo>
                    <a:pt x="1052" y="0"/>
                  </a:moveTo>
                  <a:cubicBezTo>
                    <a:pt x="940" y="0"/>
                    <a:pt x="741" y="119"/>
                    <a:pt x="501" y="359"/>
                  </a:cubicBezTo>
                  <a:cubicBezTo>
                    <a:pt x="185" y="667"/>
                    <a:pt x="0" y="1137"/>
                    <a:pt x="0" y="1137"/>
                  </a:cubicBezTo>
                  <a:cubicBezTo>
                    <a:pt x="0" y="1137"/>
                    <a:pt x="470" y="960"/>
                    <a:pt x="786" y="652"/>
                  </a:cubicBezTo>
                  <a:cubicBezTo>
                    <a:pt x="1094" y="344"/>
                    <a:pt x="1209" y="105"/>
                    <a:pt x="1124" y="28"/>
                  </a:cubicBezTo>
                  <a:cubicBezTo>
                    <a:pt x="1108" y="10"/>
                    <a:pt x="1083" y="0"/>
                    <a:pt x="1052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3" name="Google Shape;1343;p13"/>
            <p:cNvSpPr/>
            <p:nvPr/>
          </p:nvSpPr>
          <p:spPr>
            <a:xfrm>
              <a:off x="2237075" y="884425"/>
              <a:ext cx="30250" cy="28425"/>
            </a:xfrm>
            <a:custGeom>
              <a:avLst/>
              <a:gdLst/>
              <a:ahLst/>
              <a:cxnLst/>
              <a:rect l="l" t="t" r="r" b="b"/>
              <a:pathLst>
                <a:path w="1210" h="1137" extrusionOk="0">
                  <a:moveTo>
                    <a:pt x="1210" y="0"/>
                  </a:moveTo>
                  <a:cubicBezTo>
                    <a:pt x="1209" y="0"/>
                    <a:pt x="732" y="177"/>
                    <a:pt x="424" y="485"/>
                  </a:cubicBezTo>
                  <a:cubicBezTo>
                    <a:pt x="108" y="793"/>
                    <a:pt x="1" y="1032"/>
                    <a:pt x="78" y="1109"/>
                  </a:cubicBezTo>
                  <a:cubicBezTo>
                    <a:pt x="94" y="1128"/>
                    <a:pt x="119" y="1137"/>
                    <a:pt x="151" y="1137"/>
                  </a:cubicBezTo>
                  <a:cubicBezTo>
                    <a:pt x="263" y="1137"/>
                    <a:pt x="462" y="1018"/>
                    <a:pt x="709" y="778"/>
                  </a:cubicBezTo>
                  <a:cubicBezTo>
                    <a:pt x="1017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4" name="Google Shape;1344;p13"/>
            <p:cNvSpPr/>
            <p:nvPr/>
          </p:nvSpPr>
          <p:spPr>
            <a:xfrm>
              <a:off x="2208400" y="942375"/>
              <a:ext cx="29850" cy="28900"/>
            </a:xfrm>
            <a:custGeom>
              <a:avLst/>
              <a:gdLst/>
              <a:ahLst/>
              <a:cxnLst/>
              <a:rect l="l" t="t" r="r" b="b"/>
              <a:pathLst>
                <a:path w="1194" h="1156" extrusionOk="0">
                  <a:moveTo>
                    <a:pt x="0" y="0"/>
                  </a:moveTo>
                  <a:cubicBezTo>
                    <a:pt x="0" y="0"/>
                    <a:pt x="177" y="477"/>
                    <a:pt x="485" y="785"/>
                  </a:cubicBezTo>
                  <a:cubicBezTo>
                    <a:pt x="730" y="1036"/>
                    <a:pt x="931" y="1156"/>
                    <a:pt x="1042" y="1156"/>
                  </a:cubicBezTo>
                  <a:cubicBezTo>
                    <a:pt x="1071" y="1156"/>
                    <a:pt x="1093" y="1148"/>
                    <a:pt x="1109" y="1132"/>
                  </a:cubicBezTo>
                  <a:cubicBezTo>
                    <a:pt x="1194" y="1055"/>
                    <a:pt x="1086" y="816"/>
                    <a:pt x="778" y="501"/>
                  </a:cubicBezTo>
                  <a:cubicBezTo>
                    <a:pt x="470" y="19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Google Shape;1345;p13"/>
            <p:cNvSpPr/>
            <p:nvPr/>
          </p:nvSpPr>
          <p:spPr>
            <a:xfrm>
              <a:off x="2236500" y="972500"/>
              <a:ext cx="29875" cy="28800"/>
            </a:xfrm>
            <a:custGeom>
              <a:avLst/>
              <a:gdLst/>
              <a:ahLst/>
              <a:cxnLst/>
              <a:rect l="l" t="t" r="r" b="b"/>
              <a:pathLst>
                <a:path w="1195" h="1152" extrusionOk="0">
                  <a:moveTo>
                    <a:pt x="155" y="0"/>
                  </a:moveTo>
                  <a:cubicBezTo>
                    <a:pt x="125" y="0"/>
                    <a:pt x="101" y="9"/>
                    <a:pt x="85" y="27"/>
                  </a:cubicBezTo>
                  <a:cubicBezTo>
                    <a:pt x="0" y="104"/>
                    <a:pt x="108" y="343"/>
                    <a:pt x="416" y="651"/>
                  </a:cubicBezTo>
                  <a:cubicBezTo>
                    <a:pt x="724" y="967"/>
                    <a:pt x="1194" y="1151"/>
                    <a:pt x="1194" y="1151"/>
                  </a:cubicBezTo>
                  <a:cubicBezTo>
                    <a:pt x="1194" y="1151"/>
                    <a:pt x="1017" y="682"/>
                    <a:pt x="709" y="366"/>
                  </a:cubicBezTo>
                  <a:cubicBezTo>
                    <a:pt x="466" y="123"/>
                    <a:pt x="267" y="0"/>
                    <a:pt x="15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6" name="Google Shape;1346;p13"/>
            <p:cNvSpPr/>
            <p:nvPr/>
          </p:nvSpPr>
          <p:spPr>
            <a:xfrm>
              <a:off x="2207800" y="972375"/>
              <a:ext cx="30275" cy="28550"/>
            </a:xfrm>
            <a:custGeom>
              <a:avLst/>
              <a:gdLst/>
              <a:ahLst/>
              <a:cxnLst/>
              <a:rect l="l" t="t" r="r" b="b"/>
              <a:pathLst>
                <a:path w="1211" h="1142" extrusionOk="0">
                  <a:moveTo>
                    <a:pt x="1065" y="1"/>
                  </a:moveTo>
                  <a:cubicBezTo>
                    <a:pt x="954" y="1"/>
                    <a:pt x="752" y="119"/>
                    <a:pt x="502" y="363"/>
                  </a:cubicBezTo>
                  <a:cubicBezTo>
                    <a:pt x="194" y="671"/>
                    <a:pt x="1" y="1141"/>
                    <a:pt x="1" y="1141"/>
                  </a:cubicBezTo>
                  <a:cubicBezTo>
                    <a:pt x="1" y="1141"/>
                    <a:pt x="478" y="964"/>
                    <a:pt x="786" y="656"/>
                  </a:cubicBezTo>
                  <a:cubicBezTo>
                    <a:pt x="1102" y="348"/>
                    <a:pt x="1210" y="109"/>
                    <a:pt x="1133" y="24"/>
                  </a:cubicBezTo>
                  <a:cubicBezTo>
                    <a:pt x="1117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Google Shape;1347;p13"/>
            <p:cNvSpPr/>
            <p:nvPr/>
          </p:nvSpPr>
          <p:spPr>
            <a:xfrm>
              <a:off x="2236500" y="942750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209" y="0"/>
                  </a:moveTo>
                  <a:cubicBezTo>
                    <a:pt x="1209" y="0"/>
                    <a:pt x="740" y="185"/>
                    <a:pt x="424" y="493"/>
                  </a:cubicBezTo>
                  <a:cubicBezTo>
                    <a:pt x="116" y="801"/>
                    <a:pt x="0" y="1040"/>
                    <a:pt x="85" y="1117"/>
                  </a:cubicBezTo>
                  <a:cubicBezTo>
                    <a:pt x="102" y="1136"/>
                    <a:pt x="127" y="1145"/>
                    <a:pt x="158" y="1145"/>
                  </a:cubicBezTo>
                  <a:cubicBezTo>
                    <a:pt x="270" y="1145"/>
                    <a:pt x="468" y="1026"/>
                    <a:pt x="709" y="786"/>
                  </a:cubicBezTo>
                  <a:cubicBezTo>
                    <a:pt x="1025" y="478"/>
                    <a:pt x="1209" y="0"/>
                    <a:pt x="120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8" name="Google Shape;1348;p13"/>
            <p:cNvSpPr/>
            <p:nvPr/>
          </p:nvSpPr>
          <p:spPr>
            <a:xfrm>
              <a:off x="2207800" y="1000900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" y="0"/>
                  </a:moveTo>
                  <a:cubicBezTo>
                    <a:pt x="1" y="0"/>
                    <a:pt x="186" y="478"/>
                    <a:pt x="494" y="786"/>
                  </a:cubicBezTo>
                  <a:cubicBezTo>
                    <a:pt x="739" y="1036"/>
                    <a:pt x="939" y="1156"/>
                    <a:pt x="1050" y="1156"/>
                  </a:cubicBezTo>
                  <a:cubicBezTo>
                    <a:pt x="1079" y="1156"/>
                    <a:pt x="1102" y="1148"/>
                    <a:pt x="1118" y="1132"/>
                  </a:cubicBezTo>
                  <a:cubicBezTo>
                    <a:pt x="1195" y="1055"/>
                    <a:pt x="1095" y="816"/>
                    <a:pt x="786" y="501"/>
                  </a:cubicBezTo>
                  <a:cubicBezTo>
                    <a:pt x="478" y="193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9" name="Google Shape;1349;p13"/>
            <p:cNvSpPr/>
            <p:nvPr/>
          </p:nvSpPr>
          <p:spPr>
            <a:xfrm>
              <a:off x="2236125" y="1030925"/>
              <a:ext cx="29850" cy="28900"/>
            </a:xfrm>
            <a:custGeom>
              <a:avLst/>
              <a:gdLst/>
              <a:ahLst/>
              <a:cxnLst/>
              <a:rect l="l" t="t" r="r" b="b"/>
              <a:pathLst>
                <a:path w="1194" h="1156" extrusionOk="0">
                  <a:moveTo>
                    <a:pt x="146" y="0"/>
                  </a:moveTo>
                  <a:cubicBezTo>
                    <a:pt x="117" y="0"/>
                    <a:pt x="94" y="8"/>
                    <a:pt x="77" y="24"/>
                  </a:cubicBezTo>
                  <a:cubicBezTo>
                    <a:pt x="0" y="108"/>
                    <a:pt x="108" y="347"/>
                    <a:pt x="416" y="655"/>
                  </a:cubicBezTo>
                  <a:cubicBezTo>
                    <a:pt x="724" y="971"/>
                    <a:pt x="1194" y="1156"/>
                    <a:pt x="1194" y="1156"/>
                  </a:cubicBezTo>
                  <a:cubicBezTo>
                    <a:pt x="1194" y="1156"/>
                    <a:pt x="1009" y="686"/>
                    <a:pt x="701" y="370"/>
                  </a:cubicBezTo>
                  <a:cubicBezTo>
                    <a:pt x="461" y="124"/>
                    <a:pt x="260" y="0"/>
                    <a:pt x="146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0" name="Google Shape;1350;p13"/>
            <p:cNvSpPr/>
            <p:nvPr/>
          </p:nvSpPr>
          <p:spPr>
            <a:xfrm>
              <a:off x="2207425" y="10309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1"/>
                  </a:moveTo>
                  <a:cubicBezTo>
                    <a:pt x="954" y="1"/>
                    <a:pt x="752" y="119"/>
                    <a:pt x="501" y="363"/>
                  </a:cubicBezTo>
                  <a:cubicBezTo>
                    <a:pt x="193" y="671"/>
                    <a:pt x="1" y="1141"/>
                    <a:pt x="1" y="1141"/>
                  </a:cubicBezTo>
                  <a:cubicBezTo>
                    <a:pt x="1" y="1141"/>
                    <a:pt x="478" y="964"/>
                    <a:pt x="786" y="656"/>
                  </a:cubicBezTo>
                  <a:cubicBezTo>
                    <a:pt x="1102" y="348"/>
                    <a:pt x="1210" y="109"/>
                    <a:pt x="1133" y="25"/>
                  </a:cubicBezTo>
                  <a:cubicBezTo>
                    <a:pt x="1117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1" name="Google Shape;1351;p13"/>
            <p:cNvSpPr/>
            <p:nvPr/>
          </p:nvSpPr>
          <p:spPr>
            <a:xfrm>
              <a:off x="2236125" y="1001275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209" y="0"/>
                  </a:moveTo>
                  <a:cubicBezTo>
                    <a:pt x="1209" y="1"/>
                    <a:pt x="739" y="185"/>
                    <a:pt x="424" y="493"/>
                  </a:cubicBezTo>
                  <a:cubicBezTo>
                    <a:pt x="116" y="801"/>
                    <a:pt x="0" y="1040"/>
                    <a:pt x="77" y="1117"/>
                  </a:cubicBezTo>
                  <a:cubicBezTo>
                    <a:pt x="96" y="1136"/>
                    <a:pt x="122" y="1145"/>
                    <a:pt x="154" y="1145"/>
                  </a:cubicBezTo>
                  <a:cubicBezTo>
                    <a:pt x="270" y="1145"/>
                    <a:pt x="468" y="1027"/>
                    <a:pt x="709" y="786"/>
                  </a:cubicBezTo>
                  <a:cubicBezTo>
                    <a:pt x="1024" y="478"/>
                    <a:pt x="1209" y="1"/>
                    <a:pt x="120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2" name="Google Shape;1352;p13"/>
            <p:cNvSpPr/>
            <p:nvPr/>
          </p:nvSpPr>
          <p:spPr>
            <a:xfrm>
              <a:off x="2207425" y="10594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0"/>
                  </a:moveTo>
                  <a:cubicBezTo>
                    <a:pt x="1" y="0"/>
                    <a:pt x="185" y="478"/>
                    <a:pt x="493" y="786"/>
                  </a:cubicBezTo>
                  <a:cubicBezTo>
                    <a:pt x="738" y="1036"/>
                    <a:pt x="939" y="1156"/>
                    <a:pt x="1050" y="1156"/>
                  </a:cubicBezTo>
                  <a:cubicBezTo>
                    <a:pt x="1079" y="1156"/>
                    <a:pt x="1101" y="1148"/>
                    <a:pt x="1117" y="1132"/>
                  </a:cubicBezTo>
                  <a:cubicBezTo>
                    <a:pt x="1194" y="1055"/>
                    <a:pt x="1086" y="816"/>
                    <a:pt x="778" y="501"/>
                  </a:cubicBezTo>
                  <a:cubicBezTo>
                    <a:pt x="470" y="193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3" name="Google Shape;1353;p13"/>
            <p:cNvSpPr/>
            <p:nvPr/>
          </p:nvSpPr>
          <p:spPr>
            <a:xfrm>
              <a:off x="2235725" y="1089450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45" y="1"/>
                  </a:moveTo>
                  <a:cubicBezTo>
                    <a:pt x="117" y="1"/>
                    <a:pt x="95" y="8"/>
                    <a:pt x="78" y="24"/>
                  </a:cubicBezTo>
                  <a:cubicBezTo>
                    <a:pt x="1" y="108"/>
                    <a:pt x="108" y="347"/>
                    <a:pt x="416" y="655"/>
                  </a:cubicBezTo>
                  <a:cubicBezTo>
                    <a:pt x="725" y="971"/>
                    <a:pt x="1194" y="1156"/>
                    <a:pt x="1194" y="1156"/>
                  </a:cubicBezTo>
                  <a:cubicBezTo>
                    <a:pt x="1194" y="1156"/>
                    <a:pt x="1009" y="686"/>
                    <a:pt x="701" y="370"/>
                  </a:cubicBezTo>
                  <a:cubicBezTo>
                    <a:pt x="455" y="124"/>
                    <a:pt x="258" y="1"/>
                    <a:pt x="14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4" name="Google Shape;1354;p13"/>
            <p:cNvSpPr/>
            <p:nvPr/>
          </p:nvSpPr>
          <p:spPr>
            <a:xfrm>
              <a:off x="2207050" y="10894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1"/>
                  </a:moveTo>
                  <a:cubicBezTo>
                    <a:pt x="953" y="1"/>
                    <a:pt x="751" y="119"/>
                    <a:pt x="501" y="363"/>
                  </a:cubicBezTo>
                  <a:cubicBezTo>
                    <a:pt x="185" y="671"/>
                    <a:pt x="0" y="1141"/>
                    <a:pt x="0" y="1141"/>
                  </a:cubicBezTo>
                  <a:cubicBezTo>
                    <a:pt x="0" y="1141"/>
                    <a:pt x="478" y="956"/>
                    <a:pt x="786" y="648"/>
                  </a:cubicBezTo>
                  <a:cubicBezTo>
                    <a:pt x="1101" y="340"/>
                    <a:pt x="1209" y="109"/>
                    <a:pt x="1132" y="25"/>
                  </a:cubicBezTo>
                  <a:cubicBezTo>
                    <a:pt x="1116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5" name="Google Shape;1355;p13"/>
            <p:cNvSpPr/>
            <p:nvPr/>
          </p:nvSpPr>
          <p:spPr>
            <a:xfrm>
              <a:off x="2235725" y="1059800"/>
              <a:ext cx="30250" cy="28575"/>
            </a:xfrm>
            <a:custGeom>
              <a:avLst/>
              <a:gdLst/>
              <a:ahLst/>
              <a:cxnLst/>
              <a:rect l="l" t="t" r="r" b="b"/>
              <a:pathLst>
                <a:path w="1210" h="1143" extrusionOk="0">
                  <a:moveTo>
                    <a:pt x="1210" y="1"/>
                  </a:moveTo>
                  <a:cubicBezTo>
                    <a:pt x="1210" y="1"/>
                    <a:pt x="732" y="185"/>
                    <a:pt x="424" y="493"/>
                  </a:cubicBezTo>
                  <a:cubicBezTo>
                    <a:pt x="108" y="801"/>
                    <a:pt x="1" y="1040"/>
                    <a:pt x="78" y="1117"/>
                  </a:cubicBezTo>
                  <a:cubicBezTo>
                    <a:pt x="94" y="1134"/>
                    <a:pt x="118" y="1142"/>
                    <a:pt x="148" y="1142"/>
                  </a:cubicBezTo>
                  <a:cubicBezTo>
                    <a:pt x="260" y="1142"/>
                    <a:pt x="461" y="1028"/>
                    <a:pt x="709" y="786"/>
                  </a:cubicBezTo>
                  <a:cubicBezTo>
                    <a:pt x="1025" y="478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Google Shape;1356;p13"/>
            <p:cNvSpPr/>
            <p:nvPr/>
          </p:nvSpPr>
          <p:spPr>
            <a:xfrm>
              <a:off x="2207050" y="111795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185" y="478"/>
                    <a:pt x="493" y="786"/>
                  </a:cubicBezTo>
                  <a:cubicBezTo>
                    <a:pt x="738" y="1037"/>
                    <a:pt x="934" y="1156"/>
                    <a:pt x="1047" y="1156"/>
                  </a:cubicBezTo>
                  <a:cubicBezTo>
                    <a:pt x="1076" y="1156"/>
                    <a:pt x="1099" y="1148"/>
                    <a:pt x="1117" y="1132"/>
                  </a:cubicBezTo>
                  <a:cubicBezTo>
                    <a:pt x="1194" y="1055"/>
                    <a:pt x="1086" y="817"/>
                    <a:pt x="778" y="501"/>
                  </a:cubicBezTo>
                  <a:cubicBezTo>
                    <a:pt x="470" y="19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1357;p13"/>
            <p:cNvSpPr/>
            <p:nvPr/>
          </p:nvSpPr>
          <p:spPr>
            <a:xfrm>
              <a:off x="2235350" y="114795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4" y="1"/>
                  </a:moveTo>
                  <a:cubicBezTo>
                    <a:pt x="116" y="1"/>
                    <a:pt x="93" y="9"/>
                    <a:pt x="77" y="25"/>
                  </a:cubicBezTo>
                  <a:cubicBezTo>
                    <a:pt x="0" y="109"/>
                    <a:pt x="108" y="348"/>
                    <a:pt x="408" y="656"/>
                  </a:cubicBezTo>
                  <a:cubicBezTo>
                    <a:pt x="716" y="972"/>
                    <a:pt x="1194" y="1157"/>
                    <a:pt x="1194" y="1157"/>
                  </a:cubicBezTo>
                  <a:cubicBezTo>
                    <a:pt x="1194" y="1157"/>
                    <a:pt x="1009" y="687"/>
                    <a:pt x="701" y="371"/>
                  </a:cubicBezTo>
                  <a:cubicBezTo>
                    <a:pt x="456" y="120"/>
                    <a:pt x="255" y="1"/>
                    <a:pt x="144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8" name="Google Shape;1358;p13"/>
            <p:cNvSpPr/>
            <p:nvPr/>
          </p:nvSpPr>
          <p:spPr>
            <a:xfrm>
              <a:off x="2206650" y="11479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1" y="1"/>
                  </a:moveTo>
                  <a:cubicBezTo>
                    <a:pt x="947" y="1"/>
                    <a:pt x="746" y="119"/>
                    <a:pt x="501" y="364"/>
                  </a:cubicBezTo>
                  <a:cubicBezTo>
                    <a:pt x="186" y="672"/>
                    <a:pt x="1" y="1141"/>
                    <a:pt x="1" y="1141"/>
                  </a:cubicBezTo>
                  <a:cubicBezTo>
                    <a:pt x="1" y="1141"/>
                    <a:pt x="471" y="957"/>
                    <a:pt x="786" y="648"/>
                  </a:cubicBezTo>
                  <a:cubicBezTo>
                    <a:pt x="1094" y="340"/>
                    <a:pt x="1210" y="109"/>
                    <a:pt x="1133" y="25"/>
                  </a:cubicBezTo>
                  <a:cubicBezTo>
                    <a:pt x="1115" y="9"/>
                    <a:pt x="1091" y="1"/>
                    <a:pt x="106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9" name="Google Shape;1359;p13"/>
            <p:cNvSpPr/>
            <p:nvPr/>
          </p:nvSpPr>
          <p:spPr>
            <a:xfrm>
              <a:off x="2235350" y="11183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cubicBezTo>
                    <a:pt x="1209" y="1"/>
                    <a:pt x="732" y="186"/>
                    <a:pt x="424" y="494"/>
                  </a:cubicBezTo>
                  <a:cubicBezTo>
                    <a:pt x="108" y="802"/>
                    <a:pt x="0" y="1040"/>
                    <a:pt x="77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3"/>
                    <a:pt x="709" y="778"/>
                  </a:cubicBezTo>
                  <a:cubicBezTo>
                    <a:pt x="1017" y="478"/>
                    <a:pt x="1209" y="1"/>
                    <a:pt x="120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0" name="Google Shape;1360;p13"/>
            <p:cNvSpPr/>
            <p:nvPr/>
          </p:nvSpPr>
          <p:spPr>
            <a:xfrm>
              <a:off x="2206650" y="11764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0"/>
                    <a:pt x="178" y="478"/>
                    <a:pt x="486" y="786"/>
                  </a:cubicBezTo>
                  <a:cubicBezTo>
                    <a:pt x="731" y="1037"/>
                    <a:pt x="932" y="1156"/>
                    <a:pt x="1046" y="1156"/>
                  </a:cubicBezTo>
                  <a:cubicBezTo>
                    <a:pt x="1076" y="1156"/>
                    <a:pt x="1100" y="1148"/>
                    <a:pt x="1117" y="1132"/>
                  </a:cubicBezTo>
                  <a:cubicBezTo>
                    <a:pt x="1194" y="1055"/>
                    <a:pt x="1087" y="817"/>
                    <a:pt x="779" y="501"/>
                  </a:cubicBezTo>
                  <a:cubicBezTo>
                    <a:pt x="471" y="193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1" name="Google Shape;1361;p13"/>
            <p:cNvSpPr/>
            <p:nvPr/>
          </p:nvSpPr>
          <p:spPr>
            <a:xfrm>
              <a:off x="2234775" y="1206475"/>
              <a:ext cx="30050" cy="28925"/>
            </a:xfrm>
            <a:custGeom>
              <a:avLst/>
              <a:gdLst/>
              <a:ahLst/>
              <a:cxnLst/>
              <a:rect l="l" t="t" r="r" b="b"/>
              <a:pathLst>
                <a:path w="1202" h="1157" extrusionOk="0">
                  <a:moveTo>
                    <a:pt x="152" y="1"/>
                  </a:moveTo>
                  <a:cubicBezTo>
                    <a:pt x="123" y="1"/>
                    <a:pt x="101" y="9"/>
                    <a:pt x="85" y="25"/>
                  </a:cubicBezTo>
                  <a:cubicBezTo>
                    <a:pt x="0" y="109"/>
                    <a:pt x="108" y="348"/>
                    <a:pt x="416" y="656"/>
                  </a:cubicBezTo>
                  <a:cubicBezTo>
                    <a:pt x="724" y="972"/>
                    <a:pt x="1201" y="1157"/>
                    <a:pt x="1201" y="1157"/>
                  </a:cubicBezTo>
                  <a:cubicBezTo>
                    <a:pt x="1201" y="1157"/>
                    <a:pt x="1017" y="687"/>
                    <a:pt x="709" y="371"/>
                  </a:cubicBezTo>
                  <a:cubicBezTo>
                    <a:pt x="464" y="121"/>
                    <a:pt x="263" y="1"/>
                    <a:pt x="152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2" name="Google Shape;1362;p13"/>
            <p:cNvSpPr/>
            <p:nvPr/>
          </p:nvSpPr>
          <p:spPr>
            <a:xfrm>
              <a:off x="2206275" y="12064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57" y="1"/>
                  </a:moveTo>
                  <a:cubicBezTo>
                    <a:pt x="946" y="1"/>
                    <a:pt x="745" y="119"/>
                    <a:pt x="501" y="364"/>
                  </a:cubicBezTo>
                  <a:cubicBezTo>
                    <a:pt x="185" y="672"/>
                    <a:pt x="0" y="1141"/>
                    <a:pt x="0" y="1141"/>
                  </a:cubicBezTo>
                  <a:cubicBezTo>
                    <a:pt x="0" y="1141"/>
                    <a:pt x="470" y="957"/>
                    <a:pt x="786" y="649"/>
                  </a:cubicBezTo>
                  <a:cubicBezTo>
                    <a:pt x="1094" y="341"/>
                    <a:pt x="1209" y="109"/>
                    <a:pt x="1125" y="25"/>
                  </a:cubicBezTo>
                  <a:cubicBezTo>
                    <a:pt x="1109" y="9"/>
                    <a:pt x="1086" y="1"/>
                    <a:pt x="1057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3" name="Google Shape;1363;p13"/>
            <p:cNvSpPr/>
            <p:nvPr/>
          </p:nvSpPr>
          <p:spPr>
            <a:xfrm>
              <a:off x="2234950" y="11768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lnTo>
                    <a:pt x="1210" y="1"/>
                  </a:lnTo>
                  <a:cubicBezTo>
                    <a:pt x="1210" y="1"/>
                    <a:pt x="732" y="186"/>
                    <a:pt x="424" y="494"/>
                  </a:cubicBezTo>
                  <a:cubicBezTo>
                    <a:pt x="109" y="802"/>
                    <a:pt x="1" y="1040"/>
                    <a:pt x="78" y="1117"/>
                  </a:cubicBezTo>
                  <a:cubicBezTo>
                    <a:pt x="94" y="1133"/>
                    <a:pt x="117" y="1141"/>
                    <a:pt x="145" y="1141"/>
                  </a:cubicBezTo>
                  <a:cubicBezTo>
                    <a:pt x="257" y="1141"/>
                    <a:pt x="459" y="1023"/>
                    <a:pt x="709" y="779"/>
                  </a:cubicBezTo>
                  <a:cubicBezTo>
                    <a:pt x="1017" y="471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4" name="Google Shape;1364;p13"/>
            <p:cNvSpPr/>
            <p:nvPr/>
          </p:nvSpPr>
          <p:spPr>
            <a:xfrm>
              <a:off x="2206275" y="12350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0" y="0"/>
                  </a:moveTo>
                  <a:cubicBezTo>
                    <a:pt x="0" y="0"/>
                    <a:pt x="178" y="478"/>
                    <a:pt x="486" y="786"/>
                  </a:cubicBezTo>
                  <a:cubicBezTo>
                    <a:pt x="730" y="1037"/>
                    <a:pt x="931" y="1156"/>
                    <a:pt x="1042" y="1156"/>
                  </a:cubicBezTo>
                  <a:cubicBezTo>
                    <a:pt x="1071" y="1156"/>
                    <a:pt x="1093" y="1148"/>
                    <a:pt x="1109" y="1132"/>
                  </a:cubicBezTo>
                  <a:cubicBezTo>
                    <a:pt x="1194" y="1055"/>
                    <a:pt x="1086" y="817"/>
                    <a:pt x="778" y="501"/>
                  </a:cubicBezTo>
                  <a:cubicBezTo>
                    <a:pt x="470" y="18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5" name="Google Shape;1365;p13"/>
            <p:cNvSpPr/>
            <p:nvPr/>
          </p:nvSpPr>
          <p:spPr>
            <a:xfrm>
              <a:off x="2234375" y="1265025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53" y="0"/>
                  </a:moveTo>
                  <a:cubicBezTo>
                    <a:pt x="124" y="0"/>
                    <a:pt x="101" y="8"/>
                    <a:pt x="85" y="24"/>
                  </a:cubicBezTo>
                  <a:cubicBezTo>
                    <a:pt x="1" y="101"/>
                    <a:pt x="109" y="340"/>
                    <a:pt x="417" y="655"/>
                  </a:cubicBezTo>
                  <a:cubicBezTo>
                    <a:pt x="725" y="971"/>
                    <a:pt x="1194" y="1156"/>
                    <a:pt x="1194" y="1156"/>
                  </a:cubicBezTo>
                  <a:cubicBezTo>
                    <a:pt x="1194" y="1156"/>
                    <a:pt x="1017" y="678"/>
                    <a:pt x="709" y="370"/>
                  </a:cubicBezTo>
                  <a:cubicBezTo>
                    <a:pt x="465" y="120"/>
                    <a:pt x="264" y="0"/>
                    <a:pt x="153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6" name="Google Shape;1366;p13"/>
            <p:cNvSpPr/>
            <p:nvPr/>
          </p:nvSpPr>
          <p:spPr>
            <a:xfrm>
              <a:off x="2205700" y="12650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1"/>
                  </a:moveTo>
                  <a:cubicBezTo>
                    <a:pt x="953" y="1"/>
                    <a:pt x="751" y="119"/>
                    <a:pt x="501" y="364"/>
                  </a:cubicBezTo>
                  <a:cubicBezTo>
                    <a:pt x="193" y="672"/>
                    <a:pt x="0" y="1141"/>
                    <a:pt x="0" y="1141"/>
                  </a:cubicBezTo>
                  <a:cubicBezTo>
                    <a:pt x="0" y="1141"/>
                    <a:pt x="478" y="957"/>
                    <a:pt x="793" y="649"/>
                  </a:cubicBezTo>
                  <a:cubicBezTo>
                    <a:pt x="1102" y="341"/>
                    <a:pt x="1209" y="102"/>
                    <a:pt x="1132" y="25"/>
                  </a:cubicBezTo>
                  <a:cubicBezTo>
                    <a:pt x="1116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7" name="Google Shape;1367;p13"/>
            <p:cNvSpPr/>
            <p:nvPr/>
          </p:nvSpPr>
          <p:spPr>
            <a:xfrm>
              <a:off x="2234375" y="1235375"/>
              <a:ext cx="30450" cy="28550"/>
            </a:xfrm>
            <a:custGeom>
              <a:avLst/>
              <a:gdLst/>
              <a:ahLst/>
              <a:cxnLst/>
              <a:rect l="l" t="t" r="r" b="b"/>
              <a:pathLst>
                <a:path w="1218" h="1142" extrusionOk="0">
                  <a:moveTo>
                    <a:pt x="1217" y="1"/>
                  </a:moveTo>
                  <a:cubicBezTo>
                    <a:pt x="1217" y="1"/>
                    <a:pt x="740" y="186"/>
                    <a:pt x="424" y="494"/>
                  </a:cubicBezTo>
                  <a:cubicBezTo>
                    <a:pt x="116" y="802"/>
                    <a:pt x="1" y="1033"/>
                    <a:pt x="85" y="1117"/>
                  </a:cubicBezTo>
                  <a:cubicBezTo>
                    <a:pt x="101" y="1133"/>
                    <a:pt x="124" y="1141"/>
                    <a:pt x="153" y="1141"/>
                  </a:cubicBezTo>
                  <a:cubicBezTo>
                    <a:pt x="264" y="1141"/>
                    <a:pt x="465" y="1023"/>
                    <a:pt x="709" y="779"/>
                  </a:cubicBezTo>
                  <a:cubicBezTo>
                    <a:pt x="1025" y="471"/>
                    <a:pt x="1217" y="1"/>
                    <a:pt x="1217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8" name="Google Shape;1368;p13"/>
            <p:cNvSpPr/>
            <p:nvPr/>
          </p:nvSpPr>
          <p:spPr>
            <a:xfrm>
              <a:off x="2205700" y="1293525"/>
              <a:ext cx="30050" cy="28925"/>
            </a:xfrm>
            <a:custGeom>
              <a:avLst/>
              <a:gdLst/>
              <a:ahLst/>
              <a:cxnLst/>
              <a:rect l="l" t="t" r="r" b="b"/>
              <a:pathLst>
                <a:path w="1202" h="1157" extrusionOk="0">
                  <a:moveTo>
                    <a:pt x="0" y="0"/>
                  </a:moveTo>
                  <a:cubicBezTo>
                    <a:pt x="0" y="1"/>
                    <a:pt x="185" y="470"/>
                    <a:pt x="493" y="786"/>
                  </a:cubicBezTo>
                  <a:cubicBezTo>
                    <a:pt x="738" y="1037"/>
                    <a:pt x="939" y="1156"/>
                    <a:pt x="1050" y="1156"/>
                  </a:cubicBezTo>
                  <a:cubicBezTo>
                    <a:pt x="1078" y="1156"/>
                    <a:pt x="1101" y="1148"/>
                    <a:pt x="1117" y="1133"/>
                  </a:cubicBezTo>
                  <a:cubicBezTo>
                    <a:pt x="1202" y="1048"/>
                    <a:pt x="1094" y="809"/>
                    <a:pt x="786" y="501"/>
                  </a:cubicBezTo>
                  <a:cubicBezTo>
                    <a:pt x="478" y="185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9" name="Google Shape;1369;p13"/>
            <p:cNvSpPr/>
            <p:nvPr/>
          </p:nvSpPr>
          <p:spPr>
            <a:xfrm>
              <a:off x="2234000" y="1323550"/>
              <a:ext cx="29850" cy="28900"/>
            </a:xfrm>
            <a:custGeom>
              <a:avLst/>
              <a:gdLst/>
              <a:ahLst/>
              <a:cxnLst/>
              <a:rect l="l" t="t" r="r" b="b"/>
              <a:pathLst>
                <a:path w="1194" h="1156" extrusionOk="0">
                  <a:moveTo>
                    <a:pt x="148" y="0"/>
                  </a:moveTo>
                  <a:cubicBezTo>
                    <a:pt x="119" y="0"/>
                    <a:pt x="95" y="8"/>
                    <a:pt x="77" y="24"/>
                  </a:cubicBezTo>
                  <a:cubicBezTo>
                    <a:pt x="0" y="101"/>
                    <a:pt x="108" y="340"/>
                    <a:pt x="416" y="655"/>
                  </a:cubicBezTo>
                  <a:cubicBezTo>
                    <a:pt x="724" y="963"/>
                    <a:pt x="1194" y="1156"/>
                    <a:pt x="1194" y="1156"/>
                  </a:cubicBezTo>
                  <a:cubicBezTo>
                    <a:pt x="1194" y="1156"/>
                    <a:pt x="1017" y="679"/>
                    <a:pt x="709" y="370"/>
                  </a:cubicBezTo>
                  <a:cubicBezTo>
                    <a:pt x="464" y="120"/>
                    <a:pt x="263" y="0"/>
                    <a:pt x="148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0" name="Google Shape;1370;p13"/>
            <p:cNvSpPr/>
            <p:nvPr/>
          </p:nvSpPr>
          <p:spPr>
            <a:xfrm>
              <a:off x="2205300" y="132355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5" y="0"/>
                  </a:moveTo>
                  <a:cubicBezTo>
                    <a:pt x="954" y="0"/>
                    <a:pt x="752" y="118"/>
                    <a:pt x="501" y="363"/>
                  </a:cubicBezTo>
                  <a:cubicBezTo>
                    <a:pt x="193" y="671"/>
                    <a:pt x="1" y="1141"/>
                    <a:pt x="1" y="1141"/>
                  </a:cubicBezTo>
                  <a:cubicBezTo>
                    <a:pt x="1" y="1141"/>
                    <a:pt x="478" y="956"/>
                    <a:pt x="786" y="648"/>
                  </a:cubicBezTo>
                  <a:cubicBezTo>
                    <a:pt x="1102" y="340"/>
                    <a:pt x="1210" y="101"/>
                    <a:pt x="1133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1" name="Google Shape;1371;p13"/>
            <p:cNvSpPr/>
            <p:nvPr/>
          </p:nvSpPr>
          <p:spPr>
            <a:xfrm>
              <a:off x="2234000" y="12939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cubicBezTo>
                    <a:pt x="1209" y="1"/>
                    <a:pt x="740" y="186"/>
                    <a:pt x="424" y="494"/>
                  </a:cubicBezTo>
                  <a:cubicBezTo>
                    <a:pt x="116" y="802"/>
                    <a:pt x="0" y="1033"/>
                    <a:pt x="77" y="1118"/>
                  </a:cubicBezTo>
                  <a:cubicBezTo>
                    <a:pt x="95" y="1133"/>
                    <a:pt x="119" y="1141"/>
                    <a:pt x="149" y="1141"/>
                  </a:cubicBezTo>
                  <a:cubicBezTo>
                    <a:pt x="264" y="1141"/>
                    <a:pt x="464" y="1023"/>
                    <a:pt x="709" y="779"/>
                  </a:cubicBezTo>
                  <a:cubicBezTo>
                    <a:pt x="1025" y="471"/>
                    <a:pt x="1209" y="1"/>
                    <a:pt x="120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2" name="Google Shape;1372;p13"/>
            <p:cNvSpPr/>
            <p:nvPr/>
          </p:nvSpPr>
          <p:spPr>
            <a:xfrm>
              <a:off x="2205300" y="1352050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86" y="470"/>
                    <a:pt x="494" y="786"/>
                  </a:cubicBezTo>
                  <a:cubicBezTo>
                    <a:pt x="740" y="1033"/>
                    <a:pt x="942" y="1156"/>
                    <a:pt x="1053" y="1156"/>
                  </a:cubicBezTo>
                  <a:cubicBezTo>
                    <a:pt x="1080" y="1156"/>
                    <a:pt x="1102" y="1148"/>
                    <a:pt x="1118" y="1133"/>
                  </a:cubicBezTo>
                  <a:cubicBezTo>
                    <a:pt x="1195" y="1048"/>
                    <a:pt x="1087" y="809"/>
                    <a:pt x="779" y="501"/>
                  </a:cubicBezTo>
                  <a:cubicBezTo>
                    <a:pt x="471" y="185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3" name="Google Shape;1373;p13"/>
            <p:cNvSpPr/>
            <p:nvPr/>
          </p:nvSpPr>
          <p:spPr>
            <a:xfrm>
              <a:off x="2233600" y="13820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8" y="0"/>
                  </a:moveTo>
                  <a:cubicBezTo>
                    <a:pt x="119" y="0"/>
                    <a:pt x="95" y="8"/>
                    <a:pt x="78" y="24"/>
                  </a:cubicBezTo>
                  <a:cubicBezTo>
                    <a:pt x="1" y="101"/>
                    <a:pt x="109" y="340"/>
                    <a:pt x="417" y="656"/>
                  </a:cubicBezTo>
                  <a:cubicBezTo>
                    <a:pt x="725" y="964"/>
                    <a:pt x="1195" y="1156"/>
                    <a:pt x="1195" y="1156"/>
                  </a:cubicBezTo>
                  <a:cubicBezTo>
                    <a:pt x="1195" y="1156"/>
                    <a:pt x="1010" y="679"/>
                    <a:pt x="702" y="371"/>
                  </a:cubicBezTo>
                  <a:cubicBezTo>
                    <a:pt x="457" y="120"/>
                    <a:pt x="261" y="0"/>
                    <a:pt x="148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4" name="Google Shape;1374;p13"/>
            <p:cNvSpPr/>
            <p:nvPr/>
          </p:nvSpPr>
          <p:spPr>
            <a:xfrm>
              <a:off x="2204925" y="138207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4" y="0"/>
                  </a:moveTo>
                  <a:cubicBezTo>
                    <a:pt x="953" y="0"/>
                    <a:pt x="751" y="117"/>
                    <a:pt x="501" y="355"/>
                  </a:cubicBezTo>
                  <a:cubicBezTo>
                    <a:pt x="193" y="663"/>
                    <a:pt x="0" y="1141"/>
                    <a:pt x="0" y="1141"/>
                  </a:cubicBezTo>
                  <a:cubicBezTo>
                    <a:pt x="0" y="1141"/>
                    <a:pt x="478" y="956"/>
                    <a:pt x="786" y="648"/>
                  </a:cubicBezTo>
                  <a:cubicBezTo>
                    <a:pt x="1102" y="340"/>
                    <a:pt x="1210" y="101"/>
                    <a:pt x="1133" y="24"/>
                  </a:cubicBezTo>
                  <a:cubicBezTo>
                    <a:pt x="1117" y="8"/>
                    <a:pt x="1094" y="0"/>
                    <a:pt x="1064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5" name="Google Shape;1375;p13"/>
            <p:cNvSpPr/>
            <p:nvPr/>
          </p:nvSpPr>
          <p:spPr>
            <a:xfrm>
              <a:off x="2233600" y="13524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lnTo>
                    <a:pt x="1210" y="1"/>
                  </a:lnTo>
                  <a:cubicBezTo>
                    <a:pt x="1210" y="1"/>
                    <a:pt x="740" y="186"/>
                    <a:pt x="424" y="494"/>
                  </a:cubicBezTo>
                  <a:cubicBezTo>
                    <a:pt x="109" y="802"/>
                    <a:pt x="1" y="1033"/>
                    <a:pt x="78" y="1118"/>
                  </a:cubicBezTo>
                  <a:cubicBezTo>
                    <a:pt x="95" y="1134"/>
                    <a:pt x="119" y="1142"/>
                    <a:pt x="149" y="1142"/>
                  </a:cubicBezTo>
                  <a:cubicBezTo>
                    <a:pt x="264" y="1142"/>
                    <a:pt x="465" y="1023"/>
                    <a:pt x="709" y="779"/>
                  </a:cubicBezTo>
                  <a:cubicBezTo>
                    <a:pt x="1025" y="471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6" name="Google Shape;1376;p13"/>
            <p:cNvSpPr/>
            <p:nvPr/>
          </p:nvSpPr>
          <p:spPr>
            <a:xfrm>
              <a:off x="2204925" y="1410575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0" y="1"/>
                  </a:moveTo>
                  <a:cubicBezTo>
                    <a:pt x="0" y="1"/>
                    <a:pt x="185" y="470"/>
                    <a:pt x="493" y="786"/>
                  </a:cubicBezTo>
                  <a:cubicBezTo>
                    <a:pt x="740" y="1033"/>
                    <a:pt x="937" y="1156"/>
                    <a:pt x="1049" y="1156"/>
                  </a:cubicBezTo>
                  <a:cubicBezTo>
                    <a:pt x="1077" y="1156"/>
                    <a:pt x="1100" y="1148"/>
                    <a:pt x="1117" y="1133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6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7" name="Google Shape;1377;p13"/>
            <p:cNvSpPr/>
            <p:nvPr/>
          </p:nvSpPr>
          <p:spPr>
            <a:xfrm>
              <a:off x="2233225" y="14406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5" y="0"/>
                  </a:moveTo>
                  <a:cubicBezTo>
                    <a:pt x="116" y="0"/>
                    <a:pt x="93" y="8"/>
                    <a:pt x="78" y="24"/>
                  </a:cubicBezTo>
                  <a:cubicBezTo>
                    <a:pt x="1" y="101"/>
                    <a:pt x="108" y="340"/>
                    <a:pt x="416" y="656"/>
                  </a:cubicBezTo>
                  <a:cubicBezTo>
                    <a:pt x="724" y="964"/>
                    <a:pt x="1194" y="1156"/>
                    <a:pt x="1194" y="1156"/>
                  </a:cubicBezTo>
                  <a:cubicBezTo>
                    <a:pt x="1194" y="1156"/>
                    <a:pt x="1009" y="679"/>
                    <a:pt x="701" y="371"/>
                  </a:cubicBezTo>
                  <a:cubicBezTo>
                    <a:pt x="457" y="120"/>
                    <a:pt x="256" y="0"/>
                    <a:pt x="14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8" name="Google Shape;1378;p13"/>
            <p:cNvSpPr/>
            <p:nvPr/>
          </p:nvSpPr>
          <p:spPr>
            <a:xfrm>
              <a:off x="2204550" y="14405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58" y="0"/>
                  </a:moveTo>
                  <a:cubicBezTo>
                    <a:pt x="942" y="0"/>
                    <a:pt x="743" y="114"/>
                    <a:pt x="501" y="356"/>
                  </a:cubicBezTo>
                  <a:cubicBezTo>
                    <a:pt x="185" y="664"/>
                    <a:pt x="0" y="1142"/>
                    <a:pt x="0" y="1142"/>
                  </a:cubicBezTo>
                  <a:cubicBezTo>
                    <a:pt x="0" y="1142"/>
                    <a:pt x="470" y="957"/>
                    <a:pt x="786" y="649"/>
                  </a:cubicBezTo>
                  <a:cubicBezTo>
                    <a:pt x="1101" y="341"/>
                    <a:pt x="1209" y="102"/>
                    <a:pt x="1132" y="25"/>
                  </a:cubicBezTo>
                  <a:cubicBezTo>
                    <a:pt x="1114" y="9"/>
                    <a:pt x="1089" y="0"/>
                    <a:pt x="1058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9" name="Google Shape;1379;p13"/>
            <p:cNvSpPr/>
            <p:nvPr/>
          </p:nvSpPr>
          <p:spPr>
            <a:xfrm>
              <a:off x="2233225" y="141097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10" y="0"/>
                  </a:moveTo>
                  <a:cubicBezTo>
                    <a:pt x="1209" y="0"/>
                    <a:pt x="732" y="185"/>
                    <a:pt x="424" y="485"/>
                  </a:cubicBezTo>
                  <a:cubicBezTo>
                    <a:pt x="108" y="793"/>
                    <a:pt x="1" y="1032"/>
                    <a:pt x="78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2"/>
                    <a:pt x="709" y="778"/>
                  </a:cubicBezTo>
                  <a:cubicBezTo>
                    <a:pt x="1017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0" name="Google Shape;1380;p13"/>
            <p:cNvSpPr/>
            <p:nvPr/>
          </p:nvSpPr>
          <p:spPr>
            <a:xfrm>
              <a:off x="2204550" y="1469100"/>
              <a:ext cx="29850" cy="28825"/>
            </a:xfrm>
            <a:custGeom>
              <a:avLst/>
              <a:gdLst/>
              <a:ahLst/>
              <a:cxnLst/>
              <a:rect l="l" t="t" r="r" b="b"/>
              <a:pathLst>
                <a:path w="1194" h="1153" extrusionOk="0">
                  <a:moveTo>
                    <a:pt x="0" y="1"/>
                  </a:moveTo>
                  <a:cubicBezTo>
                    <a:pt x="0" y="1"/>
                    <a:pt x="177" y="471"/>
                    <a:pt x="485" y="786"/>
                  </a:cubicBezTo>
                  <a:cubicBezTo>
                    <a:pt x="728" y="1029"/>
                    <a:pt x="927" y="1152"/>
                    <a:pt x="1043" y="1152"/>
                  </a:cubicBezTo>
                  <a:cubicBezTo>
                    <a:pt x="1074" y="1152"/>
                    <a:pt x="1099" y="1143"/>
                    <a:pt x="1117" y="1125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6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1" name="Google Shape;1381;p13"/>
            <p:cNvSpPr/>
            <p:nvPr/>
          </p:nvSpPr>
          <p:spPr>
            <a:xfrm>
              <a:off x="2232650" y="1499125"/>
              <a:ext cx="25250" cy="19375"/>
            </a:xfrm>
            <a:custGeom>
              <a:avLst/>
              <a:gdLst/>
              <a:ahLst/>
              <a:cxnLst/>
              <a:rect l="l" t="t" r="r" b="b"/>
              <a:pathLst>
                <a:path w="1010" h="775" extrusionOk="0">
                  <a:moveTo>
                    <a:pt x="152" y="0"/>
                  </a:moveTo>
                  <a:cubicBezTo>
                    <a:pt x="124" y="0"/>
                    <a:pt x="101" y="8"/>
                    <a:pt x="85" y="24"/>
                  </a:cubicBezTo>
                  <a:cubicBezTo>
                    <a:pt x="0" y="101"/>
                    <a:pt x="108" y="340"/>
                    <a:pt x="416" y="656"/>
                  </a:cubicBezTo>
                  <a:cubicBezTo>
                    <a:pt x="462" y="694"/>
                    <a:pt x="501" y="733"/>
                    <a:pt x="547" y="771"/>
                  </a:cubicBezTo>
                  <a:lnTo>
                    <a:pt x="747" y="771"/>
                  </a:lnTo>
                  <a:cubicBezTo>
                    <a:pt x="804" y="771"/>
                    <a:pt x="864" y="775"/>
                    <a:pt x="923" y="775"/>
                  </a:cubicBezTo>
                  <a:cubicBezTo>
                    <a:pt x="952" y="775"/>
                    <a:pt x="981" y="774"/>
                    <a:pt x="1009" y="771"/>
                  </a:cubicBezTo>
                  <a:cubicBezTo>
                    <a:pt x="932" y="640"/>
                    <a:pt x="832" y="486"/>
                    <a:pt x="709" y="371"/>
                  </a:cubicBezTo>
                  <a:cubicBezTo>
                    <a:pt x="464" y="120"/>
                    <a:pt x="263" y="0"/>
                    <a:pt x="152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2" name="Google Shape;1382;p13"/>
            <p:cNvSpPr/>
            <p:nvPr/>
          </p:nvSpPr>
          <p:spPr>
            <a:xfrm>
              <a:off x="2209925" y="1499025"/>
              <a:ext cx="24475" cy="18225"/>
            </a:xfrm>
            <a:custGeom>
              <a:avLst/>
              <a:gdLst/>
              <a:ahLst/>
              <a:cxnLst/>
              <a:rect l="l" t="t" r="r" b="b"/>
              <a:pathLst>
                <a:path w="979" h="729" extrusionOk="0">
                  <a:moveTo>
                    <a:pt x="825" y="0"/>
                  </a:moveTo>
                  <a:cubicBezTo>
                    <a:pt x="709" y="0"/>
                    <a:pt x="511" y="119"/>
                    <a:pt x="270" y="359"/>
                  </a:cubicBezTo>
                  <a:cubicBezTo>
                    <a:pt x="162" y="459"/>
                    <a:pt x="78" y="583"/>
                    <a:pt x="1" y="690"/>
                  </a:cubicBezTo>
                  <a:cubicBezTo>
                    <a:pt x="155" y="706"/>
                    <a:pt x="309" y="721"/>
                    <a:pt x="463" y="729"/>
                  </a:cubicBezTo>
                  <a:cubicBezTo>
                    <a:pt x="494" y="706"/>
                    <a:pt x="524" y="683"/>
                    <a:pt x="555" y="652"/>
                  </a:cubicBezTo>
                  <a:cubicBezTo>
                    <a:pt x="863" y="344"/>
                    <a:pt x="979" y="105"/>
                    <a:pt x="902" y="28"/>
                  </a:cubicBezTo>
                  <a:cubicBezTo>
                    <a:pt x="883" y="10"/>
                    <a:pt x="857" y="0"/>
                    <a:pt x="82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3" name="Google Shape;1383;p13"/>
            <p:cNvSpPr/>
            <p:nvPr/>
          </p:nvSpPr>
          <p:spPr>
            <a:xfrm>
              <a:off x="2232850" y="146950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09" y="0"/>
                  </a:moveTo>
                  <a:lnTo>
                    <a:pt x="1209" y="0"/>
                  </a:lnTo>
                  <a:cubicBezTo>
                    <a:pt x="1209" y="0"/>
                    <a:pt x="732" y="177"/>
                    <a:pt x="424" y="485"/>
                  </a:cubicBezTo>
                  <a:cubicBezTo>
                    <a:pt x="108" y="793"/>
                    <a:pt x="0" y="1032"/>
                    <a:pt x="77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2"/>
                    <a:pt x="709" y="778"/>
                  </a:cubicBezTo>
                  <a:cubicBezTo>
                    <a:pt x="1017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4" name="Google Shape;1384;p13"/>
            <p:cNvSpPr/>
            <p:nvPr/>
          </p:nvSpPr>
          <p:spPr>
            <a:xfrm>
              <a:off x="2162750" y="606400"/>
              <a:ext cx="19300" cy="13425"/>
            </a:xfrm>
            <a:custGeom>
              <a:avLst/>
              <a:gdLst/>
              <a:ahLst/>
              <a:cxnLst/>
              <a:rect l="l" t="t" r="r" b="b"/>
              <a:pathLst>
                <a:path w="772" h="537" extrusionOk="0">
                  <a:moveTo>
                    <a:pt x="471" y="1"/>
                  </a:moveTo>
                  <a:cubicBezTo>
                    <a:pt x="309" y="24"/>
                    <a:pt x="155" y="55"/>
                    <a:pt x="1" y="86"/>
                  </a:cubicBezTo>
                  <a:cubicBezTo>
                    <a:pt x="24" y="116"/>
                    <a:pt x="47" y="139"/>
                    <a:pt x="70" y="170"/>
                  </a:cubicBezTo>
                  <a:cubicBezTo>
                    <a:pt x="313" y="413"/>
                    <a:pt x="513" y="536"/>
                    <a:pt x="628" y="536"/>
                  </a:cubicBezTo>
                  <a:cubicBezTo>
                    <a:pt x="659" y="536"/>
                    <a:pt x="684" y="527"/>
                    <a:pt x="702" y="509"/>
                  </a:cubicBezTo>
                  <a:cubicBezTo>
                    <a:pt x="771" y="440"/>
                    <a:pt x="694" y="255"/>
                    <a:pt x="47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5" name="Google Shape;1385;p13"/>
            <p:cNvSpPr/>
            <p:nvPr/>
          </p:nvSpPr>
          <p:spPr>
            <a:xfrm>
              <a:off x="2180475" y="6210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53" y="0"/>
                  </a:moveTo>
                  <a:cubicBezTo>
                    <a:pt x="124" y="0"/>
                    <a:pt x="101" y="8"/>
                    <a:pt x="85" y="24"/>
                  </a:cubicBezTo>
                  <a:cubicBezTo>
                    <a:pt x="0" y="101"/>
                    <a:pt x="108" y="340"/>
                    <a:pt x="416" y="656"/>
                  </a:cubicBezTo>
                  <a:cubicBezTo>
                    <a:pt x="724" y="964"/>
                    <a:pt x="1194" y="1156"/>
                    <a:pt x="1194" y="1156"/>
                  </a:cubicBezTo>
                  <a:cubicBezTo>
                    <a:pt x="1194" y="1156"/>
                    <a:pt x="1017" y="679"/>
                    <a:pt x="709" y="363"/>
                  </a:cubicBezTo>
                  <a:cubicBezTo>
                    <a:pt x="465" y="119"/>
                    <a:pt x="264" y="0"/>
                    <a:pt x="153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6" name="Google Shape;1386;p13"/>
            <p:cNvSpPr/>
            <p:nvPr/>
          </p:nvSpPr>
          <p:spPr>
            <a:xfrm>
              <a:off x="2151975" y="62092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52" y="0"/>
                  </a:moveTo>
                  <a:cubicBezTo>
                    <a:pt x="940" y="0"/>
                    <a:pt x="742" y="119"/>
                    <a:pt x="501" y="359"/>
                  </a:cubicBezTo>
                  <a:cubicBezTo>
                    <a:pt x="186" y="667"/>
                    <a:pt x="1" y="1137"/>
                    <a:pt x="1" y="1137"/>
                  </a:cubicBezTo>
                  <a:cubicBezTo>
                    <a:pt x="1" y="1137"/>
                    <a:pt x="470" y="960"/>
                    <a:pt x="786" y="652"/>
                  </a:cubicBezTo>
                  <a:cubicBezTo>
                    <a:pt x="1094" y="344"/>
                    <a:pt x="1210" y="105"/>
                    <a:pt x="1125" y="28"/>
                  </a:cubicBezTo>
                  <a:cubicBezTo>
                    <a:pt x="1108" y="10"/>
                    <a:pt x="1084" y="0"/>
                    <a:pt x="1052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7" name="Google Shape;1387;p13"/>
            <p:cNvSpPr/>
            <p:nvPr/>
          </p:nvSpPr>
          <p:spPr>
            <a:xfrm>
              <a:off x="2180675" y="601975"/>
              <a:ext cx="24650" cy="17875"/>
            </a:xfrm>
            <a:custGeom>
              <a:avLst/>
              <a:gdLst/>
              <a:ahLst/>
              <a:cxnLst/>
              <a:rect l="l" t="t" r="r" b="b"/>
              <a:pathLst>
                <a:path w="986" h="715" extrusionOk="0">
                  <a:moveTo>
                    <a:pt x="986" y="1"/>
                  </a:moveTo>
                  <a:lnTo>
                    <a:pt x="986" y="1"/>
                  </a:lnTo>
                  <a:cubicBezTo>
                    <a:pt x="793" y="24"/>
                    <a:pt x="601" y="47"/>
                    <a:pt x="416" y="70"/>
                  </a:cubicBezTo>
                  <a:cubicBezTo>
                    <a:pt x="108" y="378"/>
                    <a:pt x="0" y="609"/>
                    <a:pt x="77" y="686"/>
                  </a:cubicBezTo>
                  <a:cubicBezTo>
                    <a:pt x="94" y="705"/>
                    <a:pt x="119" y="714"/>
                    <a:pt x="150" y="714"/>
                  </a:cubicBezTo>
                  <a:cubicBezTo>
                    <a:pt x="262" y="714"/>
                    <a:pt x="462" y="596"/>
                    <a:pt x="709" y="355"/>
                  </a:cubicBezTo>
                  <a:cubicBezTo>
                    <a:pt x="816" y="247"/>
                    <a:pt x="909" y="124"/>
                    <a:pt x="986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8" name="Google Shape;1388;p13"/>
            <p:cNvSpPr/>
            <p:nvPr/>
          </p:nvSpPr>
          <p:spPr>
            <a:xfrm>
              <a:off x="2151975" y="649350"/>
              <a:ext cx="29875" cy="29000"/>
            </a:xfrm>
            <a:custGeom>
              <a:avLst/>
              <a:gdLst/>
              <a:ahLst/>
              <a:cxnLst/>
              <a:rect l="l" t="t" r="r" b="b"/>
              <a:pathLst>
                <a:path w="1195" h="1160" extrusionOk="0">
                  <a:moveTo>
                    <a:pt x="1" y="0"/>
                  </a:moveTo>
                  <a:cubicBezTo>
                    <a:pt x="1" y="0"/>
                    <a:pt x="178" y="478"/>
                    <a:pt x="486" y="793"/>
                  </a:cubicBezTo>
                  <a:cubicBezTo>
                    <a:pt x="728" y="1036"/>
                    <a:pt x="928" y="1159"/>
                    <a:pt x="1040" y="1159"/>
                  </a:cubicBezTo>
                  <a:cubicBezTo>
                    <a:pt x="1070" y="1159"/>
                    <a:pt x="1093" y="1150"/>
                    <a:pt x="1110" y="1132"/>
                  </a:cubicBezTo>
                  <a:cubicBezTo>
                    <a:pt x="1194" y="1055"/>
                    <a:pt x="1087" y="816"/>
                    <a:pt x="779" y="501"/>
                  </a:cubicBezTo>
                  <a:cubicBezTo>
                    <a:pt x="471" y="193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9" name="Google Shape;1389;p13"/>
            <p:cNvSpPr/>
            <p:nvPr/>
          </p:nvSpPr>
          <p:spPr>
            <a:xfrm>
              <a:off x="2180100" y="679475"/>
              <a:ext cx="29850" cy="29000"/>
            </a:xfrm>
            <a:custGeom>
              <a:avLst/>
              <a:gdLst/>
              <a:ahLst/>
              <a:cxnLst/>
              <a:rect l="l" t="t" r="r" b="b"/>
              <a:pathLst>
                <a:path w="1194" h="1160" extrusionOk="0">
                  <a:moveTo>
                    <a:pt x="155" y="0"/>
                  </a:moveTo>
                  <a:cubicBezTo>
                    <a:pt x="125" y="0"/>
                    <a:pt x="101" y="9"/>
                    <a:pt x="85" y="27"/>
                  </a:cubicBezTo>
                  <a:cubicBezTo>
                    <a:pt x="0" y="104"/>
                    <a:pt x="108" y="343"/>
                    <a:pt x="416" y="651"/>
                  </a:cubicBezTo>
                  <a:cubicBezTo>
                    <a:pt x="724" y="967"/>
                    <a:pt x="1194" y="1159"/>
                    <a:pt x="1194" y="1159"/>
                  </a:cubicBezTo>
                  <a:cubicBezTo>
                    <a:pt x="1194" y="1159"/>
                    <a:pt x="1017" y="682"/>
                    <a:pt x="709" y="366"/>
                  </a:cubicBezTo>
                  <a:cubicBezTo>
                    <a:pt x="466" y="124"/>
                    <a:pt x="266" y="0"/>
                    <a:pt x="15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0" name="Google Shape;1390;p13"/>
            <p:cNvSpPr/>
            <p:nvPr/>
          </p:nvSpPr>
          <p:spPr>
            <a:xfrm>
              <a:off x="2151400" y="67945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60" y="0"/>
                  </a:moveTo>
                  <a:cubicBezTo>
                    <a:pt x="947" y="0"/>
                    <a:pt x="748" y="119"/>
                    <a:pt x="501" y="359"/>
                  </a:cubicBezTo>
                  <a:cubicBezTo>
                    <a:pt x="193" y="668"/>
                    <a:pt x="1" y="1137"/>
                    <a:pt x="1" y="1137"/>
                  </a:cubicBezTo>
                  <a:cubicBezTo>
                    <a:pt x="1" y="1137"/>
                    <a:pt x="478" y="960"/>
                    <a:pt x="794" y="652"/>
                  </a:cubicBezTo>
                  <a:cubicBezTo>
                    <a:pt x="1102" y="344"/>
                    <a:pt x="1210" y="105"/>
                    <a:pt x="1133" y="28"/>
                  </a:cubicBezTo>
                  <a:cubicBezTo>
                    <a:pt x="1116" y="10"/>
                    <a:pt x="1091" y="0"/>
                    <a:pt x="106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1" name="Google Shape;1391;p13"/>
            <p:cNvSpPr/>
            <p:nvPr/>
          </p:nvSpPr>
          <p:spPr>
            <a:xfrm>
              <a:off x="2180100" y="64992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09" y="0"/>
                  </a:moveTo>
                  <a:cubicBezTo>
                    <a:pt x="1209" y="0"/>
                    <a:pt x="739" y="177"/>
                    <a:pt x="424" y="485"/>
                  </a:cubicBezTo>
                  <a:cubicBezTo>
                    <a:pt x="116" y="793"/>
                    <a:pt x="0" y="1032"/>
                    <a:pt x="85" y="1109"/>
                  </a:cubicBezTo>
                  <a:cubicBezTo>
                    <a:pt x="102" y="1128"/>
                    <a:pt x="126" y="1137"/>
                    <a:pt x="158" y="1137"/>
                  </a:cubicBezTo>
                  <a:cubicBezTo>
                    <a:pt x="270" y="1137"/>
                    <a:pt x="468" y="1019"/>
                    <a:pt x="709" y="778"/>
                  </a:cubicBezTo>
                  <a:cubicBezTo>
                    <a:pt x="1024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2" name="Google Shape;1392;p13"/>
            <p:cNvSpPr/>
            <p:nvPr/>
          </p:nvSpPr>
          <p:spPr>
            <a:xfrm>
              <a:off x="2151400" y="7078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0"/>
                  </a:moveTo>
                  <a:cubicBezTo>
                    <a:pt x="1" y="0"/>
                    <a:pt x="185" y="478"/>
                    <a:pt x="493" y="793"/>
                  </a:cubicBezTo>
                  <a:cubicBezTo>
                    <a:pt x="738" y="1038"/>
                    <a:pt x="939" y="1156"/>
                    <a:pt x="1050" y="1156"/>
                  </a:cubicBezTo>
                  <a:cubicBezTo>
                    <a:pt x="1079" y="1156"/>
                    <a:pt x="1101" y="1148"/>
                    <a:pt x="1117" y="1132"/>
                  </a:cubicBezTo>
                  <a:cubicBezTo>
                    <a:pt x="1194" y="1055"/>
                    <a:pt x="1094" y="817"/>
                    <a:pt x="786" y="501"/>
                  </a:cubicBezTo>
                  <a:cubicBezTo>
                    <a:pt x="478" y="193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3" name="Google Shape;1393;p13"/>
            <p:cNvSpPr/>
            <p:nvPr/>
          </p:nvSpPr>
          <p:spPr>
            <a:xfrm>
              <a:off x="2179700" y="738000"/>
              <a:ext cx="29875" cy="28800"/>
            </a:xfrm>
            <a:custGeom>
              <a:avLst/>
              <a:gdLst/>
              <a:ahLst/>
              <a:cxnLst/>
              <a:rect l="l" t="t" r="r" b="b"/>
              <a:pathLst>
                <a:path w="1195" h="1152" extrusionOk="0">
                  <a:moveTo>
                    <a:pt x="152" y="0"/>
                  </a:moveTo>
                  <a:cubicBezTo>
                    <a:pt x="121" y="0"/>
                    <a:pt x="96" y="9"/>
                    <a:pt x="78" y="27"/>
                  </a:cubicBezTo>
                  <a:cubicBezTo>
                    <a:pt x="1" y="104"/>
                    <a:pt x="108" y="343"/>
                    <a:pt x="417" y="651"/>
                  </a:cubicBezTo>
                  <a:cubicBezTo>
                    <a:pt x="725" y="967"/>
                    <a:pt x="1194" y="1152"/>
                    <a:pt x="1194" y="1152"/>
                  </a:cubicBezTo>
                  <a:cubicBezTo>
                    <a:pt x="1194" y="1152"/>
                    <a:pt x="1009" y="682"/>
                    <a:pt x="701" y="366"/>
                  </a:cubicBezTo>
                  <a:cubicBezTo>
                    <a:pt x="465" y="124"/>
                    <a:pt x="267" y="0"/>
                    <a:pt x="152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13"/>
            <p:cNvSpPr/>
            <p:nvPr/>
          </p:nvSpPr>
          <p:spPr>
            <a:xfrm>
              <a:off x="2151025" y="73797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59" y="1"/>
                  </a:moveTo>
                  <a:cubicBezTo>
                    <a:pt x="947" y="1"/>
                    <a:pt x="747" y="119"/>
                    <a:pt x="501" y="360"/>
                  </a:cubicBezTo>
                  <a:cubicBezTo>
                    <a:pt x="193" y="668"/>
                    <a:pt x="0" y="1137"/>
                    <a:pt x="0" y="1137"/>
                  </a:cubicBezTo>
                  <a:cubicBezTo>
                    <a:pt x="0" y="1137"/>
                    <a:pt x="478" y="960"/>
                    <a:pt x="786" y="652"/>
                  </a:cubicBezTo>
                  <a:cubicBezTo>
                    <a:pt x="1101" y="344"/>
                    <a:pt x="1209" y="105"/>
                    <a:pt x="1132" y="28"/>
                  </a:cubicBezTo>
                  <a:cubicBezTo>
                    <a:pt x="1115" y="10"/>
                    <a:pt x="1091" y="1"/>
                    <a:pt x="105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5" name="Google Shape;1395;p13"/>
            <p:cNvSpPr/>
            <p:nvPr/>
          </p:nvSpPr>
          <p:spPr>
            <a:xfrm>
              <a:off x="2179700" y="70845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10" y="0"/>
                  </a:moveTo>
                  <a:cubicBezTo>
                    <a:pt x="1210" y="0"/>
                    <a:pt x="740" y="178"/>
                    <a:pt x="424" y="486"/>
                  </a:cubicBezTo>
                  <a:cubicBezTo>
                    <a:pt x="116" y="794"/>
                    <a:pt x="1" y="1032"/>
                    <a:pt x="78" y="1109"/>
                  </a:cubicBezTo>
                  <a:cubicBezTo>
                    <a:pt x="96" y="1128"/>
                    <a:pt x="122" y="1137"/>
                    <a:pt x="155" y="1137"/>
                  </a:cubicBezTo>
                  <a:cubicBezTo>
                    <a:pt x="270" y="1137"/>
                    <a:pt x="469" y="1019"/>
                    <a:pt x="709" y="778"/>
                  </a:cubicBezTo>
                  <a:cubicBezTo>
                    <a:pt x="1025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6" name="Google Shape;1396;p13"/>
            <p:cNvSpPr/>
            <p:nvPr/>
          </p:nvSpPr>
          <p:spPr>
            <a:xfrm>
              <a:off x="2151025" y="76640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185" y="478"/>
                    <a:pt x="493" y="786"/>
                  </a:cubicBezTo>
                  <a:cubicBezTo>
                    <a:pt x="738" y="1037"/>
                    <a:pt x="939" y="1156"/>
                    <a:pt x="1050" y="1156"/>
                  </a:cubicBezTo>
                  <a:cubicBezTo>
                    <a:pt x="1078" y="1156"/>
                    <a:pt x="1101" y="1148"/>
                    <a:pt x="1117" y="1132"/>
                  </a:cubicBezTo>
                  <a:cubicBezTo>
                    <a:pt x="1194" y="1055"/>
                    <a:pt x="1086" y="817"/>
                    <a:pt x="778" y="501"/>
                  </a:cubicBezTo>
                  <a:cubicBezTo>
                    <a:pt x="470" y="19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7" name="Google Shape;1397;p13"/>
            <p:cNvSpPr/>
            <p:nvPr/>
          </p:nvSpPr>
          <p:spPr>
            <a:xfrm>
              <a:off x="2179325" y="796525"/>
              <a:ext cx="29850" cy="28800"/>
            </a:xfrm>
            <a:custGeom>
              <a:avLst/>
              <a:gdLst/>
              <a:ahLst/>
              <a:cxnLst/>
              <a:rect l="l" t="t" r="r" b="b"/>
              <a:pathLst>
                <a:path w="1194" h="1152" extrusionOk="0">
                  <a:moveTo>
                    <a:pt x="150" y="1"/>
                  </a:moveTo>
                  <a:cubicBezTo>
                    <a:pt x="120" y="1"/>
                    <a:pt x="95" y="10"/>
                    <a:pt x="77" y="28"/>
                  </a:cubicBezTo>
                  <a:cubicBezTo>
                    <a:pt x="0" y="105"/>
                    <a:pt x="108" y="343"/>
                    <a:pt x="416" y="651"/>
                  </a:cubicBezTo>
                  <a:cubicBezTo>
                    <a:pt x="724" y="967"/>
                    <a:pt x="1194" y="1152"/>
                    <a:pt x="1194" y="1152"/>
                  </a:cubicBezTo>
                  <a:cubicBezTo>
                    <a:pt x="1194" y="1152"/>
                    <a:pt x="1009" y="682"/>
                    <a:pt x="701" y="366"/>
                  </a:cubicBezTo>
                  <a:cubicBezTo>
                    <a:pt x="458" y="124"/>
                    <a:pt x="264" y="1"/>
                    <a:pt x="15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8" name="Google Shape;1398;p13"/>
            <p:cNvSpPr/>
            <p:nvPr/>
          </p:nvSpPr>
          <p:spPr>
            <a:xfrm>
              <a:off x="2150625" y="7964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1"/>
                  </a:moveTo>
                  <a:cubicBezTo>
                    <a:pt x="954" y="1"/>
                    <a:pt x="752" y="119"/>
                    <a:pt x="501" y="364"/>
                  </a:cubicBezTo>
                  <a:cubicBezTo>
                    <a:pt x="186" y="672"/>
                    <a:pt x="1" y="1141"/>
                    <a:pt x="1" y="1141"/>
                  </a:cubicBezTo>
                  <a:cubicBezTo>
                    <a:pt x="1" y="1141"/>
                    <a:pt x="478" y="964"/>
                    <a:pt x="786" y="656"/>
                  </a:cubicBezTo>
                  <a:cubicBezTo>
                    <a:pt x="1102" y="348"/>
                    <a:pt x="1210" y="110"/>
                    <a:pt x="1133" y="25"/>
                  </a:cubicBezTo>
                  <a:cubicBezTo>
                    <a:pt x="1117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9" name="Google Shape;1399;p13"/>
            <p:cNvSpPr/>
            <p:nvPr/>
          </p:nvSpPr>
          <p:spPr>
            <a:xfrm>
              <a:off x="2179325" y="766775"/>
              <a:ext cx="30250" cy="28650"/>
            </a:xfrm>
            <a:custGeom>
              <a:avLst/>
              <a:gdLst/>
              <a:ahLst/>
              <a:cxnLst/>
              <a:rect l="l" t="t" r="r" b="b"/>
              <a:pathLst>
                <a:path w="1210" h="1146" extrusionOk="0">
                  <a:moveTo>
                    <a:pt x="1209" y="1"/>
                  </a:moveTo>
                  <a:cubicBezTo>
                    <a:pt x="1209" y="1"/>
                    <a:pt x="740" y="186"/>
                    <a:pt x="424" y="494"/>
                  </a:cubicBezTo>
                  <a:cubicBezTo>
                    <a:pt x="108" y="802"/>
                    <a:pt x="0" y="1040"/>
                    <a:pt x="77" y="1117"/>
                  </a:cubicBezTo>
                  <a:cubicBezTo>
                    <a:pt x="94" y="1136"/>
                    <a:pt x="119" y="1145"/>
                    <a:pt x="150" y="1145"/>
                  </a:cubicBezTo>
                  <a:cubicBezTo>
                    <a:pt x="263" y="1145"/>
                    <a:pt x="462" y="1027"/>
                    <a:pt x="709" y="786"/>
                  </a:cubicBezTo>
                  <a:cubicBezTo>
                    <a:pt x="1024" y="478"/>
                    <a:pt x="1209" y="1"/>
                    <a:pt x="120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0" name="Google Shape;1400;p13"/>
            <p:cNvSpPr/>
            <p:nvPr/>
          </p:nvSpPr>
          <p:spPr>
            <a:xfrm>
              <a:off x="2150625" y="8249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0"/>
                  </a:moveTo>
                  <a:cubicBezTo>
                    <a:pt x="1" y="0"/>
                    <a:pt x="186" y="478"/>
                    <a:pt x="494" y="786"/>
                  </a:cubicBezTo>
                  <a:cubicBezTo>
                    <a:pt x="738" y="1037"/>
                    <a:pt x="934" y="1156"/>
                    <a:pt x="1047" y="1156"/>
                  </a:cubicBezTo>
                  <a:cubicBezTo>
                    <a:pt x="1076" y="1156"/>
                    <a:pt x="1100" y="1148"/>
                    <a:pt x="1117" y="1132"/>
                  </a:cubicBezTo>
                  <a:cubicBezTo>
                    <a:pt x="1194" y="1055"/>
                    <a:pt x="1087" y="817"/>
                    <a:pt x="779" y="501"/>
                  </a:cubicBezTo>
                  <a:cubicBezTo>
                    <a:pt x="471" y="193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1" name="Google Shape;1401;p13"/>
            <p:cNvSpPr/>
            <p:nvPr/>
          </p:nvSpPr>
          <p:spPr>
            <a:xfrm>
              <a:off x="2178925" y="854950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43" y="1"/>
                  </a:moveTo>
                  <a:cubicBezTo>
                    <a:pt x="115" y="1"/>
                    <a:pt x="93" y="8"/>
                    <a:pt x="78" y="24"/>
                  </a:cubicBezTo>
                  <a:cubicBezTo>
                    <a:pt x="1" y="109"/>
                    <a:pt x="109" y="347"/>
                    <a:pt x="409" y="655"/>
                  </a:cubicBezTo>
                  <a:cubicBezTo>
                    <a:pt x="717" y="971"/>
                    <a:pt x="1194" y="1156"/>
                    <a:pt x="1194" y="1156"/>
                  </a:cubicBezTo>
                  <a:cubicBezTo>
                    <a:pt x="1194" y="1156"/>
                    <a:pt x="1010" y="686"/>
                    <a:pt x="702" y="370"/>
                  </a:cubicBezTo>
                  <a:cubicBezTo>
                    <a:pt x="455" y="124"/>
                    <a:pt x="253" y="1"/>
                    <a:pt x="143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1402;p13"/>
            <p:cNvSpPr/>
            <p:nvPr/>
          </p:nvSpPr>
          <p:spPr>
            <a:xfrm>
              <a:off x="2150250" y="8549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1" y="1"/>
                  </a:moveTo>
                  <a:cubicBezTo>
                    <a:pt x="946" y="1"/>
                    <a:pt x="745" y="119"/>
                    <a:pt x="501" y="364"/>
                  </a:cubicBezTo>
                  <a:cubicBezTo>
                    <a:pt x="185" y="672"/>
                    <a:pt x="0" y="1142"/>
                    <a:pt x="0" y="1142"/>
                  </a:cubicBezTo>
                  <a:cubicBezTo>
                    <a:pt x="0" y="1142"/>
                    <a:pt x="470" y="964"/>
                    <a:pt x="786" y="656"/>
                  </a:cubicBezTo>
                  <a:cubicBezTo>
                    <a:pt x="1094" y="348"/>
                    <a:pt x="1209" y="110"/>
                    <a:pt x="1132" y="25"/>
                  </a:cubicBezTo>
                  <a:cubicBezTo>
                    <a:pt x="1115" y="9"/>
                    <a:pt x="1091" y="1"/>
                    <a:pt x="106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13"/>
            <p:cNvSpPr/>
            <p:nvPr/>
          </p:nvSpPr>
          <p:spPr>
            <a:xfrm>
              <a:off x="2178925" y="825300"/>
              <a:ext cx="30250" cy="28650"/>
            </a:xfrm>
            <a:custGeom>
              <a:avLst/>
              <a:gdLst/>
              <a:ahLst/>
              <a:cxnLst/>
              <a:rect l="l" t="t" r="r" b="b"/>
              <a:pathLst>
                <a:path w="1210" h="1146" extrusionOk="0">
                  <a:moveTo>
                    <a:pt x="1210" y="1"/>
                  </a:moveTo>
                  <a:cubicBezTo>
                    <a:pt x="1210" y="1"/>
                    <a:pt x="732" y="186"/>
                    <a:pt x="424" y="494"/>
                  </a:cubicBezTo>
                  <a:cubicBezTo>
                    <a:pt x="109" y="802"/>
                    <a:pt x="1" y="1040"/>
                    <a:pt x="78" y="1117"/>
                  </a:cubicBezTo>
                  <a:cubicBezTo>
                    <a:pt x="95" y="1136"/>
                    <a:pt x="119" y="1145"/>
                    <a:pt x="151" y="1145"/>
                  </a:cubicBezTo>
                  <a:cubicBezTo>
                    <a:pt x="263" y="1145"/>
                    <a:pt x="463" y="1027"/>
                    <a:pt x="709" y="786"/>
                  </a:cubicBezTo>
                  <a:cubicBezTo>
                    <a:pt x="1017" y="478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1404;p13"/>
            <p:cNvSpPr/>
            <p:nvPr/>
          </p:nvSpPr>
          <p:spPr>
            <a:xfrm>
              <a:off x="2150250" y="8834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0" y="1"/>
                  </a:moveTo>
                  <a:cubicBezTo>
                    <a:pt x="0" y="1"/>
                    <a:pt x="178" y="478"/>
                    <a:pt x="486" y="786"/>
                  </a:cubicBezTo>
                  <a:cubicBezTo>
                    <a:pt x="730" y="1037"/>
                    <a:pt x="931" y="1156"/>
                    <a:pt x="1046" y="1156"/>
                  </a:cubicBezTo>
                  <a:cubicBezTo>
                    <a:pt x="1076" y="1156"/>
                    <a:pt x="1100" y="1148"/>
                    <a:pt x="1117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93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1405;p13"/>
            <p:cNvSpPr/>
            <p:nvPr/>
          </p:nvSpPr>
          <p:spPr>
            <a:xfrm>
              <a:off x="2178350" y="913475"/>
              <a:ext cx="30075" cy="28900"/>
            </a:xfrm>
            <a:custGeom>
              <a:avLst/>
              <a:gdLst/>
              <a:ahLst/>
              <a:cxnLst/>
              <a:rect l="l" t="t" r="r" b="b"/>
              <a:pathLst>
                <a:path w="1203" h="1156" extrusionOk="0">
                  <a:moveTo>
                    <a:pt x="150" y="1"/>
                  </a:moveTo>
                  <a:cubicBezTo>
                    <a:pt x="123" y="1"/>
                    <a:pt x="101" y="9"/>
                    <a:pt x="85" y="24"/>
                  </a:cubicBezTo>
                  <a:cubicBezTo>
                    <a:pt x="1" y="109"/>
                    <a:pt x="109" y="347"/>
                    <a:pt x="417" y="655"/>
                  </a:cubicBezTo>
                  <a:cubicBezTo>
                    <a:pt x="725" y="971"/>
                    <a:pt x="1202" y="1156"/>
                    <a:pt x="1202" y="1156"/>
                  </a:cubicBezTo>
                  <a:cubicBezTo>
                    <a:pt x="1202" y="1156"/>
                    <a:pt x="1017" y="686"/>
                    <a:pt x="709" y="371"/>
                  </a:cubicBezTo>
                  <a:cubicBezTo>
                    <a:pt x="463" y="124"/>
                    <a:pt x="261" y="1"/>
                    <a:pt x="15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1406;p13"/>
            <p:cNvSpPr/>
            <p:nvPr/>
          </p:nvSpPr>
          <p:spPr>
            <a:xfrm>
              <a:off x="2149875" y="91347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57" y="0"/>
                  </a:moveTo>
                  <a:cubicBezTo>
                    <a:pt x="946" y="0"/>
                    <a:pt x="745" y="118"/>
                    <a:pt x="501" y="363"/>
                  </a:cubicBezTo>
                  <a:cubicBezTo>
                    <a:pt x="185" y="671"/>
                    <a:pt x="0" y="1141"/>
                    <a:pt x="0" y="1141"/>
                  </a:cubicBezTo>
                  <a:cubicBezTo>
                    <a:pt x="0" y="1141"/>
                    <a:pt x="470" y="956"/>
                    <a:pt x="786" y="648"/>
                  </a:cubicBezTo>
                  <a:cubicBezTo>
                    <a:pt x="1094" y="347"/>
                    <a:pt x="1209" y="109"/>
                    <a:pt x="1124" y="24"/>
                  </a:cubicBezTo>
                  <a:cubicBezTo>
                    <a:pt x="1108" y="8"/>
                    <a:pt x="1086" y="0"/>
                    <a:pt x="1057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7" name="Google Shape;1407;p13"/>
            <p:cNvSpPr/>
            <p:nvPr/>
          </p:nvSpPr>
          <p:spPr>
            <a:xfrm>
              <a:off x="2178550" y="883825"/>
              <a:ext cx="30250" cy="28575"/>
            </a:xfrm>
            <a:custGeom>
              <a:avLst/>
              <a:gdLst/>
              <a:ahLst/>
              <a:cxnLst/>
              <a:rect l="l" t="t" r="r" b="b"/>
              <a:pathLst>
                <a:path w="1210" h="1143" extrusionOk="0">
                  <a:moveTo>
                    <a:pt x="1209" y="1"/>
                  </a:moveTo>
                  <a:cubicBezTo>
                    <a:pt x="1209" y="1"/>
                    <a:pt x="732" y="186"/>
                    <a:pt x="424" y="494"/>
                  </a:cubicBezTo>
                  <a:cubicBezTo>
                    <a:pt x="108" y="802"/>
                    <a:pt x="0" y="1041"/>
                    <a:pt x="77" y="1118"/>
                  </a:cubicBezTo>
                  <a:cubicBezTo>
                    <a:pt x="94" y="1134"/>
                    <a:pt x="118" y="1142"/>
                    <a:pt x="148" y="1142"/>
                  </a:cubicBezTo>
                  <a:cubicBezTo>
                    <a:pt x="260" y="1142"/>
                    <a:pt x="461" y="1029"/>
                    <a:pt x="709" y="786"/>
                  </a:cubicBezTo>
                  <a:cubicBezTo>
                    <a:pt x="1017" y="478"/>
                    <a:pt x="1209" y="1"/>
                    <a:pt x="120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8" name="Google Shape;1408;p13"/>
            <p:cNvSpPr/>
            <p:nvPr/>
          </p:nvSpPr>
          <p:spPr>
            <a:xfrm>
              <a:off x="2149875" y="94197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77" y="478"/>
                    <a:pt x="485" y="786"/>
                  </a:cubicBezTo>
                  <a:cubicBezTo>
                    <a:pt x="730" y="1037"/>
                    <a:pt x="931" y="1156"/>
                    <a:pt x="1042" y="1156"/>
                  </a:cubicBezTo>
                  <a:cubicBezTo>
                    <a:pt x="1070" y="1156"/>
                    <a:pt x="1093" y="1148"/>
                    <a:pt x="1109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93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9" name="Google Shape;1409;p13"/>
            <p:cNvSpPr/>
            <p:nvPr/>
          </p:nvSpPr>
          <p:spPr>
            <a:xfrm>
              <a:off x="2177975" y="97200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50" y="1"/>
                  </a:moveTo>
                  <a:cubicBezTo>
                    <a:pt x="122" y="1"/>
                    <a:pt x="100" y="9"/>
                    <a:pt x="85" y="24"/>
                  </a:cubicBezTo>
                  <a:cubicBezTo>
                    <a:pt x="0" y="109"/>
                    <a:pt x="108" y="347"/>
                    <a:pt x="416" y="656"/>
                  </a:cubicBezTo>
                  <a:cubicBezTo>
                    <a:pt x="724" y="971"/>
                    <a:pt x="1194" y="1156"/>
                    <a:pt x="1194" y="1156"/>
                  </a:cubicBezTo>
                  <a:cubicBezTo>
                    <a:pt x="1194" y="1156"/>
                    <a:pt x="1017" y="686"/>
                    <a:pt x="709" y="371"/>
                  </a:cubicBezTo>
                  <a:cubicBezTo>
                    <a:pt x="462" y="124"/>
                    <a:pt x="260" y="1"/>
                    <a:pt x="15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0" name="Google Shape;1410;p13"/>
            <p:cNvSpPr/>
            <p:nvPr/>
          </p:nvSpPr>
          <p:spPr>
            <a:xfrm>
              <a:off x="2149275" y="972000"/>
              <a:ext cx="30450" cy="28525"/>
            </a:xfrm>
            <a:custGeom>
              <a:avLst/>
              <a:gdLst/>
              <a:ahLst/>
              <a:cxnLst/>
              <a:rect l="l" t="t" r="r" b="b"/>
              <a:pathLst>
                <a:path w="1218" h="1141" extrusionOk="0">
                  <a:moveTo>
                    <a:pt x="1065" y="0"/>
                  </a:moveTo>
                  <a:cubicBezTo>
                    <a:pt x="954" y="0"/>
                    <a:pt x="752" y="118"/>
                    <a:pt x="501" y="363"/>
                  </a:cubicBezTo>
                  <a:cubicBezTo>
                    <a:pt x="193" y="671"/>
                    <a:pt x="1" y="1141"/>
                    <a:pt x="1" y="1141"/>
                  </a:cubicBezTo>
                  <a:cubicBezTo>
                    <a:pt x="1" y="1141"/>
                    <a:pt x="478" y="956"/>
                    <a:pt x="794" y="648"/>
                  </a:cubicBezTo>
                  <a:cubicBezTo>
                    <a:pt x="1102" y="340"/>
                    <a:pt x="1218" y="109"/>
                    <a:pt x="1133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1" name="Google Shape;1411;p13"/>
            <p:cNvSpPr/>
            <p:nvPr/>
          </p:nvSpPr>
          <p:spPr>
            <a:xfrm>
              <a:off x="2177975" y="942375"/>
              <a:ext cx="30450" cy="28525"/>
            </a:xfrm>
            <a:custGeom>
              <a:avLst/>
              <a:gdLst/>
              <a:ahLst/>
              <a:cxnLst/>
              <a:rect l="l" t="t" r="r" b="b"/>
              <a:pathLst>
                <a:path w="1218" h="1141" extrusionOk="0">
                  <a:moveTo>
                    <a:pt x="1217" y="0"/>
                  </a:moveTo>
                  <a:cubicBezTo>
                    <a:pt x="1217" y="0"/>
                    <a:pt x="740" y="185"/>
                    <a:pt x="424" y="493"/>
                  </a:cubicBezTo>
                  <a:cubicBezTo>
                    <a:pt x="116" y="801"/>
                    <a:pt x="0" y="1040"/>
                    <a:pt x="85" y="1117"/>
                  </a:cubicBezTo>
                  <a:cubicBezTo>
                    <a:pt x="101" y="1133"/>
                    <a:pt x="124" y="1141"/>
                    <a:pt x="153" y="1141"/>
                  </a:cubicBezTo>
                  <a:cubicBezTo>
                    <a:pt x="264" y="1141"/>
                    <a:pt x="464" y="1022"/>
                    <a:pt x="709" y="778"/>
                  </a:cubicBezTo>
                  <a:cubicBezTo>
                    <a:pt x="1025" y="477"/>
                    <a:pt x="1217" y="0"/>
                    <a:pt x="1217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2" name="Google Shape;1412;p13"/>
            <p:cNvSpPr/>
            <p:nvPr/>
          </p:nvSpPr>
          <p:spPr>
            <a:xfrm>
              <a:off x="2149275" y="1000500"/>
              <a:ext cx="30075" cy="28925"/>
            </a:xfrm>
            <a:custGeom>
              <a:avLst/>
              <a:gdLst/>
              <a:ahLst/>
              <a:cxnLst/>
              <a:rect l="l" t="t" r="r" b="b"/>
              <a:pathLst>
                <a:path w="1203" h="1157" extrusionOk="0">
                  <a:moveTo>
                    <a:pt x="1" y="1"/>
                  </a:moveTo>
                  <a:cubicBezTo>
                    <a:pt x="1" y="1"/>
                    <a:pt x="186" y="478"/>
                    <a:pt x="494" y="786"/>
                  </a:cubicBezTo>
                  <a:cubicBezTo>
                    <a:pt x="738" y="1037"/>
                    <a:pt x="939" y="1157"/>
                    <a:pt x="1050" y="1157"/>
                  </a:cubicBezTo>
                  <a:cubicBezTo>
                    <a:pt x="1079" y="1157"/>
                    <a:pt x="1102" y="1149"/>
                    <a:pt x="1118" y="1133"/>
                  </a:cubicBezTo>
                  <a:cubicBezTo>
                    <a:pt x="1202" y="1056"/>
                    <a:pt x="1094" y="817"/>
                    <a:pt x="786" y="501"/>
                  </a:cubicBezTo>
                  <a:cubicBezTo>
                    <a:pt x="478" y="193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Google Shape;1413;p13"/>
            <p:cNvSpPr/>
            <p:nvPr/>
          </p:nvSpPr>
          <p:spPr>
            <a:xfrm>
              <a:off x="2177575" y="10305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9" y="0"/>
                  </a:moveTo>
                  <a:cubicBezTo>
                    <a:pt x="119" y="0"/>
                    <a:pt x="95" y="8"/>
                    <a:pt x="78" y="24"/>
                  </a:cubicBezTo>
                  <a:cubicBezTo>
                    <a:pt x="1" y="109"/>
                    <a:pt x="109" y="348"/>
                    <a:pt x="417" y="656"/>
                  </a:cubicBezTo>
                  <a:cubicBezTo>
                    <a:pt x="725" y="971"/>
                    <a:pt x="1195" y="1156"/>
                    <a:pt x="1195" y="1156"/>
                  </a:cubicBezTo>
                  <a:cubicBezTo>
                    <a:pt x="1195" y="1156"/>
                    <a:pt x="1017" y="686"/>
                    <a:pt x="709" y="371"/>
                  </a:cubicBezTo>
                  <a:cubicBezTo>
                    <a:pt x="465" y="120"/>
                    <a:pt x="264" y="0"/>
                    <a:pt x="14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4" name="Google Shape;1414;p13"/>
            <p:cNvSpPr/>
            <p:nvPr/>
          </p:nvSpPr>
          <p:spPr>
            <a:xfrm>
              <a:off x="2148900" y="103052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5" y="0"/>
                  </a:moveTo>
                  <a:cubicBezTo>
                    <a:pt x="954" y="0"/>
                    <a:pt x="752" y="119"/>
                    <a:pt x="501" y="363"/>
                  </a:cubicBezTo>
                  <a:cubicBezTo>
                    <a:pt x="193" y="671"/>
                    <a:pt x="1" y="1141"/>
                    <a:pt x="1" y="1141"/>
                  </a:cubicBezTo>
                  <a:cubicBezTo>
                    <a:pt x="1" y="1141"/>
                    <a:pt x="478" y="956"/>
                    <a:pt x="786" y="648"/>
                  </a:cubicBezTo>
                  <a:cubicBezTo>
                    <a:pt x="1102" y="340"/>
                    <a:pt x="1210" y="109"/>
                    <a:pt x="1133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5" name="Google Shape;1415;p13"/>
            <p:cNvSpPr/>
            <p:nvPr/>
          </p:nvSpPr>
          <p:spPr>
            <a:xfrm>
              <a:off x="2177575" y="100090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10" y="0"/>
                  </a:moveTo>
                  <a:cubicBezTo>
                    <a:pt x="1210" y="0"/>
                    <a:pt x="740" y="185"/>
                    <a:pt x="424" y="493"/>
                  </a:cubicBezTo>
                  <a:cubicBezTo>
                    <a:pt x="116" y="801"/>
                    <a:pt x="1" y="1040"/>
                    <a:pt x="78" y="1117"/>
                  </a:cubicBezTo>
                  <a:cubicBezTo>
                    <a:pt x="95" y="1133"/>
                    <a:pt x="120" y="1141"/>
                    <a:pt x="149" y="1141"/>
                  </a:cubicBezTo>
                  <a:cubicBezTo>
                    <a:pt x="264" y="1141"/>
                    <a:pt x="465" y="1022"/>
                    <a:pt x="709" y="778"/>
                  </a:cubicBezTo>
                  <a:cubicBezTo>
                    <a:pt x="1025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6" name="Google Shape;1416;p13"/>
            <p:cNvSpPr/>
            <p:nvPr/>
          </p:nvSpPr>
          <p:spPr>
            <a:xfrm>
              <a:off x="2148900" y="10590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cubicBezTo>
                    <a:pt x="1" y="1"/>
                    <a:pt x="185" y="478"/>
                    <a:pt x="493" y="786"/>
                  </a:cubicBezTo>
                  <a:cubicBezTo>
                    <a:pt x="738" y="1037"/>
                    <a:pt x="939" y="1157"/>
                    <a:pt x="1050" y="1157"/>
                  </a:cubicBezTo>
                  <a:cubicBezTo>
                    <a:pt x="1079" y="1157"/>
                    <a:pt x="1101" y="1149"/>
                    <a:pt x="1117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86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7" name="Google Shape;1417;p13"/>
            <p:cNvSpPr/>
            <p:nvPr/>
          </p:nvSpPr>
          <p:spPr>
            <a:xfrm>
              <a:off x="2177200" y="10890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8" y="0"/>
                  </a:moveTo>
                  <a:cubicBezTo>
                    <a:pt x="119" y="0"/>
                    <a:pt x="95" y="8"/>
                    <a:pt x="78" y="24"/>
                  </a:cubicBezTo>
                  <a:cubicBezTo>
                    <a:pt x="1" y="101"/>
                    <a:pt x="108" y="340"/>
                    <a:pt x="416" y="656"/>
                  </a:cubicBezTo>
                  <a:cubicBezTo>
                    <a:pt x="724" y="971"/>
                    <a:pt x="1194" y="1156"/>
                    <a:pt x="1194" y="1156"/>
                  </a:cubicBezTo>
                  <a:cubicBezTo>
                    <a:pt x="1194" y="1156"/>
                    <a:pt x="1009" y="679"/>
                    <a:pt x="701" y="371"/>
                  </a:cubicBezTo>
                  <a:cubicBezTo>
                    <a:pt x="457" y="120"/>
                    <a:pt x="261" y="0"/>
                    <a:pt x="148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8" name="Google Shape;1418;p13"/>
            <p:cNvSpPr/>
            <p:nvPr/>
          </p:nvSpPr>
          <p:spPr>
            <a:xfrm>
              <a:off x="2148525" y="108905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4" y="0"/>
                  </a:moveTo>
                  <a:cubicBezTo>
                    <a:pt x="953" y="0"/>
                    <a:pt x="751" y="119"/>
                    <a:pt x="501" y="363"/>
                  </a:cubicBezTo>
                  <a:cubicBezTo>
                    <a:pt x="193" y="671"/>
                    <a:pt x="0" y="1141"/>
                    <a:pt x="0" y="1141"/>
                  </a:cubicBezTo>
                  <a:cubicBezTo>
                    <a:pt x="0" y="1141"/>
                    <a:pt x="478" y="956"/>
                    <a:pt x="786" y="648"/>
                  </a:cubicBezTo>
                  <a:cubicBezTo>
                    <a:pt x="1101" y="340"/>
                    <a:pt x="1209" y="109"/>
                    <a:pt x="1132" y="24"/>
                  </a:cubicBezTo>
                  <a:cubicBezTo>
                    <a:pt x="1116" y="8"/>
                    <a:pt x="1093" y="0"/>
                    <a:pt x="1064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9" name="Google Shape;1419;p13"/>
            <p:cNvSpPr/>
            <p:nvPr/>
          </p:nvSpPr>
          <p:spPr>
            <a:xfrm>
              <a:off x="2177200" y="105942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10" y="0"/>
                  </a:moveTo>
                  <a:cubicBezTo>
                    <a:pt x="1210" y="0"/>
                    <a:pt x="740" y="185"/>
                    <a:pt x="424" y="493"/>
                  </a:cubicBezTo>
                  <a:cubicBezTo>
                    <a:pt x="108" y="801"/>
                    <a:pt x="1" y="1032"/>
                    <a:pt x="78" y="1117"/>
                  </a:cubicBezTo>
                  <a:cubicBezTo>
                    <a:pt x="95" y="1133"/>
                    <a:pt x="119" y="1141"/>
                    <a:pt x="149" y="1141"/>
                  </a:cubicBezTo>
                  <a:cubicBezTo>
                    <a:pt x="264" y="1141"/>
                    <a:pt x="465" y="1022"/>
                    <a:pt x="709" y="778"/>
                  </a:cubicBezTo>
                  <a:cubicBezTo>
                    <a:pt x="1025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0" name="Google Shape;1420;p13"/>
            <p:cNvSpPr/>
            <p:nvPr/>
          </p:nvSpPr>
          <p:spPr>
            <a:xfrm>
              <a:off x="2148525" y="111755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1"/>
                  </a:moveTo>
                  <a:cubicBezTo>
                    <a:pt x="0" y="1"/>
                    <a:pt x="185" y="471"/>
                    <a:pt x="493" y="786"/>
                  </a:cubicBezTo>
                  <a:cubicBezTo>
                    <a:pt x="738" y="1037"/>
                    <a:pt x="934" y="1157"/>
                    <a:pt x="1046" y="1157"/>
                  </a:cubicBezTo>
                  <a:cubicBezTo>
                    <a:pt x="1076" y="1157"/>
                    <a:pt x="1099" y="1149"/>
                    <a:pt x="1117" y="1133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6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1" name="Google Shape;1421;p13"/>
            <p:cNvSpPr/>
            <p:nvPr/>
          </p:nvSpPr>
          <p:spPr>
            <a:xfrm>
              <a:off x="2176825" y="114757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4" y="0"/>
                  </a:moveTo>
                  <a:cubicBezTo>
                    <a:pt x="116" y="0"/>
                    <a:pt x="93" y="8"/>
                    <a:pt x="77" y="24"/>
                  </a:cubicBezTo>
                  <a:cubicBezTo>
                    <a:pt x="0" y="101"/>
                    <a:pt x="108" y="340"/>
                    <a:pt x="416" y="656"/>
                  </a:cubicBezTo>
                  <a:cubicBezTo>
                    <a:pt x="724" y="964"/>
                    <a:pt x="1194" y="1156"/>
                    <a:pt x="1194" y="1156"/>
                  </a:cubicBezTo>
                  <a:cubicBezTo>
                    <a:pt x="1194" y="1156"/>
                    <a:pt x="1009" y="679"/>
                    <a:pt x="701" y="371"/>
                  </a:cubicBezTo>
                  <a:cubicBezTo>
                    <a:pt x="456" y="120"/>
                    <a:pt x="255" y="0"/>
                    <a:pt x="144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2" name="Google Shape;1422;p13"/>
            <p:cNvSpPr/>
            <p:nvPr/>
          </p:nvSpPr>
          <p:spPr>
            <a:xfrm>
              <a:off x="2148125" y="114757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1" y="0"/>
                  </a:moveTo>
                  <a:cubicBezTo>
                    <a:pt x="946" y="0"/>
                    <a:pt x="746" y="119"/>
                    <a:pt x="501" y="363"/>
                  </a:cubicBezTo>
                  <a:cubicBezTo>
                    <a:pt x="186" y="671"/>
                    <a:pt x="1" y="1141"/>
                    <a:pt x="1" y="1141"/>
                  </a:cubicBezTo>
                  <a:cubicBezTo>
                    <a:pt x="1" y="1141"/>
                    <a:pt x="470" y="956"/>
                    <a:pt x="786" y="648"/>
                  </a:cubicBezTo>
                  <a:cubicBezTo>
                    <a:pt x="1102" y="340"/>
                    <a:pt x="1210" y="101"/>
                    <a:pt x="1133" y="24"/>
                  </a:cubicBezTo>
                  <a:cubicBezTo>
                    <a:pt x="1115" y="8"/>
                    <a:pt x="1091" y="0"/>
                    <a:pt x="106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" name="Google Shape;1423;p13"/>
            <p:cNvSpPr/>
            <p:nvPr/>
          </p:nvSpPr>
          <p:spPr>
            <a:xfrm>
              <a:off x="2176825" y="111795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09" y="0"/>
                  </a:moveTo>
                  <a:cubicBezTo>
                    <a:pt x="1209" y="0"/>
                    <a:pt x="732" y="185"/>
                    <a:pt x="424" y="493"/>
                  </a:cubicBezTo>
                  <a:cubicBezTo>
                    <a:pt x="108" y="801"/>
                    <a:pt x="0" y="1032"/>
                    <a:pt x="77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2"/>
                    <a:pt x="709" y="778"/>
                  </a:cubicBezTo>
                  <a:cubicBezTo>
                    <a:pt x="1017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" name="Google Shape;1424;p13"/>
            <p:cNvSpPr/>
            <p:nvPr/>
          </p:nvSpPr>
          <p:spPr>
            <a:xfrm>
              <a:off x="2148125" y="11760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78" y="471"/>
                    <a:pt x="486" y="786"/>
                  </a:cubicBezTo>
                  <a:cubicBezTo>
                    <a:pt x="732" y="1033"/>
                    <a:pt x="934" y="1156"/>
                    <a:pt x="1049" y="1156"/>
                  </a:cubicBezTo>
                  <a:cubicBezTo>
                    <a:pt x="1077" y="1156"/>
                    <a:pt x="1100" y="1148"/>
                    <a:pt x="1117" y="1133"/>
                  </a:cubicBezTo>
                  <a:cubicBezTo>
                    <a:pt x="1194" y="1048"/>
                    <a:pt x="1087" y="810"/>
                    <a:pt x="778" y="501"/>
                  </a:cubicBezTo>
                  <a:cubicBezTo>
                    <a:pt x="470" y="186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" name="Google Shape;1425;p13"/>
            <p:cNvSpPr/>
            <p:nvPr/>
          </p:nvSpPr>
          <p:spPr>
            <a:xfrm>
              <a:off x="2176250" y="1206100"/>
              <a:ext cx="30050" cy="28925"/>
            </a:xfrm>
            <a:custGeom>
              <a:avLst/>
              <a:gdLst/>
              <a:ahLst/>
              <a:cxnLst/>
              <a:rect l="l" t="t" r="r" b="b"/>
              <a:pathLst>
                <a:path w="1202" h="1157" extrusionOk="0">
                  <a:moveTo>
                    <a:pt x="152" y="1"/>
                  </a:moveTo>
                  <a:cubicBezTo>
                    <a:pt x="123" y="1"/>
                    <a:pt x="101" y="9"/>
                    <a:pt x="85" y="24"/>
                  </a:cubicBezTo>
                  <a:cubicBezTo>
                    <a:pt x="0" y="101"/>
                    <a:pt x="108" y="340"/>
                    <a:pt x="416" y="656"/>
                  </a:cubicBezTo>
                  <a:cubicBezTo>
                    <a:pt x="724" y="964"/>
                    <a:pt x="1201" y="1156"/>
                    <a:pt x="1201" y="1156"/>
                  </a:cubicBezTo>
                  <a:cubicBezTo>
                    <a:pt x="1201" y="1156"/>
                    <a:pt x="1017" y="679"/>
                    <a:pt x="709" y="371"/>
                  </a:cubicBezTo>
                  <a:cubicBezTo>
                    <a:pt x="464" y="120"/>
                    <a:pt x="263" y="1"/>
                    <a:pt x="152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6" name="Google Shape;1426;p13"/>
            <p:cNvSpPr/>
            <p:nvPr/>
          </p:nvSpPr>
          <p:spPr>
            <a:xfrm>
              <a:off x="2147750" y="12061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57" y="0"/>
                  </a:moveTo>
                  <a:cubicBezTo>
                    <a:pt x="946" y="0"/>
                    <a:pt x="745" y="119"/>
                    <a:pt x="501" y="363"/>
                  </a:cubicBezTo>
                  <a:cubicBezTo>
                    <a:pt x="185" y="664"/>
                    <a:pt x="0" y="1141"/>
                    <a:pt x="0" y="1141"/>
                  </a:cubicBezTo>
                  <a:cubicBezTo>
                    <a:pt x="0" y="1141"/>
                    <a:pt x="470" y="956"/>
                    <a:pt x="786" y="648"/>
                  </a:cubicBezTo>
                  <a:cubicBezTo>
                    <a:pt x="1094" y="340"/>
                    <a:pt x="1209" y="101"/>
                    <a:pt x="1125" y="24"/>
                  </a:cubicBezTo>
                  <a:cubicBezTo>
                    <a:pt x="1109" y="8"/>
                    <a:pt x="1086" y="0"/>
                    <a:pt x="1057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7" name="Google Shape;1427;p13"/>
            <p:cNvSpPr/>
            <p:nvPr/>
          </p:nvSpPr>
          <p:spPr>
            <a:xfrm>
              <a:off x="2176425" y="117647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10" y="0"/>
                  </a:moveTo>
                  <a:lnTo>
                    <a:pt x="1210" y="0"/>
                  </a:lnTo>
                  <a:cubicBezTo>
                    <a:pt x="1210" y="0"/>
                    <a:pt x="732" y="185"/>
                    <a:pt x="424" y="493"/>
                  </a:cubicBezTo>
                  <a:cubicBezTo>
                    <a:pt x="109" y="801"/>
                    <a:pt x="1" y="1032"/>
                    <a:pt x="78" y="1117"/>
                  </a:cubicBezTo>
                  <a:cubicBezTo>
                    <a:pt x="94" y="1133"/>
                    <a:pt x="116" y="1141"/>
                    <a:pt x="145" y="1141"/>
                  </a:cubicBezTo>
                  <a:cubicBezTo>
                    <a:pt x="257" y="1141"/>
                    <a:pt x="459" y="1023"/>
                    <a:pt x="709" y="778"/>
                  </a:cubicBezTo>
                  <a:cubicBezTo>
                    <a:pt x="1017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8" name="Google Shape;1428;p13"/>
            <p:cNvSpPr/>
            <p:nvPr/>
          </p:nvSpPr>
          <p:spPr>
            <a:xfrm>
              <a:off x="2147750" y="1234625"/>
              <a:ext cx="29850" cy="28900"/>
            </a:xfrm>
            <a:custGeom>
              <a:avLst/>
              <a:gdLst/>
              <a:ahLst/>
              <a:cxnLst/>
              <a:rect l="l" t="t" r="r" b="b"/>
              <a:pathLst>
                <a:path w="1194" h="1156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177" y="470"/>
                    <a:pt x="485" y="786"/>
                  </a:cubicBezTo>
                  <a:cubicBezTo>
                    <a:pt x="732" y="1032"/>
                    <a:pt x="934" y="1155"/>
                    <a:pt x="1044" y="1155"/>
                  </a:cubicBezTo>
                  <a:cubicBezTo>
                    <a:pt x="1072" y="1155"/>
                    <a:pt x="1094" y="1147"/>
                    <a:pt x="1109" y="1132"/>
                  </a:cubicBezTo>
                  <a:cubicBezTo>
                    <a:pt x="1194" y="1047"/>
                    <a:pt x="1086" y="809"/>
                    <a:pt x="778" y="501"/>
                  </a:cubicBezTo>
                  <a:cubicBezTo>
                    <a:pt x="470" y="18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9" name="Google Shape;1429;p13"/>
            <p:cNvSpPr/>
            <p:nvPr/>
          </p:nvSpPr>
          <p:spPr>
            <a:xfrm>
              <a:off x="2175850" y="12646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53" y="1"/>
                  </a:moveTo>
                  <a:cubicBezTo>
                    <a:pt x="124" y="1"/>
                    <a:pt x="101" y="9"/>
                    <a:pt x="85" y="24"/>
                  </a:cubicBezTo>
                  <a:cubicBezTo>
                    <a:pt x="1" y="101"/>
                    <a:pt x="108" y="340"/>
                    <a:pt x="416" y="656"/>
                  </a:cubicBezTo>
                  <a:cubicBezTo>
                    <a:pt x="725" y="964"/>
                    <a:pt x="1194" y="1156"/>
                    <a:pt x="1194" y="1156"/>
                  </a:cubicBezTo>
                  <a:cubicBezTo>
                    <a:pt x="1194" y="1156"/>
                    <a:pt x="1017" y="679"/>
                    <a:pt x="709" y="371"/>
                  </a:cubicBezTo>
                  <a:cubicBezTo>
                    <a:pt x="464" y="120"/>
                    <a:pt x="263" y="1"/>
                    <a:pt x="153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0" name="Google Shape;1430;p13"/>
            <p:cNvSpPr/>
            <p:nvPr/>
          </p:nvSpPr>
          <p:spPr>
            <a:xfrm>
              <a:off x="2147175" y="1264600"/>
              <a:ext cx="30425" cy="28575"/>
            </a:xfrm>
            <a:custGeom>
              <a:avLst/>
              <a:gdLst/>
              <a:ahLst/>
              <a:cxnLst/>
              <a:rect l="l" t="t" r="r" b="b"/>
              <a:pathLst>
                <a:path w="1217" h="1143" extrusionOk="0">
                  <a:moveTo>
                    <a:pt x="1062" y="1"/>
                  </a:moveTo>
                  <a:cubicBezTo>
                    <a:pt x="950" y="1"/>
                    <a:pt x="751" y="114"/>
                    <a:pt x="508" y="357"/>
                  </a:cubicBezTo>
                  <a:cubicBezTo>
                    <a:pt x="193" y="665"/>
                    <a:pt x="0" y="1142"/>
                    <a:pt x="0" y="1142"/>
                  </a:cubicBezTo>
                  <a:cubicBezTo>
                    <a:pt x="0" y="1142"/>
                    <a:pt x="478" y="957"/>
                    <a:pt x="793" y="649"/>
                  </a:cubicBezTo>
                  <a:cubicBezTo>
                    <a:pt x="1101" y="341"/>
                    <a:pt x="1217" y="102"/>
                    <a:pt x="1132" y="25"/>
                  </a:cubicBezTo>
                  <a:cubicBezTo>
                    <a:pt x="1116" y="9"/>
                    <a:pt x="1092" y="1"/>
                    <a:pt x="1062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1" name="Google Shape;1431;p13"/>
            <p:cNvSpPr/>
            <p:nvPr/>
          </p:nvSpPr>
          <p:spPr>
            <a:xfrm>
              <a:off x="2175850" y="1235000"/>
              <a:ext cx="30450" cy="28525"/>
            </a:xfrm>
            <a:custGeom>
              <a:avLst/>
              <a:gdLst/>
              <a:ahLst/>
              <a:cxnLst/>
              <a:rect l="l" t="t" r="r" b="b"/>
              <a:pathLst>
                <a:path w="1218" h="1141" extrusionOk="0">
                  <a:moveTo>
                    <a:pt x="1217" y="0"/>
                  </a:moveTo>
                  <a:cubicBezTo>
                    <a:pt x="1217" y="0"/>
                    <a:pt x="740" y="185"/>
                    <a:pt x="424" y="493"/>
                  </a:cubicBezTo>
                  <a:cubicBezTo>
                    <a:pt x="116" y="794"/>
                    <a:pt x="1" y="1032"/>
                    <a:pt x="85" y="1117"/>
                  </a:cubicBezTo>
                  <a:cubicBezTo>
                    <a:pt x="101" y="1133"/>
                    <a:pt x="124" y="1141"/>
                    <a:pt x="153" y="1141"/>
                  </a:cubicBezTo>
                  <a:cubicBezTo>
                    <a:pt x="264" y="1141"/>
                    <a:pt x="466" y="1023"/>
                    <a:pt x="717" y="778"/>
                  </a:cubicBezTo>
                  <a:cubicBezTo>
                    <a:pt x="1025" y="470"/>
                    <a:pt x="1217" y="0"/>
                    <a:pt x="1217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2" name="Google Shape;1432;p13"/>
            <p:cNvSpPr/>
            <p:nvPr/>
          </p:nvSpPr>
          <p:spPr>
            <a:xfrm>
              <a:off x="2147175" y="1293150"/>
              <a:ext cx="30050" cy="28900"/>
            </a:xfrm>
            <a:custGeom>
              <a:avLst/>
              <a:gdLst/>
              <a:ahLst/>
              <a:cxnLst/>
              <a:rect l="l" t="t" r="r" b="b"/>
              <a:pathLst>
                <a:path w="1202" h="1156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185" y="470"/>
                    <a:pt x="493" y="786"/>
                  </a:cubicBezTo>
                  <a:cubicBezTo>
                    <a:pt x="739" y="1032"/>
                    <a:pt x="942" y="1155"/>
                    <a:pt x="1052" y="1155"/>
                  </a:cubicBezTo>
                  <a:cubicBezTo>
                    <a:pt x="1080" y="1155"/>
                    <a:pt x="1101" y="1148"/>
                    <a:pt x="1117" y="1132"/>
                  </a:cubicBezTo>
                  <a:cubicBezTo>
                    <a:pt x="1202" y="1047"/>
                    <a:pt x="1094" y="809"/>
                    <a:pt x="786" y="501"/>
                  </a:cubicBezTo>
                  <a:cubicBezTo>
                    <a:pt x="478" y="18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3" name="Google Shape;1433;p13"/>
            <p:cNvSpPr/>
            <p:nvPr/>
          </p:nvSpPr>
          <p:spPr>
            <a:xfrm>
              <a:off x="2175475" y="132315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8" y="1"/>
                  </a:moveTo>
                  <a:cubicBezTo>
                    <a:pt x="119" y="1"/>
                    <a:pt x="95" y="9"/>
                    <a:pt x="77" y="25"/>
                  </a:cubicBezTo>
                  <a:cubicBezTo>
                    <a:pt x="0" y="102"/>
                    <a:pt x="108" y="340"/>
                    <a:pt x="416" y="656"/>
                  </a:cubicBezTo>
                  <a:cubicBezTo>
                    <a:pt x="724" y="964"/>
                    <a:pt x="1194" y="1157"/>
                    <a:pt x="1194" y="1157"/>
                  </a:cubicBezTo>
                  <a:cubicBezTo>
                    <a:pt x="1194" y="1157"/>
                    <a:pt x="1017" y="679"/>
                    <a:pt x="709" y="371"/>
                  </a:cubicBezTo>
                  <a:cubicBezTo>
                    <a:pt x="464" y="120"/>
                    <a:pt x="263" y="1"/>
                    <a:pt x="148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4" name="Google Shape;1434;p13"/>
            <p:cNvSpPr/>
            <p:nvPr/>
          </p:nvSpPr>
          <p:spPr>
            <a:xfrm>
              <a:off x="2146775" y="1323050"/>
              <a:ext cx="30250" cy="28650"/>
            </a:xfrm>
            <a:custGeom>
              <a:avLst/>
              <a:gdLst/>
              <a:ahLst/>
              <a:cxnLst/>
              <a:rect l="l" t="t" r="r" b="b"/>
              <a:pathLst>
                <a:path w="1210" h="1146" extrusionOk="0">
                  <a:moveTo>
                    <a:pt x="1060" y="1"/>
                  </a:moveTo>
                  <a:cubicBezTo>
                    <a:pt x="948" y="1"/>
                    <a:pt x="748" y="119"/>
                    <a:pt x="501" y="360"/>
                  </a:cubicBezTo>
                  <a:cubicBezTo>
                    <a:pt x="193" y="668"/>
                    <a:pt x="1" y="1145"/>
                    <a:pt x="1" y="1145"/>
                  </a:cubicBezTo>
                  <a:cubicBezTo>
                    <a:pt x="1" y="1145"/>
                    <a:pt x="478" y="960"/>
                    <a:pt x="786" y="652"/>
                  </a:cubicBezTo>
                  <a:cubicBezTo>
                    <a:pt x="1102" y="344"/>
                    <a:pt x="1210" y="106"/>
                    <a:pt x="1133" y="29"/>
                  </a:cubicBezTo>
                  <a:cubicBezTo>
                    <a:pt x="1116" y="10"/>
                    <a:pt x="1091" y="1"/>
                    <a:pt x="106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5" name="Google Shape;1435;p13"/>
            <p:cNvSpPr/>
            <p:nvPr/>
          </p:nvSpPr>
          <p:spPr>
            <a:xfrm>
              <a:off x="2175475" y="12935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0"/>
                  </a:moveTo>
                  <a:cubicBezTo>
                    <a:pt x="1209" y="1"/>
                    <a:pt x="739" y="178"/>
                    <a:pt x="424" y="486"/>
                  </a:cubicBezTo>
                  <a:cubicBezTo>
                    <a:pt x="116" y="794"/>
                    <a:pt x="0" y="1032"/>
                    <a:pt x="85" y="1117"/>
                  </a:cubicBezTo>
                  <a:cubicBezTo>
                    <a:pt x="101" y="1133"/>
                    <a:pt x="124" y="1141"/>
                    <a:pt x="153" y="1141"/>
                  </a:cubicBezTo>
                  <a:cubicBezTo>
                    <a:pt x="264" y="1141"/>
                    <a:pt x="464" y="1023"/>
                    <a:pt x="709" y="778"/>
                  </a:cubicBezTo>
                  <a:cubicBezTo>
                    <a:pt x="1024" y="470"/>
                    <a:pt x="1209" y="1"/>
                    <a:pt x="120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6" name="Google Shape;1436;p13"/>
            <p:cNvSpPr/>
            <p:nvPr/>
          </p:nvSpPr>
          <p:spPr>
            <a:xfrm>
              <a:off x="2146775" y="1351675"/>
              <a:ext cx="29875" cy="28800"/>
            </a:xfrm>
            <a:custGeom>
              <a:avLst/>
              <a:gdLst/>
              <a:ahLst/>
              <a:cxnLst/>
              <a:rect l="l" t="t" r="r" b="b"/>
              <a:pathLst>
                <a:path w="1195" h="1152" extrusionOk="0">
                  <a:moveTo>
                    <a:pt x="1" y="0"/>
                  </a:moveTo>
                  <a:cubicBezTo>
                    <a:pt x="1" y="0"/>
                    <a:pt x="186" y="470"/>
                    <a:pt x="494" y="786"/>
                  </a:cubicBezTo>
                  <a:cubicBezTo>
                    <a:pt x="736" y="1028"/>
                    <a:pt x="936" y="1151"/>
                    <a:pt x="1047" y="1151"/>
                  </a:cubicBezTo>
                  <a:cubicBezTo>
                    <a:pt x="1077" y="1151"/>
                    <a:pt x="1101" y="1143"/>
                    <a:pt x="1117" y="1125"/>
                  </a:cubicBezTo>
                  <a:cubicBezTo>
                    <a:pt x="1194" y="1048"/>
                    <a:pt x="1087" y="809"/>
                    <a:pt x="779" y="501"/>
                  </a:cubicBezTo>
                  <a:cubicBezTo>
                    <a:pt x="478" y="185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7" name="Google Shape;1437;p13"/>
            <p:cNvSpPr/>
            <p:nvPr/>
          </p:nvSpPr>
          <p:spPr>
            <a:xfrm>
              <a:off x="2175075" y="13816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8" y="1"/>
                  </a:moveTo>
                  <a:cubicBezTo>
                    <a:pt x="119" y="1"/>
                    <a:pt x="95" y="9"/>
                    <a:pt x="78" y="25"/>
                  </a:cubicBezTo>
                  <a:cubicBezTo>
                    <a:pt x="1" y="102"/>
                    <a:pt x="109" y="340"/>
                    <a:pt x="417" y="656"/>
                  </a:cubicBezTo>
                  <a:cubicBezTo>
                    <a:pt x="725" y="964"/>
                    <a:pt x="1194" y="1157"/>
                    <a:pt x="1194" y="1157"/>
                  </a:cubicBezTo>
                  <a:cubicBezTo>
                    <a:pt x="1194" y="1157"/>
                    <a:pt x="1010" y="679"/>
                    <a:pt x="702" y="371"/>
                  </a:cubicBezTo>
                  <a:cubicBezTo>
                    <a:pt x="457" y="120"/>
                    <a:pt x="261" y="1"/>
                    <a:pt x="148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8" name="Google Shape;1438;p13"/>
            <p:cNvSpPr/>
            <p:nvPr/>
          </p:nvSpPr>
          <p:spPr>
            <a:xfrm>
              <a:off x="2146400" y="1381575"/>
              <a:ext cx="30250" cy="28650"/>
            </a:xfrm>
            <a:custGeom>
              <a:avLst/>
              <a:gdLst/>
              <a:ahLst/>
              <a:cxnLst/>
              <a:rect l="l" t="t" r="r" b="b"/>
              <a:pathLst>
                <a:path w="1210" h="1146" extrusionOk="0">
                  <a:moveTo>
                    <a:pt x="1059" y="1"/>
                  </a:moveTo>
                  <a:cubicBezTo>
                    <a:pt x="947" y="1"/>
                    <a:pt x="748" y="119"/>
                    <a:pt x="501" y="360"/>
                  </a:cubicBezTo>
                  <a:cubicBezTo>
                    <a:pt x="193" y="668"/>
                    <a:pt x="0" y="1145"/>
                    <a:pt x="0" y="1145"/>
                  </a:cubicBezTo>
                  <a:cubicBezTo>
                    <a:pt x="0" y="1145"/>
                    <a:pt x="478" y="960"/>
                    <a:pt x="786" y="652"/>
                  </a:cubicBezTo>
                  <a:cubicBezTo>
                    <a:pt x="1102" y="344"/>
                    <a:pt x="1209" y="106"/>
                    <a:pt x="1132" y="29"/>
                  </a:cubicBezTo>
                  <a:cubicBezTo>
                    <a:pt x="1116" y="10"/>
                    <a:pt x="1091" y="1"/>
                    <a:pt x="105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" name="Google Shape;1439;p13"/>
            <p:cNvSpPr/>
            <p:nvPr/>
          </p:nvSpPr>
          <p:spPr>
            <a:xfrm>
              <a:off x="2175075" y="13520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lnTo>
                    <a:pt x="1210" y="1"/>
                  </a:lnTo>
                  <a:cubicBezTo>
                    <a:pt x="1210" y="1"/>
                    <a:pt x="740" y="178"/>
                    <a:pt x="424" y="486"/>
                  </a:cubicBezTo>
                  <a:cubicBezTo>
                    <a:pt x="116" y="794"/>
                    <a:pt x="1" y="1033"/>
                    <a:pt x="78" y="1117"/>
                  </a:cubicBezTo>
                  <a:cubicBezTo>
                    <a:pt x="95" y="1133"/>
                    <a:pt x="119" y="1141"/>
                    <a:pt x="149" y="1141"/>
                  </a:cubicBezTo>
                  <a:cubicBezTo>
                    <a:pt x="264" y="1141"/>
                    <a:pt x="465" y="1023"/>
                    <a:pt x="709" y="778"/>
                  </a:cubicBezTo>
                  <a:cubicBezTo>
                    <a:pt x="1025" y="470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0" name="Google Shape;1440;p13"/>
            <p:cNvSpPr/>
            <p:nvPr/>
          </p:nvSpPr>
          <p:spPr>
            <a:xfrm>
              <a:off x="2146400" y="1410200"/>
              <a:ext cx="29875" cy="28800"/>
            </a:xfrm>
            <a:custGeom>
              <a:avLst/>
              <a:gdLst/>
              <a:ahLst/>
              <a:cxnLst/>
              <a:rect l="l" t="t" r="r" b="b"/>
              <a:pathLst>
                <a:path w="1195" h="1152" extrusionOk="0">
                  <a:moveTo>
                    <a:pt x="0" y="0"/>
                  </a:moveTo>
                  <a:cubicBezTo>
                    <a:pt x="0" y="0"/>
                    <a:pt x="185" y="470"/>
                    <a:pt x="493" y="786"/>
                  </a:cubicBezTo>
                  <a:cubicBezTo>
                    <a:pt x="736" y="1028"/>
                    <a:pt x="931" y="1152"/>
                    <a:pt x="1044" y="1152"/>
                  </a:cubicBezTo>
                  <a:cubicBezTo>
                    <a:pt x="1074" y="1152"/>
                    <a:pt x="1099" y="1143"/>
                    <a:pt x="1117" y="1125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1" name="Google Shape;1441;p13"/>
            <p:cNvSpPr/>
            <p:nvPr/>
          </p:nvSpPr>
          <p:spPr>
            <a:xfrm>
              <a:off x="2174700" y="14402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5" y="1"/>
                  </a:moveTo>
                  <a:cubicBezTo>
                    <a:pt x="116" y="1"/>
                    <a:pt x="93" y="9"/>
                    <a:pt x="77" y="25"/>
                  </a:cubicBezTo>
                  <a:cubicBezTo>
                    <a:pt x="0" y="102"/>
                    <a:pt x="108" y="340"/>
                    <a:pt x="416" y="656"/>
                  </a:cubicBezTo>
                  <a:cubicBezTo>
                    <a:pt x="724" y="964"/>
                    <a:pt x="1194" y="1157"/>
                    <a:pt x="1194" y="1157"/>
                  </a:cubicBezTo>
                  <a:cubicBezTo>
                    <a:pt x="1194" y="1157"/>
                    <a:pt x="1009" y="679"/>
                    <a:pt x="701" y="364"/>
                  </a:cubicBezTo>
                  <a:cubicBezTo>
                    <a:pt x="457" y="119"/>
                    <a:pt x="256" y="1"/>
                    <a:pt x="14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" name="Google Shape;1442;p13"/>
            <p:cNvSpPr/>
            <p:nvPr/>
          </p:nvSpPr>
          <p:spPr>
            <a:xfrm>
              <a:off x="2146000" y="1440100"/>
              <a:ext cx="30275" cy="28450"/>
            </a:xfrm>
            <a:custGeom>
              <a:avLst/>
              <a:gdLst/>
              <a:ahLst/>
              <a:cxnLst/>
              <a:rect l="l" t="t" r="r" b="b"/>
              <a:pathLst>
                <a:path w="1211" h="1138" extrusionOk="0">
                  <a:moveTo>
                    <a:pt x="1060" y="1"/>
                  </a:moveTo>
                  <a:cubicBezTo>
                    <a:pt x="948" y="1"/>
                    <a:pt x="748" y="119"/>
                    <a:pt x="502" y="360"/>
                  </a:cubicBezTo>
                  <a:cubicBezTo>
                    <a:pt x="186" y="668"/>
                    <a:pt x="1" y="1138"/>
                    <a:pt x="1" y="1138"/>
                  </a:cubicBezTo>
                  <a:cubicBezTo>
                    <a:pt x="1" y="1138"/>
                    <a:pt x="471" y="961"/>
                    <a:pt x="786" y="652"/>
                  </a:cubicBezTo>
                  <a:cubicBezTo>
                    <a:pt x="1102" y="344"/>
                    <a:pt x="1210" y="106"/>
                    <a:pt x="1133" y="29"/>
                  </a:cubicBezTo>
                  <a:cubicBezTo>
                    <a:pt x="1116" y="10"/>
                    <a:pt x="1092" y="1"/>
                    <a:pt x="106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" name="Google Shape;1443;p13"/>
            <p:cNvSpPr/>
            <p:nvPr/>
          </p:nvSpPr>
          <p:spPr>
            <a:xfrm>
              <a:off x="2174700" y="141057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09" y="1"/>
                  </a:moveTo>
                  <a:cubicBezTo>
                    <a:pt x="1209" y="1"/>
                    <a:pt x="732" y="178"/>
                    <a:pt x="424" y="486"/>
                  </a:cubicBezTo>
                  <a:cubicBezTo>
                    <a:pt x="108" y="794"/>
                    <a:pt x="0" y="1033"/>
                    <a:pt x="77" y="1110"/>
                  </a:cubicBezTo>
                  <a:cubicBezTo>
                    <a:pt x="94" y="1128"/>
                    <a:pt x="119" y="1137"/>
                    <a:pt x="150" y="1137"/>
                  </a:cubicBezTo>
                  <a:cubicBezTo>
                    <a:pt x="263" y="1137"/>
                    <a:pt x="462" y="1019"/>
                    <a:pt x="709" y="778"/>
                  </a:cubicBezTo>
                  <a:cubicBezTo>
                    <a:pt x="1025" y="470"/>
                    <a:pt x="1209" y="1"/>
                    <a:pt x="120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" name="Google Shape;1444;p13"/>
            <p:cNvSpPr/>
            <p:nvPr/>
          </p:nvSpPr>
          <p:spPr>
            <a:xfrm>
              <a:off x="2146000" y="1468525"/>
              <a:ext cx="29875" cy="29000"/>
            </a:xfrm>
            <a:custGeom>
              <a:avLst/>
              <a:gdLst/>
              <a:ahLst/>
              <a:cxnLst/>
              <a:rect l="l" t="t" r="r" b="b"/>
              <a:pathLst>
                <a:path w="1195" h="1160" extrusionOk="0">
                  <a:moveTo>
                    <a:pt x="1" y="1"/>
                  </a:moveTo>
                  <a:cubicBezTo>
                    <a:pt x="1" y="1"/>
                    <a:pt x="186" y="478"/>
                    <a:pt x="486" y="794"/>
                  </a:cubicBezTo>
                  <a:cubicBezTo>
                    <a:pt x="729" y="1036"/>
                    <a:pt x="928" y="1160"/>
                    <a:pt x="1044" y="1160"/>
                  </a:cubicBezTo>
                  <a:cubicBezTo>
                    <a:pt x="1075" y="1160"/>
                    <a:pt x="1100" y="1151"/>
                    <a:pt x="1118" y="1133"/>
                  </a:cubicBezTo>
                  <a:cubicBezTo>
                    <a:pt x="1195" y="1056"/>
                    <a:pt x="1087" y="817"/>
                    <a:pt x="779" y="509"/>
                  </a:cubicBezTo>
                  <a:cubicBezTo>
                    <a:pt x="471" y="193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5" name="Google Shape;1445;p13"/>
            <p:cNvSpPr/>
            <p:nvPr/>
          </p:nvSpPr>
          <p:spPr>
            <a:xfrm>
              <a:off x="2174500" y="1498650"/>
              <a:ext cx="22950" cy="16300"/>
            </a:xfrm>
            <a:custGeom>
              <a:avLst/>
              <a:gdLst/>
              <a:ahLst/>
              <a:cxnLst/>
              <a:rect l="l" t="t" r="r" b="b"/>
              <a:pathLst>
                <a:path w="918" h="652" extrusionOk="0">
                  <a:moveTo>
                    <a:pt x="140" y="1"/>
                  </a:moveTo>
                  <a:cubicBezTo>
                    <a:pt x="110" y="1"/>
                    <a:pt x="86" y="10"/>
                    <a:pt x="70" y="28"/>
                  </a:cubicBezTo>
                  <a:cubicBezTo>
                    <a:pt x="1" y="97"/>
                    <a:pt x="78" y="297"/>
                    <a:pt x="324" y="567"/>
                  </a:cubicBezTo>
                  <a:cubicBezTo>
                    <a:pt x="524" y="598"/>
                    <a:pt x="717" y="628"/>
                    <a:pt x="917" y="652"/>
                  </a:cubicBezTo>
                  <a:cubicBezTo>
                    <a:pt x="856" y="559"/>
                    <a:pt x="779" y="459"/>
                    <a:pt x="694" y="367"/>
                  </a:cubicBezTo>
                  <a:cubicBezTo>
                    <a:pt x="451" y="124"/>
                    <a:pt x="252" y="1"/>
                    <a:pt x="14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6" name="Google Shape;1446;p13"/>
            <p:cNvSpPr/>
            <p:nvPr/>
          </p:nvSpPr>
          <p:spPr>
            <a:xfrm>
              <a:off x="2157575" y="1498625"/>
              <a:ext cx="17925" cy="11900"/>
            </a:xfrm>
            <a:custGeom>
              <a:avLst/>
              <a:gdLst/>
              <a:ahLst/>
              <a:cxnLst/>
              <a:rect l="l" t="t" r="r" b="b"/>
              <a:pathLst>
                <a:path w="717" h="476" extrusionOk="0">
                  <a:moveTo>
                    <a:pt x="578" y="1"/>
                  </a:moveTo>
                  <a:cubicBezTo>
                    <a:pt x="462" y="1"/>
                    <a:pt x="264" y="119"/>
                    <a:pt x="23" y="360"/>
                  </a:cubicBezTo>
                  <a:lnTo>
                    <a:pt x="0" y="383"/>
                  </a:lnTo>
                  <a:cubicBezTo>
                    <a:pt x="154" y="414"/>
                    <a:pt x="308" y="452"/>
                    <a:pt x="470" y="475"/>
                  </a:cubicBezTo>
                  <a:cubicBezTo>
                    <a:pt x="655" y="252"/>
                    <a:pt x="716" y="90"/>
                    <a:pt x="655" y="29"/>
                  </a:cubicBezTo>
                  <a:cubicBezTo>
                    <a:pt x="636" y="10"/>
                    <a:pt x="610" y="1"/>
                    <a:pt x="578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7" name="Google Shape;1447;p13"/>
            <p:cNvSpPr/>
            <p:nvPr/>
          </p:nvSpPr>
          <p:spPr>
            <a:xfrm>
              <a:off x="2174325" y="146910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09" y="1"/>
                  </a:moveTo>
                  <a:cubicBezTo>
                    <a:pt x="1209" y="1"/>
                    <a:pt x="732" y="178"/>
                    <a:pt x="424" y="486"/>
                  </a:cubicBezTo>
                  <a:cubicBezTo>
                    <a:pt x="108" y="794"/>
                    <a:pt x="0" y="1033"/>
                    <a:pt x="77" y="1110"/>
                  </a:cubicBezTo>
                  <a:cubicBezTo>
                    <a:pt x="94" y="1128"/>
                    <a:pt x="119" y="1138"/>
                    <a:pt x="150" y="1138"/>
                  </a:cubicBezTo>
                  <a:cubicBezTo>
                    <a:pt x="262" y="1138"/>
                    <a:pt x="462" y="1019"/>
                    <a:pt x="709" y="779"/>
                  </a:cubicBezTo>
                  <a:cubicBezTo>
                    <a:pt x="1017" y="471"/>
                    <a:pt x="1209" y="1"/>
                    <a:pt x="120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8" name="Google Shape;1448;p13"/>
            <p:cNvSpPr/>
            <p:nvPr/>
          </p:nvSpPr>
          <p:spPr>
            <a:xfrm>
              <a:off x="2121950" y="620550"/>
              <a:ext cx="30050" cy="28825"/>
            </a:xfrm>
            <a:custGeom>
              <a:avLst/>
              <a:gdLst/>
              <a:ahLst/>
              <a:cxnLst/>
              <a:rect l="l" t="t" r="r" b="b"/>
              <a:pathLst>
                <a:path w="1202" h="1153" extrusionOk="0">
                  <a:moveTo>
                    <a:pt x="155" y="1"/>
                  </a:moveTo>
                  <a:cubicBezTo>
                    <a:pt x="125" y="1"/>
                    <a:pt x="101" y="10"/>
                    <a:pt x="85" y="28"/>
                  </a:cubicBezTo>
                  <a:cubicBezTo>
                    <a:pt x="0" y="105"/>
                    <a:pt x="108" y="344"/>
                    <a:pt x="416" y="652"/>
                  </a:cubicBezTo>
                  <a:cubicBezTo>
                    <a:pt x="724" y="967"/>
                    <a:pt x="1202" y="1152"/>
                    <a:pt x="1202" y="1152"/>
                  </a:cubicBezTo>
                  <a:cubicBezTo>
                    <a:pt x="1202" y="1152"/>
                    <a:pt x="1017" y="682"/>
                    <a:pt x="709" y="367"/>
                  </a:cubicBezTo>
                  <a:cubicBezTo>
                    <a:pt x="466" y="124"/>
                    <a:pt x="267" y="1"/>
                    <a:pt x="15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9" name="Google Shape;1449;p13"/>
            <p:cNvSpPr/>
            <p:nvPr/>
          </p:nvSpPr>
          <p:spPr>
            <a:xfrm>
              <a:off x="2093450" y="62045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57" y="0"/>
                  </a:moveTo>
                  <a:cubicBezTo>
                    <a:pt x="946" y="0"/>
                    <a:pt x="746" y="119"/>
                    <a:pt x="501" y="363"/>
                  </a:cubicBezTo>
                  <a:cubicBezTo>
                    <a:pt x="185" y="671"/>
                    <a:pt x="1" y="1141"/>
                    <a:pt x="1" y="1141"/>
                  </a:cubicBezTo>
                  <a:cubicBezTo>
                    <a:pt x="1" y="1141"/>
                    <a:pt x="470" y="964"/>
                    <a:pt x="786" y="656"/>
                  </a:cubicBezTo>
                  <a:cubicBezTo>
                    <a:pt x="1094" y="348"/>
                    <a:pt x="1210" y="109"/>
                    <a:pt x="1125" y="24"/>
                  </a:cubicBezTo>
                  <a:cubicBezTo>
                    <a:pt x="1109" y="8"/>
                    <a:pt x="1086" y="0"/>
                    <a:pt x="1057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0" name="Google Shape;1450;p13"/>
            <p:cNvSpPr/>
            <p:nvPr/>
          </p:nvSpPr>
          <p:spPr>
            <a:xfrm>
              <a:off x="2123675" y="615450"/>
              <a:ext cx="10425" cy="3975"/>
            </a:xfrm>
            <a:custGeom>
              <a:avLst/>
              <a:gdLst/>
              <a:ahLst/>
              <a:cxnLst/>
              <a:rect l="l" t="t" r="r" b="b"/>
              <a:pathLst>
                <a:path w="417" h="159" extrusionOk="0">
                  <a:moveTo>
                    <a:pt x="417" y="1"/>
                  </a:moveTo>
                  <a:lnTo>
                    <a:pt x="417" y="1"/>
                  </a:lnTo>
                  <a:cubicBezTo>
                    <a:pt x="278" y="32"/>
                    <a:pt x="139" y="70"/>
                    <a:pt x="1" y="116"/>
                  </a:cubicBezTo>
                  <a:cubicBezTo>
                    <a:pt x="8" y="124"/>
                    <a:pt x="8" y="132"/>
                    <a:pt x="16" y="132"/>
                  </a:cubicBezTo>
                  <a:cubicBezTo>
                    <a:pt x="34" y="150"/>
                    <a:pt x="58" y="158"/>
                    <a:pt x="88" y="158"/>
                  </a:cubicBezTo>
                  <a:cubicBezTo>
                    <a:pt x="163" y="158"/>
                    <a:pt x="274" y="105"/>
                    <a:pt x="417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1" name="Google Shape;1451;p13"/>
            <p:cNvSpPr/>
            <p:nvPr/>
          </p:nvSpPr>
          <p:spPr>
            <a:xfrm>
              <a:off x="2093450" y="6489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cubicBezTo>
                    <a:pt x="1" y="1"/>
                    <a:pt x="178" y="478"/>
                    <a:pt x="486" y="786"/>
                  </a:cubicBezTo>
                  <a:cubicBezTo>
                    <a:pt x="730" y="1037"/>
                    <a:pt x="931" y="1157"/>
                    <a:pt x="1042" y="1157"/>
                  </a:cubicBezTo>
                  <a:cubicBezTo>
                    <a:pt x="1071" y="1157"/>
                    <a:pt x="1094" y="1149"/>
                    <a:pt x="1110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93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2" name="Google Shape;1452;p13"/>
            <p:cNvSpPr/>
            <p:nvPr/>
          </p:nvSpPr>
          <p:spPr>
            <a:xfrm>
              <a:off x="2121550" y="679075"/>
              <a:ext cx="29875" cy="28825"/>
            </a:xfrm>
            <a:custGeom>
              <a:avLst/>
              <a:gdLst/>
              <a:ahLst/>
              <a:cxnLst/>
              <a:rect l="l" t="t" r="r" b="b"/>
              <a:pathLst>
                <a:path w="1195" h="1153" extrusionOk="0">
                  <a:moveTo>
                    <a:pt x="156" y="1"/>
                  </a:moveTo>
                  <a:cubicBezTo>
                    <a:pt x="126" y="1"/>
                    <a:pt x="102" y="10"/>
                    <a:pt x="86" y="28"/>
                  </a:cubicBezTo>
                  <a:cubicBezTo>
                    <a:pt x="1" y="105"/>
                    <a:pt x="109" y="344"/>
                    <a:pt x="417" y="652"/>
                  </a:cubicBezTo>
                  <a:cubicBezTo>
                    <a:pt x="725" y="967"/>
                    <a:pt x="1195" y="1152"/>
                    <a:pt x="1195" y="1152"/>
                  </a:cubicBezTo>
                  <a:cubicBezTo>
                    <a:pt x="1195" y="1152"/>
                    <a:pt x="1017" y="683"/>
                    <a:pt x="709" y="367"/>
                  </a:cubicBezTo>
                  <a:cubicBezTo>
                    <a:pt x="467" y="124"/>
                    <a:pt x="267" y="1"/>
                    <a:pt x="156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3" name="Google Shape;1453;p13"/>
            <p:cNvSpPr/>
            <p:nvPr/>
          </p:nvSpPr>
          <p:spPr>
            <a:xfrm>
              <a:off x="2092875" y="678975"/>
              <a:ext cx="30450" cy="28525"/>
            </a:xfrm>
            <a:custGeom>
              <a:avLst/>
              <a:gdLst/>
              <a:ahLst/>
              <a:cxnLst/>
              <a:rect l="l" t="t" r="r" b="b"/>
              <a:pathLst>
                <a:path w="1218" h="1141" extrusionOk="0">
                  <a:moveTo>
                    <a:pt x="1065" y="0"/>
                  </a:moveTo>
                  <a:cubicBezTo>
                    <a:pt x="954" y="0"/>
                    <a:pt x="752" y="119"/>
                    <a:pt x="501" y="363"/>
                  </a:cubicBezTo>
                  <a:cubicBezTo>
                    <a:pt x="193" y="671"/>
                    <a:pt x="1" y="1141"/>
                    <a:pt x="1" y="1141"/>
                  </a:cubicBezTo>
                  <a:cubicBezTo>
                    <a:pt x="1" y="1141"/>
                    <a:pt x="478" y="964"/>
                    <a:pt x="794" y="656"/>
                  </a:cubicBezTo>
                  <a:cubicBezTo>
                    <a:pt x="1102" y="348"/>
                    <a:pt x="1217" y="109"/>
                    <a:pt x="1133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4" name="Google Shape;1454;p13"/>
            <p:cNvSpPr/>
            <p:nvPr/>
          </p:nvSpPr>
          <p:spPr>
            <a:xfrm>
              <a:off x="2121550" y="649350"/>
              <a:ext cx="30450" cy="28625"/>
            </a:xfrm>
            <a:custGeom>
              <a:avLst/>
              <a:gdLst/>
              <a:ahLst/>
              <a:cxnLst/>
              <a:rect l="l" t="t" r="r" b="b"/>
              <a:pathLst>
                <a:path w="1218" h="1145" extrusionOk="0">
                  <a:moveTo>
                    <a:pt x="1218" y="0"/>
                  </a:moveTo>
                  <a:cubicBezTo>
                    <a:pt x="1218" y="0"/>
                    <a:pt x="740" y="185"/>
                    <a:pt x="425" y="493"/>
                  </a:cubicBezTo>
                  <a:cubicBezTo>
                    <a:pt x="116" y="801"/>
                    <a:pt x="1" y="1040"/>
                    <a:pt x="86" y="1117"/>
                  </a:cubicBezTo>
                  <a:cubicBezTo>
                    <a:pt x="103" y="1135"/>
                    <a:pt x="127" y="1145"/>
                    <a:pt x="159" y="1145"/>
                  </a:cubicBezTo>
                  <a:cubicBezTo>
                    <a:pt x="271" y="1145"/>
                    <a:pt x="469" y="1026"/>
                    <a:pt x="709" y="786"/>
                  </a:cubicBezTo>
                  <a:cubicBezTo>
                    <a:pt x="1025" y="478"/>
                    <a:pt x="1218" y="0"/>
                    <a:pt x="1218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5" name="Google Shape;1455;p13"/>
            <p:cNvSpPr/>
            <p:nvPr/>
          </p:nvSpPr>
          <p:spPr>
            <a:xfrm>
              <a:off x="2092875" y="707475"/>
              <a:ext cx="30050" cy="28925"/>
            </a:xfrm>
            <a:custGeom>
              <a:avLst/>
              <a:gdLst/>
              <a:ahLst/>
              <a:cxnLst/>
              <a:rect l="l" t="t" r="r" b="b"/>
              <a:pathLst>
                <a:path w="1202" h="1157" extrusionOk="0">
                  <a:moveTo>
                    <a:pt x="1" y="1"/>
                  </a:moveTo>
                  <a:cubicBezTo>
                    <a:pt x="1" y="1"/>
                    <a:pt x="185" y="478"/>
                    <a:pt x="493" y="786"/>
                  </a:cubicBezTo>
                  <a:cubicBezTo>
                    <a:pt x="738" y="1037"/>
                    <a:pt x="939" y="1157"/>
                    <a:pt x="1050" y="1157"/>
                  </a:cubicBezTo>
                  <a:cubicBezTo>
                    <a:pt x="1079" y="1157"/>
                    <a:pt x="1101" y="1149"/>
                    <a:pt x="1117" y="1133"/>
                  </a:cubicBezTo>
                  <a:cubicBezTo>
                    <a:pt x="1202" y="1056"/>
                    <a:pt x="1094" y="817"/>
                    <a:pt x="786" y="501"/>
                  </a:cubicBezTo>
                  <a:cubicBezTo>
                    <a:pt x="478" y="193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6" name="Google Shape;1456;p13"/>
            <p:cNvSpPr/>
            <p:nvPr/>
          </p:nvSpPr>
          <p:spPr>
            <a:xfrm>
              <a:off x="2121175" y="737525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46" y="0"/>
                  </a:moveTo>
                  <a:cubicBezTo>
                    <a:pt x="118" y="0"/>
                    <a:pt x="95" y="8"/>
                    <a:pt x="78" y="23"/>
                  </a:cubicBezTo>
                  <a:cubicBezTo>
                    <a:pt x="1" y="108"/>
                    <a:pt x="108" y="347"/>
                    <a:pt x="416" y="655"/>
                  </a:cubicBezTo>
                  <a:cubicBezTo>
                    <a:pt x="724" y="971"/>
                    <a:pt x="1194" y="1155"/>
                    <a:pt x="1194" y="1155"/>
                  </a:cubicBezTo>
                  <a:cubicBezTo>
                    <a:pt x="1194" y="1155"/>
                    <a:pt x="1017" y="686"/>
                    <a:pt x="709" y="370"/>
                  </a:cubicBezTo>
                  <a:cubicBezTo>
                    <a:pt x="463" y="123"/>
                    <a:pt x="261" y="0"/>
                    <a:pt x="146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7" name="Google Shape;1457;p13"/>
            <p:cNvSpPr/>
            <p:nvPr/>
          </p:nvSpPr>
          <p:spPr>
            <a:xfrm>
              <a:off x="2092500" y="73750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5" y="0"/>
                  </a:moveTo>
                  <a:cubicBezTo>
                    <a:pt x="953" y="0"/>
                    <a:pt x="751" y="119"/>
                    <a:pt x="501" y="363"/>
                  </a:cubicBezTo>
                  <a:cubicBezTo>
                    <a:pt x="193" y="671"/>
                    <a:pt x="0" y="1141"/>
                    <a:pt x="0" y="1141"/>
                  </a:cubicBezTo>
                  <a:cubicBezTo>
                    <a:pt x="0" y="1141"/>
                    <a:pt x="478" y="956"/>
                    <a:pt x="786" y="656"/>
                  </a:cubicBezTo>
                  <a:cubicBezTo>
                    <a:pt x="1101" y="348"/>
                    <a:pt x="1209" y="109"/>
                    <a:pt x="1132" y="24"/>
                  </a:cubicBezTo>
                  <a:cubicBezTo>
                    <a:pt x="1116" y="8"/>
                    <a:pt x="1093" y="0"/>
                    <a:pt x="106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8" name="Google Shape;1458;p13"/>
            <p:cNvSpPr/>
            <p:nvPr/>
          </p:nvSpPr>
          <p:spPr>
            <a:xfrm>
              <a:off x="2121175" y="707875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210" y="0"/>
                  </a:moveTo>
                  <a:cubicBezTo>
                    <a:pt x="1210" y="0"/>
                    <a:pt x="740" y="185"/>
                    <a:pt x="424" y="493"/>
                  </a:cubicBezTo>
                  <a:cubicBezTo>
                    <a:pt x="116" y="801"/>
                    <a:pt x="1" y="1040"/>
                    <a:pt x="85" y="1117"/>
                  </a:cubicBezTo>
                  <a:cubicBezTo>
                    <a:pt x="102" y="1135"/>
                    <a:pt x="127" y="1145"/>
                    <a:pt x="158" y="1145"/>
                  </a:cubicBezTo>
                  <a:cubicBezTo>
                    <a:pt x="270" y="1145"/>
                    <a:pt x="468" y="1026"/>
                    <a:pt x="709" y="786"/>
                  </a:cubicBezTo>
                  <a:cubicBezTo>
                    <a:pt x="1025" y="478"/>
                    <a:pt x="1210" y="0"/>
                    <a:pt x="121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9" name="Google Shape;1459;p13"/>
            <p:cNvSpPr/>
            <p:nvPr/>
          </p:nvSpPr>
          <p:spPr>
            <a:xfrm>
              <a:off x="2092500" y="76600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85" y="478"/>
                    <a:pt x="493" y="786"/>
                  </a:cubicBezTo>
                  <a:cubicBezTo>
                    <a:pt x="738" y="1037"/>
                    <a:pt x="939" y="1157"/>
                    <a:pt x="1050" y="1157"/>
                  </a:cubicBezTo>
                  <a:cubicBezTo>
                    <a:pt x="1078" y="1157"/>
                    <a:pt x="1101" y="1149"/>
                    <a:pt x="1117" y="1133"/>
                  </a:cubicBezTo>
                  <a:cubicBezTo>
                    <a:pt x="1194" y="1056"/>
                    <a:pt x="1086" y="817"/>
                    <a:pt x="778" y="502"/>
                  </a:cubicBezTo>
                  <a:cubicBezTo>
                    <a:pt x="470" y="193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0" name="Google Shape;1460;p13"/>
            <p:cNvSpPr/>
            <p:nvPr/>
          </p:nvSpPr>
          <p:spPr>
            <a:xfrm>
              <a:off x="2120800" y="796050"/>
              <a:ext cx="29850" cy="28900"/>
            </a:xfrm>
            <a:custGeom>
              <a:avLst/>
              <a:gdLst/>
              <a:ahLst/>
              <a:cxnLst/>
              <a:rect l="l" t="t" r="r" b="b"/>
              <a:pathLst>
                <a:path w="1194" h="1156" extrusionOk="0">
                  <a:moveTo>
                    <a:pt x="145" y="0"/>
                  </a:moveTo>
                  <a:cubicBezTo>
                    <a:pt x="117" y="0"/>
                    <a:pt x="94" y="8"/>
                    <a:pt x="77" y="23"/>
                  </a:cubicBezTo>
                  <a:cubicBezTo>
                    <a:pt x="0" y="108"/>
                    <a:pt x="108" y="347"/>
                    <a:pt x="416" y="655"/>
                  </a:cubicBezTo>
                  <a:cubicBezTo>
                    <a:pt x="724" y="971"/>
                    <a:pt x="1194" y="1155"/>
                    <a:pt x="1194" y="1155"/>
                  </a:cubicBezTo>
                  <a:cubicBezTo>
                    <a:pt x="1194" y="1155"/>
                    <a:pt x="1009" y="686"/>
                    <a:pt x="701" y="370"/>
                  </a:cubicBezTo>
                  <a:cubicBezTo>
                    <a:pt x="455" y="124"/>
                    <a:pt x="257" y="0"/>
                    <a:pt x="14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1" name="Google Shape;1461;p13"/>
            <p:cNvSpPr/>
            <p:nvPr/>
          </p:nvSpPr>
          <p:spPr>
            <a:xfrm>
              <a:off x="2092100" y="7960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0"/>
                  </a:moveTo>
                  <a:cubicBezTo>
                    <a:pt x="954" y="0"/>
                    <a:pt x="752" y="119"/>
                    <a:pt x="501" y="363"/>
                  </a:cubicBezTo>
                  <a:cubicBezTo>
                    <a:pt x="193" y="671"/>
                    <a:pt x="1" y="1141"/>
                    <a:pt x="1" y="1141"/>
                  </a:cubicBezTo>
                  <a:cubicBezTo>
                    <a:pt x="1" y="1141"/>
                    <a:pt x="478" y="956"/>
                    <a:pt x="786" y="648"/>
                  </a:cubicBezTo>
                  <a:cubicBezTo>
                    <a:pt x="1102" y="340"/>
                    <a:pt x="1210" y="109"/>
                    <a:pt x="1133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2" name="Google Shape;1462;p13"/>
            <p:cNvSpPr/>
            <p:nvPr/>
          </p:nvSpPr>
          <p:spPr>
            <a:xfrm>
              <a:off x="2120800" y="76640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09" y="0"/>
                  </a:moveTo>
                  <a:cubicBezTo>
                    <a:pt x="1209" y="0"/>
                    <a:pt x="739" y="185"/>
                    <a:pt x="424" y="493"/>
                  </a:cubicBezTo>
                  <a:cubicBezTo>
                    <a:pt x="108" y="801"/>
                    <a:pt x="0" y="1040"/>
                    <a:pt x="77" y="1117"/>
                  </a:cubicBezTo>
                  <a:cubicBezTo>
                    <a:pt x="95" y="1133"/>
                    <a:pt x="119" y="1141"/>
                    <a:pt x="149" y="1141"/>
                  </a:cubicBezTo>
                  <a:cubicBezTo>
                    <a:pt x="264" y="1141"/>
                    <a:pt x="465" y="1024"/>
                    <a:pt x="709" y="786"/>
                  </a:cubicBezTo>
                  <a:cubicBezTo>
                    <a:pt x="1024" y="478"/>
                    <a:pt x="1209" y="0"/>
                    <a:pt x="120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3" name="Google Shape;1463;p13"/>
            <p:cNvSpPr/>
            <p:nvPr/>
          </p:nvSpPr>
          <p:spPr>
            <a:xfrm>
              <a:off x="2092100" y="824550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" y="0"/>
                  </a:moveTo>
                  <a:cubicBezTo>
                    <a:pt x="1" y="0"/>
                    <a:pt x="186" y="478"/>
                    <a:pt x="494" y="786"/>
                  </a:cubicBezTo>
                  <a:cubicBezTo>
                    <a:pt x="738" y="1036"/>
                    <a:pt x="934" y="1156"/>
                    <a:pt x="1047" y="1156"/>
                  </a:cubicBezTo>
                  <a:cubicBezTo>
                    <a:pt x="1076" y="1156"/>
                    <a:pt x="1100" y="1148"/>
                    <a:pt x="1117" y="1132"/>
                  </a:cubicBezTo>
                  <a:cubicBezTo>
                    <a:pt x="1194" y="1055"/>
                    <a:pt x="1087" y="816"/>
                    <a:pt x="779" y="501"/>
                  </a:cubicBezTo>
                  <a:cubicBezTo>
                    <a:pt x="471" y="193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4" name="Google Shape;1464;p13"/>
            <p:cNvSpPr/>
            <p:nvPr/>
          </p:nvSpPr>
          <p:spPr>
            <a:xfrm>
              <a:off x="2120400" y="8545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5" y="1"/>
                  </a:moveTo>
                  <a:cubicBezTo>
                    <a:pt x="116" y="1"/>
                    <a:pt x="94" y="9"/>
                    <a:pt x="78" y="24"/>
                  </a:cubicBezTo>
                  <a:cubicBezTo>
                    <a:pt x="1" y="109"/>
                    <a:pt x="109" y="348"/>
                    <a:pt x="417" y="656"/>
                  </a:cubicBezTo>
                  <a:cubicBezTo>
                    <a:pt x="725" y="972"/>
                    <a:pt x="1194" y="1157"/>
                    <a:pt x="1194" y="1157"/>
                  </a:cubicBezTo>
                  <a:cubicBezTo>
                    <a:pt x="1194" y="1157"/>
                    <a:pt x="1010" y="687"/>
                    <a:pt x="702" y="371"/>
                  </a:cubicBezTo>
                  <a:cubicBezTo>
                    <a:pt x="457" y="120"/>
                    <a:pt x="256" y="1"/>
                    <a:pt x="14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5" name="Google Shape;1465;p13"/>
            <p:cNvSpPr/>
            <p:nvPr/>
          </p:nvSpPr>
          <p:spPr>
            <a:xfrm>
              <a:off x="2091725" y="8545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1" y="1"/>
                  </a:moveTo>
                  <a:cubicBezTo>
                    <a:pt x="946" y="1"/>
                    <a:pt x="745" y="119"/>
                    <a:pt x="501" y="363"/>
                  </a:cubicBezTo>
                  <a:cubicBezTo>
                    <a:pt x="185" y="671"/>
                    <a:pt x="0" y="1141"/>
                    <a:pt x="0" y="1141"/>
                  </a:cubicBezTo>
                  <a:cubicBezTo>
                    <a:pt x="0" y="1141"/>
                    <a:pt x="470" y="956"/>
                    <a:pt x="786" y="648"/>
                  </a:cubicBezTo>
                  <a:cubicBezTo>
                    <a:pt x="1102" y="340"/>
                    <a:pt x="1209" y="109"/>
                    <a:pt x="1132" y="24"/>
                  </a:cubicBezTo>
                  <a:cubicBezTo>
                    <a:pt x="1115" y="9"/>
                    <a:pt x="1091" y="1"/>
                    <a:pt x="106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6" name="Google Shape;1466;p13"/>
            <p:cNvSpPr/>
            <p:nvPr/>
          </p:nvSpPr>
          <p:spPr>
            <a:xfrm>
              <a:off x="2120400" y="82492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10" y="0"/>
                  </a:moveTo>
                  <a:cubicBezTo>
                    <a:pt x="1210" y="0"/>
                    <a:pt x="732" y="185"/>
                    <a:pt x="424" y="493"/>
                  </a:cubicBezTo>
                  <a:cubicBezTo>
                    <a:pt x="109" y="801"/>
                    <a:pt x="1" y="1040"/>
                    <a:pt x="78" y="1117"/>
                  </a:cubicBezTo>
                  <a:cubicBezTo>
                    <a:pt x="94" y="1133"/>
                    <a:pt x="116" y="1141"/>
                    <a:pt x="145" y="1141"/>
                  </a:cubicBezTo>
                  <a:cubicBezTo>
                    <a:pt x="257" y="1141"/>
                    <a:pt x="459" y="1023"/>
                    <a:pt x="709" y="778"/>
                  </a:cubicBezTo>
                  <a:cubicBezTo>
                    <a:pt x="1017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7" name="Google Shape;1467;p13"/>
            <p:cNvSpPr/>
            <p:nvPr/>
          </p:nvSpPr>
          <p:spPr>
            <a:xfrm>
              <a:off x="2091725" y="88307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0"/>
                  </a:moveTo>
                  <a:cubicBezTo>
                    <a:pt x="0" y="0"/>
                    <a:pt x="177" y="478"/>
                    <a:pt x="485" y="786"/>
                  </a:cubicBezTo>
                  <a:cubicBezTo>
                    <a:pt x="730" y="1036"/>
                    <a:pt x="931" y="1156"/>
                    <a:pt x="1046" y="1156"/>
                  </a:cubicBezTo>
                  <a:cubicBezTo>
                    <a:pt x="1076" y="1156"/>
                    <a:pt x="1100" y="1148"/>
                    <a:pt x="1117" y="1132"/>
                  </a:cubicBezTo>
                  <a:cubicBezTo>
                    <a:pt x="1194" y="1055"/>
                    <a:pt x="1086" y="816"/>
                    <a:pt x="778" y="501"/>
                  </a:cubicBezTo>
                  <a:cubicBezTo>
                    <a:pt x="470" y="18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8" name="Google Shape;1468;p13"/>
            <p:cNvSpPr/>
            <p:nvPr/>
          </p:nvSpPr>
          <p:spPr>
            <a:xfrm>
              <a:off x="2119825" y="913075"/>
              <a:ext cx="30075" cy="28925"/>
            </a:xfrm>
            <a:custGeom>
              <a:avLst/>
              <a:gdLst/>
              <a:ahLst/>
              <a:cxnLst/>
              <a:rect l="l" t="t" r="r" b="b"/>
              <a:pathLst>
                <a:path w="1203" h="1157" extrusionOk="0">
                  <a:moveTo>
                    <a:pt x="153" y="1"/>
                  </a:moveTo>
                  <a:cubicBezTo>
                    <a:pt x="124" y="1"/>
                    <a:pt x="101" y="9"/>
                    <a:pt x="85" y="25"/>
                  </a:cubicBezTo>
                  <a:cubicBezTo>
                    <a:pt x="1" y="102"/>
                    <a:pt x="108" y="340"/>
                    <a:pt x="417" y="656"/>
                  </a:cubicBezTo>
                  <a:cubicBezTo>
                    <a:pt x="725" y="972"/>
                    <a:pt x="1202" y="1157"/>
                    <a:pt x="1202" y="1157"/>
                  </a:cubicBezTo>
                  <a:cubicBezTo>
                    <a:pt x="1202" y="1157"/>
                    <a:pt x="1017" y="679"/>
                    <a:pt x="709" y="371"/>
                  </a:cubicBezTo>
                  <a:cubicBezTo>
                    <a:pt x="464" y="120"/>
                    <a:pt x="264" y="1"/>
                    <a:pt x="153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9" name="Google Shape;1469;p13"/>
            <p:cNvSpPr/>
            <p:nvPr/>
          </p:nvSpPr>
          <p:spPr>
            <a:xfrm>
              <a:off x="2091325" y="9130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2" y="1"/>
                  </a:moveTo>
                  <a:cubicBezTo>
                    <a:pt x="947" y="1"/>
                    <a:pt x="746" y="119"/>
                    <a:pt x="501" y="363"/>
                  </a:cubicBezTo>
                  <a:cubicBezTo>
                    <a:pt x="186" y="671"/>
                    <a:pt x="1" y="1141"/>
                    <a:pt x="1" y="1141"/>
                  </a:cubicBezTo>
                  <a:cubicBezTo>
                    <a:pt x="1" y="1141"/>
                    <a:pt x="471" y="956"/>
                    <a:pt x="786" y="648"/>
                  </a:cubicBezTo>
                  <a:cubicBezTo>
                    <a:pt x="1094" y="340"/>
                    <a:pt x="1210" y="109"/>
                    <a:pt x="1133" y="25"/>
                  </a:cubicBezTo>
                  <a:cubicBezTo>
                    <a:pt x="1115" y="9"/>
                    <a:pt x="1091" y="1"/>
                    <a:pt x="1062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0" name="Google Shape;1470;p13"/>
            <p:cNvSpPr/>
            <p:nvPr/>
          </p:nvSpPr>
          <p:spPr>
            <a:xfrm>
              <a:off x="2120025" y="8834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cubicBezTo>
                    <a:pt x="1209" y="1"/>
                    <a:pt x="732" y="185"/>
                    <a:pt x="424" y="493"/>
                  </a:cubicBezTo>
                  <a:cubicBezTo>
                    <a:pt x="108" y="801"/>
                    <a:pt x="0" y="1040"/>
                    <a:pt x="77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3"/>
                    <a:pt x="709" y="778"/>
                  </a:cubicBezTo>
                  <a:cubicBezTo>
                    <a:pt x="1017" y="470"/>
                    <a:pt x="1209" y="1"/>
                    <a:pt x="120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1" name="Google Shape;1471;p13"/>
            <p:cNvSpPr/>
            <p:nvPr/>
          </p:nvSpPr>
          <p:spPr>
            <a:xfrm>
              <a:off x="2091325" y="9416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0"/>
                  </a:moveTo>
                  <a:cubicBezTo>
                    <a:pt x="1" y="0"/>
                    <a:pt x="178" y="470"/>
                    <a:pt x="486" y="786"/>
                  </a:cubicBezTo>
                  <a:cubicBezTo>
                    <a:pt x="731" y="1036"/>
                    <a:pt x="932" y="1156"/>
                    <a:pt x="1043" y="1156"/>
                  </a:cubicBezTo>
                  <a:cubicBezTo>
                    <a:pt x="1071" y="1156"/>
                    <a:pt x="1094" y="1148"/>
                    <a:pt x="1110" y="1132"/>
                  </a:cubicBezTo>
                  <a:cubicBezTo>
                    <a:pt x="1195" y="1055"/>
                    <a:pt x="1087" y="816"/>
                    <a:pt x="779" y="501"/>
                  </a:cubicBezTo>
                  <a:cubicBezTo>
                    <a:pt x="471" y="185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2" name="Google Shape;1472;p13"/>
            <p:cNvSpPr/>
            <p:nvPr/>
          </p:nvSpPr>
          <p:spPr>
            <a:xfrm>
              <a:off x="2119450" y="97160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52" y="1"/>
                  </a:moveTo>
                  <a:cubicBezTo>
                    <a:pt x="124" y="1"/>
                    <a:pt x="101" y="9"/>
                    <a:pt x="85" y="25"/>
                  </a:cubicBezTo>
                  <a:cubicBezTo>
                    <a:pt x="0" y="102"/>
                    <a:pt x="108" y="340"/>
                    <a:pt x="416" y="656"/>
                  </a:cubicBezTo>
                  <a:cubicBezTo>
                    <a:pt x="724" y="972"/>
                    <a:pt x="1194" y="1157"/>
                    <a:pt x="1194" y="1157"/>
                  </a:cubicBezTo>
                  <a:cubicBezTo>
                    <a:pt x="1194" y="1157"/>
                    <a:pt x="1017" y="679"/>
                    <a:pt x="709" y="371"/>
                  </a:cubicBezTo>
                  <a:cubicBezTo>
                    <a:pt x="464" y="120"/>
                    <a:pt x="263" y="1"/>
                    <a:pt x="152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3" name="Google Shape;1473;p13"/>
            <p:cNvSpPr/>
            <p:nvPr/>
          </p:nvSpPr>
          <p:spPr>
            <a:xfrm>
              <a:off x="2090750" y="971600"/>
              <a:ext cx="30450" cy="28550"/>
            </a:xfrm>
            <a:custGeom>
              <a:avLst/>
              <a:gdLst/>
              <a:ahLst/>
              <a:cxnLst/>
              <a:rect l="l" t="t" r="r" b="b"/>
              <a:pathLst>
                <a:path w="1218" h="1142" extrusionOk="0">
                  <a:moveTo>
                    <a:pt x="1065" y="1"/>
                  </a:moveTo>
                  <a:cubicBezTo>
                    <a:pt x="954" y="1"/>
                    <a:pt x="754" y="119"/>
                    <a:pt x="509" y="363"/>
                  </a:cubicBezTo>
                  <a:cubicBezTo>
                    <a:pt x="193" y="672"/>
                    <a:pt x="1" y="1141"/>
                    <a:pt x="1" y="1141"/>
                  </a:cubicBezTo>
                  <a:cubicBezTo>
                    <a:pt x="1" y="1141"/>
                    <a:pt x="478" y="956"/>
                    <a:pt x="794" y="648"/>
                  </a:cubicBezTo>
                  <a:cubicBezTo>
                    <a:pt x="1102" y="340"/>
                    <a:pt x="1218" y="102"/>
                    <a:pt x="1133" y="25"/>
                  </a:cubicBezTo>
                  <a:cubicBezTo>
                    <a:pt x="1117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4" name="Google Shape;1474;p13"/>
            <p:cNvSpPr/>
            <p:nvPr/>
          </p:nvSpPr>
          <p:spPr>
            <a:xfrm>
              <a:off x="2119625" y="941975"/>
              <a:ext cx="30275" cy="28550"/>
            </a:xfrm>
            <a:custGeom>
              <a:avLst/>
              <a:gdLst/>
              <a:ahLst/>
              <a:cxnLst/>
              <a:rect l="l" t="t" r="r" b="b"/>
              <a:pathLst>
                <a:path w="1211" h="1142" extrusionOk="0">
                  <a:moveTo>
                    <a:pt x="1210" y="1"/>
                  </a:moveTo>
                  <a:cubicBezTo>
                    <a:pt x="1210" y="1"/>
                    <a:pt x="733" y="185"/>
                    <a:pt x="417" y="493"/>
                  </a:cubicBezTo>
                  <a:cubicBezTo>
                    <a:pt x="109" y="801"/>
                    <a:pt x="1" y="1033"/>
                    <a:pt x="78" y="1117"/>
                  </a:cubicBezTo>
                  <a:cubicBezTo>
                    <a:pt x="94" y="1133"/>
                    <a:pt x="117" y="1141"/>
                    <a:pt x="146" y="1141"/>
                  </a:cubicBezTo>
                  <a:cubicBezTo>
                    <a:pt x="257" y="1141"/>
                    <a:pt x="459" y="1023"/>
                    <a:pt x="709" y="778"/>
                  </a:cubicBezTo>
                  <a:cubicBezTo>
                    <a:pt x="1017" y="470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5" name="Google Shape;1475;p13"/>
            <p:cNvSpPr/>
            <p:nvPr/>
          </p:nvSpPr>
          <p:spPr>
            <a:xfrm>
              <a:off x="2090750" y="1000125"/>
              <a:ext cx="30075" cy="28925"/>
            </a:xfrm>
            <a:custGeom>
              <a:avLst/>
              <a:gdLst/>
              <a:ahLst/>
              <a:cxnLst/>
              <a:rect l="l" t="t" r="r" b="b"/>
              <a:pathLst>
                <a:path w="1203" h="1157" extrusionOk="0">
                  <a:moveTo>
                    <a:pt x="1" y="0"/>
                  </a:moveTo>
                  <a:cubicBezTo>
                    <a:pt x="1" y="0"/>
                    <a:pt x="186" y="470"/>
                    <a:pt x="494" y="786"/>
                  </a:cubicBezTo>
                  <a:cubicBezTo>
                    <a:pt x="738" y="1037"/>
                    <a:pt x="939" y="1156"/>
                    <a:pt x="1050" y="1156"/>
                  </a:cubicBezTo>
                  <a:cubicBezTo>
                    <a:pt x="1079" y="1156"/>
                    <a:pt x="1102" y="1148"/>
                    <a:pt x="1117" y="1132"/>
                  </a:cubicBezTo>
                  <a:cubicBezTo>
                    <a:pt x="1202" y="1048"/>
                    <a:pt x="1094" y="809"/>
                    <a:pt x="786" y="501"/>
                  </a:cubicBezTo>
                  <a:cubicBezTo>
                    <a:pt x="478" y="185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6" name="Google Shape;1476;p13"/>
            <p:cNvSpPr/>
            <p:nvPr/>
          </p:nvSpPr>
          <p:spPr>
            <a:xfrm>
              <a:off x="2119050" y="10301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9" y="1"/>
                  </a:moveTo>
                  <a:cubicBezTo>
                    <a:pt x="119" y="1"/>
                    <a:pt x="95" y="9"/>
                    <a:pt x="78" y="25"/>
                  </a:cubicBezTo>
                  <a:cubicBezTo>
                    <a:pt x="1" y="102"/>
                    <a:pt x="109" y="340"/>
                    <a:pt x="417" y="656"/>
                  </a:cubicBezTo>
                  <a:cubicBezTo>
                    <a:pt x="725" y="964"/>
                    <a:pt x="1195" y="1157"/>
                    <a:pt x="1195" y="1157"/>
                  </a:cubicBezTo>
                  <a:cubicBezTo>
                    <a:pt x="1195" y="1157"/>
                    <a:pt x="1017" y="679"/>
                    <a:pt x="709" y="371"/>
                  </a:cubicBezTo>
                  <a:cubicBezTo>
                    <a:pt x="465" y="120"/>
                    <a:pt x="264" y="1"/>
                    <a:pt x="14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7" name="Google Shape;1477;p13"/>
            <p:cNvSpPr/>
            <p:nvPr/>
          </p:nvSpPr>
          <p:spPr>
            <a:xfrm>
              <a:off x="2090375" y="10301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1"/>
                  </a:moveTo>
                  <a:cubicBezTo>
                    <a:pt x="954" y="1"/>
                    <a:pt x="752" y="119"/>
                    <a:pt x="501" y="364"/>
                  </a:cubicBezTo>
                  <a:cubicBezTo>
                    <a:pt x="193" y="672"/>
                    <a:pt x="0" y="1141"/>
                    <a:pt x="0" y="1141"/>
                  </a:cubicBezTo>
                  <a:cubicBezTo>
                    <a:pt x="0" y="1141"/>
                    <a:pt x="478" y="957"/>
                    <a:pt x="786" y="649"/>
                  </a:cubicBezTo>
                  <a:cubicBezTo>
                    <a:pt x="1102" y="340"/>
                    <a:pt x="1209" y="102"/>
                    <a:pt x="1132" y="25"/>
                  </a:cubicBezTo>
                  <a:cubicBezTo>
                    <a:pt x="1117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8" name="Google Shape;1478;p13"/>
            <p:cNvSpPr/>
            <p:nvPr/>
          </p:nvSpPr>
          <p:spPr>
            <a:xfrm>
              <a:off x="2119050" y="10005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lnTo>
                    <a:pt x="1210" y="1"/>
                  </a:lnTo>
                  <a:cubicBezTo>
                    <a:pt x="1210" y="1"/>
                    <a:pt x="740" y="186"/>
                    <a:pt x="424" y="494"/>
                  </a:cubicBezTo>
                  <a:cubicBezTo>
                    <a:pt x="116" y="802"/>
                    <a:pt x="1" y="1033"/>
                    <a:pt x="86" y="1117"/>
                  </a:cubicBezTo>
                  <a:cubicBezTo>
                    <a:pt x="101" y="1133"/>
                    <a:pt x="124" y="1141"/>
                    <a:pt x="153" y="1141"/>
                  </a:cubicBezTo>
                  <a:cubicBezTo>
                    <a:pt x="264" y="1141"/>
                    <a:pt x="465" y="1023"/>
                    <a:pt x="709" y="778"/>
                  </a:cubicBezTo>
                  <a:cubicBezTo>
                    <a:pt x="1025" y="470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9" name="Google Shape;1479;p13"/>
            <p:cNvSpPr/>
            <p:nvPr/>
          </p:nvSpPr>
          <p:spPr>
            <a:xfrm>
              <a:off x="2090375" y="1058650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185" y="470"/>
                    <a:pt x="493" y="786"/>
                  </a:cubicBezTo>
                  <a:cubicBezTo>
                    <a:pt x="740" y="1032"/>
                    <a:pt x="942" y="1156"/>
                    <a:pt x="1052" y="1156"/>
                  </a:cubicBezTo>
                  <a:cubicBezTo>
                    <a:pt x="1080" y="1156"/>
                    <a:pt x="1102" y="1148"/>
                    <a:pt x="1117" y="1132"/>
                  </a:cubicBezTo>
                  <a:cubicBezTo>
                    <a:pt x="1194" y="1048"/>
                    <a:pt x="1086" y="809"/>
                    <a:pt x="786" y="501"/>
                  </a:cubicBezTo>
                  <a:cubicBezTo>
                    <a:pt x="478" y="185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0" name="Google Shape;1480;p13"/>
            <p:cNvSpPr/>
            <p:nvPr/>
          </p:nvSpPr>
          <p:spPr>
            <a:xfrm>
              <a:off x="2118675" y="10886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8" y="1"/>
                  </a:moveTo>
                  <a:cubicBezTo>
                    <a:pt x="119" y="1"/>
                    <a:pt x="95" y="9"/>
                    <a:pt x="77" y="25"/>
                  </a:cubicBezTo>
                  <a:cubicBezTo>
                    <a:pt x="0" y="102"/>
                    <a:pt x="108" y="341"/>
                    <a:pt x="416" y="656"/>
                  </a:cubicBezTo>
                  <a:cubicBezTo>
                    <a:pt x="724" y="964"/>
                    <a:pt x="1194" y="1157"/>
                    <a:pt x="1194" y="1157"/>
                  </a:cubicBezTo>
                  <a:cubicBezTo>
                    <a:pt x="1194" y="1157"/>
                    <a:pt x="1009" y="679"/>
                    <a:pt x="701" y="371"/>
                  </a:cubicBezTo>
                  <a:cubicBezTo>
                    <a:pt x="457" y="121"/>
                    <a:pt x="260" y="1"/>
                    <a:pt x="148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1" name="Google Shape;1481;p13"/>
            <p:cNvSpPr/>
            <p:nvPr/>
          </p:nvSpPr>
          <p:spPr>
            <a:xfrm>
              <a:off x="2090000" y="10886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1" y="0"/>
                  </a:moveTo>
                  <a:cubicBezTo>
                    <a:pt x="950" y="0"/>
                    <a:pt x="749" y="114"/>
                    <a:pt x="501" y="356"/>
                  </a:cubicBezTo>
                  <a:cubicBezTo>
                    <a:pt x="193" y="664"/>
                    <a:pt x="0" y="1141"/>
                    <a:pt x="0" y="1141"/>
                  </a:cubicBezTo>
                  <a:cubicBezTo>
                    <a:pt x="0" y="1141"/>
                    <a:pt x="477" y="957"/>
                    <a:pt x="786" y="649"/>
                  </a:cubicBezTo>
                  <a:cubicBezTo>
                    <a:pt x="1101" y="341"/>
                    <a:pt x="1209" y="102"/>
                    <a:pt x="1132" y="25"/>
                  </a:cubicBezTo>
                  <a:cubicBezTo>
                    <a:pt x="1116" y="8"/>
                    <a:pt x="1092" y="0"/>
                    <a:pt x="106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2" name="Google Shape;1482;p13"/>
            <p:cNvSpPr/>
            <p:nvPr/>
          </p:nvSpPr>
          <p:spPr>
            <a:xfrm>
              <a:off x="2118675" y="10590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lnTo>
                    <a:pt x="1210" y="1"/>
                  </a:lnTo>
                  <a:cubicBezTo>
                    <a:pt x="1209" y="1"/>
                    <a:pt x="740" y="186"/>
                    <a:pt x="424" y="494"/>
                  </a:cubicBezTo>
                  <a:cubicBezTo>
                    <a:pt x="116" y="802"/>
                    <a:pt x="0" y="1033"/>
                    <a:pt x="77" y="1117"/>
                  </a:cubicBezTo>
                  <a:cubicBezTo>
                    <a:pt x="95" y="1133"/>
                    <a:pt x="119" y="1141"/>
                    <a:pt x="149" y="1141"/>
                  </a:cubicBezTo>
                  <a:cubicBezTo>
                    <a:pt x="264" y="1141"/>
                    <a:pt x="465" y="1023"/>
                    <a:pt x="709" y="779"/>
                  </a:cubicBezTo>
                  <a:cubicBezTo>
                    <a:pt x="1025" y="471"/>
                    <a:pt x="1209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3" name="Google Shape;1483;p13"/>
            <p:cNvSpPr/>
            <p:nvPr/>
          </p:nvSpPr>
          <p:spPr>
            <a:xfrm>
              <a:off x="2090000" y="1117175"/>
              <a:ext cx="29850" cy="28900"/>
            </a:xfrm>
            <a:custGeom>
              <a:avLst/>
              <a:gdLst/>
              <a:ahLst/>
              <a:cxnLst/>
              <a:rect l="l" t="t" r="r" b="b"/>
              <a:pathLst>
                <a:path w="1194" h="1156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185" y="470"/>
                    <a:pt x="493" y="786"/>
                  </a:cubicBezTo>
                  <a:cubicBezTo>
                    <a:pt x="739" y="1032"/>
                    <a:pt x="936" y="1156"/>
                    <a:pt x="1049" y="1156"/>
                  </a:cubicBezTo>
                  <a:cubicBezTo>
                    <a:pt x="1077" y="1156"/>
                    <a:pt x="1100" y="1148"/>
                    <a:pt x="1117" y="1132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4" name="Google Shape;1484;p13"/>
            <p:cNvSpPr/>
            <p:nvPr/>
          </p:nvSpPr>
          <p:spPr>
            <a:xfrm>
              <a:off x="2118300" y="1147200"/>
              <a:ext cx="29850" cy="28900"/>
            </a:xfrm>
            <a:custGeom>
              <a:avLst/>
              <a:gdLst/>
              <a:ahLst/>
              <a:cxnLst/>
              <a:rect l="l" t="t" r="r" b="b"/>
              <a:pathLst>
                <a:path w="1194" h="1156" extrusionOk="0">
                  <a:moveTo>
                    <a:pt x="144" y="0"/>
                  </a:moveTo>
                  <a:cubicBezTo>
                    <a:pt x="116" y="0"/>
                    <a:pt x="93" y="8"/>
                    <a:pt x="77" y="24"/>
                  </a:cubicBezTo>
                  <a:cubicBezTo>
                    <a:pt x="0" y="101"/>
                    <a:pt x="108" y="340"/>
                    <a:pt x="416" y="655"/>
                  </a:cubicBezTo>
                  <a:cubicBezTo>
                    <a:pt x="724" y="963"/>
                    <a:pt x="1194" y="1156"/>
                    <a:pt x="1194" y="1156"/>
                  </a:cubicBezTo>
                  <a:cubicBezTo>
                    <a:pt x="1194" y="1156"/>
                    <a:pt x="1009" y="678"/>
                    <a:pt x="701" y="370"/>
                  </a:cubicBezTo>
                  <a:cubicBezTo>
                    <a:pt x="456" y="120"/>
                    <a:pt x="255" y="0"/>
                    <a:pt x="144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5" name="Google Shape;1485;p13"/>
            <p:cNvSpPr/>
            <p:nvPr/>
          </p:nvSpPr>
          <p:spPr>
            <a:xfrm>
              <a:off x="2089600" y="1147100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060" y="0"/>
                  </a:moveTo>
                  <a:cubicBezTo>
                    <a:pt x="947" y="0"/>
                    <a:pt x="748" y="118"/>
                    <a:pt x="501" y="359"/>
                  </a:cubicBezTo>
                  <a:cubicBezTo>
                    <a:pt x="185" y="667"/>
                    <a:pt x="1" y="1145"/>
                    <a:pt x="1" y="1145"/>
                  </a:cubicBezTo>
                  <a:cubicBezTo>
                    <a:pt x="1" y="1145"/>
                    <a:pt x="478" y="960"/>
                    <a:pt x="786" y="652"/>
                  </a:cubicBezTo>
                  <a:cubicBezTo>
                    <a:pt x="1102" y="344"/>
                    <a:pt x="1210" y="105"/>
                    <a:pt x="1133" y="28"/>
                  </a:cubicBezTo>
                  <a:cubicBezTo>
                    <a:pt x="1116" y="9"/>
                    <a:pt x="1091" y="0"/>
                    <a:pt x="106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6" name="Google Shape;1486;p13"/>
            <p:cNvSpPr/>
            <p:nvPr/>
          </p:nvSpPr>
          <p:spPr>
            <a:xfrm>
              <a:off x="2118300" y="11175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cubicBezTo>
                    <a:pt x="1209" y="1"/>
                    <a:pt x="732" y="178"/>
                    <a:pt x="424" y="486"/>
                  </a:cubicBezTo>
                  <a:cubicBezTo>
                    <a:pt x="108" y="794"/>
                    <a:pt x="0" y="1033"/>
                    <a:pt x="77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3"/>
                    <a:pt x="709" y="779"/>
                  </a:cubicBezTo>
                  <a:cubicBezTo>
                    <a:pt x="1024" y="471"/>
                    <a:pt x="1209" y="1"/>
                    <a:pt x="120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7" name="Google Shape;1487;p13"/>
            <p:cNvSpPr/>
            <p:nvPr/>
          </p:nvSpPr>
          <p:spPr>
            <a:xfrm>
              <a:off x="2089600" y="1175700"/>
              <a:ext cx="29875" cy="28800"/>
            </a:xfrm>
            <a:custGeom>
              <a:avLst/>
              <a:gdLst/>
              <a:ahLst/>
              <a:cxnLst/>
              <a:rect l="l" t="t" r="r" b="b"/>
              <a:pathLst>
                <a:path w="1195" h="1152" extrusionOk="0">
                  <a:moveTo>
                    <a:pt x="1" y="1"/>
                  </a:moveTo>
                  <a:cubicBezTo>
                    <a:pt x="1" y="1"/>
                    <a:pt x="185" y="470"/>
                    <a:pt x="493" y="786"/>
                  </a:cubicBezTo>
                  <a:cubicBezTo>
                    <a:pt x="730" y="1029"/>
                    <a:pt x="928" y="1152"/>
                    <a:pt x="1043" y="1152"/>
                  </a:cubicBezTo>
                  <a:cubicBezTo>
                    <a:pt x="1074" y="1152"/>
                    <a:pt x="1099" y="1143"/>
                    <a:pt x="1117" y="1125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5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8" name="Google Shape;1488;p13"/>
            <p:cNvSpPr/>
            <p:nvPr/>
          </p:nvSpPr>
          <p:spPr>
            <a:xfrm>
              <a:off x="2117900" y="12057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5" y="0"/>
                  </a:moveTo>
                  <a:cubicBezTo>
                    <a:pt x="116" y="0"/>
                    <a:pt x="94" y="8"/>
                    <a:pt x="78" y="24"/>
                  </a:cubicBezTo>
                  <a:cubicBezTo>
                    <a:pt x="1" y="101"/>
                    <a:pt x="101" y="340"/>
                    <a:pt x="409" y="655"/>
                  </a:cubicBezTo>
                  <a:cubicBezTo>
                    <a:pt x="717" y="963"/>
                    <a:pt x="1194" y="1156"/>
                    <a:pt x="1194" y="1156"/>
                  </a:cubicBezTo>
                  <a:cubicBezTo>
                    <a:pt x="1194" y="1156"/>
                    <a:pt x="1009" y="679"/>
                    <a:pt x="701" y="371"/>
                  </a:cubicBezTo>
                  <a:cubicBezTo>
                    <a:pt x="457" y="120"/>
                    <a:pt x="256" y="0"/>
                    <a:pt x="14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9" name="Google Shape;1489;p13"/>
            <p:cNvSpPr/>
            <p:nvPr/>
          </p:nvSpPr>
          <p:spPr>
            <a:xfrm>
              <a:off x="2089225" y="1205625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055" y="0"/>
                  </a:moveTo>
                  <a:cubicBezTo>
                    <a:pt x="940" y="0"/>
                    <a:pt x="741" y="119"/>
                    <a:pt x="501" y="359"/>
                  </a:cubicBezTo>
                  <a:cubicBezTo>
                    <a:pt x="185" y="667"/>
                    <a:pt x="0" y="1145"/>
                    <a:pt x="0" y="1145"/>
                  </a:cubicBezTo>
                  <a:cubicBezTo>
                    <a:pt x="0" y="1145"/>
                    <a:pt x="470" y="960"/>
                    <a:pt x="786" y="652"/>
                  </a:cubicBezTo>
                  <a:cubicBezTo>
                    <a:pt x="1094" y="344"/>
                    <a:pt x="1209" y="105"/>
                    <a:pt x="1132" y="28"/>
                  </a:cubicBezTo>
                  <a:cubicBezTo>
                    <a:pt x="1114" y="9"/>
                    <a:pt x="1088" y="0"/>
                    <a:pt x="105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0" name="Google Shape;1490;p13"/>
            <p:cNvSpPr/>
            <p:nvPr/>
          </p:nvSpPr>
          <p:spPr>
            <a:xfrm>
              <a:off x="2117900" y="11760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cubicBezTo>
                    <a:pt x="1210" y="1"/>
                    <a:pt x="732" y="178"/>
                    <a:pt x="424" y="486"/>
                  </a:cubicBezTo>
                  <a:cubicBezTo>
                    <a:pt x="108" y="794"/>
                    <a:pt x="1" y="1033"/>
                    <a:pt x="78" y="1118"/>
                  </a:cubicBezTo>
                  <a:cubicBezTo>
                    <a:pt x="94" y="1133"/>
                    <a:pt x="116" y="1141"/>
                    <a:pt x="145" y="1141"/>
                  </a:cubicBezTo>
                  <a:cubicBezTo>
                    <a:pt x="257" y="1141"/>
                    <a:pt x="459" y="1023"/>
                    <a:pt x="709" y="779"/>
                  </a:cubicBezTo>
                  <a:cubicBezTo>
                    <a:pt x="1017" y="471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1" name="Google Shape;1491;p13"/>
            <p:cNvSpPr/>
            <p:nvPr/>
          </p:nvSpPr>
          <p:spPr>
            <a:xfrm>
              <a:off x="2089225" y="1234225"/>
              <a:ext cx="29850" cy="28800"/>
            </a:xfrm>
            <a:custGeom>
              <a:avLst/>
              <a:gdLst/>
              <a:ahLst/>
              <a:cxnLst/>
              <a:rect l="l" t="t" r="r" b="b"/>
              <a:pathLst>
                <a:path w="1194" h="1152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77" y="470"/>
                    <a:pt x="485" y="786"/>
                  </a:cubicBezTo>
                  <a:cubicBezTo>
                    <a:pt x="728" y="1029"/>
                    <a:pt x="928" y="1152"/>
                    <a:pt x="1039" y="1152"/>
                  </a:cubicBezTo>
                  <a:cubicBezTo>
                    <a:pt x="1069" y="1152"/>
                    <a:pt x="1093" y="1143"/>
                    <a:pt x="1109" y="1125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5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2" name="Google Shape;1492;p13"/>
            <p:cNvSpPr/>
            <p:nvPr/>
          </p:nvSpPr>
          <p:spPr>
            <a:xfrm>
              <a:off x="2117325" y="12642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53" y="0"/>
                  </a:moveTo>
                  <a:cubicBezTo>
                    <a:pt x="124" y="0"/>
                    <a:pt x="101" y="8"/>
                    <a:pt x="85" y="24"/>
                  </a:cubicBezTo>
                  <a:cubicBezTo>
                    <a:pt x="1" y="101"/>
                    <a:pt x="108" y="340"/>
                    <a:pt x="416" y="656"/>
                  </a:cubicBezTo>
                  <a:cubicBezTo>
                    <a:pt x="724" y="964"/>
                    <a:pt x="1194" y="1156"/>
                    <a:pt x="1194" y="1156"/>
                  </a:cubicBezTo>
                  <a:cubicBezTo>
                    <a:pt x="1194" y="1156"/>
                    <a:pt x="1017" y="679"/>
                    <a:pt x="709" y="371"/>
                  </a:cubicBezTo>
                  <a:cubicBezTo>
                    <a:pt x="464" y="120"/>
                    <a:pt x="263" y="0"/>
                    <a:pt x="153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3" name="Google Shape;1493;p13"/>
            <p:cNvSpPr/>
            <p:nvPr/>
          </p:nvSpPr>
          <p:spPr>
            <a:xfrm>
              <a:off x="2088825" y="1264150"/>
              <a:ext cx="30250" cy="28425"/>
            </a:xfrm>
            <a:custGeom>
              <a:avLst/>
              <a:gdLst/>
              <a:ahLst/>
              <a:cxnLst/>
              <a:rect l="l" t="t" r="r" b="b"/>
              <a:pathLst>
                <a:path w="1210" h="1137" extrusionOk="0">
                  <a:moveTo>
                    <a:pt x="1052" y="0"/>
                  </a:moveTo>
                  <a:cubicBezTo>
                    <a:pt x="940" y="0"/>
                    <a:pt x="742" y="119"/>
                    <a:pt x="501" y="359"/>
                  </a:cubicBezTo>
                  <a:cubicBezTo>
                    <a:pt x="186" y="667"/>
                    <a:pt x="1" y="1137"/>
                    <a:pt x="1" y="1137"/>
                  </a:cubicBezTo>
                  <a:cubicBezTo>
                    <a:pt x="1" y="1137"/>
                    <a:pt x="471" y="960"/>
                    <a:pt x="786" y="652"/>
                  </a:cubicBezTo>
                  <a:cubicBezTo>
                    <a:pt x="1094" y="344"/>
                    <a:pt x="1210" y="105"/>
                    <a:pt x="1125" y="28"/>
                  </a:cubicBezTo>
                  <a:cubicBezTo>
                    <a:pt x="1108" y="10"/>
                    <a:pt x="1084" y="0"/>
                    <a:pt x="1052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4" name="Google Shape;1494;p13"/>
            <p:cNvSpPr/>
            <p:nvPr/>
          </p:nvSpPr>
          <p:spPr>
            <a:xfrm>
              <a:off x="2117525" y="1234625"/>
              <a:ext cx="30250" cy="28425"/>
            </a:xfrm>
            <a:custGeom>
              <a:avLst/>
              <a:gdLst/>
              <a:ahLst/>
              <a:cxnLst/>
              <a:rect l="l" t="t" r="r" b="b"/>
              <a:pathLst>
                <a:path w="1210" h="1137" extrusionOk="0">
                  <a:moveTo>
                    <a:pt x="1209" y="0"/>
                  </a:moveTo>
                  <a:cubicBezTo>
                    <a:pt x="1209" y="0"/>
                    <a:pt x="732" y="177"/>
                    <a:pt x="424" y="485"/>
                  </a:cubicBezTo>
                  <a:cubicBezTo>
                    <a:pt x="108" y="793"/>
                    <a:pt x="0" y="1032"/>
                    <a:pt x="77" y="1109"/>
                  </a:cubicBezTo>
                  <a:cubicBezTo>
                    <a:pt x="94" y="1128"/>
                    <a:pt x="119" y="1137"/>
                    <a:pt x="150" y="1137"/>
                  </a:cubicBezTo>
                  <a:cubicBezTo>
                    <a:pt x="263" y="1137"/>
                    <a:pt x="462" y="1018"/>
                    <a:pt x="709" y="778"/>
                  </a:cubicBezTo>
                  <a:cubicBezTo>
                    <a:pt x="1017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5" name="Google Shape;1495;p13"/>
            <p:cNvSpPr/>
            <p:nvPr/>
          </p:nvSpPr>
          <p:spPr>
            <a:xfrm>
              <a:off x="2088825" y="1292550"/>
              <a:ext cx="29875" cy="29000"/>
            </a:xfrm>
            <a:custGeom>
              <a:avLst/>
              <a:gdLst/>
              <a:ahLst/>
              <a:cxnLst/>
              <a:rect l="l" t="t" r="r" b="b"/>
              <a:pathLst>
                <a:path w="1195" h="1160" extrusionOk="0">
                  <a:moveTo>
                    <a:pt x="1" y="1"/>
                  </a:moveTo>
                  <a:cubicBezTo>
                    <a:pt x="1" y="1"/>
                    <a:pt x="178" y="478"/>
                    <a:pt x="486" y="794"/>
                  </a:cubicBezTo>
                  <a:cubicBezTo>
                    <a:pt x="729" y="1037"/>
                    <a:pt x="928" y="1160"/>
                    <a:pt x="1040" y="1160"/>
                  </a:cubicBezTo>
                  <a:cubicBezTo>
                    <a:pt x="1070" y="1160"/>
                    <a:pt x="1093" y="1151"/>
                    <a:pt x="1110" y="1133"/>
                  </a:cubicBezTo>
                  <a:cubicBezTo>
                    <a:pt x="1194" y="1056"/>
                    <a:pt x="1087" y="817"/>
                    <a:pt x="779" y="509"/>
                  </a:cubicBezTo>
                  <a:cubicBezTo>
                    <a:pt x="471" y="194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6" name="Google Shape;1496;p13"/>
            <p:cNvSpPr/>
            <p:nvPr/>
          </p:nvSpPr>
          <p:spPr>
            <a:xfrm>
              <a:off x="2116950" y="1322700"/>
              <a:ext cx="29850" cy="29000"/>
            </a:xfrm>
            <a:custGeom>
              <a:avLst/>
              <a:gdLst/>
              <a:ahLst/>
              <a:cxnLst/>
              <a:rect l="l" t="t" r="r" b="b"/>
              <a:pathLst>
                <a:path w="1194" h="1160" extrusionOk="0">
                  <a:moveTo>
                    <a:pt x="155" y="0"/>
                  </a:moveTo>
                  <a:cubicBezTo>
                    <a:pt x="125" y="0"/>
                    <a:pt x="101" y="9"/>
                    <a:pt x="85" y="27"/>
                  </a:cubicBezTo>
                  <a:cubicBezTo>
                    <a:pt x="0" y="104"/>
                    <a:pt x="108" y="343"/>
                    <a:pt x="416" y="659"/>
                  </a:cubicBezTo>
                  <a:cubicBezTo>
                    <a:pt x="724" y="967"/>
                    <a:pt x="1194" y="1159"/>
                    <a:pt x="1194" y="1159"/>
                  </a:cubicBezTo>
                  <a:cubicBezTo>
                    <a:pt x="1194" y="1159"/>
                    <a:pt x="1017" y="682"/>
                    <a:pt x="709" y="366"/>
                  </a:cubicBezTo>
                  <a:cubicBezTo>
                    <a:pt x="466" y="123"/>
                    <a:pt x="266" y="0"/>
                    <a:pt x="15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7" name="Google Shape;1497;p13"/>
            <p:cNvSpPr/>
            <p:nvPr/>
          </p:nvSpPr>
          <p:spPr>
            <a:xfrm>
              <a:off x="2088250" y="132267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60" y="0"/>
                  </a:moveTo>
                  <a:cubicBezTo>
                    <a:pt x="947" y="0"/>
                    <a:pt x="748" y="119"/>
                    <a:pt x="501" y="359"/>
                  </a:cubicBezTo>
                  <a:cubicBezTo>
                    <a:pt x="193" y="667"/>
                    <a:pt x="1" y="1137"/>
                    <a:pt x="1" y="1137"/>
                  </a:cubicBezTo>
                  <a:cubicBezTo>
                    <a:pt x="1" y="1137"/>
                    <a:pt x="478" y="960"/>
                    <a:pt x="786" y="652"/>
                  </a:cubicBezTo>
                  <a:cubicBezTo>
                    <a:pt x="1102" y="344"/>
                    <a:pt x="1210" y="105"/>
                    <a:pt x="1133" y="28"/>
                  </a:cubicBezTo>
                  <a:cubicBezTo>
                    <a:pt x="1116" y="10"/>
                    <a:pt x="1091" y="0"/>
                    <a:pt x="106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8" name="Google Shape;1498;p13"/>
            <p:cNvSpPr/>
            <p:nvPr/>
          </p:nvSpPr>
          <p:spPr>
            <a:xfrm>
              <a:off x="2116950" y="1293150"/>
              <a:ext cx="30250" cy="28425"/>
            </a:xfrm>
            <a:custGeom>
              <a:avLst/>
              <a:gdLst/>
              <a:ahLst/>
              <a:cxnLst/>
              <a:rect l="l" t="t" r="r" b="b"/>
              <a:pathLst>
                <a:path w="1210" h="1137" extrusionOk="0">
                  <a:moveTo>
                    <a:pt x="1209" y="0"/>
                  </a:moveTo>
                  <a:cubicBezTo>
                    <a:pt x="1209" y="0"/>
                    <a:pt x="739" y="177"/>
                    <a:pt x="424" y="485"/>
                  </a:cubicBezTo>
                  <a:cubicBezTo>
                    <a:pt x="116" y="793"/>
                    <a:pt x="0" y="1032"/>
                    <a:pt x="85" y="1109"/>
                  </a:cubicBezTo>
                  <a:cubicBezTo>
                    <a:pt x="102" y="1128"/>
                    <a:pt x="126" y="1137"/>
                    <a:pt x="158" y="1137"/>
                  </a:cubicBezTo>
                  <a:cubicBezTo>
                    <a:pt x="270" y="1137"/>
                    <a:pt x="468" y="1018"/>
                    <a:pt x="709" y="778"/>
                  </a:cubicBezTo>
                  <a:cubicBezTo>
                    <a:pt x="1024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9" name="Google Shape;1499;p13"/>
            <p:cNvSpPr/>
            <p:nvPr/>
          </p:nvSpPr>
          <p:spPr>
            <a:xfrm>
              <a:off x="2088250" y="13511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0"/>
                  </a:moveTo>
                  <a:cubicBezTo>
                    <a:pt x="1" y="0"/>
                    <a:pt x="186" y="478"/>
                    <a:pt x="494" y="793"/>
                  </a:cubicBezTo>
                  <a:cubicBezTo>
                    <a:pt x="738" y="1038"/>
                    <a:pt x="939" y="1156"/>
                    <a:pt x="1050" y="1156"/>
                  </a:cubicBezTo>
                  <a:cubicBezTo>
                    <a:pt x="1079" y="1156"/>
                    <a:pt x="1101" y="1148"/>
                    <a:pt x="1117" y="1132"/>
                  </a:cubicBezTo>
                  <a:cubicBezTo>
                    <a:pt x="1194" y="1055"/>
                    <a:pt x="1094" y="816"/>
                    <a:pt x="786" y="501"/>
                  </a:cubicBezTo>
                  <a:cubicBezTo>
                    <a:pt x="478" y="193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0" name="Google Shape;1500;p13"/>
            <p:cNvSpPr/>
            <p:nvPr/>
          </p:nvSpPr>
          <p:spPr>
            <a:xfrm>
              <a:off x="2116550" y="1381225"/>
              <a:ext cx="29875" cy="29000"/>
            </a:xfrm>
            <a:custGeom>
              <a:avLst/>
              <a:gdLst/>
              <a:ahLst/>
              <a:cxnLst/>
              <a:rect l="l" t="t" r="r" b="b"/>
              <a:pathLst>
                <a:path w="1195" h="1160" extrusionOk="0">
                  <a:moveTo>
                    <a:pt x="152" y="0"/>
                  </a:moveTo>
                  <a:cubicBezTo>
                    <a:pt x="121" y="0"/>
                    <a:pt x="96" y="9"/>
                    <a:pt x="78" y="27"/>
                  </a:cubicBezTo>
                  <a:cubicBezTo>
                    <a:pt x="1" y="104"/>
                    <a:pt x="109" y="343"/>
                    <a:pt x="417" y="651"/>
                  </a:cubicBezTo>
                  <a:cubicBezTo>
                    <a:pt x="725" y="967"/>
                    <a:pt x="1194" y="1159"/>
                    <a:pt x="1194" y="1159"/>
                  </a:cubicBezTo>
                  <a:cubicBezTo>
                    <a:pt x="1194" y="1159"/>
                    <a:pt x="1010" y="682"/>
                    <a:pt x="702" y="366"/>
                  </a:cubicBezTo>
                  <a:cubicBezTo>
                    <a:pt x="465" y="123"/>
                    <a:pt x="267" y="0"/>
                    <a:pt x="152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1" name="Google Shape;1501;p13"/>
            <p:cNvSpPr/>
            <p:nvPr/>
          </p:nvSpPr>
          <p:spPr>
            <a:xfrm>
              <a:off x="2087875" y="138120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59" y="0"/>
                  </a:moveTo>
                  <a:cubicBezTo>
                    <a:pt x="947" y="0"/>
                    <a:pt x="747" y="119"/>
                    <a:pt x="501" y="359"/>
                  </a:cubicBezTo>
                  <a:cubicBezTo>
                    <a:pt x="193" y="667"/>
                    <a:pt x="0" y="1137"/>
                    <a:pt x="0" y="1137"/>
                  </a:cubicBezTo>
                  <a:cubicBezTo>
                    <a:pt x="0" y="1137"/>
                    <a:pt x="478" y="960"/>
                    <a:pt x="786" y="652"/>
                  </a:cubicBezTo>
                  <a:cubicBezTo>
                    <a:pt x="1102" y="344"/>
                    <a:pt x="1209" y="105"/>
                    <a:pt x="1132" y="28"/>
                  </a:cubicBezTo>
                  <a:cubicBezTo>
                    <a:pt x="1115" y="10"/>
                    <a:pt x="1091" y="0"/>
                    <a:pt x="105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2" name="Google Shape;1502;p13"/>
            <p:cNvSpPr/>
            <p:nvPr/>
          </p:nvSpPr>
          <p:spPr>
            <a:xfrm>
              <a:off x="2116550" y="1351675"/>
              <a:ext cx="30250" cy="28425"/>
            </a:xfrm>
            <a:custGeom>
              <a:avLst/>
              <a:gdLst/>
              <a:ahLst/>
              <a:cxnLst/>
              <a:rect l="l" t="t" r="r" b="b"/>
              <a:pathLst>
                <a:path w="1210" h="1137" extrusionOk="0">
                  <a:moveTo>
                    <a:pt x="1210" y="0"/>
                  </a:moveTo>
                  <a:cubicBezTo>
                    <a:pt x="1210" y="0"/>
                    <a:pt x="740" y="177"/>
                    <a:pt x="424" y="485"/>
                  </a:cubicBezTo>
                  <a:cubicBezTo>
                    <a:pt x="116" y="793"/>
                    <a:pt x="1" y="1032"/>
                    <a:pt x="78" y="1109"/>
                  </a:cubicBezTo>
                  <a:cubicBezTo>
                    <a:pt x="96" y="1128"/>
                    <a:pt x="122" y="1137"/>
                    <a:pt x="155" y="1137"/>
                  </a:cubicBezTo>
                  <a:cubicBezTo>
                    <a:pt x="270" y="1137"/>
                    <a:pt x="469" y="1019"/>
                    <a:pt x="709" y="778"/>
                  </a:cubicBezTo>
                  <a:cubicBezTo>
                    <a:pt x="1025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3" name="Google Shape;1503;p13"/>
            <p:cNvSpPr/>
            <p:nvPr/>
          </p:nvSpPr>
          <p:spPr>
            <a:xfrm>
              <a:off x="2087875" y="140962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0"/>
                  </a:moveTo>
                  <a:cubicBezTo>
                    <a:pt x="0" y="0"/>
                    <a:pt x="185" y="478"/>
                    <a:pt x="493" y="786"/>
                  </a:cubicBezTo>
                  <a:cubicBezTo>
                    <a:pt x="738" y="1036"/>
                    <a:pt x="939" y="1156"/>
                    <a:pt x="1050" y="1156"/>
                  </a:cubicBezTo>
                  <a:cubicBezTo>
                    <a:pt x="1078" y="1156"/>
                    <a:pt x="1101" y="1148"/>
                    <a:pt x="1117" y="1132"/>
                  </a:cubicBezTo>
                  <a:cubicBezTo>
                    <a:pt x="1194" y="1055"/>
                    <a:pt x="1086" y="816"/>
                    <a:pt x="778" y="501"/>
                  </a:cubicBezTo>
                  <a:cubicBezTo>
                    <a:pt x="470" y="19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4" name="Google Shape;1504;p13"/>
            <p:cNvSpPr/>
            <p:nvPr/>
          </p:nvSpPr>
          <p:spPr>
            <a:xfrm>
              <a:off x="2116175" y="1439750"/>
              <a:ext cx="29850" cy="28800"/>
            </a:xfrm>
            <a:custGeom>
              <a:avLst/>
              <a:gdLst/>
              <a:ahLst/>
              <a:cxnLst/>
              <a:rect l="l" t="t" r="r" b="b"/>
              <a:pathLst>
                <a:path w="1194" h="1152" extrusionOk="0">
                  <a:moveTo>
                    <a:pt x="150" y="0"/>
                  </a:moveTo>
                  <a:cubicBezTo>
                    <a:pt x="120" y="0"/>
                    <a:pt x="95" y="9"/>
                    <a:pt x="77" y="27"/>
                  </a:cubicBezTo>
                  <a:cubicBezTo>
                    <a:pt x="0" y="104"/>
                    <a:pt x="108" y="343"/>
                    <a:pt x="416" y="651"/>
                  </a:cubicBezTo>
                  <a:cubicBezTo>
                    <a:pt x="724" y="967"/>
                    <a:pt x="1194" y="1152"/>
                    <a:pt x="1194" y="1152"/>
                  </a:cubicBezTo>
                  <a:cubicBezTo>
                    <a:pt x="1194" y="1152"/>
                    <a:pt x="1009" y="682"/>
                    <a:pt x="701" y="366"/>
                  </a:cubicBezTo>
                  <a:cubicBezTo>
                    <a:pt x="459" y="124"/>
                    <a:pt x="264" y="0"/>
                    <a:pt x="15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5" name="Google Shape;1505;p13"/>
            <p:cNvSpPr/>
            <p:nvPr/>
          </p:nvSpPr>
          <p:spPr>
            <a:xfrm>
              <a:off x="2087475" y="143972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60" y="0"/>
                  </a:moveTo>
                  <a:cubicBezTo>
                    <a:pt x="948" y="0"/>
                    <a:pt x="748" y="119"/>
                    <a:pt x="501" y="359"/>
                  </a:cubicBezTo>
                  <a:cubicBezTo>
                    <a:pt x="186" y="667"/>
                    <a:pt x="1" y="1137"/>
                    <a:pt x="1" y="1137"/>
                  </a:cubicBezTo>
                  <a:cubicBezTo>
                    <a:pt x="1" y="1137"/>
                    <a:pt x="478" y="960"/>
                    <a:pt x="786" y="652"/>
                  </a:cubicBezTo>
                  <a:cubicBezTo>
                    <a:pt x="1102" y="344"/>
                    <a:pt x="1210" y="105"/>
                    <a:pt x="1133" y="28"/>
                  </a:cubicBezTo>
                  <a:cubicBezTo>
                    <a:pt x="1116" y="10"/>
                    <a:pt x="1091" y="0"/>
                    <a:pt x="106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6" name="Google Shape;1506;p13"/>
            <p:cNvSpPr/>
            <p:nvPr/>
          </p:nvSpPr>
          <p:spPr>
            <a:xfrm>
              <a:off x="2116175" y="141020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09" y="0"/>
                  </a:moveTo>
                  <a:cubicBezTo>
                    <a:pt x="1209" y="0"/>
                    <a:pt x="732" y="177"/>
                    <a:pt x="424" y="485"/>
                  </a:cubicBezTo>
                  <a:cubicBezTo>
                    <a:pt x="108" y="793"/>
                    <a:pt x="0" y="1032"/>
                    <a:pt x="77" y="1109"/>
                  </a:cubicBezTo>
                  <a:cubicBezTo>
                    <a:pt x="94" y="1128"/>
                    <a:pt x="119" y="1137"/>
                    <a:pt x="150" y="1137"/>
                  </a:cubicBezTo>
                  <a:cubicBezTo>
                    <a:pt x="263" y="1137"/>
                    <a:pt x="462" y="1019"/>
                    <a:pt x="709" y="778"/>
                  </a:cubicBezTo>
                  <a:cubicBezTo>
                    <a:pt x="1025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7" name="Google Shape;1507;p13"/>
            <p:cNvSpPr/>
            <p:nvPr/>
          </p:nvSpPr>
          <p:spPr>
            <a:xfrm>
              <a:off x="2087475" y="1468150"/>
              <a:ext cx="29875" cy="28975"/>
            </a:xfrm>
            <a:custGeom>
              <a:avLst/>
              <a:gdLst/>
              <a:ahLst/>
              <a:cxnLst/>
              <a:rect l="l" t="t" r="r" b="b"/>
              <a:pathLst>
                <a:path w="1195" h="1159" extrusionOk="0">
                  <a:moveTo>
                    <a:pt x="1" y="0"/>
                  </a:moveTo>
                  <a:lnTo>
                    <a:pt x="1" y="0"/>
                  </a:lnTo>
                  <a:cubicBezTo>
                    <a:pt x="16" y="31"/>
                    <a:pt x="193" y="485"/>
                    <a:pt x="494" y="786"/>
                  </a:cubicBezTo>
                  <a:cubicBezTo>
                    <a:pt x="602" y="901"/>
                    <a:pt x="702" y="986"/>
                    <a:pt x="794" y="1048"/>
                  </a:cubicBezTo>
                  <a:cubicBezTo>
                    <a:pt x="901" y="1119"/>
                    <a:pt x="985" y="1158"/>
                    <a:pt x="1046" y="1158"/>
                  </a:cubicBezTo>
                  <a:cubicBezTo>
                    <a:pt x="1064" y="1158"/>
                    <a:pt x="1080" y="1155"/>
                    <a:pt x="1094" y="1148"/>
                  </a:cubicBezTo>
                  <a:cubicBezTo>
                    <a:pt x="1102" y="1148"/>
                    <a:pt x="1110" y="1140"/>
                    <a:pt x="1118" y="1132"/>
                  </a:cubicBezTo>
                  <a:cubicBezTo>
                    <a:pt x="1195" y="1055"/>
                    <a:pt x="1087" y="817"/>
                    <a:pt x="779" y="501"/>
                  </a:cubicBezTo>
                  <a:cubicBezTo>
                    <a:pt x="478" y="200"/>
                    <a:pt x="32" y="16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8" name="Google Shape;1508;p13"/>
            <p:cNvSpPr/>
            <p:nvPr/>
          </p:nvSpPr>
          <p:spPr>
            <a:xfrm>
              <a:off x="2119450" y="1498175"/>
              <a:ext cx="3875" cy="1375"/>
            </a:xfrm>
            <a:custGeom>
              <a:avLst/>
              <a:gdLst/>
              <a:ahLst/>
              <a:cxnLst/>
              <a:rect l="l" t="t" r="r" b="b"/>
              <a:pathLst>
                <a:path w="155" h="55" extrusionOk="0">
                  <a:moveTo>
                    <a:pt x="0" y="1"/>
                  </a:moveTo>
                  <a:cubicBezTo>
                    <a:pt x="54" y="24"/>
                    <a:pt x="108" y="39"/>
                    <a:pt x="154" y="54"/>
                  </a:cubicBezTo>
                  <a:cubicBezTo>
                    <a:pt x="93" y="16"/>
                    <a:pt x="39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9" name="Google Shape;1509;p13"/>
            <p:cNvSpPr/>
            <p:nvPr/>
          </p:nvSpPr>
          <p:spPr>
            <a:xfrm>
              <a:off x="2115775" y="1468525"/>
              <a:ext cx="30250" cy="28650"/>
            </a:xfrm>
            <a:custGeom>
              <a:avLst/>
              <a:gdLst/>
              <a:ahLst/>
              <a:cxnLst/>
              <a:rect l="l" t="t" r="r" b="b"/>
              <a:pathLst>
                <a:path w="1210" h="1146" extrusionOk="0">
                  <a:moveTo>
                    <a:pt x="1210" y="1"/>
                  </a:moveTo>
                  <a:lnTo>
                    <a:pt x="1210" y="1"/>
                  </a:lnTo>
                  <a:cubicBezTo>
                    <a:pt x="1210" y="1"/>
                    <a:pt x="733" y="185"/>
                    <a:pt x="425" y="494"/>
                  </a:cubicBezTo>
                  <a:cubicBezTo>
                    <a:pt x="109" y="802"/>
                    <a:pt x="1" y="1040"/>
                    <a:pt x="78" y="1117"/>
                  </a:cubicBezTo>
                  <a:cubicBezTo>
                    <a:pt x="95" y="1136"/>
                    <a:pt x="119" y="1145"/>
                    <a:pt x="151" y="1145"/>
                  </a:cubicBezTo>
                  <a:cubicBezTo>
                    <a:pt x="263" y="1145"/>
                    <a:pt x="463" y="1027"/>
                    <a:pt x="709" y="786"/>
                  </a:cubicBezTo>
                  <a:cubicBezTo>
                    <a:pt x="1017" y="478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0" name="Google Shape;1510;p13"/>
            <p:cNvSpPr/>
            <p:nvPr/>
          </p:nvSpPr>
          <p:spPr>
            <a:xfrm>
              <a:off x="2073825" y="632200"/>
              <a:ext cx="19450" cy="16775"/>
            </a:xfrm>
            <a:custGeom>
              <a:avLst/>
              <a:gdLst/>
              <a:ahLst/>
              <a:cxnLst/>
              <a:rect l="l" t="t" r="r" b="b"/>
              <a:pathLst>
                <a:path w="778" h="671" extrusionOk="0">
                  <a:moveTo>
                    <a:pt x="393" y="1"/>
                  </a:moveTo>
                  <a:cubicBezTo>
                    <a:pt x="262" y="55"/>
                    <a:pt x="131" y="109"/>
                    <a:pt x="0" y="163"/>
                  </a:cubicBezTo>
                  <a:lnTo>
                    <a:pt x="0" y="170"/>
                  </a:lnTo>
                  <a:cubicBezTo>
                    <a:pt x="300" y="471"/>
                    <a:pt x="755" y="663"/>
                    <a:pt x="778" y="671"/>
                  </a:cubicBezTo>
                  <a:cubicBezTo>
                    <a:pt x="770" y="648"/>
                    <a:pt x="632" y="293"/>
                    <a:pt x="393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1" name="Google Shape;1511;p13"/>
            <p:cNvSpPr/>
            <p:nvPr/>
          </p:nvSpPr>
          <p:spPr>
            <a:xfrm>
              <a:off x="2037225" y="651650"/>
              <a:ext cx="27575" cy="25850"/>
            </a:xfrm>
            <a:custGeom>
              <a:avLst/>
              <a:gdLst/>
              <a:ahLst/>
              <a:cxnLst/>
              <a:rect l="l" t="t" r="r" b="b"/>
              <a:pathLst>
                <a:path w="1103" h="1034" extrusionOk="0">
                  <a:moveTo>
                    <a:pt x="170" y="1"/>
                  </a:moveTo>
                  <a:cubicBezTo>
                    <a:pt x="116" y="31"/>
                    <a:pt x="63" y="62"/>
                    <a:pt x="1" y="93"/>
                  </a:cubicBezTo>
                  <a:cubicBezTo>
                    <a:pt x="86" y="255"/>
                    <a:pt x="224" y="486"/>
                    <a:pt x="394" y="663"/>
                  </a:cubicBezTo>
                  <a:cubicBezTo>
                    <a:pt x="638" y="914"/>
                    <a:pt x="839" y="1033"/>
                    <a:pt x="950" y="1033"/>
                  </a:cubicBezTo>
                  <a:cubicBezTo>
                    <a:pt x="979" y="1033"/>
                    <a:pt x="1002" y="1025"/>
                    <a:pt x="1017" y="1009"/>
                  </a:cubicBezTo>
                  <a:cubicBezTo>
                    <a:pt x="1102" y="932"/>
                    <a:pt x="994" y="694"/>
                    <a:pt x="686" y="378"/>
                  </a:cubicBezTo>
                  <a:cubicBezTo>
                    <a:pt x="525" y="216"/>
                    <a:pt x="324" y="93"/>
                    <a:pt x="17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2" name="Google Shape;1512;p13"/>
            <p:cNvSpPr/>
            <p:nvPr/>
          </p:nvSpPr>
          <p:spPr>
            <a:xfrm>
              <a:off x="2063025" y="6785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53" y="1"/>
                  </a:moveTo>
                  <a:cubicBezTo>
                    <a:pt x="124" y="1"/>
                    <a:pt x="101" y="9"/>
                    <a:pt x="86" y="25"/>
                  </a:cubicBezTo>
                  <a:cubicBezTo>
                    <a:pt x="1" y="110"/>
                    <a:pt x="109" y="348"/>
                    <a:pt x="417" y="656"/>
                  </a:cubicBezTo>
                  <a:cubicBezTo>
                    <a:pt x="725" y="972"/>
                    <a:pt x="1195" y="1157"/>
                    <a:pt x="1195" y="1157"/>
                  </a:cubicBezTo>
                  <a:cubicBezTo>
                    <a:pt x="1195" y="1157"/>
                    <a:pt x="1017" y="687"/>
                    <a:pt x="709" y="371"/>
                  </a:cubicBezTo>
                  <a:cubicBezTo>
                    <a:pt x="465" y="121"/>
                    <a:pt x="264" y="1"/>
                    <a:pt x="153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3" name="Google Shape;1513;p13"/>
            <p:cNvSpPr/>
            <p:nvPr/>
          </p:nvSpPr>
          <p:spPr>
            <a:xfrm>
              <a:off x="2034350" y="678575"/>
              <a:ext cx="30450" cy="28550"/>
            </a:xfrm>
            <a:custGeom>
              <a:avLst/>
              <a:gdLst/>
              <a:ahLst/>
              <a:cxnLst/>
              <a:rect l="l" t="t" r="r" b="b"/>
              <a:pathLst>
                <a:path w="1218" h="1142" extrusionOk="0">
                  <a:moveTo>
                    <a:pt x="1065" y="1"/>
                  </a:moveTo>
                  <a:cubicBezTo>
                    <a:pt x="954" y="1"/>
                    <a:pt x="753" y="119"/>
                    <a:pt x="509" y="364"/>
                  </a:cubicBezTo>
                  <a:cubicBezTo>
                    <a:pt x="193" y="672"/>
                    <a:pt x="0" y="1141"/>
                    <a:pt x="0" y="1141"/>
                  </a:cubicBezTo>
                  <a:cubicBezTo>
                    <a:pt x="0" y="1141"/>
                    <a:pt x="478" y="957"/>
                    <a:pt x="794" y="649"/>
                  </a:cubicBezTo>
                  <a:cubicBezTo>
                    <a:pt x="1102" y="341"/>
                    <a:pt x="1217" y="110"/>
                    <a:pt x="1132" y="25"/>
                  </a:cubicBezTo>
                  <a:cubicBezTo>
                    <a:pt x="1117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4" name="Google Shape;1514;p13"/>
            <p:cNvSpPr/>
            <p:nvPr/>
          </p:nvSpPr>
          <p:spPr>
            <a:xfrm>
              <a:off x="2063225" y="6489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cubicBezTo>
                    <a:pt x="1210" y="1"/>
                    <a:pt x="732" y="186"/>
                    <a:pt x="416" y="494"/>
                  </a:cubicBezTo>
                  <a:cubicBezTo>
                    <a:pt x="108" y="802"/>
                    <a:pt x="1" y="1040"/>
                    <a:pt x="78" y="1117"/>
                  </a:cubicBezTo>
                  <a:cubicBezTo>
                    <a:pt x="94" y="1133"/>
                    <a:pt x="116" y="1141"/>
                    <a:pt x="145" y="1141"/>
                  </a:cubicBezTo>
                  <a:cubicBezTo>
                    <a:pt x="257" y="1141"/>
                    <a:pt x="459" y="1023"/>
                    <a:pt x="709" y="779"/>
                  </a:cubicBezTo>
                  <a:cubicBezTo>
                    <a:pt x="1017" y="478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5" name="Google Shape;1515;p13"/>
            <p:cNvSpPr/>
            <p:nvPr/>
          </p:nvSpPr>
          <p:spPr>
            <a:xfrm>
              <a:off x="2034550" y="70710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1"/>
                    <a:pt x="177" y="478"/>
                    <a:pt x="485" y="786"/>
                  </a:cubicBezTo>
                  <a:cubicBezTo>
                    <a:pt x="730" y="1037"/>
                    <a:pt x="931" y="1156"/>
                    <a:pt x="1042" y="1156"/>
                  </a:cubicBezTo>
                  <a:cubicBezTo>
                    <a:pt x="1071" y="1156"/>
                    <a:pt x="1093" y="1148"/>
                    <a:pt x="1109" y="1133"/>
                  </a:cubicBezTo>
                  <a:cubicBezTo>
                    <a:pt x="1194" y="1055"/>
                    <a:pt x="1086" y="817"/>
                    <a:pt x="778" y="501"/>
                  </a:cubicBezTo>
                  <a:cubicBezTo>
                    <a:pt x="470" y="18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6" name="Google Shape;1516;p13"/>
            <p:cNvSpPr/>
            <p:nvPr/>
          </p:nvSpPr>
          <p:spPr>
            <a:xfrm>
              <a:off x="2062650" y="737125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49" y="0"/>
                  </a:moveTo>
                  <a:cubicBezTo>
                    <a:pt x="119" y="0"/>
                    <a:pt x="95" y="8"/>
                    <a:pt x="78" y="24"/>
                  </a:cubicBezTo>
                  <a:cubicBezTo>
                    <a:pt x="0" y="101"/>
                    <a:pt x="108" y="340"/>
                    <a:pt x="416" y="655"/>
                  </a:cubicBezTo>
                  <a:cubicBezTo>
                    <a:pt x="724" y="971"/>
                    <a:pt x="1194" y="1156"/>
                    <a:pt x="1194" y="1156"/>
                  </a:cubicBezTo>
                  <a:cubicBezTo>
                    <a:pt x="1194" y="1156"/>
                    <a:pt x="1017" y="686"/>
                    <a:pt x="709" y="370"/>
                  </a:cubicBezTo>
                  <a:cubicBezTo>
                    <a:pt x="464" y="120"/>
                    <a:pt x="263" y="0"/>
                    <a:pt x="14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7" name="Google Shape;1517;p13"/>
            <p:cNvSpPr/>
            <p:nvPr/>
          </p:nvSpPr>
          <p:spPr>
            <a:xfrm>
              <a:off x="2033975" y="7371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4" y="1"/>
                  </a:moveTo>
                  <a:cubicBezTo>
                    <a:pt x="953" y="1"/>
                    <a:pt x="751" y="119"/>
                    <a:pt x="501" y="364"/>
                  </a:cubicBezTo>
                  <a:cubicBezTo>
                    <a:pt x="193" y="672"/>
                    <a:pt x="0" y="1142"/>
                    <a:pt x="0" y="1142"/>
                  </a:cubicBezTo>
                  <a:cubicBezTo>
                    <a:pt x="0" y="1142"/>
                    <a:pt x="478" y="957"/>
                    <a:pt x="786" y="649"/>
                  </a:cubicBezTo>
                  <a:cubicBezTo>
                    <a:pt x="1101" y="341"/>
                    <a:pt x="1209" y="110"/>
                    <a:pt x="1132" y="25"/>
                  </a:cubicBezTo>
                  <a:cubicBezTo>
                    <a:pt x="1116" y="9"/>
                    <a:pt x="1093" y="1"/>
                    <a:pt x="1064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8" name="Google Shape;1518;p13"/>
            <p:cNvSpPr/>
            <p:nvPr/>
          </p:nvSpPr>
          <p:spPr>
            <a:xfrm>
              <a:off x="2062650" y="7074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cubicBezTo>
                    <a:pt x="1209" y="1"/>
                    <a:pt x="740" y="186"/>
                    <a:pt x="424" y="494"/>
                  </a:cubicBezTo>
                  <a:cubicBezTo>
                    <a:pt x="116" y="802"/>
                    <a:pt x="0" y="1040"/>
                    <a:pt x="85" y="1118"/>
                  </a:cubicBezTo>
                  <a:cubicBezTo>
                    <a:pt x="101" y="1133"/>
                    <a:pt x="124" y="1141"/>
                    <a:pt x="153" y="1141"/>
                  </a:cubicBezTo>
                  <a:cubicBezTo>
                    <a:pt x="264" y="1141"/>
                    <a:pt x="465" y="1023"/>
                    <a:pt x="709" y="779"/>
                  </a:cubicBezTo>
                  <a:cubicBezTo>
                    <a:pt x="1025" y="471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" name="Google Shape;1519;p13"/>
            <p:cNvSpPr/>
            <p:nvPr/>
          </p:nvSpPr>
          <p:spPr>
            <a:xfrm>
              <a:off x="2033975" y="76562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1"/>
                  </a:moveTo>
                  <a:cubicBezTo>
                    <a:pt x="0" y="1"/>
                    <a:pt x="185" y="478"/>
                    <a:pt x="493" y="786"/>
                  </a:cubicBezTo>
                  <a:cubicBezTo>
                    <a:pt x="738" y="1037"/>
                    <a:pt x="939" y="1156"/>
                    <a:pt x="1049" y="1156"/>
                  </a:cubicBezTo>
                  <a:cubicBezTo>
                    <a:pt x="1078" y="1156"/>
                    <a:pt x="1101" y="1148"/>
                    <a:pt x="1117" y="1133"/>
                  </a:cubicBezTo>
                  <a:cubicBezTo>
                    <a:pt x="1194" y="1056"/>
                    <a:pt x="1086" y="817"/>
                    <a:pt x="786" y="501"/>
                  </a:cubicBezTo>
                  <a:cubicBezTo>
                    <a:pt x="478" y="185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" name="Google Shape;1520;p13"/>
            <p:cNvSpPr/>
            <p:nvPr/>
          </p:nvSpPr>
          <p:spPr>
            <a:xfrm>
              <a:off x="2062275" y="79565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7" y="0"/>
                  </a:moveTo>
                  <a:cubicBezTo>
                    <a:pt x="118" y="0"/>
                    <a:pt x="95" y="8"/>
                    <a:pt x="77" y="24"/>
                  </a:cubicBezTo>
                  <a:cubicBezTo>
                    <a:pt x="0" y="101"/>
                    <a:pt x="108" y="340"/>
                    <a:pt x="416" y="655"/>
                  </a:cubicBezTo>
                  <a:cubicBezTo>
                    <a:pt x="724" y="971"/>
                    <a:pt x="1194" y="1156"/>
                    <a:pt x="1194" y="1156"/>
                  </a:cubicBezTo>
                  <a:cubicBezTo>
                    <a:pt x="1194" y="1156"/>
                    <a:pt x="1009" y="679"/>
                    <a:pt x="701" y="371"/>
                  </a:cubicBezTo>
                  <a:cubicBezTo>
                    <a:pt x="456" y="120"/>
                    <a:pt x="260" y="0"/>
                    <a:pt x="147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1" name="Google Shape;1521;p13"/>
            <p:cNvSpPr/>
            <p:nvPr/>
          </p:nvSpPr>
          <p:spPr>
            <a:xfrm>
              <a:off x="2033575" y="79565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5" y="0"/>
                  </a:moveTo>
                  <a:cubicBezTo>
                    <a:pt x="954" y="0"/>
                    <a:pt x="752" y="118"/>
                    <a:pt x="501" y="363"/>
                  </a:cubicBezTo>
                  <a:cubicBezTo>
                    <a:pt x="193" y="671"/>
                    <a:pt x="1" y="1141"/>
                    <a:pt x="1" y="1141"/>
                  </a:cubicBezTo>
                  <a:cubicBezTo>
                    <a:pt x="1" y="1141"/>
                    <a:pt x="478" y="956"/>
                    <a:pt x="786" y="648"/>
                  </a:cubicBezTo>
                  <a:cubicBezTo>
                    <a:pt x="1102" y="340"/>
                    <a:pt x="1210" y="101"/>
                    <a:pt x="1133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2" name="Google Shape;1522;p13"/>
            <p:cNvSpPr/>
            <p:nvPr/>
          </p:nvSpPr>
          <p:spPr>
            <a:xfrm>
              <a:off x="2062275" y="7660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cubicBezTo>
                    <a:pt x="1209" y="1"/>
                    <a:pt x="739" y="186"/>
                    <a:pt x="424" y="494"/>
                  </a:cubicBezTo>
                  <a:cubicBezTo>
                    <a:pt x="116" y="802"/>
                    <a:pt x="0" y="1033"/>
                    <a:pt x="77" y="1118"/>
                  </a:cubicBezTo>
                  <a:cubicBezTo>
                    <a:pt x="95" y="1133"/>
                    <a:pt x="119" y="1142"/>
                    <a:pt x="149" y="1142"/>
                  </a:cubicBezTo>
                  <a:cubicBezTo>
                    <a:pt x="263" y="1142"/>
                    <a:pt x="464" y="1023"/>
                    <a:pt x="709" y="779"/>
                  </a:cubicBezTo>
                  <a:cubicBezTo>
                    <a:pt x="1024" y="471"/>
                    <a:pt x="1209" y="1"/>
                    <a:pt x="120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3" name="Google Shape;1523;p13"/>
            <p:cNvSpPr/>
            <p:nvPr/>
          </p:nvSpPr>
          <p:spPr>
            <a:xfrm>
              <a:off x="2033575" y="8241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cubicBezTo>
                    <a:pt x="1" y="1"/>
                    <a:pt x="185" y="470"/>
                    <a:pt x="494" y="786"/>
                  </a:cubicBezTo>
                  <a:cubicBezTo>
                    <a:pt x="738" y="1037"/>
                    <a:pt x="934" y="1157"/>
                    <a:pt x="1047" y="1157"/>
                  </a:cubicBezTo>
                  <a:cubicBezTo>
                    <a:pt x="1076" y="1157"/>
                    <a:pt x="1100" y="1149"/>
                    <a:pt x="1117" y="1133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5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4" name="Google Shape;1524;p13"/>
            <p:cNvSpPr/>
            <p:nvPr/>
          </p:nvSpPr>
          <p:spPr>
            <a:xfrm>
              <a:off x="2061875" y="8541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8" y="0"/>
                  </a:moveTo>
                  <a:cubicBezTo>
                    <a:pt x="119" y="0"/>
                    <a:pt x="95" y="8"/>
                    <a:pt x="78" y="24"/>
                  </a:cubicBezTo>
                  <a:cubicBezTo>
                    <a:pt x="1" y="101"/>
                    <a:pt x="109" y="340"/>
                    <a:pt x="417" y="656"/>
                  </a:cubicBezTo>
                  <a:cubicBezTo>
                    <a:pt x="725" y="964"/>
                    <a:pt x="1194" y="1156"/>
                    <a:pt x="1194" y="1156"/>
                  </a:cubicBezTo>
                  <a:cubicBezTo>
                    <a:pt x="1194" y="1156"/>
                    <a:pt x="1010" y="679"/>
                    <a:pt x="701" y="371"/>
                  </a:cubicBezTo>
                  <a:cubicBezTo>
                    <a:pt x="457" y="120"/>
                    <a:pt x="261" y="0"/>
                    <a:pt x="148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5" name="Google Shape;1525;p13"/>
            <p:cNvSpPr/>
            <p:nvPr/>
          </p:nvSpPr>
          <p:spPr>
            <a:xfrm>
              <a:off x="2033200" y="85417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5" y="0"/>
                  </a:moveTo>
                  <a:cubicBezTo>
                    <a:pt x="953" y="0"/>
                    <a:pt x="751" y="119"/>
                    <a:pt x="501" y="363"/>
                  </a:cubicBezTo>
                  <a:cubicBezTo>
                    <a:pt x="185" y="671"/>
                    <a:pt x="0" y="1141"/>
                    <a:pt x="0" y="1141"/>
                  </a:cubicBezTo>
                  <a:cubicBezTo>
                    <a:pt x="0" y="1141"/>
                    <a:pt x="478" y="956"/>
                    <a:pt x="786" y="648"/>
                  </a:cubicBezTo>
                  <a:cubicBezTo>
                    <a:pt x="1101" y="340"/>
                    <a:pt x="1209" y="101"/>
                    <a:pt x="1132" y="24"/>
                  </a:cubicBezTo>
                  <a:cubicBezTo>
                    <a:pt x="1116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6" name="Google Shape;1526;p13"/>
            <p:cNvSpPr/>
            <p:nvPr/>
          </p:nvSpPr>
          <p:spPr>
            <a:xfrm>
              <a:off x="2061875" y="82455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10" y="0"/>
                  </a:moveTo>
                  <a:cubicBezTo>
                    <a:pt x="1210" y="0"/>
                    <a:pt x="732" y="185"/>
                    <a:pt x="424" y="493"/>
                  </a:cubicBezTo>
                  <a:cubicBezTo>
                    <a:pt x="109" y="801"/>
                    <a:pt x="1" y="1032"/>
                    <a:pt x="78" y="1117"/>
                  </a:cubicBezTo>
                  <a:cubicBezTo>
                    <a:pt x="94" y="1133"/>
                    <a:pt x="116" y="1141"/>
                    <a:pt x="145" y="1141"/>
                  </a:cubicBezTo>
                  <a:cubicBezTo>
                    <a:pt x="257" y="1141"/>
                    <a:pt x="459" y="1022"/>
                    <a:pt x="709" y="778"/>
                  </a:cubicBezTo>
                  <a:cubicBezTo>
                    <a:pt x="1025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7" name="Google Shape;1527;p13"/>
            <p:cNvSpPr/>
            <p:nvPr/>
          </p:nvSpPr>
          <p:spPr>
            <a:xfrm>
              <a:off x="2033200" y="882675"/>
              <a:ext cx="29850" cy="28900"/>
            </a:xfrm>
            <a:custGeom>
              <a:avLst/>
              <a:gdLst/>
              <a:ahLst/>
              <a:cxnLst/>
              <a:rect l="l" t="t" r="r" b="b"/>
              <a:pathLst>
                <a:path w="1194" h="1156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85" y="470"/>
                    <a:pt x="493" y="786"/>
                  </a:cubicBezTo>
                  <a:cubicBezTo>
                    <a:pt x="740" y="1033"/>
                    <a:pt x="937" y="1156"/>
                    <a:pt x="1049" y="1156"/>
                  </a:cubicBezTo>
                  <a:cubicBezTo>
                    <a:pt x="1077" y="1156"/>
                    <a:pt x="1100" y="1148"/>
                    <a:pt x="1117" y="1133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6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8" name="Google Shape;1528;p13"/>
            <p:cNvSpPr/>
            <p:nvPr/>
          </p:nvSpPr>
          <p:spPr>
            <a:xfrm>
              <a:off x="2061500" y="91270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5" y="0"/>
                  </a:moveTo>
                  <a:cubicBezTo>
                    <a:pt x="116" y="0"/>
                    <a:pt x="93" y="8"/>
                    <a:pt x="77" y="24"/>
                  </a:cubicBezTo>
                  <a:cubicBezTo>
                    <a:pt x="0" y="101"/>
                    <a:pt x="100" y="340"/>
                    <a:pt x="408" y="656"/>
                  </a:cubicBezTo>
                  <a:cubicBezTo>
                    <a:pt x="716" y="964"/>
                    <a:pt x="1194" y="1156"/>
                    <a:pt x="1194" y="1156"/>
                  </a:cubicBezTo>
                  <a:cubicBezTo>
                    <a:pt x="1194" y="1156"/>
                    <a:pt x="1009" y="679"/>
                    <a:pt x="701" y="371"/>
                  </a:cubicBezTo>
                  <a:cubicBezTo>
                    <a:pt x="456" y="120"/>
                    <a:pt x="255" y="0"/>
                    <a:pt x="14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9" name="Google Shape;1529;p13"/>
            <p:cNvSpPr/>
            <p:nvPr/>
          </p:nvSpPr>
          <p:spPr>
            <a:xfrm>
              <a:off x="2032800" y="91270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1" y="0"/>
                  </a:moveTo>
                  <a:cubicBezTo>
                    <a:pt x="946" y="0"/>
                    <a:pt x="746" y="117"/>
                    <a:pt x="501" y="355"/>
                  </a:cubicBezTo>
                  <a:cubicBezTo>
                    <a:pt x="186" y="663"/>
                    <a:pt x="1" y="1141"/>
                    <a:pt x="1" y="1141"/>
                  </a:cubicBezTo>
                  <a:cubicBezTo>
                    <a:pt x="1" y="1141"/>
                    <a:pt x="471" y="956"/>
                    <a:pt x="786" y="648"/>
                  </a:cubicBezTo>
                  <a:cubicBezTo>
                    <a:pt x="1094" y="340"/>
                    <a:pt x="1210" y="101"/>
                    <a:pt x="1133" y="24"/>
                  </a:cubicBezTo>
                  <a:cubicBezTo>
                    <a:pt x="1115" y="8"/>
                    <a:pt x="1091" y="0"/>
                    <a:pt x="106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0" name="Google Shape;1530;p13"/>
            <p:cNvSpPr/>
            <p:nvPr/>
          </p:nvSpPr>
          <p:spPr>
            <a:xfrm>
              <a:off x="2061500" y="88307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09" y="0"/>
                  </a:moveTo>
                  <a:lnTo>
                    <a:pt x="1209" y="0"/>
                  </a:lnTo>
                  <a:cubicBezTo>
                    <a:pt x="1209" y="0"/>
                    <a:pt x="732" y="185"/>
                    <a:pt x="424" y="493"/>
                  </a:cubicBezTo>
                  <a:cubicBezTo>
                    <a:pt x="108" y="801"/>
                    <a:pt x="0" y="1032"/>
                    <a:pt x="77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2"/>
                    <a:pt x="709" y="778"/>
                  </a:cubicBezTo>
                  <a:cubicBezTo>
                    <a:pt x="1017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1" name="Google Shape;1531;p13"/>
            <p:cNvSpPr/>
            <p:nvPr/>
          </p:nvSpPr>
          <p:spPr>
            <a:xfrm>
              <a:off x="2032800" y="941200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" y="1"/>
                  </a:moveTo>
                  <a:cubicBezTo>
                    <a:pt x="1" y="1"/>
                    <a:pt x="178" y="471"/>
                    <a:pt x="486" y="786"/>
                  </a:cubicBezTo>
                  <a:cubicBezTo>
                    <a:pt x="732" y="1033"/>
                    <a:pt x="935" y="1156"/>
                    <a:pt x="1045" y="1156"/>
                  </a:cubicBezTo>
                  <a:cubicBezTo>
                    <a:pt x="1073" y="1156"/>
                    <a:pt x="1094" y="1148"/>
                    <a:pt x="1110" y="1133"/>
                  </a:cubicBezTo>
                  <a:cubicBezTo>
                    <a:pt x="1194" y="1048"/>
                    <a:pt x="1087" y="809"/>
                    <a:pt x="779" y="501"/>
                  </a:cubicBezTo>
                  <a:cubicBezTo>
                    <a:pt x="471" y="186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2" name="Google Shape;1532;p13"/>
            <p:cNvSpPr/>
            <p:nvPr/>
          </p:nvSpPr>
          <p:spPr>
            <a:xfrm>
              <a:off x="2060925" y="97122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52" y="0"/>
                  </a:moveTo>
                  <a:cubicBezTo>
                    <a:pt x="123" y="0"/>
                    <a:pt x="101" y="8"/>
                    <a:pt x="85" y="24"/>
                  </a:cubicBezTo>
                  <a:cubicBezTo>
                    <a:pt x="0" y="101"/>
                    <a:pt x="108" y="340"/>
                    <a:pt x="416" y="656"/>
                  </a:cubicBezTo>
                  <a:cubicBezTo>
                    <a:pt x="724" y="964"/>
                    <a:pt x="1194" y="1156"/>
                    <a:pt x="1194" y="1156"/>
                  </a:cubicBezTo>
                  <a:cubicBezTo>
                    <a:pt x="1194" y="1156"/>
                    <a:pt x="1017" y="679"/>
                    <a:pt x="709" y="371"/>
                  </a:cubicBezTo>
                  <a:cubicBezTo>
                    <a:pt x="464" y="120"/>
                    <a:pt x="263" y="0"/>
                    <a:pt x="152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3" name="Google Shape;1533;p13"/>
            <p:cNvSpPr/>
            <p:nvPr/>
          </p:nvSpPr>
          <p:spPr>
            <a:xfrm>
              <a:off x="2032425" y="971125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052" y="0"/>
                  </a:moveTo>
                  <a:cubicBezTo>
                    <a:pt x="940" y="0"/>
                    <a:pt x="742" y="119"/>
                    <a:pt x="501" y="359"/>
                  </a:cubicBezTo>
                  <a:cubicBezTo>
                    <a:pt x="185" y="667"/>
                    <a:pt x="0" y="1145"/>
                    <a:pt x="0" y="1145"/>
                  </a:cubicBezTo>
                  <a:cubicBezTo>
                    <a:pt x="0" y="1145"/>
                    <a:pt x="470" y="960"/>
                    <a:pt x="786" y="652"/>
                  </a:cubicBezTo>
                  <a:cubicBezTo>
                    <a:pt x="1094" y="344"/>
                    <a:pt x="1209" y="105"/>
                    <a:pt x="1125" y="28"/>
                  </a:cubicBezTo>
                  <a:cubicBezTo>
                    <a:pt x="1108" y="10"/>
                    <a:pt x="1083" y="0"/>
                    <a:pt x="1052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4" name="Google Shape;1534;p13"/>
            <p:cNvSpPr/>
            <p:nvPr/>
          </p:nvSpPr>
          <p:spPr>
            <a:xfrm>
              <a:off x="2061100" y="94160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10" y="0"/>
                  </a:moveTo>
                  <a:cubicBezTo>
                    <a:pt x="1210" y="0"/>
                    <a:pt x="732" y="185"/>
                    <a:pt x="424" y="485"/>
                  </a:cubicBezTo>
                  <a:cubicBezTo>
                    <a:pt x="109" y="793"/>
                    <a:pt x="1" y="1032"/>
                    <a:pt x="78" y="1117"/>
                  </a:cubicBezTo>
                  <a:cubicBezTo>
                    <a:pt x="94" y="1133"/>
                    <a:pt x="117" y="1141"/>
                    <a:pt x="146" y="1141"/>
                  </a:cubicBezTo>
                  <a:cubicBezTo>
                    <a:pt x="257" y="1141"/>
                    <a:pt x="459" y="1022"/>
                    <a:pt x="709" y="778"/>
                  </a:cubicBezTo>
                  <a:cubicBezTo>
                    <a:pt x="1017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5" name="Google Shape;1535;p13"/>
            <p:cNvSpPr/>
            <p:nvPr/>
          </p:nvSpPr>
          <p:spPr>
            <a:xfrm>
              <a:off x="2032425" y="999725"/>
              <a:ext cx="29875" cy="28825"/>
            </a:xfrm>
            <a:custGeom>
              <a:avLst/>
              <a:gdLst/>
              <a:ahLst/>
              <a:cxnLst/>
              <a:rect l="l" t="t" r="r" b="b"/>
              <a:pathLst>
                <a:path w="1195" h="1153" extrusionOk="0">
                  <a:moveTo>
                    <a:pt x="0" y="1"/>
                  </a:moveTo>
                  <a:cubicBezTo>
                    <a:pt x="0" y="1"/>
                    <a:pt x="178" y="471"/>
                    <a:pt x="486" y="786"/>
                  </a:cubicBezTo>
                  <a:cubicBezTo>
                    <a:pt x="728" y="1029"/>
                    <a:pt x="928" y="1152"/>
                    <a:pt x="1039" y="1152"/>
                  </a:cubicBezTo>
                  <a:cubicBezTo>
                    <a:pt x="1069" y="1152"/>
                    <a:pt x="1093" y="1143"/>
                    <a:pt x="1109" y="1125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6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6" name="Google Shape;1536;p13"/>
            <p:cNvSpPr/>
            <p:nvPr/>
          </p:nvSpPr>
          <p:spPr>
            <a:xfrm>
              <a:off x="2060525" y="10297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53" y="0"/>
                  </a:moveTo>
                  <a:cubicBezTo>
                    <a:pt x="124" y="0"/>
                    <a:pt x="101" y="8"/>
                    <a:pt x="85" y="24"/>
                  </a:cubicBezTo>
                  <a:cubicBezTo>
                    <a:pt x="1" y="101"/>
                    <a:pt x="109" y="340"/>
                    <a:pt x="417" y="656"/>
                  </a:cubicBezTo>
                  <a:cubicBezTo>
                    <a:pt x="725" y="964"/>
                    <a:pt x="1194" y="1156"/>
                    <a:pt x="1194" y="1156"/>
                  </a:cubicBezTo>
                  <a:cubicBezTo>
                    <a:pt x="1194" y="1156"/>
                    <a:pt x="1017" y="679"/>
                    <a:pt x="709" y="371"/>
                  </a:cubicBezTo>
                  <a:cubicBezTo>
                    <a:pt x="465" y="120"/>
                    <a:pt x="264" y="0"/>
                    <a:pt x="153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7" name="Google Shape;1537;p13"/>
            <p:cNvSpPr/>
            <p:nvPr/>
          </p:nvSpPr>
          <p:spPr>
            <a:xfrm>
              <a:off x="2031850" y="1029650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059" y="0"/>
                  </a:moveTo>
                  <a:cubicBezTo>
                    <a:pt x="947" y="0"/>
                    <a:pt x="747" y="119"/>
                    <a:pt x="501" y="359"/>
                  </a:cubicBezTo>
                  <a:cubicBezTo>
                    <a:pt x="193" y="668"/>
                    <a:pt x="0" y="1145"/>
                    <a:pt x="0" y="1145"/>
                  </a:cubicBezTo>
                  <a:cubicBezTo>
                    <a:pt x="0" y="1145"/>
                    <a:pt x="478" y="960"/>
                    <a:pt x="794" y="652"/>
                  </a:cubicBezTo>
                  <a:cubicBezTo>
                    <a:pt x="1102" y="344"/>
                    <a:pt x="1209" y="105"/>
                    <a:pt x="1132" y="28"/>
                  </a:cubicBezTo>
                  <a:cubicBezTo>
                    <a:pt x="1116" y="10"/>
                    <a:pt x="1091" y="0"/>
                    <a:pt x="105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8" name="Google Shape;1538;p13"/>
            <p:cNvSpPr/>
            <p:nvPr/>
          </p:nvSpPr>
          <p:spPr>
            <a:xfrm>
              <a:off x="2060525" y="100012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10" y="0"/>
                  </a:moveTo>
                  <a:lnTo>
                    <a:pt x="1210" y="0"/>
                  </a:lnTo>
                  <a:cubicBezTo>
                    <a:pt x="1210" y="0"/>
                    <a:pt x="740" y="177"/>
                    <a:pt x="424" y="485"/>
                  </a:cubicBezTo>
                  <a:cubicBezTo>
                    <a:pt x="116" y="793"/>
                    <a:pt x="1" y="1032"/>
                    <a:pt x="85" y="1117"/>
                  </a:cubicBezTo>
                  <a:cubicBezTo>
                    <a:pt x="101" y="1133"/>
                    <a:pt x="124" y="1141"/>
                    <a:pt x="153" y="1141"/>
                  </a:cubicBezTo>
                  <a:cubicBezTo>
                    <a:pt x="264" y="1141"/>
                    <a:pt x="465" y="1022"/>
                    <a:pt x="709" y="778"/>
                  </a:cubicBezTo>
                  <a:cubicBezTo>
                    <a:pt x="1025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9" name="Google Shape;1539;p13"/>
            <p:cNvSpPr/>
            <p:nvPr/>
          </p:nvSpPr>
          <p:spPr>
            <a:xfrm>
              <a:off x="2031850" y="1058250"/>
              <a:ext cx="30050" cy="28825"/>
            </a:xfrm>
            <a:custGeom>
              <a:avLst/>
              <a:gdLst/>
              <a:ahLst/>
              <a:cxnLst/>
              <a:rect l="l" t="t" r="r" b="b"/>
              <a:pathLst>
                <a:path w="1202" h="1153" extrusionOk="0">
                  <a:moveTo>
                    <a:pt x="0" y="1"/>
                  </a:moveTo>
                  <a:cubicBezTo>
                    <a:pt x="0" y="1"/>
                    <a:pt x="185" y="471"/>
                    <a:pt x="493" y="786"/>
                  </a:cubicBezTo>
                  <a:cubicBezTo>
                    <a:pt x="736" y="1029"/>
                    <a:pt x="935" y="1152"/>
                    <a:pt x="1047" y="1152"/>
                  </a:cubicBezTo>
                  <a:cubicBezTo>
                    <a:pt x="1077" y="1152"/>
                    <a:pt x="1101" y="1143"/>
                    <a:pt x="1117" y="1125"/>
                  </a:cubicBezTo>
                  <a:cubicBezTo>
                    <a:pt x="1202" y="1048"/>
                    <a:pt x="1094" y="810"/>
                    <a:pt x="786" y="502"/>
                  </a:cubicBezTo>
                  <a:cubicBezTo>
                    <a:pt x="478" y="186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0" name="Google Shape;1540;p13"/>
            <p:cNvSpPr/>
            <p:nvPr/>
          </p:nvSpPr>
          <p:spPr>
            <a:xfrm>
              <a:off x="2060150" y="10882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8" y="1"/>
                  </a:moveTo>
                  <a:cubicBezTo>
                    <a:pt x="119" y="1"/>
                    <a:pt x="95" y="9"/>
                    <a:pt x="77" y="24"/>
                  </a:cubicBezTo>
                  <a:cubicBezTo>
                    <a:pt x="0" y="101"/>
                    <a:pt x="108" y="340"/>
                    <a:pt x="416" y="656"/>
                  </a:cubicBezTo>
                  <a:cubicBezTo>
                    <a:pt x="724" y="964"/>
                    <a:pt x="1194" y="1156"/>
                    <a:pt x="1194" y="1156"/>
                  </a:cubicBezTo>
                  <a:cubicBezTo>
                    <a:pt x="1194" y="1156"/>
                    <a:pt x="1009" y="679"/>
                    <a:pt x="701" y="371"/>
                  </a:cubicBezTo>
                  <a:cubicBezTo>
                    <a:pt x="463" y="120"/>
                    <a:pt x="263" y="1"/>
                    <a:pt x="148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1" name="Google Shape;1541;p13"/>
            <p:cNvSpPr/>
            <p:nvPr/>
          </p:nvSpPr>
          <p:spPr>
            <a:xfrm>
              <a:off x="2031450" y="108817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60" y="1"/>
                  </a:moveTo>
                  <a:cubicBezTo>
                    <a:pt x="948" y="1"/>
                    <a:pt x="748" y="119"/>
                    <a:pt x="502" y="360"/>
                  </a:cubicBezTo>
                  <a:cubicBezTo>
                    <a:pt x="193" y="668"/>
                    <a:pt x="1" y="1137"/>
                    <a:pt x="1" y="1137"/>
                  </a:cubicBezTo>
                  <a:cubicBezTo>
                    <a:pt x="1" y="1137"/>
                    <a:pt x="478" y="960"/>
                    <a:pt x="786" y="652"/>
                  </a:cubicBezTo>
                  <a:cubicBezTo>
                    <a:pt x="1102" y="344"/>
                    <a:pt x="1210" y="105"/>
                    <a:pt x="1133" y="28"/>
                  </a:cubicBezTo>
                  <a:cubicBezTo>
                    <a:pt x="1116" y="10"/>
                    <a:pt x="1091" y="1"/>
                    <a:pt x="106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2" name="Google Shape;1542;p13"/>
            <p:cNvSpPr/>
            <p:nvPr/>
          </p:nvSpPr>
          <p:spPr>
            <a:xfrm>
              <a:off x="2060150" y="105865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09" y="0"/>
                  </a:moveTo>
                  <a:cubicBezTo>
                    <a:pt x="1209" y="0"/>
                    <a:pt x="740" y="178"/>
                    <a:pt x="424" y="486"/>
                  </a:cubicBezTo>
                  <a:cubicBezTo>
                    <a:pt x="116" y="794"/>
                    <a:pt x="0" y="1032"/>
                    <a:pt x="77" y="1117"/>
                  </a:cubicBezTo>
                  <a:cubicBezTo>
                    <a:pt x="95" y="1133"/>
                    <a:pt x="119" y="1141"/>
                    <a:pt x="149" y="1141"/>
                  </a:cubicBezTo>
                  <a:cubicBezTo>
                    <a:pt x="264" y="1141"/>
                    <a:pt x="464" y="1023"/>
                    <a:pt x="709" y="778"/>
                  </a:cubicBezTo>
                  <a:cubicBezTo>
                    <a:pt x="1025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3" name="Google Shape;1543;p13"/>
            <p:cNvSpPr/>
            <p:nvPr/>
          </p:nvSpPr>
          <p:spPr>
            <a:xfrm>
              <a:off x="2031450" y="1116600"/>
              <a:ext cx="29875" cy="29000"/>
            </a:xfrm>
            <a:custGeom>
              <a:avLst/>
              <a:gdLst/>
              <a:ahLst/>
              <a:cxnLst/>
              <a:rect l="l" t="t" r="r" b="b"/>
              <a:pathLst>
                <a:path w="1195" h="1160" extrusionOk="0">
                  <a:moveTo>
                    <a:pt x="1" y="0"/>
                  </a:moveTo>
                  <a:cubicBezTo>
                    <a:pt x="1" y="0"/>
                    <a:pt x="186" y="478"/>
                    <a:pt x="494" y="794"/>
                  </a:cubicBezTo>
                  <a:cubicBezTo>
                    <a:pt x="736" y="1036"/>
                    <a:pt x="936" y="1159"/>
                    <a:pt x="1048" y="1159"/>
                  </a:cubicBezTo>
                  <a:cubicBezTo>
                    <a:pt x="1078" y="1159"/>
                    <a:pt x="1101" y="1150"/>
                    <a:pt x="1118" y="1132"/>
                  </a:cubicBezTo>
                  <a:cubicBezTo>
                    <a:pt x="1195" y="1055"/>
                    <a:pt x="1087" y="817"/>
                    <a:pt x="779" y="509"/>
                  </a:cubicBezTo>
                  <a:cubicBezTo>
                    <a:pt x="471" y="193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4" name="Google Shape;1544;p13"/>
            <p:cNvSpPr/>
            <p:nvPr/>
          </p:nvSpPr>
          <p:spPr>
            <a:xfrm>
              <a:off x="2059750" y="11468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9" y="1"/>
                  </a:moveTo>
                  <a:cubicBezTo>
                    <a:pt x="119" y="1"/>
                    <a:pt x="95" y="9"/>
                    <a:pt x="78" y="24"/>
                  </a:cubicBezTo>
                  <a:cubicBezTo>
                    <a:pt x="1" y="102"/>
                    <a:pt x="109" y="340"/>
                    <a:pt x="417" y="656"/>
                  </a:cubicBezTo>
                  <a:cubicBezTo>
                    <a:pt x="725" y="964"/>
                    <a:pt x="1195" y="1157"/>
                    <a:pt x="1195" y="1157"/>
                  </a:cubicBezTo>
                  <a:cubicBezTo>
                    <a:pt x="1195" y="1157"/>
                    <a:pt x="1010" y="679"/>
                    <a:pt x="702" y="363"/>
                  </a:cubicBezTo>
                  <a:cubicBezTo>
                    <a:pt x="457" y="119"/>
                    <a:pt x="261" y="1"/>
                    <a:pt x="14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5" name="Google Shape;1545;p13"/>
            <p:cNvSpPr/>
            <p:nvPr/>
          </p:nvSpPr>
          <p:spPr>
            <a:xfrm>
              <a:off x="2031075" y="114670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60" y="1"/>
                  </a:moveTo>
                  <a:cubicBezTo>
                    <a:pt x="947" y="1"/>
                    <a:pt x="748" y="119"/>
                    <a:pt x="501" y="360"/>
                  </a:cubicBezTo>
                  <a:cubicBezTo>
                    <a:pt x="185" y="668"/>
                    <a:pt x="1" y="1137"/>
                    <a:pt x="1" y="1137"/>
                  </a:cubicBezTo>
                  <a:cubicBezTo>
                    <a:pt x="1" y="1137"/>
                    <a:pt x="478" y="960"/>
                    <a:pt x="786" y="652"/>
                  </a:cubicBezTo>
                  <a:cubicBezTo>
                    <a:pt x="1102" y="344"/>
                    <a:pt x="1210" y="106"/>
                    <a:pt x="1133" y="28"/>
                  </a:cubicBezTo>
                  <a:cubicBezTo>
                    <a:pt x="1116" y="10"/>
                    <a:pt x="1091" y="1"/>
                    <a:pt x="106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6" name="Google Shape;1546;p13"/>
            <p:cNvSpPr/>
            <p:nvPr/>
          </p:nvSpPr>
          <p:spPr>
            <a:xfrm>
              <a:off x="2059750" y="1117175"/>
              <a:ext cx="30275" cy="28450"/>
            </a:xfrm>
            <a:custGeom>
              <a:avLst/>
              <a:gdLst/>
              <a:ahLst/>
              <a:cxnLst/>
              <a:rect l="l" t="t" r="r" b="b"/>
              <a:pathLst>
                <a:path w="1211" h="1138" extrusionOk="0">
                  <a:moveTo>
                    <a:pt x="1210" y="0"/>
                  </a:moveTo>
                  <a:lnTo>
                    <a:pt x="1210" y="0"/>
                  </a:lnTo>
                  <a:cubicBezTo>
                    <a:pt x="1210" y="0"/>
                    <a:pt x="740" y="178"/>
                    <a:pt x="425" y="486"/>
                  </a:cubicBezTo>
                  <a:cubicBezTo>
                    <a:pt x="109" y="794"/>
                    <a:pt x="1" y="1032"/>
                    <a:pt x="78" y="1109"/>
                  </a:cubicBezTo>
                  <a:cubicBezTo>
                    <a:pt x="95" y="1128"/>
                    <a:pt x="119" y="1137"/>
                    <a:pt x="151" y="1137"/>
                  </a:cubicBezTo>
                  <a:cubicBezTo>
                    <a:pt x="263" y="1137"/>
                    <a:pt x="463" y="1019"/>
                    <a:pt x="709" y="778"/>
                  </a:cubicBezTo>
                  <a:cubicBezTo>
                    <a:pt x="1025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7" name="Google Shape;1547;p13"/>
            <p:cNvSpPr/>
            <p:nvPr/>
          </p:nvSpPr>
          <p:spPr>
            <a:xfrm>
              <a:off x="2031075" y="1175125"/>
              <a:ext cx="29875" cy="29000"/>
            </a:xfrm>
            <a:custGeom>
              <a:avLst/>
              <a:gdLst/>
              <a:ahLst/>
              <a:cxnLst/>
              <a:rect l="l" t="t" r="r" b="b"/>
              <a:pathLst>
                <a:path w="1195" h="1160" extrusionOk="0">
                  <a:moveTo>
                    <a:pt x="1" y="0"/>
                  </a:moveTo>
                  <a:cubicBezTo>
                    <a:pt x="1" y="0"/>
                    <a:pt x="185" y="478"/>
                    <a:pt x="493" y="794"/>
                  </a:cubicBezTo>
                  <a:cubicBezTo>
                    <a:pt x="736" y="1036"/>
                    <a:pt x="931" y="1159"/>
                    <a:pt x="1044" y="1159"/>
                  </a:cubicBezTo>
                  <a:cubicBezTo>
                    <a:pt x="1075" y="1159"/>
                    <a:pt x="1099" y="1150"/>
                    <a:pt x="1117" y="1132"/>
                  </a:cubicBezTo>
                  <a:cubicBezTo>
                    <a:pt x="1194" y="1055"/>
                    <a:pt x="1086" y="817"/>
                    <a:pt x="778" y="501"/>
                  </a:cubicBezTo>
                  <a:cubicBezTo>
                    <a:pt x="470" y="193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8" name="Google Shape;1548;p13"/>
            <p:cNvSpPr/>
            <p:nvPr/>
          </p:nvSpPr>
          <p:spPr>
            <a:xfrm>
              <a:off x="2059375" y="1205250"/>
              <a:ext cx="29875" cy="29000"/>
            </a:xfrm>
            <a:custGeom>
              <a:avLst/>
              <a:gdLst/>
              <a:ahLst/>
              <a:cxnLst/>
              <a:rect l="l" t="t" r="r" b="b"/>
              <a:pathLst>
                <a:path w="1195" h="1160" extrusionOk="0">
                  <a:moveTo>
                    <a:pt x="148" y="1"/>
                  </a:moveTo>
                  <a:cubicBezTo>
                    <a:pt x="118" y="1"/>
                    <a:pt x="94" y="10"/>
                    <a:pt x="78" y="28"/>
                  </a:cubicBezTo>
                  <a:cubicBezTo>
                    <a:pt x="1" y="105"/>
                    <a:pt x="108" y="343"/>
                    <a:pt x="416" y="651"/>
                  </a:cubicBezTo>
                  <a:cubicBezTo>
                    <a:pt x="717" y="967"/>
                    <a:pt x="1194" y="1160"/>
                    <a:pt x="1194" y="1160"/>
                  </a:cubicBezTo>
                  <a:cubicBezTo>
                    <a:pt x="1194" y="1160"/>
                    <a:pt x="1009" y="682"/>
                    <a:pt x="701" y="366"/>
                  </a:cubicBezTo>
                  <a:cubicBezTo>
                    <a:pt x="459" y="124"/>
                    <a:pt x="259" y="1"/>
                    <a:pt x="148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9" name="Google Shape;1549;p13"/>
            <p:cNvSpPr/>
            <p:nvPr/>
          </p:nvSpPr>
          <p:spPr>
            <a:xfrm>
              <a:off x="2030700" y="120522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55" y="1"/>
                  </a:moveTo>
                  <a:cubicBezTo>
                    <a:pt x="940" y="1"/>
                    <a:pt x="741" y="119"/>
                    <a:pt x="501" y="360"/>
                  </a:cubicBezTo>
                  <a:cubicBezTo>
                    <a:pt x="185" y="668"/>
                    <a:pt x="0" y="1138"/>
                    <a:pt x="0" y="1138"/>
                  </a:cubicBezTo>
                  <a:cubicBezTo>
                    <a:pt x="0" y="1138"/>
                    <a:pt x="470" y="960"/>
                    <a:pt x="786" y="652"/>
                  </a:cubicBezTo>
                  <a:cubicBezTo>
                    <a:pt x="1094" y="344"/>
                    <a:pt x="1209" y="106"/>
                    <a:pt x="1132" y="29"/>
                  </a:cubicBezTo>
                  <a:cubicBezTo>
                    <a:pt x="1114" y="10"/>
                    <a:pt x="1088" y="1"/>
                    <a:pt x="105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0" name="Google Shape;1550;p13"/>
            <p:cNvSpPr/>
            <p:nvPr/>
          </p:nvSpPr>
          <p:spPr>
            <a:xfrm>
              <a:off x="2059375" y="117570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10" y="1"/>
                  </a:moveTo>
                  <a:cubicBezTo>
                    <a:pt x="1210" y="1"/>
                    <a:pt x="732" y="178"/>
                    <a:pt x="424" y="486"/>
                  </a:cubicBezTo>
                  <a:cubicBezTo>
                    <a:pt x="108" y="794"/>
                    <a:pt x="1" y="1032"/>
                    <a:pt x="78" y="1109"/>
                  </a:cubicBezTo>
                  <a:cubicBezTo>
                    <a:pt x="94" y="1128"/>
                    <a:pt x="119" y="1137"/>
                    <a:pt x="151" y="1137"/>
                  </a:cubicBezTo>
                  <a:cubicBezTo>
                    <a:pt x="263" y="1137"/>
                    <a:pt x="462" y="1019"/>
                    <a:pt x="709" y="778"/>
                  </a:cubicBezTo>
                  <a:cubicBezTo>
                    <a:pt x="1017" y="470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1" name="Google Shape;1551;p13"/>
            <p:cNvSpPr/>
            <p:nvPr/>
          </p:nvSpPr>
          <p:spPr>
            <a:xfrm>
              <a:off x="2030700" y="123365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77" y="478"/>
                    <a:pt x="485" y="786"/>
                  </a:cubicBezTo>
                  <a:cubicBezTo>
                    <a:pt x="730" y="1037"/>
                    <a:pt x="931" y="1156"/>
                    <a:pt x="1046" y="1156"/>
                  </a:cubicBezTo>
                  <a:cubicBezTo>
                    <a:pt x="1075" y="1156"/>
                    <a:pt x="1099" y="1148"/>
                    <a:pt x="1117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93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2" name="Google Shape;1552;p13"/>
            <p:cNvSpPr/>
            <p:nvPr/>
          </p:nvSpPr>
          <p:spPr>
            <a:xfrm>
              <a:off x="2058800" y="1263775"/>
              <a:ext cx="30050" cy="28800"/>
            </a:xfrm>
            <a:custGeom>
              <a:avLst/>
              <a:gdLst/>
              <a:ahLst/>
              <a:cxnLst/>
              <a:rect l="l" t="t" r="r" b="b"/>
              <a:pathLst>
                <a:path w="1202" h="1152" extrusionOk="0">
                  <a:moveTo>
                    <a:pt x="155" y="1"/>
                  </a:moveTo>
                  <a:cubicBezTo>
                    <a:pt x="125" y="1"/>
                    <a:pt x="102" y="10"/>
                    <a:pt x="85" y="28"/>
                  </a:cubicBezTo>
                  <a:cubicBezTo>
                    <a:pt x="0" y="105"/>
                    <a:pt x="108" y="343"/>
                    <a:pt x="416" y="651"/>
                  </a:cubicBezTo>
                  <a:cubicBezTo>
                    <a:pt x="724" y="967"/>
                    <a:pt x="1202" y="1152"/>
                    <a:pt x="1202" y="1152"/>
                  </a:cubicBezTo>
                  <a:cubicBezTo>
                    <a:pt x="1202" y="1152"/>
                    <a:pt x="1017" y="682"/>
                    <a:pt x="709" y="366"/>
                  </a:cubicBezTo>
                  <a:cubicBezTo>
                    <a:pt x="466" y="124"/>
                    <a:pt x="267" y="1"/>
                    <a:pt x="15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3" name="Google Shape;1553;p13"/>
            <p:cNvSpPr/>
            <p:nvPr/>
          </p:nvSpPr>
          <p:spPr>
            <a:xfrm>
              <a:off x="2030300" y="126375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52" y="1"/>
                  </a:moveTo>
                  <a:cubicBezTo>
                    <a:pt x="940" y="1"/>
                    <a:pt x="742" y="119"/>
                    <a:pt x="501" y="360"/>
                  </a:cubicBezTo>
                  <a:cubicBezTo>
                    <a:pt x="186" y="668"/>
                    <a:pt x="1" y="1138"/>
                    <a:pt x="1" y="1138"/>
                  </a:cubicBezTo>
                  <a:cubicBezTo>
                    <a:pt x="1" y="1138"/>
                    <a:pt x="471" y="960"/>
                    <a:pt x="786" y="652"/>
                  </a:cubicBezTo>
                  <a:cubicBezTo>
                    <a:pt x="1094" y="344"/>
                    <a:pt x="1210" y="106"/>
                    <a:pt x="1125" y="29"/>
                  </a:cubicBezTo>
                  <a:cubicBezTo>
                    <a:pt x="1108" y="10"/>
                    <a:pt x="1084" y="1"/>
                    <a:pt x="1052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4" name="Google Shape;1554;p13"/>
            <p:cNvSpPr/>
            <p:nvPr/>
          </p:nvSpPr>
          <p:spPr>
            <a:xfrm>
              <a:off x="2059000" y="123422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09" y="1"/>
                  </a:moveTo>
                  <a:cubicBezTo>
                    <a:pt x="1209" y="1"/>
                    <a:pt x="732" y="178"/>
                    <a:pt x="424" y="486"/>
                  </a:cubicBezTo>
                  <a:cubicBezTo>
                    <a:pt x="108" y="794"/>
                    <a:pt x="0" y="1033"/>
                    <a:pt x="77" y="1110"/>
                  </a:cubicBezTo>
                  <a:cubicBezTo>
                    <a:pt x="94" y="1128"/>
                    <a:pt x="119" y="1137"/>
                    <a:pt x="150" y="1137"/>
                  </a:cubicBezTo>
                  <a:cubicBezTo>
                    <a:pt x="262" y="1137"/>
                    <a:pt x="462" y="1019"/>
                    <a:pt x="709" y="778"/>
                  </a:cubicBezTo>
                  <a:cubicBezTo>
                    <a:pt x="1017" y="470"/>
                    <a:pt x="1209" y="1"/>
                    <a:pt x="120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5" name="Google Shape;1555;p13"/>
            <p:cNvSpPr/>
            <p:nvPr/>
          </p:nvSpPr>
          <p:spPr>
            <a:xfrm>
              <a:off x="2030300" y="12921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cubicBezTo>
                    <a:pt x="1" y="1"/>
                    <a:pt x="178" y="478"/>
                    <a:pt x="486" y="786"/>
                  </a:cubicBezTo>
                  <a:cubicBezTo>
                    <a:pt x="731" y="1037"/>
                    <a:pt x="932" y="1156"/>
                    <a:pt x="1042" y="1156"/>
                  </a:cubicBezTo>
                  <a:cubicBezTo>
                    <a:pt x="1071" y="1156"/>
                    <a:pt x="1094" y="1148"/>
                    <a:pt x="1110" y="1133"/>
                  </a:cubicBezTo>
                  <a:cubicBezTo>
                    <a:pt x="1194" y="1056"/>
                    <a:pt x="1087" y="817"/>
                    <a:pt x="779" y="501"/>
                  </a:cubicBezTo>
                  <a:cubicBezTo>
                    <a:pt x="471" y="193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6" name="Google Shape;1556;p13"/>
            <p:cNvSpPr/>
            <p:nvPr/>
          </p:nvSpPr>
          <p:spPr>
            <a:xfrm>
              <a:off x="2058425" y="1322300"/>
              <a:ext cx="29850" cy="28825"/>
            </a:xfrm>
            <a:custGeom>
              <a:avLst/>
              <a:gdLst/>
              <a:ahLst/>
              <a:cxnLst/>
              <a:rect l="l" t="t" r="r" b="b"/>
              <a:pathLst>
                <a:path w="1194" h="1153" extrusionOk="0">
                  <a:moveTo>
                    <a:pt x="155" y="1"/>
                  </a:moveTo>
                  <a:cubicBezTo>
                    <a:pt x="125" y="1"/>
                    <a:pt x="101" y="10"/>
                    <a:pt x="85" y="28"/>
                  </a:cubicBezTo>
                  <a:cubicBezTo>
                    <a:pt x="0" y="105"/>
                    <a:pt x="108" y="343"/>
                    <a:pt x="416" y="652"/>
                  </a:cubicBezTo>
                  <a:cubicBezTo>
                    <a:pt x="724" y="967"/>
                    <a:pt x="1194" y="1152"/>
                    <a:pt x="1194" y="1152"/>
                  </a:cubicBezTo>
                  <a:cubicBezTo>
                    <a:pt x="1194" y="1152"/>
                    <a:pt x="1017" y="682"/>
                    <a:pt x="709" y="367"/>
                  </a:cubicBezTo>
                  <a:cubicBezTo>
                    <a:pt x="466" y="124"/>
                    <a:pt x="266" y="1"/>
                    <a:pt x="15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7" name="Google Shape;1557;p13"/>
            <p:cNvSpPr/>
            <p:nvPr/>
          </p:nvSpPr>
          <p:spPr>
            <a:xfrm>
              <a:off x="2029725" y="1322200"/>
              <a:ext cx="30450" cy="28525"/>
            </a:xfrm>
            <a:custGeom>
              <a:avLst/>
              <a:gdLst/>
              <a:ahLst/>
              <a:cxnLst/>
              <a:rect l="l" t="t" r="r" b="b"/>
              <a:pathLst>
                <a:path w="1218" h="1141" extrusionOk="0">
                  <a:moveTo>
                    <a:pt x="1065" y="0"/>
                  </a:moveTo>
                  <a:cubicBezTo>
                    <a:pt x="954" y="0"/>
                    <a:pt x="752" y="118"/>
                    <a:pt x="501" y="363"/>
                  </a:cubicBezTo>
                  <a:cubicBezTo>
                    <a:pt x="193" y="671"/>
                    <a:pt x="1" y="1141"/>
                    <a:pt x="1" y="1141"/>
                  </a:cubicBezTo>
                  <a:cubicBezTo>
                    <a:pt x="1" y="1141"/>
                    <a:pt x="478" y="964"/>
                    <a:pt x="794" y="656"/>
                  </a:cubicBezTo>
                  <a:cubicBezTo>
                    <a:pt x="1102" y="347"/>
                    <a:pt x="1217" y="109"/>
                    <a:pt x="1133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8" name="Google Shape;1558;p13"/>
            <p:cNvSpPr/>
            <p:nvPr/>
          </p:nvSpPr>
          <p:spPr>
            <a:xfrm>
              <a:off x="2058425" y="1292550"/>
              <a:ext cx="30425" cy="28650"/>
            </a:xfrm>
            <a:custGeom>
              <a:avLst/>
              <a:gdLst/>
              <a:ahLst/>
              <a:cxnLst/>
              <a:rect l="l" t="t" r="r" b="b"/>
              <a:pathLst>
                <a:path w="1217" h="1146" extrusionOk="0">
                  <a:moveTo>
                    <a:pt x="1217" y="1"/>
                  </a:moveTo>
                  <a:cubicBezTo>
                    <a:pt x="1217" y="1"/>
                    <a:pt x="739" y="186"/>
                    <a:pt x="424" y="494"/>
                  </a:cubicBezTo>
                  <a:cubicBezTo>
                    <a:pt x="116" y="802"/>
                    <a:pt x="0" y="1041"/>
                    <a:pt x="85" y="1118"/>
                  </a:cubicBezTo>
                  <a:cubicBezTo>
                    <a:pt x="102" y="1136"/>
                    <a:pt x="126" y="1146"/>
                    <a:pt x="158" y="1146"/>
                  </a:cubicBezTo>
                  <a:cubicBezTo>
                    <a:pt x="270" y="1146"/>
                    <a:pt x="468" y="1027"/>
                    <a:pt x="709" y="786"/>
                  </a:cubicBezTo>
                  <a:cubicBezTo>
                    <a:pt x="1024" y="478"/>
                    <a:pt x="1217" y="1"/>
                    <a:pt x="1217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9" name="Google Shape;1559;p13"/>
            <p:cNvSpPr/>
            <p:nvPr/>
          </p:nvSpPr>
          <p:spPr>
            <a:xfrm>
              <a:off x="2029725" y="1350700"/>
              <a:ext cx="30050" cy="28925"/>
            </a:xfrm>
            <a:custGeom>
              <a:avLst/>
              <a:gdLst/>
              <a:ahLst/>
              <a:cxnLst/>
              <a:rect l="l" t="t" r="r" b="b"/>
              <a:pathLst>
                <a:path w="1202" h="1157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85" y="478"/>
                    <a:pt x="494" y="786"/>
                  </a:cubicBezTo>
                  <a:cubicBezTo>
                    <a:pt x="738" y="1037"/>
                    <a:pt x="939" y="1157"/>
                    <a:pt x="1050" y="1157"/>
                  </a:cubicBezTo>
                  <a:cubicBezTo>
                    <a:pt x="1079" y="1157"/>
                    <a:pt x="1101" y="1149"/>
                    <a:pt x="1117" y="1133"/>
                  </a:cubicBezTo>
                  <a:cubicBezTo>
                    <a:pt x="1202" y="1056"/>
                    <a:pt x="1094" y="817"/>
                    <a:pt x="786" y="501"/>
                  </a:cubicBezTo>
                  <a:cubicBezTo>
                    <a:pt x="478" y="193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0" name="Google Shape;1560;p13"/>
            <p:cNvSpPr/>
            <p:nvPr/>
          </p:nvSpPr>
          <p:spPr>
            <a:xfrm>
              <a:off x="2058025" y="1380750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46" y="0"/>
                  </a:moveTo>
                  <a:cubicBezTo>
                    <a:pt x="118" y="0"/>
                    <a:pt x="95" y="8"/>
                    <a:pt x="78" y="23"/>
                  </a:cubicBezTo>
                  <a:cubicBezTo>
                    <a:pt x="1" y="108"/>
                    <a:pt x="108" y="347"/>
                    <a:pt x="417" y="655"/>
                  </a:cubicBezTo>
                  <a:cubicBezTo>
                    <a:pt x="725" y="970"/>
                    <a:pt x="1194" y="1155"/>
                    <a:pt x="1194" y="1155"/>
                  </a:cubicBezTo>
                  <a:cubicBezTo>
                    <a:pt x="1194" y="1155"/>
                    <a:pt x="1017" y="685"/>
                    <a:pt x="709" y="370"/>
                  </a:cubicBezTo>
                  <a:cubicBezTo>
                    <a:pt x="463" y="123"/>
                    <a:pt x="261" y="0"/>
                    <a:pt x="146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1" name="Google Shape;1561;p13"/>
            <p:cNvSpPr/>
            <p:nvPr/>
          </p:nvSpPr>
          <p:spPr>
            <a:xfrm>
              <a:off x="2029350" y="138072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5" y="0"/>
                  </a:moveTo>
                  <a:cubicBezTo>
                    <a:pt x="953" y="0"/>
                    <a:pt x="751" y="119"/>
                    <a:pt x="501" y="363"/>
                  </a:cubicBezTo>
                  <a:cubicBezTo>
                    <a:pt x="193" y="671"/>
                    <a:pt x="0" y="1141"/>
                    <a:pt x="0" y="1141"/>
                  </a:cubicBezTo>
                  <a:cubicBezTo>
                    <a:pt x="0" y="1141"/>
                    <a:pt x="478" y="964"/>
                    <a:pt x="786" y="656"/>
                  </a:cubicBezTo>
                  <a:cubicBezTo>
                    <a:pt x="1101" y="348"/>
                    <a:pt x="1209" y="109"/>
                    <a:pt x="1132" y="24"/>
                  </a:cubicBezTo>
                  <a:cubicBezTo>
                    <a:pt x="1116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2" name="Google Shape;1562;p13"/>
            <p:cNvSpPr/>
            <p:nvPr/>
          </p:nvSpPr>
          <p:spPr>
            <a:xfrm>
              <a:off x="2058025" y="1351100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210" y="0"/>
                  </a:moveTo>
                  <a:lnTo>
                    <a:pt x="1210" y="0"/>
                  </a:lnTo>
                  <a:cubicBezTo>
                    <a:pt x="1210" y="0"/>
                    <a:pt x="740" y="185"/>
                    <a:pt x="424" y="493"/>
                  </a:cubicBezTo>
                  <a:cubicBezTo>
                    <a:pt x="116" y="801"/>
                    <a:pt x="1" y="1040"/>
                    <a:pt x="78" y="1117"/>
                  </a:cubicBezTo>
                  <a:cubicBezTo>
                    <a:pt x="96" y="1135"/>
                    <a:pt x="122" y="1145"/>
                    <a:pt x="155" y="1145"/>
                  </a:cubicBezTo>
                  <a:cubicBezTo>
                    <a:pt x="270" y="1145"/>
                    <a:pt x="469" y="1026"/>
                    <a:pt x="709" y="786"/>
                  </a:cubicBezTo>
                  <a:cubicBezTo>
                    <a:pt x="1025" y="478"/>
                    <a:pt x="1210" y="0"/>
                    <a:pt x="121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3" name="Google Shape;1563;p13"/>
            <p:cNvSpPr/>
            <p:nvPr/>
          </p:nvSpPr>
          <p:spPr>
            <a:xfrm>
              <a:off x="2029350" y="140922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1"/>
                  </a:moveTo>
                  <a:cubicBezTo>
                    <a:pt x="0" y="1"/>
                    <a:pt x="185" y="478"/>
                    <a:pt x="493" y="786"/>
                  </a:cubicBezTo>
                  <a:cubicBezTo>
                    <a:pt x="738" y="1037"/>
                    <a:pt x="939" y="1157"/>
                    <a:pt x="1050" y="1157"/>
                  </a:cubicBezTo>
                  <a:cubicBezTo>
                    <a:pt x="1078" y="1157"/>
                    <a:pt x="1101" y="1149"/>
                    <a:pt x="1117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93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4" name="Google Shape;1564;p13"/>
            <p:cNvSpPr/>
            <p:nvPr/>
          </p:nvSpPr>
          <p:spPr>
            <a:xfrm>
              <a:off x="2057650" y="1439275"/>
              <a:ext cx="29850" cy="28900"/>
            </a:xfrm>
            <a:custGeom>
              <a:avLst/>
              <a:gdLst/>
              <a:ahLst/>
              <a:cxnLst/>
              <a:rect l="l" t="t" r="r" b="b"/>
              <a:pathLst>
                <a:path w="1194" h="1156" extrusionOk="0">
                  <a:moveTo>
                    <a:pt x="145" y="0"/>
                  </a:moveTo>
                  <a:cubicBezTo>
                    <a:pt x="117" y="0"/>
                    <a:pt x="94" y="8"/>
                    <a:pt x="77" y="23"/>
                  </a:cubicBezTo>
                  <a:cubicBezTo>
                    <a:pt x="0" y="108"/>
                    <a:pt x="108" y="347"/>
                    <a:pt x="416" y="655"/>
                  </a:cubicBezTo>
                  <a:cubicBezTo>
                    <a:pt x="724" y="970"/>
                    <a:pt x="1194" y="1155"/>
                    <a:pt x="1194" y="1155"/>
                  </a:cubicBezTo>
                  <a:cubicBezTo>
                    <a:pt x="1194" y="1155"/>
                    <a:pt x="1009" y="685"/>
                    <a:pt x="701" y="370"/>
                  </a:cubicBezTo>
                  <a:cubicBezTo>
                    <a:pt x="455" y="123"/>
                    <a:pt x="257" y="0"/>
                    <a:pt x="14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5" name="Google Shape;1565;p13"/>
            <p:cNvSpPr/>
            <p:nvPr/>
          </p:nvSpPr>
          <p:spPr>
            <a:xfrm>
              <a:off x="2032225" y="1439250"/>
              <a:ext cx="26975" cy="24675"/>
            </a:xfrm>
            <a:custGeom>
              <a:avLst/>
              <a:gdLst/>
              <a:ahLst/>
              <a:cxnLst/>
              <a:rect l="l" t="t" r="r" b="b"/>
              <a:pathLst>
                <a:path w="1079" h="987" extrusionOk="0">
                  <a:moveTo>
                    <a:pt x="934" y="0"/>
                  </a:moveTo>
                  <a:cubicBezTo>
                    <a:pt x="823" y="0"/>
                    <a:pt x="621" y="119"/>
                    <a:pt x="370" y="363"/>
                  </a:cubicBezTo>
                  <a:cubicBezTo>
                    <a:pt x="209" y="517"/>
                    <a:pt x="85" y="717"/>
                    <a:pt x="1" y="879"/>
                  </a:cubicBezTo>
                  <a:cubicBezTo>
                    <a:pt x="62" y="918"/>
                    <a:pt x="132" y="948"/>
                    <a:pt x="193" y="987"/>
                  </a:cubicBezTo>
                  <a:cubicBezTo>
                    <a:pt x="347" y="902"/>
                    <a:pt x="517" y="787"/>
                    <a:pt x="655" y="648"/>
                  </a:cubicBezTo>
                  <a:cubicBezTo>
                    <a:pt x="971" y="340"/>
                    <a:pt x="1079" y="109"/>
                    <a:pt x="1002" y="24"/>
                  </a:cubicBezTo>
                  <a:cubicBezTo>
                    <a:pt x="986" y="8"/>
                    <a:pt x="963" y="0"/>
                    <a:pt x="934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6" name="Google Shape;1566;p13"/>
            <p:cNvSpPr/>
            <p:nvPr/>
          </p:nvSpPr>
          <p:spPr>
            <a:xfrm>
              <a:off x="2057650" y="14096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0"/>
                  </a:moveTo>
                  <a:cubicBezTo>
                    <a:pt x="1209" y="0"/>
                    <a:pt x="740" y="185"/>
                    <a:pt x="424" y="493"/>
                  </a:cubicBezTo>
                  <a:cubicBezTo>
                    <a:pt x="108" y="801"/>
                    <a:pt x="0" y="1040"/>
                    <a:pt x="77" y="1117"/>
                  </a:cubicBezTo>
                  <a:cubicBezTo>
                    <a:pt x="95" y="1133"/>
                    <a:pt x="120" y="1142"/>
                    <a:pt x="152" y="1142"/>
                  </a:cubicBezTo>
                  <a:cubicBezTo>
                    <a:pt x="267" y="1142"/>
                    <a:pt x="466" y="1028"/>
                    <a:pt x="709" y="786"/>
                  </a:cubicBezTo>
                  <a:cubicBezTo>
                    <a:pt x="1024" y="478"/>
                    <a:pt x="1209" y="0"/>
                    <a:pt x="120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7" name="Google Shape;1567;p13"/>
            <p:cNvSpPr/>
            <p:nvPr/>
          </p:nvSpPr>
          <p:spPr>
            <a:xfrm>
              <a:off x="2068800" y="1468150"/>
              <a:ext cx="18700" cy="15425"/>
            </a:xfrm>
            <a:custGeom>
              <a:avLst/>
              <a:gdLst/>
              <a:ahLst/>
              <a:cxnLst/>
              <a:rect l="l" t="t" r="r" b="b"/>
              <a:pathLst>
                <a:path w="748" h="617" extrusionOk="0">
                  <a:moveTo>
                    <a:pt x="748" y="0"/>
                  </a:moveTo>
                  <a:cubicBezTo>
                    <a:pt x="717" y="16"/>
                    <a:pt x="301" y="177"/>
                    <a:pt x="1" y="455"/>
                  </a:cubicBezTo>
                  <a:cubicBezTo>
                    <a:pt x="132" y="509"/>
                    <a:pt x="263" y="562"/>
                    <a:pt x="394" y="616"/>
                  </a:cubicBezTo>
                  <a:cubicBezTo>
                    <a:pt x="609" y="339"/>
                    <a:pt x="740" y="23"/>
                    <a:pt x="748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8" name="Google Shape;1568;p13"/>
            <p:cNvSpPr/>
            <p:nvPr/>
          </p:nvSpPr>
          <p:spPr>
            <a:xfrm>
              <a:off x="1999900" y="673225"/>
              <a:ext cx="5200" cy="3850"/>
            </a:xfrm>
            <a:custGeom>
              <a:avLst/>
              <a:gdLst/>
              <a:ahLst/>
              <a:cxnLst/>
              <a:rect l="l" t="t" r="r" b="b"/>
              <a:pathLst>
                <a:path w="208" h="154" extrusionOk="0">
                  <a:moveTo>
                    <a:pt x="193" y="0"/>
                  </a:moveTo>
                  <a:cubicBezTo>
                    <a:pt x="131" y="46"/>
                    <a:pt x="62" y="85"/>
                    <a:pt x="0" y="123"/>
                  </a:cubicBezTo>
                  <a:cubicBezTo>
                    <a:pt x="41" y="144"/>
                    <a:pt x="77" y="153"/>
                    <a:pt x="108" y="153"/>
                  </a:cubicBezTo>
                  <a:cubicBezTo>
                    <a:pt x="136" y="153"/>
                    <a:pt x="159" y="146"/>
                    <a:pt x="177" y="131"/>
                  </a:cubicBezTo>
                  <a:cubicBezTo>
                    <a:pt x="200" y="100"/>
                    <a:pt x="208" y="62"/>
                    <a:pt x="193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9" name="Google Shape;1569;p13"/>
            <p:cNvSpPr/>
            <p:nvPr/>
          </p:nvSpPr>
          <p:spPr>
            <a:xfrm>
              <a:off x="2004500" y="6782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53" y="1"/>
                  </a:moveTo>
                  <a:cubicBezTo>
                    <a:pt x="124" y="1"/>
                    <a:pt x="101" y="9"/>
                    <a:pt x="86" y="24"/>
                  </a:cubicBezTo>
                  <a:cubicBezTo>
                    <a:pt x="1" y="101"/>
                    <a:pt x="109" y="340"/>
                    <a:pt x="417" y="656"/>
                  </a:cubicBezTo>
                  <a:cubicBezTo>
                    <a:pt x="725" y="964"/>
                    <a:pt x="1194" y="1156"/>
                    <a:pt x="1194" y="1156"/>
                  </a:cubicBezTo>
                  <a:cubicBezTo>
                    <a:pt x="1194" y="1156"/>
                    <a:pt x="1017" y="679"/>
                    <a:pt x="709" y="371"/>
                  </a:cubicBezTo>
                  <a:cubicBezTo>
                    <a:pt x="465" y="120"/>
                    <a:pt x="264" y="1"/>
                    <a:pt x="153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0" name="Google Shape;1570;p13"/>
            <p:cNvSpPr/>
            <p:nvPr/>
          </p:nvSpPr>
          <p:spPr>
            <a:xfrm>
              <a:off x="1976025" y="6782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57" y="1"/>
                  </a:moveTo>
                  <a:cubicBezTo>
                    <a:pt x="946" y="1"/>
                    <a:pt x="745" y="119"/>
                    <a:pt x="501" y="363"/>
                  </a:cubicBezTo>
                  <a:cubicBezTo>
                    <a:pt x="185" y="671"/>
                    <a:pt x="0" y="1141"/>
                    <a:pt x="0" y="1141"/>
                  </a:cubicBezTo>
                  <a:cubicBezTo>
                    <a:pt x="0" y="1141"/>
                    <a:pt x="470" y="956"/>
                    <a:pt x="786" y="648"/>
                  </a:cubicBezTo>
                  <a:cubicBezTo>
                    <a:pt x="1094" y="340"/>
                    <a:pt x="1209" y="101"/>
                    <a:pt x="1124" y="24"/>
                  </a:cubicBezTo>
                  <a:cubicBezTo>
                    <a:pt x="1109" y="9"/>
                    <a:pt x="1086" y="1"/>
                    <a:pt x="1057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1" name="Google Shape;1571;p13"/>
            <p:cNvSpPr/>
            <p:nvPr/>
          </p:nvSpPr>
          <p:spPr>
            <a:xfrm>
              <a:off x="2005850" y="657825"/>
              <a:ext cx="24300" cy="19275"/>
            </a:xfrm>
            <a:custGeom>
              <a:avLst/>
              <a:gdLst/>
              <a:ahLst/>
              <a:cxnLst/>
              <a:rect l="l" t="t" r="r" b="b"/>
              <a:pathLst>
                <a:path w="972" h="771" extrusionOk="0">
                  <a:moveTo>
                    <a:pt x="971" y="0"/>
                  </a:moveTo>
                  <a:cubicBezTo>
                    <a:pt x="655" y="177"/>
                    <a:pt x="340" y="370"/>
                    <a:pt x="32" y="562"/>
                  </a:cubicBezTo>
                  <a:cubicBezTo>
                    <a:pt x="1" y="647"/>
                    <a:pt x="1" y="709"/>
                    <a:pt x="32" y="747"/>
                  </a:cubicBezTo>
                  <a:cubicBezTo>
                    <a:pt x="47" y="763"/>
                    <a:pt x="70" y="771"/>
                    <a:pt x="99" y="771"/>
                  </a:cubicBezTo>
                  <a:cubicBezTo>
                    <a:pt x="210" y="771"/>
                    <a:pt x="412" y="653"/>
                    <a:pt x="663" y="408"/>
                  </a:cubicBezTo>
                  <a:cubicBezTo>
                    <a:pt x="786" y="285"/>
                    <a:pt x="894" y="139"/>
                    <a:pt x="97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2" name="Google Shape;1572;p13"/>
            <p:cNvSpPr/>
            <p:nvPr/>
          </p:nvSpPr>
          <p:spPr>
            <a:xfrm>
              <a:off x="1976025" y="706725"/>
              <a:ext cx="29850" cy="28900"/>
            </a:xfrm>
            <a:custGeom>
              <a:avLst/>
              <a:gdLst/>
              <a:ahLst/>
              <a:cxnLst/>
              <a:rect l="l" t="t" r="r" b="b"/>
              <a:pathLst>
                <a:path w="1194" h="1156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177" y="470"/>
                    <a:pt x="485" y="786"/>
                  </a:cubicBezTo>
                  <a:cubicBezTo>
                    <a:pt x="732" y="1032"/>
                    <a:pt x="934" y="1155"/>
                    <a:pt x="1044" y="1155"/>
                  </a:cubicBezTo>
                  <a:cubicBezTo>
                    <a:pt x="1072" y="1155"/>
                    <a:pt x="1094" y="1148"/>
                    <a:pt x="1109" y="1132"/>
                  </a:cubicBezTo>
                  <a:cubicBezTo>
                    <a:pt x="1194" y="1047"/>
                    <a:pt x="1086" y="809"/>
                    <a:pt x="778" y="501"/>
                  </a:cubicBezTo>
                  <a:cubicBezTo>
                    <a:pt x="470" y="18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3" name="Google Shape;1573;p13"/>
            <p:cNvSpPr/>
            <p:nvPr/>
          </p:nvSpPr>
          <p:spPr>
            <a:xfrm>
              <a:off x="2004125" y="7367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52" y="1"/>
                  </a:moveTo>
                  <a:cubicBezTo>
                    <a:pt x="124" y="1"/>
                    <a:pt x="101" y="9"/>
                    <a:pt x="85" y="25"/>
                  </a:cubicBezTo>
                  <a:cubicBezTo>
                    <a:pt x="0" y="102"/>
                    <a:pt x="108" y="340"/>
                    <a:pt x="416" y="656"/>
                  </a:cubicBezTo>
                  <a:cubicBezTo>
                    <a:pt x="724" y="964"/>
                    <a:pt x="1194" y="1157"/>
                    <a:pt x="1194" y="1157"/>
                  </a:cubicBezTo>
                  <a:cubicBezTo>
                    <a:pt x="1194" y="1157"/>
                    <a:pt x="1017" y="679"/>
                    <a:pt x="709" y="371"/>
                  </a:cubicBezTo>
                  <a:cubicBezTo>
                    <a:pt x="464" y="120"/>
                    <a:pt x="263" y="1"/>
                    <a:pt x="152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4" name="Google Shape;1574;p13"/>
            <p:cNvSpPr/>
            <p:nvPr/>
          </p:nvSpPr>
          <p:spPr>
            <a:xfrm>
              <a:off x="1975425" y="736725"/>
              <a:ext cx="30275" cy="28550"/>
            </a:xfrm>
            <a:custGeom>
              <a:avLst/>
              <a:gdLst/>
              <a:ahLst/>
              <a:cxnLst/>
              <a:rect l="l" t="t" r="r" b="b"/>
              <a:pathLst>
                <a:path w="1211" h="1142" extrusionOk="0">
                  <a:moveTo>
                    <a:pt x="1065" y="1"/>
                  </a:moveTo>
                  <a:cubicBezTo>
                    <a:pt x="954" y="1"/>
                    <a:pt x="752" y="119"/>
                    <a:pt x="502" y="363"/>
                  </a:cubicBezTo>
                  <a:cubicBezTo>
                    <a:pt x="194" y="664"/>
                    <a:pt x="1" y="1141"/>
                    <a:pt x="1" y="1141"/>
                  </a:cubicBezTo>
                  <a:cubicBezTo>
                    <a:pt x="1" y="1141"/>
                    <a:pt x="478" y="956"/>
                    <a:pt x="794" y="648"/>
                  </a:cubicBezTo>
                  <a:cubicBezTo>
                    <a:pt x="1102" y="340"/>
                    <a:pt x="1210" y="102"/>
                    <a:pt x="1133" y="25"/>
                  </a:cubicBezTo>
                  <a:cubicBezTo>
                    <a:pt x="1117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5" name="Google Shape;1575;p13"/>
            <p:cNvSpPr/>
            <p:nvPr/>
          </p:nvSpPr>
          <p:spPr>
            <a:xfrm>
              <a:off x="2004125" y="707100"/>
              <a:ext cx="30450" cy="28550"/>
            </a:xfrm>
            <a:custGeom>
              <a:avLst/>
              <a:gdLst/>
              <a:ahLst/>
              <a:cxnLst/>
              <a:rect l="l" t="t" r="r" b="b"/>
              <a:pathLst>
                <a:path w="1218" h="1142" extrusionOk="0">
                  <a:moveTo>
                    <a:pt x="1217" y="0"/>
                  </a:moveTo>
                  <a:cubicBezTo>
                    <a:pt x="1217" y="0"/>
                    <a:pt x="740" y="185"/>
                    <a:pt x="424" y="493"/>
                  </a:cubicBezTo>
                  <a:cubicBezTo>
                    <a:pt x="116" y="801"/>
                    <a:pt x="0" y="1032"/>
                    <a:pt x="85" y="1117"/>
                  </a:cubicBezTo>
                  <a:cubicBezTo>
                    <a:pt x="101" y="1133"/>
                    <a:pt x="124" y="1141"/>
                    <a:pt x="153" y="1141"/>
                  </a:cubicBezTo>
                  <a:cubicBezTo>
                    <a:pt x="264" y="1141"/>
                    <a:pt x="464" y="1023"/>
                    <a:pt x="709" y="778"/>
                  </a:cubicBezTo>
                  <a:cubicBezTo>
                    <a:pt x="1025" y="470"/>
                    <a:pt x="1217" y="1"/>
                    <a:pt x="1217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6" name="Google Shape;1576;p13"/>
            <p:cNvSpPr/>
            <p:nvPr/>
          </p:nvSpPr>
          <p:spPr>
            <a:xfrm>
              <a:off x="1975425" y="765250"/>
              <a:ext cx="30075" cy="28900"/>
            </a:xfrm>
            <a:custGeom>
              <a:avLst/>
              <a:gdLst/>
              <a:ahLst/>
              <a:cxnLst/>
              <a:rect l="l" t="t" r="r" b="b"/>
              <a:pathLst>
                <a:path w="1203" h="1156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0"/>
                    <a:pt x="186" y="470"/>
                    <a:pt x="494" y="786"/>
                  </a:cubicBezTo>
                  <a:cubicBezTo>
                    <a:pt x="740" y="1032"/>
                    <a:pt x="942" y="1155"/>
                    <a:pt x="1053" y="1155"/>
                  </a:cubicBezTo>
                  <a:cubicBezTo>
                    <a:pt x="1080" y="1155"/>
                    <a:pt x="1102" y="1148"/>
                    <a:pt x="1118" y="1132"/>
                  </a:cubicBezTo>
                  <a:cubicBezTo>
                    <a:pt x="1202" y="1047"/>
                    <a:pt x="1095" y="809"/>
                    <a:pt x="786" y="501"/>
                  </a:cubicBezTo>
                  <a:cubicBezTo>
                    <a:pt x="478" y="185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7" name="Google Shape;1577;p13"/>
            <p:cNvSpPr/>
            <p:nvPr/>
          </p:nvSpPr>
          <p:spPr>
            <a:xfrm>
              <a:off x="2003750" y="79525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8" y="1"/>
                  </a:moveTo>
                  <a:cubicBezTo>
                    <a:pt x="118" y="1"/>
                    <a:pt x="94" y="9"/>
                    <a:pt x="77" y="25"/>
                  </a:cubicBezTo>
                  <a:cubicBezTo>
                    <a:pt x="0" y="102"/>
                    <a:pt x="108" y="340"/>
                    <a:pt x="416" y="656"/>
                  </a:cubicBezTo>
                  <a:cubicBezTo>
                    <a:pt x="724" y="964"/>
                    <a:pt x="1194" y="1157"/>
                    <a:pt x="1194" y="1157"/>
                  </a:cubicBezTo>
                  <a:cubicBezTo>
                    <a:pt x="1194" y="1157"/>
                    <a:pt x="1017" y="679"/>
                    <a:pt x="709" y="371"/>
                  </a:cubicBezTo>
                  <a:cubicBezTo>
                    <a:pt x="464" y="120"/>
                    <a:pt x="263" y="1"/>
                    <a:pt x="148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8" name="Google Shape;1578;p13"/>
            <p:cNvSpPr/>
            <p:nvPr/>
          </p:nvSpPr>
          <p:spPr>
            <a:xfrm>
              <a:off x="1975050" y="795225"/>
              <a:ext cx="30250" cy="28575"/>
            </a:xfrm>
            <a:custGeom>
              <a:avLst/>
              <a:gdLst/>
              <a:ahLst/>
              <a:cxnLst/>
              <a:rect l="l" t="t" r="r" b="b"/>
              <a:pathLst>
                <a:path w="1210" h="1143" extrusionOk="0">
                  <a:moveTo>
                    <a:pt x="1062" y="1"/>
                  </a:moveTo>
                  <a:cubicBezTo>
                    <a:pt x="950" y="1"/>
                    <a:pt x="749" y="114"/>
                    <a:pt x="501" y="357"/>
                  </a:cubicBezTo>
                  <a:cubicBezTo>
                    <a:pt x="193" y="665"/>
                    <a:pt x="1" y="1142"/>
                    <a:pt x="1" y="1142"/>
                  </a:cubicBezTo>
                  <a:cubicBezTo>
                    <a:pt x="1" y="1142"/>
                    <a:pt x="478" y="957"/>
                    <a:pt x="786" y="649"/>
                  </a:cubicBezTo>
                  <a:cubicBezTo>
                    <a:pt x="1102" y="341"/>
                    <a:pt x="1210" y="103"/>
                    <a:pt x="1133" y="26"/>
                  </a:cubicBezTo>
                  <a:cubicBezTo>
                    <a:pt x="1116" y="9"/>
                    <a:pt x="1092" y="1"/>
                    <a:pt x="1062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9" name="Google Shape;1579;p13"/>
            <p:cNvSpPr/>
            <p:nvPr/>
          </p:nvSpPr>
          <p:spPr>
            <a:xfrm>
              <a:off x="2003750" y="7656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lnTo>
                    <a:pt x="1209" y="1"/>
                  </a:lnTo>
                  <a:cubicBezTo>
                    <a:pt x="1209" y="1"/>
                    <a:pt x="739" y="185"/>
                    <a:pt x="424" y="493"/>
                  </a:cubicBezTo>
                  <a:cubicBezTo>
                    <a:pt x="116" y="794"/>
                    <a:pt x="0" y="1032"/>
                    <a:pt x="77" y="1117"/>
                  </a:cubicBezTo>
                  <a:cubicBezTo>
                    <a:pt x="95" y="1133"/>
                    <a:pt x="119" y="1141"/>
                    <a:pt x="148" y="1141"/>
                  </a:cubicBezTo>
                  <a:cubicBezTo>
                    <a:pt x="263" y="1141"/>
                    <a:pt x="464" y="1023"/>
                    <a:pt x="709" y="778"/>
                  </a:cubicBezTo>
                  <a:cubicBezTo>
                    <a:pt x="1024" y="470"/>
                    <a:pt x="1209" y="1"/>
                    <a:pt x="120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0" name="Google Shape;1580;p13"/>
            <p:cNvSpPr/>
            <p:nvPr/>
          </p:nvSpPr>
          <p:spPr>
            <a:xfrm>
              <a:off x="1975050" y="823775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" y="0"/>
                  </a:moveTo>
                  <a:cubicBezTo>
                    <a:pt x="1" y="0"/>
                    <a:pt x="185" y="470"/>
                    <a:pt x="493" y="786"/>
                  </a:cubicBezTo>
                  <a:cubicBezTo>
                    <a:pt x="740" y="1032"/>
                    <a:pt x="942" y="1155"/>
                    <a:pt x="1052" y="1155"/>
                  </a:cubicBezTo>
                  <a:cubicBezTo>
                    <a:pt x="1080" y="1155"/>
                    <a:pt x="1102" y="1148"/>
                    <a:pt x="1117" y="1132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5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1" name="Google Shape;1581;p13"/>
            <p:cNvSpPr/>
            <p:nvPr/>
          </p:nvSpPr>
          <p:spPr>
            <a:xfrm>
              <a:off x="2003350" y="8537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8" y="1"/>
                  </a:moveTo>
                  <a:cubicBezTo>
                    <a:pt x="119" y="1"/>
                    <a:pt x="95" y="9"/>
                    <a:pt x="78" y="25"/>
                  </a:cubicBezTo>
                  <a:cubicBezTo>
                    <a:pt x="1" y="102"/>
                    <a:pt x="108" y="340"/>
                    <a:pt x="416" y="656"/>
                  </a:cubicBezTo>
                  <a:cubicBezTo>
                    <a:pt x="725" y="964"/>
                    <a:pt x="1194" y="1157"/>
                    <a:pt x="1194" y="1157"/>
                  </a:cubicBezTo>
                  <a:cubicBezTo>
                    <a:pt x="1194" y="1157"/>
                    <a:pt x="1009" y="679"/>
                    <a:pt x="701" y="371"/>
                  </a:cubicBezTo>
                  <a:cubicBezTo>
                    <a:pt x="457" y="120"/>
                    <a:pt x="261" y="1"/>
                    <a:pt x="148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2" name="Google Shape;1582;p13"/>
            <p:cNvSpPr/>
            <p:nvPr/>
          </p:nvSpPr>
          <p:spPr>
            <a:xfrm>
              <a:off x="1974675" y="853675"/>
              <a:ext cx="30250" cy="28650"/>
            </a:xfrm>
            <a:custGeom>
              <a:avLst/>
              <a:gdLst/>
              <a:ahLst/>
              <a:cxnLst/>
              <a:rect l="l" t="t" r="r" b="b"/>
              <a:pathLst>
                <a:path w="1210" h="1146" extrusionOk="0">
                  <a:moveTo>
                    <a:pt x="1059" y="1"/>
                  </a:moveTo>
                  <a:cubicBezTo>
                    <a:pt x="947" y="1"/>
                    <a:pt x="747" y="119"/>
                    <a:pt x="501" y="360"/>
                  </a:cubicBezTo>
                  <a:cubicBezTo>
                    <a:pt x="193" y="668"/>
                    <a:pt x="0" y="1145"/>
                    <a:pt x="0" y="1145"/>
                  </a:cubicBezTo>
                  <a:cubicBezTo>
                    <a:pt x="0" y="1145"/>
                    <a:pt x="478" y="960"/>
                    <a:pt x="786" y="652"/>
                  </a:cubicBezTo>
                  <a:cubicBezTo>
                    <a:pt x="1101" y="344"/>
                    <a:pt x="1209" y="106"/>
                    <a:pt x="1132" y="29"/>
                  </a:cubicBezTo>
                  <a:cubicBezTo>
                    <a:pt x="1115" y="10"/>
                    <a:pt x="1091" y="1"/>
                    <a:pt x="105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3" name="Google Shape;1583;p13"/>
            <p:cNvSpPr/>
            <p:nvPr/>
          </p:nvSpPr>
          <p:spPr>
            <a:xfrm>
              <a:off x="2003350" y="8241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cubicBezTo>
                    <a:pt x="1210" y="1"/>
                    <a:pt x="740" y="178"/>
                    <a:pt x="424" y="486"/>
                  </a:cubicBezTo>
                  <a:cubicBezTo>
                    <a:pt x="108" y="794"/>
                    <a:pt x="1" y="1033"/>
                    <a:pt x="78" y="1117"/>
                  </a:cubicBezTo>
                  <a:cubicBezTo>
                    <a:pt x="95" y="1133"/>
                    <a:pt x="119" y="1141"/>
                    <a:pt x="149" y="1141"/>
                  </a:cubicBezTo>
                  <a:cubicBezTo>
                    <a:pt x="264" y="1141"/>
                    <a:pt x="465" y="1023"/>
                    <a:pt x="709" y="778"/>
                  </a:cubicBezTo>
                  <a:cubicBezTo>
                    <a:pt x="1025" y="470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4" name="Google Shape;1584;p13"/>
            <p:cNvSpPr/>
            <p:nvPr/>
          </p:nvSpPr>
          <p:spPr>
            <a:xfrm>
              <a:off x="1974675" y="882300"/>
              <a:ext cx="29850" cy="28800"/>
            </a:xfrm>
            <a:custGeom>
              <a:avLst/>
              <a:gdLst/>
              <a:ahLst/>
              <a:cxnLst/>
              <a:rect l="l" t="t" r="r" b="b"/>
              <a:pathLst>
                <a:path w="1194" h="1152" extrusionOk="0">
                  <a:moveTo>
                    <a:pt x="0" y="0"/>
                  </a:moveTo>
                  <a:cubicBezTo>
                    <a:pt x="0" y="0"/>
                    <a:pt x="185" y="470"/>
                    <a:pt x="493" y="786"/>
                  </a:cubicBezTo>
                  <a:cubicBezTo>
                    <a:pt x="736" y="1028"/>
                    <a:pt x="930" y="1152"/>
                    <a:pt x="1044" y="1152"/>
                  </a:cubicBezTo>
                  <a:cubicBezTo>
                    <a:pt x="1074" y="1152"/>
                    <a:pt x="1099" y="1143"/>
                    <a:pt x="1117" y="1125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5" name="Google Shape;1585;p13"/>
            <p:cNvSpPr/>
            <p:nvPr/>
          </p:nvSpPr>
          <p:spPr>
            <a:xfrm>
              <a:off x="2002975" y="91230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4" y="1"/>
                  </a:moveTo>
                  <a:cubicBezTo>
                    <a:pt x="116" y="1"/>
                    <a:pt x="93" y="9"/>
                    <a:pt x="77" y="25"/>
                  </a:cubicBezTo>
                  <a:cubicBezTo>
                    <a:pt x="0" y="102"/>
                    <a:pt x="108" y="340"/>
                    <a:pt x="416" y="656"/>
                  </a:cubicBezTo>
                  <a:cubicBezTo>
                    <a:pt x="716" y="964"/>
                    <a:pt x="1194" y="1157"/>
                    <a:pt x="1194" y="1157"/>
                  </a:cubicBezTo>
                  <a:cubicBezTo>
                    <a:pt x="1194" y="1157"/>
                    <a:pt x="1009" y="679"/>
                    <a:pt x="701" y="371"/>
                  </a:cubicBezTo>
                  <a:cubicBezTo>
                    <a:pt x="456" y="121"/>
                    <a:pt x="255" y="1"/>
                    <a:pt x="144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6" name="Google Shape;1586;p13"/>
            <p:cNvSpPr/>
            <p:nvPr/>
          </p:nvSpPr>
          <p:spPr>
            <a:xfrm>
              <a:off x="1974275" y="912200"/>
              <a:ext cx="30250" cy="28650"/>
            </a:xfrm>
            <a:custGeom>
              <a:avLst/>
              <a:gdLst/>
              <a:ahLst/>
              <a:cxnLst/>
              <a:rect l="l" t="t" r="r" b="b"/>
              <a:pathLst>
                <a:path w="1210" h="1146" extrusionOk="0">
                  <a:moveTo>
                    <a:pt x="1056" y="1"/>
                  </a:moveTo>
                  <a:cubicBezTo>
                    <a:pt x="940" y="1"/>
                    <a:pt x="742" y="119"/>
                    <a:pt x="501" y="360"/>
                  </a:cubicBezTo>
                  <a:cubicBezTo>
                    <a:pt x="186" y="668"/>
                    <a:pt x="1" y="1145"/>
                    <a:pt x="1" y="1145"/>
                  </a:cubicBezTo>
                  <a:cubicBezTo>
                    <a:pt x="1" y="1145"/>
                    <a:pt x="471" y="961"/>
                    <a:pt x="786" y="653"/>
                  </a:cubicBezTo>
                  <a:cubicBezTo>
                    <a:pt x="1102" y="344"/>
                    <a:pt x="1210" y="106"/>
                    <a:pt x="1133" y="29"/>
                  </a:cubicBezTo>
                  <a:cubicBezTo>
                    <a:pt x="1114" y="10"/>
                    <a:pt x="1088" y="1"/>
                    <a:pt x="1056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7" name="Google Shape;1587;p13"/>
            <p:cNvSpPr/>
            <p:nvPr/>
          </p:nvSpPr>
          <p:spPr>
            <a:xfrm>
              <a:off x="2002975" y="8826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cubicBezTo>
                    <a:pt x="1209" y="1"/>
                    <a:pt x="732" y="178"/>
                    <a:pt x="424" y="486"/>
                  </a:cubicBezTo>
                  <a:cubicBezTo>
                    <a:pt x="108" y="794"/>
                    <a:pt x="0" y="1033"/>
                    <a:pt x="77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3"/>
                    <a:pt x="709" y="779"/>
                  </a:cubicBezTo>
                  <a:cubicBezTo>
                    <a:pt x="1017" y="470"/>
                    <a:pt x="1209" y="1"/>
                    <a:pt x="120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8" name="Google Shape;1588;p13"/>
            <p:cNvSpPr/>
            <p:nvPr/>
          </p:nvSpPr>
          <p:spPr>
            <a:xfrm>
              <a:off x="1974275" y="940825"/>
              <a:ext cx="29875" cy="28800"/>
            </a:xfrm>
            <a:custGeom>
              <a:avLst/>
              <a:gdLst/>
              <a:ahLst/>
              <a:cxnLst/>
              <a:rect l="l" t="t" r="r" b="b"/>
              <a:pathLst>
                <a:path w="1195" h="1152" extrusionOk="0">
                  <a:moveTo>
                    <a:pt x="1" y="0"/>
                  </a:moveTo>
                  <a:cubicBezTo>
                    <a:pt x="1" y="0"/>
                    <a:pt x="178" y="470"/>
                    <a:pt x="486" y="786"/>
                  </a:cubicBezTo>
                  <a:cubicBezTo>
                    <a:pt x="729" y="1028"/>
                    <a:pt x="928" y="1152"/>
                    <a:pt x="1043" y="1152"/>
                  </a:cubicBezTo>
                  <a:cubicBezTo>
                    <a:pt x="1074" y="1152"/>
                    <a:pt x="1099" y="1143"/>
                    <a:pt x="1117" y="1125"/>
                  </a:cubicBezTo>
                  <a:cubicBezTo>
                    <a:pt x="1194" y="1048"/>
                    <a:pt x="1087" y="809"/>
                    <a:pt x="779" y="501"/>
                  </a:cubicBezTo>
                  <a:cubicBezTo>
                    <a:pt x="471" y="185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9" name="Google Shape;1589;p13"/>
            <p:cNvSpPr/>
            <p:nvPr/>
          </p:nvSpPr>
          <p:spPr>
            <a:xfrm>
              <a:off x="2002400" y="970825"/>
              <a:ext cx="30050" cy="28925"/>
            </a:xfrm>
            <a:custGeom>
              <a:avLst/>
              <a:gdLst/>
              <a:ahLst/>
              <a:cxnLst/>
              <a:rect l="l" t="t" r="r" b="b"/>
              <a:pathLst>
                <a:path w="1202" h="1157" extrusionOk="0">
                  <a:moveTo>
                    <a:pt x="152" y="1"/>
                  </a:moveTo>
                  <a:cubicBezTo>
                    <a:pt x="124" y="1"/>
                    <a:pt x="101" y="9"/>
                    <a:pt x="85" y="25"/>
                  </a:cubicBezTo>
                  <a:cubicBezTo>
                    <a:pt x="0" y="102"/>
                    <a:pt x="108" y="341"/>
                    <a:pt x="416" y="656"/>
                  </a:cubicBezTo>
                  <a:cubicBezTo>
                    <a:pt x="724" y="964"/>
                    <a:pt x="1201" y="1157"/>
                    <a:pt x="1201" y="1157"/>
                  </a:cubicBezTo>
                  <a:cubicBezTo>
                    <a:pt x="1201" y="1157"/>
                    <a:pt x="1017" y="679"/>
                    <a:pt x="709" y="364"/>
                  </a:cubicBezTo>
                  <a:cubicBezTo>
                    <a:pt x="464" y="119"/>
                    <a:pt x="263" y="1"/>
                    <a:pt x="152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0" name="Google Shape;1590;p13"/>
            <p:cNvSpPr/>
            <p:nvPr/>
          </p:nvSpPr>
          <p:spPr>
            <a:xfrm>
              <a:off x="1973900" y="97072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52" y="1"/>
                  </a:moveTo>
                  <a:cubicBezTo>
                    <a:pt x="940" y="1"/>
                    <a:pt x="742" y="119"/>
                    <a:pt x="501" y="360"/>
                  </a:cubicBezTo>
                  <a:cubicBezTo>
                    <a:pt x="185" y="668"/>
                    <a:pt x="0" y="1138"/>
                    <a:pt x="0" y="1138"/>
                  </a:cubicBezTo>
                  <a:cubicBezTo>
                    <a:pt x="0" y="1138"/>
                    <a:pt x="470" y="961"/>
                    <a:pt x="786" y="653"/>
                  </a:cubicBezTo>
                  <a:cubicBezTo>
                    <a:pt x="1094" y="345"/>
                    <a:pt x="1209" y="106"/>
                    <a:pt x="1125" y="29"/>
                  </a:cubicBezTo>
                  <a:cubicBezTo>
                    <a:pt x="1108" y="10"/>
                    <a:pt x="1083" y="1"/>
                    <a:pt x="1052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1" name="Google Shape;1591;p13"/>
            <p:cNvSpPr/>
            <p:nvPr/>
          </p:nvSpPr>
          <p:spPr>
            <a:xfrm>
              <a:off x="2002575" y="94120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10" y="1"/>
                  </a:moveTo>
                  <a:lnTo>
                    <a:pt x="1210" y="1"/>
                  </a:lnTo>
                  <a:cubicBezTo>
                    <a:pt x="1210" y="1"/>
                    <a:pt x="732" y="178"/>
                    <a:pt x="424" y="486"/>
                  </a:cubicBezTo>
                  <a:cubicBezTo>
                    <a:pt x="109" y="794"/>
                    <a:pt x="1" y="1033"/>
                    <a:pt x="78" y="1110"/>
                  </a:cubicBezTo>
                  <a:cubicBezTo>
                    <a:pt x="95" y="1128"/>
                    <a:pt x="119" y="1138"/>
                    <a:pt x="151" y="1138"/>
                  </a:cubicBezTo>
                  <a:cubicBezTo>
                    <a:pt x="263" y="1138"/>
                    <a:pt x="463" y="1019"/>
                    <a:pt x="709" y="779"/>
                  </a:cubicBezTo>
                  <a:cubicBezTo>
                    <a:pt x="1017" y="471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2" name="Google Shape;1592;p13"/>
            <p:cNvSpPr/>
            <p:nvPr/>
          </p:nvSpPr>
          <p:spPr>
            <a:xfrm>
              <a:off x="1973900" y="999150"/>
              <a:ext cx="29875" cy="29000"/>
            </a:xfrm>
            <a:custGeom>
              <a:avLst/>
              <a:gdLst/>
              <a:ahLst/>
              <a:cxnLst/>
              <a:rect l="l" t="t" r="r" b="b"/>
              <a:pathLst>
                <a:path w="1195" h="1160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78" y="478"/>
                    <a:pt x="486" y="794"/>
                  </a:cubicBezTo>
                  <a:cubicBezTo>
                    <a:pt x="728" y="1037"/>
                    <a:pt x="928" y="1160"/>
                    <a:pt x="1039" y="1160"/>
                  </a:cubicBezTo>
                  <a:cubicBezTo>
                    <a:pt x="1069" y="1160"/>
                    <a:pt x="1093" y="1151"/>
                    <a:pt x="1109" y="1133"/>
                  </a:cubicBezTo>
                  <a:cubicBezTo>
                    <a:pt x="1194" y="1056"/>
                    <a:pt x="1086" y="817"/>
                    <a:pt x="778" y="509"/>
                  </a:cubicBezTo>
                  <a:cubicBezTo>
                    <a:pt x="470" y="193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3" name="Google Shape;1593;p13"/>
            <p:cNvSpPr/>
            <p:nvPr/>
          </p:nvSpPr>
          <p:spPr>
            <a:xfrm>
              <a:off x="2002000" y="1029275"/>
              <a:ext cx="29875" cy="29000"/>
            </a:xfrm>
            <a:custGeom>
              <a:avLst/>
              <a:gdLst/>
              <a:ahLst/>
              <a:cxnLst/>
              <a:rect l="l" t="t" r="r" b="b"/>
              <a:pathLst>
                <a:path w="1195" h="1160" extrusionOk="0">
                  <a:moveTo>
                    <a:pt x="155" y="1"/>
                  </a:moveTo>
                  <a:cubicBezTo>
                    <a:pt x="125" y="1"/>
                    <a:pt x="102" y="10"/>
                    <a:pt x="85" y="28"/>
                  </a:cubicBezTo>
                  <a:cubicBezTo>
                    <a:pt x="1" y="105"/>
                    <a:pt x="109" y="344"/>
                    <a:pt x="417" y="659"/>
                  </a:cubicBezTo>
                  <a:cubicBezTo>
                    <a:pt x="725" y="967"/>
                    <a:pt x="1194" y="1160"/>
                    <a:pt x="1194" y="1160"/>
                  </a:cubicBezTo>
                  <a:cubicBezTo>
                    <a:pt x="1194" y="1160"/>
                    <a:pt x="1017" y="683"/>
                    <a:pt x="709" y="367"/>
                  </a:cubicBezTo>
                  <a:cubicBezTo>
                    <a:pt x="467" y="124"/>
                    <a:pt x="267" y="1"/>
                    <a:pt x="15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4" name="Google Shape;1594;p13"/>
            <p:cNvSpPr/>
            <p:nvPr/>
          </p:nvSpPr>
          <p:spPr>
            <a:xfrm>
              <a:off x="1973325" y="1029275"/>
              <a:ext cx="30450" cy="28425"/>
            </a:xfrm>
            <a:custGeom>
              <a:avLst/>
              <a:gdLst/>
              <a:ahLst/>
              <a:cxnLst/>
              <a:rect l="l" t="t" r="r" b="b"/>
              <a:pathLst>
                <a:path w="1218" h="1137" extrusionOk="0">
                  <a:moveTo>
                    <a:pt x="1059" y="0"/>
                  </a:moveTo>
                  <a:cubicBezTo>
                    <a:pt x="947" y="0"/>
                    <a:pt x="747" y="119"/>
                    <a:pt x="501" y="359"/>
                  </a:cubicBezTo>
                  <a:cubicBezTo>
                    <a:pt x="193" y="667"/>
                    <a:pt x="0" y="1137"/>
                    <a:pt x="0" y="1137"/>
                  </a:cubicBezTo>
                  <a:cubicBezTo>
                    <a:pt x="0" y="1137"/>
                    <a:pt x="478" y="960"/>
                    <a:pt x="793" y="652"/>
                  </a:cubicBezTo>
                  <a:cubicBezTo>
                    <a:pt x="1102" y="344"/>
                    <a:pt x="1217" y="105"/>
                    <a:pt x="1132" y="28"/>
                  </a:cubicBezTo>
                  <a:cubicBezTo>
                    <a:pt x="1115" y="9"/>
                    <a:pt x="1091" y="0"/>
                    <a:pt x="105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5" name="Google Shape;1595;p13"/>
            <p:cNvSpPr/>
            <p:nvPr/>
          </p:nvSpPr>
          <p:spPr>
            <a:xfrm>
              <a:off x="2002000" y="999725"/>
              <a:ext cx="30450" cy="28450"/>
            </a:xfrm>
            <a:custGeom>
              <a:avLst/>
              <a:gdLst/>
              <a:ahLst/>
              <a:cxnLst/>
              <a:rect l="l" t="t" r="r" b="b"/>
              <a:pathLst>
                <a:path w="1218" h="1138" extrusionOk="0">
                  <a:moveTo>
                    <a:pt x="1217" y="1"/>
                  </a:moveTo>
                  <a:cubicBezTo>
                    <a:pt x="1217" y="1"/>
                    <a:pt x="740" y="178"/>
                    <a:pt x="424" y="486"/>
                  </a:cubicBezTo>
                  <a:cubicBezTo>
                    <a:pt x="116" y="794"/>
                    <a:pt x="1" y="1033"/>
                    <a:pt x="85" y="1110"/>
                  </a:cubicBezTo>
                  <a:cubicBezTo>
                    <a:pt x="102" y="1128"/>
                    <a:pt x="127" y="1138"/>
                    <a:pt x="158" y="1138"/>
                  </a:cubicBezTo>
                  <a:cubicBezTo>
                    <a:pt x="270" y="1138"/>
                    <a:pt x="469" y="1019"/>
                    <a:pt x="709" y="779"/>
                  </a:cubicBezTo>
                  <a:cubicBezTo>
                    <a:pt x="1025" y="471"/>
                    <a:pt x="1217" y="1"/>
                    <a:pt x="1217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6" name="Google Shape;1596;p13"/>
            <p:cNvSpPr/>
            <p:nvPr/>
          </p:nvSpPr>
          <p:spPr>
            <a:xfrm>
              <a:off x="1973325" y="1057675"/>
              <a:ext cx="30050" cy="28925"/>
            </a:xfrm>
            <a:custGeom>
              <a:avLst/>
              <a:gdLst/>
              <a:ahLst/>
              <a:cxnLst/>
              <a:rect l="l" t="t" r="r" b="b"/>
              <a:pathLst>
                <a:path w="1202" h="1157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85" y="478"/>
                    <a:pt x="493" y="794"/>
                  </a:cubicBezTo>
                  <a:cubicBezTo>
                    <a:pt x="738" y="1038"/>
                    <a:pt x="938" y="1157"/>
                    <a:pt x="1049" y="1157"/>
                  </a:cubicBezTo>
                  <a:cubicBezTo>
                    <a:pt x="1078" y="1157"/>
                    <a:pt x="1101" y="1149"/>
                    <a:pt x="1117" y="1133"/>
                  </a:cubicBezTo>
                  <a:cubicBezTo>
                    <a:pt x="1202" y="1056"/>
                    <a:pt x="1094" y="817"/>
                    <a:pt x="786" y="501"/>
                  </a:cubicBezTo>
                  <a:cubicBezTo>
                    <a:pt x="478" y="193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7" name="Google Shape;1597;p13"/>
            <p:cNvSpPr/>
            <p:nvPr/>
          </p:nvSpPr>
          <p:spPr>
            <a:xfrm>
              <a:off x="2001625" y="1087825"/>
              <a:ext cx="29850" cy="28800"/>
            </a:xfrm>
            <a:custGeom>
              <a:avLst/>
              <a:gdLst/>
              <a:ahLst/>
              <a:cxnLst/>
              <a:rect l="l" t="t" r="r" b="b"/>
              <a:pathLst>
                <a:path w="1194" h="1152" extrusionOk="0">
                  <a:moveTo>
                    <a:pt x="151" y="0"/>
                  </a:moveTo>
                  <a:cubicBezTo>
                    <a:pt x="120" y="0"/>
                    <a:pt x="95" y="9"/>
                    <a:pt x="77" y="27"/>
                  </a:cubicBezTo>
                  <a:cubicBezTo>
                    <a:pt x="0" y="104"/>
                    <a:pt x="108" y="343"/>
                    <a:pt x="416" y="651"/>
                  </a:cubicBezTo>
                  <a:cubicBezTo>
                    <a:pt x="724" y="967"/>
                    <a:pt x="1194" y="1151"/>
                    <a:pt x="1194" y="1151"/>
                  </a:cubicBezTo>
                  <a:cubicBezTo>
                    <a:pt x="1194" y="1151"/>
                    <a:pt x="1017" y="682"/>
                    <a:pt x="709" y="366"/>
                  </a:cubicBezTo>
                  <a:cubicBezTo>
                    <a:pt x="466" y="123"/>
                    <a:pt x="267" y="0"/>
                    <a:pt x="15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8" name="Google Shape;1598;p13"/>
            <p:cNvSpPr/>
            <p:nvPr/>
          </p:nvSpPr>
          <p:spPr>
            <a:xfrm>
              <a:off x="1972925" y="1087800"/>
              <a:ext cx="30250" cy="28425"/>
            </a:xfrm>
            <a:custGeom>
              <a:avLst/>
              <a:gdLst/>
              <a:ahLst/>
              <a:cxnLst/>
              <a:rect l="l" t="t" r="r" b="b"/>
              <a:pathLst>
                <a:path w="1210" h="1137" extrusionOk="0">
                  <a:moveTo>
                    <a:pt x="1060" y="0"/>
                  </a:moveTo>
                  <a:cubicBezTo>
                    <a:pt x="948" y="0"/>
                    <a:pt x="748" y="119"/>
                    <a:pt x="501" y="359"/>
                  </a:cubicBezTo>
                  <a:cubicBezTo>
                    <a:pt x="193" y="667"/>
                    <a:pt x="1" y="1137"/>
                    <a:pt x="1" y="1137"/>
                  </a:cubicBezTo>
                  <a:cubicBezTo>
                    <a:pt x="1" y="1137"/>
                    <a:pt x="478" y="960"/>
                    <a:pt x="786" y="652"/>
                  </a:cubicBezTo>
                  <a:cubicBezTo>
                    <a:pt x="1102" y="344"/>
                    <a:pt x="1210" y="105"/>
                    <a:pt x="1133" y="28"/>
                  </a:cubicBezTo>
                  <a:cubicBezTo>
                    <a:pt x="1116" y="9"/>
                    <a:pt x="1091" y="0"/>
                    <a:pt x="106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9" name="Google Shape;1599;p13"/>
            <p:cNvSpPr/>
            <p:nvPr/>
          </p:nvSpPr>
          <p:spPr>
            <a:xfrm>
              <a:off x="2001625" y="105825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09" y="1"/>
                  </a:moveTo>
                  <a:cubicBezTo>
                    <a:pt x="1209" y="1"/>
                    <a:pt x="740" y="178"/>
                    <a:pt x="424" y="486"/>
                  </a:cubicBezTo>
                  <a:cubicBezTo>
                    <a:pt x="116" y="794"/>
                    <a:pt x="0" y="1033"/>
                    <a:pt x="85" y="1110"/>
                  </a:cubicBezTo>
                  <a:cubicBezTo>
                    <a:pt x="102" y="1128"/>
                    <a:pt x="127" y="1138"/>
                    <a:pt x="158" y="1138"/>
                  </a:cubicBezTo>
                  <a:cubicBezTo>
                    <a:pt x="270" y="1138"/>
                    <a:pt x="468" y="1019"/>
                    <a:pt x="709" y="779"/>
                  </a:cubicBezTo>
                  <a:cubicBezTo>
                    <a:pt x="1025" y="471"/>
                    <a:pt x="1209" y="1"/>
                    <a:pt x="120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0" name="Google Shape;1600;p13"/>
            <p:cNvSpPr/>
            <p:nvPr/>
          </p:nvSpPr>
          <p:spPr>
            <a:xfrm>
              <a:off x="1972925" y="11162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86" y="478"/>
                    <a:pt x="494" y="786"/>
                  </a:cubicBezTo>
                  <a:cubicBezTo>
                    <a:pt x="738" y="1037"/>
                    <a:pt x="939" y="1157"/>
                    <a:pt x="1050" y="1157"/>
                  </a:cubicBezTo>
                  <a:cubicBezTo>
                    <a:pt x="1079" y="1157"/>
                    <a:pt x="1102" y="1149"/>
                    <a:pt x="1118" y="1133"/>
                  </a:cubicBezTo>
                  <a:cubicBezTo>
                    <a:pt x="1195" y="1056"/>
                    <a:pt x="1087" y="817"/>
                    <a:pt x="779" y="502"/>
                  </a:cubicBezTo>
                  <a:cubicBezTo>
                    <a:pt x="471" y="193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1" name="Google Shape;1601;p13"/>
            <p:cNvSpPr/>
            <p:nvPr/>
          </p:nvSpPr>
          <p:spPr>
            <a:xfrm>
              <a:off x="2001225" y="1146350"/>
              <a:ext cx="29875" cy="28800"/>
            </a:xfrm>
            <a:custGeom>
              <a:avLst/>
              <a:gdLst/>
              <a:ahLst/>
              <a:cxnLst/>
              <a:rect l="l" t="t" r="r" b="b"/>
              <a:pathLst>
                <a:path w="1195" h="1152" extrusionOk="0">
                  <a:moveTo>
                    <a:pt x="151" y="0"/>
                  </a:moveTo>
                  <a:cubicBezTo>
                    <a:pt x="121" y="0"/>
                    <a:pt x="96" y="9"/>
                    <a:pt x="78" y="27"/>
                  </a:cubicBezTo>
                  <a:cubicBezTo>
                    <a:pt x="1" y="104"/>
                    <a:pt x="109" y="343"/>
                    <a:pt x="417" y="651"/>
                  </a:cubicBezTo>
                  <a:cubicBezTo>
                    <a:pt x="725" y="967"/>
                    <a:pt x="1195" y="1151"/>
                    <a:pt x="1195" y="1151"/>
                  </a:cubicBezTo>
                  <a:cubicBezTo>
                    <a:pt x="1195" y="1151"/>
                    <a:pt x="1010" y="682"/>
                    <a:pt x="702" y="366"/>
                  </a:cubicBezTo>
                  <a:cubicBezTo>
                    <a:pt x="459" y="123"/>
                    <a:pt x="264" y="0"/>
                    <a:pt x="15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2" name="Google Shape;1602;p13"/>
            <p:cNvSpPr/>
            <p:nvPr/>
          </p:nvSpPr>
          <p:spPr>
            <a:xfrm>
              <a:off x="1972550" y="11462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0"/>
                  </a:moveTo>
                  <a:cubicBezTo>
                    <a:pt x="954" y="0"/>
                    <a:pt x="752" y="119"/>
                    <a:pt x="501" y="363"/>
                  </a:cubicBezTo>
                  <a:cubicBezTo>
                    <a:pt x="193" y="671"/>
                    <a:pt x="0" y="1141"/>
                    <a:pt x="0" y="1141"/>
                  </a:cubicBezTo>
                  <a:cubicBezTo>
                    <a:pt x="0" y="1141"/>
                    <a:pt x="478" y="964"/>
                    <a:pt x="786" y="656"/>
                  </a:cubicBezTo>
                  <a:cubicBezTo>
                    <a:pt x="1102" y="348"/>
                    <a:pt x="1210" y="109"/>
                    <a:pt x="1133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3" name="Google Shape;1603;p13"/>
            <p:cNvSpPr/>
            <p:nvPr/>
          </p:nvSpPr>
          <p:spPr>
            <a:xfrm>
              <a:off x="2001225" y="1116600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210" y="0"/>
                  </a:moveTo>
                  <a:lnTo>
                    <a:pt x="1210" y="0"/>
                  </a:lnTo>
                  <a:cubicBezTo>
                    <a:pt x="1210" y="0"/>
                    <a:pt x="740" y="185"/>
                    <a:pt x="424" y="493"/>
                  </a:cubicBezTo>
                  <a:cubicBezTo>
                    <a:pt x="109" y="801"/>
                    <a:pt x="1" y="1040"/>
                    <a:pt x="78" y="1117"/>
                  </a:cubicBezTo>
                  <a:cubicBezTo>
                    <a:pt x="96" y="1136"/>
                    <a:pt x="122" y="1145"/>
                    <a:pt x="155" y="1145"/>
                  </a:cubicBezTo>
                  <a:cubicBezTo>
                    <a:pt x="271" y="1145"/>
                    <a:pt x="469" y="1026"/>
                    <a:pt x="709" y="786"/>
                  </a:cubicBezTo>
                  <a:cubicBezTo>
                    <a:pt x="1025" y="478"/>
                    <a:pt x="1210" y="0"/>
                    <a:pt x="121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4" name="Google Shape;1604;p13"/>
            <p:cNvSpPr/>
            <p:nvPr/>
          </p:nvSpPr>
          <p:spPr>
            <a:xfrm>
              <a:off x="1972550" y="1174750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0" y="0"/>
                  </a:moveTo>
                  <a:cubicBezTo>
                    <a:pt x="0" y="0"/>
                    <a:pt x="185" y="477"/>
                    <a:pt x="493" y="786"/>
                  </a:cubicBezTo>
                  <a:cubicBezTo>
                    <a:pt x="738" y="1036"/>
                    <a:pt x="934" y="1156"/>
                    <a:pt x="1047" y="1156"/>
                  </a:cubicBezTo>
                  <a:cubicBezTo>
                    <a:pt x="1076" y="1156"/>
                    <a:pt x="1100" y="1148"/>
                    <a:pt x="1117" y="1132"/>
                  </a:cubicBezTo>
                  <a:cubicBezTo>
                    <a:pt x="1194" y="1055"/>
                    <a:pt x="1086" y="816"/>
                    <a:pt x="778" y="501"/>
                  </a:cubicBezTo>
                  <a:cubicBezTo>
                    <a:pt x="470" y="193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5" name="Google Shape;1605;p13"/>
            <p:cNvSpPr/>
            <p:nvPr/>
          </p:nvSpPr>
          <p:spPr>
            <a:xfrm>
              <a:off x="2000850" y="1204875"/>
              <a:ext cx="29875" cy="28800"/>
            </a:xfrm>
            <a:custGeom>
              <a:avLst/>
              <a:gdLst/>
              <a:ahLst/>
              <a:cxnLst/>
              <a:rect l="l" t="t" r="r" b="b"/>
              <a:pathLst>
                <a:path w="1195" h="1152" extrusionOk="0">
                  <a:moveTo>
                    <a:pt x="148" y="0"/>
                  </a:moveTo>
                  <a:cubicBezTo>
                    <a:pt x="118" y="0"/>
                    <a:pt x="94" y="9"/>
                    <a:pt x="78" y="27"/>
                  </a:cubicBezTo>
                  <a:cubicBezTo>
                    <a:pt x="1" y="104"/>
                    <a:pt x="108" y="343"/>
                    <a:pt x="416" y="651"/>
                  </a:cubicBezTo>
                  <a:cubicBezTo>
                    <a:pt x="724" y="967"/>
                    <a:pt x="1194" y="1152"/>
                    <a:pt x="1194" y="1152"/>
                  </a:cubicBezTo>
                  <a:cubicBezTo>
                    <a:pt x="1194" y="1152"/>
                    <a:pt x="1009" y="682"/>
                    <a:pt x="701" y="366"/>
                  </a:cubicBezTo>
                  <a:cubicBezTo>
                    <a:pt x="459" y="123"/>
                    <a:pt x="259" y="0"/>
                    <a:pt x="148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6" name="Google Shape;1606;p13"/>
            <p:cNvSpPr/>
            <p:nvPr/>
          </p:nvSpPr>
          <p:spPr>
            <a:xfrm>
              <a:off x="1972175" y="12047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1" y="1"/>
                  </a:moveTo>
                  <a:cubicBezTo>
                    <a:pt x="946" y="1"/>
                    <a:pt x="745" y="119"/>
                    <a:pt x="501" y="363"/>
                  </a:cubicBezTo>
                  <a:cubicBezTo>
                    <a:pt x="185" y="671"/>
                    <a:pt x="0" y="1141"/>
                    <a:pt x="0" y="1141"/>
                  </a:cubicBezTo>
                  <a:cubicBezTo>
                    <a:pt x="0" y="1141"/>
                    <a:pt x="470" y="964"/>
                    <a:pt x="786" y="656"/>
                  </a:cubicBezTo>
                  <a:cubicBezTo>
                    <a:pt x="1101" y="348"/>
                    <a:pt x="1209" y="109"/>
                    <a:pt x="1132" y="24"/>
                  </a:cubicBezTo>
                  <a:cubicBezTo>
                    <a:pt x="1115" y="9"/>
                    <a:pt x="1091" y="1"/>
                    <a:pt x="106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7" name="Google Shape;1607;p13"/>
            <p:cNvSpPr/>
            <p:nvPr/>
          </p:nvSpPr>
          <p:spPr>
            <a:xfrm>
              <a:off x="2000850" y="1175125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210" y="0"/>
                  </a:moveTo>
                  <a:cubicBezTo>
                    <a:pt x="1209" y="0"/>
                    <a:pt x="732" y="185"/>
                    <a:pt x="424" y="493"/>
                  </a:cubicBezTo>
                  <a:cubicBezTo>
                    <a:pt x="108" y="801"/>
                    <a:pt x="1" y="1040"/>
                    <a:pt x="78" y="1117"/>
                  </a:cubicBezTo>
                  <a:cubicBezTo>
                    <a:pt x="94" y="1136"/>
                    <a:pt x="119" y="1145"/>
                    <a:pt x="151" y="1145"/>
                  </a:cubicBezTo>
                  <a:cubicBezTo>
                    <a:pt x="263" y="1145"/>
                    <a:pt x="462" y="1026"/>
                    <a:pt x="709" y="786"/>
                  </a:cubicBezTo>
                  <a:cubicBezTo>
                    <a:pt x="1017" y="478"/>
                    <a:pt x="1210" y="0"/>
                    <a:pt x="121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8" name="Google Shape;1608;p13"/>
            <p:cNvSpPr/>
            <p:nvPr/>
          </p:nvSpPr>
          <p:spPr>
            <a:xfrm>
              <a:off x="1972175" y="123327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0"/>
                  </a:moveTo>
                  <a:cubicBezTo>
                    <a:pt x="0" y="0"/>
                    <a:pt x="177" y="478"/>
                    <a:pt x="485" y="786"/>
                  </a:cubicBezTo>
                  <a:cubicBezTo>
                    <a:pt x="730" y="1036"/>
                    <a:pt x="931" y="1156"/>
                    <a:pt x="1046" y="1156"/>
                  </a:cubicBezTo>
                  <a:cubicBezTo>
                    <a:pt x="1075" y="1156"/>
                    <a:pt x="1099" y="1148"/>
                    <a:pt x="1117" y="1132"/>
                  </a:cubicBezTo>
                  <a:cubicBezTo>
                    <a:pt x="1194" y="1055"/>
                    <a:pt x="1086" y="816"/>
                    <a:pt x="778" y="501"/>
                  </a:cubicBezTo>
                  <a:cubicBezTo>
                    <a:pt x="470" y="19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9" name="Google Shape;1609;p13"/>
            <p:cNvSpPr/>
            <p:nvPr/>
          </p:nvSpPr>
          <p:spPr>
            <a:xfrm>
              <a:off x="2000275" y="1263300"/>
              <a:ext cx="30050" cy="28900"/>
            </a:xfrm>
            <a:custGeom>
              <a:avLst/>
              <a:gdLst/>
              <a:ahLst/>
              <a:cxnLst/>
              <a:rect l="l" t="t" r="r" b="b"/>
              <a:pathLst>
                <a:path w="1202" h="1156" extrusionOk="0">
                  <a:moveTo>
                    <a:pt x="150" y="0"/>
                  </a:moveTo>
                  <a:cubicBezTo>
                    <a:pt x="122" y="0"/>
                    <a:pt x="101" y="8"/>
                    <a:pt x="85" y="24"/>
                  </a:cubicBezTo>
                  <a:cubicBezTo>
                    <a:pt x="0" y="108"/>
                    <a:pt x="108" y="347"/>
                    <a:pt x="416" y="655"/>
                  </a:cubicBezTo>
                  <a:cubicBezTo>
                    <a:pt x="724" y="971"/>
                    <a:pt x="1202" y="1156"/>
                    <a:pt x="1202" y="1156"/>
                  </a:cubicBezTo>
                  <a:cubicBezTo>
                    <a:pt x="1202" y="1156"/>
                    <a:pt x="1017" y="686"/>
                    <a:pt x="709" y="370"/>
                  </a:cubicBezTo>
                  <a:cubicBezTo>
                    <a:pt x="462" y="124"/>
                    <a:pt x="260" y="0"/>
                    <a:pt x="15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0" name="Google Shape;1610;p13"/>
            <p:cNvSpPr/>
            <p:nvPr/>
          </p:nvSpPr>
          <p:spPr>
            <a:xfrm>
              <a:off x="1971775" y="12632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1" y="1"/>
                  </a:moveTo>
                  <a:cubicBezTo>
                    <a:pt x="946" y="1"/>
                    <a:pt x="746" y="119"/>
                    <a:pt x="501" y="363"/>
                  </a:cubicBezTo>
                  <a:cubicBezTo>
                    <a:pt x="185" y="671"/>
                    <a:pt x="1" y="1141"/>
                    <a:pt x="1" y="1141"/>
                  </a:cubicBezTo>
                  <a:cubicBezTo>
                    <a:pt x="1" y="1141"/>
                    <a:pt x="470" y="956"/>
                    <a:pt x="786" y="656"/>
                  </a:cubicBezTo>
                  <a:cubicBezTo>
                    <a:pt x="1094" y="348"/>
                    <a:pt x="1210" y="109"/>
                    <a:pt x="1133" y="25"/>
                  </a:cubicBezTo>
                  <a:cubicBezTo>
                    <a:pt x="1115" y="9"/>
                    <a:pt x="1091" y="1"/>
                    <a:pt x="106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1" name="Google Shape;1611;p13"/>
            <p:cNvSpPr/>
            <p:nvPr/>
          </p:nvSpPr>
          <p:spPr>
            <a:xfrm>
              <a:off x="2000475" y="12336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cubicBezTo>
                    <a:pt x="1209" y="1"/>
                    <a:pt x="732" y="185"/>
                    <a:pt x="424" y="493"/>
                  </a:cubicBezTo>
                  <a:cubicBezTo>
                    <a:pt x="108" y="801"/>
                    <a:pt x="0" y="1040"/>
                    <a:pt x="77" y="1117"/>
                  </a:cubicBezTo>
                  <a:cubicBezTo>
                    <a:pt x="94" y="1134"/>
                    <a:pt x="117" y="1142"/>
                    <a:pt x="148" y="1142"/>
                  </a:cubicBezTo>
                  <a:cubicBezTo>
                    <a:pt x="260" y="1142"/>
                    <a:pt x="460" y="1028"/>
                    <a:pt x="709" y="786"/>
                  </a:cubicBezTo>
                  <a:cubicBezTo>
                    <a:pt x="1017" y="478"/>
                    <a:pt x="1209" y="1"/>
                    <a:pt x="120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2" name="Google Shape;1612;p13"/>
            <p:cNvSpPr/>
            <p:nvPr/>
          </p:nvSpPr>
          <p:spPr>
            <a:xfrm>
              <a:off x="1971775" y="12918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0"/>
                    <a:pt x="178" y="478"/>
                    <a:pt x="486" y="786"/>
                  </a:cubicBezTo>
                  <a:cubicBezTo>
                    <a:pt x="731" y="1036"/>
                    <a:pt x="931" y="1156"/>
                    <a:pt x="1042" y="1156"/>
                  </a:cubicBezTo>
                  <a:cubicBezTo>
                    <a:pt x="1071" y="1156"/>
                    <a:pt x="1094" y="1148"/>
                    <a:pt x="1110" y="1132"/>
                  </a:cubicBezTo>
                  <a:cubicBezTo>
                    <a:pt x="1194" y="1055"/>
                    <a:pt x="1086" y="816"/>
                    <a:pt x="778" y="501"/>
                  </a:cubicBezTo>
                  <a:cubicBezTo>
                    <a:pt x="470" y="193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3" name="Google Shape;1613;p13"/>
            <p:cNvSpPr/>
            <p:nvPr/>
          </p:nvSpPr>
          <p:spPr>
            <a:xfrm>
              <a:off x="1999900" y="1321825"/>
              <a:ext cx="29850" cy="28900"/>
            </a:xfrm>
            <a:custGeom>
              <a:avLst/>
              <a:gdLst/>
              <a:ahLst/>
              <a:cxnLst/>
              <a:rect l="l" t="t" r="r" b="b"/>
              <a:pathLst>
                <a:path w="1194" h="1156" extrusionOk="0">
                  <a:moveTo>
                    <a:pt x="150" y="1"/>
                  </a:moveTo>
                  <a:cubicBezTo>
                    <a:pt x="122" y="1"/>
                    <a:pt x="100" y="8"/>
                    <a:pt x="85" y="24"/>
                  </a:cubicBezTo>
                  <a:cubicBezTo>
                    <a:pt x="0" y="108"/>
                    <a:pt x="108" y="347"/>
                    <a:pt x="416" y="655"/>
                  </a:cubicBezTo>
                  <a:cubicBezTo>
                    <a:pt x="724" y="971"/>
                    <a:pt x="1194" y="1156"/>
                    <a:pt x="1194" y="1156"/>
                  </a:cubicBezTo>
                  <a:cubicBezTo>
                    <a:pt x="1194" y="1156"/>
                    <a:pt x="1017" y="686"/>
                    <a:pt x="708" y="370"/>
                  </a:cubicBezTo>
                  <a:cubicBezTo>
                    <a:pt x="462" y="124"/>
                    <a:pt x="260" y="1"/>
                    <a:pt x="15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4" name="Google Shape;1614;p13"/>
            <p:cNvSpPr/>
            <p:nvPr/>
          </p:nvSpPr>
          <p:spPr>
            <a:xfrm>
              <a:off x="1971200" y="1321800"/>
              <a:ext cx="30450" cy="28550"/>
            </a:xfrm>
            <a:custGeom>
              <a:avLst/>
              <a:gdLst/>
              <a:ahLst/>
              <a:cxnLst/>
              <a:rect l="l" t="t" r="r" b="b"/>
              <a:pathLst>
                <a:path w="1218" h="1142" extrusionOk="0">
                  <a:moveTo>
                    <a:pt x="1065" y="1"/>
                  </a:moveTo>
                  <a:cubicBezTo>
                    <a:pt x="954" y="1"/>
                    <a:pt x="753" y="119"/>
                    <a:pt x="509" y="363"/>
                  </a:cubicBezTo>
                  <a:cubicBezTo>
                    <a:pt x="193" y="672"/>
                    <a:pt x="1" y="1141"/>
                    <a:pt x="1" y="1141"/>
                  </a:cubicBezTo>
                  <a:cubicBezTo>
                    <a:pt x="1" y="1141"/>
                    <a:pt x="478" y="956"/>
                    <a:pt x="794" y="648"/>
                  </a:cubicBezTo>
                  <a:cubicBezTo>
                    <a:pt x="1102" y="340"/>
                    <a:pt x="1217" y="109"/>
                    <a:pt x="1133" y="25"/>
                  </a:cubicBezTo>
                  <a:cubicBezTo>
                    <a:pt x="1117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5" name="Google Shape;1615;p13"/>
            <p:cNvSpPr/>
            <p:nvPr/>
          </p:nvSpPr>
          <p:spPr>
            <a:xfrm>
              <a:off x="2000075" y="12921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cubicBezTo>
                    <a:pt x="1210" y="1"/>
                    <a:pt x="732" y="185"/>
                    <a:pt x="417" y="493"/>
                  </a:cubicBezTo>
                  <a:cubicBezTo>
                    <a:pt x="109" y="801"/>
                    <a:pt x="1" y="1040"/>
                    <a:pt x="78" y="1117"/>
                  </a:cubicBezTo>
                  <a:cubicBezTo>
                    <a:pt x="94" y="1133"/>
                    <a:pt x="117" y="1141"/>
                    <a:pt x="146" y="1141"/>
                  </a:cubicBezTo>
                  <a:cubicBezTo>
                    <a:pt x="257" y="1141"/>
                    <a:pt x="459" y="1024"/>
                    <a:pt x="709" y="786"/>
                  </a:cubicBezTo>
                  <a:cubicBezTo>
                    <a:pt x="1017" y="478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6" name="Google Shape;1616;p13"/>
            <p:cNvSpPr/>
            <p:nvPr/>
          </p:nvSpPr>
          <p:spPr>
            <a:xfrm>
              <a:off x="1971200" y="1350325"/>
              <a:ext cx="30050" cy="28925"/>
            </a:xfrm>
            <a:custGeom>
              <a:avLst/>
              <a:gdLst/>
              <a:ahLst/>
              <a:cxnLst/>
              <a:rect l="l" t="t" r="r" b="b"/>
              <a:pathLst>
                <a:path w="1202" h="1157" extrusionOk="0">
                  <a:moveTo>
                    <a:pt x="1" y="0"/>
                  </a:moveTo>
                  <a:cubicBezTo>
                    <a:pt x="1" y="0"/>
                    <a:pt x="185" y="478"/>
                    <a:pt x="493" y="786"/>
                  </a:cubicBezTo>
                  <a:cubicBezTo>
                    <a:pt x="738" y="1037"/>
                    <a:pt x="939" y="1156"/>
                    <a:pt x="1050" y="1156"/>
                  </a:cubicBezTo>
                  <a:cubicBezTo>
                    <a:pt x="1079" y="1156"/>
                    <a:pt x="1101" y="1148"/>
                    <a:pt x="1117" y="1132"/>
                  </a:cubicBezTo>
                  <a:cubicBezTo>
                    <a:pt x="1202" y="1055"/>
                    <a:pt x="1094" y="817"/>
                    <a:pt x="786" y="501"/>
                  </a:cubicBezTo>
                  <a:cubicBezTo>
                    <a:pt x="478" y="193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7" name="Google Shape;1617;p13"/>
            <p:cNvSpPr/>
            <p:nvPr/>
          </p:nvSpPr>
          <p:spPr>
            <a:xfrm>
              <a:off x="1999500" y="13803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9" y="1"/>
                  </a:moveTo>
                  <a:cubicBezTo>
                    <a:pt x="119" y="1"/>
                    <a:pt x="95" y="9"/>
                    <a:pt x="78" y="25"/>
                  </a:cubicBezTo>
                  <a:cubicBezTo>
                    <a:pt x="1" y="109"/>
                    <a:pt x="108" y="348"/>
                    <a:pt x="416" y="656"/>
                  </a:cubicBezTo>
                  <a:cubicBezTo>
                    <a:pt x="724" y="972"/>
                    <a:pt x="1194" y="1157"/>
                    <a:pt x="1194" y="1157"/>
                  </a:cubicBezTo>
                  <a:cubicBezTo>
                    <a:pt x="1194" y="1157"/>
                    <a:pt x="1017" y="687"/>
                    <a:pt x="709" y="371"/>
                  </a:cubicBezTo>
                  <a:cubicBezTo>
                    <a:pt x="464" y="120"/>
                    <a:pt x="263" y="1"/>
                    <a:pt x="14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8" name="Google Shape;1618;p13"/>
            <p:cNvSpPr/>
            <p:nvPr/>
          </p:nvSpPr>
          <p:spPr>
            <a:xfrm>
              <a:off x="1970825" y="13803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1"/>
                  </a:moveTo>
                  <a:cubicBezTo>
                    <a:pt x="953" y="1"/>
                    <a:pt x="751" y="119"/>
                    <a:pt x="501" y="364"/>
                  </a:cubicBezTo>
                  <a:cubicBezTo>
                    <a:pt x="193" y="672"/>
                    <a:pt x="0" y="1141"/>
                    <a:pt x="0" y="1141"/>
                  </a:cubicBezTo>
                  <a:cubicBezTo>
                    <a:pt x="0" y="1141"/>
                    <a:pt x="478" y="957"/>
                    <a:pt x="786" y="648"/>
                  </a:cubicBezTo>
                  <a:cubicBezTo>
                    <a:pt x="1101" y="340"/>
                    <a:pt x="1209" y="109"/>
                    <a:pt x="1132" y="25"/>
                  </a:cubicBezTo>
                  <a:cubicBezTo>
                    <a:pt x="1116" y="9"/>
                    <a:pt x="1093" y="1"/>
                    <a:pt x="106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9" name="Google Shape;1619;p13"/>
            <p:cNvSpPr/>
            <p:nvPr/>
          </p:nvSpPr>
          <p:spPr>
            <a:xfrm>
              <a:off x="1999500" y="13507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cubicBezTo>
                    <a:pt x="1210" y="1"/>
                    <a:pt x="740" y="186"/>
                    <a:pt x="424" y="494"/>
                  </a:cubicBezTo>
                  <a:cubicBezTo>
                    <a:pt x="116" y="802"/>
                    <a:pt x="1" y="1040"/>
                    <a:pt x="85" y="1117"/>
                  </a:cubicBezTo>
                  <a:cubicBezTo>
                    <a:pt x="101" y="1133"/>
                    <a:pt x="124" y="1141"/>
                    <a:pt x="153" y="1141"/>
                  </a:cubicBezTo>
                  <a:cubicBezTo>
                    <a:pt x="264" y="1141"/>
                    <a:pt x="465" y="1023"/>
                    <a:pt x="709" y="778"/>
                  </a:cubicBezTo>
                  <a:cubicBezTo>
                    <a:pt x="1025" y="470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0" name="Google Shape;1620;p13"/>
            <p:cNvSpPr/>
            <p:nvPr/>
          </p:nvSpPr>
          <p:spPr>
            <a:xfrm>
              <a:off x="1970825" y="140885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0"/>
                  </a:moveTo>
                  <a:cubicBezTo>
                    <a:pt x="0" y="0"/>
                    <a:pt x="185" y="478"/>
                    <a:pt x="493" y="786"/>
                  </a:cubicBezTo>
                  <a:cubicBezTo>
                    <a:pt x="738" y="1037"/>
                    <a:pt x="939" y="1156"/>
                    <a:pt x="1050" y="1156"/>
                  </a:cubicBezTo>
                  <a:cubicBezTo>
                    <a:pt x="1078" y="1156"/>
                    <a:pt x="1101" y="1148"/>
                    <a:pt x="1117" y="1132"/>
                  </a:cubicBezTo>
                  <a:cubicBezTo>
                    <a:pt x="1194" y="1055"/>
                    <a:pt x="1086" y="817"/>
                    <a:pt x="786" y="501"/>
                  </a:cubicBezTo>
                  <a:cubicBezTo>
                    <a:pt x="478" y="18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1" name="Google Shape;1621;p13"/>
            <p:cNvSpPr/>
            <p:nvPr/>
          </p:nvSpPr>
          <p:spPr>
            <a:xfrm>
              <a:off x="2000275" y="1438850"/>
              <a:ext cx="22550" cy="17000"/>
            </a:xfrm>
            <a:custGeom>
              <a:avLst/>
              <a:gdLst/>
              <a:ahLst/>
              <a:cxnLst/>
              <a:rect l="l" t="t" r="r" b="b"/>
              <a:pathLst>
                <a:path w="902" h="680" extrusionOk="0">
                  <a:moveTo>
                    <a:pt x="102" y="1"/>
                  </a:moveTo>
                  <a:cubicBezTo>
                    <a:pt x="73" y="1"/>
                    <a:pt x="49" y="9"/>
                    <a:pt x="31" y="25"/>
                  </a:cubicBezTo>
                  <a:cubicBezTo>
                    <a:pt x="8" y="48"/>
                    <a:pt x="0" y="79"/>
                    <a:pt x="8" y="125"/>
                  </a:cubicBezTo>
                  <a:cubicBezTo>
                    <a:pt x="301" y="317"/>
                    <a:pt x="601" y="502"/>
                    <a:pt x="901" y="679"/>
                  </a:cubicBezTo>
                  <a:cubicBezTo>
                    <a:pt x="832" y="572"/>
                    <a:pt x="747" y="464"/>
                    <a:pt x="655" y="371"/>
                  </a:cubicBezTo>
                  <a:cubicBezTo>
                    <a:pt x="416" y="121"/>
                    <a:pt x="217" y="1"/>
                    <a:pt x="102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2" name="Google Shape;1622;p13"/>
            <p:cNvSpPr/>
            <p:nvPr/>
          </p:nvSpPr>
          <p:spPr>
            <a:xfrm>
              <a:off x="1996025" y="1438800"/>
              <a:ext cx="3300" cy="2425"/>
            </a:xfrm>
            <a:custGeom>
              <a:avLst/>
              <a:gdLst/>
              <a:ahLst/>
              <a:cxnLst/>
              <a:rect l="l" t="t" r="r" b="b"/>
              <a:pathLst>
                <a:path w="132" h="97" extrusionOk="0">
                  <a:moveTo>
                    <a:pt x="34" y="1"/>
                  </a:moveTo>
                  <a:cubicBezTo>
                    <a:pt x="24" y="1"/>
                    <a:pt x="13" y="2"/>
                    <a:pt x="1" y="4"/>
                  </a:cubicBezTo>
                  <a:cubicBezTo>
                    <a:pt x="47" y="35"/>
                    <a:pt x="86" y="65"/>
                    <a:pt x="132" y="96"/>
                  </a:cubicBezTo>
                  <a:cubicBezTo>
                    <a:pt x="132" y="65"/>
                    <a:pt x="124" y="42"/>
                    <a:pt x="109" y="27"/>
                  </a:cubicBezTo>
                  <a:cubicBezTo>
                    <a:pt x="91" y="9"/>
                    <a:pt x="65" y="1"/>
                    <a:pt x="34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3" name="Google Shape;1623;p13"/>
            <p:cNvSpPr/>
            <p:nvPr/>
          </p:nvSpPr>
          <p:spPr>
            <a:xfrm>
              <a:off x="1999125" y="14092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cubicBezTo>
                    <a:pt x="1209" y="1"/>
                    <a:pt x="739" y="186"/>
                    <a:pt x="424" y="494"/>
                  </a:cubicBezTo>
                  <a:cubicBezTo>
                    <a:pt x="116" y="802"/>
                    <a:pt x="0" y="1033"/>
                    <a:pt x="77" y="1117"/>
                  </a:cubicBezTo>
                  <a:cubicBezTo>
                    <a:pt x="95" y="1133"/>
                    <a:pt x="119" y="1141"/>
                    <a:pt x="149" y="1141"/>
                  </a:cubicBezTo>
                  <a:cubicBezTo>
                    <a:pt x="263" y="1141"/>
                    <a:pt x="464" y="1023"/>
                    <a:pt x="709" y="779"/>
                  </a:cubicBezTo>
                  <a:cubicBezTo>
                    <a:pt x="1024" y="471"/>
                    <a:pt x="1209" y="1"/>
                    <a:pt x="120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4" name="Google Shape;1624;p13"/>
            <p:cNvSpPr/>
            <p:nvPr/>
          </p:nvSpPr>
          <p:spPr>
            <a:xfrm>
              <a:off x="1965800" y="697100"/>
              <a:ext cx="10050" cy="9650"/>
            </a:xfrm>
            <a:custGeom>
              <a:avLst/>
              <a:gdLst/>
              <a:ahLst/>
              <a:cxnLst/>
              <a:rect l="l" t="t" r="r" b="b"/>
              <a:pathLst>
                <a:path w="402" h="386" extrusionOk="0">
                  <a:moveTo>
                    <a:pt x="217" y="0"/>
                  </a:moveTo>
                  <a:cubicBezTo>
                    <a:pt x="147" y="62"/>
                    <a:pt x="70" y="116"/>
                    <a:pt x="1" y="177"/>
                  </a:cubicBezTo>
                  <a:cubicBezTo>
                    <a:pt x="209" y="300"/>
                    <a:pt x="386" y="377"/>
                    <a:pt x="401" y="385"/>
                  </a:cubicBezTo>
                  <a:cubicBezTo>
                    <a:pt x="401" y="362"/>
                    <a:pt x="332" y="200"/>
                    <a:pt x="217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5" name="Google Shape;1625;p13"/>
            <p:cNvSpPr/>
            <p:nvPr/>
          </p:nvSpPr>
          <p:spPr>
            <a:xfrm>
              <a:off x="1933850" y="723075"/>
              <a:ext cx="13125" cy="12075"/>
            </a:xfrm>
            <a:custGeom>
              <a:avLst/>
              <a:gdLst/>
              <a:ahLst/>
              <a:cxnLst/>
              <a:rect l="l" t="t" r="r" b="b"/>
              <a:pathLst>
                <a:path w="525" h="483" extrusionOk="0">
                  <a:moveTo>
                    <a:pt x="286" y="1"/>
                  </a:moveTo>
                  <a:cubicBezTo>
                    <a:pt x="185" y="93"/>
                    <a:pt x="93" y="178"/>
                    <a:pt x="1" y="270"/>
                  </a:cubicBezTo>
                  <a:cubicBezTo>
                    <a:pt x="165" y="412"/>
                    <a:pt x="300" y="483"/>
                    <a:pt x="384" y="483"/>
                  </a:cubicBezTo>
                  <a:cubicBezTo>
                    <a:pt x="415" y="483"/>
                    <a:pt x="439" y="473"/>
                    <a:pt x="455" y="455"/>
                  </a:cubicBezTo>
                  <a:cubicBezTo>
                    <a:pt x="524" y="393"/>
                    <a:pt x="463" y="224"/>
                    <a:pt x="286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6" name="Google Shape;1626;p13"/>
            <p:cNvSpPr/>
            <p:nvPr/>
          </p:nvSpPr>
          <p:spPr>
            <a:xfrm>
              <a:off x="1945600" y="73635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52" y="0"/>
                  </a:moveTo>
                  <a:cubicBezTo>
                    <a:pt x="124" y="0"/>
                    <a:pt x="101" y="8"/>
                    <a:pt x="85" y="24"/>
                  </a:cubicBezTo>
                  <a:cubicBezTo>
                    <a:pt x="0" y="101"/>
                    <a:pt x="108" y="340"/>
                    <a:pt x="416" y="656"/>
                  </a:cubicBezTo>
                  <a:cubicBezTo>
                    <a:pt x="724" y="964"/>
                    <a:pt x="1194" y="1156"/>
                    <a:pt x="1194" y="1156"/>
                  </a:cubicBezTo>
                  <a:cubicBezTo>
                    <a:pt x="1194" y="1156"/>
                    <a:pt x="1017" y="679"/>
                    <a:pt x="709" y="371"/>
                  </a:cubicBezTo>
                  <a:cubicBezTo>
                    <a:pt x="464" y="120"/>
                    <a:pt x="263" y="0"/>
                    <a:pt x="152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7" name="Google Shape;1627;p13"/>
            <p:cNvSpPr/>
            <p:nvPr/>
          </p:nvSpPr>
          <p:spPr>
            <a:xfrm>
              <a:off x="1916900" y="736250"/>
              <a:ext cx="30450" cy="28625"/>
            </a:xfrm>
            <a:custGeom>
              <a:avLst/>
              <a:gdLst/>
              <a:ahLst/>
              <a:cxnLst/>
              <a:rect l="l" t="t" r="r" b="b"/>
              <a:pathLst>
                <a:path w="1218" h="1145" extrusionOk="0">
                  <a:moveTo>
                    <a:pt x="1060" y="0"/>
                  </a:moveTo>
                  <a:cubicBezTo>
                    <a:pt x="948" y="0"/>
                    <a:pt x="750" y="119"/>
                    <a:pt x="509" y="359"/>
                  </a:cubicBezTo>
                  <a:cubicBezTo>
                    <a:pt x="193" y="667"/>
                    <a:pt x="1" y="1145"/>
                    <a:pt x="1" y="1145"/>
                  </a:cubicBezTo>
                  <a:cubicBezTo>
                    <a:pt x="1" y="1145"/>
                    <a:pt x="478" y="960"/>
                    <a:pt x="794" y="652"/>
                  </a:cubicBezTo>
                  <a:cubicBezTo>
                    <a:pt x="1102" y="344"/>
                    <a:pt x="1218" y="105"/>
                    <a:pt x="1133" y="28"/>
                  </a:cubicBezTo>
                  <a:cubicBezTo>
                    <a:pt x="1116" y="10"/>
                    <a:pt x="1091" y="0"/>
                    <a:pt x="106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8" name="Google Shape;1628;p13"/>
            <p:cNvSpPr/>
            <p:nvPr/>
          </p:nvSpPr>
          <p:spPr>
            <a:xfrm>
              <a:off x="1945600" y="706725"/>
              <a:ext cx="30450" cy="28525"/>
            </a:xfrm>
            <a:custGeom>
              <a:avLst/>
              <a:gdLst/>
              <a:ahLst/>
              <a:cxnLst/>
              <a:rect l="l" t="t" r="r" b="b"/>
              <a:pathLst>
                <a:path w="1218" h="1141" extrusionOk="0">
                  <a:moveTo>
                    <a:pt x="1217" y="0"/>
                  </a:moveTo>
                  <a:cubicBezTo>
                    <a:pt x="1217" y="0"/>
                    <a:pt x="740" y="177"/>
                    <a:pt x="424" y="485"/>
                  </a:cubicBezTo>
                  <a:cubicBezTo>
                    <a:pt x="116" y="793"/>
                    <a:pt x="0" y="1032"/>
                    <a:pt x="85" y="1117"/>
                  </a:cubicBezTo>
                  <a:cubicBezTo>
                    <a:pt x="101" y="1133"/>
                    <a:pt x="124" y="1141"/>
                    <a:pt x="153" y="1141"/>
                  </a:cubicBezTo>
                  <a:cubicBezTo>
                    <a:pt x="264" y="1141"/>
                    <a:pt x="466" y="1022"/>
                    <a:pt x="717" y="778"/>
                  </a:cubicBezTo>
                  <a:cubicBezTo>
                    <a:pt x="1025" y="470"/>
                    <a:pt x="1217" y="0"/>
                    <a:pt x="1217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9" name="Google Shape;1629;p13"/>
            <p:cNvSpPr/>
            <p:nvPr/>
          </p:nvSpPr>
          <p:spPr>
            <a:xfrm>
              <a:off x="1916900" y="764850"/>
              <a:ext cx="30075" cy="28825"/>
            </a:xfrm>
            <a:custGeom>
              <a:avLst/>
              <a:gdLst/>
              <a:ahLst/>
              <a:cxnLst/>
              <a:rect l="l" t="t" r="r" b="b"/>
              <a:pathLst>
                <a:path w="1203" h="1153" extrusionOk="0">
                  <a:moveTo>
                    <a:pt x="1" y="1"/>
                  </a:moveTo>
                  <a:cubicBezTo>
                    <a:pt x="1" y="1"/>
                    <a:pt x="186" y="471"/>
                    <a:pt x="494" y="786"/>
                  </a:cubicBezTo>
                  <a:cubicBezTo>
                    <a:pt x="736" y="1029"/>
                    <a:pt x="936" y="1152"/>
                    <a:pt x="1047" y="1152"/>
                  </a:cubicBezTo>
                  <a:cubicBezTo>
                    <a:pt x="1078" y="1152"/>
                    <a:pt x="1101" y="1143"/>
                    <a:pt x="1118" y="1125"/>
                  </a:cubicBezTo>
                  <a:cubicBezTo>
                    <a:pt x="1202" y="1048"/>
                    <a:pt x="1094" y="809"/>
                    <a:pt x="786" y="501"/>
                  </a:cubicBezTo>
                  <a:cubicBezTo>
                    <a:pt x="478" y="186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0" name="Google Shape;1630;p13"/>
            <p:cNvSpPr/>
            <p:nvPr/>
          </p:nvSpPr>
          <p:spPr>
            <a:xfrm>
              <a:off x="1945200" y="7948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9" y="0"/>
                  </a:moveTo>
                  <a:cubicBezTo>
                    <a:pt x="119" y="0"/>
                    <a:pt x="95" y="8"/>
                    <a:pt x="78" y="24"/>
                  </a:cubicBezTo>
                  <a:cubicBezTo>
                    <a:pt x="1" y="101"/>
                    <a:pt x="109" y="340"/>
                    <a:pt x="417" y="656"/>
                  </a:cubicBezTo>
                  <a:cubicBezTo>
                    <a:pt x="725" y="964"/>
                    <a:pt x="1195" y="1156"/>
                    <a:pt x="1195" y="1156"/>
                  </a:cubicBezTo>
                  <a:cubicBezTo>
                    <a:pt x="1195" y="1156"/>
                    <a:pt x="1017" y="679"/>
                    <a:pt x="709" y="371"/>
                  </a:cubicBezTo>
                  <a:cubicBezTo>
                    <a:pt x="465" y="120"/>
                    <a:pt x="264" y="0"/>
                    <a:pt x="14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1" name="Google Shape;1631;p13"/>
            <p:cNvSpPr/>
            <p:nvPr/>
          </p:nvSpPr>
          <p:spPr>
            <a:xfrm>
              <a:off x="1916525" y="79477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60" y="0"/>
                  </a:moveTo>
                  <a:cubicBezTo>
                    <a:pt x="947" y="0"/>
                    <a:pt x="748" y="119"/>
                    <a:pt x="501" y="359"/>
                  </a:cubicBezTo>
                  <a:cubicBezTo>
                    <a:pt x="193" y="667"/>
                    <a:pt x="1" y="1137"/>
                    <a:pt x="1" y="1137"/>
                  </a:cubicBezTo>
                  <a:cubicBezTo>
                    <a:pt x="1" y="1137"/>
                    <a:pt x="478" y="960"/>
                    <a:pt x="786" y="652"/>
                  </a:cubicBezTo>
                  <a:cubicBezTo>
                    <a:pt x="1102" y="344"/>
                    <a:pt x="1210" y="105"/>
                    <a:pt x="1133" y="28"/>
                  </a:cubicBezTo>
                  <a:cubicBezTo>
                    <a:pt x="1116" y="10"/>
                    <a:pt x="1091" y="0"/>
                    <a:pt x="106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2" name="Google Shape;1632;p13"/>
            <p:cNvSpPr/>
            <p:nvPr/>
          </p:nvSpPr>
          <p:spPr>
            <a:xfrm>
              <a:off x="1945200" y="765250"/>
              <a:ext cx="30250" cy="28425"/>
            </a:xfrm>
            <a:custGeom>
              <a:avLst/>
              <a:gdLst/>
              <a:ahLst/>
              <a:cxnLst/>
              <a:rect l="l" t="t" r="r" b="b"/>
              <a:pathLst>
                <a:path w="1210" h="1137" extrusionOk="0">
                  <a:moveTo>
                    <a:pt x="1210" y="0"/>
                  </a:moveTo>
                  <a:cubicBezTo>
                    <a:pt x="1210" y="0"/>
                    <a:pt x="740" y="177"/>
                    <a:pt x="424" y="485"/>
                  </a:cubicBezTo>
                  <a:cubicBezTo>
                    <a:pt x="116" y="793"/>
                    <a:pt x="1" y="1032"/>
                    <a:pt x="86" y="1109"/>
                  </a:cubicBezTo>
                  <a:cubicBezTo>
                    <a:pt x="103" y="1128"/>
                    <a:pt x="127" y="1137"/>
                    <a:pt x="159" y="1137"/>
                  </a:cubicBezTo>
                  <a:cubicBezTo>
                    <a:pt x="271" y="1137"/>
                    <a:pt x="469" y="1019"/>
                    <a:pt x="709" y="778"/>
                  </a:cubicBezTo>
                  <a:cubicBezTo>
                    <a:pt x="1025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3" name="Google Shape;1633;p13"/>
            <p:cNvSpPr/>
            <p:nvPr/>
          </p:nvSpPr>
          <p:spPr>
            <a:xfrm>
              <a:off x="1916525" y="823200"/>
              <a:ext cx="29875" cy="29000"/>
            </a:xfrm>
            <a:custGeom>
              <a:avLst/>
              <a:gdLst/>
              <a:ahLst/>
              <a:cxnLst/>
              <a:rect l="l" t="t" r="r" b="b"/>
              <a:pathLst>
                <a:path w="1195" h="1160" extrusionOk="0">
                  <a:moveTo>
                    <a:pt x="1" y="0"/>
                  </a:moveTo>
                  <a:cubicBezTo>
                    <a:pt x="1" y="0"/>
                    <a:pt x="185" y="478"/>
                    <a:pt x="493" y="793"/>
                  </a:cubicBezTo>
                  <a:cubicBezTo>
                    <a:pt x="736" y="1036"/>
                    <a:pt x="936" y="1159"/>
                    <a:pt x="1047" y="1159"/>
                  </a:cubicBezTo>
                  <a:cubicBezTo>
                    <a:pt x="1077" y="1159"/>
                    <a:pt x="1101" y="1150"/>
                    <a:pt x="1117" y="1132"/>
                  </a:cubicBezTo>
                  <a:cubicBezTo>
                    <a:pt x="1194" y="1055"/>
                    <a:pt x="1086" y="816"/>
                    <a:pt x="778" y="508"/>
                  </a:cubicBezTo>
                  <a:cubicBezTo>
                    <a:pt x="478" y="193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4" name="Google Shape;1634;p13"/>
            <p:cNvSpPr/>
            <p:nvPr/>
          </p:nvSpPr>
          <p:spPr>
            <a:xfrm>
              <a:off x="1944825" y="853325"/>
              <a:ext cx="29875" cy="29000"/>
            </a:xfrm>
            <a:custGeom>
              <a:avLst/>
              <a:gdLst/>
              <a:ahLst/>
              <a:cxnLst/>
              <a:rect l="l" t="t" r="r" b="b"/>
              <a:pathLst>
                <a:path w="1195" h="1160" extrusionOk="0">
                  <a:moveTo>
                    <a:pt x="151" y="0"/>
                  </a:moveTo>
                  <a:cubicBezTo>
                    <a:pt x="120" y="0"/>
                    <a:pt x="96" y="9"/>
                    <a:pt x="78" y="27"/>
                  </a:cubicBezTo>
                  <a:cubicBezTo>
                    <a:pt x="1" y="104"/>
                    <a:pt x="108" y="343"/>
                    <a:pt x="416" y="659"/>
                  </a:cubicBezTo>
                  <a:cubicBezTo>
                    <a:pt x="724" y="967"/>
                    <a:pt x="1194" y="1159"/>
                    <a:pt x="1194" y="1159"/>
                  </a:cubicBezTo>
                  <a:cubicBezTo>
                    <a:pt x="1194" y="1159"/>
                    <a:pt x="1009" y="682"/>
                    <a:pt x="701" y="366"/>
                  </a:cubicBezTo>
                  <a:cubicBezTo>
                    <a:pt x="459" y="124"/>
                    <a:pt x="264" y="0"/>
                    <a:pt x="15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5" name="Google Shape;1635;p13"/>
            <p:cNvSpPr/>
            <p:nvPr/>
          </p:nvSpPr>
          <p:spPr>
            <a:xfrm>
              <a:off x="1916150" y="85330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59" y="0"/>
                  </a:moveTo>
                  <a:cubicBezTo>
                    <a:pt x="947" y="0"/>
                    <a:pt x="747" y="119"/>
                    <a:pt x="501" y="359"/>
                  </a:cubicBezTo>
                  <a:cubicBezTo>
                    <a:pt x="193" y="667"/>
                    <a:pt x="0" y="1137"/>
                    <a:pt x="0" y="1137"/>
                  </a:cubicBezTo>
                  <a:cubicBezTo>
                    <a:pt x="0" y="1137"/>
                    <a:pt x="478" y="960"/>
                    <a:pt x="786" y="652"/>
                  </a:cubicBezTo>
                  <a:cubicBezTo>
                    <a:pt x="1101" y="344"/>
                    <a:pt x="1209" y="105"/>
                    <a:pt x="1132" y="28"/>
                  </a:cubicBezTo>
                  <a:cubicBezTo>
                    <a:pt x="1115" y="10"/>
                    <a:pt x="1091" y="0"/>
                    <a:pt x="105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6" name="Google Shape;1636;p13"/>
            <p:cNvSpPr/>
            <p:nvPr/>
          </p:nvSpPr>
          <p:spPr>
            <a:xfrm>
              <a:off x="1944825" y="82377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10" y="0"/>
                  </a:moveTo>
                  <a:cubicBezTo>
                    <a:pt x="1210" y="0"/>
                    <a:pt x="740" y="177"/>
                    <a:pt x="424" y="485"/>
                  </a:cubicBezTo>
                  <a:cubicBezTo>
                    <a:pt x="108" y="793"/>
                    <a:pt x="1" y="1032"/>
                    <a:pt x="78" y="1109"/>
                  </a:cubicBezTo>
                  <a:cubicBezTo>
                    <a:pt x="96" y="1128"/>
                    <a:pt x="122" y="1137"/>
                    <a:pt x="154" y="1137"/>
                  </a:cubicBezTo>
                  <a:cubicBezTo>
                    <a:pt x="270" y="1137"/>
                    <a:pt x="468" y="1019"/>
                    <a:pt x="709" y="778"/>
                  </a:cubicBezTo>
                  <a:cubicBezTo>
                    <a:pt x="1025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7" name="Google Shape;1637;p13"/>
            <p:cNvSpPr/>
            <p:nvPr/>
          </p:nvSpPr>
          <p:spPr>
            <a:xfrm>
              <a:off x="1916150" y="88172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0"/>
                  </a:moveTo>
                  <a:cubicBezTo>
                    <a:pt x="0" y="0"/>
                    <a:pt x="185" y="478"/>
                    <a:pt x="493" y="793"/>
                  </a:cubicBezTo>
                  <a:cubicBezTo>
                    <a:pt x="737" y="1038"/>
                    <a:pt x="933" y="1156"/>
                    <a:pt x="1046" y="1156"/>
                  </a:cubicBezTo>
                  <a:cubicBezTo>
                    <a:pt x="1075" y="1156"/>
                    <a:pt x="1099" y="1148"/>
                    <a:pt x="1117" y="1132"/>
                  </a:cubicBezTo>
                  <a:cubicBezTo>
                    <a:pt x="1194" y="1055"/>
                    <a:pt x="1086" y="817"/>
                    <a:pt x="778" y="501"/>
                  </a:cubicBezTo>
                  <a:cubicBezTo>
                    <a:pt x="470" y="19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8" name="Google Shape;1638;p13"/>
            <p:cNvSpPr/>
            <p:nvPr/>
          </p:nvSpPr>
          <p:spPr>
            <a:xfrm>
              <a:off x="1944450" y="911850"/>
              <a:ext cx="29850" cy="29000"/>
            </a:xfrm>
            <a:custGeom>
              <a:avLst/>
              <a:gdLst/>
              <a:ahLst/>
              <a:cxnLst/>
              <a:rect l="l" t="t" r="r" b="b"/>
              <a:pathLst>
                <a:path w="1194" h="1160" extrusionOk="0">
                  <a:moveTo>
                    <a:pt x="147" y="0"/>
                  </a:moveTo>
                  <a:cubicBezTo>
                    <a:pt x="117" y="0"/>
                    <a:pt x="94" y="9"/>
                    <a:pt x="77" y="27"/>
                  </a:cubicBezTo>
                  <a:cubicBezTo>
                    <a:pt x="0" y="104"/>
                    <a:pt x="108" y="343"/>
                    <a:pt x="416" y="651"/>
                  </a:cubicBezTo>
                  <a:cubicBezTo>
                    <a:pt x="724" y="967"/>
                    <a:pt x="1194" y="1159"/>
                    <a:pt x="1194" y="1159"/>
                  </a:cubicBezTo>
                  <a:cubicBezTo>
                    <a:pt x="1194" y="1159"/>
                    <a:pt x="1009" y="682"/>
                    <a:pt x="701" y="366"/>
                  </a:cubicBezTo>
                  <a:cubicBezTo>
                    <a:pt x="458" y="124"/>
                    <a:pt x="259" y="0"/>
                    <a:pt x="147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9" name="Google Shape;1639;p13"/>
            <p:cNvSpPr/>
            <p:nvPr/>
          </p:nvSpPr>
          <p:spPr>
            <a:xfrm>
              <a:off x="1915750" y="91182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56" y="0"/>
                  </a:moveTo>
                  <a:cubicBezTo>
                    <a:pt x="940" y="0"/>
                    <a:pt x="742" y="119"/>
                    <a:pt x="501" y="359"/>
                  </a:cubicBezTo>
                  <a:cubicBezTo>
                    <a:pt x="186" y="668"/>
                    <a:pt x="1" y="1137"/>
                    <a:pt x="1" y="1137"/>
                  </a:cubicBezTo>
                  <a:cubicBezTo>
                    <a:pt x="1" y="1137"/>
                    <a:pt x="470" y="960"/>
                    <a:pt x="786" y="652"/>
                  </a:cubicBezTo>
                  <a:cubicBezTo>
                    <a:pt x="1102" y="344"/>
                    <a:pt x="1210" y="105"/>
                    <a:pt x="1133" y="28"/>
                  </a:cubicBezTo>
                  <a:cubicBezTo>
                    <a:pt x="1114" y="10"/>
                    <a:pt x="1088" y="0"/>
                    <a:pt x="1056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0" name="Google Shape;1640;p13"/>
            <p:cNvSpPr/>
            <p:nvPr/>
          </p:nvSpPr>
          <p:spPr>
            <a:xfrm>
              <a:off x="1944450" y="88230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09" y="0"/>
                  </a:moveTo>
                  <a:lnTo>
                    <a:pt x="1209" y="0"/>
                  </a:lnTo>
                  <a:cubicBezTo>
                    <a:pt x="1209" y="0"/>
                    <a:pt x="732" y="177"/>
                    <a:pt x="424" y="485"/>
                  </a:cubicBezTo>
                  <a:cubicBezTo>
                    <a:pt x="108" y="794"/>
                    <a:pt x="0" y="1032"/>
                    <a:pt x="77" y="1109"/>
                  </a:cubicBezTo>
                  <a:cubicBezTo>
                    <a:pt x="94" y="1128"/>
                    <a:pt x="119" y="1137"/>
                    <a:pt x="150" y="1137"/>
                  </a:cubicBezTo>
                  <a:cubicBezTo>
                    <a:pt x="262" y="1137"/>
                    <a:pt x="462" y="1019"/>
                    <a:pt x="709" y="778"/>
                  </a:cubicBezTo>
                  <a:cubicBezTo>
                    <a:pt x="1017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1" name="Google Shape;1641;p13"/>
            <p:cNvSpPr/>
            <p:nvPr/>
          </p:nvSpPr>
          <p:spPr>
            <a:xfrm>
              <a:off x="1915750" y="9402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0"/>
                    <a:pt x="186" y="478"/>
                    <a:pt x="486" y="786"/>
                  </a:cubicBezTo>
                  <a:cubicBezTo>
                    <a:pt x="731" y="1037"/>
                    <a:pt x="931" y="1156"/>
                    <a:pt x="1046" y="1156"/>
                  </a:cubicBezTo>
                  <a:cubicBezTo>
                    <a:pt x="1076" y="1156"/>
                    <a:pt x="1100" y="1148"/>
                    <a:pt x="1117" y="1132"/>
                  </a:cubicBezTo>
                  <a:cubicBezTo>
                    <a:pt x="1194" y="1055"/>
                    <a:pt x="1087" y="817"/>
                    <a:pt x="778" y="501"/>
                  </a:cubicBezTo>
                  <a:cubicBezTo>
                    <a:pt x="470" y="193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2" name="Google Shape;1642;p13"/>
            <p:cNvSpPr/>
            <p:nvPr/>
          </p:nvSpPr>
          <p:spPr>
            <a:xfrm>
              <a:off x="1943875" y="970375"/>
              <a:ext cx="30050" cy="28800"/>
            </a:xfrm>
            <a:custGeom>
              <a:avLst/>
              <a:gdLst/>
              <a:ahLst/>
              <a:cxnLst/>
              <a:rect l="l" t="t" r="r" b="b"/>
              <a:pathLst>
                <a:path w="1202" h="1152" extrusionOk="0">
                  <a:moveTo>
                    <a:pt x="155" y="0"/>
                  </a:moveTo>
                  <a:cubicBezTo>
                    <a:pt x="125" y="0"/>
                    <a:pt x="101" y="9"/>
                    <a:pt x="85" y="27"/>
                  </a:cubicBezTo>
                  <a:cubicBezTo>
                    <a:pt x="0" y="104"/>
                    <a:pt x="108" y="343"/>
                    <a:pt x="416" y="651"/>
                  </a:cubicBezTo>
                  <a:cubicBezTo>
                    <a:pt x="724" y="967"/>
                    <a:pt x="1201" y="1152"/>
                    <a:pt x="1201" y="1152"/>
                  </a:cubicBezTo>
                  <a:cubicBezTo>
                    <a:pt x="1201" y="1152"/>
                    <a:pt x="1017" y="682"/>
                    <a:pt x="709" y="366"/>
                  </a:cubicBezTo>
                  <a:cubicBezTo>
                    <a:pt x="466" y="124"/>
                    <a:pt x="266" y="0"/>
                    <a:pt x="15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3" name="Google Shape;1643;p13"/>
            <p:cNvSpPr/>
            <p:nvPr/>
          </p:nvSpPr>
          <p:spPr>
            <a:xfrm>
              <a:off x="1915375" y="97035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055" y="1"/>
                  </a:moveTo>
                  <a:cubicBezTo>
                    <a:pt x="940" y="1"/>
                    <a:pt x="741" y="119"/>
                    <a:pt x="501" y="360"/>
                  </a:cubicBezTo>
                  <a:cubicBezTo>
                    <a:pt x="185" y="668"/>
                    <a:pt x="0" y="1137"/>
                    <a:pt x="0" y="1137"/>
                  </a:cubicBezTo>
                  <a:cubicBezTo>
                    <a:pt x="0" y="1137"/>
                    <a:pt x="470" y="960"/>
                    <a:pt x="786" y="652"/>
                  </a:cubicBezTo>
                  <a:cubicBezTo>
                    <a:pt x="1094" y="344"/>
                    <a:pt x="1209" y="105"/>
                    <a:pt x="1132" y="28"/>
                  </a:cubicBezTo>
                  <a:cubicBezTo>
                    <a:pt x="1114" y="10"/>
                    <a:pt x="1088" y="1"/>
                    <a:pt x="105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4" name="Google Shape;1644;p13"/>
            <p:cNvSpPr/>
            <p:nvPr/>
          </p:nvSpPr>
          <p:spPr>
            <a:xfrm>
              <a:off x="1944050" y="940825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10" y="0"/>
                  </a:moveTo>
                  <a:cubicBezTo>
                    <a:pt x="1210" y="0"/>
                    <a:pt x="732" y="178"/>
                    <a:pt x="424" y="486"/>
                  </a:cubicBezTo>
                  <a:cubicBezTo>
                    <a:pt x="109" y="794"/>
                    <a:pt x="1" y="1032"/>
                    <a:pt x="78" y="1109"/>
                  </a:cubicBezTo>
                  <a:cubicBezTo>
                    <a:pt x="95" y="1128"/>
                    <a:pt x="119" y="1137"/>
                    <a:pt x="151" y="1137"/>
                  </a:cubicBezTo>
                  <a:cubicBezTo>
                    <a:pt x="263" y="1137"/>
                    <a:pt x="463" y="1019"/>
                    <a:pt x="709" y="778"/>
                  </a:cubicBezTo>
                  <a:cubicBezTo>
                    <a:pt x="1017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5" name="Google Shape;1645;p13"/>
            <p:cNvSpPr/>
            <p:nvPr/>
          </p:nvSpPr>
          <p:spPr>
            <a:xfrm>
              <a:off x="1915375" y="99877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0"/>
                  </a:moveTo>
                  <a:cubicBezTo>
                    <a:pt x="0" y="0"/>
                    <a:pt x="177" y="478"/>
                    <a:pt x="485" y="786"/>
                  </a:cubicBezTo>
                  <a:cubicBezTo>
                    <a:pt x="730" y="1037"/>
                    <a:pt x="931" y="1156"/>
                    <a:pt x="1042" y="1156"/>
                  </a:cubicBezTo>
                  <a:cubicBezTo>
                    <a:pt x="1071" y="1156"/>
                    <a:pt x="1093" y="1148"/>
                    <a:pt x="1109" y="1132"/>
                  </a:cubicBezTo>
                  <a:cubicBezTo>
                    <a:pt x="1194" y="1055"/>
                    <a:pt x="1086" y="817"/>
                    <a:pt x="778" y="501"/>
                  </a:cubicBezTo>
                  <a:cubicBezTo>
                    <a:pt x="470" y="19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6" name="Google Shape;1646;p13"/>
            <p:cNvSpPr/>
            <p:nvPr/>
          </p:nvSpPr>
          <p:spPr>
            <a:xfrm>
              <a:off x="1943475" y="1028900"/>
              <a:ext cx="29875" cy="28800"/>
            </a:xfrm>
            <a:custGeom>
              <a:avLst/>
              <a:gdLst/>
              <a:ahLst/>
              <a:cxnLst/>
              <a:rect l="l" t="t" r="r" b="b"/>
              <a:pathLst>
                <a:path w="1195" h="1152" extrusionOk="0">
                  <a:moveTo>
                    <a:pt x="155" y="1"/>
                  </a:moveTo>
                  <a:cubicBezTo>
                    <a:pt x="125" y="1"/>
                    <a:pt x="102" y="10"/>
                    <a:pt x="85" y="28"/>
                  </a:cubicBezTo>
                  <a:cubicBezTo>
                    <a:pt x="1" y="105"/>
                    <a:pt x="108" y="343"/>
                    <a:pt x="416" y="651"/>
                  </a:cubicBezTo>
                  <a:cubicBezTo>
                    <a:pt x="725" y="967"/>
                    <a:pt x="1194" y="1152"/>
                    <a:pt x="1194" y="1152"/>
                  </a:cubicBezTo>
                  <a:cubicBezTo>
                    <a:pt x="1194" y="1152"/>
                    <a:pt x="1017" y="682"/>
                    <a:pt x="709" y="366"/>
                  </a:cubicBezTo>
                  <a:cubicBezTo>
                    <a:pt x="467" y="124"/>
                    <a:pt x="267" y="1"/>
                    <a:pt x="15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7" name="Google Shape;1647;p13"/>
            <p:cNvSpPr/>
            <p:nvPr/>
          </p:nvSpPr>
          <p:spPr>
            <a:xfrm>
              <a:off x="1914800" y="1028775"/>
              <a:ext cx="30425" cy="28550"/>
            </a:xfrm>
            <a:custGeom>
              <a:avLst/>
              <a:gdLst/>
              <a:ahLst/>
              <a:cxnLst/>
              <a:rect l="l" t="t" r="r" b="b"/>
              <a:pathLst>
                <a:path w="1217" h="1142" extrusionOk="0">
                  <a:moveTo>
                    <a:pt x="1065" y="1"/>
                  </a:moveTo>
                  <a:cubicBezTo>
                    <a:pt x="954" y="1"/>
                    <a:pt x="753" y="119"/>
                    <a:pt x="508" y="364"/>
                  </a:cubicBezTo>
                  <a:cubicBezTo>
                    <a:pt x="193" y="672"/>
                    <a:pt x="0" y="1141"/>
                    <a:pt x="0" y="1141"/>
                  </a:cubicBezTo>
                  <a:cubicBezTo>
                    <a:pt x="0" y="1141"/>
                    <a:pt x="478" y="964"/>
                    <a:pt x="793" y="656"/>
                  </a:cubicBezTo>
                  <a:cubicBezTo>
                    <a:pt x="1101" y="348"/>
                    <a:pt x="1217" y="110"/>
                    <a:pt x="1132" y="25"/>
                  </a:cubicBezTo>
                  <a:cubicBezTo>
                    <a:pt x="1116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8" name="Google Shape;1648;p13"/>
            <p:cNvSpPr/>
            <p:nvPr/>
          </p:nvSpPr>
          <p:spPr>
            <a:xfrm>
              <a:off x="1943675" y="999150"/>
              <a:ext cx="30250" cy="28650"/>
            </a:xfrm>
            <a:custGeom>
              <a:avLst/>
              <a:gdLst/>
              <a:ahLst/>
              <a:cxnLst/>
              <a:rect l="l" t="t" r="r" b="b"/>
              <a:pathLst>
                <a:path w="1210" h="1146" extrusionOk="0">
                  <a:moveTo>
                    <a:pt x="1209" y="1"/>
                  </a:moveTo>
                  <a:cubicBezTo>
                    <a:pt x="1209" y="1"/>
                    <a:pt x="732" y="186"/>
                    <a:pt x="416" y="494"/>
                  </a:cubicBezTo>
                  <a:cubicBezTo>
                    <a:pt x="108" y="802"/>
                    <a:pt x="0" y="1040"/>
                    <a:pt x="77" y="1117"/>
                  </a:cubicBezTo>
                  <a:cubicBezTo>
                    <a:pt x="94" y="1136"/>
                    <a:pt x="119" y="1145"/>
                    <a:pt x="150" y="1145"/>
                  </a:cubicBezTo>
                  <a:cubicBezTo>
                    <a:pt x="263" y="1145"/>
                    <a:pt x="462" y="1027"/>
                    <a:pt x="709" y="786"/>
                  </a:cubicBezTo>
                  <a:cubicBezTo>
                    <a:pt x="1017" y="478"/>
                    <a:pt x="1209" y="1"/>
                    <a:pt x="120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9" name="Google Shape;1649;p13"/>
            <p:cNvSpPr/>
            <p:nvPr/>
          </p:nvSpPr>
          <p:spPr>
            <a:xfrm>
              <a:off x="1914975" y="10573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1"/>
                    <a:pt x="178" y="478"/>
                    <a:pt x="486" y="786"/>
                  </a:cubicBezTo>
                  <a:cubicBezTo>
                    <a:pt x="731" y="1037"/>
                    <a:pt x="932" y="1156"/>
                    <a:pt x="1043" y="1156"/>
                  </a:cubicBezTo>
                  <a:cubicBezTo>
                    <a:pt x="1071" y="1156"/>
                    <a:pt x="1094" y="1148"/>
                    <a:pt x="1110" y="1132"/>
                  </a:cubicBezTo>
                  <a:cubicBezTo>
                    <a:pt x="1195" y="1055"/>
                    <a:pt x="1087" y="817"/>
                    <a:pt x="779" y="501"/>
                  </a:cubicBezTo>
                  <a:cubicBezTo>
                    <a:pt x="471" y="193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0" name="Google Shape;1650;p13"/>
            <p:cNvSpPr/>
            <p:nvPr/>
          </p:nvSpPr>
          <p:spPr>
            <a:xfrm>
              <a:off x="1943100" y="1087325"/>
              <a:ext cx="29850" cy="28900"/>
            </a:xfrm>
            <a:custGeom>
              <a:avLst/>
              <a:gdLst/>
              <a:ahLst/>
              <a:cxnLst/>
              <a:rect l="l" t="t" r="r" b="b"/>
              <a:pathLst>
                <a:path w="1194" h="1156" extrusionOk="0">
                  <a:moveTo>
                    <a:pt x="146" y="1"/>
                  </a:moveTo>
                  <a:cubicBezTo>
                    <a:pt x="117" y="1"/>
                    <a:pt x="94" y="9"/>
                    <a:pt x="77" y="24"/>
                  </a:cubicBezTo>
                  <a:cubicBezTo>
                    <a:pt x="0" y="109"/>
                    <a:pt x="108" y="347"/>
                    <a:pt x="416" y="655"/>
                  </a:cubicBezTo>
                  <a:cubicBezTo>
                    <a:pt x="724" y="971"/>
                    <a:pt x="1194" y="1156"/>
                    <a:pt x="1194" y="1156"/>
                  </a:cubicBezTo>
                  <a:cubicBezTo>
                    <a:pt x="1194" y="1156"/>
                    <a:pt x="1017" y="686"/>
                    <a:pt x="709" y="370"/>
                  </a:cubicBezTo>
                  <a:cubicBezTo>
                    <a:pt x="462" y="124"/>
                    <a:pt x="260" y="1"/>
                    <a:pt x="146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1" name="Google Shape;1651;p13"/>
            <p:cNvSpPr/>
            <p:nvPr/>
          </p:nvSpPr>
          <p:spPr>
            <a:xfrm>
              <a:off x="1914400" y="10873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1"/>
                  </a:moveTo>
                  <a:cubicBezTo>
                    <a:pt x="954" y="1"/>
                    <a:pt x="752" y="119"/>
                    <a:pt x="501" y="364"/>
                  </a:cubicBezTo>
                  <a:cubicBezTo>
                    <a:pt x="193" y="672"/>
                    <a:pt x="1" y="1142"/>
                    <a:pt x="1" y="1142"/>
                  </a:cubicBezTo>
                  <a:cubicBezTo>
                    <a:pt x="1" y="1142"/>
                    <a:pt x="478" y="957"/>
                    <a:pt x="786" y="656"/>
                  </a:cubicBezTo>
                  <a:cubicBezTo>
                    <a:pt x="1102" y="348"/>
                    <a:pt x="1210" y="110"/>
                    <a:pt x="1133" y="25"/>
                  </a:cubicBezTo>
                  <a:cubicBezTo>
                    <a:pt x="1117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2" name="Google Shape;1652;p13"/>
            <p:cNvSpPr/>
            <p:nvPr/>
          </p:nvSpPr>
          <p:spPr>
            <a:xfrm>
              <a:off x="1943100" y="1057675"/>
              <a:ext cx="30250" cy="28650"/>
            </a:xfrm>
            <a:custGeom>
              <a:avLst/>
              <a:gdLst/>
              <a:ahLst/>
              <a:cxnLst/>
              <a:rect l="l" t="t" r="r" b="b"/>
              <a:pathLst>
                <a:path w="1210" h="1146" extrusionOk="0">
                  <a:moveTo>
                    <a:pt x="1209" y="1"/>
                  </a:moveTo>
                  <a:cubicBezTo>
                    <a:pt x="1209" y="1"/>
                    <a:pt x="739" y="186"/>
                    <a:pt x="424" y="494"/>
                  </a:cubicBezTo>
                  <a:cubicBezTo>
                    <a:pt x="116" y="802"/>
                    <a:pt x="0" y="1040"/>
                    <a:pt x="85" y="1117"/>
                  </a:cubicBezTo>
                  <a:cubicBezTo>
                    <a:pt x="102" y="1136"/>
                    <a:pt x="126" y="1145"/>
                    <a:pt x="158" y="1145"/>
                  </a:cubicBezTo>
                  <a:cubicBezTo>
                    <a:pt x="270" y="1145"/>
                    <a:pt x="468" y="1027"/>
                    <a:pt x="709" y="786"/>
                  </a:cubicBezTo>
                  <a:cubicBezTo>
                    <a:pt x="1024" y="478"/>
                    <a:pt x="1209" y="1"/>
                    <a:pt x="120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3" name="Google Shape;1653;p13"/>
            <p:cNvSpPr/>
            <p:nvPr/>
          </p:nvSpPr>
          <p:spPr>
            <a:xfrm>
              <a:off x="1914400" y="11158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cubicBezTo>
                    <a:pt x="1" y="1"/>
                    <a:pt x="186" y="478"/>
                    <a:pt x="494" y="786"/>
                  </a:cubicBezTo>
                  <a:cubicBezTo>
                    <a:pt x="738" y="1037"/>
                    <a:pt x="939" y="1156"/>
                    <a:pt x="1050" y="1156"/>
                  </a:cubicBezTo>
                  <a:cubicBezTo>
                    <a:pt x="1079" y="1156"/>
                    <a:pt x="1102" y="1148"/>
                    <a:pt x="1117" y="1133"/>
                  </a:cubicBezTo>
                  <a:cubicBezTo>
                    <a:pt x="1194" y="1056"/>
                    <a:pt x="1094" y="817"/>
                    <a:pt x="786" y="501"/>
                  </a:cubicBezTo>
                  <a:cubicBezTo>
                    <a:pt x="478" y="193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4" name="Google Shape;1654;p13"/>
            <p:cNvSpPr/>
            <p:nvPr/>
          </p:nvSpPr>
          <p:spPr>
            <a:xfrm>
              <a:off x="1942700" y="11458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6" y="1"/>
                  </a:moveTo>
                  <a:cubicBezTo>
                    <a:pt x="118" y="1"/>
                    <a:pt x="95" y="9"/>
                    <a:pt x="78" y="24"/>
                  </a:cubicBezTo>
                  <a:cubicBezTo>
                    <a:pt x="1" y="109"/>
                    <a:pt x="109" y="347"/>
                    <a:pt x="417" y="655"/>
                  </a:cubicBezTo>
                  <a:cubicBezTo>
                    <a:pt x="725" y="971"/>
                    <a:pt x="1194" y="1156"/>
                    <a:pt x="1194" y="1156"/>
                  </a:cubicBezTo>
                  <a:cubicBezTo>
                    <a:pt x="1194" y="1156"/>
                    <a:pt x="1010" y="686"/>
                    <a:pt x="702" y="371"/>
                  </a:cubicBezTo>
                  <a:cubicBezTo>
                    <a:pt x="455" y="124"/>
                    <a:pt x="258" y="1"/>
                    <a:pt x="146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5" name="Google Shape;1655;p13"/>
            <p:cNvSpPr/>
            <p:nvPr/>
          </p:nvSpPr>
          <p:spPr>
            <a:xfrm>
              <a:off x="1914025" y="114585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5" y="0"/>
                  </a:moveTo>
                  <a:cubicBezTo>
                    <a:pt x="954" y="0"/>
                    <a:pt x="751" y="118"/>
                    <a:pt x="501" y="363"/>
                  </a:cubicBezTo>
                  <a:cubicBezTo>
                    <a:pt x="193" y="671"/>
                    <a:pt x="0" y="1141"/>
                    <a:pt x="0" y="1141"/>
                  </a:cubicBezTo>
                  <a:cubicBezTo>
                    <a:pt x="0" y="1141"/>
                    <a:pt x="478" y="956"/>
                    <a:pt x="786" y="648"/>
                  </a:cubicBezTo>
                  <a:cubicBezTo>
                    <a:pt x="1102" y="340"/>
                    <a:pt x="1209" y="109"/>
                    <a:pt x="1132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6" name="Google Shape;1656;p13"/>
            <p:cNvSpPr/>
            <p:nvPr/>
          </p:nvSpPr>
          <p:spPr>
            <a:xfrm>
              <a:off x="1942700" y="11162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cubicBezTo>
                    <a:pt x="1210" y="1"/>
                    <a:pt x="740" y="186"/>
                    <a:pt x="424" y="494"/>
                  </a:cubicBezTo>
                  <a:cubicBezTo>
                    <a:pt x="116" y="802"/>
                    <a:pt x="1" y="1041"/>
                    <a:pt x="78" y="1118"/>
                  </a:cubicBezTo>
                  <a:cubicBezTo>
                    <a:pt x="95" y="1134"/>
                    <a:pt x="120" y="1142"/>
                    <a:pt x="150" y="1142"/>
                  </a:cubicBezTo>
                  <a:cubicBezTo>
                    <a:pt x="265" y="1142"/>
                    <a:pt x="465" y="1024"/>
                    <a:pt x="709" y="786"/>
                  </a:cubicBezTo>
                  <a:cubicBezTo>
                    <a:pt x="1025" y="478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7" name="Google Shape;1657;p13"/>
            <p:cNvSpPr/>
            <p:nvPr/>
          </p:nvSpPr>
          <p:spPr>
            <a:xfrm>
              <a:off x="1914025" y="11743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0" y="1"/>
                  </a:moveTo>
                  <a:cubicBezTo>
                    <a:pt x="0" y="1"/>
                    <a:pt x="185" y="478"/>
                    <a:pt x="493" y="786"/>
                  </a:cubicBezTo>
                  <a:cubicBezTo>
                    <a:pt x="738" y="1037"/>
                    <a:pt x="934" y="1157"/>
                    <a:pt x="1047" y="1157"/>
                  </a:cubicBezTo>
                  <a:cubicBezTo>
                    <a:pt x="1076" y="1157"/>
                    <a:pt x="1100" y="1149"/>
                    <a:pt x="1117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93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8" name="Google Shape;1658;p13"/>
            <p:cNvSpPr/>
            <p:nvPr/>
          </p:nvSpPr>
          <p:spPr>
            <a:xfrm>
              <a:off x="1942325" y="12043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8" y="0"/>
                  </a:moveTo>
                  <a:cubicBezTo>
                    <a:pt x="118" y="0"/>
                    <a:pt x="95" y="8"/>
                    <a:pt x="77" y="24"/>
                  </a:cubicBezTo>
                  <a:cubicBezTo>
                    <a:pt x="0" y="109"/>
                    <a:pt x="108" y="348"/>
                    <a:pt x="416" y="656"/>
                  </a:cubicBezTo>
                  <a:cubicBezTo>
                    <a:pt x="724" y="971"/>
                    <a:pt x="1194" y="1156"/>
                    <a:pt x="1194" y="1156"/>
                  </a:cubicBezTo>
                  <a:cubicBezTo>
                    <a:pt x="1194" y="1156"/>
                    <a:pt x="1009" y="686"/>
                    <a:pt x="701" y="371"/>
                  </a:cubicBezTo>
                  <a:cubicBezTo>
                    <a:pt x="457" y="120"/>
                    <a:pt x="260" y="0"/>
                    <a:pt x="148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9" name="Google Shape;1659;p13"/>
            <p:cNvSpPr/>
            <p:nvPr/>
          </p:nvSpPr>
          <p:spPr>
            <a:xfrm>
              <a:off x="1913625" y="1204375"/>
              <a:ext cx="30275" cy="28525"/>
            </a:xfrm>
            <a:custGeom>
              <a:avLst/>
              <a:gdLst/>
              <a:ahLst/>
              <a:cxnLst/>
              <a:rect l="l" t="t" r="r" b="b"/>
              <a:pathLst>
                <a:path w="1211" h="1141" extrusionOk="0">
                  <a:moveTo>
                    <a:pt x="1065" y="0"/>
                  </a:moveTo>
                  <a:cubicBezTo>
                    <a:pt x="954" y="0"/>
                    <a:pt x="752" y="119"/>
                    <a:pt x="502" y="363"/>
                  </a:cubicBezTo>
                  <a:cubicBezTo>
                    <a:pt x="186" y="671"/>
                    <a:pt x="1" y="1141"/>
                    <a:pt x="1" y="1141"/>
                  </a:cubicBezTo>
                  <a:cubicBezTo>
                    <a:pt x="1" y="1141"/>
                    <a:pt x="478" y="956"/>
                    <a:pt x="786" y="648"/>
                  </a:cubicBezTo>
                  <a:cubicBezTo>
                    <a:pt x="1102" y="340"/>
                    <a:pt x="1210" y="109"/>
                    <a:pt x="1133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13"/>
            <p:cNvSpPr/>
            <p:nvPr/>
          </p:nvSpPr>
          <p:spPr>
            <a:xfrm>
              <a:off x="1942325" y="117475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09" y="0"/>
                  </a:moveTo>
                  <a:cubicBezTo>
                    <a:pt x="1209" y="0"/>
                    <a:pt x="732" y="185"/>
                    <a:pt x="424" y="493"/>
                  </a:cubicBezTo>
                  <a:cubicBezTo>
                    <a:pt x="108" y="801"/>
                    <a:pt x="0" y="1040"/>
                    <a:pt x="77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2"/>
                    <a:pt x="709" y="778"/>
                  </a:cubicBezTo>
                  <a:cubicBezTo>
                    <a:pt x="1025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1" name="Google Shape;1661;p13"/>
            <p:cNvSpPr/>
            <p:nvPr/>
          </p:nvSpPr>
          <p:spPr>
            <a:xfrm>
              <a:off x="1913625" y="12328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cubicBezTo>
                    <a:pt x="1" y="1"/>
                    <a:pt x="186" y="478"/>
                    <a:pt x="494" y="786"/>
                  </a:cubicBezTo>
                  <a:cubicBezTo>
                    <a:pt x="739" y="1037"/>
                    <a:pt x="935" y="1157"/>
                    <a:pt x="1047" y="1157"/>
                  </a:cubicBezTo>
                  <a:cubicBezTo>
                    <a:pt x="1077" y="1157"/>
                    <a:pt x="1100" y="1149"/>
                    <a:pt x="1118" y="1133"/>
                  </a:cubicBezTo>
                  <a:cubicBezTo>
                    <a:pt x="1195" y="1056"/>
                    <a:pt x="1087" y="817"/>
                    <a:pt x="779" y="501"/>
                  </a:cubicBezTo>
                  <a:cubicBezTo>
                    <a:pt x="471" y="186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2" name="Google Shape;1662;p13"/>
            <p:cNvSpPr/>
            <p:nvPr/>
          </p:nvSpPr>
          <p:spPr>
            <a:xfrm>
              <a:off x="1941950" y="126290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4" y="0"/>
                  </a:moveTo>
                  <a:cubicBezTo>
                    <a:pt x="116" y="0"/>
                    <a:pt x="93" y="8"/>
                    <a:pt x="77" y="24"/>
                  </a:cubicBezTo>
                  <a:cubicBezTo>
                    <a:pt x="0" y="101"/>
                    <a:pt x="100" y="340"/>
                    <a:pt x="408" y="656"/>
                  </a:cubicBezTo>
                  <a:cubicBezTo>
                    <a:pt x="716" y="971"/>
                    <a:pt x="1194" y="1156"/>
                    <a:pt x="1194" y="1156"/>
                  </a:cubicBezTo>
                  <a:cubicBezTo>
                    <a:pt x="1194" y="1156"/>
                    <a:pt x="1009" y="679"/>
                    <a:pt x="701" y="371"/>
                  </a:cubicBezTo>
                  <a:cubicBezTo>
                    <a:pt x="456" y="120"/>
                    <a:pt x="255" y="0"/>
                    <a:pt x="144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3" name="Google Shape;1663;p13"/>
            <p:cNvSpPr/>
            <p:nvPr/>
          </p:nvSpPr>
          <p:spPr>
            <a:xfrm>
              <a:off x="1913250" y="126290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1" y="0"/>
                  </a:moveTo>
                  <a:cubicBezTo>
                    <a:pt x="946" y="0"/>
                    <a:pt x="746" y="119"/>
                    <a:pt x="501" y="363"/>
                  </a:cubicBezTo>
                  <a:cubicBezTo>
                    <a:pt x="185" y="671"/>
                    <a:pt x="1" y="1141"/>
                    <a:pt x="1" y="1141"/>
                  </a:cubicBezTo>
                  <a:cubicBezTo>
                    <a:pt x="1" y="1141"/>
                    <a:pt x="470" y="956"/>
                    <a:pt x="786" y="648"/>
                  </a:cubicBezTo>
                  <a:cubicBezTo>
                    <a:pt x="1094" y="340"/>
                    <a:pt x="1210" y="109"/>
                    <a:pt x="1133" y="24"/>
                  </a:cubicBezTo>
                  <a:cubicBezTo>
                    <a:pt x="1115" y="8"/>
                    <a:pt x="1091" y="0"/>
                    <a:pt x="106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4" name="Google Shape;1664;p13"/>
            <p:cNvSpPr/>
            <p:nvPr/>
          </p:nvSpPr>
          <p:spPr>
            <a:xfrm>
              <a:off x="1941950" y="123327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09" y="0"/>
                  </a:moveTo>
                  <a:cubicBezTo>
                    <a:pt x="1209" y="0"/>
                    <a:pt x="732" y="185"/>
                    <a:pt x="424" y="493"/>
                  </a:cubicBezTo>
                  <a:cubicBezTo>
                    <a:pt x="108" y="801"/>
                    <a:pt x="0" y="1040"/>
                    <a:pt x="77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2"/>
                    <a:pt x="709" y="778"/>
                  </a:cubicBezTo>
                  <a:cubicBezTo>
                    <a:pt x="1017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13"/>
            <p:cNvSpPr/>
            <p:nvPr/>
          </p:nvSpPr>
          <p:spPr>
            <a:xfrm>
              <a:off x="1913250" y="12914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cubicBezTo>
                    <a:pt x="1" y="1"/>
                    <a:pt x="178" y="478"/>
                    <a:pt x="486" y="786"/>
                  </a:cubicBezTo>
                  <a:cubicBezTo>
                    <a:pt x="730" y="1037"/>
                    <a:pt x="931" y="1157"/>
                    <a:pt x="1042" y="1157"/>
                  </a:cubicBezTo>
                  <a:cubicBezTo>
                    <a:pt x="1071" y="1157"/>
                    <a:pt x="1094" y="1149"/>
                    <a:pt x="1110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86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13"/>
            <p:cNvSpPr/>
            <p:nvPr/>
          </p:nvSpPr>
          <p:spPr>
            <a:xfrm>
              <a:off x="1941350" y="13214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53" y="0"/>
                  </a:moveTo>
                  <a:cubicBezTo>
                    <a:pt x="124" y="0"/>
                    <a:pt x="101" y="8"/>
                    <a:pt x="86" y="24"/>
                  </a:cubicBezTo>
                  <a:cubicBezTo>
                    <a:pt x="1" y="101"/>
                    <a:pt x="109" y="340"/>
                    <a:pt x="417" y="656"/>
                  </a:cubicBezTo>
                  <a:cubicBezTo>
                    <a:pt x="725" y="971"/>
                    <a:pt x="1195" y="1156"/>
                    <a:pt x="1195" y="1156"/>
                  </a:cubicBezTo>
                  <a:cubicBezTo>
                    <a:pt x="1195" y="1156"/>
                    <a:pt x="1017" y="679"/>
                    <a:pt x="709" y="371"/>
                  </a:cubicBezTo>
                  <a:cubicBezTo>
                    <a:pt x="465" y="120"/>
                    <a:pt x="264" y="0"/>
                    <a:pt x="153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13"/>
            <p:cNvSpPr/>
            <p:nvPr/>
          </p:nvSpPr>
          <p:spPr>
            <a:xfrm>
              <a:off x="1912875" y="132142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57" y="0"/>
                  </a:moveTo>
                  <a:cubicBezTo>
                    <a:pt x="946" y="0"/>
                    <a:pt x="745" y="119"/>
                    <a:pt x="501" y="363"/>
                  </a:cubicBezTo>
                  <a:cubicBezTo>
                    <a:pt x="185" y="671"/>
                    <a:pt x="0" y="1141"/>
                    <a:pt x="0" y="1141"/>
                  </a:cubicBezTo>
                  <a:cubicBezTo>
                    <a:pt x="0" y="1141"/>
                    <a:pt x="470" y="956"/>
                    <a:pt x="786" y="648"/>
                  </a:cubicBezTo>
                  <a:cubicBezTo>
                    <a:pt x="1094" y="340"/>
                    <a:pt x="1209" y="101"/>
                    <a:pt x="1125" y="24"/>
                  </a:cubicBezTo>
                  <a:cubicBezTo>
                    <a:pt x="1109" y="8"/>
                    <a:pt x="1086" y="0"/>
                    <a:pt x="1057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13"/>
            <p:cNvSpPr/>
            <p:nvPr/>
          </p:nvSpPr>
          <p:spPr>
            <a:xfrm>
              <a:off x="1941550" y="129180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10" y="0"/>
                  </a:moveTo>
                  <a:lnTo>
                    <a:pt x="1210" y="0"/>
                  </a:lnTo>
                  <a:cubicBezTo>
                    <a:pt x="1210" y="0"/>
                    <a:pt x="732" y="185"/>
                    <a:pt x="424" y="493"/>
                  </a:cubicBezTo>
                  <a:cubicBezTo>
                    <a:pt x="108" y="801"/>
                    <a:pt x="1" y="1032"/>
                    <a:pt x="78" y="1117"/>
                  </a:cubicBezTo>
                  <a:cubicBezTo>
                    <a:pt x="94" y="1133"/>
                    <a:pt x="116" y="1141"/>
                    <a:pt x="145" y="1141"/>
                  </a:cubicBezTo>
                  <a:cubicBezTo>
                    <a:pt x="257" y="1141"/>
                    <a:pt x="459" y="1022"/>
                    <a:pt x="709" y="778"/>
                  </a:cubicBezTo>
                  <a:cubicBezTo>
                    <a:pt x="1017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13"/>
            <p:cNvSpPr/>
            <p:nvPr/>
          </p:nvSpPr>
          <p:spPr>
            <a:xfrm>
              <a:off x="1912875" y="134992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1"/>
                  </a:moveTo>
                  <a:cubicBezTo>
                    <a:pt x="0" y="1"/>
                    <a:pt x="177" y="471"/>
                    <a:pt x="485" y="786"/>
                  </a:cubicBezTo>
                  <a:cubicBezTo>
                    <a:pt x="730" y="1037"/>
                    <a:pt x="931" y="1157"/>
                    <a:pt x="1042" y="1157"/>
                  </a:cubicBezTo>
                  <a:cubicBezTo>
                    <a:pt x="1071" y="1157"/>
                    <a:pt x="1093" y="1149"/>
                    <a:pt x="1109" y="1133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6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0" name="Google Shape;1670;p13"/>
            <p:cNvSpPr/>
            <p:nvPr/>
          </p:nvSpPr>
          <p:spPr>
            <a:xfrm>
              <a:off x="1940975" y="13799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52" y="0"/>
                  </a:moveTo>
                  <a:cubicBezTo>
                    <a:pt x="124" y="0"/>
                    <a:pt x="101" y="8"/>
                    <a:pt x="85" y="24"/>
                  </a:cubicBezTo>
                  <a:cubicBezTo>
                    <a:pt x="1" y="101"/>
                    <a:pt x="108" y="340"/>
                    <a:pt x="416" y="656"/>
                  </a:cubicBezTo>
                  <a:cubicBezTo>
                    <a:pt x="724" y="964"/>
                    <a:pt x="1194" y="1156"/>
                    <a:pt x="1194" y="1156"/>
                  </a:cubicBezTo>
                  <a:cubicBezTo>
                    <a:pt x="1194" y="1156"/>
                    <a:pt x="1017" y="679"/>
                    <a:pt x="709" y="371"/>
                  </a:cubicBezTo>
                  <a:cubicBezTo>
                    <a:pt x="464" y="120"/>
                    <a:pt x="263" y="0"/>
                    <a:pt x="152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1" name="Google Shape;1671;p13"/>
            <p:cNvSpPr/>
            <p:nvPr/>
          </p:nvSpPr>
          <p:spPr>
            <a:xfrm>
              <a:off x="1930000" y="1379900"/>
              <a:ext cx="12150" cy="11075"/>
            </a:xfrm>
            <a:custGeom>
              <a:avLst/>
              <a:gdLst/>
              <a:ahLst/>
              <a:cxnLst/>
              <a:rect l="l" t="t" r="r" b="b"/>
              <a:pathLst>
                <a:path w="486" h="443" extrusionOk="0">
                  <a:moveTo>
                    <a:pt x="353" y="0"/>
                  </a:moveTo>
                  <a:cubicBezTo>
                    <a:pt x="275" y="0"/>
                    <a:pt x="156" y="58"/>
                    <a:pt x="1" y="180"/>
                  </a:cubicBezTo>
                  <a:cubicBezTo>
                    <a:pt x="93" y="265"/>
                    <a:pt x="185" y="350"/>
                    <a:pt x="270" y="442"/>
                  </a:cubicBezTo>
                  <a:cubicBezTo>
                    <a:pt x="440" y="234"/>
                    <a:pt x="486" y="88"/>
                    <a:pt x="424" y="26"/>
                  </a:cubicBezTo>
                  <a:cubicBezTo>
                    <a:pt x="407" y="9"/>
                    <a:pt x="383" y="0"/>
                    <a:pt x="353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2" name="Google Shape;1672;p13"/>
            <p:cNvSpPr/>
            <p:nvPr/>
          </p:nvSpPr>
          <p:spPr>
            <a:xfrm>
              <a:off x="1940975" y="135032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10" y="0"/>
                  </a:moveTo>
                  <a:cubicBezTo>
                    <a:pt x="1209" y="0"/>
                    <a:pt x="740" y="185"/>
                    <a:pt x="424" y="493"/>
                  </a:cubicBezTo>
                  <a:cubicBezTo>
                    <a:pt x="116" y="801"/>
                    <a:pt x="1" y="1032"/>
                    <a:pt x="85" y="1117"/>
                  </a:cubicBezTo>
                  <a:cubicBezTo>
                    <a:pt x="101" y="1133"/>
                    <a:pt x="124" y="1141"/>
                    <a:pt x="153" y="1141"/>
                  </a:cubicBezTo>
                  <a:cubicBezTo>
                    <a:pt x="264" y="1141"/>
                    <a:pt x="465" y="1022"/>
                    <a:pt x="709" y="778"/>
                  </a:cubicBezTo>
                  <a:cubicBezTo>
                    <a:pt x="1025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3" name="Google Shape;1673;p13"/>
            <p:cNvSpPr/>
            <p:nvPr/>
          </p:nvSpPr>
          <p:spPr>
            <a:xfrm>
              <a:off x="1961950" y="1408850"/>
              <a:ext cx="8900" cy="8300"/>
            </a:xfrm>
            <a:custGeom>
              <a:avLst/>
              <a:gdLst/>
              <a:ahLst/>
              <a:cxnLst/>
              <a:rect l="l" t="t" r="r" b="b"/>
              <a:pathLst>
                <a:path w="356" h="332" extrusionOk="0">
                  <a:moveTo>
                    <a:pt x="355" y="0"/>
                  </a:moveTo>
                  <a:cubicBezTo>
                    <a:pt x="340" y="8"/>
                    <a:pt x="186" y="70"/>
                    <a:pt x="1" y="177"/>
                  </a:cubicBezTo>
                  <a:cubicBezTo>
                    <a:pt x="63" y="231"/>
                    <a:pt x="124" y="278"/>
                    <a:pt x="193" y="331"/>
                  </a:cubicBezTo>
                  <a:cubicBezTo>
                    <a:pt x="294" y="162"/>
                    <a:pt x="355" y="16"/>
                    <a:pt x="35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4" name="Google Shape;1674;p13"/>
            <p:cNvSpPr/>
            <p:nvPr/>
          </p:nvSpPr>
          <p:spPr>
            <a:xfrm>
              <a:off x="1906325" y="753500"/>
              <a:ext cx="10600" cy="11200"/>
            </a:xfrm>
            <a:custGeom>
              <a:avLst/>
              <a:gdLst/>
              <a:ahLst/>
              <a:cxnLst/>
              <a:rect l="l" t="t" r="r" b="b"/>
              <a:pathLst>
                <a:path w="424" h="448" extrusionOk="0">
                  <a:moveTo>
                    <a:pt x="201" y="0"/>
                  </a:moveTo>
                  <a:cubicBezTo>
                    <a:pt x="131" y="77"/>
                    <a:pt x="62" y="147"/>
                    <a:pt x="0" y="224"/>
                  </a:cubicBezTo>
                  <a:cubicBezTo>
                    <a:pt x="216" y="362"/>
                    <a:pt x="409" y="439"/>
                    <a:pt x="424" y="447"/>
                  </a:cubicBezTo>
                  <a:cubicBezTo>
                    <a:pt x="416" y="432"/>
                    <a:pt x="339" y="224"/>
                    <a:pt x="20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5" name="Google Shape;1675;p13"/>
            <p:cNvSpPr/>
            <p:nvPr/>
          </p:nvSpPr>
          <p:spPr>
            <a:xfrm>
              <a:off x="1880525" y="785650"/>
              <a:ext cx="6950" cy="7550"/>
            </a:xfrm>
            <a:custGeom>
              <a:avLst/>
              <a:gdLst/>
              <a:ahLst/>
              <a:cxnLst/>
              <a:rect l="l" t="t" r="r" b="b"/>
              <a:pathLst>
                <a:path w="278" h="302" extrusionOk="0">
                  <a:moveTo>
                    <a:pt x="185" y="0"/>
                  </a:moveTo>
                  <a:cubicBezTo>
                    <a:pt x="124" y="85"/>
                    <a:pt x="62" y="170"/>
                    <a:pt x="0" y="247"/>
                  </a:cubicBezTo>
                  <a:cubicBezTo>
                    <a:pt x="69" y="284"/>
                    <a:pt x="125" y="301"/>
                    <a:pt x="166" y="301"/>
                  </a:cubicBezTo>
                  <a:cubicBezTo>
                    <a:pt x="194" y="301"/>
                    <a:pt x="216" y="293"/>
                    <a:pt x="231" y="278"/>
                  </a:cubicBezTo>
                  <a:cubicBezTo>
                    <a:pt x="278" y="231"/>
                    <a:pt x="262" y="139"/>
                    <a:pt x="18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6" name="Google Shape;1676;p13"/>
            <p:cNvSpPr/>
            <p:nvPr/>
          </p:nvSpPr>
          <p:spPr>
            <a:xfrm>
              <a:off x="1886675" y="794400"/>
              <a:ext cx="29875" cy="28825"/>
            </a:xfrm>
            <a:custGeom>
              <a:avLst/>
              <a:gdLst/>
              <a:ahLst/>
              <a:cxnLst/>
              <a:rect l="l" t="t" r="r" b="b"/>
              <a:pathLst>
                <a:path w="1195" h="1153" extrusionOk="0">
                  <a:moveTo>
                    <a:pt x="156" y="1"/>
                  </a:moveTo>
                  <a:cubicBezTo>
                    <a:pt x="126" y="1"/>
                    <a:pt x="102" y="10"/>
                    <a:pt x="86" y="28"/>
                  </a:cubicBezTo>
                  <a:cubicBezTo>
                    <a:pt x="1" y="105"/>
                    <a:pt x="109" y="344"/>
                    <a:pt x="417" y="652"/>
                  </a:cubicBezTo>
                  <a:cubicBezTo>
                    <a:pt x="725" y="967"/>
                    <a:pt x="1195" y="1152"/>
                    <a:pt x="1195" y="1152"/>
                  </a:cubicBezTo>
                  <a:cubicBezTo>
                    <a:pt x="1195" y="1152"/>
                    <a:pt x="1017" y="682"/>
                    <a:pt x="709" y="367"/>
                  </a:cubicBezTo>
                  <a:cubicBezTo>
                    <a:pt x="467" y="124"/>
                    <a:pt x="267" y="1"/>
                    <a:pt x="156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7" name="Google Shape;1677;p13"/>
            <p:cNvSpPr/>
            <p:nvPr/>
          </p:nvSpPr>
          <p:spPr>
            <a:xfrm>
              <a:off x="1858200" y="794350"/>
              <a:ext cx="30050" cy="28475"/>
            </a:xfrm>
            <a:custGeom>
              <a:avLst/>
              <a:gdLst/>
              <a:ahLst/>
              <a:cxnLst/>
              <a:rect l="l" t="t" r="r" b="b"/>
              <a:pathLst>
                <a:path w="1202" h="1139" extrusionOk="0">
                  <a:moveTo>
                    <a:pt x="1057" y="1"/>
                  </a:moveTo>
                  <a:cubicBezTo>
                    <a:pt x="978" y="1"/>
                    <a:pt x="854" y="57"/>
                    <a:pt x="701" y="176"/>
                  </a:cubicBezTo>
                  <a:cubicBezTo>
                    <a:pt x="639" y="230"/>
                    <a:pt x="570" y="292"/>
                    <a:pt x="493" y="361"/>
                  </a:cubicBezTo>
                  <a:cubicBezTo>
                    <a:pt x="193" y="661"/>
                    <a:pt x="8" y="1108"/>
                    <a:pt x="0" y="1139"/>
                  </a:cubicBezTo>
                  <a:cubicBezTo>
                    <a:pt x="8" y="1139"/>
                    <a:pt x="46" y="1123"/>
                    <a:pt x="116" y="1093"/>
                  </a:cubicBezTo>
                  <a:cubicBezTo>
                    <a:pt x="270" y="1016"/>
                    <a:pt x="562" y="861"/>
                    <a:pt x="786" y="654"/>
                  </a:cubicBezTo>
                  <a:cubicBezTo>
                    <a:pt x="1094" y="346"/>
                    <a:pt x="1201" y="107"/>
                    <a:pt x="1124" y="22"/>
                  </a:cubicBezTo>
                  <a:cubicBezTo>
                    <a:pt x="1108" y="8"/>
                    <a:pt x="1086" y="1"/>
                    <a:pt x="1057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8" name="Google Shape;1678;p13"/>
            <p:cNvSpPr/>
            <p:nvPr/>
          </p:nvSpPr>
          <p:spPr>
            <a:xfrm>
              <a:off x="1886675" y="764850"/>
              <a:ext cx="30250" cy="28450"/>
            </a:xfrm>
            <a:custGeom>
              <a:avLst/>
              <a:gdLst/>
              <a:ahLst/>
              <a:cxnLst/>
              <a:rect l="l" t="t" r="r" b="b"/>
              <a:pathLst>
                <a:path w="1210" h="1138" extrusionOk="0">
                  <a:moveTo>
                    <a:pt x="1210" y="1"/>
                  </a:moveTo>
                  <a:cubicBezTo>
                    <a:pt x="1210" y="1"/>
                    <a:pt x="740" y="178"/>
                    <a:pt x="424" y="486"/>
                  </a:cubicBezTo>
                  <a:cubicBezTo>
                    <a:pt x="116" y="794"/>
                    <a:pt x="1" y="1033"/>
                    <a:pt x="86" y="1110"/>
                  </a:cubicBezTo>
                  <a:cubicBezTo>
                    <a:pt x="102" y="1128"/>
                    <a:pt x="127" y="1138"/>
                    <a:pt x="158" y="1138"/>
                  </a:cubicBezTo>
                  <a:cubicBezTo>
                    <a:pt x="270" y="1138"/>
                    <a:pt x="469" y="1019"/>
                    <a:pt x="709" y="779"/>
                  </a:cubicBezTo>
                  <a:cubicBezTo>
                    <a:pt x="1025" y="471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9" name="Google Shape;1679;p13"/>
            <p:cNvSpPr/>
            <p:nvPr/>
          </p:nvSpPr>
          <p:spPr>
            <a:xfrm>
              <a:off x="1858000" y="8228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0" y="1"/>
                  </a:moveTo>
                  <a:cubicBezTo>
                    <a:pt x="0" y="1"/>
                    <a:pt x="185" y="478"/>
                    <a:pt x="493" y="786"/>
                  </a:cubicBezTo>
                  <a:cubicBezTo>
                    <a:pt x="738" y="1037"/>
                    <a:pt x="939" y="1157"/>
                    <a:pt x="1050" y="1157"/>
                  </a:cubicBezTo>
                  <a:cubicBezTo>
                    <a:pt x="1079" y="1157"/>
                    <a:pt x="1101" y="1149"/>
                    <a:pt x="1117" y="1133"/>
                  </a:cubicBezTo>
                  <a:cubicBezTo>
                    <a:pt x="1194" y="1056"/>
                    <a:pt x="1094" y="817"/>
                    <a:pt x="786" y="501"/>
                  </a:cubicBezTo>
                  <a:cubicBezTo>
                    <a:pt x="478" y="193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0" name="Google Shape;1680;p13"/>
            <p:cNvSpPr/>
            <p:nvPr/>
          </p:nvSpPr>
          <p:spPr>
            <a:xfrm>
              <a:off x="1886300" y="852925"/>
              <a:ext cx="29875" cy="28825"/>
            </a:xfrm>
            <a:custGeom>
              <a:avLst/>
              <a:gdLst/>
              <a:ahLst/>
              <a:cxnLst/>
              <a:rect l="l" t="t" r="r" b="b"/>
              <a:pathLst>
                <a:path w="1195" h="1153" extrusionOk="0">
                  <a:moveTo>
                    <a:pt x="151" y="1"/>
                  </a:moveTo>
                  <a:cubicBezTo>
                    <a:pt x="120" y="1"/>
                    <a:pt x="95" y="10"/>
                    <a:pt x="77" y="28"/>
                  </a:cubicBezTo>
                  <a:cubicBezTo>
                    <a:pt x="0" y="105"/>
                    <a:pt x="108" y="344"/>
                    <a:pt x="416" y="652"/>
                  </a:cubicBezTo>
                  <a:cubicBezTo>
                    <a:pt x="724" y="967"/>
                    <a:pt x="1194" y="1152"/>
                    <a:pt x="1194" y="1152"/>
                  </a:cubicBezTo>
                  <a:cubicBezTo>
                    <a:pt x="1194" y="1152"/>
                    <a:pt x="1009" y="682"/>
                    <a:pt x="701" y="367"/>
                  </a:cubicBezTo>
                  <a:cubicBezTo>
                    <a:pt x="465" y="124"/>
                    <a:pt x="266" y="1"/>
                    <a:pt x="15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1" name="Google Shape;1681;p13"/>
            <p:cNvSpPr/>
            <p:nvPr/>
          </p:nvSpPr>
          <p:spPr>
            <a:xfrm>
              <a:off x="1857625" y="85282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4" y="0"/>
                  </a:moveTo>
                  <a:cubicBezTo>
                    <a:pt x="953" y="0"/>
                    <a:pt x="751" y="119"/>
                    <a:pt x="501" y="363"/>
                  </a:cubicBezTo>
                  <a:cubicBezTo>
                    <a:pt x="193" y="671"/>
                    <a:pt x="0" y="1141"/>
                    <a:pt x="0" y="1141"/>
                  </a:cubicBezTo>
                  <a:cubicBezTo>
                    <a:pt x="0" y="1141"/>
                    <a:pt x="477" y="964"/>
                    <a:pt x="786" y="656"/>
                  </a:cubicBezTo>
                  <a:cubicBezTo>
                    <a:pt x="1101" y="348"/>
                    <a:pt x="1209" y="109"/>
                    <a:pt x="1132" y="24"/>
                  </a:cubicBezTo>
                  <a:cubicBezTo>
                    <a:pt x="1116" y="8"/>
                    <a:pt x="1093" y="0"/>
                    <a:pt x="1064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2" name="Google Shape;1682;p13"/>
            <p:cNvSpPr/>
            <p:nvPr/>
          </p:nvSpPr>
          <p:spPr>
            <a:xfrm>
              <a:off x="1886300" y="823200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210" y="0"/>
                  </a:moveTo>
                  <a:cubicBezTo>
                    <a:pt x="1209" y="0"/>
                    <a:pt x="740" y="185"/>
                    <a:pt x="424" y="493"/>
                  </a:cubicBezTo>
                  <a:cubicBezTo>
                    <a:pt x="116" y="801"/>
                    <a:pt x="0" y="1040"/>
                    <a:pt x="77" y="1117"/>
                  </a:cubicBezTo>
                  <a:cubicBezTo>
                    <a:pt x="96" y="1135"/>
                    <a:pt x="122" y="1145"/>
                    <a:pt x="154" y="1145"/>
                  </a:cubicBezTo>
                  <a:cubicBezTo>
                    <a:pt x="270" y="1145"/>
                    <a:pt x="468" y="1026"/>
                    <a:pt x="709" y="786"/>
                  </a:cubicBezTo>
                  <a:cubicBezTo>
                    <a:pt x="1025" y="478"/>
                    <a:pt x="1209" y="0"/>
                    <a:pt x="121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3" name="Google Shape;1683;p13"/>
            <p:cNvSpPr/>
            <p:nvPr/>
          </p:nvSpPr>
          <p:spPr>
            <a:xfrm>
              <a:off x="1857625" y="88132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1"/>
                  </a:moveTo>
                  <a:cubicBezTo>
                    <a:pt x="0" y="1"/>
                    <a:pt x="185" y="478"/>
                    <a:pt x="493" y="786"/>
                  </a:cubicBezTo>
                  <a:cubicBezTo>
                    <a:pt x="738" y="1037"/>
                    <a:pt x="934" y="1157"/>
                    <a:pt x="1046" y="1157"/>
                  </a:cubicBezTo>
                  <a:cubicBezTo>
                    <a:pt x="1076" y="1157"/>
                    <a:pt x="1099" y="1149"/>
                    <a:pt x="1117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93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4" name="Google Shape;1684;p13"/>
            <p:cNvSpPr/>
            <p:nvPr/>
          </p:nvSpPr>
          <p:spPr>
            <a:xfrm>
              <a:off x="1885925" y="911375"/>
              <a:ext cx="29850" cy="28900"/>
            </a:xfrm>
            <a:custGeom>
              <a:avLst/>
              <a:gdLst/>
              <a:ahLst/>
              <a:cxnLst/>
              <a:rect l="l" t="t" r="r" b="b"/>
              <a:pathLst>
                <a:path w="1194" h="1156" extrusionOk="0">
                  <a:moveTo>
                    <a:pt x="145" y="0"/>
                  </a:moveTo>
                  <a:cubicBezTo>
                    <a:pt x="117" y="0"/>
                    <a:pt x="94" y="8"/>
                    <a:pt x="77" y="23"/>
                  </a:cubicBezTo>
                  <a:cubicBezTo>
                    <a:pt x="0" y="108"/>
                    <a:pt x="108" y="347"/>
                    <a:pt x="416" y="655"/>
                  </a:cubicBezTo>
                  <a:cubicBezTo>
                    <a:pt x="724" y="970"/>
                    <a:pt x="1194" y="1155"/>
                    <a:pt x="1194" y="1155"/>
                  </a:cubicBezTo>
                  <a:cubicBezTo>
                    <a:pt x="1194" y="1155"/>
                    <a:pt x="1009" y="686"/>
                    <a:pt x="701" y="370"/>
                  </a:cubicBezTo>
                  <a:cubicBezTo>
                    <a:pt x="454" y="123"/>
                    <a:pt x="257" y="0"/>
                    <a:pt x="14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5" name="Google Shape;1685;p13"/>
            <p:cNvSpPr/>
            <p:nvPr/>
          </p:nvSpPr>
          <p:spPr>
            <a:xfrm>
              <a:off x="1857225" y="91135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5" y="0"/>
                  </a:moveTo>
                  <a:cubicBezTo>
                    <a:pt x="954" y="0"/>
                    <a:pt x="752" y="119"/>
                    <a:pt x="501" y="363"/>
                  </a:cubicBezTo>
                  <a:cubicBezTo>
                    <a:pt x="185" y="671"/>
                    <a:pt x="1" y="1141"/>
                    <a:pt x="1" y="1141"/>
                  </a:cubicBezTo>
                  <a:cubicBezTo>
                    <a:pt x="1" y="1141"/>
                    <a:pt x="478" y="964"/>
                    <a:pt x="786" y="656"/>
                  </a:cubicBezTo>
                  <a:cubicBezTo>
                    <a:pt x="1102" y="348"/>
                    <a:pt x="1210" y="109"/>
                    <a:pt x="1133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6" name="Google Shape;1686;p13"/>
            <p:cNvSpPr/>
            <p:nvPr/>
          </p:nvSpPr>
          <p:spPr>
            <a:xfrm>
              <a:off x="1885925" y="881725"/>
              <a:ext cx="30250" cy="28625"/>
            </a:xfrm>
            <a:custGeom>
              <a:avLst/>
              <a:gdLst/>
              <a:ahLst/>
              <a:cxnLst/>
              <a:rect l="l" t="t" r="r" b="b"/>
              <a:pathLst>
                <a:path w="1210" h="1145" extrusionOk="0">
                  <a:moveTo>
                    <a:pt x="1209" y="0"/>
                  </a:moveTo>
                  <a:lnTo>
                    <a:pt x="1209" y="0"/>
                  </a:lnTo>
                  <a:cubicBezTo>
                    <a:pt x="1209" y="0"/>
                    <a:pt x="732" y="185"/>
                    <a:pt x="424" y="493"/>
                  </a:cubicBezTo>
                  <a:cubicBezTo>
                    <a:pt x="108" y="801"/>
                    <a:pt x="0" y="1040"/>
                    <a:pt x="77" y="1117"/>
                  </a:cubicBezTo>
                  <a:cubicBezTo>
                    <a:pt x="94" y="1135"/>
                    <a:pt x="119" y="1145"/>
                    <a:pt x="150" y="1145"/>
                  </a:cubicBezTo>
                  <a:cubicBezTo>
                    <a:pt x="262" y="1145"/>
                    <a:pt x="462" y="1026"/>
                    <a:pt x="709" y="786"/>
                  </a:cubicBezTo>
                  <a:cubicBezTo>
                    <a:pt x="1024" y="478"/>
                    <a:pt x="1209" y="0"/>
                    <a:pt x="120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7" name="Google Shape;1687;p13"/>
            <p:cNvSpPr/>
            <p:nvPr/>
          </p:nvSpPr>
          <p:spPr>
            <a:xfrm>
              <a:off x="1857225" y="9398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85" y="478"/>
                    <a:pt x="493" y="786"/>
                  </a:cubicBezTo>
                  <a:cubicBezTo>
                    <a:pt x="738" y="1037"/>
                    <a:pt x="934" y="1157"/>
                    <a:pt x="1047" y="1157"/>
                  </a:cubicBezTo>
                  <a:cubicBezTo>
                    <a:pt x="1076" y="1157"/>
                    <a:pt x="1100" y="1149"/>
                    <a:pt x="1117" y="1133"/>
                  </a:cubicBezTo>
                  <a:cubicBezTo>
                    <a:pt x="1194" y="1056"/>
                    <a:pt x="1086" y="817"/>
                    <a:pt x="778" y="501"/>
                  </a:cubicBezTo>
                  <a:cubicBezTo>
                    <a:pt x="470" y="193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8" name="Google Shape;1688;p13"/>
            <p:cNvSpPr/>
            <p:nvPr/>
          </p:nvSpPr>
          <p:spPr>
            <a:xfrm>
              <a:off x="1885525" y="969900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43" y="0"/>
                  </a:moveTo>
                  <a:cubicBezTo>
                    <a:pt x="115" y="0"/>
                    <a:pt x="93" y="8"/>
                    <a:pt x="78" y="23"/>
                  </a:cubicBezTo>
                  <a:cubicBezTo>
                    <a:pt x="1" y="108"/>
                    <a:pt x="108" y="347"/>
                    <a:pt x="409" y="655"/>
                  </a:cubicBezTo>
                  <a:cubicBezTo>
                    <a:pt x="717" y="971"/>
                    <a:pt x="1194" y="1155"/>
                    <a:pt x="1194" y="1155"/>
                  </a:cubicBezTo>
                  <a:cubicBezTo>
                    <a:pt x="1194" y="1155"/>
                    <a:pt x="1009" y="686"/>
                    <a:pt x="701" y="370"/>
                  </a:cubicBezTo>
                  <a:cubicBezTo>
                    <a:pt x="455" y="123"/>
                    <a:pt x="253" y="0"/>
                    <a:pt x="143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9" name="Google Shape;1689;p13"/>
            <p:cNvSpPr/>
            <p:nvPr/>
          </p:nvSpPr>
          <p:spPr>
            <a:xfrm>
              <a:off x="1856850" y="96987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1" y="0"/>
                  </a:moveTo>
                  <a:cubicBezTo>
                    <a:pt x="946" y="0"/>
                    <a:pt x="745" y="119"/>
                    <a:pt x="501" y="363"/>
                  </a:cubicBezTo>
                  <a:cubicBezTo>
                    <a:pt x="185" y="671"/>
                    <a:pt x="0" y="1141"/>
                    <a:pt x="0" y="1141"/>
                  </a:cubicBezTo>
                  <a:cubicBezTo>
                    <a:pt x="0" y="1141"/>
                    <a:pt x="470" y="956"/>
                    <a:pt x="786" y="648"/>
                  </a:cubicBezTo>
                  <a:cubicBezTo>
                    <a:pt x="1094" y="340"/>
                    <a:pt x="1209" y="109"/>
                    <a:pt x="1132" y="24"/>
                  </a:cubicBezTo>
                  <a:cubicBezTo>
                    <a:pt x="1115" y="8"/>
                    <a:pt x="1091" y="0"/>
                    <a:pt x="106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0" name="Google Shape;1690;p13"/>
            <p:cNvSpPr/>
            <p:nvPr/>
          </p:nvSpPr>
          <p:spPr>
            <a:xfrm>
              <a:off x="1885525" y="9402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0"/>
                  </a:moveTo>
                  <a:cubicBezTo>
                    <a:pt x="1210" y="0"/>
                    <a:pt x="732" y="185"/>
                    <a:pt x="424" y="493"/>
                  </a:cubicBezTo>
                  <a:cubicBezTo>
                    <a:pt x="108" y="801"/>
                    <a:pt x="1" y="1040"/>
                    <a:pt x="78" y="1117"/>
                  </a:cubicBezTo>
                  <a:cubicBezTo>
                    <a:pt x="94" y="1133"/>
                    <a:pt x="118" y="1142"/>
                    <a:pt x="148" y="1142"/>
                  </a:cubicBezTo>
                  <a:cubicBezTo>
                    <a:pt x="260" y="1142"/>
                    <a:pt x="461" y="1028"/>
                    <a:pt x="709" y="786"/>
                  </a:cubicBezTo>
                  <a:cubicBezTo>
                    <a:pt x="1017" y="478"/>
                    <a:pt x="1210" y="0"/>
                    <a:pt x="121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1" name="Google Shape;1691;p13"/>
            <p:cNvSpPr/>
            <p:nvPr/>
          </p:nvSpPr>
          <p:spPr>
            <a:xfrm>
              <a:off x="1856850" y="99837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1"/>
                  </a:moveTo>
                  <a:cubicBezTo>
                    <a:pt x="0" y="1"/>
                    <a:pt x="177" y="478"/>
                    <a:pt x="485" y="786"/>
                  </a:cubicBezTo>
                  <a:cubicBezTo>
                    <a:pt x="730" y="1037"/>
                    <a:pt x="931" y="1157"/>
                    <a:pt x="1046" y="1157"/>
                  </a:cubicBezTo>
                  <a:cubicBezTo>
                    <a:pt x="1075" y="1157"/>
                    <a:pt x="1099" y="1149"/>
                    <a:pt x="1117" y="1133"/>
                  </a:cubicBezTo>
                  <a:cubicBezTo>
                    <a:pt x="1194" y="1056"/>
                    <a:pt x="1086" y="817"/>
                    <a:pt x="778" y="502"/>
                  </a:cubicBezTo>
                  <a:cubicBezTo>
                    <a:pt x="470" y="194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2" name="Google Shape;1692;p13"/>
            <p:cNvSpPr/>
            <p:nvPr/>
          </p:nvSpPr>
          <p:spPr>
            <a:xfrm>
              <a:off x="1884950" y="10284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53" y="1"/>
                  </a:moveTo>
                  <a:cubicBezTo>
                    <a:pt x="124" y="1"/>
                    <a:pt x="101" y="9"/>
                    <a:pt x="85" y="24"/>
                  </a:cubicBezTo>
                  <a:cubicBezTo>
                    <a:pt x="1" y="109"/>
                    <a:pt x="108" y="348"/>
                    <a:pt x="416" y="656"/>
                  </a:cubicBezTo>
                  <a:cubicBezTo>
                    <a:pt x="724" y="972"/>
                    <a:pt x="1194" y="1156"/>
                    <a:pt x="1194" y="1156"/>
                  </a:cubicBezTo>
                  <a:cubicBezTo>
                    <a:pt x="1194" y="1156"/>
                    <a:pt x="1017" y="687"/>
                    <a:pt x="709" y="371"/>
                  </a:cubicBezTo>
                  <a:cubicBezTo>
                    <a:pt x="464" y="120"/>
                    <a:pt x="263" y="1"/>
                    <a:pt x="153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3" name="Google Shape;1693;p13"/>
            <p:cNvSpPr/>
            <p:nvPr/>
          </p:nvSpPr>
          <p:spPr>
            <a:xfrm>
              <a:off x="1856450" y="10284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58" y="0"/>
                  </a:moveTo>
                  <a:cubicBezTo>
                    <a:pt x="947" y="0"/>
                    <a:pt x="746" y="119"/>
                    <a:pt x="501" y="363"/>
                  </a:cubicBezTo>
                  <a:cubicBezTo>
                    <a:pt x="186" y="671"/>
                    <a:pt x="1" y="1141"/>
                    <a:pt x="1" y="1141"/>
                  </a:cubicBezTo>
                  <a:cubicBezTo>
                    <a:pt x="1" y="1141"/>
                    <a:pt x="471" y="956"/>
                    <a:pt x="786" y="648"/>
                  </a:cubicBezTo>
                  <a:cubicBezTo>
                    <a:pt x="1094" y="340"/>
                    <a:pt x="1210" y="109"/>
                    <a:pt x="1125" y="24"/>
                  </a:cubicBezTo>
                  <a:cubicBezTo>
                    <a:pt x="1109" y="9"/>
                    <a:pt x="1086" y="0"/>
                    <a:pt x="1058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4" name="Google Shape;1694;p13"/>
            <p:cNvSpPr/>
            <p:nvPr/>
          </p:nvSpPr>
          <p:spPr>
            <a:xfrm>
              <a:off x="1885150" y="99877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09" y="0"/>
                  </a:moveTo>
                  <a:cubicBezTo>
                    <a:pt x="1209" y="0"/>
                    <a:pt x="732" y="185"/>
                    <a:pt x="424" y="493"/>
                  </a:cubicBezTo>
                  <a:cubicBezTo>
                    <a:pt x="108" y="801"/>
                    <a:pt x="0" y="1040"/>
                    <a:pt x="77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8" y="1023"/>
                    <a:pt x="709" y="778"/>
                  </a:cubicBezTo>
                  <a:cubicBezTo>
                    <a:pt x="1017" y="478"/>
                    <a:pt x="1209" y="0"/>
                    <a:pt x="120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5" name="Google Shape;1695;p13"/>
            <p:cNvSpPr/>
            <p:nvPr/>
          </p:nvSpPr>
          <p:spPr>
            <a:xfrm>
              <a:off x="1856450" y="1056925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" y="0"/>
                  </a:moveTo>
                  <a:cubicBezTo>
                    <a:pt x="1" y="0"/>
                    <a:pt x="178" y="478"/>
                    <a:pt x="486" y="786"/>
                  </a:cubicBezTo>
                  <a:cubicBezTo>
                    <a:pt x="731" y="1036"/>
                    <a:pt x="932" y="1156"/>
                    <a:pt x="1043" y="1156"/>
                  </a:cubicBezTo>
                  <a:cubicBezTo>
                    <a:pt x="1071" y="1156"/>
                    <a:pt x="1094" y="1148"/>
                    <a:pt x="1110" y="1132"/>
                  </a:cubicBezTo>
                  <a:cubicBezTo>
                    <a:pt x="1194" y="1055"/>
                    <a:pt x="1087" y="816"/>
                    <a:pt x="779" y="501"/>
                  </a:cubicBezTo>
                  <a:cubicBezTo>
                    <a:pt x="471" y="193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6" name="Google Shape;1696;p13"/>
            <p:cNvSpPr/>
            <p:nvPr/>
          </p:nvSpPr>
          <p:spPr>
            <a:xfrm>
              <a:off x="1884575" y="108692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52" y="1"/>
                  </a:moveTo>
                  <a:cubicBezTo>
                    <a:pt x="123" y="1"/>
                    <a:pt x="101" y="9"/>
                    <a:pt x="85" y="25"/>
                  </a:cubicBezTo>
                  <a:cubicBezTo>
                    <a:pt x="0" y="109"/>
                    <a:pt x="108" y="348"/>
                    <a:pt x="416" y="656"/>
                  </a:cubicBezTo>
                  <a:cubicBezTo>
                    <a:pt x="724" y="972"/>
                    <a:pt x="1194" y="1157"/>
                    <a:pt x="1194" y="1157"/>
                  </a:cubicBezTo>
                  <a:cubicBezTo>
                    <a:pt x="1194" y="1157"/>
                    <a:pt x="1017" y="687"/>
                    <a:pt x="709" y="371"/>
                  </a:cubicBezTo>
                  <a:cubicBezTo>
                    <a:pt x="464" y="120"/>
                    <a:pt x="263" y="1"/>
                    <a:pt x="152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7" name="Google Shape;1697;p13"/>
            <p:cNvSpPr/>
            <p:nvPr/>
          </p:nvSpPr>
          <p:spPr>
            <a:xfrm>
              <a:off x="1855875" y="10869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1"/>
                  </a:moveTo>
                  <a:cubicBezTo>
                    <a:pt x="954" y="1"/>
                    <a:pt x="752" y="119"/>
                    <a:pt x="501" y="363"/>
                  </a:cubicBezTo>
                  <a:cubicBezTo>
                    <a:pt x="193" y="671"/>
                    <a:pt x="1" y="1141"/>
                    <a:pt x="1" y="1141"/>
                  </a:cubicBezTo>
                  <a:cubicBezTo>
                    <a:pt x="1" y="1141"/>
                    <a:pt x="478" y="956"/>
                    <a:pt x="794" y="648"/>
                  </a:cubicBezTo>
                  <a:cubicBezTo>
                    <a:pt x="1102" y="340"/>
                    <a:pt x="1210" y="109"/>
                    <a:pt x="1133" y="25"/>
                  </a:cubicBezTo>
                  <a:cubicBezTo>
                    <a:pt x="1117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8" name="Google Shape;1698;p13"/>
            <p:cNvSpPr/>
            <p:nvPr/>
          </p:nvSpPr>
          <p:spPr>
            <a:xfrm>
              <a:off x="1884575" y="1057300"/>
              <a:ext cx="30425" cy="28550"/>
            </a:xfrm>
            <a:custGeom>
              <a:avLst/>
              <a:gdLst/>
              <a:ahLst/>
              <a:cxnLst/>
              <a:rect l="l" t="t" r="r" b="b"/>
              <a:pathLst>
                <a:path w="1217" h="1142" extrusionOk="0">
                  <a:moveTo>
                    <a:pt x="1217" y="0"/>
                  </a:moveTo>
                  <a:cubicBezTo>
                    <a:pt x="1217" y="0"/>
                    <a:pt x="739" y="185"/>
                    <a:pt x="424" y="493"/>
                  </a:cubicBezTo>
                  <a:cubicBezTo>
                    <a:pt x="116" y="801"/>
                    <a:pt x="0" y="1040"/>
                    <a:pt x="85" y="1117"/>
                  </a:cubicBezTo>
                  <a:cubicBezTo>
                    <a:pt x="101" y="1133"/>
                    <a:pt x="124" y="1141"/>
                    <a:pt x="152" y="1141"/>
                  </a:cubicBezTo>
                  <a:cubicBezTo>
                    <a:pt x="263" y="1141"/>
                    <a:pt x="464" y="1023"/>
                    <a:pt x="709" y="778"/>
                  </a:cubicBezTo>
                  <a:cubicBezTo>
                    <a:pt x="1024" y="470"/>
                    <a:pt x="1217" y="1"/>
                    <a:pt x="1217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9" name="Google Shape;1699;p13"/>
            <p:cNvSpPr/>
            <p:nvPr/>
          </p:nvSpPr>
          <p:spPr>
            <a:xfrm>
              <a:off x="1855875" y="1115450"/>
              <a:ext cx="30075" cy="28925"/>
            </a:xfrm>
            <a:custGeom>
              <a:avLst/>
              <a:gdLst/>
              <a:ahLst/>
              <a:cxnLst/>
              <a:rect l="l" t="t" r="r" b="b"/>
              <a:pathLst>
                <a:path w="1203" h="1157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0"/>
                    <a:pt x="186" y="478"/>
                    <a:pt x="494" y="786"/>
                  </a:cubicBezTo>
                  <a:cubicBezTo>
                    <a:pt x="738" y="1036"/>
                    <a:pt x="939" y="1156"/>
                    <a:pt x="1050" y="1156"/>
                  </a:cubicBezTo>
                  <a:cubicBezTo>
                    <a:pt x="1079" y="1156"/>
                    <a:pt x="1102" y="1148"/>
                    <a:pt x="1117" y="1132"/>
                  </a:cubicBezTo>
                  <a:cubicBezTo>
                    <a:pt x="1202" y="1055"/>
                    <a:pt x="1094" y="816"/>
                    <a:pt x="786" y="501"/>
                  </a:cubicBezTo>
                  <a:cubicBezTo>
                    <a:pt x="478" y="185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0" name="Google Shape;1700;p13"/>
            <p:cNvSpPr/>
            <p:nvPr/>
          </p:nvSpPr>
          <p:spPr>
            <a:xfrm>
              <a:off x="1884175" y="11454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9" y="1"/>
                  </a:moveTo>
                  <a:cubicBezTo>
                    <a:pt x="119" y="1"/>
                    <a:pt x="95" y="9"/>
                    <a:pt x="78" y="25"/>
                  </a:cubicBezTo>
                  <a:cubicBezTo>
                    <a:pt x="1" y="102"/>
                    <a:pt x="109" y="340"/>
                    <a:pt x="417" y="656"/>
                  </a:cubicBezTo>
                  <a:cubicBezTo>
                    <a:pt x="725" y="972"/>
                    <a:pt x="1194" y="1157"/>
                    <a:pt x="1194" y="1157"/>
                  </a:cubicBezTo>
                  <a:cubicBezTo>
                    <a:pt x="1194" y="1157"/>
                    <a:pt x="1017" y="679"/>
                    <a:pt x="709" y="371"/>
                  </a:cubicBezTo>
                  <a:cubicBezTo>
                    <a:pt x="465" y="120"/>
                    <a:pt x="264" y="1"/>
                    <a:pt x="14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1" name="Google Shape;1701;p13"/>
            <p:cNvSpPr/>
            <p:nvPr/>
          </p:nvSpPr>
          <p:spPr>
            <a:xfrm>
              <a:off x="1855500" y="11454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1"/>
                  </a:moveTo>
                  <a:cubicBezTo>
                    <a:pt x="953" y="1"/>
                    <a:pt x="751" y="119"/>
                    <a:pt x="501" y="363"/>
                  </a:cubicBezTo>
                  <a:cubicBezTo>
                    <a:pt x="193" y="671"/>
                    <a:pt x="0" y="1141"/>
                    <a:pt x="0" y="1141"/>
                  </a:cubicBezTo>
                  <a:cubicBezTo>
                    <a:pt x="0" y="1141"/>
                    <a:pt x="478" y="956"/>
                    <a:pt x="786" y="648"/>
                  </a:cubicBezTo>
                  <a:cubicBezTo>
                    <a:pt x="1102" y="340"/>
                    <a:pt x="1209" y="109"/>
                    <a:pt x="1132" y="25"/>
                  </a:cubicBezTo>
                  <a:cubicBezTo>
                    <a:pt x="1116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2" name="Google Shape;1702;p13"/>
            <p:cNvSpPr/>
            <p:nvPr/>
          </p:nvSpPr>
          <p:spPr>
            <a:xfrm>
              <a:off x="1884175" y="111582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cubicBezTo>
                    <a:pt x="1210" y="1"/>
                    <a:pt x="740" y="185"/>
                    <a:pt x="424" y="493"/>
                  </a:cubicBezTo>
                  <a:cubicBezTo>
                    <a:pt x="116" y="801"/>
                    <a:pt x="1" y="1032"/>
                    <a:pt x="78" y="1117"/>
                  </a:cubicBezTo>
                  <a:cubicBezTo>
                    <a:pt x="95" y="1133"/>
                    <a:pt x="119" y="1141"/>
                    <a:pt x="149" y="1141"/>
                  </a:cubicBezTo>
                  <a:cubicBezTo>
                    <a:pt x="264" y="1141"/>
                    <a:pt x="465" y="1023"/>
                    <a:pt x="709" y="778"/>
                  </a:cubicBezTo>
                  <a:cubicBezTo>
                    <a:pt x="1025" y="470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3" name="Google Shape;1703;p13"/>
            <p:cNvSpPr/>
            <p:nvPr/>
          </p:nvSpPr>
          <p:spPr>
            <a:xfrm>
              <a:off x="1855500" y="117397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0"/>
                  </a:moveTo>
                  <a:cubicBezTo>
                    <a:pt x="0" y="0"/>
                    <a:pt x="185" y="470"/>
                    <a:pt x="493" y="786"/>
                  </a:cubicBezTo>
                  <a:cubicBezTo>
                    <a:pt x="738" y="1037"/>
                    <a:pt x="939" y="1156"/>
                    <a:pt x="1050" y="1156"/>
                  </a:cubicBezTo>
                  <a:cubicBezTo>
                    <a:pt x="1078" y="1156"/>
                    <a:pt x="1101" y="1148"/>
                    <a:pt x="1117" y="1132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4" name="Google Shape;1704;p13"/>
            <p:cNvSpPr/>
            <p:nvPr/>
          </p:nvSpPr>
          <p:spPr>
            <a:xfrm>
              <a:off x="1883800" y="1203975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8" y="1"/>
                  </a:moveTo>
                  <a:cubicBezTo>
                    <a:pt x="118" y="1"/>
                    <a:pt x="95" y="9"/>
                    <a:pt x="77" y="25"/>
                  </a:cubicBezTo>
                  <a:cubicBezTo>
                    <a:pt x="0" y="102"/>
                    <a:pt x="108" y="340"/>
                    <a:pt x="416" y="656"/>
                  </a:cubicBezTo>
                  <a:cubicBezTo>
                    <a:pt x="724" y="964"/>
                    <a:pt x="1194" y="1157"/>
                    <a:pt x="1194" y="1157"/>
                  </a:cubicBezTo>
                  <a:cubicBezTo>
                    <a:pt x="1194" y="1157"/>
                    <a:pt x="1009" y="679"/>
                    <a:pt x="701" y="371"/>
                  </a:cubicBezTo>
                  <a:cubicBezTo>
                    <a:pt x="456" y="120"/>
                    <a:pt x="260" y="1"/>
                    <a:pt x="148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5" name="Google Shape;1705;p13"/>
            <p:cNvSpPr/>
            <p:nvPr/>
          </p:nvSpPr>
          <p:spPr>
            <a:xfrm>
              <a:off x="1855100" y="12039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5" y="1"/>
                  </a:moveTo>
                  <a:cubicBezTo>
                    <a:pt x="954" y="1"/>
                    <a:pt x="752" y="119"/>
                    <a:pt x="501" y="364"/>
                  </a:cubicBezTo>
                  <a:cubicBezTo>
                    <a:pt x="193" y="672"/>
                    <a:pt x="1" y="1141"/>
                    <a:pt x="1" y="1141"/>
                  </a:cubicBezTo>
                  <a:cubicBezTo>
                    <a:pt x="1" y="1141"/>
                    <a:pt x="478" y="956"/>
                    <a:pt x="786" y="648"/>
                  </a:cubicBezTo>
                  <a:cubicBezTo>
                    <a:pt x="1102" y="340"/>
                    <a:pt x="1210" y="102"/>
                    <a:pt x="1133" y="25"/>
                  </a:cubicBezTo>
                  <a:cubicBezTo>
                    <a:pt x="1117" y="9"/>
                    <a:pt x="1094" y="1"/>
                    <a:pt x="106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6" name="Google Shape;1706;p13"/>
            <p:cNvSpPr/>
            <p:nvPr/>
          </p:nvSpPr>
          <p:spPr>
            <a:xfrm>
              <a:off x="1883800" y="11743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cubicBezTo>
                    <a:pt x="1209" y="1"/>
                    <a:pt x="740" y="185"/>
                    <a:pt x="424" y="493"/>
                  </a:cubicBezTo>
                  <a:cubicBezTo>
                    <a:pt x="108" y="802"/>
                    <a:pt x="0" y="1033"/>
                    <a:pt x="77" y="1117"/>
                  </a:cubicBezTo>
                  <a:cubicBezTo>
                    <a:pt x="95" y="1133"/>
                    <a:pt x="119" y="1141"/>
                    <a:pt x="149" y="1141"/>
                  </a:cubicBezTo>
                  <a:cubicBezTo>
                    <a:pt x="264" y="1141"/>
                    <a:pt x="464" y="1023"/>
                    <a:pt x="709" y="778"/>
                  </a:cubicBezTo>
                  <a:cubicBezTo>
                    <a:pt x="1025" y="470"/>
                    <a:pt x="1209" y="1"/>
                    <a:pt x="120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7" name="Google Shape;1707;p13"/>
            <p:cNvSpPr/>
            <p:nvPr/>
          </p:nvSpPr>
          <p:spPr>
            <a:xfrm>
              <a:off x="1855100" y="1232500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" y="0"/>
                  </a:moveTo>
                  <a:cubicBezTo>
                    <a:pt x="1" y="0"/>
                    <a:pt x="186" y="470"/>
                    <a:pt x="494" y="786"/>
                  </a:cubicBezTo>
                  <a:cubicBezTo>
                    <a:pt x="740" y="1032"/>
                    <a:pt x="937" y="1155"/>
                    <a:pt x="1050" y="1155"/>
                  </a:cubicBezTo>
                  <a:cubicBezTo>
                    <a:pt x="1078" y="1155"/>
                    <a:pt x="1101" y="1148"/>
                    <a:pt x="1118" y="1132"/>
                  </a:cubicBezTo>
                  <a:cubicBezTo>
                    <a:pt x="1195" y="1048"/>
                    <a:pt x="1087" y="809"/>
                    <a:pt x="779" y="501"/>
                  </a:cubicBezTo>
                  <a:cubicBezTo>
                    <a:pt x="471" y="185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8" name="Google Shape;1708;p13"/>
            <p:cNvSpPr/>
            <p:nvPr/>
          </p:nvSpPr>
          <p:spPr>
            <a:xfrm>
              <a:off x="1883400" y="126250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5" y="1"/>
                  </a:moveTo>
                  <a:cubicBezTo>
                    <a:pt x="116" y="1"/>
                    <a:pt x="94" y="9"/>
                    <a:pt x="78" y="25"/>
                  </a:cubicBezTo>
                  <a:cubicBezTo>
                    <a:pt x="1" y="102"/>
                    <a:pt x="109" y="340"/>
                    <a:pt x="417" y="656"/>
                  </a:cubicBezTo>
                  <a:cubicBezTo>
                    <a:pt x="717" y="964"/>
                    <a:pt x="1195" y="1157"/>
                    <a:pt x="1195" y="1157"/>
                  </a:cubicBezTo>
                  <a:cubicBezTo>
                    <a:pt x="1195" y="1157"/>
                    <a:pt x="1010" y="679"/>
                    <a:pt x="702" y="371"/>
                  </a:cubicBezTo>
                  <a:cubicBezTo>
                    <a:pt x="457" y="120"/>
                    <a:pt x="256" y="1"/>
                    <a:pt x="145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9" name="Google Shape;1709;p13"/>
            <p:cNvSpPr/>
            <p:nvPr/>
          </p:nvSpPr>
          <p:spPr>
            <a:xfrm>
              <a:off x="1854725" y="12625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061" y="1"/>
                  </a:moveTo>
                  <a:cubicBezTo>
                    <a:pt x="946" y="1"/>
                    <a:pt x="745" y="118"/>
                    <a:pt x="501" y="356"/>
                  </a:cubicBezTo>
                  <a:cubicBezTo>
                    <a:pt x="185" y="664"/>
                    <a:pt x="1" y="1141"/>
                    <a:pt x="1" y="1141"/>
                  </a:cubicBezTo>
                  <a:cubicBezTo>
                    <a:pt x="1" y="1141"/>
                    <a:pt x="470" y="957"/>
                    <a:pt x="786" y="649"/>
                  </a:cubicBezTo>
                  <a:cubicBezTo>
                    <a:pt x="1102" y="340"/>
                    <a:pt x="1210" y="102"/>
                    <a:pt x="1133" y="25"/>
                  </a:cubicBezTo>
                  <a:cubicBezTo>
                    <a:pt x="1115" y="9"/>
                    <a:pt x="1091" y="1"/>
                    <a:pt x="106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0" name="Google Shape;1710;p13"/>
            <p:cNvSpPr/>
            <p:nvPr/>
          </p:nvSpPr>
          <p:spPr>
            <a:xfrm>
              <a:off x="1883400" y="12328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lnTo>
                    <a:pt x="1210" y="1"/>
                  </a:lnTo>
                  <a:cubicBezTo>
                    <a:pt x="1210" y="1"/>
                    <a:pt x="733" y="186"/>
                    <a:pt x="424" y="494"/>
                  </a:cubicBezTo>
                  <a:cubicBezTo>
                    <a:pt x="109" y="802"/>
                    <a:pt x="1" y="1033"/>
                    <a:pt x="78" y="1117"/>
                  </a:cubicBezTo>
                  <a:cubicBezTo>
                    <a:pt x="94" y="1133"/>
                    <a:pt x="117" y="1141"/>
                    <a:pt x="146" y="1141"/>
                  </a:cubicBezTo>
                  <a:cubicBezTo>
                    <a:pt x="257" y="1141"/>
                    <a:pt x="459" y="1023"/>
                    <a:pt x="709" y="778"/>
                  </a:cubicBezTo>
                  <a:cubicBezTo>
                    <a:pt x="1017" y="470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1" name="Google Shape;1711;p13"/>
            <p:cNvSpPr/>
            <p:nvPr/>
          </p:nvSpPr>
          <p:spPr>
            <a:xfrm>
              <a:off x="1854725" y="1291025"/>
              <a:ext cx="29875" cy="28775"/>
            </a:xfrm>
            <a:custGeom>
              <a:avLst/>
              <a:gdLst/>
              <a:ahLst/>
              <a:cxnLst/>
              <a:rect l="l" t="t" r="r" b="b"/>
              <a:pathLst>
                <a:path w="1195" h="1151" extrusionOk="0">
                  <a:moveTo>
                    <a:pt x="1" y="0"/>
                  </a:moveTo>
                  <a:cubicBezTo>
                    <a:pt x="8" y="23"/>
                    <a:pt x="193" y="486"/>
                    <a:pt x="486" y="786"/>
                  </a:cubicBezTo>
                  <a:cubicBezTo>
                    <a:pt x="593" y="894"/>
                    <a:pt x="694" y="978"/>
                    <a:pt x="786" y="1040"/>
                  </a:cubicBezTo>
                  <a:cubicBezTo>
                    <a:pt x="895" y="1113"/>
                    <a:pt x="984" y="1151"/>
                    <a:pt x="1046" y="1151"/>
                  </a:cubicBezTo>
                  <a:cubicBezTo>
                    <a:pt x="1076" y="1151"/>
                    <a:pt x="1100" y="1142"/>
                    <a:pt x="1117" y="1125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586" y="308"/>
                    <a:pt x="339" y="162"/>
                    <a:pt x="170" y="77"/>
                  </a:cubicBezTo>
                  <a:cubicBezTo>
                    <a:pt x="78" y="31"/>
                    <a:pt x="8" y="0"/>
                    <a:pt x="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2" name="Google Shape;1712;p13"/>
            <p:cNvSpPr/>
            <p:nvPr/>
          </p:nvSpPr>
          <p:spPr>
            <a:xfrm>
              <a:off x="1882825" y="1321025"/>
              <a:ext cx="30075" cy="28925"/>
            </a:xfrm>
            <a:custGeom>
              <a:avLst/>
              <a:gdLst/>
              <a:ahLst/>
              <a:cxnLst/>
              <a:rect l="l" t="t" r="r" b="b"/>
              <a:pathLst>
                <a:path w="1203" h="1157" extrusionOk="0">
                  <a:moveTo>
                    <a:pt x="153" y="1"/>
                  </a:moveTo>
                  <a:cubicBezTo>
                    <a:pt x="124" y="1"/>
                    <a:pt x="101" y="9"/>
                    <a:pt x="86" y="25"/>
                  </a:cubicBezTo>
                  <a:cubicBezTo>
                    <a:pt x="1" y="102"/>
                    <a:pt x="109" y="341"/>
                    <a:pt x="417" y="656"/>
                  </a:cubicBezTo>
                  <a:cubicBezTo>
                    <a:pt x="725" y="964"/>
                    <a:pt x="1202" y="1157"/>
                    <a:pt x="1202" y="1157"/>
                  </a:cubicBezTo>
                  <a:cubicBezTo>
                    <a:pt x="1202" y="1157"/>
                    <a:pt x="1017" y="679"/>
                    <a:pt x="709" y="371"/>
                  </a:cubicBezTo>
                  <a:cubicBezTo>
                    <a:pt x="465" y="121"/>
                    <a:pt x="264" y="1"/>
                    <a:pt x="153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3" name="Google Shape;1713;p13"/>
            <p:cNvSpPr/>
            <p:nvPr/>
          </p:nvSpPr>
          <p:spPr>
            <a:xfrm>
              <a:off x="1877625" y="1320925"/>
              <a:ext cx="6000" cy="6700"/>
            </a:xfrm>
            <a:custGeom>
              <a:avLst/>
              <a:gdLst/>
              <a:ahLst/>
              <a:cxnLst/>
              <a:rect l="l" t="t" r="r" b="b"/>
              <a:pathLst>
                <a:path w="240" h="268" extrusionOk="0">
                  <a:moveTo>
                    <a:pt x="126" y="1"/>
                  </a:moveTo>
                  <a:cubicBezTo>
                    <a:pt x="91" y="1"/>
                    <a:pt x="49" y="12"/>
                    <a:pt x="1" y="37"/>
                  </a:cubicBezTo>
                  <a:cubicBezTo>
                    <a:pt x="55" y="114"/>
                    <a:pt x="109" y="191"/>
                    <a:pt x="163" y="268"/>
                  </a:cubicBezTo>
                  <a:cubicBezTo>
                    <a:pt x="232" y="152"/>
                    <a:pt x="240" y="67"/>
                    <a:pt x="201" y="29"/>
                  </a:cubicBezTo>
                  <a:cubicBezTo>
                    <a:pt x="183" y="10"/>
                    <a:pt x="157" y="1"/>
                    <a:pt x="126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4" name="Google Shape;1714;p13"/>
            <p:cNvSpPr/>
            <p:nvPr/>
          </p:nvSpPr>
          <p:spPr>
            <a:xfrm>
              <a:off x="1883025" y="129140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cubicBezTo>
                    <a:pt x="1210" y="1"/>
                    <a:pt x="732" y="186"/>
                    <a:pt x="424" y="494"/>
                  </a:cubicBezTo>
                  <a:cubicBezTo>
                    <a:pt x="108" y="794"/>
                    <a:pt x="1" y="1033"/>
                    <a:pt x="78" y="1117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6" y="1141"/>
                    <a:pt x="459" y="1023"/>
                    <a:pt x="709" y="779"/>
                  </a:cubicBezTo>
                  <a:cubicBezTo>
                    <a:pt x="1017" y="471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5" name="Google Shape;1715;p13"/>
            <p:cNvSpPr/>
            <p:nvPr/>
          </p:nvSpPr>
          <p:spPr>
            <a:xfrm>
              <a:off x="1902850" y="1349925"/>
              <a:ext cx="9850" cy="10250"/>
            </a:xfrm>
            <a:custGeom>
              <a:avLst/>
              <a:gdLst/>
              <a:ahLst/>
              <a:cxnLst/>
              <a:rect l="l" t="t" r="r" b="b"/>
              <a:pathLst>
                <a:path w="394" h="410" extrusionOk="0">
                  <a:moveTo>
                    <a:pt x="393" y="1"/>
                  </a:moveTo>
                  <a:cubicBezTo>
                    <a:pt x="378" y="9"/>
                    <a:pt x="209" y="78"/>
                    <a:pt x="1" y="193"/>
                  </a:cubicBezTo>
                  <a:cubicBezTo>
                    <a:pt x="62" y="263"/>
                    <a:pt x="124" y="340"/>
                    <a:pt x="186" y="409"/>
                  </a:cubicBezTo>
                  <a:cubicBezTo>
                    <a:pt x="316" y="201"/>
                    <a:pt x="393" y="16"/>
                    <a:pt x="393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6" name="Google Shape;1716;p13"/>
            <p:cNvSpPr/>
            <p:nvPr/>
          </p:nvSpPr>
          <p:spPr>
            <a:xfrm>
              <a:off x="1836825" y="857850"/>
              <a:ext cx="20825" cy="23500"/>
            </a:xfrm>
            <a:custGeom>
              <a:avLst/>
              <a:gdLst/>
              <a:ahLst/>
              <a:cxnLst/>
              <a:rect l="l" t="t" r="r" b="b"/>
              <a:pathLst>
                <a:path w="833" h="940" extrusionOk="0">
                  <a:moveTo>
                    <a:pt x="177" y="0"/>
                  </a:moveTo>
                  <a:cubicBezTo>
                    <a:pt x="116" y="124"/>
                    <a:pt x="54" y="254"/>
                    <a:pt x="0" y="385"/>
                  </a:cubicBezTo>
                  <a:cubicBezTo>
                    <a:pt x="16" y="401"/>
                    <a:pt x="31" y="424"/>
                    <a:pt x="54" y="439"/>
                  </a:cubicBezTo>
                  <a:cubicBezTo>
                    <a:pt x="355" y="740"/>
                    <a:pt x="801" y="932"/>
                    <a:pt x="832" y="940"/>
                  </a:cubicBezTo>
                  <a:cubicBezTo>
                    <a:pt x="824" y="909"/>
                    <a:pt x="640" y="455"/>
                    <a:pt x="347" y="154"/>
                  </a:cubicBezTo>
                  <a:cubicBezTo>
                    <a:pt x="285" y="93"/>
                    <a:pt x="231" y="47"/>
                    <a:pt x="177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7" name="Google Shape;1717;p13"/>
            <p:cNvSpPr/>
            <p:nvPr/>
          </p:nvSpPr>
          <p:spPr>
            <a:xfrm>
              <a:off x="1820450" y="899225"/>
              <a:ext cx="8125" cy="10625"/>
            </a:xfrm>
            <a:custGeom>
              <a:avLst/>
              <a:gdLst/>
              <a:ahLst/>
              <a:cxnLst/>
              <a:rect l="l" t="t" r="r" b="b"/>
              <a:pathLst>
                <a:path w="325" h="425" extrusionOk="0">
                  <a:moveTo>
                    <a:pt x="124" y="1"/>
                  </a:moveTo>
                  <a:cubicBezTo>
                    <a:pt x="85" y="117"/>
                    <a:pt x="39" y="232"/>
                    <a:pt x="1" y="355"/>
                  </a:cubicBezTo>
                  <a:cubicBezTo>
                    <a:pt x="77" y="403"/>
                    <a:pt x="142" y="424"/>
                    <a:pt x="191" y="424"/>
                  </a:cubicBezTo>
                  <a:cubicBezTo>
                    <a:pt x="221" y="424"/>
                    <a:pt x="245" y="416"/>
                    <a:pt x="263" y="401"/>
                  </a:cubicBezTo>
                  <a:cubicBezTo>
                    <a:pt x="324" y="340"/>
                    <a:pt x="278" y="194"/>
                    <a:pt x="124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8" name="Google Shape;1718;p13"/>
            <p:cNvSpPr/>
            <p:nvPr/>
          </p:nvSpPr>
          <p:spPr>
            <a:xfrm>
              <a:off x="1827375" y="910950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8" y="1"/>
                  </a:moveTo>
                  <a:cubicBezTo>
                    <a:pt x="119" y="1"/>
                    <a:pt x="95" y="9"/>
                    <a:pt x="78" y="25"/>
                  </a:cubicBezTo>
                  <a:cubicBezTo>
                    <a:pt x="1" y="110"/>
                    <a:pt x="109" y="348"/>
                    <a:pt x="417" y="656"/>
                  </a:cubicBezTo>
                  <a:cubicBezTo>
                    <a:pt x="725" y="972"/>
                    <a:pt x="1195" y="1157"/>
                    <a:pt x="1195" y="1157"/>
                  </a:cubicBezTo>
                  <a:cubicBezTo>
                    <a:pt x="1195" y="1157"/>
                    <a:pt x="1010" y="687"/>
                    <a:pt x="702" y="371"/>
                  </a:cubicBezTo>
                  <a:cubicBezTo>
                    <a:pt x="457" y="121"/>
                    <a:pt x="261" y="1"/>
                    <a:pt x="148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9" name="Google Shape;1719;p13"/>
            <p:cNvSpPr/>
            <p:nvPr/>
          </p:nvSpPr>
          <p:spPr>
            <a:xfrm>
              <a:off x="1812950" y="910925"/>
              <a:ext cx="16000" cy="20875"/>
            </a:xfrm>
            <a:custGeom>
              <a:avLst/>
              <a:gdLst/>
              <a:ahLst/>
              <a:cxnLst/>
              <a:rect l="l" t="t" r="r" b="b"/>
              <a:pathLst>
                <a:path w="640" h="835" extrusionOk="0">
                  <a:moveTo>
                    <a:pt x="491" y="0"/>
                  </a:moveTo>
                  <a:cubicBezTo>
                    <a:pt x="426" y="0"/>
                    <a:pt x="332" y="40"/>
                    <a:pt x="216" y="118"/>
                  </a:cubicBezTo>
                  <a:cubicBezTo>
                    <a:pt x="139" y="357"/>
                    <a:pt x="70" y="596"/>
                    <a:pt x="0" y="834"/>
                  </a:cubicBezTo>
                  <a:cubicBezTo>
                    <a:pt x="77" y="781"/>
                    <a:pt x="147" y="719"/>
                    <a:pt x="216" y="650"/>
                  </a:cubicBezTo>
                  <a:cubicBezTo>
                    <a:pt x="532" y="342"/>
                    <a:pt x="640" y="111"/>
                    <a:pt x="563" y="26"/>
                  </a:cubicBezTo>
                  <a:cubicBezTo>
                    <a:pt x="545" y="9"/>
                    <a:pt x="521" y="0"/>
                    <a:pt x="49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0" name="Google Shape;1720;p13"/>
            <p:cNvSpPr/>
            <p:nvPr/>
          </p:nvSpPr>
          <p:spPr>
            <a:xfrm>
              <a:off x="1827375" y="881325"/>
              <a:ext cx="30275" cy="28550"/>
            </a:xfrm>
            <a:custGeom>
              <a:avLst/>
              <a:gdLst/>
              <a:ahLst/>
              <a:cxnLst/>
              <a:rect l="l" t="t" r="r" b="b"/>
              <a:pathLst>
                <a:path w="1211" h="1142" extrusionOk="0">
                  <a:moveTo>
                    <a:pt x="1210" y="1"/>
                  </a:moveTo>
                  <a:lnTo>
                    <a:pt x="1210" y="1"/>
                  </a:lnTo>
                  <a:cubicBezTo>
                    <a:pt x="1210" y="1"/>
                    <a:pt x="740" y="186"/>
                    <a:pt x="425" y="494"/>
                  </a:cubicBezTo>
                  <a:cubicBezTo>
                    <a:pt x="109" y="802"/>
                    <a:pt x="1" y="1040"/>
                    <a:pt x="78" y="1117"/>
                  </a:cubicBezTo>
                  <a:cubicBezTo>
                    <a:pt x="95" y="1133"/>
                    <a:pt x="120" y="1141"/>
                    <a:pt x="149" y="1141"/>
                  </a:cubicBezTo>
                  <a:cubicBezTo>
                    <a:pt x="264" y="1141"/>
                    <a:pt x="465" y="1023"/>
                    <a:pt x="709" y="779"/>
                  </a:cubicBezTo>
                  <a:cubicBezTo>
                    <a:pt x="1025" y="471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1" name="Google Shape;1721;p13"/>
            <p:cNvSpPr/>
            <p:nvPr/>
          </p:nvSpPr>
          <p:spPr>
            <a:xfrm>
              <a:off x="1806975" y="945050"/>
              <a:ext cx="21600" cy="23350"/>
            </a:xfrm>
            <a:custGeom>
              <a:avLst/>
              <a:gdLst/>
              <a:ahLst/>
              <a:cxnLst/>
              <a:rect l="l" t="t" r="r" b="b"/>
              <a:pathLst>
                <a:path w="864" h="934" extrusionOk="0">
                  <a:moveTo>
                    <a:pt x="93" y="1"/>
                  </a:moveTo>
                  <a:cubicBezTo>
                    <a:pt x="62" y="124"/>
                    <a:pt x="31" y="247"/>
                    <a:pt x="1" y="378"/>
                  </a:cubicBezTo>
                  <a:cubicBezTo>
                    <a:pt x="47" y="440"/>
                    <a:pt x="101" y="509"/>
                    <a:pt x="162" y="563"/>
                  </a:cubicBezTo>
                  <a:cubicBezTo>
                    <a:pt x="407" y="814"/>
                    <a:pt x="603" y="933"/>
                    <a:pt x="716" y="933"/>
                  </a:cubicBezTo>
                  <a:cubicBezTo>
                    <a:pt x="745" y="933"/>
                    <a:pt x="769" y="925"/>
                    <a:pt x="786" y="910"/>
                  </a:cubicBezTo>
                  <a:cubicBezTo>
                    <a:pt x="863" y="825"/>
                    <a:pt x="755" y="586"/>
                    <a:pt x="447" y="278"/>
                  </a:cubicBezTo>
                  <a:cubicBezTo>
                    <a:pt x="340" y="170"/>
                    <a:pt x="216" y="78"/>
                    <a:pt x="93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2" name="Google Shape;1722;p13"/>
            <p:cNvSpPr/>
            <p:nvPr/>
          </p:nvSpPr>
          <p:spPr>
            <a:xfrm>
              <a:off x="1827000" y="969500"/>
              <a:ext cx="29875" cy="28900"/>
            </a:xfrm>
            <a:custGeom>
              <a:avLst/>
              <a:gdLst/>
              <a:ahLst/>
              <a:cxnLst/>
              <a:rect l="l" t="t" r="r" b="b"/>
              <a:pathLst>
                <a:path w="1195" h="1156" extrusionOk="0">
                  <a:moveTo>
                    <a:pt x="145" y="0"/>
                  </a:moveTo>
                  <a:cubicBezTo>
                    <a:pt x="116" y="0"/>
                    <a:pt x="93" y="8"/>
                    <a:pt x="78" y="24"/>
                  </a:cubicBezTo>
                  <a:cubicBezTo>
                    <a:pt x="1" y="101"/>
                    <a:pt x="108" y="340"/>
                    <a:pt x="416" y="655"/>
                  </a:cubicBezTo>
                  <a:cubicBezTo>
                    <a:pt x="724" y="971"/>
                    <a:pt x="1194" y="1156"/>
                    <a:pt x="1194" y="1156"/>
                  </a:cubicBezTo>
                  <a:cubicBezTo>
                    <a:pt x="1194" y="1156"/>
                    <a:pt x="1009" y="679"/>
                    <a:pt x="701" y="370"/>
                  </a:cubicBezTo>
                  <a:cubicBezTo>
                    <a:pt x="457" y="120"/>
                    <a:pt x="256" y="0"/>
                    <a:pt x="14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3" name="Google Shape;1723;p13"/>
            <p:cNvSpPr/>
            <p:nvPr/>
          </p:nvSpPr>
          <p:spPr>
            <a:xfrm>
              <a:off x="1798325" y="96950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61" y="0"/>
                  </a:moveTo>
                  <a:cubicBezTo>
                    <a:pt x="946" y="0"/>
                    <a:pt x="745" y="118"/>
                    <a:pt x="501" y="363"/>
                  </a:cubicBezTo>
                  <a:cubicBezTo>
                    <a:pt x="277" y="578"/>
                    <a:pt x="116" y="886"/>
                    <a:pt x="46" y="1040"/>
                  </a:cubicBezTo>
                  <a:cubicBezTo>
                    <a:pt x="16" y="1094"/>
                    <a:pt x="0" y="1133"/>
                    <a:pt x="0" y="1141"/>
                  </a:cubicBezTo>
                  <a:cubicBezTo>
                    <a:pt x="8" y="1141"/>
                    <a:pt x="16" y="1133"/>
                    <a:pt x="31" y="1125"/>
                  </a:cubicBezTo>
                  <a:cubicBezTo>
                    <a:pt x="146" y="1079"/>
                    <a:pt x="524" y="910"/>
                    <a:pt x="786" y="648"/>
                  </a:cubicBezTo>
                  <a:cubicBezTo>
                    <a:pt x="1101" y="340"/>
                    <a:pt x="1209" y="101"/>
                    <a:pt x="1132" y="24"/>
                  </a:cubicBezTo>
                  <a:cubicBezTo>
                    <a:pt x="1115" y="8"/>
                    <a:pt x="1091" y="0"/>
                    <a:pt x="1061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4" name="Google Shape;1724;p13"/>
            <p:cNvSpPr/>
            <p:nvPr/>
          </p:nvSpPr>
          <p:spPr>
            <a:xfrm>
              <a:off x="1827000" y="939850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10" y="1"/>
                  </a:moveTo>
                  <a:cubicBezTo>
                    <a:pt x="1210" y="1"/>
                    <a:pt x="732" y="186"/>
                    <a:pt x="424" y="494"/>
                  </a:cubicBezTo>
                  <a:cubicBezTo>
                    <a:pt x="108" y="802"/>
                    <a:pt x="1" y="1033"/>
                    <a:pt x="78" y="1118"/>
                  </a:cubicBezTo>
                  <a:cubicBezTo>
                    <a:pt x="93" y="1133"/>
                    <a:pt x="116" y="1141"/>
                    <a:pt x="145" y="1141"/>
                  </a:cubicBezTo>
                  <a:cubicBezTo>
                    <a:pt x="257" y="1141"/>
                    <a:pt x="459" y="1023"/>
                    <a:pt x="709" y="779"/>
                  </a:cubicBezTo>
                  <a:cubicBezTo>
                    <a:pt x="1017" y="471"/>
                    <a:pt x="1210" y="1"/>
                    <a:pt x="121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5" name="Google Shape;1725;p13"/>
            <p:cNvSpPr/>
            <p:nvPr/>
          </p:nvSpPr>
          <p:spPr>
            <a:xfrm>
              <a:off x="1798325" y="99800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0" y="1"/>
                  </a:moveTo>
                  <a:cubicBezTo>
                    <a:pt x="0" y="1"/>
                    <a:pt x="177" y="470"/>
                    <a:pt x="485" y="786"/>
                  </a:cubicBezTo>
                  <a:cubicBezTo>
                    <a:pt x="730" y="1037"/>
                    <a:pt x="931" y="1156"/>
                    <a:pt x="1046" y="1156"/>
                  </a:cubicBezTo>
                  <a:cubicBezTo>
                    <a:pt x="1075" y="1156"/>
                    <a:pt x="1099" y="1148"/>
                    <a:pt x="1117" y="1133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470" y="185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6" name="Google Shape;1726;p13"/>
            <p:cNvSpPr/>
            <p:nvPr/>
          </p:nvSpPr>
          <p:spPr>
            <a:xfrm>
              <a:off x="1826425" y="1028025"/>
              <a:ext cx="30050" cy="28925"/>
            </a:xfrm>
            <a:custGeom>
              <a:avLst/>
              <a:gdLst/>
              <a:ahLst/>
              <a:cxnLst/>
              <a:rect l="l" t="t" r="r" b="b"/>
              <a:pathLst>
                <a:path w="1202" h="1157" extrusionOk="0">
                  <a:moveTo>
                    <a:pt x="152" y="0"/>
                  </a:moveTo>
                  <a:cubicBezTo>
                    <a:pt x="124" y="0"/>
                    <a:pt x="101" y="8"/>
                    <a:pt x="85" y="24"/>
                  </a:cubicBezTo>
                  <a:cubicBezTo>
                    <a:pt x="0" y="101"/>
                    <a:pt x="108" y="340"/>
                    <a:pt x="416" y="655"/>
                  </a:cubicBezTo>
                  <a:cubicBezTo>
                    <a:pt x="724" y="964"/>
                    <a:pt x="1202" y="1156"/>
                    <a:pt x="1202" y="1156"/>
                  </a:cubicBezTo>
                  <a:cubicBezTo>
                    <a:pt x="1202" y="1156"/>
                    <a:pt x="1017" y="679"/>
                    <a:pt x="709" y="371"/>
                  </a:cubicBezTo>
                  <a:cubicBezTo>
                    <a:pt x="464" y="120"/>
                    <a:pt x="263" y="0"/>
                    <a:pt x="152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7" name="Google Shape;1727;p13"/>
            <p:cNvSpPr/>
            <p:nvPr/>
          </p:nvSpPr>
          <p:spPr>
            <a:xfrm>
              <a:off x="1797925" y="102802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057" y="0"/>
                  </a:moveTo>
                  <a:cubicBezTo>
                    <a:pt x="946" y="0"/>
                    <a:pt x="746" y="118"/>
                    <a:pt x="501" y="363"/>
                  </a:cubicBezTo>
                  <a:cubicBezTo>
                    <a:pt x="186" y="671"/>
                    <a:pt x="1" y="1141"/>
                    <a:pt x="1" y="1141"/>
                  </a:cubicBezTo>
                  <a:cubicBezTo>
                    <a:pt x="1" y="1141"/>
                    <a:pt x="470" y="956"/>
                    <a:pt x="786" y="648"/>
                  </a:cubicBezTo>
                  <a:cubicBezTo>
                    <a:pt x="1094" y="340"/>
                    <a:pt x="1210" y="101"/>
                    <a:pt x="1125" y="24"/>
                  </a:cubicBezTo>
                  <a:cubicBezTo>
                    <a:pt x="1109" y="8"/>
                    <a:pt x="1086" y="0"/>
                    <a:pt x="1057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8" name="Google Shape;1728;p13"/>
            <p:cNvSpPr/>
            <p:nvPr/>
          </p:nvSpPr>
          <p:spPr>
            <a:xfrm>
              <a:off x="1826625" y="998375"/>
              <a:ext cx="30250" cy="28550"/>
            </a:xfrm>
            <a:custGeom>
              <a:avLst/>
              <a:gdLst/>
              <a:ahLst/>
              <a:cxnLst/>
              <a:rect l="l" t="t" r="r" b="b"/>
              <a:pathLst>
                <a:path w="1210" h="1142" extrusionOk="0">
                  <a:moveTo>
                    <a:pt x="1209" y="1"/>
                  </a:moveTo>
                  <a:cubicBezTo>
                    <a:pt x="1209" y="1"/>
                    <a:pt x="732" y="186"/>
                    <a:pt x="424" y="494"/>
                  </a:cubicBezTo>
                  <a:cubicBezTo>
                    <a:pt x="108" y="802"/>
                    <a:pt x="0" y="1033"/>
                    <a:pt x="77" y="1118"/>
                  </a:cubicBezTo>
                  <a:cubicBezTo>
                    <a:pt x="93" y="1134"/>
                    <a:pt x="116" y="1142"/>
                    <a:pt x="145" y="1142"/>
                  </a:cubicBezTo>
                  <a:cubicBezTo>
                    <a:pt x="256" y="1142"/>
                    <a:pt x="458" y="1023"/>
                    <a:pt x="709" y="779"/>
                  </a:cubicBezTo>
                  <a:cubicBezTo>
                    <a:pt x="1017" y="471"/>
                    <a:pt x="1209" y="1"/>
                    <a:pt x="1209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9" name="Google Shape;1729;p13"/>
            <p:cNvSpPr/>
            <p:nvPr/>
          </p:nvSpPr>
          <p:spPr>
            <a:xfrm>
              <a:off x="1797925" y="105652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" y="1"/>
                  </a:moveTo>
                  <a:cubicBezTo>
                    <a:pt x="1" y="1"/>
                    <a:pt x="178" y="470"/>
                    <a:pt x="486" y="786"/>
                  </a:cubicBezTo>
                  <a:cubicBezTo>
                    <a:pt x="731" y="1037"/>
                    <a:pt x="932" y="1157"/>
                    <a:pt x="1042" y="1157"/>
                  </a:cubicBezTo>
                  <a:cubicBezTo>
                    <a:pt x="1071" y="1157"/>
                    <a:pt x="1094" y="1149"/>
                    <a:pt x="1110" y="1133"/>
                  </a:cubicBezTo>
                  <a:cubicBezTo>
                    <a:pt x="1194" y="1048"/>
                    <a:pt x="1087" y="809"/>
                    <a:pt x="779" y="501"/>
                  </a:cubicBezTo>
                  <a:cubicBezTo>
                    <a:pt x="471" y="186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0" name="Google Shape;1730;p13"/>
            <p:cNvSpPr/>
            <p:nvPr/>
          </p:nvSpPr>
          <p:spPr>
            <a:xfrm>
              <a:off x="1826050" y="108655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52" y="0"/>
                  </a:moveTo>
                  <a:cubicBezTo>
                    <a:pt x="123" y="0"/>
                    <a:pt x="101" y="8"/>
                    <a:pt x="85" y="24"/>
                  </a:cubicBezTo>
                  <a:cubicBezTo>
                    <a:pt x="0" y="101"/>
                    <a:pt x="108" y="340"/>
                    <a:pt x="416" y="656"/>
                  </a:cubicBezTo>
                  <a:cubicBezTo>
                    <a:pt x="724" y="964"/>
                    <a:pt x="1194" y="1156"/>
                    <a:pt x="1194" y="1156"/>
                  </a:cubicBezTo>
                  <a:cubicBezTo>
                    <a:pt x="1194" y="1156"/>
                    <a:pt x="1017" y="679"/>
                    <a:pt x="709" y="371"/>
                  </a:cubicBezTo>
                  <a:cubicBezTo>
                    <a:pt x="464" y="120"/>
                    <a:pt x="263" y="0"/>
                    <a:pt x="152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1" name="Google Shape;1731;p13"/>
            <p:cNvSpPr/>
            <p:nvPr/>
          </p:nvSpPr>
          <p:spPr>
            <a:xfrm>
              <a:off x="1797350" y="1086550"/>
              <a:ext cx="30450" cy="28525"/>
            </a:xfrm>
            <a:custGeom>
              <a:avLst/>
              <a:gdLst/>
              <a:ahLst/>
              <a:cxnLst/>
              <a:rect l="l" t="t" r="r" b="b"/>
              <a:pathLst>
                <a:path w="1218" h="1141" extrusionOk="0">
                  <a:moveTo>
                    <a:pt x="1065" y="0"/>
                  </a:moveTo>
                  <a:cubicBezTo>
                    <a:pt x="954" y="0"/>
                    <a:pt x="753" y="119"/>
                    <a:pt x="509" y="363"/>
                  </a:cubicBezTo>
                  <a:cubicBezTo>
                    <a:pt x="193" y="663"/>
                    <a:pt x="1" y="1141"/>
                    <a:pt x="1" y="1141"/>
                  </a:cubicBezTo>
                  <a:cubicBezTo>
                    <a:pt x="1" y="1141"/>
                    <a:pt x="478" y="956"/>
                    <a:pt x="794" y="648"/>
                  </a:cubicBezTo>
                  <a:cubicBezTo>
                    <a:pt x="1102" y="340"/>
                    <a:pt x="1217" y="101"/>
                    <a:pt x="1133" y="24"/>
                  </a:cubicBezTo>
                  <a:cubicBezTo>
                    <a:pt x="1117" y="8"/>
                    <a:pt x="1094" y="0"/>
                    <a:pt x="106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2" name="Google Shape;1732;p13"/>
            <p:cNvSpPr/>
            <p:nvPr/>
          </p:nvSpPr>
          <p:spPr>
            <a:xfrm>
              <a:off x="1826050" y="1056925"/>
              <a:ext cx="30425" cy="28525"/>
            </a:xfrm>
            <a:custGeom>
              <a:avLst/>
              <a:gdLst/>
              <a:ahLst/>
              <a:cxnLst/>
              <a:rect l="l" t="t" r="r" b="b"/>
              <a:pathLst>
                <a:path w="1217" h="1141" extrusionOk="0">
                  <a:moveTo>
                    <a:pt x="1217" y="0"/>
                  </a:moveTo>
                  <a:cubicBezTo>
                    <a:pt x="1217" y="0"/>
                    <a:pt x="739" y="185"/>
                    <a:pt x="424" y="493"/>
                  </a:cubicBezTo>
                  <a:cubicBezTo>
                    <a:pt x="116" y="801"/>
                    <a:pt x="0" y="1032"/>
                    <a:pt x="85" y="1117"/>
                  </a:cubicBezTo>
                  <a:cubicBezTo>
                    <a:pt x="101" y="1133"/>
                    <a:pt x="123" y="1141"/>
                    <a:pt x="152" y="1141"/>
                  </a:cubicBezTo>
                  <a:cubicBezTo>
                    <a:pt x="264" y="1141"/>
                    <a:pt x="466" y="1022"/>
                    <a:pt x="716" y="778"/>
                  </a:cubicBezTo>
                  <a:cubicBezTo>
                    <a:pt x="1024" y="470"/>
                    <a:pt x="1217" y="0"/>
                    <a:pt x="1217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3" name="Google Shape;1733;p13"/>
            <p:cNvSpPr/>
            <p:nvPr/>
          </p:nvSpPr>
          <p:spPr>
            <a:xfrm>
              <a:off x="1797550" y="1115050"/>
              <a:ext cx="29850" cy="28900"/>
            </a:xfrm>
            <a:custGeom>
              <a:avLst/>
              <a:gdLst/>
              <a:ahLst/>
              <a:cxnLst/>
              <a:rect l="l" t="t" r="r" b="b"/>
              <a:pathLst>
                <a:path w="1194" h="1156" extrusionOk="0">
                  <a:moveTo>
                    <a:pt x="0" y="1"/>
                  </a:moveTo>
                  <a:cubicBezTo>
                    <a:pt x="0" y="8"/>
                    <a:pt x="16" y="55"/>
                    <a:pt x="54" y="132"/>
                  </a:cubicBezTo>
                  <a:cubicBezTo>
                    <a:pt x="131" y="293"/>
                    <a:pt x="278" y="578"/>
                    <a:pt x="485" y="786"/>
                  </a:cubicBezTo>
                  <a:cubicBezTo>
                    <a:pt x="732" y="1033"/>
                    <a:pt x="934" y="1156"/>
                    <a:pt x="1044" y="1156"/>
                  </a:cubicBezTo>
                  <a:cubicBezTo>
                    <a:pt x="1072" y="1156"/>
                    <a:pt x="1094" y="1148"/>
                    <a:pt x="1109" y="1133"/>
                  </a:cubicBezTo>
                  <a:cubicBezTo>
                    <a:pt x="1194" y="1048"/>
                    <a:pt x="1086" y="809"/>
                    <a:pt x="778" y="501"/>
                  </a:cubicBezTo>
                  <a:cubicBezTo>
                    <a:pt x="524" y="239"/>
                    <a:pt x="162" y="70"/>
                    <a:pt x="39" y="16"/>
                  </a:cubicBezTo>
                  <a:cubicBezTo>
                    <a:pt x="16" y="8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4" name="Google Shape;1734;p13"/>
            <p:cNvSpPr/>
            <p:nvPr/>
          </p:nvSpPr>
          <p:spPr>
            <a:xfrm>
              <a:off x="1825650" y="1145075"/>
              <a:ext cx="29875" cy="28925"/>
            </a:xfrm>
            <a:custGeom>
              <a:avLst/>
              <a:gdLst/>
              <a:ahLst/>
              <a:cxnLst/>
              <a:rect l="l" t="t" r="r" b="b"/>
              <a:pathLst>
                <a:path w="1195" h="1157" extrusionOk="0">
                  <a:moveTo>
                    <a:pt x="149" y="0"/>
                  </a:moveTo>
                  <a:cubicBezTo>
                    <a:pt x="119" y="0"/>
                    <a:pt x="95" y="8"/>
                    <a:pt x="78" y="24"/>
                  </a:cubicBezTo>
                  <a:cubicBezTo>
                    <a:pt x="1" y="101"/>
                    <a:pt x="108" y="340"/>
                    <a:pt x="417" y="656"/>
                  </a:cubicBezTo>
                  <a:cubicBezTo>
                    <a:pt x="725" y="964"/>
                    <a:pt x="1194" y="1156"/>
                    <a:pt x="1194" y="1156"/>
                  </a:cubicBezTo>
                  <a:cubicBezTo>
                    <a:pt x="1194" y="1156"/>
                    <a:pt x="1017" y="679"/>
                    <a:pt x="709" y="371"/>
                  </a:cubicBezTo>
                  <a:cubicBezTo>
                    <a:pt x="464" y="120"/>
                    <a:pt x="264" y="0"/>
                    <a:pt x="14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5" name="Google Shape;1735;p13"/>
            <p:cNvSpPr/>
            <p:nvPr/>
          </p:nvSpPr>
          <p:spPr>
            <a:xfrm>
              <a:off x="1805825" y="1144975"/>
              <a:ext cx="21400" cy="22850"/>
            </a:xfrm>
            <a:custGeom>
              <a:avLst/>
              <a:gdLst/>
              <a:ahLst/>
              <a:cxnLst/>
              <a:rect l="l" t="t" r="r" b="b"/>
              <a:pathLst>
                <a:path w="856" h="914" extrusionOk="0">
                  <a:moveTo>
                    <a:pt x="705" y="0"/>
                  </a:moveTo>
                  <a:cubicBezTo>
                    <a:pt x="593" y="0"/>
                    <a:pt x="393" y="119"/>
                    <a:pt x="147" y="359"/>
                  </a:cubicBezTo>
                  <a:cubicBezTo>
                    <a:pt x="93" y="413"/>
                    <a:pt x="47" y="475"/>
                    <a:pt x="0" y="529"/>
                  </a:cubicBezTo>
                  <a:cubicBezTo>
                    <a:pt x="31" y="660"/>
                    <a:pt x="62" y="791"/>
                    <a:pt x="93" y="914"/>
                  </a:cubicBezTo>
                  <a:cubicBezTo>
                    <a:pt x="208" y="844"/>
                    <a:pt x="332" y="760"/>
                    <a:pt x="432" y="652"/>
                  </a:cubicBezTo>
                  <a:cubicBezTo>
                    <a:pt x="747" y="344"/>
                    <a:pt x="855" y="105"/>
                    <a:pt x="778" y="28"/>
                  </a:cubicBezTo>
                  <a:cubicBezTo>
                    <a:pt x="761" y="10"/>
                    <a:pt x="737" y="0"/>
                    <a:pt x="70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6" name="Google Shape;1736;p13"/>
            <p:cNvSpPr/>
            <p:nvPr/>
          </p:nvSpPr>
          <p:spPr>
            <a:xfrm>
              <a:off x="1825650" y="1115450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10" y="0"/>
                  </a:moveTo>
                  <a:cubicBezTo>
                    <a:pt x="1210" y="0"/>
                    <a:pt x="740" y="185"/>
                    <a:pt x="424" y="493"/>
                  </a:cubicBezTo>
                  <a:cubicBezTo>
                    <a:pt x="116" y="793"/>
                    <a:pt x="1" y="1032"/>
                    <a:pt x="85" y="1117"/>
                  </a:cubicBezTo>
                  <a:cubicBezTo>
                    <a:pt x="101" y="1133"/>
                    <a:pt x="124" y="1141"/>
                    <a:pt x="153" y="1141"/>
                  </a:cubicBezTo>
                  <a:cubicBezTo>
                    <a:pt x="264" y="1141"/>
                    <a:pt x="465" y="1022"/>
                    <a:pt x="709" y="778"/>
                  </a:cubicBezTo>
                  <a:cubicBezTo>
                    <a:pt x="1025" y="470"/>
                    <a:pt x="1210" y="0"/>
                    <a:pt x="1210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7" name="Google Shape;1737;p13"/>
            <p:cNvSpPr/>
            <p:nvPr/>
          </p:nvSpPr>
          <p:spPr>
            <a:xfrm>
              <a:off x="1811600" y="1181850"/>
              <a:ext cx="15225" cy="20575"/>
            </a:xfrm>
            <a:custGeom>
              <a:avLst/>
              <a:gdLst/>
              <a:ahLst/>
              <a:cxnLst/>
              <a:rect l="l" t="t" r="r" b="b"/>
              <a:pathLst>
                <a:path w="609" h="823" extrusionOk="0">
                  <a:moveTo>
                    <a:pt x="1" y="1"/>
                  </a:moveTo>
                  <a:lnTo>
                    <a:pt x="1" y="1"/>
                  </a:lnTo>
                  <a:cubicBezTo>
                    <a:pt x="70" y="240"/>
                    <a:pt x="139" y="486"/>
                    <a:pt x="216" y="717"/>
                  </a:cubicBezTo>
                  <a:cubicBezTo>
                    <a:pt x="317" y="788"/>
                    <a:pt x="402" y="822"/>
                    <a:pt x="461" y="822"/>
                  </a:cubicBezTo>
                  <a:cubicBezTo>
                    <a:pt x="492" y="822"/>
                    <a:pt x="516" y="813"/>
                    <a:pt x="532" y="794"/>
                  </a:cubicBezTo>
                  <a:cubicBezTo>
                    <a:pt x="609" y="717"/>
                    <a:pt x="501" y="478"/>
                    <a:pt x="201" y="170"/>
                  </a:cubicBezTo>
                  <a:cubicBezTo>
                    <a:pt x="139" y="109"/>
                    <a:pt x="70" y="47"/>
                    <a:pt x="1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8" name="Google Shape;1738;p13"/>
            <p:cNvSpPr/>
            <p:nvPr/>
          </p:nvSpPr>
          <p:spPr>
            <a:xfrm>
              <a:off x="1825275" y="1203600"/>
              <a:ext cx="29850" cy="28925"/>
            </a:xfrm>
            <a:custGeom>
              <a:avLst/>
              <a:gdLst/>
              <a:ahLst/>
              <a:cxnLst/>
              <a:rect l="l" t="t" r="r" b="b"/>
              <a:pathLst>
                <a:path w="1194" h="1157" extrusionOk="0">
                  <a:moveTo>
                    <a:pt x="148" y="0"/>
                  </a:moveTo>
                  <a:cubicBezTo>
                    <a:pt x="118" y="0"/>
                    <a:pt x="95" y="8"/>
                    <a:pt x="77" y="24"/>
                  </a:cubicBezTo>
                  <a:cubicBezTo>
                    <a:pt x="0" y="101"/>
                    <a:pt x="108" y="340"/>
                    <a:pt x="416" y="656"/>
                  </a:cubicBezTo>
                  <a:cubicBezTo>
                    <a:pt x="724" y="964"/>
                    <a:pt x="1194" y="1156"/>
                    <a:pt x="1194" y="1156"/>
                  </a:cubicBezTo>
                  <a:cubicBezTo>
                    <a:pt x="1194" y="1156"/>
                    <a:pt x="1009" y="679"/>
                    <a:pt x="701" y="371"/>
                  </a:cubicBezTo>
                  <a:cubicBezTo>
                    <a:pt x="456" y="120"/>
                    <a:pt x="260" y="0"/>
                    <a:pt x="148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9" name="Google Shape;1739;p13"/>
            <p:cNvSpPr/>
            <p:nvPr/>
          </p:nvSpPr>
          <p:spPr>
            <a:xfrm>
              <a:off x="1818725" y="1203525"/>
              <a:ext cx="7525" cy="10125"/>
            </a:xfrm>
            <a:custGeom>
              <a:avLst/>
              <a:gdLst/>
              <a:ahLst/>
              <a:cxnLst/>
              <a:rect l="l" t="t" r="r" b="b"/>
              <a:pathLst>
                <a:path w="301" h="405" extrusionOk="0">
                  <a:moveTo>
                    <a:pt x="178" y="0"/>
                  </a:moveTo>
                  <a:cubicBezTo>
                    <a:pt x="132" y="0"/>
                    <a:pt x="70" y="21"/>
                    <a:pt x="0" y="58"/>
                  </a:cubicBezTo>
                  <a:cubicBezTo>
                    <a:pt x="39" y="174"/>
                    <a:pt x="77" y="289"/>
                    <a:pt x="124" y="405"/>
                  </a:cubicBezTo>
                  <a:cubicBezTo>
                    <a:pt x="262" y="220"/>
                    <a:pt x="301" y="81"/>
                    <a:pt x="247" y="27"/>
                  </a:cubicBezTo>
                  <a:cubicBezTo>
                    <a:pt x="232" y="9"/>
                    <a:pt x="208" y="0"/>
                    <a:pt x="178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0" name="Google Shape;1740;p13"/>
            <p:cNvSpPr/>
            <p:nvPr/>
          </p:nvSpPr>
          <p:spPr>
            <a:xfrm>
              <a:off x="1825275" y="1173975"/>
              <a:ext cx="30250" cy="28525"/>
            </a:xfrm>
            <a:custGeom>
              <a:avLst/>
              <a:gdLst/>
              <a:ahLst/>
              <a:cxnLst/>
              <a:rect l="l" t="t" r="r" b="b"/>
              <a:pathLst>
                <a:path w="1210" h="1141" extrusionOk="0">
                  <a:moveTo>
                    <a:pt x="1209" y="0"/>
                  </a:moveTo>
                  <a:cubicBezTo>
                    <a:pt x="1209" y="0"/>
                    <a:pt x="740" y="177"/>
                    <a:pt x="424" y="485"/>
                  </a:cubicBezTo>
                  <a:cubicBezTo>
                    <a:pt x="116" y="793"/>
                    <a:pt x="0" y="1032"/>
                    <a:pt x="77" y="1117"/>
                  </a:cubicBezTo>
                  <a:cubicBezTo>
                    <a:pt x="95" y="1133"/>
                    <a:pt x="119" y="1141"/>
                    <a:pt x="149" y="1141"/>
                  </a:cubicBezTo>
                  <a:cubicBezTo>
                    <a:pt x="264" y="1141"/>
                    <a:pt x="464" y="1022"/>
                    <a:pt x="709" y="778"/>
                  </a:cubicBezTo>
                  <a:cubicBezTo>
                    <a:pt x="1024" y="470"/>
                    <a:pt x="1209" y="0"/>
                    <a:pt x="1209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1" name="Google Shape;1741;p13"/>
            <p:cNvSpPr/>
            <p:nvPr/>
          </p:nvSpPr>
          <p:spPr>
            <a:xfrm>
              <a:off x="1834500" y="1232500"/>
              <a:ext cx="20625" cy="22750"/>
            </a:xfrm>
            <a:custGeom>
              <a:avLst/>
              <a:gdLst/>
              <a:ahLst/>
              <a:cxnLst/>
              <a:rect l="l" t="t" r="r" b="b"/>
              <a:pathLst>
                <a:path w="825" h="910" extrusionOk="0">
                  <a:moveTo>
                    <a:pt x="825" y="0"/>
                  </a:moveTo>
                  <a:cubicBezTo>
                    <a:pt x="794" y="8"/>
                    <a:pt x="340" y="193"/>
                    <a:pt x="39" y="485"/>
                  </a:cubicBezTo>
                  <a:cubicBezTo>
                    <a:pt x="24" y="501"/>
                    <a:pt x="16" y="509"/>
                    <a:pt x="1" y="524"/>
                  </a:cubicBezTo>
                  <a:cubicBezTo>
                    <a:pt x="63" y="655"/>
                    <a:pt x="116" y="786"/>
                    <a:pt x="178" y="909"/>
                  </a:cubicBezTo>
                  <a:cubicBezTo>
                    <a:pt x="224" y="871"/>
                    <a:pt x="270" y="824"/>
                    <a:pt x="324" y="778"/>
                  </a:cubicBezTo>
                  <a:cubicBezTo>
                    <a:pt x="625" y="478"/>
                    <a:pt x="817" y="31"/>
                    <a:pt x="825" y="0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2" name="Google Shape;1742;p13"/>
            <p:cNvSpPr/>
            <p:nvPr/>
          </p:nvSpPr>
          <p:spPr>
            <a:xfrm>
              <a:off x="1795050" y="1050550"/>
              <a:ext cx="2900" cy="6000"/>
            </a:xfrm>
            <a:custGeom>
              <a:avLst/>
              <a:gdLst/>
              <a:ahLst/>
              <a:cxnLst/>
              <a:rect l="l" t="t" r="r" b="b"/>
              <a:pathLst>
                <a:path w="116" h="240" extrusionOk="0">
                  <a:moveTo>
                    <a:pt x="0" y="1"/>
                  </a:moveTo>
                  <a:cubicBezTo>
                    <a:pt x="0" y="63"/>
                    <a:pt x="0" y="124"/>
                    <a:pt x="0" y="186"/>
                  </a:cubicBezTo>
                  <a:cubicBezTo>
                    <a:pt x="62" y="217"/>
                    <a:pt x="108" y="232"/>
                    <a:pt x="116" y="240"/>
                  </a:cubicBezTo>
                  <a:cubicBezTo>
                    <a:pt x="108" y="224"/>
                    <a:pt x="70" y="132"/>
                    <a:pt x="0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3" name="Google Shape;1743;p13"/>
            <p:cNvSpPr/>
            <p:nvPr/>
          </p:nvSpPr>
          <p:spPr>
            <a:xfrm>
              <a:off x="1795050" y="1056525"/>
              <a:ext cx="2900" cy="5800"/>
            </a:xfrm>
            <a:custGeom>
              <a:avLst/>
              <a:gdLst/>
              <a:ahLst/>
              <a:cxnLst/>
              <a:rect l="l" t="t" r="r" b="b"/>
              <a:pathLst>
                <a:path w="116" h="232" extrusionOk="0">
                  <a:moveTo>
                    <a:pt x="116" y="1"/>
                  </a:moveTo>
                  <a:cubicBezTo>
                    <a:pt x="108" y="1"/>
                    <a:pt x="62" y="16"/>
                    <a:pt x="0" y="47"/>
                  </a:cubicBezTo>
                  <a:cubicBezTo>
                    <a:pt x="0" y="108"/>
                    <a:pt x="0" y="170"/>
                    <a:pt x="0" y="232"/>
                  </a:cubicBezTo>
                  <a:cubicBezTo>
                    <a:pt x="70" y="108"/>
                    <a:pt x="108" y="16"/>
                    <a:pt x="116" y="1"/>
                  </a:cubicBezTo>
                  <a:close/>
                </a:path>
              </a:pathLst>
            </a:custGeom>
            <a:solidFill>
              <a:srgbClr val="F3D3A0">
                <a:alpha val="61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44" name="Google Shape;1744;p13"/>
          <p:cNvSpPr txBox="1">
            <a:spLocks noGrp="1"/>
          </p:cNvSpPr>
          <p:nvPr>
            <p:ph type="ctrTitle"/>
          </p:nvPr>
        </p:nvSpPr>
        <p:spPr>
          <a:xfrm>
            <a:off x="2356900" y="2399705"/>
            <a:ext cx="5618400" cy="1029300"/>
          </a:xfrm>
          <a:prstGeom prst="rect">
            <a:avLst/>
          </a:prstGeom>
        </p:spPr>
        <p:txBody>
          <a:bodyPr spcFirstLastPara="1" wrap="square" lIns="91425" tIns="45700" rIns="91425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sz="7000"/>
              <a:t>モンゴル語</a:t>
            </a:r>
            <a:endParaRPr sz="7000"/>
          </a:p>
        </p:txBody>
      </p:sp>
      <p:grpSp>
        <p:nvGrpSpPr>
          <p:cNvPr id="1745" name="Google Shape;1745;p13"/>
          <p:cNvGrpSpPr/>
          <p:nvPr/>
        </p:nvGrpSpPr>
        <p:grpSpPr>
          <a:xfrm flipH="1">
            <a:off x="-1946378" y="-351911"/>
            <a:ext cx="3385629" cy="4451667"/>
            <a:chOff x="4236800" y="1678000"/>
            <a:chExt cx="1266650" cy="1249100"/>
          </a:xfrm>
        </p:grpSpPr>
        <p:sp>
          <p:nvSpPr>
            <p:cNvPr id="1746" name="Google Shape;1746;p13"/>
            <p:cNvSpPr/>
            <p:nvPr/>
          </p:nvSpPr>
          <p:spPr>
            <a:xfrm>
              <a:off x="4704250" y="2193575"/>
              <a:ext cx="799200" cy="633625"/>
            </a:xfrm>
            <a:custGeom>
              <a:avLst/>
              <a:gdLst/>
              <a:ahLst/>
              <a:cxnLst/>
              <a:rect l="l" t="t" r="r" b="b"/>
              <a:pathLst>
                <a:path w="31968" h="25345" extrusionOk="0">
                  <a:moveTo>
                    <a:pt x="70" y="0"/>
                  </a:moveTo>
                  <a:lnTo>
                    <a:pt x="1" y="39"/>
                  </a:lnTo>
                  <a:cubicBezTo>
                    <a:pt x="101" y="254"/>
                    <a:pt x="224" y="462"/>
                    <a:pt x="363" y="655"/>
                  </a:cubicBezTo>
                  <a:cubicBezTo>
                    <a:pt x="501" y="847"/>
                    <a:pt x="655" y="1032"/>
                    <a:pt x="825" y="1209"/>
                  </a:cubicBezTo>
                  <a:cubicBezTo>
                    <a:pt x="1164" y="1556"/>
                    <a:pt x="1549" y="1849"/>
                    <a:pt x="1957" y="2103"/>
                  </a:cubicBezTo>
                  <a:cubicBezTo>
                    <a:pt x="2365" y="2365"/>
                    <a:pt x="2796" y="2580"/>
                    <a:pt x="3235" y="2765"/>
                  </a:cubicBezTo>
                  <a:cubicBezTo>
                    <a:pt x="3458" y="2865"/>
                    <a:pt x="3682" y="2950"/>
                    <a:pt x="3905" y="3035"/>
                  </a:cubicBezTo>
                  <a:cubicBezTo>
                    <a:pt x="4021" y="3073"/>
                    <a:pt x="4128" y="3112"/>
                    <a:pt x="4244" y="3150"/>
                  </a:cubicBezTo>
                  <a:lnTo>
                    <a:pt x="4413" y="3212"/>
                  </a:lnTo>
                  <a:lnTo>
                    <a:pt x="4498" y="3235"/>
                  </a:lnTo>
                  <a:lnTo>
                    <a:pt x="4567" y="3266"/>
                  </a:lnTo>
                  <a:cubicBezTo>
                    <a:pt x="4760" y="3335"/>
                    <a:pt x="4945" y="3435"/>
                    <a:pt x="5114" y="3550"/>
                  </a:cubicBezTo>
                  <a:cubicBezTo>
                    <a:pt x="5291" y="3674"/>
                    <a:pt x="5453" y="3812"/>
                    <a:pt x="5622" y="3966"/>
                  </a:cubicBezTo>
                  <a:cubicBezTo>
                    <a:pt x="5954" y="4274"/>
                    <a:pt x="6300" y="4636"/>
                    <a:pt x="6739" y="4921"/>
                  </a:cubicBezTo>
                  <a:cubicBezTo>
                    <a:pt x="6955" y="5068"/>
                    <a:pt x="7193" y="5183"/>
                    <a:pt x="7448" y="5275"/>
                  </a:cubicBezTo>
                  <a:cubicBezTo>
                    <a:pt x="7694" y="5360"/>
                    <a:pt x="7956" y="5422"/>
                    <a:pt x="8210" y="5453"/>
                  </a:cubicBezTo>
                  <a:cubicBezTo>
                    <a:pt x="8413" y="5482"/>
                    <a:pt x="8611" y="5494"/>
                    <a:pt x="8809" y="5494"/>
                  </a:cubicBezTo>
                  <a:cubicBezTo>
                    <a:pt x="8866" y="5494"/>
                    <a:pt x="8923" y="5493"/>
                    <a:pt x="8980" y="5491"/>
                  </a:cubicBezTo>
                  <a:cubicBezTo>
                    <a:pt x="9167" y="5485"/>
                    <a:pt x="9349" y="5471"/>
                    <a:pt x="9531" y="5452"/>
                  </a:cubicBezTo>
                  <a:lnTo>
                    <a:pt x="9531" y="5452"/>
                  </a:lnTo>
                  <a:cubicBezTo>
                    <a:pt x="9825" y="5712"/>
                    <a:pt x="10096" y="6008"/>
                    <a:pt x="10343" y="6323"/>
                  </a:cubicBezTo>
                  <a:cubicBezTo>
                    <a:pt x="10620" y="6685"/>
                    <a:pt x="10874" y="7078"/>
                    <a:pt x="11098" y="7493"/>
                  </a:cubicBezTo>
                  <a:cubicBezTo>
                    <a:pt x="11552" y="8317"/>
                    <a:pt x="11914" y="9211"/>
                    <a:pt x="12291" y="10112"/>
                  </a:cubicBezTo>
                  <a:cubicBezTo>
                    <a:pt x="12476" y="10566"/>
                    <a:pt x="12669" y="11020"/>
                    <a:pt x="12877" y="11467"/>
                  </a:cubicBezTo>
                  <a:cubicBezTo>
                    <a:pt x="13085" y="11914"/>
                    <a:pt x="13308" y="12360"/>
                    <a:pt x="13570" y="12784"/>
                  </a:cubicBezTo>
                  <a:cubicBezTo>
                    <a:pt x="13832" y="13215"/>
                    <a:pt x="14124" y="13623"/>
                    <a:pt x="14463" y="14001"/>
                  </a:cubicBezTo>
                  <a:cubicBezTo>
                    <a:pt x="14625" y="14193"/>
                    <a:pt x="14802" y="14370"/>
                    <a:pt x="14994" y="14540"/>
                  </a:cubicBezTo>
                  <a:cubicBezTo>
                    <a:pt x="15041" y="14586"/>
                    <a:pt x="15087" y="14624"/>
                    <a:pt x="15133" y="14663"/>
                  </a:cubicBezTo>
                  <a:lnTo>
                    <a:pt x="15164" y="14694"/>
                  </a:lnTo>
                  <a:lnTo>
                    <a:pt x="15187" y="14709"/>
                  </a:lnTo>
                  <a:lnTo>
                    <a:pt x="15202" y="14725"/>
                  </a:lnTo>
                  <a:lnTo>
                    <a:pt x="15279" y="14786"/>
                  </a:lnTo>
                  <a:cubicBezTo>
                    <a:pt x="15372" y="14863"/>
                    <a:pt x="15472" y="14940"/>
                    <a:pt x="15572" y="15017"/>
                  </a:cubicBezTo>
                  <a:cubicBezTo>
                    <a:pt x="15972" y="15310"/>
                    <a:pt x="16388" y="15579"/>
                    <a:pt x="16827" y="15810"/>
                  </a:cubicBezTo>
                  <a:cubicBezTo>
                    <a:pt x="17266" y="16041"/>
                    <a:pt x="17713" y="16249"/>
                    <a:pt x="18167" y="16426"/>
                  </a:cubicBezTo>
                  <a:cubicBezTo>
                    <a:pt x="18622" y="16611"/>
                    <a:pt x="19091" y="16765"/>
                    <a:pt x="19553" y="16919"/>
                  </a:cubicBezTo>
                  <a:cubicBezTo>
                    <a:pt x="20023" y="17073"/>
                    <a:pt x="20493" y="17212"/>
                    <a:pt x="20955" y="17358"/>
                  </a:cubicBezTo>
                  <a:cubicBezTo>
                    <a:pt x="21425" y="17497"/>
                    <a:pt x="21887" y="17643"/>
                    <a:pt x="22349" y="17797"/>
                  </a:cubicBezTo>
                  <a:cubicBezTo>
                    <a:pt x="22811" y="17951"/>
                    <a:pt x="23265" y="18113"/>
                    <a:pt x="23712" y="18298"/>
                  </a:cubicBezTo>
                  <a:cubicBezTo>
                    <a:pt x="24159" y="18475"/>
                    <a:pt x="24590" y="18675"/>
                    <a:pt x="25013" y="18898"/>
                  </a:cubicBezTo>
                  <a:cubicBezTo>
                    <a:pt x="25221" y="19006"/>
                    <a:pt x="25421" y="19122"/>
                    <a:pt x="25629" y="19245"/>
                  </a:cubicBezTo>
                  <a:cubicBezTo>
                    <a:pt x="25722" y="19314"/>
                    <a:pt x="25822" y="19376"/>
                    <a:pt x="25922" y="19437"/>
                  </a:cubicBezTo>
                  <a:cubicBezTo>
                    <a:pt x="26014" y="19507"/>
                    <a:pt x="26115" y="19576"/>
                    <a:pt x="26207" y="19653"/>
                  </a:cubicBezTo>
                  <a:lnTo>
                    <a:pt x="26276" y="19707"/>
                  </a:lnTo>
                  <a:lnTo>
                    <a:pt x="26438" y="19715"/>
                  </a:lnTo>
                  <a:cubicBezTo>
                    <a:pt x="26478" y="19714"/>
                    <a:pt x="26518" y="19713"/>
                    <a:pt x="26557" y="19713"/>
                  </a:cubicBezTo>
                  <a:cubicBezTo>
                    <a:pt x="26841" y="19713"/>
                    <a:pt x="27123" y="19738"/>
                    <a:pt x="27393" y="19792"/>
                  </a:cubicBezTo>
                  <a:cubicBezTo>
                    <a:pt x="27693" y="19861"/>
                    <a:pt x="27986" y="19969"/>
                    <a:pt x="28248" y="20123"/>
                  </a:cubicBezTo>
                  <a:cubicBezTo>
                    <a:pt x="28510" y="20269"/>
                    <a:pt x="28741" y="20469"/>
                    <a:pt x="28948" y="20700"/>
                  </a:cubicBezTo>
                  <a:cubicBezTo>
                    <a:pt x="29156" y="20931"/>
                    <a:pt x="29334" y="21193"/>
                    <a:pt x="29495" y="21478"/>
                  </a:cubicBezTo>
                  <a:cubicBezTo>
                    <a:pt x="29811" y="22048"/>
                    <a:pt x="30050" y="22680"/>
                    <a:pt x="30265" y="23334"/>
                  </a:cubicBezTo>
                  <a:lnTo>
                    <a:pt x="30589" y="24328"/>
                  </a:lnTo>
                  <a:lnTo>
                    <a:pt x="30758" y="24836"/>
                  </a:lnTo>
                  <a:lnTo>
                    <a:pt x="30851" y="25090"/>
                  </a:lnTo>
                  <a:lnTo>
                    <a:pt x="30943" y="25344"/>
                  </a:lnTo>
                  <a:lnTo>
                    <a:pt x="31967" y="24936"/>
                  </a:lnTo>
                  <a:lnTo>
                    <a:pt x="31875" y="24705"/>
                  </a:lnTo>
                  <a:lnTo>
                    <a:pt x="31775" y="24466"/>
                  </a:lnTo>
                  <a:lnTo>
                    <a:pt x="31598" y="23981"/>
                  </a:lnTo>
                  <a:lnTo>
                    <a:pt x="31228" y="22988"/>
                  </a:lnTo>
                  <a:cubicBezTo>
                    <a:pt x="30974" y="22325"/>
                    <a:pt x="30697" y="21648"/>
                    <a:pt x="30304" y="21001"/>
                  </a:cubicBezTo>
                  <a:cubicBezTo>
                    <a:pt x="30104" y="20677"/>
                    <a:pt x="29880" y="20369"/>
                    <a:pt x="29603" y="20084"/>
                  </a:cubicBezTo>
                  <a:cubicBezTo>
                    <a:pt x="29334" y="19807"/>
                    <a:pt x="29018" y="19561"/>
                    <a:pt x="28664" y="19368"/>
                  </a:cubicBezTo>
                  <a:cubicBezTo>
                    <a:pt x="28309" y="19183"/>
                    <a:pt x="27924" y="19060"/>
                    <a:pt x="27547" y="18991"/>
                  </a:cubicBezTo>
                  <a:cubicBezTo>
                    <a:pt x="27290" y="18950"/>
                    <a:pt x="27034" y="18933"/>
                    <a:pt x="26779" y="18933"/>
                  </a:cubicBezTo>
                  <a:cubicBezTo>
                    <a:pt x="26686" y="18933"/>
                    <a:pt x="26594" y="18935"/>
                    <a:pt x="26501" y="18939"/>
                  </a:cubicBezTo>
                  <a:lnTo>
                    <a:pt x="26501" y="18939"/>
                  </a:lnTo>
                  <a:cubicBezTo>
                    <a:pt x="26435" y="18902"/>
                    <a:pt x="26371" y="18866"/>
                    <a:pt x="26307" y="18829"/>
                  </a:cubicBezTo>
                  <a:lnTo>
                    <a:pt x="25968" y="18644"/>
                  </a:lnTo>
                  <a:cubicBezTo>
                    <a:pt x="25745" y="18529"/>
                    <a:pt x="25522" y="18421"/>
                    <a:pt x="25291" y="18313"/>
                  </a:cubicBezTo>
                  <a:cubicBezTo>
                    <a:pt x="24829" y="18113"/>
                    <a:pt x="24366" y="17944"/>
                    <a:pt x="23889" y="17789"/>
                  </a:cubicBezTo>
                  <a:cubicBezTo>
                    <a:pt x="23419" y="17643"/>
                    <a:pt x="22942" y="17512"/>
                    <a:pt x="22472" y="17397"/>
                  </a:cubicBezTo>
                  <a:lnTo>
                    <a:pt x="21040" y="17050"/>
                  </a:lnTo>
                  <a:cubicBezTo>
                    <a:pt x="20570" y="16927"/>
                    <a:pt x="20100" y="16811"/>
                    <a:pt x="19630" y="16673"/>
                  </a:cubicBezTo>
                  <a:cubicBezTo>
                    <a:pt x="19168" y="16542"/>
                    <a:pt x="18706" y="16380"/>
                    <a:pt x="18260" y="16203"/>
                  </a:cubicBezTo>
                  <a:cubicBezTo>
                    <a:pt x="17805" y="16026"/>
                    <a:pt x="17366" y="15826"/>
                    <a:pt x="16950" y="15579"/>
                  </a:cubicBezTo>
                  <a:cubicBezTo>
                    <a:pt x="16535" y="15341"/>
                    <a:pt x="16142" y="15063"/>
                    <a:pt x="15780" y="14755"/>
                  </a:cubicBezTo>
                  <a:cubicBezTo>
                    <a:pt x="15595" y="14601"/>
                    <a:pt x="15426" y="14440"/>
                    <a:pt x="15256" y="14262"/>
                  </a:cubicBezTo>
                  <a:cubicBezTo>
                    <a:pt x="15095" y="14093"/>
                    <a:pt x="14941" y="13916"/>
                    <a:pt x="14802" y="13723"/>
                  </a:cubicBezTo>
                  <a:cubicBezTo>
                    <a:pt x="14517" y="13346"/>
                    <a:pt x="14278" y="12938"/>
                    <a:pt x="14063" y="12514"/>
                  </a:cubicBezTo>
                  <a:cubicBezTo>
                    <a:pt x="13847" y="12091"/>
                    <a:pt x="13647" y="11652"/>
                    <a:pt x="13477" y="11205"/>
                  </a:cubicBezTo>
                  <a:cubicBezTo>
                    <a:pt x="13293" y="10766"/>
                    <a:pt x="13123" y="10312"/>
                    <a:pt x="12954" y="9850"/>
                  </a:cubicBezTo>
                  <a:cubicBezTo>
                    <a:pt x="12607" y="8941"/>
                    <a:pt x="12268" y="8009"/>
                    <a:pt x="11806" y="7116"/>
                  </a:cubicBezTo>
                  <a:cubicBezTo>
                    <a:pt x="11575" y="6669"/>
                    <a:pt x="11321" y="6223"/>
                    <a:pt x="11005" y="5815"/>
                  </a:cubicBezTo>
                  <a:cubicBezTo>
                    <a:pt x="10697" y="5399"/>
                    <a:pt x="10335" y="5021"/>
                    <a:pt x="9935" y="4690"/>
                  </a:cubicBezTo>
                  <a:lnTo>
                    <a:pt x="9789" y="4575"/>
                  </a:lnTo>
                  <a:lnTo>
                    <a:pt x="9604" y="4598"/>
                  </a:lnTo>
                  <a:cubicBezTo>
                    <a:pt x="9388" y="4621"/>
                    <a:pt x="9165" y="4652"/>
                    <a:pt x="8949" y="4659"/>
                  </a:cubicBezTo>
                  <a:cubicBezTo>
                    <a:pt x="8891" y="4661"/>
                    <a:pt x="8834" y="4662"/>
                    <a:pt x="8776" y="4662"/>
                  </a:cubicBezTo>
                  <a:cubicBezTo>
                    <a:pt x="8619" y="4662"/>
                    <a:pt x="8462" y="4655"/>
                    <a:pt x="8310" y="4644"/>
                  </a:cubicBezTo>
                  <a:cubicBezTo>
                    <a:pt x="8102" y="4621"/>
                    <a:pt x="7902" y="4582"/>
                    <a:pt x="7702" y="4513"/>
                  </a:cubicBezTo>
                  <a:cubicBezTo>
                    <a:pt x="7509" y="4451"/>
                    <a:pt x="7324" y="4367"/>
                    <a:pt x="7147" y="4267"/>
                  </a:cubicBezTo>
                  <a:cubicBezTo>
                    <a:pt x="6785" y="4051"/>
                    <a:pt x="6462" y="3751"/>
                    <a:pt x="6092" y="3435"/>
                  </a:cubicBezTo>
                  <a:cubicBezTo>
                    <a:pt x="5907" y="3273"/>
                    <a:pt x="5707" y="3119"/>
                    <a:pt x="5484" y="2981"/>
                  </a:cubicBezTo>
                  <a:cubicBezTo>
                    <a:pt x="5260" y="2850"/>
                    <a:pt x="5022" y="2734"/>
                    <a:pt x="4768" y="2665"/>
                  </a:cubicBezTo>
                  <a:lnTo>
                    <a:pt x="4675" y="2634"/>
                  </a:lnTo>
                  <a:lnTo>
                    <a:pt x="4591" y="2611"/>
                  </a:lnTo>
                  <a:lnTo>
                    <a:pt x="4421" y="2565"/>
                  </a:lnTo>
                  <a:cubicBezTo>
                    <a:pt x="4313" y="2534"/>
                    <a:pt x="4198" y="2503"/>
                    <a:pt x="4090" y="2472"/>
                  </a:cubicBezTo>
                  <a:cubicBezTo>
                    <a:pt x="3867" y="2411"/>
                    <a:pt x="3651" y="2341"/>
                    <a:pt x="3428" y="2264"/>
                  </a:cubicBezTo>
                  <a:cubicBezTo>
                    <a:pt x="2996" y="2118"/>
                    <a:pt x="2573" y="1949"/>
                    <a:pt x="2165" y="1748"/>
                  </a:cubicBezTo>
                  <a:cubicBezTo>
                    <a:pt x="1757" y="1541"/>
                    <a:pt x="1364" y="1302"/>
                    <a:pt x="1010" y="1009"/>
                  </a:cubicBezTo>
                  <a:cubicBezTo>
                    <a:pt x="648" y="724"/>
                    <a:pt x="332" y="385"/>
                    <a:pt x="70" y="0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7" name="Google Shape;1747;p13"/>
            <p:cNvSpPr/>
            <p:nvPr/>
          </p:nvSpPr>
          <p:spPr>
            <a:xfrm>
              <a:off x="4260675" y="1678000"/>
              <a:ext cx="959750" cy="740075"/>
            </a:xfrm>
            <a:custGeom>
              <a:avLst/>
              <a:gdLst/>
              <a:ahLst/>
              <a:cxnLst/>
              <a:rect l="l" t="t" r="r" b="b"/>
              <a:pathLst>
                <a:path w="38390" h="29603" extrusionOk="0">
                  <a:moveTo>
                    <a:pt x="38321" y="0"/>
                  </a:moveTo>
                  <a:cubicBezTo>
                    <a:pt x="38005" y="462"/>
                    <a:pt x="37628" y="863"/>
                    <a:pt x="37196" y="1209"/>
                  </a:cubicBezTo>
                  <a:cubicBezTo>
                    <a:pt x="36773" y="1548"/>
                    <a:pt x="36303" y="1833"/>
                    <a:pt x="35810" y="2072"/>
                  </a:cubicBezTo>
                  <a:cubicBezTo>
                    <a:pt x="35325" y="2318"/>
                    <a:pt x="34809" y="2518"/>
                    <a:pt x="34293" y="2688"/>
                  </a:cubicBezTo>
                  <a:cubicBezTo>
                    <a:pt x="34031" y="2773"/>
                    <a:pt x="33769" y="2857"/>
                    <a:pt x="33500" y="2927"/>
                  </a:cubicBezTo>
                  <a:cubicBezTo>
                    <a:pt x="33369" y="2965"/>
                    <a:pt x="33238" y="3004"/>
                    <a:pt x="33099" y="3034"/>
                  </a:cubicBezTo>
                  <a:lnTo>
                    <a:pt x="32899" y="3088"/>
                  </a:lnTo>
                  <a:lnTo>
                    <a:pt x="32799" y="3111"/>
                  </a:lnTo>
                  <a:lnTo>
                    <a:pt x="32691" y="3142"/>
                  </a:lnTo>
                  <a:cubicBezTo>
                    <a:pt x="32391" y="3227"/>
                    <a:pt x="32106" y="3358"/>
                    <a:pt x="31852" y="3512"/>
                  </a:cubicBezTo>
                  <a:cubicBezTo>
                    <a:pt x="31590" y="3666"/>
                    <a:pt x="31351" y="3851"/>
                    <a:pt x="31128" y="4036"/>
                  </a:cubicBezTo>
                  <a:cubicBezTo>
                    <a:pt x="30905" y="4220"/>
                    <a:pt x="30697" y="4405"/>
                    <a:pt x="30489" y="4567"/>
                  </a:cubicBezTo>
                  <a:cubicBezTo>
                    <a:pt x="30281" y="4736"/>
                    <a:pt x="30073" y="4890"/>
                    <a:pt x="29850" y="5014"/>
                  </a:cubicBezTo>
                  <a:cubicBezTo>
                    <a:pt x="29634" y="5144"/>
                    <a:pt x="29403" y="5245"/>
                    <a:pt x="29172" y="5322"/>
                  </a:cubicBezTo>
                  <a:cubicBezTo>
                    <a:pt x="28933" y="5391"/>
                    <a:pt x="28679" y="5437"/>
                    <a:pt x="28433" y="5460"/>
                  </a:cubicBezTo>
                  <a:cubicBezTo>
                    <a:pt x="28269" y="5475"/>
                    <a:pt x="28101" y="5484"/>
                    <a:pt x="27933" y="5484"/>
                  </a:cubicBezTo>
                  <a:cubicBezTo>
                    <a:pt x="27840" y="5484"/>
                    <a:pt x="27748" y="5481"/>
                    <a:pt x="27655" y="5476"/>
                  </a:cubicBezTo>
                  <a:cubicBezTo>
                    <a:pt x="27393" y="5460"/>
                    <a:pt x="27131" y="5422"/>
                    <a:pt x="26869" y="5383"/>
                  </a:cubicBezTo>
                  <a:lnTo>
                    <a:pt x="26685" y="5360"/>
                  </a:lnTo>
                  <a:lnTo>
                    <a:pt x="26538" y="5476"/>
                  </a:lnTo>
                  <a:cubicBezTo>
                    <a:pt x="26061" y="5853"/>
                    <a:pt x="25629" y="6300"/>
                    <a:pt x="25252" y="6785"/>
                  </a:cubicBezTo>
                  <a:cubicBezTo>
                    <a:pt x="24883" y="7262"/>
                    <a:pt x="24567" y="7778"/>
                    <a:pt x="24282" y="8302"/>
                  </a:cubicBezTo>
                  <a:cubicBezTo>
                    <a:pt x="23720" y="9357"/>
                    <a:pt x="23296" y="10458"/>
                    <a:pt x="22865" y="11536"/>
                  </a:cubicBezTo>
                  <a:cubicBezTo>
                    <a:pt x="22657" y="12075"/>
                    <a:pt x="22449" y="12614"/>
                    <a:pt x="22218" y="13138"/>
                  </a:cubicBezTo>
                  <a:cubicBezTo>
                    <a:pt x="21995" y="13669"/>
                    <a:pt x="21756" y="14185"/>
                    <a:pt x="21486" y="14686"/>
                  </a:cubicBezTo>
                  <a:cubicBezTo>
                    <a:pt x="21217" y="15186"/>
                    <a:pt x="20917" y="15672"/>
                    <a:pt x="20570" y="16111"/>
                  </a:cubicBezTo>
                  <a:cubicBezTo>
                    <a:pt x="20393" y="16334"/>
                    <a:pt x="20208" y="16550"/>
                    <a:pt x="20008" y="16750"/>
                  </a:cubicBezTo>
                  <a:cubicBezTo>
                    <a:pt x="19808" y="16950"/>
                    <a:pt x="19600" y="17135"/>
                    <a:pt x="19376" y="17320"/>
                  </a:cubicBezTo>
                  <a:cubicBezTo>
                    <a:pt x="18937" y="17682"/>
                    <a:pt x="18460" y="18005"/>
                    <a:pt x="17959" y="18282"/>
                  </a:cubicBezTo>
                  <a:cubicBezTo>
                    <a:pt x="17451" y="18559"/>
                    <a:pt x="16927" y="18798"/>
                    <a:pt x="16388" y="19006"/>
                  </a:cubicBezTo>
                  <a:cubicBezTo>
                    <a:pt x="15849" y="19206"/>
                    <a:pt x="15303" y="19383"/>
                    <a:pt x="14740" y="19538"/>
                  </a:cubicBezTo>
                  <a:cubicBezTo>
                    <a:pt x="14186" y="19692"/>
                    <a:pt x="13624" y="19830"/>
                    <a:pt x="13054" y="19961"/>
                  </a:cubicBezTo>
                  <a:lnTo>
                    <a:pt x="11360" y="20362"/>
                  </a:lnTo>
                  <a:cubicBezTo>
                    <a:pt x="10790" y="20500"/>
                    <a:pt x="10228" y="20646"/>
                    <a:pt x="9658" y="20824"/>
                  </a:cubicBezTo>
                  <a:cubicBezTo>
                    <a:pt x="9096" y="20993"/>
                    <a:pt x="8541" y="21193"/>
                    <a:pt x="7994" y="21432"/>
                  </a:cubicBezTo>
                  <a:cubicBezTo>
                    <a:pt x="7725" y="21547"/>
                    <a:pt x="7455" y="21678"/>
                    <a:pt x="7186" y="21809"/>
                  </a:cubicBezTo>
                  <a:lnTo>
                    <a:pt x="6793" y="22025"/>
                  </a:lnTo>
                  <a:cubicBezTo>
                    <a:pt x="6705" y="22072"/>
                    <a:pt x="6617" y="22122"/>
                    <a:pt x="6528" y="22171"/>
                  </a:cubicBezTo>
                  <a:lnTo>
                    <a:pt x="6528" y="22171"/>
                  </a:lnTo>
                  <a:cubicBezTo>
                    <a:pt x="6390" y="22161"/>
                    <a:pt x="6251" y="22156"/>
                    <a:pt x="6111" y="22156"/>
                  </a:cubicBezTo>
                  <a:cubicBezTo>
                    <a:pt x="5838" y="22156"/>
                    <a:pt x="5563" y="22175"/>
                    <a:pt x="5291" y="22217"/>
                  </a:cubicBezTo>
                  <a:cubicBezTo>
                    <a:pt x="4837" y="22287"/>
                    <a:pt x="4390" y="22433"/>
                    <a:pt x="3975" y="22641"/>
                  </a:cubicBezTo>
                  <a:cubicBezTo>
                    <a:pt x="3566" y="22857"/>
                    <a:pt x="3189" y="23142"/>
                    <a:pt x="2866" y="23465"/>
                  </a:cubicBezTo>
                  <a:cubicBezTo>
                    <a:pt x="2542" y="23796"/>
                    <a:pt x="2273" y="24158"/>
                    <a:pt x="2034" y="24528"/>
                  </a:cubicBezTo>
                  <a:cubicBezTo>
                    <a:pt x="1556" y="25282"/>
                    <a:pt x="1218" y="26083"/>
                    <a:pt x="910" y="26869"/>
                  </a:cubicBezTo>
                  <a:lnTo>
                    <a:pt x="463" y="28047"/>
                  </a:lnTo>
                  <a:cubicBezTo>
                    <a:pt x="386" y="28240"/>
                    <a:pt x="317" y="28432"/>
                    <a:pt x="240" y="28617"/>
                  </a:cubicBezTo>
                  <a:lnTo>
                    <a:pt x="124" y="28902"/>
                  </a:lnTo>
                  <a:lnTo>
                    <a:pt x="1" y="29187"/>
                  </a:lnTo>
                  <a:lnTo>
                    <a:pt x="1025" y="29603"/>
                  </a:lnTo>
                  <a:lnTo>
                    <a:pt x="1141" y="29310"/>
                  </a:lnTo>
                  <a:lnTo>
                    <a:pt x="1248" y="29002"/>
                  </a:lnTo>
                  <a:cubicBezTo>
                    <a:pt x="1325" y="28802"/>
                    <a:pt x="1395" y="28609"/>
                    <a:pt x="1464" y="28409"/>
                  </a:cubicBezTo>
                  <a:lnTo>
                    <a:pt x="1864" y="27223"/>
                  </a:lnTo>
                  <a:cubicBezTo>
                    <a:pt x="2142" y="26453"/>
                    <a:pt x="2434" y="25698"/>
                    <a:pt x="2835" y="25021"/>
                  </a:cubicBezTo>
                  <a:cubicBezTo>
                    <a:pt x="3035" y="24682"/>
                    <a:pt x="3258" y="24366"/>
                    <a:pt x="3512" y="24089"/>
                  </a:cubicBezTo>
                  <a:cubicBezTo>
                    <a:pt x="3767" y="23812"/>
                    <a:pt x="4059" y="23581"/>
                    <a:pt x="4383" y="23396"/>
                  </a:cubicBezTo>
                  <a:cubicBezTo>
                    <a:pt x="4706" y="23219"/>
                    <a:pt x="5060" y="23095"/>
                    <a:pt x="5430" y="23018"/>
                  </a:cubicBezTo>
                  <a:cubicBezTo>
                    <a:pt x="5715" y="22965"/>
                    <a:pt x="6013" y="22944"/>
                    <a:pt x="6314" y="22944"/>
                  </a:cubicBezTo>
                  <a:cubicBezTo>
                    <a:pt x="6404" y="22944"/>
                    <a:pt x="6495" y="22945"/>
                    <a:pt x="6585" y="22949"/>
                  </a:cubicBezTo>
                  <a:lnTo>
                    <a:pt x="6739" y="22941"/>
                  </a:lnTo>
                  <a:lnTo>
                    <a:pt x="6824" y="22887"/>
                  </a:lnTo>
                  <a:cubicBezTo>
                    <a:pt x="6932" y="22803"/>
                    <a:pt x="7047" y="22718"/>
                    <a:pt x="7163" y="22641"/>
                  </a:cubicBezTo>
                  <a:cubicBezTo>
                    <a:pt x="7286" y="22564"/>
                    <a:pt x="7401" y="22495"/>
                    <a:pt x="7525" y="22418"/>
                  </a:cubicBezTo>
                  <a:cubicBezTo>
                    <a:pt x="7771" y="22279"/>
                    <a:pt x="8018" y="22140"/>
                    <a:pt x="8272" y="22017"/>
                  </a:cubicBezTo>
                  <a:cubicBezTo>
                    <a:pt x="8772" y="21755"/>
                    <a:pt x="9304" y="21532"/>
                    <a:pt x="9835" y="21332"/>
                  </a:cubicBezTo>
                  <a:cubicBezTo>
                    <a:pt x="10374" y="21124"/>
                    <a:pt x="10921" y="20939"/>
                    <a:pt x="11468" y="20770"/>
                  </a:cubicBezTo>
                  <a:cubicBezTo>
                    <a:pt x="12022" y="20593"/>
                    <a:pt x="12576" y="20439"/>
                    <a:pt x="13139" y="20277"/>
                  </a:cubicBezTo>
                  <a:cubicBezTo>
                    <a:pt x="13701" y="20115"/>
                    <a:pt x="14255" y="19953"/>
                    <a:pt x="14817" y="19784"/>
                  </a:cubicBezTo>
                  <a:cubicBezTo>
                    <a:pt x="15372" y="19615"/>
                    <a:pt x="15926" y="19437"/>
                    <a:pt x="16473" y="19222"/>
                  </a:cubicBezTo>
                  <a:cubicBezTo>
                    <a:pt x="17020" y="19022"/>
                    <a:pt x="17559" y="18783"/>
                    <a:pt x="18083" y="18513"/>
                  </a:cubicBezTo>
                  <a:cubicBezTo>
                    <a:pt x="18599" y="18244"/>
                    <a:pt x="19107" y="17936"/>
                    <a:pt x="19584" y="17581"/>
                  </a:cubicBezTo>
                  <a:cubicBezTo>
                    <a:pt x="19700" y="17504"/>
                    <a:pt x="19815" y="17404"/>
                    <a:pt x="19931" y="17312"/>
                  </a:cubicBezTo>
                  <a:lnTo>
                    <a:pt x="20023" y="17243"/>
                  </a:lnTo>
                  <a:lnTo>
                    <a:pt x="20039" y="17227"/>
                  </a:lnTo>
                  <a:lnTo>
                    <a:pt x="20062" y="17212"/>
                  </a:lnTo>
                  <a:lnTo>
                    <a:pt x="20108" y="17173"/>
                  </a:lnTo>
                  <a:cubicBezTo>
                    <a:pt x="20162" y="17127"/>
                    <a:pt x="20216" y="17081"/>
                    <a:pt x="20270" y="17027"/>
                  </a:cubicBezTo>
                  <a:cubicBezTo>
                    <a:pt x="20501" y="16827"/>
                    <a:pt x="20709" y="16619"/>
                    <a:pt x="20909" y="16396"/>
                  </a:cubicBezTo>
                  <a:cubicBezTo>
                    <a:pt x="21302" y="15957"/>
                    <a:pt x="21656" y="15471"/>
                    <a:pt x="21972" y="14963"/>
                  </a:cubicBezTo>
                  <a:cubicBezTo>
                    <a:pt x="22287" y="14463"/>
                    <a:pt x="22557" y="13939"/>
                    <a:pt x="22819" y="13408"/>
                  </a:cubicBezTo>
                  <a:cubicBezTo>
                    <a:pt x="23065" y="12876"/>
                    <a:pt x="23304" y="12345"/>
                    <a:pt x="23527" y="11806"/>
                  </a:cubicBezTo>
                  <a:cubicBezTo>
                    <a:pt x="23989" y="10735"/>
                    <a:pt x="24436" y="9680"/>
                    <a:pt x="24990" y="8695"/>
                  </a:cubicBezTo>
                  <a:cubicBezTo>
                    <a:pt x="25260" y="8202"/>
                    <a:pt x="25576" y="7732"/>
                    <a:pt x="25914" y="7301"/>
                  </a:cubicBezTo>
                  <a:cubicBezTo>
                    <a:pt x="26223" y="6916"/>
                    <a:pt x="26556" y="6557"/>
                    <a:pt x="26930" y="6243"/>
                  </a:cubicBezTo>
                  <a:lnTo>
                    <a:pt x="26930" y="6243"/>
                  </a:lnTo>
                  <a:cubicBezTo>
                    <a:pt x="27157" y="6274"/>
                    <a:pt x="27382" y="6295"/>
                    <a:pt x="27616" y="6307"/>
                  </a:cubicBezTo>
                  <a:cubicBezTo>
                    <a:pt x="27709" y="6310"/>
                    <a:pt x="27802" y="6311"/>
                    <a:pt x="27895" y="6311"/>
                  </a:cubicBezTo>
                  <a:cubicBezTo>
                    <a:pt x="28102" y="6311"/>
                    <a:pt x="28310" y="6303"/>
                    <a:pt x="28517" y="6277"/>
                  </a:cubicBezTo>
                  <a:cubicBezTo>
                    <a:pt x="28818" y="6238"/>
                    <a:pt x="29118" y="6176"/>
                    <a:pt x="29418" y="6076"/>
                  </a:cubicBezTo>
                  <a:cubicBezTo>
                    <a:pt x="29711" y="5976"/>
                    <a:pt x="29996" y="5845"/>
                    <a:pt x="30250" y="5684"/>
                  </a:cubicBezTo>
                  <a:cubicBezTo>
                    <a:pt x="30774" y="5352"/>
                    <a:pt x="31190" y="4937"/>
                    <a:pt x="31590" y="4575"/>
                  </a:cubicBezTo>
                  <a:cubicBezTo>
                    <a:pt x="31798" y="4397"/>
                    <a:pt x="31998" y="4228"/>
                    <a:pt x="32206" y="4089"/>
                  </a:cubicBezTo>
                  <a:cubicBezTo>
                    <a:pt x="32422" y="3943"/>
                    <a:pt x="32645" y="3835"/>
                    <a:pt x="32884" y="3751"/>
                  </a:cubicBezTo>
                  <a:lnTo>
                    <a:pt x="32968" y="3720"/>
                  </a:lnTo>
                  <a:lnTo>
                    <a:pt x="33069" y="3689"/>
                  </a:lnTo>
                  <a:lnTo>
                    <a:pt x="33277" y="3627"/>
                  </a:lnTo>
                  <a:cubicBezTo>
                    <a:pt x="33407" y="3581"/>
                    <a:pt x="33546" y="3535"/>
                    <a:pt x="33677" y="3489"/>
                  </a:cubicBezTo>
                  <a:cubicBezTo>
                    <a:pt x="33946" y="3396"/>
                    <a:pt x="34208" y="3296"/>
                    <a:pt x="34478" y="3188"/>
                  </a:cubicBezTo>
                  <a:cubicBezTo>
                    <a:pt x="35002" y="2981"/>
                    <a:pt x="35517" y="2734"/>
                    <a:pt x="36010" y="2441"/>
                  </a:cubicBezTo>
                  <a:cubicBezTo>
                    <a:pt x="36503" y="2149"/>
                    <a:pt x="36965" y="1802"/>
                    <a:pt x="37373" y="1402"/>
                  </a:cubicBezTo>
                  <a:cubicBezTo>
                    <a:pt x="37581" y="1209"/>
                    <a:pt x="37766" y="986"/>
                    <a:pt x="37936" y="763"/>
                  </a:cubicBezTo>
                  <a:cubicBezTo>
                    <a:pt x="38113" y="532"/>
                    <a:pt x="38259" y="293"/>
                    <a:pt x="38390" y="39"/>
                  </a:cubicBezTo>
                  <a:lnTo>
                    <a:pt x="3832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8" name="Google Shape;1748;p13"/>
            <p:cNvSpPr/>
            <p:nvPr/>
          </p:nvSpPr>
          <p:spPr>
            <a:xfrm>
              <a:off x="4798600" y="2000575"/>
              <a:ext cx="375625" cy="49200"/>
            </a:xfrm>
            <a:custGeom>
              <a:avLst/>
              <a:gdLst/>
              <a:ahLst/>
              <a:cxnLst/>
              <a:rect l="l" t="t" r="r" b="b"/>
              <a:pathLst>
                <a:path w="15025" h="1968" extrusionOk="0">
                  <a:moveTo>
                    <a:pt x="10265" y="1"/>
                  </a:moveTo>
                  <a:cubicBezTo>
                    <a:pt x="10204" y="1"/>
                    <a:pt x="10148" y="6"/>
                    <a:pt x="10088" y="12"/>
                  </a:cubicBezTo>
                  <a:cubicBezTo>
                    <a:pt x="9996" y="19"/>
                    <a:pt x="9911" y="27"/>
                    <a:pt x="9827" y="43"/>
                  </a:cubicBezTo>
                  <a:cubicBezTo>
                    <a:pt x="9657" y="73"/>
                    <a:pt x="9495" y="120"/>
                    <a:pt x="9334" y="181"/>
                  </a:cubicBezTo>
                  <a:cubicBezTo>
                    <a:pt x="9172" y="243"/>
                    <a:pt x="9018" y="320"/>
                    <a:pt x="8872" y="404"/>
                  </a:cubicBezTo>
                  <a:cubicBezTo>
                    <a:pt x="8725" y="489"/>
                    <a:pt x="8579" y="589"/>
                    <a:pt x="8448" y="697"/>
                  </a:cubicBezTo>
                  <a:cubicBezTo>
                    <a:pt x="8317" y="813"/>
                    <a:pt x="8194" y="936"/>
                    <a:pt x="8078" y="1082"/>
                  </a:cubicBezTo>
                  <a:cubicBezTo>
                    <a:pt x="8027" y="1148"/>
                    <a:pt x="7980" y="1219"/>
                    <a:pt x="7935" y="1294"/>
                  </a:cubicBezTo>
                  <a:lnTo>
                    <a:pt x="7935" y="1294"/>
                  </a:lnTo>
                  <a:cubicBezTo>
                    <a:pt x="7841" y="1248"/>
                    <a:pt x="7748" y="1204"/>
                    <a:pt x="7655" y="1159"/>
                  </a:cubicBezTo>
                  <a:cubicBezTo>
                    <a:pt x="7570" y="1128"/>
                    <a:pt x="7493" y="1090"/>
                    <a:pt x="7408" y="1059"/>
                  </a:cubicBezTo>
                  <a:lnTo>
                    <a:pt x="7154" y="959"/>
                  </a:lnTo>
                  <a:cubicBezTo>
                    <a:pt x="6985" y="897"/>
                    <a:pt x="6816" y="836"/>
                    <a:pt x="6646" y="782"/>
                  </a:cubicBezTo>
                  <a:cubicBezTo>
                    <a:pt x="6469" y="736"/>
                    <a:pt x="6300" y="682"/>
                    <a:pt x="6122" y="643"/>
                  </a:cubicBezTo>
                  <a:cubicBezTo>
                    <a:pt x="5953" y="597"/>
                    <a:pt x="5776" y="558"/>
                    <a:pt x="5599" y="528"/>
                  </a:cubicBezTo>
                  <a:cubicBezTo>
                    <a:pt x="5422" y="489"/>
                    <a:pt x="5245" y="458"/>
                    <a:pt x="5067" y="443"/>
                  </a:cubicBezTo>
                  <a:cubicBezTo>
                    <a:pt x="4890" y="412"/>
                    <a:pt x="4705" y="397"/>
                    <a:pt x="4528" y="381"/>
                  </a:cubicBezTo>
                  <a:cubicBezTo>
                    <a:pt x="4351" y="358"/>
                    <a:pt x="4174" y="351"/>
                    <a:pt x="3997" y="335"/>
                  </a:cubicBezTo>
                  <a:cubicBezTo>
                    <a:pt x="3905" y="335"/>
                    <a:pt x="3820" y="327"/>
                    <a:pt x="3727" y="320"/>
                  </a:cubicBezTo>
                  <a:lnTo>
                    <a:pt x="3458" y="312"/>
                  </a:lnTo>
                  <a:cubicBezTo>
                    <a:pt x="3281" y="297"/>
                    <a:pt x="3104" y="297"/>
                    <a:pt x="2927" y="289"/>
                  </a:cubicBezTo>
                  <a:cubicBezTo>
                    <a:pt x="2808" y="289"/>
                    <a:pt x="2687" y="286"/>
                    <a:pt x="2567" y="286"/>
                  </a:cubicBezTo>
                  <a:cubicBezTo>
                    <a:pt x="2506" y="286"/>
                    <a:pt x="2447" y="286"/>
                    <a:pt x="2387" y="289"/>
                  </a:cubicBezTo>
                  <a:cubicBezTo>
                    <a:pt x="2218" y="297"/>
                    <a:pt x="2033" y="297"/>
                    <a:pt x="1856" y="304"/>
                  </a:cubicBezTo>
                  <a:cubicBezTo>
                    <a:pt x="1671" y="320"/>
                    <a:pt x="1486" y="343"/>
                    <a:pt x="1309" y="381"/>
                  </a:cubicBezTo>
                  <a:cubicBezTo>
                    <a:pt x="1209" y="397"/>
                    <a:pt x="1125" y="420"/>
                    <a:pt x="1032" y="458"/>
                  </a:cubicBezTo>
                  <a:cubicBezTo>
                    <a:pt x="947" y="489"/>
                    <a:pt x="847" y="528"/>
                    <a:pt x="763" y="574"/>
                  </a:cubicBezTo>
                  <a:cubicBezTo>
                    <a:pt x="593" y="666"/>
                    <a:pt x="431" y="782"/>
                    <a:pt x="293" y="936"/>
                  </a:cubicBezTo>
                  <a:cubicBezTo>
                    <a:pt x="224" y="1013"/>
                    <a:pt x="170" y="1098"/>
                    <a:pt x="116" y="1190"/>
                  </a:cubicBezTo>
                  <a:cubicBezTo>
                    <a:pt x="93" y="1236"/>
                    <a:pt x="70" y="1282"/>
                    <a:pt x="46" y="1336"/>
                  </a:cubicBezTo>
                  <a:cubicBezTo>
                    <a:pt x="39" y="1367"/>
                    <a:pt x="23" y="1398"/>
                    <a:pt x="16" y="1421"/>
                  </a:cubicBezTo>
                  <a:lnTo>
                    <a:pt x="0" y="1483"/>
                  </a:lnTo>
                  <a:lnTo>
                    <a:pt x="447" y="1583"/>
                  </a:lnTo>
                  <a:lnTo>
                    <a:pt x="455" y="1513"/>
                  </a:lnTo>
                  <a:lnTo>
                    <a:pt x="470" y="1475"/>
                  </a:lnTo>
                  <a:cubicBezTo>
                    <a:pt x="470" y="1444"/>
                    <a:pt x="485" y="1406"/>
                    <a:pt x="501" y="1375"/>
                  </a:cubicBezTo>
                  <a:cubicBezTo>
                    <a:pt x="524" y="1305"/>
                    <a:pt x="562" y="1244"/>
                    <a:pt x="601" y="1182"/>
                  </a:cubicBezTo>
                  <a:cubicBezTo>
                    <a:pt x="686" y="1067"/>
                    <a:pt x="801" y="959"/>
                    <a:pt x="940" y="874"/>
                  </a:cubicBezTo>
                  <a:cubicBezTo>
                    <a:pt x="1001" y="836"/>
                    <a:pt x="1071" y="797"/>
                    <a:pt x="1148" y="766"/>
                  </a:cubicBezTo>
                  <a:cubicBezTo>
                    <a:pt x="1225" y="736"/>
                    <a:pt x="1302" y="713"/>
                    <a:pt x="1379" y="689"/>
                  </a:cubicBezTo>
                  <a:cubicBezTo>
                    <a:pt x="1540" y="643"/>
                    <a:pt x="1710" y="620"/>
                    <a:pt x="1879" y="605"/>
                  </a:cubicBezTo>
                  <a:cubicBezTo>
                    <a:pt x="2049" y="589"/>
                    <a:pt x="2218" y="582"/>
                    <a:pt x="2395" y="582"/>
                  </a:cubicBezTo>
                  <a:cubicBezTo>
                    <a:pt x="2572" y="582"/>
                    <a:pt x="2742" y="582"/>
                    <a:pt x="2919" y="589"/>
                  </a:cubicBezTo>
                  <a:cubicBezTo>
                    <a:pt x="3088" y="597"/>
                    <a:pt x="3265" y="605"/>
                    <a:pt x="3443" y="620"/>
                  </a:cubicBezTo>
                  <a:cubicBezTo>
                    <a:pt x="3612" y="635"/>
                    <a:pt x="3789" y="659"/>
                    <a:pt x="3958" y="682"/>
                  </a:cubicBezTo>
                  <a:cubicBezTo>
                    <a:pt x="4128" y="713"/>
                    <a:pt x="4297" y="743"/>
                    <a:pt x="4474" y="774"/>
                  </a:cubicBezTo>
                  <a:cubicBezTo>
                    <a:pt x="4644" y="813"/>
                    <a:pt x="4813" y="851"/>
                    <a:pt x="4983" y="890"/>
                  </a:cubicBezTo>
                  <a:cubicBezTo>
                    <a:pt x="5144" y="928"/>
                    <a:pt x="5314" y="982"/>
                    <a:pt x="5483" y="1021"/>
                  </a:cubicBezTo>
                  <a:cubicBezTo>
                    <a:pt x="5645" y="1074"/>
                    <a:pt x="5814" y="1113"/>
                    <a:pt x="5976" y="1167"/>
                  </a:cubicBezTo>
                  <a:cubicBezTo>
                    <a:pt x="6146" y="1221"/>
                    <a:pt x="6307" y="1267"/>
                    <a:pt x="6469" y="1321"/>
                  </a:cubicBezTo>
                  <a:cubicBezTo>
                    <a:pt x="6638" y="1375"/>
                    <a:pt x="6800" y="1436"/>
                    <a:pt x="6962" y="1490"/>
                  </a:cubicBezTo>
                  <a:cubicBezTo>
                    <a:pt x="7124" y="1552"/>
                    <a:pt x="7285" y="1606"/>
                    <a:pt x="7447" y="1667"/>
                  </a:cubicBezTo>
                  <a:cubicBezTo>
                    <a:pt x="7609" y="1721"/>
                    <a:pt x="7770" y="1798"/>
                    <a:pt x="7932" y="1852"/>
                  </a:cubicBezTo>
                  <a:lnTo>
                    <a:pt x="8256" y="1968"/>
                  </a:lnTo>
                  <a:lnTo>
                    <a:pt x="8279" y="1691"/>
                  </a:lnTo>
                  <a:cubicBezTo>
                    <a:pt x="8286" y="1552"/>
                    <a:pt x="8333" y="1413"/>
                    <a:pt x="8394" y="1290"/>
                  </a:cubicBezTo>
                  <a:cubicBezTo>
                    <a:pt x="8464" y="1159"/>
                    <a:pt x="8556" y="1036"/>
                    <a:pt x="8664" y="928"/>
                  </a:cubicBezTo>
                  <a:cubicBezTo>
                    <a:pt x="8772" y="828"/>
                    <a:pt x="8887" y="728"/>
                    <a:pt x="9018" y="651"/>
                  </a:cubicBezTo>
                  <a:cubicBezTo>
                    <a:pt x="9149" y="574"/>
                    <a:pt x="9288" y="497"/>
                    <a:pt x="9434" y="451"/>
                  </a:cubicBezTo>
                  <a:cubicBezTo>
                    <a:pt x="9580" y="397"/>
                    <a:pt x="9726" y="351"/>
                    <a:pt x="9880" y="335"/>
                  </a:cubicBezTo>
                  <a:cubicBezTo>
                    <a:pt x="9950" y="320"/>
                    <a:pt x="10034" y="320"/>
                    <a:pt x="10104" y="312"/>
                  </a:cubicBezTo>
                  <a:lnTo>
                    <a:pt x="10335" y="312"/>
                  </a:lnTo>
                  <a:cubicBezTo>
                    <a:pt x="10489" y="320"/>
                    <a:pt x="10643" y="335"/>
                    <a:pt x="10797" y="358"/>
                  </a:cubicBezTo>
                  <a:cubicBezTo>
                    <a:pt x="10951" y="389"/>
                    <a:pt x="11105" y="420"/>
                    <a:pt x="11259" y="458"/>
                  </a:cubicBezTo>
                  <a:cubicBezTo>
                    <a:pt x="11413" y="505"/>
                    <a:pt x="11567" y="543"/>
                    <a:pt x="11713" y="597"/>
                  </a:cubicBezTo>
                  <a:cubicBezTo>
                    <a:pt x="11867" y="643"/>
                    <a:pt x="12021" y="689"/>
                    <a:pt x="12168" y="743"/>
                  </a:cubicBezTo>
                  <a:cubicBezTo>
                    <a:pt x="12476" y="851"/>
                    <a:pt x="12776" y="967"/>
                    <a:pt x="13092" y="1074"/>
                  </a:cubicBezTo>
                  <a:cubicBezTo>
                    <a:pt x="13400" y="1175"/>
                    <a:pt x="13723" y="1259"/>
                    <a:pt x="14047" y="1329"/>
                  </a:cubicBezTo>
                  <a:cubicBezTo>
                    <a:pt x="14208" y="1359"/>
                    <a:pt x="14370" y="1375"/>
                    <a:pt x="14532" y="1390"/>
                  </a:cubicBezTo>
                  <a:cubicBezTo>
                    <a:pt x="14602" y="1393"/>
                    <a:pt x="14671" y="1395"/>
                    <a:pt x="14739" y="1395"/>
                  </a:cubicBezTo>
                  <a:cubicBezTo>
                    <a:pt x="14835" y="1395"/>
                    <a:pt x="14930" y="1392"/>
                    <a:pt x="15025" y="1382"/>
                  </a:cubicBezTo>
                  <a:lnTo>
                    <a:pt x="15025" y="1352"/>
                  </a:lnTo>
                  <a:cubicBezTo>
                    <a:pt x="14863" y="1336"/>
                    <a:pt x="14709" y="1313"/>
                    <a:pt x="14547" y="1282"/>
                  </a:cubicBezTo>
                  <a:cubicBezTo>
                    <a:pt x="14393" y="1252"/>
                    <a:pt x="14239" y="1213"/>
                    <a:pt x="14085" y="1167"/>
                  </a:cubicBezTo>
                  <a:cubicBezTo>
                    <a:pt x="13931" y="1121"/>
                    <a:pt x="13777" y="1067"/>
                    <a:pt x="13623" y="1013"/>
                  </a:cubicBezTo>
                  <a:cubicBezTo>
                    <a:pt x="13477" y="959"/>
                    <a:pt x="13330" y="897"/>
                    <a:pt x="13176" y="836"/>
                  </a:cubicBezTo>
                  <a:cubicBezTo>
                    <a:pt x="12884" y="713"/>
                    <a:pt x="12584" y="582"/>
                    <a:pt x="12283" y="458"/>
                  </a:cubicBezTo>
                  <a:cubicBezTo>
                    <a:pt x="11975" y="327"/>
                    <a:pt x="11667" y="220"/>
                    <a:pt x="11344" y="135"/>
                  </a:cubicBezTo>
                  <a:cubicBezTo>
                    <a:pt x="11182" y="89"/>
                    <a:pt x="11013" y="58"/>
                    <a:pt x="10851" y="35"/>
                  </a:cubicBezTo>
                  <a:cubicBezTo>
                    <a:pt x="10681" y="12"/>
                    <a:pt x="10512" y="4"/>
                    <a:pt x="10343" y="4"/>
                  </a:cubicBezTo>
                  <a:cubicBezTo>
                    <a:pt x="10315" y="2"/>
                    <a:pt x="10290" y="1"/>
                    <a:pt x="102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9" name="Google Shape;1749;p13"/>
            <p:cNvSpPr/>
            <p:nvPr/>
          </p:nvSpPr>
          <p:spPr>
            <a:xfrm>
              <a:off x="4440875" y="1801775"/>
              <a:ext cx="199500" cy="141825"/>
            </a:xfrm>
            <a:custGeom>
              <a:avLst/>
              <a:gdLst/>
              <a:ahLst/>
              <a:cxnLst/>
              <a:rect l="l" t="t" r="r" b="b"/>
              <a:pathLst>
                <a:path w="7980" h="5673" extrusionOk="0">
                  <a:moveTo>
                    <a:pt x="2142" y="1"/>
                  </a:moveTo>
                  <a:lnTo>
                    <a:pt x="2142" y="1"/>
                  </a:lnTo>
                  <a:cubicBezTo>
                    <a:pt x="1125" y="47"/>
                    <a:pt x="255" y="1033"/>
                    <a:pt x="124" y="2134"/>
                  </a:cubicBezTo>
                  <a:cubicBezTo>
                    <a:pt x="1" y="3243"/>
                    <a:pt x="555" y="4383"/>
                    <a:pt x="1410" y="5022"/>
                  </a:cubicBezTo>
                  <a:cubicBezTo>
                    <a:pt x="2015" y="5465"/>
                    <a:pt x="2744" y="5673"/>
                    <a:pt x="3476" y="5673"/>
                  </a:cubicBezTo>
                  <a:cubicBezTo>
                    <a:pt x="3789" y="5673"/>
                    <a:pt x="4102" y="5635"/>
                    <a:pt x="4406" y="5561"/>
                  </a:cubicBezTo>
                  <a:cubicBezTo>
                    <a:pt x="5422" y="5315"/>
                    <a:pt x="6331" y="4699"/>
                    <a:pt x="7086" y="3928"/>
                  </a:cubicBezTo>
                  <a:cubicBezTo>
                    <a:pt x="7540" y="3466"/>
                    <a:pt x="7979" y="2827"/>
                    <a:pt x="7825" y="2157"/>
                  </a:cubicBezTo>
                  <a:cubicBezTo>
                    <a:pt x="7702" y="1580"/>
                    <a:pt x="7178" y="1210"/>
                    <a:pt x="6685" y="948"/>
                  </a:cubicBezTo>
                  <a:cubicBezTo>
                    <a:pt x="5580" y="380"/>
                    <a:pt x="4363" y="87"/>
                    <a:pt x="3154" y="87"/>
                  </a:cubicBezTo>
                  <a:cubicBezTo>
                    <a:pt x="2627" y="87"/>
                    <a:pt x="2101" y="143"/>
                    <a:pt x="1587" y="255"/>
                  </a:cubicBezTo>
                  <a:lnTo>
                    <a:pt x="2142" y="1"/>
                  </a:ln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0" name="Google Shape;1750;p13"/>
            <p:cNvSpPr/>
            <p:nvPr/>
          </p:nvSpPr>
          <p:spPr>
            <a:xfrm>
              <a:off x="4438200" y="1799850"/>
              <a:ext cx="204675" cy="145625"/>
            </a:xfrm>
            <a:custGeom>
              <a:avLst/>
              <a:gdLst/>
              <a:ahLst/>
              <a:cxnLst/>
              <a:rect l="l" t="t" r="r" b="b"/>
              <a:pathLst>
                <a:path w="8187" h="5825" extrusionOk="0">
                  <a:moveTo>
                    <a:pt x="3290" y="247"/>
                  </a:moveTo>
                  <a:cubicBezTo>
                    <a:pt x="4535" y="247"/>
                    <a:pt x="5786" y="548"/>
                    <a:pt x="6877" y="1164"/>
                  </a:cubicBezTo>
                  <a:cubicBezTo>
                    <a:pt x="7786" y="1672"/>
                    <a:pt x="8186" y="2504"/>
                    <a:pt x="7555" y="3451"/>
                  </a:cubicBezTo>
                  <a:cubicBezTo>
                    <a:pt x="7077" y="4167"/>
                    <a:pt x="6307" y="4768"/>
                    <a:pt x="5552" y="5161"/>
                  </a:cubicBezTo>
                  <a:cubicBezTo>
                    <a:pt x="4940" y="5482"/>
                    <a:pt x="4250" y="5655"/>
                    <a:pt x="3573" y="5655"/>
                  </a:cubicBezTo>
                  <a:cubicBezTo>
                    <a:pt x="2512" y="5655"/>
                    <a:pt x="1483" y="5229"/>
                    <a:pt x="839" y="4275"/>
                  </a:cubicBezTo>
                  <a:cubicBezTo>
                    <a:pt x="1" y="3034"/>
                    <a:pt x="170" y="905"/>
                    <a:pt x="1622" y="305"/>
                  </a:cubicBezTo>
                  <a:lnTo>
                    <a:pt x="1622" y="305"/>
                  </a:lnTo>
                  <a:cubicBezTo>
                    <a:pt x="1609" y="350"/>
                    <a:pt x="1640" y="411"/>
                    <a:pt x="1697" y="411"/>
                  </a:cubicBezTo>
                  <a:cubicBezTo>
                    <a:pt x="1704" y="411"/>
                    <a:pt x="1710" y="411"/>
                    <a:pt x="1717" y="409"/>
                  </a:cubicBezTo>
                  <a:cubicBezTo>
                    <a:pt x="2232" y="301"/>
                    <a:pt x="2761" y="247"/>
                    <a:pt x="3290" y="247"/>
                  </a:cubicBezTo>
                  <a:close/>
                  <a:moveTo>
                    <a:pt x="2255" y="1"/>
                  </a:moveTo>
                  <a:cubicBezTo>
                    <a:pt x="2253" y="1"/>
                    <a:pt x="2251" y="1"/>
                    <a:pt x="2249" y="1"/>
                  </a:cubicBezTo>
                  <a:cubicBezTo>
                    <a:pt x="924" y="124"/>
                    <a:pt x="77" y="1426"/>
                    <a:pt x="139" y="2689"/>
                  </a:cubicBezTo>
                  <a:cubicBezTo>
                    <a:pt x="216" y="4175"/>
                    <a:pt x="1340" y="5430"/>
                    <a:pt x="2780" y="5738"/>
                  </a:cubicBezTo>
                  <a:cubicBezTo>
                    <a:pt x="3047" y="5797"/>
                    <a:pt x="3313" y="5824"/>
                    <a:pt x="3576" y="5824"/>
                  </a:cubicBezTo>
                  <a:cubicBezTo>
                    <a:pt x="4827" y="5824"/>
                    <a:pt x="6009" y="5200"/>
                    <a:pt x="6939" y="4360"/>
                  </a:cubicBezTo>
                  <a:cubicBezTo>
                    <a:pt x="7447" y="3898"/>
                    <a:pt x="8017" y="3297"/>
                    <a:pt x="8040" y="2565"/>
                  </a:cubicBezTo>
                  <a:cubicBezTo>
                    <a:pt x="8063" y="1934"/>
                    <a:pt x="7639" y="1456"/>
                    <a:pt x="7139" y="1141"/>
                  </a:cubicBezTo>
                  <a:cubicBezTo>
                    <a:pt x="6017" y="427"/>
                    <a:pt x="4657" y="95"/>
                    <a:pt x="3314" y="95"/>
                  </a:cubicBezTo>
                  <a:cubicBezTo>
                    <a:pt x="2816" y="95"/>
                    <a:pt x="2321" y="141"/>
                    <a:pt x="1842" y="229"/>
                  </a:cubicBezTo>
                  <a:lnTo>
                    <a:pt x="1842" y="229"/>
                  </a:lnTo>
                  <a:cubicBezTo>
                    <a:pt x="1969" y="193"/>
                    <a:pt x="2104" y="168"/>
                    <a:pt x="2249" y="155"/>
                  </a:cubicBezTo>
                  <a:cubicBezTo>
                    <a:pt x="2339" y="147"/>
                    <a:pt x="2341" y="1"/>
                    <a:pt x="2255" y="1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1" name="Google Shape;1751;p13"/>
            <p:cNvSpPr/>
            <p:nvPr/>
          </p:nvSpPr>
          <p:spPr>
            <a:xfrm>
              <a:off x="4487475" y="1935400"/>
              <a:ext cx="68750" cy="97825"/>
            </a:xfrm>
            <a:custGeom>
              <a:avLst/>
              <a:gdLst/>
              <a:ahLst/>
              <a:cxnLst/>
              <a:rect l="l" t="t" r="r" b="b"/>
              <a:pathLst>
                <a:path w="2750" h="3913" extrusionOk="0">
                  <a:moveTo>
                    <a:pt x="493" y="0"/>
                  </a:moveTo>
                  <a:cubicBezTo>
                    <a:pt x="131" y="501"/>
                    <a:pt x="1" y="1279"/>
                    <a:pt x="147" y="2041"/>
                  </a:cubicBezTo>
                  <a:cubicBezTo>
                    <a:pt x="293" y="2804"/>
                    <a:pt x="724" y="3520"/>
                    <a:pt x="1271" y="3912"/>
                  </a:cubicBezTo>
                  <a:cubicBezTo>
                    <a:pt x="1849" y="3327"/>
                    <a:pt x="2503" y="2703"/>
                    <a:pt x="2673" y="1741"/>
                  </a:cubicBezTo>
                  <a:cubicBezTo>
                    <a:pt x="2750" y="1279"/>
                    <a:pt x="2719" y="763"/>
                    <a:pt x="2588" y="270"/>
                  </a:cubicBezTo>
                  <a:lnTo>
                    <a:pt x="493" y="0"/>
                  </a:ln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2" name="Google Shape;1752;p13"/>
            <p:cNvSpPr/>
            <p:nvPr/>
          </p:nvSpPr>
          <p:spPr>
            <a:xfrm>
              <a:off x="4477275" y="1933525"/>
              <a:ext cx="81450" cy="101600"/>
            </a:xfrm>
            <a:custGeom>
              <a:avLst/>
              <a:gdLst/>
              <a:ahLst/>
              <a:cxnLst/>
              <a:rect l="l" t="t" r="r" b="b"/>
              <a:pathLst>
                <a:path w="3258" h="4064" extrusionOk="0">
                  <a:moveTo>
                    <a:pt x="904" y="0"/>
                  </a:moveTo>
                  <a:cubicBezTo>
                    <a:pt x="880" y="0"/>
                    <a:pt x="856" y="11"/>
                    <a:pt x="840" y="37"/>
                  </a:cubicBezTo>
                  <a:cubicBezTo>
                    <a:pt x="0" y="1308"/>
                    <a:pt x="478" y="3156"/>
                    <a:pt x="1641" y="4049"/>
                  </a:cubicBezTo>
                  <a:cubicBezTo>
                    <a:pt x="1654" y="4059"/>
                    <a:pt x="1669" y="4063"/>
                    <a:pt x="1684" y="4063"/>
                  </a:cubicBezTo>
                  <a:cubicBezTo>
                    <a:pt x="1705" y="4063"/>
                    <a:pt x="1724" y="4055"/>
                    <a:pt x="1733" y="4041"/>
                  </a:cubicBezTo>
                  <a:cubicBezTo>
                    <a:pt x="2211" y="3564"/>
                    <a:pt x="2696" y="3079"/>
                    <a:pt x="2965" y="2447"/>
                  </a:cubicBezTo>
                  <a:cubicBezTo>
                    <a:pt x="3258" y="1770"/>
                    <a:pt x="3242" y="1030"/>
                    <a:pt x="3065" y="330"/>
                  </a:cubicBezTo>
                  <a:cubicBezTo>
                    <a:pt x="3056" y="289"/>
                    <a:pt x="3026" y="271"/>
                    <a:pt x="2996" y="271"/>
                  </a:cubicBezTo>
                  <a:cubicBezTo>
                    <a:pt x="2951" y="271"/>
                    <a:pt x="2905" y="309"/>
                    <a:pt x="2919" y="368"/>
                  </a:cubicBezTo>
                  <a:cubicBezTo>
                    <a:pt x="3104" y="1107"/>
                    <a:pt x="3096" y="1885"/>
                    <a:pt x="2734" y="2571"/>
                  </a:cubicBezTo>
                  <a:cubicBezTo>
                    <a:pt x="2603" y="2825"/>
                    <a:pt x="2434" y="3056"/>
                    <a:pt x="2257" y="3271"/>
                  </a:cubicBezTo>
                  <a:cubicBezTo>
                    <a:pt x="2157" y="3387"/>
                    <a:pt x="1879" y="3803"/>
                    <a:pt x="1725" y="3833"/>
                  </a:cubicBezTo>
                  <a:cubicBezTo>
                    <a:pt x="1713" y="3836"/>
                    <a:pt x="1701" y="3838"/>
                    <a:pt x="1688" y="3838"/>
                  </a:cubicBezTo>
                  <a:cubicBezTo>
                    <a:pt x="1438" y="3838"/>
                    <a:pt x="1120" y="3288"/>
                    <a:pt x="1032" y="3156"/>
                  </a:cubicBezTo>
                  <a:cubicBezTo>
                    <a:pt x="871" y="2879"/>
                    <a:pt x="740" y="2571"/>
                    <a:pt x="663" y="2255"/>
                  </a:cubicBezTo>
                  <a:cubicBezTo>
                    <a:pt x="486" y="1531"/>
                    <a:pt x="555" y="745"/>
                    <a:pt x="971" y="114"/>
                  </a:cubicBezTo>
                  <a:cubicBezTo>
                    <a:pt x="1008" y="55"/>
                    <a:pt x="957" y="0"/>
                    <a:pt x="904" y="0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3" name="Google Shape;1753;p13"/>
            <p:cNvSpPr/>
            <p:nvPr/>
          </p:nvSpPr>
          <p:spPr>
            <a:xfrm>
              <a:off x="4397000" y="1920050"/>
              <a:ext cx="110525" cy="87950"/>
            </a:xfrm>
            <a:custGeom>
              <a:avLst/>
              <a:gdLst/>
              <a:ahLst/>
              <a:cxnLst/>
              <a:rect l="l" t="t" r="r" b="b"/>
              <a:pathLst>
                <a:path w="4421" h="3518" extrusionOk="0">
                  <a:moveTo>
                    <a:pt x="3135" y="1"/>
                  </a:moveTo>
                  <a:cubicBezTo>
                    <a:pt x="2702" y="1"/>
                    <a:pt x="2320" y="297"/>
                    <a:pt x="2025" y="691"/>
                  </a:cubicBezTo>
                  <a:cubicBezTo>
                    <a:pt x="1694" y="1146"/>
                    <a:pt x="1456" y="1731"/>
                    <a:pt x="1163" y="2239"/>
                  </a:cubicBezTo>
                  <a:cubicBezTo>
                    <a:pt x="870" y="2748"/>
                    <a:pt x="493" y="3202"/>
                    <a:pt x="0" y="3302"/>
                  </a:cubicBezTo>
                  <a:cubicBezTo>
                    <a:pt x="432" y="3447"/>
                    <a:pt x="861" y="3517"/>
                    <a:pt x="1278" y="3517"/>
                  </a:cubicBezTo>
                  <a:cubicBezTo>
                    <a:pt x="2502" y="3517"/>
                    <a:pt x="3622" y="2907"/>
                    <a:pt x="4420" y="1770"/>
                  </a:cubicBezTo>
                  <a:lnTo>
                    <a:pt x="3335" y="21"/>
                  </a:lnTo>
                  <a:cubicBezTo>
                    <a:pt x="3267" y="7"/>
                    <a:pt x="3200" y="1"/>
                    <a:pt x="3135" y="1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4" name="Google Shape;1754;p13"/>
            <p:cNvSpPr/>
            <p:nvPr/>
          </p:nvSpPr>
          <p:spPr>
            <a:xfrm>
              <a:off x="4394675" y="1918275"/>
              <a:ext cx="115525" cy="91175"/>
            </a:xfrm>
            <a:custGeom>
              <a:avLst/>
              <a:gdLst/>
              <a:ahLst/>
              <a:cxnLst/>
              <a:rect l="l" t="t" r="r" b="b"/>
              <a:pathLst>
                <a:path w="4621" h="3647" extrusionOk="0">
                  <a:moveTo>
                    <a:pt x="3216" y="1"/>
                  </a:moveTo>
                  <a:cubicBezTo>
                    <a:pt x="1552" y="1"/>
                    <a:pt x="1565" y="2889"/>
                    <a:pt x="78" y="3304"/>
                  </a:cubicBezTo>
                  <a:cubicBezTo>
                    <a:pt x="1" y="3327"/>
                    <a:pt x="8" y="3427"/>
                    <a:pt x="78" y="3450"/>
                  </a:cubicBezTo>
                  <a:cubicBezTo>
                    <a:pt x="500" y="3583"/>
                    <a:pt x="917" y="3647"/>
                    <a:pt x="1322" y="3647"/>
                  </a:cubicBezTo>
                  <a:cubicBezTo>
                    <a:pt x="2608" y="3647"/>
                    <a:pt x="3769" y="3003"/>
                    <a:pt x="4583" y="1879"/>
                  </a:cubicBezTo>
                  <a:cubicBezTo>
                    <a:pt x="4621" y="1825"/>
                    <a:pt x="4567" y="1770"/>
                    <a:pt x="4512" y="1770"/>
                  </a:cubicBezTo>
                  <a:cubicBezTo>
                    <a:pt x="4490" y="1770"/>
                    <a:pt x="4468" y="1779"/>
                    <a:pt x="4452" y="1802"/>
                  </a:cubicBezTo>
                  <a:cubicBezTo>
                    <a:pt x="3668" y="2879"/>
                    <a:pt x="2550" y="3493"/>
                    <a:pt x="1316" y="3493"/>
                  </a:cubicBezTo>
                  <a:cubicBezTo>
                    <a:pt x="996" y="3493"/>
                    <a:pt x="669" y="3452"/>
                    <a:pt x="337" y="3367"/>
                  </a:cubicBezTo>
                  <a:lnTo>
                    <a:pt x="337" y="3367"/>
                  </a:lnTo>
                  <a:cubicBezTo>
                    <a:pt x="1623" y="2745"/>
                    <a:pt x="1744" y="156"/>
                    <a:pt x="3238" y="156"/>
                  </a:cubicBezTo>
                  <a:cubicBezTo>
                    <a:pt x="3299" y="156"/>
                    <a:pt x="3362" y="161"/>
                    <a:pt x="3428" y="169"/>
                  </a:cubicBezTo>
                  <a:cubicBezTo>
                    <a:pt x="3432" y="170"/>
                    <a:pt x="3437" y="171"/>
                    <a:pt x="3441" y="171"/>
                  </a:cubicBezTo>
                  <a:cubicBezTo>
                    <a:pt x="3527" y="171"/>
                    <a:pt x="3523" y="30"/>
                    <a:pt x="3428" y="15"/>
                  </a:cubicBezTo>
                  <a:cubicBezTo>
                    <a:pt x="3354" y="5"/>
                    <a:pt x="3284" y="1"/>
                    <a:pt x="3216" y="1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5" name="Google Shape;1755;p13"/>
            <p:cNvSpPr/>
            <p:nvPr/>
          </p:nvSpPr>
          <p:spPr>
            <a:xfrm>
              <a:off x="4551000" y="1909900"/>
              <a:ext cx="81075" cy="93675"/>
            </a:xfrm>
            <a:custGeom>
              <a:avLst/>
              <a:gdLst/>
              <a:ahLst/>
              <a:cxnLst/>
              <a:rect l="l" t="t" r="r" b="b"/>
              <a:pathLst>
                <a:path w="3243" h="3747" extrusionOk="0">
                  <a:moveTo>
                    <a:pt x="2022" y="1"/>
                  </a:moveTo>
                  <a:cubicBezTo>
                    <a:pt x="1926" y="1"/>
                    <a:pt x="1837" y="33"/>
                    <a:pt x="1764" y="104"/>
                  </a:cubicBezTo>
                  <a:lnTo>
                    <a:pt x="1" y="2276"/>
                  </a:lnTo>
                  <a:cubicBezTo>
                    <a:pt x="216" y="2776"/>
                    <a:pt x="586" y="3115"/>
                    <a:pt x="933" y="3284"/>
                  </a:cubicBezTo>
                  <a:cubicBezTo>
                    <a:pt x="1287" y="3446"/>
                    <a:pt x="1626" y="3454"/>
                    <a:pt x="1957" y="3477"/>
                  </a:cubicBezTo>
                  <a:cubicBezTo>
                    <a:pt x="2296" y="3500"/>
                    <a:pt x="2642" y="3531"/>
                    <a:pt x="2996" y="3747"/>
                  </a:cubicBezTo>
                  <a:cubicBezTo>
                    <a:pt x="3151" y="3331"/>
                    <a:pt x="3243" y="2745"/>
                    <a:pt x="3243" y="2199"/>
                  </a:cubicBezTo>
                  <a:cubicBezTo>
                    <a:pt x="3235" y="1660"/>
                    <a:pt x="3089" y="1028"/>
                    <a:pt x="2789" y="558"/>
                  </a:cubicBezTo>
                  <a:cubicBezTo>
                    <a:pt x="2572" y="219"/>
                    <a:pt x="2271" y="1"/>
                    <a:pt x="2022" y="1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6" name="Google Shape;1756;p13"/>
            <p:cNvSpPr/>
            <p:nvPr/>
          </p:nvSpPr>
          <p:spPr>
            <a:xfrm>
              <a:off x="4548625" y="1907900"/>
              <a:ext cx="88275" cy="97625"/>
            </a:xfrm>
            <a:custGeom>
              <a:avLst/>
              <a:gdLst/>
              <a:ahLst/>
              <a:cxnLst/>
              <a:rect l="l" t="t" r="r" b="b"/>
              <a:pathLst>
                <a:path w="3531" h="3905" extrusionOk="0">
                  <a:moveTo>
                    <a:pt x="2144" y="0"/>
                  </a:moveTo>
                  <a:cubicBezTo>
                    <a:pt x="2038" y="0"/>
                    <a:pt x="1930" y="35"/>
                    <a:pt x="1821" y="115"/>
                  </a:cubicBezTo>
                  <a:cubicBezTo>
                    <a:pt x="1758" y="165"/>
                    <a:pt x="1798" y="262"/>
                    <a:pt x="1857" y="262"/>
                  </a:cubicBezTo>
                  <a:cubicBezTo>
                    <a:pt x="1870" y="262"/>
                    <a:pt x="1884" y="257"/>
                    <a:pt x="1898" y="246"/>
                  </a:cubicBezTo>
                  <a:cubicBezTo>
                    <a:pt x="1994" y="174"/>
                    <a:pt x="2088" y="143"/>
                    <a:pt x="2178" y="143"/>
                  </a:cubicBezTo>
                  <a:cubicBezTo>
                    <a:pt x="2726" y="143"/>
                    <a:pt x="3133" y="1315"/>
                    <a:pt x="3199" y="1686"/>
                  </a:cubicBezTo>
                  <a:cubicBezTo>
                    <a:pt x="3261" y="2001"/>
                    <a:pt x="3269" y="2325"/>
                    <a:pt x="3246" y="2648"/>
                  </a:cubicBezTo>
                  <a:cubicBezTo>
                    <a:pt x="3230" y="2833"/>
                    <a:pt x="3215" y="3588"/>
                    <a:pt x="3022" y="3673"/>
                  </a:cubicBezTo>
                  <a:cubicBezTo>
                    <a:pt x="3010" y="3678"/>
                    <a:pt x="2994" y="3680"/>
                    <a:pt x="2976" y="3680"/>
                  </a:cubicBezTo>
                  <a:cubicBezTo>
                    <a:pt x="2836" y="3680"/>
                    <a:pt x="2546" y="3539"/>
                    <a:pt x="2437" y="3518"/>
                  </a:cubicBezTo>
                  <a:cubicBezTo>
                    <a:pt x="2229" y="3488"/>
                    <a:pt x="2013" y="3480"/>
                    <a:pt x="1798" y="3465"/>
                  </a:cubicBezTo>
                  <a:cubicBezTo>
                    <a:pt x="1028" y="3388"/>
                    <a:pt x="496" y="3010"/>
                    <a:pt x="165" y="2317"/>
                  </a:cubicBezTo>
                  <a:cubicBezTo>
                    <a:pt x="150" y="2288"/>
                    <a:pt x="127" y="2275"/>
                    <a:pt x="103" y="2275"/>
                  </a:cubicBezTo>
                  <a:cubicBezTo>
                    <a:pt x="53" y="2275"/>
                    <a:pt x="0" y="2331"/>
                    <a:pt x="27" y="2394"/>
                  </a:cubicBezTo>
                  <a:cubicBezTo>
                    <a:pt x="242" y="2833"/>
                    <a:pt x="550" y="3218"/>
                    <a:pt x="1005" y="3434"/>
                  </a:cubicBezTo>
                  <a:cubicBezTo>
                    <a:pt x="1659" y="3742"/>
                    <a:pt x="2398" y="3542"/>
                    <a:pt x="3053" y="3896"/>
                  </a:cubicBezTo>
                  <a:cubicBezTo>
                    <a:pt x="3065" y="3902"/>
                    <a:pt x="3078" y="3905"/>
                    <a:pt x="3090" y="3905"/>
                  </a:cubicBezTo>
                  <a:cubicBezTo>
                    <a:pt x="3122" y="3905"/>
                    <a:pt x="3150" y="3883"/>
                    <a:pt x="3161" y="3850"/>
                  </a:cubicBezTo>
                  <a:cubicBezTo>
                    <a:pt x="3461" y="2949"/>
                    <a:pt x="3530" y="1917"/>
                    <a:pt x="3168" y="1023"/>
                  </a:cubicBezTo>
                  <a:cubicBezTo>
                    <a:pt x="3018" y="660"/>
                    <a:pt x="2607" y="0"/>
                    <a:pt x="2144" y="0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7" name="Google Shape;1757;p13"/>
            <p:cNvSpPr/>
            <p:nvPr/>
          </p:nvSpPr>
          <p:spPr>
            <a:xfrm>
              <a:off x="4601825" y="1881500"/>
              <a:ext cx="111500" cy="44400"/>
            </a:xfrm>
            <a:custGeom>
              <a:avLst/>
              <a:gdLst/>
              <a:ahLst/>
              <a:cxnLst/>
              <a:rect l="l" t="t" r="r" b="b"/>
              <a:pathLst>
                <a:path w="4460" h="1776" extrusionOk="0">
                  <a:moveTo>
                    <a:pt x="2974" y="1"/>
                  </a:moveTo>
                  <a:cubicBezTo>
                    <a:pt x="2359" y="1"/>
                    <a:pt x="1768" y="111"/>
                    <a:pt x="1202" y="401"/>
                  </a:cubicBezTo>
                  <a:lnTo>
                    <a:pt x="1" y="1286"/>
                  </a:lnTo>
                  <a:cubicBezTo>
                    <a:pt x="562" y="1609"/>
                    <a:pt x="1178" y="1776"/>
                    <a:pt x="1780" y="1776"/>
                  </a:cubicBezTo>
                  <a:cubicBezTo>
                    <a:pt x="2054" y="1776"/>
                    <a:pt x="2326" y="1741"/>
                    <a:pt x="2588" y="1671"/>
                  </a:cubicBezTo>
                  <a:cubicBezTo>
                    <a:pt x="3428" y="1448"/>
                    <a:pt x="3998" y="978"/>
                    <a:pt x="4460" y="170"/>
                  </a:cubicBezTo>
                  <a:cubicBezTo>
                    <a:pt x="3950" y="68"/>
                    <a:pt x="3454" y="1"/>
                    <a:pt x="2974" y="1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8" name="Google Shape;1758;p13"/>
            <p:cNvSpPr/>
            <p:nvPr/>
          </p:nvSpPr>
          <p:spPr>
            <a:xfrm>
              <a:off x="4598900" y="1879925"/>
              <a:ext cx="116750" cy="47275"/>
            </a:xfrm>
            <a:custGeom>
              <a:avLst/>
              <a:gdLst/>
              <a:ahLst/>
              <a:cxnLst/>
              <a:rect l="l" t="t" r="r" b="b"/>
              <a:pathLst>
                <a:path w="4670" h="1891" extrusionOk="0">
                  <a:moveTo>
                    <a:pt x="3131" y="1"/>
                  </a:moveTo>
                  <a:cubicBezTo>
                    <a:pt x="2501" y="1"/>
                    <a:pt x="1881" y="111"/>
                    <a:pt x="1281" y="402"/>
                  </a:cubicBezTo>
                  <a:cubicBezTo>
                    <a:pt x="1200" y="436"/>
                    <a:pt x="1249" y="540"/>
                    <a:pt x="1324" y="540"/>
                  </a:cubicBezTo>
                  <a:cubicBezTo>
                    <a:pt x="1335" y="540"/>
                    <a:pt x="1346" y="538"/>
                    <a:pt x="1358" y="533"/>
                  </a:cubicBezTo>
                  <a:cubicBezTo>
                    <a:pt x="1922" y="257"/>
                    <a:pt x="2512" y="142"/>
                    <a:pt x="3125" y="142"/>
                  </a:cubicBezTo>
                  <a:cubicBezTo>
                    <a:pt x="3249" y="142"/>
                    <a:pt x="3373" y="146"/>
                    <a:pt x="3499" y="156"/>
                  </a:cubicBezTo>
                  <a:cubicBezTo>
                    <a:pt x="3591" y="163"/>
                    <a:pt x="4400" y="179"/>
                    <a:pt x="4430" y="333"/>
                  </a:cubicBezTo>
                  <a:cubicBezTo>
                    <a:pt x="4469" y="494"/>
                    <a:pt x="3999" y="910"/>
                    <a:pt x="3876" y="1018"/>
                  </a:cubicBezTo>
                  <a:cubicBezTo>
                    <a:pt x="3329" y="1528"/>
                    <a:pt x="2636" y="1750"/>
                    <a:pt x="1933" y="1750"/>
                  </a:cubicBezTo>
                  <a:cubicBezTo>
                    <a:pt x="1320" y="1750"/>
                    <a:pt x="698" y="1582"/>
                    <a:pt x="156" y="1288"/>
                  </a:cubicBezTo>
                  <a:cubicBezTo>
                    <a:pt x="143" y="1281"/>
                    <a:pt x="130" y="1278"/>
                    <a:pt x="117" y="1278"/>
                  </a:cubicBezTo>
                  <a:cubicBezTo>
                    <a:pt x="45" y="1278"/>
                    <a:pt x="0" y="1379"/>
                    <a:pt x="79" y="1419"/>
                  </a:cubicBezTo>
                  <a:cubicBezTo>
                    <a:pt x="664" y="1734"/>
                    <a:pt x="1277" y="1890"/>
                    <a:pt x="1870" y="1890"/>
                  </a:cubicBezTo>
                  <a:cubicBezTo>
                    <a:pt x="2973" y="1890"/>
                    <a:pt x="4005" y="1348"/>
                    <a:pt x="4646" y="271"/>
                  </a:cubicBezTo>
                  <a:cubicBezTo>
                    <a:pt x="4669" y="233"/>
                    <a:pt x="4646" y="171"/>
                    <a:pt x="4600" y="163"/>
                  </a:cubicBezTo>
                  <a:cubicBezTo>
                    <a:pt x="4107" y="66"/>
                    <a:pt x="3616" y="1"/>
                    <a:pt x="3131" y="1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9" name="Google Shape;1759;p13"/>
            <p:cNvSpPr/>
            <p:nvPr/>
          </p:nvSpPr>
          <p:spPr>
            <a:xfrm>
              <a:off x="4609925" y="1824500"/>
              <a:ext cx="109375" cy="73375"/>
            </a:xfrm>
            <a:custGeom>
              <a:avLst/>
              <a:gdLst/>
              <a:ahLst/>
              <a:cxnLst/>
              <a:rect l="l" t="t" r="r" b="b"/>
              <a:pathLst>
                <a:path w="4375" h="2935" extrusionOk="0">
                  <a:moveTo>
                    <a:pt x="4374" y="1"/>
                  </a:moveTo>
                  <a:lnTo>
                    <a:pt x="4374" y="1"/>
                  </a:lnTo>
                  <a:cubicBezTo>
                    <a:pt x="3758" y="478"/>
                    <a:pt x="2927" y="463"/>
                    <a:pt x="2149" y="470"/>
                  </a:cubicBezTo>
                  <a:cubicBezTo>
                    <a:pt x="1379" y="478"/>
                    <a:pt x="547" y="540"/>
                    <a:pt x="0" y="1110"/>
                  </a:cubicBezTo>
                  <a:lnTo>
                    <a:pt x="547" y="2935"/>
                  </a:lnTo>
                  <a:cubicBezTo>
                    <a:pt x="2172" y="2765"/>
                    <a:pt x="3620" y="1579"/>
                    <a:pt x="4374" y="1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0" name="Google Shape;1760;p13"/>
            <p:cNvSpPr/>
            <p:nvPr/>
          </p:nvSpPr>
          <p:spPr>
            <a:xfrm>
              <a:off x="4607225" y="1821800"/>
              <a:ext cx="114425" cy="78025"/>
            </a:xfrm>
            <a:custGeom>
              <a:avLst/>
              <a:gdLst/>
              <a:ahLst/>
              <a:cxnLst/>
              <a:rect l="l" t="t" r="r" b="b"/>
              <a:pathLst>
                <a:path w="4577" h="3121" extrusionOk="0">
                  <a:moveTo>
                    <a:pt x="4485" y="34"/>
                  </a:moveTo>
                  <a:cubicBezTo>
                    <a:pt x="4472" y="34"/>
                    <a:pt x="4458" y="38"/>
                    <a:pt x="4444" y="47"/>
                  </a:cubicBezTo>
                  <a:cubicBezTo>
                    <a:pt x="3119" y="963"/>
                    <a:pt x="1279" y="1"/>
                    <a:pt x="54" y="1164"/>
                  </a:cubicBezTo>
                  <a:cubicBezTo>
                    <a:pt x="1" y="1217"/>
                    <a:pt x="53" y="1294"/>
                    <a:pt x="112" y="1294"/>
                  </a:cubicBezTo>
                  <a:cubicBezTo>
                    <a:pt x="129" y="1294"/>
                    <a:pt x="146" y="1287"/>
                    <a:pt x="162" y="1272"/>
                  </a:cubicBezTo>
                  <a:cubicBezTo>
                    <a:pt x="1288" y="203"/>
                    <a:pt x="2997" y="986"/>
                    <a:pt x="4293" y="315"/>
                  </a:cubicBezTo>
                  <a:lnTo>
                    <a:pt x="4293" y="315"/>
                  </a:lnTo>
                  <a:cubicBezTo>
                    <a:pt x="3533" y="1693"/>
                    <a:pt x="2256" y="2769"/>
                    <a:pt x="655" y="2966"/>
                  </a:cubicBezTo>
                  <a:cubicBezTo>
                    <a:pt x="567" y="2980"/>
                    <a:pt x="563" y="3121"/>
                    <a:pt x="643" y="3121"/>
                  </a:cubicBezTo>
                  <a:cubicBezTo>
                    <a:pt x="647" y="3121"/>
                    <a:pt x="651" y="3120"/>
                    <a:pt x="655" y="3120"/>
                  </a:cubicBezTo>
                  <a:cubicBezTo>
                    <a:pt x="2403" y="2904"/>
                    <a:pt x="3789" y="1687"/>
                    <a:pt x="4552" y="147"/>
                  </a:cubicBezTo>
                  <a:cubicBezTo>
                    <a:pt x="4576" y="98"/>
                    <a:pt x="4537" y="34"/>
                    <a:pt x="4485" y="34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1" name="Google Shape;1761;p13"/>
            <p:cNvSpPr/>
            <p:nvPr/>
          </p:nvSpPr>
          <p:spPr>
            <a:xfrm>
              <a:off x="4593550" y="1770225"/>
              <a:ext cx="94950" cy="86275"/>
            </a:xfrm>
            <a:custGeom>
              <a:avLst/>
              <a:gdLst/>
              <a:ahLst/>
              <a:cxnLst/>
              <a:rect l="l" t="t" r="r" b="b"/>
              <a:pathLst>
                <a:path w="3798" h="3451" extrusionOk="0">
                  <a:moveTo>
                    <a:pt x="3797" y="0"/>
                  </a:moveTo>
                  <a:lnTo>
                    <a:pt x="3797" y="0"/>
                  </a:lnTo>
                  <a:cubicBezTo>
                    <a:pt x="3543" y="162"/>
                    <a:pt x="3574" y="139"/>
                    <a:pt x="3297" y="231"/>
                  </a:cubicBezTo>
                  <a:cubicBezTo>
                    <a:pt x="2711" y="439"/>
                    <a:pt x="2088" y="485"/>
                    <a:pt x="1495" y="662"/>
                  </a:cubicBezTo>
                  <a:cubicBezTo>
                    <a:pt x="902" y="839"/>
                    <a:pt x="309" y="1178"/>
                    <a:pt x="1" y="1794"/>
                  </a:cubicBezTo>
                  <a:lnTo>
                    <a:pt x="1318" y="3450"/>
                  </a:lnTo>
                  <a:cubicBezTo>
                    <a:pt x="2758" y="3257"/>
                    <a:pt x="3474" y="1633"/>
                    <a:pt x="3797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2" name="Google Shape;1762;p13"/>
            <p:cNvSpPr/>
            <p:nvPr/>
          </p:nvSpPr>
          <p:spPr>
            <a:xfrm>
              <a:off x="4591025" y="1768175"/>
              <a:ext cx="99500" cy="90275"/>
            </a:xfrm>
            <a:custGeom>
              <a:avLst/>
              <a:gdLst/>
              <a:ahLst/>
              <a:cxnLst/>
              <a:rect l="l" t="t" r="r" b="b"/>
              <a:pathLst>
                <a:path w="3980" h="3611" extrusionOk="0">
                  <a:moveTo>
                    <a:pt x="3896" y="1"/>
                  </a:moveTo>
                  <a:cubicBezTo>
                    <a:pt x="3884" y="1"/>
                    <a:pt x="3871" y="4"/>
                    <a:pt x="3860" y="13"/>
                  </a:cubicBezTo>
                  <a:cubicBezTo>
                    <a:pt x="3144" y="475"/>
                    <a:pt x="2227" y="444"/>
                    <a:pt x="1434" y="713"/>
                  </a:cubicBezTo>
                  <a:cubicBezTo>
                    <a:pt x="841" y="921"/>
                    <a:pt x="340" y="1276"/>
                    <a:pt x="32" y="1838"/>
                  </a:cubicBezTo>
                  <a:cubicBezTo>
                    <a:pt x="0" y="1897"/>
                    <a:pt x="53" y="1952"/>
                    <a:pt x="104" y="1952"/>
                  </a:cubicBezTo>
                  <a:cubicBezTo>
                    <a:pt x="127" y="1952"/>
                    <a:pt x="149" y="1941"/>
                    <a:pt x="163" y="1915"/>
                  </a:cubicBezTo>
                  <a:cubicBezTo>
                    <a:pt x="939" y="519"/>
                    <a:pt x="2578" y="894"/>
                    <a:pt x="3784" y="234"/>
                  </a:cubicBezTo>
                  <a:lnTo>
                    <a:pt x="3784" y="234"/>
                  </a:lnTo>
                  <a:cubicBezTo>
                    <a:pt x="3494" y="1569"/>
                    <a:pt x="2907" y="3205"/>
                    <a:pt x="1395" y="3463"/>
                  </a:cubicBezTo>
                  <a:cubicBezTo>
                    <a:pt x="1300" y="3477"/>
                    <a:pt x="1337" y="3610"/>
                    <a:pt x="1421" y="3610"/>
                  </a:cubicBezTo>
                  <a:cubicBezTo>
                    <a:pt x="1425" y="3610"/>
                    <a:pt x="1429" y="3610"/>
                    <a:pt x="1434" y="3609"/>
                  </a:cubicBezTo>
                  <a:cubicBezTo>
                    <a:pt x="3067" y="3332"/>
                    <a:pt x="3683" y="1514"/>
                    <a:pt x="3968" y="97"/>
                  </a:cubicBezTo>
                  <a:cubicBezTo>
                    <a:pt x="3980" y="49"/>
                    <a:pt x="3940" y="1"/>
                    <a:pt x="3896" y="1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3" name="Google Shape;1763;p13"/>
            <p:cNvSpPr/>
            <p:nvPr/>
          </p:nvSpPr>
          <p:spPr>
            <a:xfrm>
              <a:off x="4575850" y="1722650"/>
              <a:ext cx="65850" cy="92825"/>
            </a:xfrm>
            <a:custGeom>
              <a:avLst/>
              <a:gdLst/>
              <a:ahLst/>
              <a:cxnLst/>
              <a:rect l="l" t="t" r="r" b="b"/>
              <a:pathLst>
                <a:path w="2634" h="3713" extrusionOk="0">
                  <a:moveTo>
                    <a:pt x="2249" y="1"/>
                  </a:moveTo>
                  <a:cubicBezTo>
                    <a:pt x="2110" y="378"/>
                    <a:pt x="1818" y="648"/>
                    <a:pt x="1510" y="863"/>
                  </a:cubicBezTo>
                  <a:cubicBezTo>
                    <a:pt x="1202" y="1071"/>
                    <a:pt x="870" y="1241"/>
                    <a:pt x="578" y="1487"/>
                  </a:cubicBezTo>
                  <a:cubicBezTo>
                    <a:pt x="293" y="1734"/>
                    <a:pt x="46" y="2072"/>
                    <a:pt x="0" y="2488"/>
                  </a:cubicBezTo>
                  <a:lnTo>
                    <a:pt x="1718" y="3713"/>
                  </a:lnTo>
                  <a:cubicBezTo>
                    <a:pt x="2064" y="3443"/>
                    <a:pt x="2318" y="3035"/>
                    <a:pt x="2434" y="2573"/>
                  </a:cubicBezTo>
                  <a:cubicBezTo>
                    <a:pt x="2634" y="1772"/>
                    <a:pt x="2465" y="833"/>
                    <a:pt x="2249" y="1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4" name="Google Shape;1764;p13"/>
            <p:cNvSpPr/>
            <p:nvPr/>
          </p:nvSpPr>
          <p:spPr>
            <a:xfrm>
              <a:off x="4573750" y="1720800"/>
              <a:ext cx="74325" cy="96500"/>
            </a:xfrm>
            <a:custGeom>
              <a:avLst/>
              <a:gdLst/>
              <a:ahLst/>
              <a:cxnLst/>
              <a:rect l="l" t="t" r="r" b="b"/>
              <a:pathLst>
                <a:path w="2973" h="3860" extrusionOk="0">
                  <a:moveTo>
                    <a:pt x="2327" y="0"/>
                  </a:moveTo>
                  <a:cubicBezTo>
                    <a:pt x="2303" y="0"/>
                    <a:pt x="2281" y="11"/>
                    <a:pt x="2271" y="36"/>
                  </a:cubicBezTo>
                  <a:cubicBezTo>
                    <a:pt x="1778" y="1153"/>
                    <a:pt x="238" y="1245"/>
                    <a:pt x="15" y="2547"/>
                  </a:cubicBezTo>
                  <a:cubicBezTo>
                    <a:pt x="1" y="2603"/>
                    <a:pt x="49" y="2642"/>
                    <a:pt x="94" y="2642"/>
                  </a:cubicBezTo>
                  <a:cubicBezTo>
                    <a:pt x="124" y="2642"/>
                    <a:pt x="152" y="2625"/>
                    <a:pt x="161" y="2585"/>
                  </a:cubicBezTo>
                  <a:cubicBezTo>
                    <a:pt x="365" y="1400"/>
                    <a:pt x="1749" y="1231"/>
                    <a:pt x="2311" y="289"/>
                  </a:cubicBezTo>
                  <a:lnTo>
                    <a:pt x="2311" y="289"/>
                  </a:lnTo>
                  <a:cubicBezTo>
                    <a:pt x="2595" y="1457"/>
                    <a:pt x="2769" y="2872"/>
                    <a:pt x="1748" y="3733"/>
                  </a:cubicBezTo>
                  <a:cubicBezTo>
                    <a:pt x="1693" y="3781"/>
                    <a:pt x="1749" y="3859"/>
                    <a:pt x="1809" y="3859"/>
                  </a:cubicBezTo>
                  <a:cubicBezTo>
                    <a:pt x="1825" y="3859"/>
                    <a:pt x="1841" y="3854"/>
                    <a:pt x="1855" y="3841"/>
                  </a:cubicBezTo>
                  <a:cubicBezTo>
                    <a:pt x="2972" y="2893"/>
                    <a:pt x="2733" y="1315"/>
                    <a:pt x="2410" y="59"/>
                  </a:cubicBezTo>
                  <a:cubicBezTo>
                    <a:pt x="2401" y="23"/>
                    <a:pt x="2362" y="0"/>
                    <a:pt x="2327" y="0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5" name="Google Shape;1765;p13"/>
            <p:cNvSpPr/>
            <p:nvPr/>
          </p:nvSpPr>
          <p:spPr>
            <a:xfrm>
              <a:off x="4521175" y="1705325"/>
              <a:ext cx="78950" cy="75125"/>
            </a:xfrm>
            <a:custGeom>
              <a:avLst/>
              <a:gdLst/>
              <a:ahLst/>
              <a:cxnLst/>
              <a:rect l="l" t="t" r="r" b="b"/>
              <a:pathLst>
                <a:path w="3158" h="3005" extrusionOk="0">
                  <a:moveTo>
                    <a:pt x="1271" y="1"/>
                  </a:moveTo>
                  <a:cubicBezTo>
                    <a:pt x="1217" y="332"/>
                    <a:pt x="1001" y="601"/>
                    <a:pt x="786" y="832"/>
                  </a:cubicBezTo>
                  <a:cubicBezTo>
                    <a:pt x="562" y="1064"/>
                    <a:pt x="316" y="1287"/>
                    <a:pt x="170" y="1587"/>
                  </a:cubicBezTo>
                  <a:cubicBezTo>
                    <a:pt x="23" y="1880"/>
                    <a:pt x="0" y="2288"/>
                    <a:pt x="200" y="2550"/>
                  </a:cubicBezTo>
                  <a:lnTo>
                    <a:pt x="2773" y="3004"/>
                  </a:lnTo>
                  <a:cubicBezTo>
                    <a:pt x="3050" y="2866"/>
                    <a:pt x="3158" y="2473"/>
                    <a:pt x="3073" y="2149"/>
                  </a:cubicBezTo>
                  <a:cubicBezTo>
                    <a:pt x="2988" y="1826"/>
                    <a:pt x="2749" y="1564"/>
                    <a:pt x="2503" y="1364"/>
                  </a:cubicBezTo>
                  <a:cubicBezTo>
                    <a:pt x="2249" y="1164"/>
                    <a:pt x="1972" y="1010"/>
                    <a:pt x="1733" y="802"/>
                  </a:cubicBezTo>
                  <a:cubicBezTo>
                    <a:pt x="1486" y="594"/>
                    <a:pt x="1325" y="324"/>
                    <a:pt x="1271" y="1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6" name="Google Shape;1766;p13"/>
            <p:cNvSpPr/>
            <p:nvPr/>
          </p:nvSpPr>
          <p:spPr>
            <a:xfrm>
              <a:off x="4508450" y="1703450"/>
              <a:ext cx="94375" cy="78850"/>
            </a:xfrm>
            <a:custGeom>
              <a:avLst/>
              <a:gdLst/>
              <a:ahLst/>
              <a:cxnLst/>
              <a:rect l="l" t="t" r="r" b="b"/>
              <a:pathLst>
                <a:path w="3775" h="3154" extrusionOk="0">
                  <a:moveTo>
                    <a:pt x="1779" y="1"/>
                  </a:moveTo>
                  <a:cubicBezTo>
                    <a:pt x="1747" y="1"/>
                    <a:pt x="1714" y="18"/>
                    <a:pt x="1703" y="53"/>
                  </a:cubicBezTo>
                  <a:cubicBezTo>
                    <a:pt x="1487" y="938"/>
                    <a:pt x="1" y="1608"/>
                    <a:pt x="648" y="2663"/>
                  </a:cubicBezTo>
                  <a:cubicBezTo>
                    <a:pt x="664" y="2689"/>
                    <a:pt x="688" y="2700"/>
                    <a:pt x="712" y="2700"/>
                  </a:cubicBezTo>
                  <a:cubicBezTo>
                    <a:pt x="765" y="2700"/>
                    <a:pt x="816" y="2645"/>
                    <a:pt x="779" y="2586"/>
                  </a:cubicBezTo>
                  <a:cubicBezTo>
                    <a:pt x="244" y="1714"/>
                    <a:pt x="1407" y="1066"/>
                    <a:pt x="1770" y="314"/>
                  </a:cubicBezTo>
                  <a:lnTo>
                    <a:pt x="1770" y="314"/>
                  </a:lnTo>
                  <a:cubicBezTo>
                    <a:pt x="1891" y="632"/>
                    <a:pt x="2090" y="870"/>
                    <a:pt x="2388" y="1092"/>
                  </a:cubicBezTo>
                  <a:cubicBezTo>
                    <a:pt x="2642" y="1277"/>
                    <a:pt x="2920" y="1431"/>
                    <a:pt x="3135" y="1654"/>
                  </a:cubicBezTo>
                  <a:cubicBezTo>
                    <a:pt x="3474" y="1993"/>
                    <a:pt x="3774" y="2663"/>
                    <a:pt x="3243" y="3010"/>
                  </a:cubicBezTo>
                  <a:cubicBezTo>
                    <a:pt x="3172" y="3055"/>
                    <a:pt x="3214" y="3154"/>
                    <a:pt x="3279" y="3154"/>
                  </a:cubicBezTo>
                  <a:cubicBezTo>
                    <a:pt x="3292" y="3154"/>
                    <a:pt x="3306" y="3150"/>
                    <a:pt x="3320" y="3141"/>
                  </a:cubicBezTo>
                  <a:cubicBezTo>
                    <a:pt x="3728" y="2879"/>
                    <a:pt x="3759" y="2363"/>
                    <a:pt x="3551" y="1955"/>
                  </a:cubicBezTo>
                  <a:cubicBezTo>
                    <a:pt x="3135" y="1139"/>
                    <a:pt x="2072" y="1008"/>
                    <a:pt x="1849" y="53"/>
                  </a:cubicBezTo>
                  <a:cubicBezTo>
                    <a:pt x="1841" y="18"/>
                    <a:pt x="1811" y="1"/>
                    <a:pt x="1779" y="1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7" name="Google Shape;1767;p13"/>
            <p:cNvSpPr/>
            <p:nvPr/>
          </p:nvSpPr>
          <p:spPr>
            <a:xfrm>
              <a:off x="4464575" y="1713425"/>
              <a:ext cx="74900" cy="86850"/>
            </a:xfrm>
            <a:custGeom>
              <a:avLst/>
              <a:gdLst/>
              <a:ahLst/>
              <a:cxnLst/>
              <a:rect l="l" t="t" r="r" b="b"/>
              <a:pathLst>
                <a:path w="2996" h="3474" extrusionOk="0">
                  <a:moveTo>
                    <a:pt x="424" y="0"/>
                  </a:moveTo>
                  <a:cubicBezTo>
                    <a:pt x="401" y="354"/>
                    <a:pt x="300" y="663"/>
                    <a:pt x="208" y="955"/>
                  </a:cubicBezTo>
                  <a:cubicBezTo>
                    <a:pt x="108" y="1255"/>
                    <a:pt x="16" y="1571"/>
                    <a:pt x="8" y="1933"/>
                  </a:cubicBezTo>
                  <a:cubicBezTo>
                    <a:pt x="0" y="2303"/>
                    <a:pt x="139" y="3165"/>
                    <a:pt x="354" y="3473"/>
                  </a:cubicBezTo>
                  <a:lnTo>
                    <a:pt x="2996" y="3019"/>
                  </a:lnTo>
                  <a:cubicBezTo>
                    <a:pt x="2965" y="947"/>
                    <a:pt x="1232" y="1186"/>
                    <a:pt x="424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8" name="Google Shape;1768;p13"/>
            <p:cNvSpPr/>
            <p:nvPr/>
          </p:nvSpPr>
          <p:spPr>
            <a:xfrm>
              <a:off x="4461875" y="1711575"/>
              <a:ext cx="79525" cy="90450"/>
            </a:xfrm>
            <a:custGeom>
              <a:avLst/>
              <a:gdLst/>
              <a:ahLst/>
              <a:cxnLst/>
              <a:rect l="l" t="t" r="r" b="b"/>
              <a:pathLst>
                <a:path w="3181" h="3618" extrusionOk="0">
                  <a:moveTo>
                    <a:pt x="528" y="0"/>
                  </a:moveTo>
                  <a:cubicBezTo>
                    <a:pt x="493" y="0"/>
                    <a:pt x="459" y="27"/>
                    <a:pt x="455" y="74"/>
                  </a:cubicBezTo>
                  <a:cubicBezTo>
                    <a:pt x="385" y="798"/>
                    <a:pt x="0" y="1453"/>
                    <a:pt x="47" y="2192"/>
                  </a:cubicBezTo>
                  <a:cubicBezTo>
                    <a:pt x="70" y="2654"/>
                    <a:pt x="154" y="3185"/>
                    <a:pt x="401" y="3586"/>
                  </a:cubicBezTo>
                  <a:cubicBezTo>
                    <a:pt x="417" y="3608"/>
                    <a:pt x="439" y="3618"/>
                    <a:pt x="461" y="3618"/>
                  </a:cubicBezTo>
                  <a:cubicBezTo>
                    <a:pt x="515" y="3618"/>
                    <a:pt x="570" y="3563"/>
                    <a:pt x="532" y="3509"/>
                  </a:cubicBezTo>
                  <a:cubicBezTo>
                    <a:pt x="278" y="3093"/>
                    <a:pt x="185" y="2485"/>
                    <a:pt x="193" y="2007"/>
                  </a:cubicBezTo>
                  <a:cubicBezTo>
                    <a:pt x="200" y="1409"/>
                    <a:pt x="477" y="854"/>
                    <a:pt x="582" y="264"/>
                  </a:cubicBezTo>
                  <a:lnTo>
                    <a:pt x="582" y="264"/>
                  </a:lnTo>
                  <a:cubicBezTo>
                    <a:pt x="924" y="662"/>
                    <a:pt x="1372" y="900"/>
                    <a:pt x="1825" y="1168"/>
                  </a:cubicBezTo>
                  <a:cubicBezTo>
                    <a:pt x="2596" y="1622"/>
                    <a:pt x="2996" y="2177"/>
                    <a:pt x="3027" y="3093"/>
                  </a:cubicBezTo>
                  <a:cubicBezTo>
                    <a:pt x="3031" y="3139"/>
                    <a:pt x="3069" y="3162"/>
                    <a:pt x="3107" y="3162"/>
                  </a:cubicBezTo>
                  <a:cubicBezTo>
                    <a:pt x="3144" y="3162"/>
                    <a:pt x="3181" y="3139"/>
                    <a:pt x="3181" y="3093"/>
                  </a:cubicBezTo>
                  <a:cubicBezTo>
                    <a:pt x="3158" y="2400"/>
                    <a:pt x="2942" y="1784"/>
                    <a:pt x="2388" y="1353"/>
                  </a:cubicBezTo>
                  <a:cubicBezTo>
                    <a:pt x="1787" y="891"/>
                    <a:pt x="1055" y="667"/>
                    <a:pt x="593" y="36"/>
                  </a:cubicBezTo>
                  <a:cubicBezTo>
                    <a:pt x="575" y="12"/>
                    <a:pt x="551" y="0"/>
                    <a:pt x="528" y="0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9" name="Google Shape;1769;p13"/>
            <p:cNvSpPr/>
            <p:nvPr/>
          </p:nvSpPr>
          <p:spPr>
            <a:xfrm>
              <a:off x="4411050" y="1763275"/>
              <a:ext cx="69700" cy="75300"/>
            </a:xfrm>
            <a:custGeom>
              <a:avLst/>
              <a:gdLst/>
              <a:ahLst/>
              <a:cxnLst/>
              <a:rect l="l" t="t" r="r" b="b"/>
              <a:pathLst>
                <a:path w="2788" h="3012" extrusionOk="0">
                  <a:moveTo>
                    <a:pt x="0" y="1"/>
                  </a:moveTo>
                  <a:lnTo>
                    <a:pt x="0" y="1"/>
                  </a:lnTo>
                  <a:cubicBezTo>
                    <a:pt x="85" y="378"/>
                    <a:pt x="100" y="771"/>
                    <a:pt x="131" y="1156"/>
                  </a:cubicBezTo>
                  <a:cubicBezTo>
                    <a:pt x="162" y="1549"/>
                    <a:pt x="208" y="1949"/>
                    <a:pt x="362" y="2311"/>
                  </a:cubicBezTo>
                  <a:cubicBezTo>
                    <a:pt x="516" y="2673"/>
                    <a:pt x="793" y="2981"/>
                    <a:pt x="1094" y="3012"/>
                  </a:cubicBezTo>
                  <a:lnTo>
                    <a:pt x="2788" y="1156"/>
                  </a:lnTo>
                  <a:cubicBezTo>
                    <a:pt x="2395" y="709"/>
                    <a:pt x="1902" y="447"/>
                    <a:pt x="1417" y="309"/>
                  </a:cubicBezTo>
                  <a:cubicBezTo>
                    <a:pt x="932" y="178"/>
                    <a:pt x="478" y="24"/>
                    <a:pt x="0" y="1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0" name="Google Shape;1770;p13"/>
            <p:cNvSpPr/>
            <p:nvPr/>
          </p:nvSpPr>
          <p:spPr>
            <a:xfrm>
              <a:off x="4407775" y="1761350"/>
              <a:ext cx="75650" cy="79175"/>
            </a:xfrm>
            <a:custGeom>
              <a:avLst/>
              <a:gdLst/>
              <a:ahLst/>
              <a:cxnLst/>
              <a:rect l="l" t="t" r="r" b="b"/>
              <a:pathLst>
                <a:path w="3026" h="3167" extrusionOk="0">
                  <a:moveTo>
                    <a:pt x="131" y="1"/>
                  </a:moveTo>
                  <a:cubicBezTo>
                    <a:pt x="77" y="1"/>
                    <a:pt x="47" y="55"/>
                    <a:pt x="54" y="101"/>
                  </a:cubicBezTo>
                  <a:cubicBezTo>
                    <a:pt x="231" y="979"/>
                    <a:pt x="0" y="2881"/>
                    <a:pt x="1202" y="3166"/>
                  </a:cubicBezTo>
                  <a:cubicBezTo>
                    <a:pt x="1206" y="3167"/>
                    <a:pt x="1211" y="3167"/>
                    <a:pt x="1215" y="3167"/>
                  </a:cubicBezTo>
                  <a:cubicBezTo>
                    <a:pt x="1298" y="3167"/>
                    <a:pt x="1335" y="3034"/>
                    <a:pt x="1240" y="3012"/>
                  </a:cubicBezTo>
                  <a:cubicBezTo>
                    <a:pt x="563" y="2858"/>
                    <a:pt x="408" y="1988"/>
                    <a:pt x="355" y="1402"/>
                  </a:cubicBezTo>
                  <a:cubicBezTo>
                    <a:pt x="331" y="1218"/>
                    <a:pt x="324" y="1033"/>
                    <a:pt x="308" y="848"/>
                  </a:cubicBezTo>
                  <a:cubicBezTo>
                    <a:pt x="301" y="779"/>
                    <a:pt x="201" y="316"/>
                    <a:pt x="239" y="247"/>
                  </a:cubicBezTo>
                  <a:cubicBezTo>
                    <a:pt x="270" y="197"/>
                    <a:pt x="342" y="177"/>
                    <a:pt x="437" y="177"/>
                  </a:cubicBezTo>
                  <a:cubicBezTo>
                    <a:pt x="765" y="177"/>
                    <a:pt x="1370" y="415"/>
                    <a:pt x="1525" y="463"/>
                  </a:cubicBezTo>
                  <a:cubicBezTo>
                    <a:pt x="2056" y="625"/>
                    <a:pt x="2488" y="886"/>
                    <a:pt x="2865" y="1287"/>
                  </a:cubicBezTo>
                  <a:cubicBezTo>
                    <a:pt x="2882" y="1306"/>
                    <a:pt x="2901" y="1313"/>
                    <a:pt x="2919" y="1313"/>
                  </a:cubicBezTo>
                  <a:cubicBezTo>
                    <a:pt x="2976" y="1313"/>
                    <a:pt x="3025" y="1237"/>
                    <a:pt x="2973" y="1179"/>
                  </a:cubicBezTo>
                  <a:cubicBezTo>
                    <a:pt x="2257" y="417"/>
                    <a:pt x="1155" y="78"/>
                    <a:pt x="131" y="1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1" name="Google Shape;1771;p13"/>
            <p:cNvSpPr/>
            <p:nvPr/>
          </p:nvSpPr>
          <p:spPr>
            <a:xfrm>
              <a:off x="4373500" y="1812750"/>
              <a:ext cx="86275" cy="66700"/>
            </a:xfrm>
            <a:custGeom>
              <a:avLst/>
              <a:gdLst/>
              <a:ahLst/>
              <a:cxnLst/>
              <a:rect l="l" t="t" r="r" b="b"/>
              <a:pathLst>
                <a:path w="3451" h="2668" extrusionOk="0">
                  <a:moveTo>
                    <a:pt x="132" y="1"/>
                  </a:moveTo>
                  <a:lnTo>
                    <a:pt x="132" y="1"/>
                  </a:lnTo>
                  <a:cubicBezTo>
                    <a:pt x="1" y="663"/>
                    <a:pt x="332" y="1349"/>
                    <a:pt x="732" y="1857"/>
                  </a:cubicBezTo>
                  <a:cubicBezTo>
                    <a:pt x="997" y="2200"/>
                    <a:pt x="2041" y="2668"/>
                    <a:pt x="2778" y="2668"/>
                  </a:cubicBezTo>
                  <a:cubicBezTo>
                    <a:pt x="3048" y="2668"/>
                    <a:pt x="3278" y="2605"/>
                    <a:pt x="3412" y="2450"/>
                  </a:cubicBezTo>
                  <a:lnTo>
                    <a:pt x="3451" y="702"/>
                  </a:lnTo>
                  <a:cubicBezTo>
                    <a:pt x="3420" y="448"/>
                    <a:pt x="3235" y="247"/>
                    <a:pt x="3027" y="155"/>
                  </a:cubicBezTo>
                  <a:cubicBezTo>
                    <a:pt x="2819" y="63"/>
                    <a:pt x="2603" y="63"/>
                    <a:pt x="2388" y="63"/>
                  </a:cubicBezTo>
                  <a:cubicBezTo>
                    <a:pt x="1912" y="63"/>
                    <a:pt x="1467" y="149"/>
                    <a:pt x="1014" y="149"/>
                  </a:cubicBezTo>
                  <a:cubicBezTo>
                    <a:pt x="727" y="149"/>
                    <a:pt x="436" y="114"/>
                    <a:pt x="132" y="1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2" name="Google Shape;1772;p13"/>
            <p:cNvSpPr/>
            <p:nvPr/>
          </p:nvSpPr>
          <p:spPr>
            <a:xfrm>
              <a:off x="4371575" y="1810900"/>
              <a:ext cx="90475" cy="70900"/>
            </a:xfrm>
            <a:custGeom>
              <a:avLst/>
              <a:gdLst/>
              <a:ahLst/>
              <a:cxnLst/>
              <a:rect l="l" t="t" r="r" b="b"/>
              <a:pathLst>
                <a:path w="3619" h="2836" extrusionOk="0">
                  <a:moveTo>
                    <a:pt x="206" y="1"/>
                  </a:moveTo>
                  <a:cubicBezTo>
                    <a:pt x="175" y="1"/>
                    <a:pt x="145" y="22"/>
                    <a:pt x="139" y="52"/>
                  </a:cubicBezTo>
                  <a:cubicBezTo>
                    <a:pt x="1" y="1022"/>
                    <a:pt x="524" y="2008"/>
                    <a:pt x="1394" y="2431"/>
                  </a:cubicBezTo>
                  <a:cubicBezTo>
                    <a:pt x="1755" y="2609"/>
                    <a:pt x="2317" y="2835"/>
                    <a:pt x="2815" y="2835"/>
                  </a:cubicBezTo>
                  <a:cubicBezTo>
                    <a:pt x="3092" y="2835"/>
                    <a:pt x="3350" y="2765"/>
                    <a:pt x="3543" y="2578"/>
                  </a:cubicBezTo>
                  <a:cubicBezTo>
                    <a:pt x="3598" y="2523"/>
                    <a:pt x="3542" y="2444"/>
                    <a:pt x="3482" y="2444"/>
                  </a:cubicBezTo>
                  <a:cubicBezTo>
                    <a:pt x="3466" y="2444"/>
                    <a:pt x="3450" y="2449"/>
                    <a:pt x="3435" y="2462"/>
                  </a:cubicBezTo>
                  <a:cubicBezTo>
                    <a:pt x="3277" y="2620"/>
                    <a:pt x="3060" y="2676"/>
                    <a:pt x="2829" y="2676"/>
                  </a:cubicBezTo>
                  <a:cubicBezTo>
                    <a:pt x="2520" y="2676"/>
                    <a:pt x="2188" y="2577"/>
                    <a:pt x="1941" y="2493"/>
                  </a:cubicBezTo>
                  <a:cubicBezTo>
                    <a:pt x="1425" y="2324"/>
                    <a:pt x="979" y="2085"/>
                    <a:pt x="678" y="1630"/>
                  </a:cubicBezTo>
                  <a:cubicBezTo>
                    <a:pt x="501" y="1346"/>
                    <a:pt x="170" y="768"/>
                    <a:pt x="262" y="406"/>
                  </a:cubicBezTo>
                  <a:cubicBezTo>
                    <a:pt x="298" y="266"/>
                    <a:pt x="360" y="228"/>
                    <a:pt x="442" y="228"/>
                  </a:cubicBezTo>
                  <a:cubicBezTo>
                    <a:pt x="521" y="228"/>
                    <a:pt x="618" y="264"/>
                    <a:pt x="724" y="275"/>
                  </a:cubicBezTo>
                  <a:cubicBezTo>
                    <a:pt x="840" y="291"/>
                    <a:pt x="963" y="298"/>
                    <a:pt x="1086" y="298"/>
                  </a:cubicBezTo>
                  <a:cubicBezTo>
                    <a:pt x="1092" y="298"/>
                    <a:pt x="1098" y="298"/>
                    <a:pt x="1104" y="298"/>
                  </a:cubicBezTo>
                  <a:cubicBezTo>
                    <a:pt x="1444" y="298"/>
                    <a:pt x="1952" y="195"/>
                    <a:pt x="2412" y="195"/>
                  </a:cubicBezTo>
                  <a:cubicBezTo>
                    <a:pt x="2901" y="195"/>
                    <a:pt x="3336" y="311"/>
                    <a:pt x="3458" y="791"/>
                  </a:cubicBezTo>
                  <a:cubicBezTo>
                    <a:pt x="3467" y="831"/>
                    <a:pt x="3496" y="847"/>
                    <a:pt x="3525" y="847"/>
                  </a:cubicBezTo>
                  <a:cubicBezTo>
                    <a:pt x="3571" y="847"/>
                    <a:pt x="3619" y="808"/>
                    <a:pt x="3605" y="753"/>
                  </a:cubicBezTo>
                  <a:cubicBezTo>
                    <a:pt x="3481" y="267"/>
                    <a:pt x="3104" y="83"/>
                    <a:pt x="2627" y="60"/>
                  </a:cubicBezTo>
                  <a:cubicBezTo>
                    <a:pt x="2564" y="57"/>
                    <a:pt x="2503" y="55"/>
                    <a:pt x="2441" y="55"/>
                  </a:cubicBezTo>
                  <a:cubicBezTo>
                    <a:pt x="1978" y="55"/>
                    <a:pt x="1533" y="128"/>
                    <a:pt x="1085" y="128"/>
                  </a:cubicBezTo>
                  <a:cubicBezTo>
                    <a:pt x="803" y="128"/>
                    <a:pt x="520" y="99"/>
                    <a:pt x="232" y="6"/>
                  </a:cubicBezTo>
                  <a:cubicBezTo>
                    <a:pt x="223" y="2"/>
                    <a:pt x="215" y="1"/>
                    <a:pt x="206" y="1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3" name="Google Shape;1773;p13"/>
            <p:cNvSpPr/>
            <p:nvPr/>
          </p:nvSpPr>
          <p:spPr>
            <a:xfrm>
              <a:off x="4357725" y="1850600"/>
              <a:ext cx="81450" cy="53925"/>
            </a:xfrm>
            <a:custGeom>
              <a:avLst/>
              <a:gdLst/>
              <a:ahLst/>
              <a:cxnLst/>
              <a:rect l="l" t="t" r="r" b="b"/>
              <a:pathLst>
                <a:path w="3258" h="2157" extrusionOk="0">
                  <a:moveTo>
                    <a:pt x="2470" y="0"/>
                  </a:moveTo>
                  <a:cubicBezTo>
                    <a:pt x="2362" y="0"/>
                    <a:pt x="2255" y="14"/>
                    <a:pt x="2149" y="27"/>
                  </a:cubicBezTo>
                  <a:cubicBezTo>
                    <a:pt x="1541" y="114"/>
                    <a:pt x="1112" y="496"/>
                    <a:pt x="498" y="496"/>
                  </a:cubicBezTo>
                  <a:cubicBezTo>
                    <a:pt x="349" y="496"/>
                    <a:pt x="190" y="474"/>
                    <a:pt x="16" y="420"/>
                  </a:cubicBezTo>
                  <a:lnTo>
                    <a:pt x="16" y="420"/>
                  </a:lnTo>
                  <a:cubicBezTo>
                    <a:pt x="0" y="874"/>
                    <a:pt x="247" y="1382"/>
                    <a:pt x="578" y="1690"/>
                  </a:cubicBezTo>
                  <a:cubicBezTo>
                    <a:pt x="901" y="1999"/>
                    <a:pt x="1302" y="2137"/>
                    <a:pt x="1671" y="2153"/>
                  </a:cubicBezTo>
                  <a:cubicBezTo>
                    <a:pt x="1710" y="2155"/>
                    <a:pt x="1749" y="2156"/>
                    <a:pt x="1788" y="2156"/>
                  </a:cubicBezTo>
                  <a:cubicBezTo>
                    <a:pt x="2116" y="2156"/>
                    <a:pt x="2432" y="2074"/>
                    <a:pt x="2742" y="1999"/>
                  </a:cubicBezTo>
                  <a:lnTo>
                    <a:pt x="3258" y="381"/>
                  </a:lnTo>
                  <a:cubicBezTo>
                    <a:pt x="3111" y="181"/>
                    <a:pt x="2911" y="73"/>
                    <a:pt x="2711" y="27"/>
                  </a:cubicBezTo>
                  <a:cubicBezTo>
                    <a:pt x="2629" y="8"/>
                    <a:pt x="2549" y="0"/>
                    <a:pt x="2470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4" name="Google Shape;1774;p13"/>
            <p:cNvSpPr/>
            <p:nvPr/>
          </p:nvSpPr>
          <p:spPr>
            <a:xfrm>
              <a:off x="4356175" y="1848775"/>
              <a:ext cx="85525" cy="57375"/>
            </a:xfrm>
            <a:custGeom>
              <a:avLst/>
              <a:gdLst/>
              <a:ahLst/>
              <a:cxnLst/>
              <a:rect l="l" t="t" r="r" b="b"/>
              <a:pathLst>
                <a:path w="3421" h="2295" extrusionOk="0">
                  <a:moveTo>
                    <a:pt x="2491" y="1"/>
                  </a:moveTo>
                  <a:cubicBezTo>
                    <a:pt x="2351" y="1"/>
                    <a:pt x="2206" y="20"/>
                    <a:pt x="2057" y="54"/>
                  </a:cubicBezTo>
                  <a:cubicBezTo>
                    <a:pt x="1477" y="174"/>
                    <a:pt x="1047" y="473"/>
                    <a:pt x="493" y="473"/>
                  </a:cubicBezTo>
                  <a:cubicBezTo>
                    <a:pt x="369" y="473"/>
                    <a:pt x="240" y="459"/>
                    <a:pt x="101" y="424"/>
                  </a:cubicBezTo>
                  <a:cubicBezTo>
                    <a:pt x="94" y="421"/>
                    <a:pt x="86" y="420"/>
                    <a:pt x="79" y="420"/>
                  </a:cubicBezTo>
                  <a:cubicBezTo>
                    <a:pt x="39" y="420"/>
                    <a:pt x="1" y="454"/>
                    <a:pt x="1" y="493"/>
                  </a:cubicBezTo>
                  <a:cubicBezTo>
                    <a:pt x="16" y="1109"/>
                    <a:pt x="332" y="1702"/>
                    <a:pt x="855" y="2033"/>
                  </a:cubicBezTo>
                  <a:cubicBezTo>
                    <a:pt x="1163" y="2226"/>
                    <a:pt x="1489" y="2295"/>
                    <a:pt x="1821" y="2295"/>
                  </a:cubicBezTo>
                  <a:cubicBezTo>
                    <a:pt x="2153" y="2295"/>
                    <a:pt x="2492" y="2226"/>
                    <a:pt x="2827" y="2141"/>
                  </a:cubicBezTo>
                  <a:cubicBezTo>
                    <a:pt x="2912" y="2119"/>
                    <a:pt x="2886" y="1992"/>
                    <a:pt x="2801" y="1992"/>
                  </a:cubicBezTo>
                  <a:cubicBezTo>
                    <a:pt x="2795" y="1992"/>
                    <a:pt x="2788" y="1993"/>
                    <a:pt x="2781" y="1995"/>
                  </a:cubicBezTo>
                  <a:cubicBezTo>
                    <a:pt x="2469" y="2075"/>
                    <a:pt x="2153" y="2141"/>
                    <a:pt x="1842" y="2141"/>
                  </a:cubicBezTo>
                  <a:cubicBezTo>
                    <a:pt x="1531" y="2141"/>
                    <a:pt x="1225" y="2075"/>
                    <a:pt x="932" y="1894"/>
                  </a:cubicBezTo>
                  <a:cubicBezTo>
                    <a:pt x="617" y="1702"/>
                    <a:pt x="293" y="1309"/>
                    <a:pt x="216" y="939"/>
                  </a:cubicBezTo>
                  <a:cubicBezTo>
                    <a:pt x="201" y="862"/>
                    <a:pt x="139" y="670"/>
                    <a:pt x="224" y="608"/>
                  </a:cubicBezTo>
                  <a:cubicBezTo>
                    <a:pt x="227" y="606"/>
                    <a:pt x="234" y="605"/>
                    <a:pt x="243" y="605"/>
                  </a:cubicBezTo>
                  <a:cubicBezTo>
                    <a:pt x="297" y="605"/>
                    <a:pt x="437" y="639"/>
                    <a:pt x="470" y="639"/>
                  </a:cubicBezTo>
                  <a:cubicBezTo>
                    <a:pt x="493" y="640"/>
                    <a:pt x="515" y="641"/>
                    <a:pt x="537" y="641"/>
                  </a:cubicBezTo>
                  <a:cubicBezTo>
                    <a:pt x="1171" y="641"/>
                    <a:pt x="1874" y="143"/>
                    <a:pt x="2501" y="143"/>
                  </a:cubicBezTo>
                  <a:cubicBezTo>
                    <a:pt x="2774" y="143"/>
                    <a:pt x="3033" y="237"/>
                    <a:pt x="3266" y="508"/>
                  </a:cubicBezTo>
                  <a:cubicBezTo>
                    <a:pt x="3281" y="527"/>
                    <a:pt x="3298" y="535"/>
                    <a:pt x="3316" y="535"/>
                  </a:cubicBezTo>
                  <a:cubicBezTo>
                    <a:pt x="3370" y="535"/>
                    <a:pt x="3420" y="459"/>
                    <a:pt x="3374" y="400"/>
                  </a:cubicBezTo>
                  <a:cubicBezTo>
                    <a:pt x="3129" y="112"/>
                    <a:pt x="2826" y="1"/>
                    <a:pt x="2491" y="1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5" name="Google Shape;1775;p13"/>
            <p:cNvSpPr/>
            <p:nvPr/>
          </p:nvSpPr>
          <p:spPr>
            <a:xfrm>
              <a:off x="4357325" y="1889650"/>
              <a:ext cx="115550" cy="69250"/>
            </a:xfrm>
            <a:custGeom>
              <a:avLst/>
              <a:gdLst/>
              <a:ahLst/>
              <a:cxnLst/>
              <a:rect l="l" t="t" r="r" b="b"/>
              <a:pathLst>
                <a:path w="4622" h="2770" extrusionOk="0">
                  <a:moveTo>
                    <a:pt x="3408" y="1"/>
                  </a:moveTo>
                  <a:cubicBezTo>
                    <a:pt x="1897" y="1"/>
                    <a:pt x="479" y="1071"/>
                    <a:pt x="1" y="2770"/>
                  </a:cubicBezTo>
                  <a:cubicBezTo>
                    <a:pt x="155" y="2595"/>
                    <a:pt x="358" y="2537"/>
                    <a:pt x="579" y="2537"/>
                  </a:cubicBezTo>
                  <a:cubicBezTo>
                    <a:pt x="854" y="2537"/>
                    <a:pt x="1159" y="2626"/>
                    <a:pt x="1441" y="2685"/>
                  </a:cubicBezTo>
                  <a:cubicBezTo>
                    <a:pt x="1682" y="2736"/>
                    <a:pt x="1924" y="2761"/>
                    <a:pt x="2163" y="2761"/>
                  </a:cubicBezTo>
                  <a:cubicBezTo>
                    <a:pt x="3083" y="2761"/>
                    <a:pt x="3961" y="2392"/>
                    <a:pt x="4621" y="1707"/>
                  </a:cubicBezTo>
                  <a:lnTo>
                    <a:pt x="3766" y="21"/>
                  </a:lnTo>
                  <a:cubicBezTo>
                    <a:pt x="3647" y="7"/>
                    <a:pt x="3527" y="1"/>
                    <a:pt x="3408" y="1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6" name="Google Shape;1776;p13"/>
            <p:cNvSpPr/>
            <p:nvPr/>
          </p:nvSpPr>
          <p:spPr>
            <a:xfrm>
              <a:off x="4355200" y="1887875"/>
              <a:ext cx="120350" cy="72975"/>
            </a:xfrm>
            <a:custGeom>
              <a:avLst/>
              <a:gdLst/>
              <a:ahLst/>
              <a:cxnLst/>
              <a:rect l="l" t="t" r="r" b="b"/>
              <a:pathLst>
                <a:path w="4814" h="2919" extrusionOk="0">
                  <a:moveTo>
                    <a:pt x="3538" y="1"/>
                  </a:moveTo>
                  <a:cubicBezTo>
                    <a:pt x="1850" y="1"/>
                    <a:pt x="495" y="1222"/>
                    <a:pt x="16" y="2826"/>
                  </a:cubicBezTo>
                  <a:cubicBezTo>
                    <a:pt x="0" y="2879"/>
                    <a:pt x="41" y="2918"/>
                    <a:pt x="85" y="2918"/>
                  </a:cubicBezTo>
                  <a:cubicBezTo>
                    <a:pt x="104" y="2918"/>
                    <a:pt x="123" y="2911"/>
                    <a:pt x="140" y="2895"/>
                  </a:cubicBezTo>
                  <a:cubicBezTo>
                    <a:pt x="309" y="2738"/>
                    <a:pt x="504" y="2686"/>
                    <a:pt x="709" y="2686"/>
                  </a:cubicBezTo>
                  <a:cubicBezTo>
                    <a:pt x="1026" y="2686"/>
                    <a:pt x="1365" y="2810"/>
                    <a:pt x="1664" y="2856"/>
                  </a:cubicBezTo>
                  <a:cubicBezTo>
                    <a:pt x="1859" y="2890"/>
                    <a:pt x="2056" y="2908"/>
                    <a:pt x="2253" y="2908"/>
                  </a:cubicBezTo>
                  <a:cubicBezTo>
                    <a:pt x="2414" y="2908"/>
                    <a:pt x="2575" y="2896"/>
                    <a:pt x="2735" y="2872"/>
                  </a:cubicBezTo>
                  <a:cubicBezTo>
                    <a:pt x="3513" y="2764"/>
                    <a:pt x="4206" y="2387"/>
                    <a:pt x="4760" y="1832"/>
                  </a:cubicBezTo>
                  <a:cubicBezTo>
                    <a:pt x="4814" y="1779"/>
                    <a:pt x="4761" y="1702"/>
                    <a:pt x="4699" y="1702"/>
                  </a:cubicBezTo>
                  <a:cubicBezTo>
                    <a:pt x="4681" y="1702"/>
                    <a:pt x="4662" y="1709"/>
                    <a:pt x="4645" y="1724"/>
                  </a:cubicBezTo>
                  <a:cubicBezTo>
                    <a:pt x="4001" y="2375"/>
                    <a:pt x="3165" y="2751"/>
                    <a:pt x="2263" y="2751"/>
                  </a:cubicBezTo>
                  <a:cubicBezTo>
                    <a:pt x="2129" y="2751"/>
                    <a:pt x="1993" y="2742"/>
                    <a:pt x="1857" y="2725"/>
                  </a:cubicBezTo>
                  <a:cubicBezTo>
                    <a:pt x="1488" y="2683"/>
                    <a:pt x="1084" y="2539"/>
                    <a:pt x="709" y="2539"/>
                  </a:cubicBezTo>
                  <a:cubicBezTo>
                    <a:pt x="544" y="2539"/>
                    <a:pt x="384" y="2567"/>
                    <a:pt x="236" y="2643"/>
                  </a:cubicBezTo>
                  <a:lnTo>
                    <a:pt x="236" y="2643"/>
                  </a:lnTo>
                  <a:cubicBezTo>
                    <a:pt x="752" y="1212"/>
                    <a:pt x="1998" y="154"/>
                    <a:pt x="3538" y="154"/>
                  </a:cubicBezTo>
                  <a:cubicBezTo>
                    <a:pt x="3641" y="154"/>
                    <a:pt x="3746" y="159"/>
                    <a:pt x="3851" y="169"/>
                  </a:cubicBezTo>
                  <a:cubicBezTo>
                    <a:pt x="3854" y="169"/>
                    <a:pt x="3857" y="169"/>
                    <a:pt x="3859" y="169"/>
                  </a:cubicBezTo>
                  <a:cubicBezTo>
                    <a:pt x="3952" y="169"/>
                    <a:pt x="3949" y="30"/>
                    <a:pt x="3851" y="15"/>
                  </a:cubicBezTo>
                  <a:cubicBezTo>
                    <a:pt x="3746" y="5"/>
                    <a:pt x="3641" y="1"/>
                    <a:pt x="3538" y="1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7" name="Google Shape;1777;p13"/>
            <p:cNvSpPr/>
            <p:nvPr/>
          </p:nvSpPr>
          <p:spPr>
            <a:xfrm>
              <a:off x="4474775" y="1746150"/>
              <a:ext cx="72600" cy="95325"/>
            </a:xfrm>
            <a:custGeom>
              <a:avLst/>
              <a:gdLst/>
              <a:ahLst/>
              <a:cxnLst/>
              <a:rect l="l" t="t" r="r" b="b"/>
              <a:pathLst>
                <a:path w="2904" h="3813" extrusionOk="0">
                  <a:moveTo>
                    <a:pt x="809" y="0"/>
                  </a:moveTo>
                  <a:cubicBezTo>
                    <a:pt x="763" y="347"/>
                    <a:pt x="639" y="593"/>
                    <a:pt x="509" y="817"/>
                  </a:cubicBezTo>
                  <a:cubicBezTo>
                    <a:pt x="378" y="1040"/>
                    <a:pt x="231" y="1240"/>
                    <a:pt x="139" y="1525"/>
                  </a:cubicBezTo>
                  <a:cubicBezTo>
                    <a:pt x="39" y="1810"/>
                    <a:pt x="0" y="2195"/>
                    <a:pt x="77" y="2642"/>
                  </a:cubicBezTo>
                  <a:cubicBezTo>
                    <a:pt x="154" y="3088"/>
                    <a:pt x="385" y="3604"/>
                    <a:pt x="632" y="3812"/>
                  </a:cubicBezTo>
                  <a:lnTo>
                    <a:pt x="2904" y="2719"/>
                  </a:lnTo>
                  <a:cubicBezTo>
                    <a:pt x="2865" y="2264"/>
                    <a:pt x="2619" y="1741"/>
                    <a:pt x="2357" y="1410"/>
                  </a:cubicBezTo>
                  <a:cubicBezTo>
                    <a:pt x="2095" y="1079"/>
                    <a:pt x="1825" y="901"/>
                    <a:pt x="1556" y="717"/>
                  </a:cubicBezTo>
                  <a:cubicBezTo>
                    <a:pt x="1294" y="532"/>
                    <a:pt x="1063" y="347"/>
                    <a:pt x="809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8" name="Google Shape;1778;p13"/>
            <p:cNvSpPr/>
            <p:nvPr/>
          </p:nvSpPr>
          <p:spPr>
            <a:xfrm>
              <a:off x="4472850" y="1744300"/>
              <a:ext cx="76675" cy="99075"/>
            </a:xfrm>
            <a:custGeom>
              <a:avLst/>
              <a:gdLst/>
              <a:ahLst/>
              <a:cxnLst/>
              <a:rect l="l" t="t" r="r" b="b"/>
              <a:pathLst>
                <a:path w="3067" h="3963" extrusionOk="0">
                  <a:moveTo>
                    <a:pt x="877" y="0"/>
                  </a:moveTo>
                  <a:cubicBezTo>
                    <a:pt x="847" y="0"/>
                    <a:pt x="821" y="15"/>
                    <a:pt x="817" y="51"/>
                  </a:cubicBezTo>
                  <a:cubicBezTo>
                    <a:pt x="686" y="798"/>
                    <a:pt x="100" y="1330"/>
                    <a:pt x="46" y="2100"/>
                  </a:cubicBezTo>
                  <a:cubicBezTo>
                    <a:pt x="0" y="2739"/>
                    <a:pt x="193" y="3486"/>
                    <a:pt x="655" y="3940"/>
                  </a:cubicBezTo>
                  <a:cubicBezTo>
                    <a:pt x="671" y="3956"/>
                    <a:pt x="688" y="3963"/>
                    <a:pt x="705" y="3963"/>
                  </a:cubicBezTo>
                  <a:cubicBezTo>
                    <a:pt x="764" y="3963"/>
                    <a:pt x="816" y="3886"/>
                    <a:pt x="763" y="3832"/>
                  </a:cubicBezTo>
                  <a:cubicBezTo>
                    <a:pt x="239" y="3324"/>
                    <a:pt x="70" y="2369"/>
                    <a:pt x="270" y="1684"/>
                  </a:cubicBezTo>
                  <a:cubicBezTo>
                    <a:pt x="425" y="1163"/>
                    <a:pt x="785" y="771"/>
                    <a:pt x="929" y="243"/>
                  </a:cubicBezTo>
                  <a:lnTo>
                    <a:pt x="929" y="243"/>
                  </a:lnTo>
                  <a:cubicBezTo>
                    <a:pt x="1191" y="550"/>
                    <a:pt x="1493" y="770"/>
                    <a:pt x="1825" y="1014"/>
                  </a:cubicBezTo>
                  <a:cubicBezTo>
                    <a:pt x="2418" y="1453"/>
                    <a:pt x="2811" y="2077"/>
                    <a:pt x="2911" y="2808"/>
                  </a:cubicBezTo>
                  <a:cubicBezTo>
                    <a:pt x="2917" y="2848"/>
                    <a:pt x="2944" y="2865"/>
                    <a:pt x="2973" y="2865"/>
                  </a:cubicBezTo>
                  <a:cubicBezTo>
                    <a:pt x="3017" y="2865"/>
                    <a:pt x="3067" y="2826"/>
                    <a:pt x="3058" y="2770"/>
                  </a:cubicBezTo>
                  <a:cubicBezTo>
                    <a:pt x="2981" y="2231"/>
                    <a:pt x="2742" y="1707"/>
                    <a:pt x="2380" y="1299"/>
                  </a:cubicBezTo>
                  <a:cubicBezTo>
                    <a:pt x="1941" y="821"/>
                    <a:pt x="1348" y="560"/>
                    <a:pt x="955" y="36"/>
                  </a:cubicBezTo>
                  <a:cubicBezTo>
                    <a:pt x="937" y="14"/>
                    <a:pt x="905" y="0"/>
                    <a:pt x="877" y="0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9" name="Google Shape;1779;p13"/>
            <p:cNvSpPr/>
            <p:nvPr/>
          </p:nvSpPr>
          <p:spPr>
            <a:xfrm>
              <a:off x="4526550" y="1743825"/>
              <a:ext cx="75300" cy="83400"/>
            </a:xfrm>
            <a:custGeom>
              <a:avLst/>
              <a:gdLst/>
              <a:ahLst/>
              <a:cxnLst/>
              <a:rect l="l" t="t" r="r" b="b"/>
              <a:pathLst>
                <a:path w="3012" h="3336" extrusionOk="0">
                  <a:moveTo>
                    <a:pt x="1895" y="1"/>
                  </a:moveTo>
                  <a:lnTo>
                    <a:pt x="1895" y="1"/>
                  </a:lnTo>
                  <a:cubicBezTo>
                    <a:pt x="1402" y="286"/>
                    <a:pt x="948" y="648"/>
                    <a:pt x="555" y="1071"/>
                  </a:cubicBezTo>
                  <a:cubicBezTo>
                    <a:pt x="394" y="1233"/>
                    <a:pt x="247" y="1410"/>
                    <a:pt x="147" y="1641"/>
                  </a:cubicBezTo>
                  <a:cubicBezTo>
                    <a:pt x="47" y="1872"/>
                    <a:pt x="1" y="2150"/>
                    <a:pt x="62" y="2450"/>
                  </a:cubicBezTo>
                  <a:lnTo>
                    <a:pt x="2196" y="3335"/>
                  </a:lnTo>
                  <a:cubicBezTo>
                    <a:pt x="2481" y="3251"/>
                    <a:pt x="3012" y="2558"/>
                    <a:pt x="2758" y="1595"/>
                  </a:cubicBezTo>
                  <a:cubicBezTo>
                    <a:pt x="2696" y="1379"/>
                    <a:pt x="2265" y="794"/>
                    <a:pt x="2119" y="625"/>
                  </a:cubicBezTo>
                  <a:cubicBezTo>
                    <a:pt x="1972" y="455"/>
                    <a:pt x="1880" y="201"/>
                    <a:pt x="1895" y="1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0" name="Google Shape;1780;p13"/>
            <p:cNvSpPr/>
            <p:nvPr/>
          </p:nvSpPr>
          <p:spPr>
            <a:xfrm>
              <a:off x="4522325" y="1742025"/>
              <a:ext cx="76850" cy="87100"/>
            </a:xfrm>
            <a:custGeom>
              <a:avLst/>
              <a:gdLst/>
              <a:ahLst/>
              <a:cxnLst/>
              <a:rect l="l" t="t" r="r" b="b"/>
              <a:pathLst>
                <a:path w="3074" h="3484" extrusionOk="0">
                  <a:moveTo>
                    <a:pt x="2062" y="0"/>
                  </a:moveTo>
                  <a:cubicBezTo>
                    <a:pt x="2049" y="0"/>
                    <a:pt x="2037" y="4"/>
                    <a:pt x="2026" y="11"/>
                  </a:cubicBezTo>
                  <a:cubicBezTo>
                    <a:pt x="1132" y="543"/>
                    <a:pt x="0" y="1359"/>
                    <a:pt x="154" y="2522"/>
                  </a:cubicBezTo>
                  <a:cubicBezTo>
                    <a:pt x="158" y="2572"/>
                    <a:pt x="199" y="2597"/>
                    <a:pt x="236" y="2597"/>
                  </a:cubicBezTo>
                  <a:cubicBezTo>
                    <a:pt x="274" y="2597"/>
                    <a:pt x="308" y="2572"/>
                    <a:pt x="301" y="2522"/>
                  </a:cubicBezTo>
                  <a:cubicBezTo>
                    <a:pt x="168" y="1465"/>
                    <a:pt x="1176" y="706"/>
                    <a:pt x="1999" y="205"/>
                  </a:cubicBezTo>
                  <a:lnTo>
                    <a:pt x="1999" y="205"/>
                  </a:lnTo>
                  <a:cubicBezTo>
                    <a:pt x="2071" y="661"/>
                    <a:pt x="2434" y="972"/>
                    <a:pt x="2680" y="1359"/>
                  </a:cubicBezTo>
                  <a:cubicBezTo>
                    <a:pt x="3011" y="1890"/>
                    <a:pt x="3058" y="3046"/>
                    <a:pt x="2341" y="3330"/>
                  </a:cubicBezTo>
                  <a:cubicBezTo>
                    <a:pt x="2266" y="3365"/>
                    <a:pt x="2288" y="3483"/>
                    <a:pt x="2358" y="3483"/>
                  </a:cubicBezTo>
                  <a:cubicBezTo>
                    <a:pt x="2367" y="3483"/>
                    <a:pt x="2377" y="3481"/>
                    <a:pt x="2388" y="3477"/>
                  </a:cubicBezTo>
                  <a:cubicBezTo>
                    <a:pt x="2873" y="3284"/>
                    <a:pt x="3073" y="2630"/>
                    <a:pt x="3065" y="2152"/>
                  </a:cubicBezTo>
                  <a:cubicBezTo>
                    <a:pt x="3065" y="1829"/>
                    <a:pt x="2981" y="1559"/>
                    <a:pt x="2811" y="1282"/>
                  </a:cubicBezTo>
                  <a:cubicBezTo>
                    <a:pt x="2572" y="905"/>
                    <a:pt x="2149" y="543"/>
                    <a:pt x="2141" y="73"/>
                  </a:cubicBezTo>
                  <a:cubicBezTo>
                    <a:pt x="2135" y="32"/>
                    <a:pt x="2099" y="0"/>
                    <a:pt x="2062" y="0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1" name="Google Shape;1781;p13"/>
            <p:cNvSpPr/>
            <p:nvPr/>
          </p:nvSpPr>
          <p:spPr>
            <a:xfrm>
              <a:off x="4603375" y="1826375"/>
              <a:ext cx="57600" cy="60725"/>
            </a:xfrm>
            <a:custGeom>
              <a:avLst/>
              <a:gdLst/>
              <a:ahLst/>
              <a:cxnLst/>
              <a:rect l="l" t="t" r="r" b="b"/>
              <a:pathLst>
                <a:path w="2304" h="2429" extrusionOk="0">
                  <a:moveTo>
                    <a:pt x="885" y="1"/>
                  </a:moveTo>
                  <a:cubicBezTo>
                    <a:pt x="642" y="1"/>
                    <a:pt x="372" y="53"/>
                    <a:pt x="116" y="157"/>
                  </a:cubicBezTo>
                  <a:lnTo>
                    <a:pt x="0" y="2428"/>
                  </a:lnTo>
                  <a:cubicBezTo>
                    <a:pt x="601" y="2351"/>
                    <a:pt x="1233" y="2013"/>
                    <a:pt x="1641" y="1604"/>
                  </a:cubicBezTo>
                  <a:cubicBezTo>
                    <a:pt x="2049" y="1196"/>
                    <a:pt x="2303" y="703"/>
                    <a:pt x="2288" y="303"/>
                  </a:cubicBezTo>
                  <a:lnTo>
                    <a:pt x="2288" y="303"/>
                  </a:lnTo>
                  <a:cubicBezTo>
                    <a:pt x="2192" y="353"/>
                    <a:pt x="2090" y="374"/>
                    <a:pt x="1994" y="374"/>
                  </a:cubicBezTo>
                  <a:cubicBezTo>
                    <a:pt x="1912" y="374"/>
                    <a:pt x="1835" y="359"/>
                    <a:pt x="1772" y="334"/>
                  </a:cubicBezTo>
                  <a:cubicBezTo>
                    <a:pt x="1641" y="280"/>
                    <a:pt x="1548" y="187"/>
                    <a:pt x="1425" y="118"/>
                  </a:cubicBezTo>
                  <a:cubicBezTo>
                    <a:pt x="1283" y="40"/>
                    <a:pt x="1094" y="1"/>
                    <a:pt x="885" y="1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2" name="Google Shape;1782;p13"/>
            <p:cNvSpPr/>
            <p:nvPr/>
          </p:nvSpPr>
          <p:spPr>
            <a:xfrm>
              <a:off x="4600600" y="1824550"/>
              <a:ext cx="62075" cy="64500"/>
            </a:xfrm>
            <a:custGeom>
              <a:avLst/>
              <a:gdLst/>
              <a:ahLst/>
              <a:cxnLst/>
              <a:rect l="l" t="t" r="r" b="b"/>
              <a:pathLst>
                <a:path w="2483" h="2580" extrusionOk="0">
                  <a:moveTo>
                    <a:pt x="1012" y="0"/>
                  </a:moveTo>
                  <a:cubicBezTo>
                    <a:pt x="738" y="0"/>
                    <a:pt x="470" y="68"/>
                    <a:pt x="212" y="160"/>
                  </a:cubicBezTo>
                  <a:cubicBezTo>
                    <a:pt x="128" y="188"/>
                    <a:pt x="152" y="311"/>
                    <a:pt x="225" y="311"/>
                  </a:cubicBezTo>
                  <a:cubicBezTo>
                    <a:pt x="233" y="311"/>
                    <a:pt x="241" y="310"/>
                    <a:pt x="250" y="307"/>
                  </a:cubicBezTo>
                  <a:cubicBezTo>
                    <a:pt x="492" y="220"/>
                    <a:pt x="729" y="164"/>
                    <a:pt x="961" y="164"/>
                  </a:cubicBezTo>
                  <a:cubicBezTo>
                    <a:pt x="1201" y="164"/>
                    <a:pt x="1436" y="223"/>
                    <a:pt x="1667" y="368"/>
                  </a:cubicBezTo>
                  <a:cubicBezTo>
                    <a:pt x="1823" y="463"/>
                    <a:pt x="1964" y="511"/>
                    <a:pt x="2116" y="511"/>
                  </a:cubicBezTo>
                  <a:cubicBezTo>
                    <a:pt x="2182" y="511"/>
                    <a:pt x="2250" y="502"/>
                    <a:pt x="2323" y="483"/>
                  </a:cubicBezTo>
                  <a:lnTo>
                    <a:pt x="2323" y="483"/>
                  </a:lnTo>
                  <a:cubicBezTo>
                    <a:pt x="2219" y="1535"/>
                    <a:pt x="1042" y="2268"/>
                    <a:pt x="88" y="2432"/>
                  </a:cubicBezTo>
                  <a:cubicBezTo>
                    <a:pt x="1" y="2447"/>
                    <a:pt x="31" y="2580"/>
                    <a:pt x="113" y="2580"/>
                  </a:cubicBezTo>
                  <a:cubicBezTo>
                    <a:pt x="118" y="2580"/>
                    <a:pt x="122" y="2579"/>
                    <a:pt x="127" y="2578"/>
                  </a:cubicBezTo>
                  <a:cubicBezTo>
                    <a:pt x="1182" y="2401"/>
                    <a:pt x="2445" y="1554"/>
                    <a:pt x="2476" y="376"/>
                  </a:cubicBezTo>
                  <a:cubicBezTo>
                    <a:pt x="2482" y="337"/>
                    <a:pt x="2444" y="303"/>
                    <a:pt x="2405" y="303"/>
                  </a:cubicBezTo>
                  <a:cubicBezTo>
                    <a:pt x="2398" y="303"/>
                    <a:pt x="2390" y="304"/>
                    <a:pt x="2383" y="307"/>
                  </a:cubicBezTo>
                  <a:cubicBezTo>
                    <a:pt x="2307" y="334"/>
                    <a:pt x="2235" y="345"/>
                    <a:pt x="2167" y="345"/>
                  </a:cubicBezTo>
                  <a:cubicBezTo>
                    <a:pt x="1829" y="345"/>
                    <a:pt x="1573" y="65"/>
                    <a:pt x="1220" y="14"/>
                  </a:cubicBezTo>
                  <a:cubicBezTo>
                    <a:pt x="1151" y="5"/>
                    <a:pt x="1081" y="0"/>
                    <a:pt x="1012" y="0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3" name="Google Shape;1783;p13"/>
            <p:cNvSpPr/>
            <p:nvPr/>
          </p:nvSpPr>
          <p:spPr>
            <a:xfrm>
              <a:off x="4556200" y="1879650"/>
              <a:ext cx="86100" cy="64250"/>
            </a:xfrm>
            <a:custGeom>
              <a:avLst/>
              <a:gdLst/>
              <a:ahLst/>
              <a:cxnLst/>
              <a:rect l="l" t="t" r="r" b="b"/>
              <a:pathLst>
                <a:path w="3444" h="2570" extrusionOk="0">
                  <a:moveTo>
                    <a:pt x="1871" y="1"/>
                  </a:moveTo>
                  <a:cubicBezTo>
                    <a:pt x="1656" y="1"/>
                    <a:pt x="1438" y="16"/>
                    <a:pt x="1241" y="90"/>
                  </a:cubicBezTo>
                  <a:lnTo>
                    <a:pt x="55" y="675"/>
                  </a:lnTo>
                  <a:cubicBezTo>
                    <a:pt x="1" y="1183"/>
                    <a:pt x="394" y="1668"/>
                    <a:pt x="817" y="1853"/>
                  </a:cubicBezTo>
                  <a:cubicBezTo>
                    <a:pt x="1241" y="2038"/>
                    <a:pt x="1687" y="2007"/>
                    <a:pt x="2134" y="2038"/>
                  </a:cubicBezTo>
                  <a:cubicBezTo>
                    <a:pt x="2581" y="2069"/>
                    <a:pt x="3066" y="2184"/>
                    <a:pt x="3389" y="2569"/>
                  </a:cubicBezTo>
                  <a:cubicBezTo>
                    <a:pt x="3428" y="2184"/>
                    <a:pt x="3443" y="1753"/>
                    <a:pt x="3389" y="1360"/>
                  </a:cubicBezTo>
                  <a:cubicBezTo>
                    <a:pt x="3343" y="967"/>
                    <a:pt x="3189" y="575"/>
                    <a:pt x="2919" y="321"/>
                  </a:cubicBezTo>
                  <a:cubicBezTo>
                    <a:pt x="2688" y="97"/>
                    <a:pt x="2388" y="5"/>
                    <a:pt x="2103" y="5"/>
                  </a:cubicBezTo>
                  <a:cubicBezTo>
                    <a:pt x="2027" y="3"/>
                    <a:pt x="1949" y="1"/>
                    <a:pt x="1871" y="1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4" name="Google Shape;1784;p13"/>
            <p:cNvSpPr/>
            <p:nvPr/>
          </p:nvSpPr>
          <p:spPr>
            <a:xfrm>
              <a:off x="4554675" y="1877350"/>
              <a:ext cx="90875" cy="68525"/>
            </a:xfrm>
            <a:custGeom>
              <a:avLst/>
              <a:gdLst/>
              <a:ahLst/>
              <a:cxnLst/>
              <a:rect l="l" t="t" r="r" b="b"/>
              <a:pathLst>
                <a:path w="3635" h="2741" extrusionOk="0">
                  <a:moveTo>
                    <a:pt x="1996" y="1"/>
                  </a:moveTo>
                  <a:cubicBezTo>
                    <a:pt x="1753" y="1"/>
                    <a:pt x="1508" y="41"/>
                    <a:pt x="1286" y="105"/>
                  </a:cubicBezTo>
                  <a:cubicBezTo>
                    <a:pt x="1203" y="132"/>
                    <a:pt x="1226" y="255"/>
                    <a:pt x="1300" y="255"/>
                  </a:cubicBezTo>
                  <a:cubicBezTo>
                    <a:pt x="1308" y="255"/>
                    <a:pt x="1316" y="254"/>
                    <a:pt x="1325" y="251"/>
                  </a:cubicBezTo>
                  <a:cubicBezTo>
                    <a:pt x="1529" y="192"/>
                    <a:pt x="1744" y="159"/>
                    <a:pt x="1953" y="159"/>
                  </a:cubicBezTo>
                  <a:cubicBezTo>
                    <a:pt x="2486" y="159"/>
                    <a:pt x="2989" y="372"/>
                    <a:pt x="3227" y="913"/>
                  </a:cubicBezTo>
                  <a:cubicBezTo>
                    <a:pt x="3444" y="1410"/>
                    <a:pt x="3432" y="1970"/>
                    <a:pt x="3393" y="2501"/>
                  </a:cubicBezTo>
                  <a:lnTo>
                    <a:pt x="3393" y="2501"/>
                  </a:lnTo>
                  <a:cubicBezTo>
                    <a:pt x="3076" y="2223"/>
                    <a:pt x="2698" y="2102"/>
                    <a:pt x="2264" y="2061"/>
                  </a:cubicBezTo>
                  <a:cubicBezTo>
                    <a:pt x="1402" y="1984"/>
                    <a:pt x="170" y="1976"/>
                    <a:pt x="193" y="767"/>
                  </a:cubicBezTo>
                  <a:cubicBezTo>
                    <a:pt x="193" y="721"/>
                    <a:pt x="154" y="698"/>
                    <a:pt x="116" y="698"/>
                  </a:cubicBezTo>
                  <a:cubicBezTo>
                    <a:pt x="77" y="698"/>
                    <a:pt x="39" y="721"/>
                    <a:pt x="39" y="767"/>
                  </a:cubicBezTo>
                  <a:cubicBezTo>
                    <a:pt x="0" y="2692"/>
                    <a:pt x="2518" y="1783"/>
                    <a:pt x="3396" y="2715"/>
                  </a:cubicBezTo>
                  <a:cubicBezTo>
                    <a:pt x="3414" y="2733"/>
                    <a:pt x="3434" y="2741"/>
                    <a:pt x="3453" y="2741"/>
                  </a:cubicBezTo>
                  <a:cubicBezTo>
                    <a:pt x="3492" y="2741"/>
                    <a:pt x="3527" y="2708"/>
                    <a:pt x="3527" y="2661"/>
                  </a:cubicBezTo>
                  <a:cubicBezTo>
                    <a:pt x="3589" y="1945"/>
                    <a:pt x="3635" y="1052"/>
                    <a:pt x="3134" y="466"/>
                  </a:cubicBezTo>
                  <a:cubicBezTo>
                    <a:pt x="2854" y="127"/>
                    <a:pt x="2428" y="1"/>
                    <a:pt x="1996" y="1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5" name="Google Shape;1785;p13"/>
            <p:cNvSpPr/>
            <p:nvPr/>
          </p:nvSpPr>
          <p:spPr>
            <a:xfrm>
              <a:off x="4511725" y="1898625"/>
              <a:ext cx="69525" cy="81650"/>
            </a:xfrm>
            <a:custGeom>
              <a:avLst/>
              <a:gdLst/>
              <a:ahLst/>
              <a:cxnLst/>
              <a:rect l="l" t="t" r="r" b="b"/>
              <a:pathLst>
                <a:path w="2781" h="3266" extrusionOk="0">
                  <a:moveTo>
                    <a:pt x="2119" y="1"/>
                  </a:moveTo>
                  <a:lnTo>
                    <a:pt x="409" y="255"/>
                  </a:lnTo>
                  <a:cubicBezTo>
                    <a:pt x="155" y="455"/>
                    <a:pt x="1" y="817"/>
                    <a:pt x="1" y="1194"/>
                  </a:cubicBezTo>
                  <a:cubicBezTo>
                    <a:pt x="9" y="1572"/>
                    <a:pt x="178" y="1964"/>
                    <a:pt x="440" y="2203"/>
                  </a:cubicBezTo>
                  <a:cubicBezTo>
                    <a:pt x="609" y="2349"/>
                    <a:pt x="817" y="2442"/>
                    <a:pt x="979" y="2611"/>
                  </a:cubicBezTo>
                  <a:cubicBezTo>
                    <a:pt x="1141" y="2773"/>
                    <a:pt x="1256" y="3058"/>
                    <a:pt x="1164" y="3266"/>
                  </a:cubicBezTo>
                  <a:cubicBezTo>
                    <a:pt x="1610" y="2842"/>
                    <a:pt x="2119" y="2426"/>
                    <a:pt x="2457" y="1887"/>
                  </a:cubicBezTo>
                  <a:cubicBezTo>
                    <a:pt x="2619" y="1625"/>
                    <a:pt x="2765" y="1340"/>
                    <a:pt x="2773" y="1009"/>
                  </a:cubicBezTo>
                  <a:cubicBezTo>
                    <a:pt x="2781" y="570"/>
                    <a:pt x="2488" y="116"/>
                    <a:pt x="2119" y="1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6" name="Google Shape;1786;p13"/>
            <p:cNvSpPr/>
            <p:nvPr/>
          </p:nvSpPr>
          <p:spPr>
            <a:xfrm>
              <a:off x="4508275" y="1896900"/>
              <a:ext cx="77600" cy="85200"/>
            </a:xfrm>
            <a:custGeom>
              <a:avLst/>
              <a:gdLst/>
              <a:ahLst/>
              <a:cxnLst/>
              <a:rect l="l" t="t" r="r" b="b"/>
              <a:pathLst>
                <a:path w="3104" h="3408" extrusionOk="0">
                  <a:moveTo>
                    <a:pt x="2261" y="1"/>
                  </a:moveTo>
                  <a:cubicBezTo>
                    <a:pt x="2186" y="1"/>
                    <a:pt x="2137" y="105"/>
                    <a:pt x="2218" y="139"/>
                  </a:cubicBezTo>
                  <a:cubicBezTo>
                    <a:pt x="3019" y="478"/>
                    <a:pt x="2888" y="1386"/>
                    <a:pt x="2480" y="1987"/>
                  </a:cubicBezTo>
                  <a:cubicBezTo>
                    <a:pt x="2186" y="2431"/>
                    <a:pt x="1789" y="2784"/>
                    <a:pt x="1397" y="3143"/>
                  </a:cubicBezTo>
                  <a:lnTo>
                    <a:pt x="1397" y="3143"/>
                  </a:lnTo>
                  <a:cubicBezTo>
                    <a:pt x="1393" y="2890"/>
                    <a:pt x="1246" y="2687"/>
                    <a:pt x="1032" y="2503"/>
                  </a:cubicBezTo>
                  <a:cubicBezTo>
                    <a:pt x="732" y="2249"/>
                    <a:pt x="455" y="2103"/>
                    <a:pt x="308" y="1710"/>
                  </a:cubicBezTo>
                  <a:cubicBezTo>
                    <a:pt x="139" y="1232"/>
                    <a:pt x="224" y="724"/>
                    <a:pt x="601" y="378"/>
                  </a:cubicBezTo>
                  <a:cubicBezTo>
                    <a:pt x="662" y="329"/>
                    <a:pt x="607" y="251"/>
                    <a:pt x="544" y="251"/>
                  </a:cubicBezTo>
                  <a:cubicBezTo>
                    <a:pt x="527" y="251"/>
                    <a:pt x="509" y="257"/>
                    <a:pt x="493" y="270"/>
                  </a:cubicBezTo>
                  <a:cubicBezTo>
                    <a:pt x="139" y="593"/>
                    <a:pt x="0" y="1055"/>
                    <a:pt x="93" y="1525"/>
                  </a:cubicBezTo>
                  <a:cubicBezTo>
                    <a:pt x="147" y="1771"/>
                    <a:pt x="247" y="2010"/>
                    <a:pt x="416" y="2203"/>
                  </a:cubicBezTo>
                  <a:cubicBezTo>
                    <a:pt x="701" y="2542"/>
                    <a:pt x="1371" y="2719"/>
                    <a:pt x="1225" y="3312"/>
                  </a:cubicBezTo>
                  <a:cubicBezTo>
                    <a:pt x="1214" y="3367"/>
                    <a:pt x="1259" y="3407"/>
                    <a:pt x="1305" y="3407"/>
                  </a:cubicBezTo>
                  <a:cubicBezTo>
                    <a:pt x="1323" y="3407"/>
                    <a:pt x="1341" y="3401"/>
                    <a:pt x="1356" y="3389"/>
                  </a:cubicBezTo>
                  <a:cubicBezTo>
                    <a:pt x="1941" y="2842"/>
                    <a:pt x="2649" y="2280"/>
                    <a:pt x="2911" y="1486"/>
                  </a:cubicBezTo>
                  <a:cubicBezTo>
                    <a:pt x="3104" y="909"/>
                    <a:pt x="2873" y="254"/>
                    <a:pt x="2295" y="8"/>
                  </a:cubicBezTo>
                  <a:cubicBezTo>
                    <a:pt x="2283" y="3"/>
                    <a:pt x="2272" y="1"/>
                    <a:pt x="2261" y="1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7" name="Google Shape;1787;p13"/>
            <p:cNvSpPr/>
            <p:nvPr/>
          </p:nvSpPr>
          <p:spPr>
            <a:xfrm>
              <a:off x="4446850" y="1895150"/>
              <a:ext cx="97250" cy="77250"/>
            </a:xfrm>
            <a:custGeom>
              <a:avLst/>
              <a:gdLst/>
              <a:ahLst/>
              <a:cxnLst/>
              <a:rect l="l" t="t" r="r" b="b"/>
              <a:pathLst>
                <a:path w="3890" h="3090" extrusionOk="0">
                  <a:moveTo>
                    <a:pt x="3597" y="1"/>
                  </a:moveTo>
                  <a:lnTo>
                    <a:pt x="840" y="278"/>
                  </a:lnTo>
                  <a:cubicBezTo>
                    <a:pt x="594" y="324"/>
                    <a:pt x="363" y="478"/>
                    <a:pt x="216" y="702"/>
                  </a:cubicBezTo>
                  <a:cubicBezTo>
                    <a:pt x="70" y="925"/>
                    <a:pt x="1" y="1210"/>
                    <a:pt x="39" y="1487"/>
                  </a:cubicBezTo>
                  <a:cubicBezTo>
                    <a:pt x="70" y="1764"/>
                    <a:pt x="201" y="2011"/>
                    <a:pt x="286" y="2280"/>
                  </a:cubicBezTo>
                  <a:cubicBezTo>
                    <a:pt x="363" y="2542"/>
                    <a:pt x="393" y="2866"/>
                    <a:pt x="232" y="3089"/>
                  </a:cubicBezTo>
                  <a:cubicBezTo>
                    <a:pt x="243" y="3089"/>
                    <a:pt x="255" y="3089"/>
                    <a:pt x="266" y="3089"/>
                  </a:cubicBezTo>
                  <a:cubicBezTo>
                    <a:pt x="1103" y="3089"/>
                    <a:pt x="1997" y="2813"/>
                    <a:pt x="2727" y="2357"/>
                  </a:cubicBezTo>
                  <a:cubicBezTo>
                    <a:pt x="3112" y="2119"/>
                    <a:pt x="3481" y="1803"/>
                    <a:pt x="3682" y="1372"/>
                  </a:cubicBezTo>
                  <a:cubicBezTo>
                    <a:pt x="3882" y="940"/>
                    <a:pt x="3890" y="371"/>
                    <a:pt x="3597" y="1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8" name="Google Shape;1788;p13"/>
            <p:cNvSpPr/>
            <p:nvPr/>
          </p:nvSpPr>
          <p:spPr>
            <a:xfrm>
              <a:off x="4443200" y="1893400"/>
              <a:ext cx="107825" cy="80900"/>
            </a:xfrm>
            <a:custGeom>
              <a:avLst/>
              <a:gdLst/>
              <a:ahLst/>
              <a:cxnLst/>
              <a:rect l="l" t="t" r="r" b="b"/>
              <a:pathLst>
                <a:path w="4313" h="3236" extrusionOk="0">
                  <a:moveTo>
                    <a:pt x="3750" y="1"/>
                  </a:moveTo>
                  <a:cubicBezTo>
                    <a:pt x="3694" y="1"/>
                    <a:pt x="3638" y="55"/>
                    <a:pt x="3681" y="109"/>
                  </a:cubicBezTo>
                  <a:cubicBezTo>
                    <a:pt x="4259" y="980"/>
                    <a:pt x="3581" y="1896"/>
                    <a:pt x="2834" y="2366"/>
                  </a:cubicBezTo>
                  <a:cubicBezTo>
                    <a:pt x="2128" y="2807"/>
                    <a:pt x="1324" y="3044"/>
                    <a:pt x="496" y="3078"/>
                  </a:cubicBezTo>
                  <a:lnTo>
                    <a:pt x="496" y="3078"/>
                  </a:lnTo>
                  <a:cubicBezTo>
                    <a:pt x="591" y="2839"/>
                    <a:pt x="580" y="2591"/>
                    <a:pt x="501" y="2327"/>
                  </a:cubicBezTo>
                  <a:cubicBezTo>
                    <a:pt x="439" y="2112"/>
                    <a:pt x="339" y="1911"/>
                    <a:pt x="285" y="1696"/>
                  </a:cubicBezTo>
                  <a:cubicBezTo>
                    <a:pt x="162" y="1134"/>
                    <a:pt x="447" y="579"/>
                    <a:pt x="1001" y="417"/>
                  </a:cubicBezTo>
                  <a:cubicBezTo>
                    <a:pt x="1094" y="396"/>
                    <a:pt x="1068" y="269"/>
                    <a:pt x="984" y="269"/>
                  </a:cubicBezTo>
                  <a:cubicBezTo>
                    <a:pt x="977" y="269"/>
                    <a:pt x="970" y="269"/>
                    <a:pt x="963" y="271"/>
                  </a:cubicBezTo>
                  <a:cubicBezTo>
                    <a:pt x="509" y="402"/>
                    <a:pt x="193" y="733"/>
                    <a:pt x="116" y="1203"/>
                  </a:cubicBezTo>
                  <a:cubicBezTo>
                    <a:pt x="0" y="1865"/>
                    <a:pt x="655" y="2489"/>
                    <a:pt x="308" y="3120"/>
                  </a:cubicBezTo>
                  <a:cubicBezTo>
                    <a:pt x="285" y="3174"/>
                    <a:pt x="316" y="3236"/>
                    <a:pt x="378" y="3236"/>
                  </a:cubicBezTo>
                  <a:cubicBezTo>
                    <a:pt x="1410" y="3221"/>
                    <a:pt x="2495" y="2889"/>
                    <a:pt x="3304" y="2212"/>
                  </a:cubicBezTo>
                  <a:cubicBezTo>
                    <a:pt x="3935" y="1680"/>
                    <a:pt x="4313" y="787"/>
                    <a:pt x="3812" y="32"/>
                  </a:cubicBezTo>
                  <a:cubicBezTo>
                    <a:pt x="3796" y="10"/>
                    <a:pt x="3773" y="1"/>
                    <a:pt x="3750" y="1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9" name="Google Shape;1789;p13"/>
            <p:cNvSpPr/>
            <p:nvPr/>
          </p:nvSpPr>
          <p:spPr>
            <a:xfrm>
              <a:off x="4397750" y="1853675"/>
              <a:ext cx="84175" cy="58275"/>
            </a:xfrm>
            <a:custGeom>
              <a:avLst/>
              <a:gdLst/>
              <a:ahLst/>
              <a:cxnLst/>
              <a:rect l="l" t="t" r="r" b="b"/>
              <a:pathLst>
                <a:path w="3367" h="2331" extrusionOk="0">
                  <a:moveTo>
                    <a:pt x="2096" y="0"/>
                  </a:moveTo>
                  <a:cubicBezTo>
                    <a:pt x="1922" y="0"/>
                    <a:pt x="1743" y="33"/>
                    <a:pt x="1572" y="89"/>
                  </a:cubicBezTo>
                  <a:cubicBezTo>
                    <a:pt x="1241" y="197"/>
                    <a:pt x="933" y="389"/>
                    <a:pt x="632" y="574"/>
                  </a:cubicBezTo>
                  <a:cubicBezTo>
                    <a:pt x="424" y="705"/>
                    <a:pt x="217" y="844"/>
                    <a:pt x="1" y="975"/>
                  </a:cubicBezTo>
                  <a:cubicBezTo>
                    <a:pt x="193" y="1321"/>
                    <a:pt x="347" y="1645"/>
                    <a:pt x="648" y="1899"/>
                  </a:cubicBezTo>
                  <a:cubicBezTo>
                    <a:pt x="974" y="2178"/>
                    <a:pt x="1403" y="2330"/>
                    <a:pt x="1838" y="2330"/>
                  </a:cubicBezTo>
                  <a:cubicBezTo>
                    <a:pt x="1896" y="2330"/>
                    <a:pt x="1953" y="2328"/>
                    <a:pt x="2011" y="2322"/>
                  </a:cubicBezTo>
                  <a:cubicBezTo>
                    <a:pt x="2511" y="2276"/>
                    <a:pt x="3012" y="2030"/>
                    <a:pt x="3366" y="1645"/>
                  </a:cubicBezTo>
                  <a:lnTo>
                    <a:pt x="2565" y="97"/>
                  </a:lnTo>
                  <a:cubicBezTo>
                    <a:pt x="2420" y="29"/>
                    <a:pt x="2260" y="0"/>
                    <a:pt x="2096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0" name="Google Shape;1790;p13"/>
            <p:cNvSpPr/>
            <p:nvPr/>
          </p:nvSpPr>
          <p:spPr>
            <a:xfrm>
              <a:off x="4395650" y="1851975"/>
              <a:ext cx="88950" cy="61800"/>
            </a:xfrm>
            <a:custGeom>
              <a:avLst/>
              <a:gdLst/>
              <a:ahLst/>
              <a:cxnLst/>
              <a:rect l="l" t="t" r="r" b="b"/>
              <a:pathLst>
                <a:path w="3558" h="2472" extrusionOk="0">
                  <a:moveTo>
                    <a:pt x="2157" y="1"/>
                  </a:moveTo>
                  <a:cubicBezTo>
                    <a:pt x="1392" y="1"/>
                    <a:pt x="670" y="582"/>
                    <a:pt x="46" y="973"/>
                  </a:cubicBezTo>
                  <a:cubicBezTo>
                    <a:pt x="16" y="996"/>
                    <a:pt x="0" y="1043"/>
                    <a:pt x="23" y="1081"/>
                  </a:cubicBezTo>
                  <a:cubicBezTo>
                    <a:pt x="385" y="1743"/>
                    <a:pt x="801" y="2305"/>
                    <a:pt x="1594" y="2444"/>
                  </a:cubicBezTo>
                  <a:cubicBezTo>
                    <a:pt x="1704" y="2463"/>
                    <a:pt x="1813" y="2472"/>
                    <a:pt x="1920" y="2472"/>
                  </a:cubicBezTo>
                  <a:cubicBezTo>
                    <a:pt x="2522" y="2472"/>
                    <a:pt x="3079" y="2191"/>
                    <a:pt x="3504" y="1766"/>
                  </a:cubicBezTo>
                  <a:cubicBezTo>
                    <a:pt x="3558" y="1713"/>
                    <a:pt x="3505" y="1636"/>
                    <a:pt x="3447" y="1636"/>
                  </a:cubicBezTo>
                  <a:cubicBezTo>
                    <a:pt x="3430" y="1636"/>
                    <a:pt x="3412" y="1643"/>
                    <a:pt x="3396" y="1659"/>
                  </a:cubicBezTo>
                  <a:cubicBezTo>
                    <a:pt x="2979" y="2072"/>
                    <a:pt x="2434" y="2300"/>
                    <a:pt x="1902" y="2300"/>
                  </a:cubicBezTo>
                  <a:cubicBezTo>
                    <a:pt x="1344" y="2300"/>
                    <a:pt x="802" y="2049"/>
                    <a:pt x="439" y="1497"/>
                  </a:cubicBezTo>
                  <a:cubicBezTo>
                    <a:pt x="331" y="1335"/>
                    <a:pt x="193" y="1197"/>
                    <a:pt x="285" y="1004"/>
                  </a:cubicBezTo>
                  <a:cubicBezTo>
                    <a:pt x="347" y="873"/>
                    <a:pt x="778" y="696"/>
                    <a:pt x="909" y="619"/>
                  </a:cubicBezTo>
                  <a:cubicBezTo>
                    <a:pt x="1305" y="378"/>
                    <a:pt x="1717" y="154"/>
                    <a:pt x="2163" y="154"/>
                  </a:cubicBezTo>
                  <a:cubicBezTo>
                    <a:pt x="2316" y="154"/>
                    <a:pt x="2473" y="181"/>
                    <a:pt x="2634" y="242"/>
                  </a:cubicBezTo>
                  <a:cubicBezTo>
                    <a:pt x="2643" y="245"/>
                    <a:pt x="2651" y="246"/>
                    <a:pt x="2659" y="246"/>
                  </a:cubicBezTo>
                  <a:cubicBezTo>
                    <a:pt x="2732" y="246"/>
                    <a:pt x="2756" y="123"/>
                    <a:pt x="2672" y="95"/>
                  </a:cubicBezTo>
                  <a:cubicBezTo>
                    <a:pt x="2499" y="30"/>
                    <a:pt x="2327" y="1"/>
                    <a:pt x="2157" y="1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1" name="Google Shape;1791;p13"/>
            <p:cNvSpPr/>
            <p:nvPr/>
          </p:nvSpPr>
          <p:spPr>
            <a:xfrm>
              <a:off x="4435500" y="1785625"/>
              <a:ext cx="90500" cy="78500"/>
            </a:xfrm>
            <a:custGeom>
              <a:avLst/>
              <a:gdLst/>
              <a:ahLst/>
              <a:cxnLst/>
              <a:rect l="l" t="t" r="r" b="b"/>
              <a:pathLst>
                <a:path w="3620" h="3140" extrusionOk="0">
                  <a:moveTo>
                    <a:pt x="154" y="0"/>
                  </a:moveTo>
                  <a:cubicBezTo>
                    <a:pt x="331" y="185"/>
                    <a:pt x="401" y="516"/>
                    <a:pt x="370" y="778"/>
                  </a:cubicBezTo>
                  <a:cubicBezTo>
                    <a:pt x="339" y="1040"/>
                    <a:pt x="0" y="1918"/>
                    <a:pt x="239" y="2449"/>
                  </a:cubicBezTo>
                  <a:cubicBezTo>
                    <a:pt x="404" y="2814"/>
                    <a:pt x="742" y="3140"/>
                    <a:pt x="1012" y="3140"/>
                  </a:cubicBezTo>
                  <a:cubicBezTo>
                    <a:pt x="1032" y="3140"/>
                    <a:pt x="1051" y="3138"/>
                    <a:pt x="1071" y="3134"/>
                  </a:cubicBezTo>
                  <a:lnTo>
                    <a:pt x="3620" y="2719"/>
                  </a:lnTo>
                  <a:cubicBezTo>
                    <a:pt x="3196" y="1094"/>
                    <a:pt x="1810" y="262"/>
                    <a:pt x="778" y="69"/>
                  </a:cubicBezTo>
                  <a:cubicBezTo>
                    <a:pt x="578" y="31"/>
                    <a:pt x="355" y="0"/>
                    <a:pt x="154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2" name="Google Shape;1792;p13"/>
            <p:cNvSpPr/>
            <p:nvPr/>
          </p:nvSpPr>
          <p:spPr>
            <a:xfrm>
              <a:off x="4434925" y="1783875"/>
              <a:ext cx="93275" cy="82050"/>
            </a:xfrm>
            <a:custGeom>
              <a:avLst/>
              <a:gdLst/>
              <a:ahLst/>
              <a:cxnLst/>
              <a:rect l="l" t="t" r="r" b="b"/>
              <a:pathLst>
                <a:path w="3731" h="3282" extrusionOk="0">
                  <a:moveTo>
                    <a:pt x="169" y="0"/>
                  </a:moveTo>
                  <a:cubicBezTo>
                    <a:pt x="106" y="0"/>
                    <a:pt x="87" y="80"/>
                    <a:pt x="123" y="124"/>
                  </a:cubicBezTo>
                  <a:cubicBezTo>
                    <a:pt x="616" y="755"/>
                    <a:pt x="0" y="1579"/>
                    <a:pt x="116" y="2288"/>
                  </a:cubicBezTo>
                  <a:cubicBezTo>
                    <a:pt x="192" y="2739"/>
                    <a:pt x="588" y="3281"/>
                    <a:pt x="1083" y="3281"/>
                  </a:cubicBezTo>
                  <a:cubicBezTo>
                    <a:pt x="1087" y="3281"/>
                    <a:pt x="1090" y="3281"/>
                    <a:pt x="1094" y="3281"/>
                  </a:cubicBezTo>
                  <a:cubicBezTo>
                    <a:pt x="1194" y="3281"/>
                    <a:pt x="1194" y="3127"/>
                    <a:pt x="1094" y="3127"/>
                  </a:cubicBezTo>
                  <a:cubicBezTo>
                    <a:pt x="1091" y="3127"/>
                    <a:pt x="1088" y="3127"/>
                    <a:pt x="1085" y="3127"/>
                  </a:cubicBezTo>
                  <a:cubicBezTo>
                    <a:pt x="544" y="3127"/>
                    <a:pt x="254" y="2447"/>
                    <a:pt x="254" y="2003"/>
                  </a:cubicBezTo>
                  <a:cubicBezTo>
                    <a:pt x="254" y="1680"/>
                    <a:pt x="354" y="1372"/>
                    <a:pt x="424" y="1063"/>
                  </a:cubicBezTo>
                  <a:cubicBezTo>
                    <a:pt x="496" y="740"/>
                    <a:pt x="484" y="433"/>
                    <a:pt x="323" y="153"/>
                  </a:cubicBezTo>
                  <a:lnTo>
                    <a:pt x="323" y="153"/>
                  </a:lnTo>
                  <a:cubicBezTo>
                    <a:pt x="1855" y="246"/>
                    <a:pt x="3155" y="1334"/>
                    <a:pt x="3566" y="2812"/>
                  </a:cubicBezTo>
                  <a:cubicBezTo>
                    <a:pt x="3578" y="2848"/>
                    <a:pt x="3608" y="2864"/>
                    <a:pt x="3638" y="2864"/>
                  </a:cubicBezTo>
                  <a:cubicBezTo>
                    <a:pt x="3684" y="2864"/>
                    <a:pt x="3731" y="2826"/>
                    <a:pt x="3712" y="2765"/>
                  </a:cubicBezTo>
                  <a:cubicBezTo>
                    <a:pt x="3273" y="1179"/>
                    <a:pt x="1833" y="32"/>
                    <a:pt x="177" y="1"/>
                  </a:cubicBezTo>
                  <a:cubicBezTo>
                    <a:pt x="174" y="0"/>
                    <a:pt x="171" y="0"/>
                    <a:pt x="169" y="0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3" name="Google Shape;1793;p13"/>
            <p:cNvSpPr/>
            <p:nvPr/>
          </p:nvSpPr>
          <p:spPr>
            <a:xfrm>
              <a:off x="4489025" y="1785800"/>
              <a:ext cx="70100" cy="68950"/>
            </a:xfrm>
            <a:custGeom>
              <a:avLst/>
              <a:gdLst/>
              <a:ahLst/>
              <a:cxnLst/>
              <a:rect l="l" t="t" r="r" b="b"/>
              <a:pathLst>
                <a:path w="2804" h="2758" extrusionOk="0">
                  <a:moveTo>
                    <a:pt x="539" y="1"/>
                  </a:moveTo>
                  <a:cubicBezTo>
                    <a:pt x="551" y="17"/>
                    <a:pt x="563" y="32"/>
                    <a:pt x="575" y="47"/>
                  </a:cubicBezTo>
                  <a:lnTo>
                    <a:pt x="575" y="47"/>
                  </a:lnTo>
                  <a:cubicBezTo>
                    <a:pt x="564" y="31"/>
                    <a:pt x="552" y="16"/>
                    <a:pt x="539" y="1"/>
                  </a:cubicBezTo>
                  <a:close/>
                  <a:moveTo>
                    <a:pt x="575" y="47"/>
                  </a:moveTo>
                  <a:cubicBezTo>
                    <a:pt x="717" y="257"/>
                    <a:pt x="668" y="566"/>
                    <a:pt x="547" y="809"/>
                  </a:cubicBezTo>
                  <a:cubicBezTo>
                    <a:pt x="416" y="1079"/>
                    <a:pt x="223" y="1310"/>
                    <a:pt x="131" y="1595"/>
                  </a:cubicBezTo>
                  <a:cubicBezTo>
                    <a:pt x="0" y="2026"/>
                    <a:pt x="177" y="2527"/>
                    <a:pt x="547" y="2758"/>
                  </a:cubicBezTo>
                  <a:lnTo>
                    <a:pt x="2803" y="1965"/>
                  </a:lnTo>
                  <a:cubicBezTo>
                    <a:pt x="2726" y="1395"/>
                    <a:pt x="2349" y="886"/>
                    <a:pt x="1833" y="655"/>
                  </a:cubicBezTo>
                  <a:cubicBezTo>
                    <a:pt x="1412" y="471"/>
                    <a:pt x="864" y="392"/>
                    <a:pt x="575" y="47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4" name="Google Shape;1794;p13"/>
            <p:cNvSpPr/>
            <p:nvPr/>
          </p:nvSpPr>
          <p:spPr>
            <a:xfrm>
              <a:off x="4484975" y="1783925"/>
              <a:ext cx="76300" cy="72875"/>
            </a:xfrm>
            <a:custGeom>
              <a:avLst/>
              <a:gdLst/>
              <a:ahLst/>
              <a:cxnLst/>
              <a:rect l="l" t="t" r="r" b="b"/>
              <a:pathLst>
                <a:path w="3052" h="2915" extrusionOk="0">
                  <a:moveTo>
                    <a:pt x="705" y="1"/>
                  </a:moveTo>
                  <a:cubicBezTo>
                    <a:pt x="650" y="1"/>
                    <a:pt x="597" y="62"/>
                    <a:pt x="632" y="114"/>
                  </a:cubicBezTo>
                  <a:cubicBezTo>
                    <a:pt x="1032" y="715"/>
                    <a:pt x="193" y="1323"/>
                    <a:pt x="178" y="1932"/>
                  </a:cubicBezTo>
                  <a:cubicBezTo>
                    <a:pt x="162" y="2332"/>
                    <a:pt x="355" y="2671"/>
                    <a:pt x="670" y="2902"/>
                  </a:cubicBezTo>
                  <a:cubicBezTo>
                    <a:pt x="683" y="2911"/>
                    <a:pt x="696" y="2915"/>
                    <a:pt x="708" y="2915"/>
                  </a:cubicBezTo>
                  <a:cubicBezTo>
                    <a:pt x="769" y="2915"/>
                    <a:pt x="812" y="2815"/>
                    <a:pt x="747" y="2763"/>
                  </a:cubicBezTo>
                  <a:cubicBezTo>
                    <a:pt x="0" y="2224"/>
                    <a:pt x="486" y="1547"/>
                    <a:pt x="778" y="923"/>
                  </a:cubicBezTo>
                  <a:cubicBezTo>
                    <a:pt x="868" y="729"/>
                    <a:pt x="915" y="535"/>
                    <a:pt x="886" y="346"/>
                  </a:cubicBezTo>
                  <a:lnTo>
                    <a:pt x="886" y="346"/>
                  </a:lnTo>
                  <a:cubicBezTo>
                    <a:pt x="1115" y="506"/>
                    <a:pt x="1384" y="589"/>
                    <a:pt x="1664" y="684"/>
                  </a:cubicBezTo>
                  <a:cubicBezTo>
                    <a:pt x="2326" y="923"/>
                    <a:pt x="2765" y="1354"/>
                    <a:pt x="2896" y="2063"/>
                  </a:cubicBezTo>
                  <a:cubicBezTo>
                    <a:pt x="2902" y="2102"/>
                    <a:pt x="2929" y="2119"/>
                    <a:pt x="2958" y="2119"/>
                  </a:cubicBezTo>
                  <a:cubicBezTo>
                    <a:pt x="3002" y="2119"/>
                    <a:pt x="3052" y="2080"/>
                    <a:pt x="3042" y="2024"/>
                  </a:cubicBezTo>
                  <a:cubicBezTo>
                    <a:pt x="2958" y="1547"/>
                    <a:pt x="2727" y="1131"/>
                    <a:pt x="2341" y="846"/>
                  </a:cubicBezTo>
                  <a:cubicBezTo>
                    <a:pt x="1849" y="484"/>
                    <a:pt x="1163" y="499"/>
                    <a:pt x="755" y="22"/>
                  </a:cubicBezTo>
                  <a:cubicBezTo>
                    <a:pt x="740" y="7"/>
                    <a:pt x="722" y="1"/>
                    <a:pt x="705" y="1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5" name="Google Shape;1795;p13"/>
            <p:cNvSpPr/>
            <p:nvPr/>
          </p:nvSpPr>
          <p:spPr>
            <a:xfrm>
              <a:off x="4444550" y="1826050"/>
              <a:ext cx="77025" cy="59600"/>
            </a:xfrm>
            <a:custGeom>
              <a:avLst/>
              <a:gdLst/>
              <a:ahLst/>
              <a:cxnLst/>
              <a:rect l="l" t="t" r="r" b="b"/>
              <a:pathLst>
                <a:path w="3081" h="2384" extrusionOk="0">
                  <a:moveTo>
                    <a:pt x="0" y="0"/>
                  </a:moveTo>
                  <a:cubicBezTo>
                    <a:pt x="100" y="701"/>
                    <a:pt x="324" y="1410"/>
                    <a:pt x="832" y="1895"/>
                  </a:cubicBezTo>
                  <a:cubicBezTo>
                    <a:pt x="1146" y="2199"/>
                    <a:pt x="1589" y="2383"/>
                    <a:pt x="2029" y="2383"/>
                  </a:cubicBezTo>
                  <a:cubicBezTo>
                    <a:pt x="2301" y="2383"/>
                    <a:pt x="2573" y="2313"/>
                    <a:pt x="2811" y="2157"/>
                  </a:cubicBezTo>
                  <a:lnTo>
                    <a:pt x="3081" y="986"/>
                  </a:lnTo>
                  <a:cubicBezTo>
                    <a:pt x="2819" y="709"/>
                    <a:pt x="2418" y="624"/>
                    <a:pt x="2033" y="616"/>
                  </a:cubicBezTo>
                  <a:cubicBezTo>
                    <a:pt x="2007" y="616"/>
                    <a:pt x="1980" y="616"/>
                    <a:pt x="1953" y="616"/>
                  </a:cubicBezTo>
                  <a:cubicBezTo>
                    <a:pt x="1738" y="616"/>
                    <a:pt x="1521" y="631"/>
                    <a:pt x="1307" y="631"/>
                  </a:cubicBezTo>
                  <a:cubicBezTo>
                    <a:pt x="1162" y="631"/>
                    <a:pt x="1019" y="624"/>
                    <a:pt x="878" y="601"/>
                  </a:cubicBezTo>
                  <a:cubicBezTo>
                    <a:pt x="508" y="547"/>
                    <a:pt x="131" y="347"/>
                    <a:pt x="0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6" name="Google Shape;1796;p13"/>
            <p:cNvSpPr/>
            <p:nvPr/>
          </p:nvSpPr>
          <p:spPr>
            <a:xfrm>
              <a:off x="4442550" y="1824050"/>
              <a:ext cx="81750" cy="63300"/>
            </a:xfrm>
            <a:custGeom>
              <a:avLst/>
              <a:gdLst/>
              <a:ahLst/>
              <a:cxnLst/>
              <a:rect l="l" t="t" r="r" b="b"/>
              <a:pathLst>
                <a:path w="3270" h="2532" extrusionOk="0">
                  <a:moveTo>
                    <a:pt x="91" y="1"/>
                  </a:moveTo>
                  <a:cubicBezTo>
                    <a:pt x="47" y="1"/>
                    <a:pt x="1" y="45"/>
                    <a:pt x="11" y="96"/>
                  </a:cubicBezTo>
                  <a:cubicBezTo>
                    <a:pt x="126" y="866"/>
                    <a:pt x="381" y="1697"/>
                    <a:pt x="1035" y="2183"/>
                  </a:cubicBezTo>
                  <a:cubicBezTo>
                    <a:pt x="1350" y="2412"/>
                    <a:pt x="1719" y="2531"/>
                    <a:pt x="2088" y="2531"/>
                  </a:cubicBezTo>
                  <a:cubicBezTo>
                    <a:pt x="2377" y="2531"/>
                    <a:pt x="2666" y="2458"/>
                    <a:pt x="2930" y="2306"/>
                  </a:cubicBezTo>
                  <a:cubicBezTo>
                    <a:pt x="3001" y="2267"/>
                    <a:pt x="2958" y="2163"/>
                    <a:pt x="2892" y="2163"/>
                  </a:cubicBezTo>
                  <a:cubicBezTo>
                    <a:pt x="2879" y="2163"/>
                    <a:pt x="2866" y="2166"/>
                    <a:pt x="2853" y="2175"/>
                  </a:cubicBezTo>
                  <a:cubicBezTo>
                    <a:pt x="2612" y="2314"/>
                    <a:pt x="2349" y="2380"/>
                    <a:pt x="2087" y="2380"/>
                  </a:cubicBezTo>
                  <a:cubicBezTo>
                    <a:pt x="1653" y="2380"/>
                    <a:pt x="1224" y="2198"/>
                    <a:pt x="912" y="1867"/>
                  </a:cubicBezTo>
                  <a:cubicBezTo>
                    <a:pt x="530" y="1466"/>
                    <a:pt x="336" y="952"/>
                    <a:pt x="223" y="422"/>
                  </a:cubicBezTo>
                  <a:lnTo>
                    <a:pt x="223" y="422"/>
                  </a:lnTo>
                  <a:cubicBezTo>
                    <a:pt x="539" y="752"/>
                    <a:pt x="1006" y="781"/>
                    <a:pt x="1494" y="781"/>
                  </a:cubicBezTo>
                  <a:cubicBezTo>
                    <a:pt x="1600" y="781"/>
                    <a:pt x="1708" y="780"/>
                    <a:pt x="1815" y="780"/>
                  </a:cubicBezTo>
                  <a:cubicBezTo>
                    <a:pt x="2295" y="780"/>
                    <a:pt x="2767" y="808"/>
                    <a:pt x="3107" y="1120"/>
                  </a:cubicBezTo>
                  <a:cubicBezTo>
                    <a:pt x="3121" y="1133"/>
                    <a:pt x="3137" y="1138"/>
                    <a:pt x="3153" y="1138"/>
                  </a:cubicBezTo>
                  <a:cubicBezTo>
                    <a:pt x="3213" y="1138"/>
                    <a:pt x="3269" y="1061"/>
                    <a:pt x="3214" y="1012"/>
                  </a:cubicBezTo>
                  <a:cubicBezTo>
                    <a:pt x="2372" y="238"/>
                    <a:pt x="697" y="1157"/>
                    <a:pt x="157" y="58"/>
                  </a:cubicBezTo>
                  <a:lnTo>
                    <a:pt x="157" y="58"/>
                  </a:lnTo>
                  <a:cubicBezTo>
                    <a:pt x="157" y="58"/>
                    <a:pt x="157" y="57"/>
                    <a:pt x="157" y="57"/>
                  </a:cubicBezTo>
                  <a:cubicBezTo>
                    <a:pt x="157" y="57"/>
                    <a:pt x="157" y="57"/>
                    <a:pt x="157" y="57"/>
                  </a:cubicBezTo>
                  <a:lnTo>
                    <a:pt x="157" y="57"/>
                  </a:lnTo>
                  <a:cubicBezTo>
                    <a:pt x="154" y="52"/>
                    <a:pt x="152" y="47"/>
                    <a:pt x="150" y="42"/>
                  </a:cubicBezTo>
                  <a:cubicBezTo>
                    <a:pt x="136" y="13"/>
                    <a:pt x="114" y="1"/>
                    <a:pt x="91" y="1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7" name="Google Shape;1797;p13"/>
            <p:cNvSpPr/>
            <p:nvPr/>
          </p:nvSpPr>
          <p:spPr>
            <a:xfrm>
              <a:off x="4556775" y="1783100"/>
              <a:ext cx="84525" cy="93800"/>
            </a:xfrm>
            <a:custGeom>
              <a:avLst/>
              <a:gdLst/>
              <a:ahLst/>
              <a:cxnLst/>
              <a:rect l="l" t="t" r="r" b="b"/>
              <a:pathLst>
                <a:path w="3381" h="3752" extrusionOk="0">
                  <a:moveTo>
                    <a:pt x="2142" y="1"/>
                  </a:moveTo>
                  <a:cubicBezTo>
                    <a:pt x="2142" y="1"/>
                    <a:pt x="2142" y="2"/>
                    <a:pt x="2142" y="2"/>
                  </a:cubicBezTo>
                  <a:lnTo>
                    <a:pt x="2142" y="2"/>
                  </a:lnTo>
                  <a:cubicBezTo>
                    <a:pt x="2142" y="2"/>
                    <a:pt x="2142" y="1"/>
                    <a:pt x="2142" y="1"/>
                  </a:cubicBezTo>
                  <a:close/>
                  <a:moveTo>
                    <a:pt x="2142" y="2"/>
                  </a:moveTo>
                  <a:cubicBezTo>
                    <a:pt x="2310" y="310"/>
                    <a:pt x="1833" y="679"/>
                    <a:pt x="1503" y="894"/>
                  </a:cubicBezTo>
                  <a:cubicBezTo>
                    <a:pt x="1171" y="1110"/>
                    <a:pt x="802" y="1264"/>
                    <a:pt x="501" y="1510"/>
                  </a:cubicBezTo>
                  <a:cubicBezTo>
                    <a:pt x="278" y="1703"/>
                    <a:pt x="109" y="1934"/>
                    <a:pt x="1" y="2196"/>
                  </a:cubicBezTo>
                  <a:lnTo>
                    <a:pt x="609" y="3751"/>
                  </a:lnTo>
                  <a:cubicBezTo>
                    <a:pt x="1348" y="3605"/>
                    <a:pt x="3381" y="2266"/>
                    <a:pt x="2142" y="2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8" name="Google Shape;1798;p13"/>
            <p:cNvSpPr/>
            <p:nvPr/>
          </p:nvSpPr>
          <p:spPr>
            <a:xfrm>
              <a:off x="4554450" y="1781125"/>
              <a:ext cx="71850" cy="97725"/>
            </a:xfrm>
            <a:custGeom>
              <a:avLst/>
              <a:gdLst/>
              <a:ahLst/>
              <a:cxnLst/>
              <a:rect l="l" t="t" r="r" b="b"/>
              <a:pathLst>
                <a:path w="2874" h="3909" extrusionOk="0">
                  <a:moveTo>
                    <a:pt x="2243" y="0"/>
                  </a:moveTo>
                  <a:cubicBezTo>
                    <a:pt x="2195" y="0"/>
                    <a:pt x="2145" y="39"/>
                    <a:pt x="2165" y="95"/>
                  </a:cubicBezTo>
                  <a:cubicBezTo>
                    <a:pt x="2212" y="242"/>
                    <a:pt x="1996" y="550"/>
                    <a:pt x="1896" y="658"/>
                  </a:cubicBezTo>
                  <a:cubicBezTo>
                    <a:pt x="1788" y="773"/>
                    <a:pt x="1619" y="865"/>
                    <a:pt x="1488" y="950"/>
                  </a:cubicBezTo>
                  <a:cubicBezTo>
                    <a:pt x="1272" y="1081"/>
                    <a:pt x="1041" y="1197"/>
                    <a:pt x="825" y="1328"/>
                  </a:cubicBezTo>
                  <a:cubicBezTo>
                    <a:pt x="471" y="1559"/>
                    <a:pt x="209" y="1851"/>
                    <a:pt x="32" y="2236"/>
                  </a:cubicBezTo>
                  <a:cubicBezTo>
                    <a:pt x="0" y="2295"/>
                    <a:pt x="53" y="2350"/>
                    <a:pt x="104" y="2350"/>
                  </a:cubicBezTo>
                  <a:cubicBezTo>
                    <a:pt x="127" y="2350"/>
                    <a:pt x="149" y="2339"/>
                    <a:pt x="163" y="2313"/>
                  </a:cubicBezTo>
                  <a:cubicBezTo>
                    <a:pt x="517" y="1551"/>
                    <a:pt x="1249" y="1351"/>
                    <a:pt x="1865" y="873"/>
                  </a:cubicBezTo>
                  <a:cubicBezTo>
                    <a:pt x="2037" y="742"/>
                    <a:pt x="2225" y="584"/>
                    <a:pt x="2302" y="391"/>
                  </a:cubicBezTo>
                  <a:lnTo>
                    <a:pt x="2302" y="391"/>
                  </a:lnTo>
                  <a:cubicBezTo>
                    <a:pt x="2632" y="1174"/>
                    <a:pt x="2650" y="2022"/>
                    <a:pt x="2119" y="2752"/>
                  </a:cubicBezTo>
                  <a:cubicBezTo>
                    <a:pt x="1780" y="3214"/>
                    <a:pt x="1249" y="3630"/>
                    <a:pt x="687" y="3753"/>
                  </a:cubicBezTo>
                  <a:cubicBezTo>
                    <a:pt x="592" y="3775"/>
                    <a:pt x="629" y="3908"/>
                    <a:pt x="712" y="3908"/>
                  </a:cubicBezTo>
                  <a:cubicBezTo>
                    <a:pt x="716" y="3908"/>
                    <a:pt x="721" y="3908"/>
                    <a:pt x="725" y="3907"/>
                  </a:cubicBezTo>
                  <a:cubicBezTo>
                    <a:pt x="1365" y="3761"/>
                    <a:pt x="1950" y="3276"/>
                    <a:pt x="2304" y="2744"/>
                  </a:cubicBezTo>
                  <a:cubicBezTo>
                    <a:pt x="2874" y="1890"/>
                    <a:pt x="2758" y="912"/>
                    <a:pt x="2304" y="34"/>
                  </a:cubicBezTo>
                  <a:cubicBezTo>
                    <a:pt x="2291" y="10"/>
                    <a:pt x="2267" y="0"/>
                    <a:pt x="2243" y="0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9" name="Google Shape;1799;p13"/>
            <p:cNvSpPr/>
            <p:nvPr/>
          </p:nvSpPr>
          <p:spPr>
            <a:xfrm>
              <a:off x="4542725" y="1834150"/>
              <a:ext cx="12150" cy="11525"/>
            </a:xfrm>
            <a:custGeom>
              <a:avLst/>
              <a:gdLst/>
              <a:ahLst/>
              <a:cxnLst/>
              <a:rect l="l" t="t" r="r" b="b"/>
              <a:pathLst>
                <a:path w="486" h="461" extrusionOk="0">
                  <a:moveTo>
                    <a:pt x="257" y="1"/>
                  </a:moveTo>
                  <a:cubicBezTo>
                    <a:pt x="232" y="1"/>
                    <a:pt x="206" y="5"/>
                    <a:pt x="178" y="15"/>
                  </a:cubicBezTo>
                  <a:lnTo>
                    <a:pt x="155" y="23"/>
                  </a:lnTo>
                  <a:cubicBezTo>
                    <a:pt x="101" y="46"/>
                    <a:pt x="55" y="92"/>
                    <a:pt x="31" y="146"/>
                  </a:cubicBezTo>
                  <a:cubicBezTo>
                    <a:pt x="8" y="200"/>
                    <a:pt x="1" y="269"/>
                    <a:pt x="24" y="315"/>
                  </a:cubicBezTo>
                  <a:cubicBezTo>
                    <a:pt x="47" y="369"/>
                    <a:pt x="85" y="423"/>
                    <a:pt x="139" y="439"/>
                  </a:cubicBezTo>
                  <a:cubicBezTo>
                    <a:pt x="171" y="452"/>
                    <a:pt x="202" y="460"/>
                    <a:pt x="233" y="460"/>
                  </a:cubicBezTo>
                  <a:cubicBezTo>
                    <a:pt x="256" y="460"/>
                    <a:pt x="278" y="456"/>
                    <a:pt x="301" y="446"/>
                  </a:cubicBezTo>
                  <a:lnTo>
                    <a:pt x="332" y="431"/>
                  </a:lnTo>
                  <a:cubicBezTo>
                    <a:pt x="386" y="408"/>
                    <a:pt x="432" y="362"/>
                    <a:pt x="455" y="315"/>
                  </a:cubicBezTo>
                  <a:cubicBezTo>
                    <a:pt x="478" y="262"/>
                    <a:pt x="486" y="192"/>
                    <a:pt x="463" y="138"/>
                  </a:cubicBezTo>
                  <a:cubicBezTo>
                    <a:pt x="440" y="84"/>
                    <a:pt x="401" y="38"/>
                    <a:pt x="347" y="15"/>
                  </a:cubicBezTo>
                  <a:cubicBezTo>
                    <a:pt x="318" y="7"/>
                    <a:pt x="288" y="1"/>
                    <a:pt x="257" y="1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0" name="Google Shape;1800;p13"/>
            <p:cNvSpPr/>
            <p:nvPr/>
          </p:nvSpPr>
          <p:spPr>
            <a:xfrm>
              <a:off x="4500000" y="1839175"/>
              <a:ext cx="45825" cy="33875"/>
            </a:xfrm>
            <a:custGeom>
              <a:avLst/>
              <a:gdLst/>
              <a:ahLst/>
              <a:cxnLst/>
              <a:rect l="l" t="t" r="r" b="b"/>
              <a:pathLst>
                <a:path w="1833" h="1355" extrusionOk="0">
                  <a:moveTo>
                    <a:pt x="655" y="1"/>
                  </a:moveTo>
                  <a:cubicBezTo>
                    <a:pt x="636" y="1"/>
                    <a:pt x="615" y="5"/>
                    <a:pt x="593" y="14"/>
                  </a:cubicBezTo>
                  <a:cubicBezTo>
                    <a:pt x="462" y="68"/>
                    <a:pt x="485" y="245"/>
                    <a:pt x="585" y="292"/>
                  </a:cubicBezTo>
                  <a:cubicBezTo>
                    <a:pt x="551" y="382"/>
                    <a:pt x="609" y="496"/>
                    <a:pt x="711" y="496"/>
                  </a:cubicBezTo>
                  <a:cubicBezTo>
                    <a:pt x="723" y="496"/>
                    <a:pt x="735" y="495"/>
                    <a:pt x="747" y="492"/>
                  </a:cubicBezTo>
                  <a:cubicBezTo>
                    <a:pt x="755" y="492"/>
                    <a:pt x="755" y="492"/>
                    <a:pt x="755" y="499"/>
                  </a:cubicBezTo>
                  <a:cubicBezTo>
                    <a:pt x="762" y="538"/>
                    <a:pt x="778" y="584"/>
                    <a:pt x="809" y="615"/>
                  </a:cubicBezTo>
                  <a:cubicBezTo>
                    <a:pt x="801" y="615"/>
                    <a:pt x="793" y="615"/>
                    <a:pt x="778" y="623"/>
                  </a:cubicBezTo>
                  <a:cubicBezTo>
                    <a:pt x="732" y="654"/>
                    <a:pt x="678" y="684"/>
                    <a:pt x="624" y="715"/>
                  </a:cubicBezTo>
                  <a:cubicBezTo>
                    <a:pt x="616" y="715"/>
                    <a:pt x="608" y="715"/>
                    <a:pt x="601" y="723"/>
                  </a:cubicBezTo>
                  <a:lnTo>
                    <a:pt x="578" y="731"/>
                  </a:lnTo>
                  <a:cubicBezTo>
                    <a:pt x="624" y="657"/>
                    <a:pt x="579" y="544"/>
                    <a:pt x="491" y="544"/>
                  </a:cubicBezTo>
                  <a:cubicBezTo>
                    <a:pt x="478" y="544"/>
                    <a:pt x="463" y="547"/>
                    <a:pt x="447" y="553"/>
                  </a:cubicBezTo>
                  <a:cubicBezTo>
                    <a:pt x="431" y="561"/>
                    <a:pt x="416" y="569"/>
                    <a:pt x="408" y="584"/>
                  </a:cubicBezTo>
                  <a:cubicBezTo>
                    <a:pt x="408" y="561"/>
                    <a:pt x="401" y="538"/>
                    <a:pt x="393" y="515"/>
                  </a:cubicBezTo>
                  <a:lnTo>
                    <a:pt x="385" y="484"/>
                  </a:lnTo>
                  <a:cubicBezTo>
                    <a:pt x="370" y="438"/>
                    <a:pt x="331" y="392"/>
                    <a:pt x="285" y="369"/>
                  </a:cubicBezTo>
                  <a:cubicBezTo>
                    <a:pt x="262" y="361"/>
                    <a:pt x="235" y="357"/>
                    <a:pt x="208" y="357"/>
                  </a:cubicBezTo>
                  <a:cubicBezTo>
                    <a:pt x="181" y="357"/>
                    <a:pt x="154" y="361"/>
                    <a:pt x="131" y="369"/>
                  </a:cubicBezTo>
                  <a:cubicBezTo>
                    <a:pt x="85" y="392"/>
                    <a:pt x="46" y="430"/>
                    <a:pt x="23" y="476"/>
                  </a:cubicBezTo>
                  <a:cubicBezTo>
                    <a:pt x="0" y="530"/>
                    <a:pt x="0" y="584"/>
                    <a:pt x="15" y="638"/>
                  </a:cubicBezTo>
                  <a:lnTo>
                    <a:pt x="23" y="661"/>
                  </a:lnTo>
                  <a:cubicBezTo>
                    <a:pt x="46" y="715"/>
                    <a:pt x="85" y="754"/>
                    <a:pt x="123" y="777"/>
                  </a:cubicBezTo>
                  <a:cubicBezTo>
                    <a:pt x="149" y="785"/>
                    <a:pt x="179" y="791"/>
                    <a:pt x="208" y="791"/>
                  </a:cubicBezTo>
                  <a:cubicBezTo>
                    <a:pt x="232" y="791"/>
                    <a:pt x="256" y="787"/>
                    <a:pt x="277" y="777"/>
                  </a:cubicBezTo>
                  <a:cubicBezTo>
                    <a:pt x="316" y="754"/>
                    <a:pt x="354" y="731"/>
                    <a:pt x="377" y="684"/>
                  </a:cubicBezTo>
                  <a:cubicBezTo>
                    <a:pt x="384" y="738"/>
                    <a:pt x="426" y="780"/>
                    <a:pt x="477" y="780"/>
                  </a:cubicBezTo>
                  <a:cubicBezTo>
                    <a:pt x="485" y="780"/>
                    <a:pt x="493" y="779"/>
                    <a:pt x="501" y="777"/>
                  </a:cubicBezTo>
                  <a:lnTo>
                    <a:pt x="501" y="777"/>
                  </a:lnTo>
                  <a:cubicBezTo>
                    <a:pt x="485" y="800"/>
                    <a:pt x="470" y="815"/>
                    <a:pt x="462" y="838"/>
                  </a:cubicBezTo>
                  <a:cubicBezTo>
                    <a:pt x="439" y="885"/>
                    <a:pt x="439" y="946"/>
                    <a:pt x="454" y="992"/>
                  </a:cubicBezTo>
                  <a:cubicBezTo>
                    <a:pt x="470" y="1046"/>
                    <a:pt x="508" y="1085"/>
                    <a:pt x="555" y="1108"/>
                  </a:cubicBezTo>
                  <a:cubicBezTo>
                    <a:pt x="562" y="1108"/>
                    <a:pt x="570" y="1116"/>
                    <a:pt x="578" y="1116"/>
                  </a:cubicBezTo>
                  <a:cubicBezTo>
                    <a:pt x="570" y="1116"/>
                    <a:pt x="562" y="1116"/>
                    <a:pt x="555" y="1123"/>
                  </a:cubicBezTo>
                  <a:lnTo>
                    <a:pt x="524" y="1131"/>
                  </a:lnTo>
                  <a:cubicBezTo>
                    <a:pt x="470" y="1154"/>
                    <a:pt x="439" y="1223"/>
                    <a:pt x="462" y="1277"/>
                  </a:cubicBezTo>
                  <a:cubicBezTo>
                    <a:pt x="480" y="1325"/>
                    <a:pt x="516" y="1354"/>
                    <a:pt x="561" y="1354"/>
                  </a:cubicBezTo>
                  <a:cubicBezTo>
                    <a:pt x="573" y="1354"/>
                    <a:pt x="587" y="1352"/>
                    <a:pt x="601" y="1347"/>
                  </a:cubicBezTo>
                  <a:lnTo>
                    <a:pt x="624" y="1331"/>
                  </a:lnTo>
                  <a:cubicBezTo>
                    <a:pt x="678" y="1308"/>
                    <a:pt x="716" y="1239"/>
                    <a:pt x="693" y="1185"/>
                  </a:cubicBezTo>
                  <a:cubicBezTo>
                    <a:pt x="678" y="1154"/>
                    <a:pt x="655" y="1131"/>
                    <a:pt x="632" y="1123"/>
                  </a:cubicBezTo>
                  <a:cubicBezTo>
                    <a:pt x="655" y="1123"/>
                    <a:pt x="678" y="1116"/>
                    <a:pt x="701" y="1108"/>
                  </a:cubicBezTo>
                  <a:lnTo>
                    <a:pt x="732" y="1100"/>
                  </a:lnTo>
                  <a:cubicBezTo>
                    <a:pt x="762" y="1085"/>
                    <a:pt x="786" y="1062"/>
                    <a:pt x="809" y="1039"/>
                  </a:cubicBezTo>
                  <a:cubicBezTo>
                    <a:pt x="839" y="1023"/>
                    <a:pt x="863" y="1008"/>
                    <a:pt x="893" y="992"/>
                  </a:cubicBezTo>
                  <a:lnTo>
                    <a:pt x="893" y="992"/>
                  </a:lnTo>
                  <a:cubicBezTo>
                    <a:pt x="886" y="1000"/>
                    <a:pt x="878" y="1015"/>
                    <a:pt x="870" y="1023"/>
                  </a:cubicBezTo>
                  <a:cubicBezTo>
                    <a:pt x="855" y="1069"/>
                    <a:pt x="847" y="1131"/>
                    <a:pt x="863" y="1177"/>
                  </a:cubicBezTo>
                  <a:cubicBezTo>
                    <a:pt x="886" y="1223"/>
                    <a:pt x="916" y="1270"/>
                    <a:pt x="963" y="1285"/>
                  </a:cubicBezTo>
                  <a:cubicBezTo>
                    <a:pt x="986" y="1297"/>
                    <a:pt x="1011" y="1302"/>
                    <a:pt x="1036" y="1302"/>
                  </a:cubicBezTo>
                  <a:cubicBezTo>
                    <a:pt x="1061" y="1302"/>
                    <a:pt x="1086" y="1297"/>
                    <a:pt x="1109" y="1285"/>
                  </a:cubicBezTo>
                  <a:lnTo>
                    <a:pt x="1140" y="1277"/>
                  </a:lnTo>
                  <a:cubicBezTo>
                    <a:pt x="1172" y="1315"/>
                    <a:pt x="1215" y="1337"/>
                    <a:pt x="1267" y="1337"/>
                  </a:cubicBezTo>
                  <a:cubicBezTo>
                    <a:pt x="1290" y="1337"/>
                    <a:pt x="1314" y="1333"/>
                    <a:pt x="1340" y="1323"/>
                  </a:cubicBezTo>
                  <a:cubicBezTo>
                    <a:pt x="1417" y="1285"/>
                    <a:pt x="1456" y="1216"/>
                    <a:pt x="1456" y="1146"/>
                  </a:cubicBezTo>
                  <a:cubicBezTo>
                    <a:pt x="1494" y="1131"/>
                    <a:pt x="1517" y="1100"/>
                    <a:pt x="1533" y="1069"/>
                  </a:cubicBezTo>
                  <a:cubicBezTo>
                    <a:pt x="1548" y="1023"/>
                    <a:pt x="1556" y="969"/>
                    <a:pt x="1540" y="931"/>
                  </a:cubicBezTo>
                  <a:cubicBezTo>
                    <a:pt x="1525" y="892"/>
                    <a:pt x="1494" y="854"/>
                    <a:pt x="1448" y="838"/>
                  </a:cubicBezTo>
                  <a:cubicBezTo>
                    <a:pt x="1427" y="826"/>
                    <a:pt x="1403" y="820"/>
                    <a:pt x="1380" y="820"/>
                  </a:cubicBezTo>
                  <a:cubicBezTo>
                    <a:pt x="1361" y="820"/>
                    <a:pt x="1342" y="824"/>
                    <a:pt x="1325" y="831"/>
                  </a:cubicBezTo>
                  <a:lnTo>
                    <a:pt x="1294" y="846"/>
                  </a:lnTo>
                  <a:cubicBezTo>
                    <a:pt x="1255" y="861"/>
                    <a:pt x="1217" y="900"/>
                    <a:pt x="1201" y="938"/>
                  </a:cubicBezTo>
                  <a:cubicBezTo>
                    <a:pt x="1186" y="931"/>
                    <a:pt x="1171" y="915"/>
                    <a:pt x="1155" y="908"/>
                  </a:cubicBezTo>
                  <a:cubicBezTo>
                    <a:pt x="1140" y="908"/>
                    <a:pt x="1124" y="900"/>
                    <a:pt x="1109" y="900"/>
                  </a:cubicBezTo>
                  <a:cubicBezTo>
                    <a:pt x="1109" y="869"/>
                    <a:pt x="1101" y="838"/>
                    <a:pt x="1086" y="823"/>
                  </a:cubicBezTo>
                  <a:cubicBezTo>
                    <a:pt x="1109" y="800"/>
                    <a:pt x="1132" y="777"/>
                    <a:pt x="1140" y="746"/>
                  </a:cubicBezTo>
                  <a:cubicBezTo>
                    <a:pt x="1140" y="746"/>
                    <a:pt x="1148" y="746"/>
                    <a:pt x="1148" y="738"/>
                  </a:cubicBezTo>
                  <a:cubicBezTo>
                    <a:pt x="1169" y="770"/>
                    <a:pt x="1201" y="791"/>
                    <a:pt x="1241" y="791"/>
                  </a:cubicBezTo>
                  <a:cubicBezTo>
                    <a:pt x="1260" y="791"/>
                    <a:pt x="1280" y="786"/>
                    <a:pt x="1302" y="777"/>
                  </a:cubicBezTo>
                  <a:cubicBezTo>
                    <a:pt x="1460" y="715"/>
                    <a:pt x="1397" y="481"/>
                    <a:pt x="1255" y="481"/>
                  </a:cubicBezTo>
                  <a:cubicBezTo>
                    <a:pt x="1238" y="481"/>
                    <a:pt x="1220" y="484"/>
                    <a:pt x="1201" y="492"/>
                  </a:cubicBezTo>
                  <a:cubicBezTo>
                    <a:pt x="1163" y="507"/>
                    <a:pt x="1132" y="538"/>
                    <a:pt x="1124" y="569"/>
                  </a:cubicBezTo>
                  <a:cubicBezTo>
                    <a:pt x="1101" y="546"/>
                    <a:pt x="1086" y="530"/>
                    <a:pt x="1063" y="515"/>
                  </a:cubicBezTo>
                  <a:cubicBezTo>
                    <a:pt x="1047" y="515"/>
                    <a:pt x="1032" y="507"/>
                    <a:pt x="1024" y="507"/>
                  </a:cubicBezTo>
                  <a:cubicBezTo>
                    <a:pt x="1024" y="492"/>
                    <a:pt x="1024" y="469"/>
                    <a:pt x="1017" y="453"/>
                  </a:cubicBezTo>
                  <a:cubicBezTo>
                    <a:pt x="1040" y="438"/>
                    <a:pt x="1055" y="415"/>
                    <a:pt x="1063" y="384"/>
                  </a:cubicBezTo>
                  <a:cubicBezTo>
                    <a:pt x="1071" y="376"/>
                    <a:pt x="1078" y="353"/>
                    <a:pt x="1078" y="338"/>
                  </a:cubicBezTo>
                  <a:cubicBezTo>
                    <a:pt x="1091" y="341"/>
                    <a:pt x="1104" y="343"/>
                    <a:pt x="1117" y="343"/>
                  </a:cubicBezTo>
                  <a:cubicBezTo>
                    <a:pt x="1136" y="343"/>
                    <a:pt x="1156" y="339"/>
                    <a:pt x="1178" y="330"/>
                  </a:cubicBezTo>
                  <a:lnTo>
                    <a:pt x="1201" y="322"/>
                  </a:lnTo>
                  <a:cubicBezTo>
                    <a:pt x="1240" y="307"/>
                    <a:pt x="1278" y="276"/>
                    <a:pt x="1294" y="230"/>
                  </a:cubicBezTo>
                  <a:cubicBezTo>
                    <a:pt x="1294" y="230"/>
                    <a:pt x="1294" y="222"/>
                    <a:pt x="1302" y="215"/>
                  </a:cubicBezTo>
                  <a:lnTo>
                    <a:pt x="1302" y="215"/>
                  </a:lnTo>
                  <a:cubicBezTo>
                    <a:pt x="1289" y="336"/>
                    <a:pt x="1371" y="473"/>
                    <a:pt x="1504" y="473"/>
                  </a:cubicBezTo>
                  <a:cubicBezTo>
                    <a:pt x="1532" y="473"/>
                    <a:pt x="1562" y="467"/>
                    <a:pt x="1594" y="453"/>
                  </a:cubicBezTo>
                  <a:cubicBezTo>
                    <a:pt x="1832" y="358"/>
                    <a:pt x="1740" y="10"/>
                    <a:pt x="1529" y="10"/>
                  </a:cubicBezTo>
                  <a:cubicBezTo>
                    <a:pt x="1501" y="10"/>
                    <a:pt x="1472" y="16"/>
                    <a:pt x="1440" y="30"/>
                  </a:cubicBezTo>
                  <a:cubicBezTo>
                    <a:pt x="1363" y="61"/>
                    <a:pt x="1325" y="114"/>
                    <a:pt x="1309" y="176"/>
                  </a:cubicBezTo>
                  <a:cubicBezTo>
                    <a:pt x="1309" y="153"/>
                    <a:pt x="1302" y="130"/>
                    <a:pt x="1294" y="107"/>
                  </a:cubicBezTo>
                  <a:cubicBezTo>
                    <a:pt x="1278" y="68"/>
                    <a:pt x="1255" y="30"/>
                    <a:pt x="1217" y="14"/>
                  </a:cubicBezTo>
                  <a:cubicBezTo>
                    <a:pt x="1198" y="7"/>
                    <a:pt x="1176" y="3"/>
                    <a:pt x="1155" y="3"/>
                  </a:cubicBezTo>
                  <a:cubicBezTo>
                    <a:pt x="1134" y="3"/>
                    <a:pt x="1113" y="7"/>
                    <a:pt x="1094" y="14"/>
                  </a:cubicBezTo>
                  <a:lnTo>
                    <a:pt x="1063" y="30"/>
                  </a:lnTo>
                  <a:cubicBezTo>
                    <a:pt x="1024" y="45"/>
                    <a:pt x="994" y="76"/>
                    <a:pt x="978" y="114"/>
                  </a:cubicBezTo>
                  <a:cubicBezTo>
                    <a:pt x="978" y="122"/>
                    <a:pt x="970" y="122"/>
                    <a:pt x="970" y="122"/>
                  </a:cubicBezTo>
                  <a:cubicBezTo>
                    <a:pt x="945" y="114"/>
                    <a:pt x="917" y="108"/>
                    <a:pt x="890" y="108"/>
                  </a:cubicBezTo>
                  <a:cubicBezTo>
                    <a:pt x="867" y="108"/>
                    <a:pt x="845" y="112"/>
                    <a:pt x="824" y="122"/>
                  </a:cubicBezTo>
                  <a:lnTo>
                    <a:pt x="793" y="130"/>
                  </a:lnTo>
                  <a:cubicBezTo>
                    <a:pt x="793" y="130"/>
                    <a:pt x="786" y="138"/>
                    <a:pt x="786" y="138"/>
                  </a:cubicBezTo>
                  <a:cubicBezTo>
                    <a:pt x="779" y="64"/>
                    <a:pt x="730" y="1"/>
                    <a:pt x="655" y="1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1" name="Google Shape;1801;p13"/>
            <p:cNvSpPr/>
            <p:nvPr/>
          </p:nvSpPr>
          <p:spPr>
            <a:xfrm>
              <a:off x="4538575" y="1848675"/>
              <a:ext cx="9875" cy="7325"/>
            </a:xfrm>
            <a:custGeom>
              <a:avLst/>
              <a:gdLst/>
              <a:ahLst/>
              <a:cxnLst/>
              <a:rect l="l" t="t" r="r" b="b"/>
              <a:pathLst>
                <a:path w="395" h="293" extrusionOk="0">
                  <a:moveTo>
                    <a:pt x="205" y="0"/>
                  </a:moveTo>
                  <a:cubicBezTo>
                    <a:pt x="188" y="0"/>
                    <a:pt x="170" y="4"/>
                    <a:pt x="151" y="12"/>
                  </a:cubicBezTo>
                  <a:cubicBezTo>
                    <a:pt x="1" y="73"/>
                    <a:pt x="63" y="293"/>
                    <a:pt x="197" y="293"/>
                  </a:cubicBezTo>
                  <a:cubicBezTo>
                    <a:pt x="214" y="293"/>
                    <a:pt x="232" y="289"/>
                    <a:pt x="251" y="281"/>
                  </a:cubicBezTo>
                  <a:cubicBezTo>
                    <a:pt x="395" y="220"/>
                    <a:pt x="338" y="0"/>
                    <a:pt x="205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2" name="Google Shape;1802;p13"/>
            <p:cNvSpPr/>
            <p:nvPr/>
          </p:nvSpPr>
          <p:spPr>
            <a:xfrm>
              <a:off x="4540250" y="1862550"/>
              <a:ext cx="8425" cy="6125"/>
            </a:xfrm>
            <a:custGeom>
              <a:avLst/>
              <a:gdLst/>
              <a:ahLst/>
              <a:cxnLst/>
              <a:rect l="l" t="t" r="r" b="b"/>
              <a:pathLst>
                <a:path w="337" h="245" extrusionOk="0">
                  <a:moveTo>
                    <a:pt x="171" y="1"/>
                  </a:moveTo>
                  <a:cubicBezTo>
                    <a:pt x="156" y="1"/>
                    <a:pt x="140" y="4"/>
                    <a:pt x="123" y="11"/>
                  </a:cubicBezTo>
                  <a:cubicBezTo>
                    <a:pt x="0" y="59"/>
                    <a:pt x="46" y="245"/>
                    <a:pt x="160" y="245"/>
                  </a:cubicBezTo>
                  <a:cubicBezTo>
                    <a:pt x="174" y="245"/>
                    <a:pt x="191" y="242"/>
                    <a:pt x="208" y="234"/>
                  </a:cubicBezTo>
                  <a:cubicBezTo>
                    <a:pt x="337" y="187"/>
                    <a:pt x="286" y="1"/>
                    <a:pt x="171" y="1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3" name="Google Shape;1803;p13"/>
            <p:cNvSpPr/>
            <p:nvPr/>
          </p:nvSpPr>
          <p:spPr>
            <a:xfrm>
              <a:off x="4550250" y="1845325"/>
              <a:ext cx="10975" cy="10475"/>
            </a:xfrm>
            <a:custGeom>
              <a:avLst/>
              <a:gdLst/>
              <a:ahLst/>
              <a:cxnLst/>
              <a:rect l="l" t="t" r="r" b="b"/>
              <a:pathLst>
                <a:path w="439" h="419" extrusionOk="0">
                  <a:moveTo>
                    <a:pt x="235" y="0"/>
                  </a:moveTo>
                  <a:cubicBezTo>
                    <a:pt x="213" y="0"/>
                    <a:pt x="190" y="4"/>
                    <a:pt x="169" y="15"/>
                  </a:cubicBezTo>
                  <a:lnTo>
                    <a:pt x="139" y="22"/>
                  </a:lnTo>
                  <a:cubicBezTo>
                    <a:pt x="92" y="46"/>
                    <a:pt x="46" y="84"/>
                    <a:pt x="31" y="138"/>
                  </a:cubicBezTo>
                  <a:cubicBezTo>
                    <a:pt x="8" y="184"/>
                    <a:pt x="0" y="246"/>
                    <a:pt x="23" y="292"/>
                  </a:cubicBezTo>
                  <a:cubicBezTo>
                    <a:pt x="39" y="338"/>
                    <a:pt x="77" y="384"/>
                    <a:pt x="123" y="400"/>
                  </a:cubicBezTo>
                  <a:cubicBezTo>
                    <a:pt x="153" y="413"/>
                    <a:pt x="180" y="418"/>
                    <a:pt x="208" y="418"/>
                  </a:cubicBezTo>
                  <a:cubicBezTo>
                    <a:pt x="230" y="418"/>
                    <a:pt x="253" y="414"/>
                    <a:pt x="277" y="408"/>
                  </a:cubicBezTo>
                  <a:lnTo>
                    <a:pt x="300" y="392"/>
                  </a:lnTo>
                  <a:cubicBezTo>
                    <a:pt x="354" y="377"/>
                    <a:pt x="393" y="331"/>
                    <a:pt x="416" y="284"/>
                  </a:cubicBezTo>
                  <a:cubicBezTo>
                    <a:pt x="431" y="238"/>
                    <a:pt x="439" y="176"/>
                    <a:pt x="416" y="130"/>
                  </a:cubicBezTo>
                  <a:cubicBezTo>
                    <a:pt x="400" y="76"/>
                    <a:pt x="362" y="38"/>
                    <a:pt x="316" y="15"/>
                  </a:cubicBezTo>
                  <a:cubicBezTo>
                    <a:pt x="290" y="6"/>
                    <a:pt x="263" y="0"/>
                    <a:pt x="235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4" name="Google Shape;1804;p13"/>
            <p:cNvSpPr/>
            <p:nvPr/>
          </p:nvSpPr>
          <p:spPr>
            <a:xfrm>
              <a:off x="4543200" y="1854600"/>
              <a:ext cx="13575" cy="13100"/>
            </a:xfrm>
            <a:custGeom>
              <a:avLst/>
              <a:gdLst/>
              <a:ahLst/>
              <a:cxnLst/>
              <a:rect l="l" t="t" r="r" b="b"/>
              <a:pathLst>
                <a:path w="543" h="524" extrusionOk="0">
                  <a:moveTo>
                    <a:pt x="237" y="0"/>
                  </a:moveTo>
                  <a:cubicBezTo>
                    <a:pt x="217" y="0"/>
                    <a:pt x="196" y="4"/>
                    <a:pt x="174" y="13"/>
                  </a:cubicBezTo>
                  <a:cubicBezTo>
                    <a:pt x="1" y="90"/>
                    <a:pt x="71" y="347"/>
                    <a:pt x="227" y="347"/>
                  </a:cubicBezTo>
                  <a:cubicBezTo>
                    <a:pt x="244" y="347"/>
                    <a:pt x="263" y="344"/>
                    <a:pt x="282" y="337"/>
                  </a:cubicBezTo>
                  <a:lnTo>
                    <a:pt x="282" y="337"/>
                  </a:lnTo>
                  <a:cubicBezTo>
                    <a:pt x="236" y="410"/>
                    <a:pt x="286" y="523"/>
                    <a:pt x="376" y="523"/>
                  </a:cubicBezTo>
                  <a:cubicBezTo>
                    <a:pt x="390" y="523"/>
                    <a:pt x="405" y="520"/>
                    <a:pt x="421" y="514"/>
                  </a:cubicBezTo>
                  <a:cubicBezTo>
                    <a:pt x="543" y="464"/>
                    <a:pt x="491" y="280"/>
                    <a:pt x="384" y="280"/>
                  </a:cubicBezTo>
                  <a:cubicBezTo>
                    <a:pt x="376" y="280"/>
                    <a:pt x="367" y="281"/>
                    <a:pt x="359" y="283"/>
                  </a:cubicBezTo>
                  <a:cubicBezTo>
                    <a:pt x="439" y="182"/>
                    <a:pt x="368" y="0"/>
                    <a:pt x="237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5" name="Google Shape;1805;p13"/>
            <p:cNvSpPr/>
            <p:nvPr/>
          </p:nvSpPr>
          <p:spPr>
            <a:xfrm>
              <a:off x="4514425" y="1872475"/>
              <a:ext cx="10225" cy="10950"/>
            </a:xfrm>
            <a:custGeom>
              <a:avLst/>
              <a:gdLst/>
              <a:ahLst/>
              <a:cxnLst/>
              <a:rect l="l" t="t" r="r" b="b"/>
              <a:pathLst>
                <a:path w="409" h="438" extrusionOk="0">
                  <a:moveTo>
                    <a:pt x="213" y="0"/>
                  </a:moveTo>
                  <a:cubicBezTo>
                    <a:pt x="190" y="0"/>
                    <a:pt x="168" y="4"/>
                    <a:pt x="147" y="15"/>
                  </a:cubicBezTo>
                  <a:cubicBezTo>
                    <a:pt x="101" y="30"/>
                    <a:pt x="62" y="69"/>
                    <a:pt x="39" y="115"/>
                  </a:cubicBezTo>
                  <a:cubicBezTo>
                    <a:pt x="31" y="130"/>
                    <a:pt x="24" y="146"/>
                    <a:pt x="24" y="161"/>
                  </a:cubicBezTo>
                  <a:cubicBezTo>
                    <a:pt x="1" y="207"/>
                    <a:pt x="1" y="261"/>
                    <a:pt x="16" y="307"/>
                  </a:cubicBezTo>
                  <a:cubicBezTo>
                    <a:pt x="31" y="353"/>
                    <a:pt x="70" y="400"/>
                    <a:pt x="116" y="423"/>
                  </a:cubicBezTo>
                  <a:cubicBezTo>
                    <a:pt x="142" y="431"/>
                    <a:pt x="169" y="437"/>
                    <a:pt x="197" y="437"/>
                  </a:cubicBezTo>
                  <a:cubicBezTo>
                    <a:pt x="219" y="437"/>
                    <a:pt x="242" y="433"/>
                    <a:pt x="262" y="423"/>
                  </a:cubicBezTo>
                  <a:cubicBezTo>
                    <a:pt x="309" y="400"/>
                    <a:pt x="347" y="361"/>
                    <a:pt x="370" y="315"/>
                  </a:cubicBezTo>
                  <a:cubicBezTo>
                    <a:pt x="370" y="300"/>
                    <a:pt x="378" y="292"/>
                    <a:pt x="386" y="276"/>
                  </a:cubicBezTo>
                  <a:cubicBezTo>
                    <a:pt x="409" y="230"/>
                    <a:pt x="409" y="169"/>
                    <a:pt x="393" y="122"/>
                  </a:cubicBezTo>
                  <a:cubicBezTo>
                    <a:pt x="378" y="76"/>
                    <a:pt x="339" y="30"/>
                    <a:pt x="293" y="15"/>
                  </a:cubicBezTo>
                  <a:cubicBezTo>
                    <a:pt x="268" y="6"/>
                    <a:pt x="240" y="0"/>
                    <a:pt x="213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6" name="Google Shape;1806;p13"/>
            <p:cNvSpPr/>
            <p:nvPr/>
          </p:nvSpPr>
          <p:spPr>
            <a:xfrm>
              <a:off x="4525975" y="1871600"/>
              <a:ext cx="15050" cy="15750"/>
            </a:xfrm>
            <a:custGeom>
              <a:avLst/>
              <a:gdLst/>
              <a:ahLst/>
              <a:cxnLst/>
              <a:rect l="l" t="t" r="r" b="b"/>
              <a:pathLst>
                <a:path w="602" h="630" extrusionOk="0">
                  <a:moveTo>
                    <a:pt x="419" y="0"/>
                  </a:moveTo>
                  <a:cubicBezTo>
                    <a:pt x="399" y="0"/>
                    <a:pt x="380" y="4"/>
                    <a:pt x="363" y="11"/>
                  </a:cubicBezTo>
                  <a:lnTo>
                    <a:pt x="332" y="26"/>
                  </a:lnTo>
                  <a:cubicBezTo>
                    <a:pt x="293" y="42"/>
                    <a:pt x="255" y="80"/>
                    <a:pt x="232" y="119"/>
                  </a:cubicBezTo>
                  <a:cubicBezTo>
                    <a:pt x="224" y="150"/>
                    <a:pt x="216" y="196"/>
                    <a:pt x="224" y="227"/>
                  </a:cubicBezTo>
                  <a:cubicBezTo>
                    <a:pt x="201" y="227"/>
                    <a:pt x="178" y="234"/>
                    <a:pt x="162" y="242"/>
                  </a:cubicBezTo>
                  <a:lnTo>
                    <a:pt x="132" y="250"/>
                  </a:lnTo>
                  <a:cubicBezTo>
                    <a:pt x="85" y="273"/>
                    <a:pt x="47" y="311"/>
                    <a:pt x="24" y="358"/>
                  </a:cubicBezTo>
                  <a:cubicBezTo>
                    <a:pt x="8" y="404"/>
                    <a:pt x="1" y="465"/>
                    <a:pt x="16" y="504"/>
                  </a:cubicBezTo>
                  <a:cubicBezTo>
                    <a:pt x="39" y="550"/>
                    <a:pt x="70" y="596"/>
                    <a:pt x="116" y="612"/>
                  </a:cubicBezTo>
                  <a:cubicBezTo>
                    <a:pt x="139" y="623"/>
                    <a:pt x="162" y="629"/>
                    <a:pt x="186" y="629"/>
                  </a:cubicBezTo>
                  <a:cubicBezTo>
                    <a:pt x="211" y="629"/>
                    <a:pt x="236" y="623"/>
                    <a:pt x="263" y="612"/>
                  </a:cubicBezTo>
                  <a:lnTo>
                    <a:pt x="286" y="604"/>
                  </a:lnTo>
                  <a:cubicBezTo>
                    <a:pt x="332" y="589"/>
                    <a:pt x="370" y="542"/>
                    <a:pt x="393" y="496"/>
                  </a:cubicBezTo>
                  <a:cubicBezTo>
                    <a:pt x="409" y="465"/>
                    <a:pt x="417" y="412"/>
                    <a:pt x="409" y="373"/>
                  </a:cubicBezTo>
                  <a:cubicBezTo>
                    <a:pt x="424" y="373"/>
                    <a:pt x="440" y="365"/>
                    <a:pt x="447" y="358"/>
                  </a:cubicBezTo>
                  <a:lnTo>
                    <a:pt x="478" y="350"/>
                  </a:lnTo>
                  <a:cubicBezTo>
                    <a:pt x="517" y="335"/>
                    <a:pt x="555" y="296"/>
                    <a:pt x="578" y="250"/>
                  </a:cubicBezTo>
                  <a:cubicBezTo>
                    <a:pt x="594" y="211"/>
                    <a:pt x="601" y="157"/>
                    <a:pt x="578" y="111"/>
                  </a:cubicBezTo>
                  <a:cubicBezTo>
                    <a:pt x="563" y="73"/>
                    <a:pt x="532" y="34"/>
                    <a:pt x="494" y="19"/>
                  </a:cubicBezTo>
                  <a:cubicBezTo>
                    <a:pt x="468" y="6"/>
                    <a:pt x="443" y="0"/>
                    <a:pt x="419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7" name="Google Shape;1807;p13"/>
            <p:cNvSpPr/>
            <p:nvPr/>
          </p:nvSpPr>
          <p:spPr>
            <a:xfrm>
              <a:off x="4543250" y="1868125"/>
              <a:ext cx="12575" cy="7450"/>
            </a:xfrm>
            <a:custGeom>
              <a:avLst/>
              <a:gdLst/>
              <a:ahLst/>
              <a:cxnLst/>
              <a:rect l="l" t="t" r="r" b="b"/>
              <a:pathLst>
                <a:path w="503" h="298" extrusionOk="0">
                  <a:moveTo>
                    <a:pt x="162" y="1"/>
                  </a:moveTo>
                  <a:cubicBezTo>
                    <a:pt x="148" y="1"/>
                    <a:pt x="133" y="4"/>
                    <a:pt x="118" y="11"/>
                  </a:cubicBezTo>
                  <a:cubicBezTo>
                    <a:pt x="1" y="60"/>
                    <a:pt x="51" y="226"/>
                    <a:pt x="152" y="226"/>
                  </a:cubicBezTo>
                  <a:cubicBezTo>
                    <a:pt x="163" y="226"/>
                    <a:pt x="175" y="224"/>
                    <a:pt x="188" y="219"/>
                  </a:cubicBezTo>
                  <a:cubicBezTo>
                    <a:pt x="203" y="212"/>
                    <a:pt x="211" y="204"/>
                    <a:pt x="218" y="204"/>
                  </a:cubicBezTo>
                  <a:cubicBezTo>
                    <a:pt x="231" y="253"/>
                    <a:pt x="273" y="298"/>
                    <a:pt x="328" y="298"/>
                  </a:cubicBezTo>
                  <a:cubicBezTo>
                    <a:pt x="342" y="298"/>
                    <a:pt x="357" y="295"/>
                    <a:pt x="372" y="289"/>
                  </a:cubicBezTo>
                  <a:cubicBezTo>
                    <a:pt x="502" y="234"/>
                    <a:pt x="450" y="40"/>
                    <a:pt x="335" y="40"/>
                  </a:cubicBezTo>
                  <a:cubicBezTo>
                    <a:pt x="320" y="40"/>
                    <a:pt x="304" y="43"/>
                    <a:pt x="288" y="50"/>
                  </a:cubicBezTo>
                  <a:cubicBezTo>
                    <a:pt x="272" y="58"/>
                    <a:pt x="265" y="65"/>
                    <a:pt x="249" y="73"/>
                  </a:cubicBezTo>
                  <a:cubicBezTo>
                    <a:pt x="238" y="32"/>
                    <a:pt x="204" y="1"/>
                    <a:pt x="162" y="1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8" name="Google Shape;1808;p13"/>
            <p:cNvSpPr/>
            <p:nvPr/>
          </p:nvSpPr>
          <p:spPr>
            <a:xfrm>
              <a:off x="4555425" y="1865500"/>
              <a:ext cx="6775" cy="6775"/>
            </a:xfrm>
            <a:custGeom>
              <a:avLst/>
              <a:gdLst/>
              <a:ahLst/>
              <a:cxnLst/>
              <a:rect l="l" t="t" r="r" b="b"/>
              <a:pathLst>
                <a:path w="271" h="271" extrusionOk="0">
                  <a:moveTo>
                    <a:pt x="132" y="1"/>
                  </a:moveTo>
                  <a:cubicBezTo>
                    <a:pt x="119" y="1"/>
                    <a:pt x="105" y="3"/>
                    <a:pt x="93" y="9"/>
                  </a:cubicBezTo>
                  <a:cubicBezTo>
                    <a:pt x="39" y="39"/>
                    <a:pt x="1" y="101"/>
                    <a:pt x="24" y="170"/>
                  </a:cubicBezTo>
                  <a:lnTo>
                    <a:pt x="32" y="193"/>
                  </a:lnTo>
                  <a:cubicBezTo>
                    <a:pt x="50" y="241"/>
                    <a:pt x="95" y="270"/>
                    <a:pt x="144" y="270"/>
                  </a:cubicBezTo>
                  <a:cubicBezTo>
                    <a:pt x="158" y="270"/>
                    <a:pt x="172" y="268"/>
                    <a:pt x="186" y="263"/>
                  </a:cubicBezTo>
                  <a:cubicBezTo>
                    <a:pt x="240" y="232"/>
                    <a:pt x="270" y="170"/>
                    <a:pt x="255" y="109"/>
                  </a:cubicBezTo>
                  <a:lnTo>
                    <a:pt x="240" y="78"/>
                  </a:lnTo>
                  <a:cubicBezTo>
                    <a:pt x="228" y="30"/>
                    <a:pt x="179" y="1"/>
                    <a:pt x="132" y="1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9" name="Google Shape;1809;p13"/>
            <p:cNvSpPr/>
            <p:nvPr/>
          </p:nvSpPr>
          <p:spPr>
            <a:xfrm>
              <a:off x="4555850" y="1854275"/>
              <a:ext cx="8825" cy="6500"/>
            </a:xfrm>
            <a:custGeom>
              <a:avLst/>
              <a:gdLst/>
              <a:ahLst/>
              <a:cxnLst/>
              <a:rect l="l" t="t" r="r" b="b"/>
              <a:pathLst>
                <a:path w="353" h="260" extrusionOk="0">
                  <a:moveTo>
                    <a:pt x="179" y="1"/>
                  </a:moveTo>
                  <a:cubicBezTo>
                    <a:pt x="164" y="1"/>
                    <a:pt x="148" y="4"/>
                    <a:pt x="130" y="11"/>
                  </a:cubicBezTo>
                  <a:cubicBezTo>
                    <a:pt x="0" y="66"/>
                    <a:pt x="53" y="260"/>
                    <a:pt x="173" y="260"/>
                  </a:cubicBezTo>
                  <a:cubicBezTo>
                    <a:pt x="189" y="260"/>
                    <a:pt x="205" y="257"/>
                    <a:pt x="223" y="250"/>
                  </a:cubicBezTo>
                  <a:cubicBezTo>
                    <a:pt x="353" y="195"/>
                    <a:pt x="300" y="1"/>
                    <a:pt x="179" y="1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0" name="Google Shape;1810;p13"/>
            <p:cNvSpPr/>
            <p:nvPr/>
          </p:nvSpPr>
          <p:spPr>
            <a:xfrm>
              <a:off x="4504425" y="1870250"/>
              <a:ext cx="8875" cy="13100"/>
            </a:xfrm>
            <a:custGeom>
              <a:avLst/>
              <a:gdLst/>
              <a:ahLst/>
              <a:cxnLst/>
              <a:rect l="l" t="t" r="r" b="b"/>
              <a:pathLst>
                <a:path w="355" h="524" extrusionOk="0">
                  <a:moveTo>
                    <a:pt x="156" y="0"/>
                  </a:moveTo>
                  <a:cubicBezTo>
                    <a:pt x="141" y="0"/>
                    <a:pt x="125" y="4"/>
                    <a:pt x="108" y="11"/>
                  </a:cubicBezTo>
                  <a:cubicBezTo>
                    <a:pt x="0" y="57"/>
                    <a:pt x="23" y="196"/>
                    <a:pt x="100" y="235"/>
                  </a:cubicBezTo>
                  <a:cubicBezTo>
                    <a:pt x="77" y="258"/>
                    <a:pt x="54" y="281"/>
                    <a:pt x="39" y="312"/>
                  </a:cubicBezTo>
                  <a:cubicBezTo>
                    <a:pt x="23" y="342"/>
                    <a:pt x="16" y="389"/>
                    <a:pt x="31" y="427"/>
                  </a:cubicBezTo>
                  <a:cubicBezTo>
                    <a:pt x="46" y="466"/>
                    <a:pt x="77" y="496"/>
                    <a:pt x="108" y="512"/>
                  </a:cubicBezTo>
                  <a:cubicBezTo>
                    <a:pt x="127" y="519"/>
                    <a:pt x="147" y="523"/>
                    <a:pt x="166" y="523"/>
                  </a:cubicBezTo>
                  <a:cubicBezTo>
                    <a:pt x="185" y="523"/>
                    <a:pt x="204" y="519"/>
                    <a:pt x="224" y="512"/>
                  </a:cubicBezTo>
                  <a:lnTo>
                    <a:pt x="254" y="504"/>
                  </a:lnTo>
                  <a:cubicBezTo>
                    <a:pt x="285" y="489"/>
                    <a:pt x="324" y="458"/>
                    <a:pt x="339" y="419"/>
                  </a:cubicBezTo>
                  <a:cubicBezTo>
                    <a:pt x="354" y="389"/>
                    <a:pt x="354" y="335"/>
                    <a:pt x="339" y="304"/>
                  </a:cubicBezTo>
                  <a:cubicBezTo>
                    <a:pt x="331" y="265"/>
                    <a:pt x="301" y="227"/>
                    <a:pt x="262" y="211"/>
                  </a:cubicBezTo>
                  <a:cubicBezTo>
                    <a:pt x="254" y="211"/>
                    <a:pt x="247" y="211"/>
                    <a:pt x="239" y="204"/>
                  </a:cubicBezTo>
                  <a:cubicBezTo>
                    <a:pt x="299" y="131"/>
                    <a:pt x="250" y="0"/>
                    <a:pt x="156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1" name="Google Shape;1811;p13"/>
            <p:cNvSpPr/>
            <p:nvPr/>
          </p:nvSpPr>
          <p:spPr>
            <a:xfrm>
              <a:off x="4502500" y="1861400"/>
              <a:ext cx="8100" cy="7675"/>
            </a:xfrm>
            <a:custGeom>
              <a:avLst/>
              <a:gdLst/>
              <a:ahLst/>
              <a:cxnLst/>
              <a:rect l="l" t="t" r="r" b="b"/>
              <a:pathLst>
                <a:path w="324" h="307" extrusionOk="0">
                  <a:moveTo>
                    <a:pt x="177" y="0"/>
                  </a:moveTo>
                  <a:cubicBezTo>
                    <a:pt x="160" y="0"/>
                    <a:pt x="141" y="4"/>
                    <a:pt x="123" y="11"/>
                  </a:cubicBezTo>
                  <a:lnTo>
                    <a:pt x="100" y="19"/>
                  </a:lnTo>
                  <a:cubicBezTo>
                    <a:pt x="62" y="34"/>
                    <a:pt x="31" y="65"/>
                    <a:pt x="16" y="103"/>
                  </a:cubicBezTo>
                  <a:cubicBezTo>
                    <a:pt x="0" y="134"/>
                    <a:pt x="0" y="180"/>
                    <a:pt x="16" y="211"/>
                  </a:cubicBezTo>
                  <a:cubicBezTo>
                    <a:pt x="33" y="270"/>
                    <a:pt x="87" y="307"/>
                    <a:pt x="142" y="307"/>
                  </a:cubicBezTo>
                  <a:cubicBezTo>
                    <a:pt x="159" y="307"/>
                    <a:pt x="176" y="303"/>
                    <a:pt x="193" y="296"/>
                  </a:cubicBezTo>
                  <a:lnTo>
                    <a:pt x="224" y="288"/>
                  </a:lnTo>
                  <a:cubicBezTo>
                    <a:pt x="254" y="273"/>
                    <a:pt x="285" y="242"/>
                    <a:pt x="308" y="203"/>
                  </a:cubicBezTo>
                  <a:cubicBezTo>
                    <a:pt x="316" y="173"/>
                    <a:pt x="324" y="126"/>
                    <a:pt x="308" y="96"/>
                  </a:cubicBezTo>
                  <a:cubicBezTo>
                    <a:pt x="285" y="37"/>
                    <a:pt x="234" y="0"/>
                    <a:pt x="177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2" name="Google Shape;1812;p13"/>
            <p:cNvSpPr/>
            <p:nvPr/>
          </p:nvSpPr>
          <p:spPr>
            <a:xfrm>
              <a:off x="4493050" y="1862400"/>
              <a:ext cx="7550" cy="5675"/>
            </a:xfrm>
            <a:custGeom>
              <a:avLst/>
              <a:gdLst/>
              <a:ahLst/>
              <a:cxnLst/>
              <a:rect l="l" t="t" r="r" b="b"/>
              <a:pathLst>
                <a:path w="302" h="227" extrusionOk="0">
                  <a:moveTo>
                    <a:pt x="158" y="1"/>
                  </a:moveTo>
                  <a:cubicBezTo>
                    <a:pt x="145" y="1"/>
                    <a:pt x="131" y="3"/>
                    <a:pt x="116" y="9"/>
                  </a:cubicBezTo>
                  <a:cubicBezTo>
                    <a:pt x="0" y="57"/>
                    <a:pt x="42" y="226"/>
                    <a:pt x="144" y="226"/>
                  </a:cubicBezTo>
                  <a:cubicBezTo>
                    <a:pt x="157" y="226"/>
                    <a:pt x="171" y="223"/>
                    <a:pt x="186" y="217"/>
                  </a:cubicBezTo>
                  <a:cubicBezTo>
                    <a:pt x="302" y="170"/>
                    <a:pt x="260" y="1"/>
                    <a:pt x="158" y="1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3" name="Google Shape;1813;p13"/>
            <p:cNvSpPr/>
            <p:nvPr/>
          </p:nvSpPr>
          <p:spPr>
            <a:xfrm>
              <a:off x="4518700" y="1883350"/>
              <a:ext cx="8625" cy="6325"/>
            </a:xfrm>
            <a:custGeom>
              <a:avLst/>
              <a:gdLst/>
              <a:ahLst/>
              <a:cxnLst/>
              <a:rect l="l" t="t" r="r" b="b"/>
              <a:pathLst>
                <a:path w="345" h="253" extrusionOk="0">
                  <a:moveTo>
                    <a:pt x="177" y="1"/>
                  </a:moveTo>
                  <a:cubicBezTo>
                    <a:pt x="162" y="1"/>
                    <a:pt x="147" y="4"/>
                    <a:pt x="130" y="11"/>
                  </a:cubicBezTo>
                  <a:cubicBezTo>
                    <a:pt x="1" y="65"/>
                    <a:pt x="46" y="252"/>
                    <a:pt x="164" y="252"/>
                  </a:cubicBezTo>
                  <a:cubicBezTo>
                    <a:pt x="180" y="252"/>
                    <a:pt x="197" y="249"/>
                    <a:pt x="215" y="242"/>
                  </a:cubicBezTo>
                  <a:cubicBezTo>
                    <a:pt x="345" y="194"/>
                    <a:pt x="292" y="1"/>
                    <a:pt x="177" y="1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4" name="Google Shape;1814;p13"/>
            <p:cNvSpPr/>
            <p:nvPr/>
          </p:nvSpPr>
          <p:spPr>
            <a:xfrm>
              <a:off x="4539325" y="1874325"/>
              <a:ext cx="13725" cy="10050"/>
            </a:xfrm>
            <a:custGeom>
              <a:avLst/>
              <a:gdLst/>
              <a:ahLst/>
              <a:cxnLst/>
              <a:rect l="l" t="t" r="r" b="b"/>
              <a:pathLst>
                <a:path w="549" h="402" extrusionOk="0">
                  <a:moveTo>
                    <a:pt x="282" y="1"/>
                  </a:moveTo>
                  <a:cubicBezTo>
                    <a:pt x="258" y="1"/>
                    <a:pt x="233" y="6"/>
                    <a:pt x="206" y="18"/>
                  </a:cubicBezTo>
                  <a:cubicBezTo>
                    <a:pt x="0" y="100"/>
                    <a:pt x="82" y="402"/>
                    <a:pt x="270" y="402"/>
                  </a:cubicBezTo>
                  <a:cubicBezTo>
                    <a:pt x="294" y="402"/>
                    <a:pt x="318" y="397"/>
                    <a:pt x="345" y="387"/>
                  </a:cubicBezTo>
                  <a:cubicBezTo>
                    <a:pt x="549" y="306"/>
                    <a:pt x="464" y="1"/>
                    <a:pt x="282" y="1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5" name="Google Shape;1815;p13"/>
            <p:cNvSpPr/>
            <p:nvPr/>
          </p:nvSpPr>
          <p:spPr>
            <a:xfrm>
              <a:off x="4529600" y="1827150"/>
              <a:ext cx="15300" cy="11300"/>
            </a:xfrm>
            <a:custGeom>
              <a:avLst/>
              <a:gdLst/>
              <a:ahLst/>
              <a:cxnLst/>
              <a:rect l="l" t="t" r="r" b="b"/>
              <a:pathLst>
                <a:path w="612" h="452" extrusionOk="0">
                  <a:moveTo>
                    <a:pt x="317" y="0"/>
                  </a:moveTo>
                  <a:cubicBezTo>
                    <a:pt x="291" y="0"/>
                    <a:pt x="263" y="6"/>
                    <a:pt x="233" y="18"/>
                  </a:cubicBezTo>
                  <a:cubicBezTo>
                    <a:pt x="1" y="113"/>
                    <a:pt x="90" y="451"/>
                    <a:pt x="295" y="451"/>
                  </a:cubicBezTo>
                  <a:cubicBezTo>
                    <a:pt x="322" y="451"/>
                    <a:pt x="350" y="446"/>
                    <a:pt x="379" y="434"/>
                  </a:cubicBezTo>
                  <a:cubicBezTo>
                    <a:pt x="612" y="338"/>
                    <a:pt x="523" y="0"/>
                    <a:pt x="317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6" name="Google Shape;1816;p13"/>
            <p:cNvSpPr/>
            <p:nvPr/>
          </p:nvSpPr>
          <p:spPr>
            <a:xfrm>
              <a:off x="4516850" y="1830300"/>
              <a:ext cx="13325" cy="9875"/>
            </a:xfrm>
            <a:custGeom>
              <a:avLst/>
              <a:gdLst/>
              <a:ahLst/>
              <a:cxnLst/>
              <a:rect l="l" t="t" r="r" b="b"/>
              <a:pathLst>
                <a:path w="533" h="395" extrusionOk="0">
                  <a:moveTo>
                    <a:pt x="275" y="0"/>
                  </a:moveTo>
                  <a:cubicBezTo>
                    <a:pt x="253" y="0"/>
                    <a:pt x="229" y="5"/>
                    <a:pt x="204" y="15"/>
                  </a:cubicBezTo>
                  <a:cubicBezTo>
                    <a:pt x="1" y="103"/>
                    <a:pt x="72" y="394"/>
                    <a:pt x="249" y="394"/>
                  </a:cubicBezTo>
                  <a:cubicBezTo>
                    <a:pt x="274" y="394"/>
                    <a:pt x="300" y="389"/>
                    <a:pt x="327" y="377"/>
                  </a:cubicBezTo>
                  <a:cubicBezTo>
                    <a:pt x="532" y="295"/>
                    <a:pt x="452" y="0"/>
                    <a:pt x="275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7" name="Google Shape;1817;p13"/>
            <p:cNvSpPr/>
            <p:nvPr/>
          </p:nvSpPr>
          <p:spPr>
            <a:xfrm>
              <a:off x="4470525" y="1851650"/>
              <a:ext cx="52775" cy="64525"/>
            </a:xfrm>
            <a:custGeom>
              <a:avLst/>
              <a:gdLst/>
              <a:ahLst/>
              <a:cxnLst/>
              <a:rect l="l" t="t" r="r" b="b"/>
              <a:pathLst>
                <a:path w="2111" h="2581" extrusionOk="0">
                  <a:moveTo>
                    <a:pt x="540" y="0"/>
                  </a:moveTo>
                  <a:cubicBezTo>
                    <a:pt x="139" y="416"/>
                    <a:pt x="1" y="1086"/>
                    <a:pt x="216" y="1618"/>
                  </a:cubicBezTo>
                  <a:cubicBezTo>
                    <a:pt x="419" y="2117"/>
                    <a:pt x="921" y="2454"/>
                    <a:pt x="1448" y="2454"/>
                  </a:cubicBezTo>
                  <a:cubicBezTo>
                    <a:pt x="1482" y="2454"/>
                    <a:pt x="1515" y="2452"/>
                    <a:pt x="1549" y="2449"/>
                  </a:cubicBezTo>
                  <a:lnTo>
                    <a:pt x="1610" y="2580"/>
                  </a:lnTo>
                  <a:cubicBezTo>
                    <a:pt x="1811" y="2534"/>
                    <a:pt x="1972" y="2357"/>
                    <a:pt x="2042" y="2157"/>
                  </a:cubicBezTo>
                  <a:cubicBezTo>
                    <a:pt x="2111" y="1957"/>
                    <a:pt x="2088" y="1726"/>
                    <a:pt x="2018" y="1533"/>
                  </a:cubicBezTo>
                  <a:cubicBezTo>
                    <a:pt x="1934" y="1279"/>
                    <a:pt x="1757" y="1063"/>
                    <a:pt x="1526" y="932"/>
                  </a:cubicBezTo>
                  <a:cubicBezTo>
                    <a:pt x="1310" y="801"/>
                    <a:pt x="1056" y="755"/>
                    <a:pt x="848" y="617"/>
                  </a:cubicBezTo>
                  <a:cubicBezTo>
                    <a:pt x="640" y="478"/>
                    <a:pt x="424" y="232"/>
                    <a:pt x="540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8" name="Google Shape;1818;p13"/>
            <p:cNvSpPr/>
            <p:nvPr/>
          </p:nvSpPr>
          <p:spPr>
            <a:xfrm>
              <a:off x="4461350" y="1849675"/>
              <a:ext cx="69650" cy="68575"/>
            </a:xfrm>
            <a:custGeom>
              <a:avLst/>
              <a:gdLst/>
              <a:ahLst/>
              <a:cxnLst/>
              <a:rect l="l" t="t" r="r" b="b"/>
              <a:pathLst>
                <a:path w="2786" h="2743" extrusionOk="0">
                  <a:moveTo>
                    <a:pt x="827" y="310"/>
                  </a:moveTo>
                  <a:lnTo>
                    <a:pt x="827" y="310"/>
                  </a:lnTo>
                  <a:cubicBezTo>
                    <a:pt x="861" y="496"/>
                    <a:pt x="992" y="646"/>
                    <a:pt x="1176" y="765"/>
                  </a:cubicBezTo>
                  <a:cubicBezTo>
                    <a:pt x="1346" y="880"/>
                    <a:pt x="1546" y="927"/>
                    <a:pt x="1731" y="1019"/>
                  </a:cubicBezTo>
                  <a:cubicBezTo>
                    <a:pt x="2246" y="1273"/>
                    <a:pt x="2785" y="2273"/>
                    <a:pt x="1964" y="2589"/>
                  </a:cubicBezTo>
                  <a:lnTo>
                    <a:pt x="1964" y="2589"/>
                  </a:lnTo>
                  <a:cubicBezTo>
                    <a:pt x="2012" y="2550"/>
                    <a:pt x="1996" y="2451"/>
                    <a:pt x="1916" y="2451"/>
                  </a:cubicBezTo>
                  <a:cubicBezTo>
                    <a:pt x="1902" y="2452"/>
                    <a:pt x="1889" y="2452"/>
                    <a:pt x="1876" y="2452"/>
                  </a:cubicBezTo>
                  <a:cubicBezTo>
                    <a:pt x="709" y="2452"/>
                    <a:pt x="251" y="1190"/>
                    <a:pt x="827" y="310"/>
                  </a:cubicBezTo>
                  <a:close/>
                  <a:moveTo>
                    <a:pt x="905" y="0"/>
                  </a:moveTo>
                  <a:cubicBezTo>
                    <a:pt x="887" y="0"/>
                    <a:pt x="868" y="8"/>
                    <a:pt x="853" y="26"/>
                  </a:cubicBezTo>
                  <a:cubicBezTo>
                    <a:pt x="0" y="992"/>
                    <a:pt x="495" y="2606"/>
                    <a:pt x="1867" y="2606"/>
                  </a:cubicBezTo>
                  <a:cubicBezTo>
                    <a:pt x="1883" y="2606"/>
                    <a:pt x="1899" y="2606"/>
                    <a:pt x="1916" y="2605"/>
                  </a:cubicBezTo>
                  <a:cubicBezTo>
                    <a:pt x="1924" y="2605"/>
                    <a:pt x="1931" y="2604"/>
                    <a:pt x="1938" y="2602"/>
                  </a:cubicBezTo>
                  <a:lnTo>
                    <a:pt x="1938" y="2602"/>
                  </a:lnTo>
                  <a:cubicBezTo>
                    <a:pt x="1885" y="2644"/>
                    <a:pt x="1909" y="2742"/>
                    <a:pt x="1972" y="2742"/>
                  </a:cubicBezTo>
                  <a:cubicBezTo>
                    <a:pt x="1981" y="2742"/>
                    <a:pt x="1990" y="2741"/>
                    <a:pt x="2000" y="2736"/>
                  </a:cubicBezTo>
                  <a:cubicBezTo>
                    <a:pt x="2447" y="2567"/>
                    <a:pt x="2609" y="2120"/>
                    <a:pt x="2486" y="1666"/>
                  </a:cubicBezTo>
                  <a:cubicBezTo>
                    <a:pt x="2416" y="1419"/>
                    <a:pt x="2270" y="1196"/>
                    <a:pt x="2070" y="1042"/>
                  </a:cubicBezTo>
                  <a:cubicBezTo>
                    <a:pt x="1762" y="796"/>
                    <a:pt x="838" y="688"/>
                    <a:pt x="984" y="103"/>
                  </a:cubicBezTo>
                  <a:cubicBezTo>
                    <a:pt x="995" y="48"/>
                    <a:pt x="951" y="0"/>
                    <a:pt x="905" y="0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9" name="Google Shape;1819;p13"/>
            <p:cNvSpPr/>
            <p:nvPr/>
          </p:nvSpPr>
          <p:spPr>
            <a:xfrm>
              <a:off x="4533675" y="1830475"/>
              <a:ext cx="65300" cy="85125"/>
            </a:xfrm>
            <a:custGeom>
              <a:avLst/>
              <a:gdLst/>
              <a:ahLst/>
              <a:cxnLst/>
              <a:rect l="l" t="t" r="r" b="b"/>
              <a:pathLst>
                <a:path w="2612" h="3405" extrusionOk="0">
                  <a:moveTo>
                    <a:pt x="1518" y="0"/>
                  </a:moveTo>
                  <a:lnTo>
                    <a:pt x="1518" y="0"/>
                  </a:lnTo>
                  <a:cubicBezTo>
                    <a:pt x="1541" y="609"/>
                    <a:pt x="1318" y="1233"/>
                    <a:pt x="909" y="1687"/>
                  </a:cubicBezTo>
                  <a:cubicBezTo>
                    <a:pt x="678" y="1949"/>
                    <a:pt x="393" y="2149"/>
                    <a:pt x="209" y="2449"/>
                  </a:cubicBezTo>
                  <a:cubicBezTo>
                    <a:pt x="32" y="2742"/>
                    <a:pt x="1" y="3181"/>
                    <a:pt x="255" y="3389"/>
                  </a:cubicBezTo>
                  <a:lnTo>
                    <a:pt x="494" y="3404"/>
                  </a:lnTo>
                  <a:cubicBezTo>
                    <a:pt x="971" y="3266"/>
                    <a:pt x="1464" y="3119"/>
                    <a:pt x="1880" y="2827"/>
                  </a:cubicBezTo>
                  <a:cubicBezTo>
                    <a:pt x="2288" y="2526"/>
                    <a:pt x="2611" y="2041"/>
                    <a:pt x="2588" y="1533"/>
                  </a:cubicBezTo>
                  <a:cubicBezTo>
                    <a:pt x="2573" y="1202"/>
                    <a:pt x="2419" y="894"/>
                    <a:pt x="2211" y="655"/>
                  </a:cubicBezTo>
                  <a:cubicBezTo>
                    <a:pt x="2011" y="409"/>
                    <a:pt x="1780" y="185"/>
                    <a:pt x="1518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0" name="Google Shape;1820;p13"/>
            <p:cNvSpPr/>
            <p:nvPr/>
          </p:nvSpPr>
          <p:spPr>
            <a:xfrm>
              <a:off x="4525800" y="1828575"/>
              <a:ext cx="79900" cy="88850"/>
            </a:xfrm>
            <a:custGeom>
              <a:avLst/>
              <a:gdLst/>
              <a:ahLst/>
              <a:cxnLst/>
              <a:rect l="l" t="t" r="r" b="b"/>
              <a:pathLst>
                <a:path w="3196" h="3554" extrusionOk="0">
                  <a:moveTo>
                    <a:pt x="1833" y="1"/>
                  </a:moveTo>
                  <a:cubicBezTo>
                    <a:pt x="1794" y="1"/>
                    <a:pt x="1756" y="36"/>
                    <a:pt x="1756" y="76"/>
                  </a:cubicBezTo>
                  <a:cubicBezTo>
                    <a:pt x="1756" y="577"/>
                    <a:pt x="1640" y="1047"/>
                    <a:pt x="1363" y="1463"/>
                  </a:cubicBezTo>
                  <a:cubicBezTo>
                    <a:pt x="1140" y="1801"/>
                    <a:pt x="793" y="2025"/>
                    <a:pt x="562" y="2340"/>
                  </a:cubicBezTo>
                  <a:cubicBezTo>
                    <a:pt x="293" y="2702"/>
                    <a:pt x="193" y="3172"/>
                    <a:pt x="516" y="3519"/>
                  </a:cubicBezTo>
                  <a:cubicBezTo>
                    <a:pt x="533" y="3537"/>
                    <a:pt x="552" y="3545"/>
                    <a:pt x="570" y="3545"/>
                  </a:cubicBezTo>
                  <a:cubicBezTo>
                    <a:pt x="627" y="3545"/>
                    <a:pt x="676" y="3469"/>
                    <a:pt x="624" y="3411"/>
                  </a:cubicBezTo>
                  <a:cubicBezTo>
                    <a:pt x="0" y="2749"/>
                    <a:pt x="1171" y="2025"/>
                    <a:pt x="1494" y="1540"/>
                  </a:cubicBezTo>
                  <a:cubicBezTo>
                    <a:pt x="1758" y="1144"/>
                    <a:pt x="1884" y="699"/>
                    <a:pt x="1906" y="232"/>
                  </a:cubicBezTo>
                  <a:lnTo>
                    <a:pt x="1906" y="232"/>
                  </a:lnTo>
                  <a:cubicBezTo>
                    <a:pt x="2536" y="734"/>
                    <a:pt x="3114" y="1480"/>
                    <a:pt x="2641" y="2294"/>
                  </a:cubicBezTo>
                  <a:cubicBezTo>
                    <a:pt x="2256" y="2964"/>
                    <a:pt x="1486" y="3203"/>
                    <a:pt x="786" y="3403"/>
                  </a:cubicBezTo>
                  <a:cubicBezTo>
                    <a:pt x="702" y="3431"/>
                    <a:pt x="725" y="3554"/>
                    <a:pt x="799" y="3554"/>
                  </a:cubicBezTo>
                  <a:cubicBezTo>
                    <a:pt x="807" y="3554"/>
                    <a:pt x="815" y="3552"/>
                    <a:pt x="824" y="3550"/>
                  </a:cubicBezTo>
                  <a:cubicBezTo>
                    <a:pt x="1656" y="3311"/>
                    <a:pt x="2618" y="2980"/>
                    <a:pt x="2911" y="2071"/>
                  </a:cubicBezTo>
                  <a:cubicBezTo>
                    <a:pt x="3196" y="1208"/>
                    <a:pt x="2511" y="492"/>
                    <a:pt x="1871" y="15"/>
                  </a:cubicBezTo>
                  <a:cubicBezTo>
                    <a:pt x="1859" y="5"/>
                    <a:pt x="1846" y="1"/>
                    <a:pt x="1833" y="1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1" name="Google Shape;1821;p13"/>
            <p:cNvSpPr/>
            <p:nvPr/>
          </p:nvSpPr>
          <p:spPr>
            <a:xfrm>
              <a:off x="4495375" y="1895400"/>
              <a:ext cx="73750" cy="30800"/>
            </a:xfrm>
            <a:custGeom>
              <a:avLst/>
              <a:gdLst/>
              <a:ahLst/>
              <a:cxnLst/>
              <a:rect l="l" t="t" r="r" b="b"/>
              <a:pathLst>
                <a:path w="2950" h="1232" extrusionOk="0">
                  <a:moveTo>
                    <a:pt x="2370" y="1"/>
                  </a:moveTo>
                  <a:cubicBezTo>
                    <a:pt x="2004" y="1"/>
                    <a:pt x="1635" y="119"/>
                    <a:pt x="1356" y="353"/>
                  </a:cubicBezTo>
                  <a:cubicBezTo>
                    <a:pt x="1356" y="353"/>
                    <a:pt x="1241" y="278"/>
                    <a:pt x="975" y="278"/>
                  </a:cubicBezTo>
                  <a:cubicBezTo>
                    <a:pt x="759" y="278"/>
                    <a:pt x="443" y="327"/>
                    <a:pt x="8" y="507"/>
                  </a:cubicBezTo>
                  <a:cubicBezTo>
                    <a:pt x="0" y="823"/>
                    <a:pt x="262" y="1092"/>
                    <a:pt x="555" y="1185"/>
                  </a:cubicBezTo>
                  <a:cubicBezTo>
                    <a:pt x="668" y="1218"/>
                    <a:pt x="788" y="1231"/>
                    <a:pt x="909" y="1231"/>
                  </a:cubicBezTo>
                  <a:cubicBezTo>
                    <a:pt x="1094" y="1231"/>
                    <a:pt x="1283" y="1202"/>
                    <a:pt x="1463" y="1169"/>
                  </a:cubicBezTo>
                  <a:cubicBezTo>
                    <a:pt x="1779" y="1115"/>
                    <a:pt x="2103" y="1054"/>
                    <a:pt x="2388" y="892"/>
                  </a:cubicBezTo>
                  <a:cubicBezTo>
                    <a:pt x="2672" y="722"/>
                    <a:pt x="2911" y="438"/>
                    <a:pt x="2950" y="106"/>
                  </a:cubicBezTo>
                  <a:cubicBezTo>
                    <a:pt x="2768" y="36"/>
                    <a:pt x="2569" y="1"/>
                    <a:pt x="2370" y="1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2" name="Google Shape;1822;p13"/>
            <p:cNvSpPr/>
            <p:nvPr/>
          </p:nvSpPr>
          <p:spPr>
            <a:xfrm>
              <a:off x="4493625" y="1893775"/>
              <a:ext cx="77425" cy="34000"/>
            </a:xfrm>
            <a:custGeom>
              <a:avLst/>
              <a:gdLst/>
              <a:ahLst/>
              <a:cxnLst/>
              <a:rect l="l" t="t" r="r" b="b"/>
              <a:pathLst>
                <a:path w="3097" h="1360" extrusionOk="0">
                  <a:moveTo>
                    <a:pt x="2509" y="137"/>
                  </a:moveTo>
                  <a:cubicBezTo>
                    <a:pt x="2698" y="137"/>
                    <a:pt x="2885" y="170"/>
                    <a:pt x="2920" y="295"/>
                  </a:cubicBezTo>
                  <a:cubicBezTo>
                    <a:pt x="3004" y="587"/>
                    <a:pt x="2334" y="942"/>
                    <a:pt x="2142" y="1011"/>
                  </a:cubicBezTo>
                  <a:cubicBezTo>
                    <a:pt x="1888" y="1103"/>
                    <a:pt x="1610" y="1149"/>
                    <a:pt x="1341" y="1188"/>
                  </a:cubicBezTo>
                  <a:cubicBezTo>
                    <a:pt x="1233" y="1201"/>
                    <a:pt x="1112" y="1212"/>
                    <a:pt x="991" y="1212"/>
                  </a:cubicBezTo>
                  <a:cubicBezTo>
                    <a:pt x="673" y="1212"/>
                    <a:pt x="359" y="1132"/>
                    <a:pt x="309" y="780"/>
                  </a:cubicBezTo>
                  <a:cubicBezTo>
                    <a:pt x="270" y="526"/>
                    <a:pt x="294" y="564"/>
                    <a:pt x="509" y="503"/>
                  </a:cubicBezTo>
                  <a:cubicBezTo>
                    <a:pt x="617" y="472"/>
                    <a:pt x="717" y="449"/>
                    <a:pt x="825" y="441"/>
                  </a:cubicBezTo>
                  <a:cubicBezTo>
                    <a:pt x="908" y="430"/>
                    <a:pt x="1001" y="418"/>
                    <a:pt x="1093" y="418"/>
                  </a:cubicBezTo>
                  <a:cubicBezTo>
                    <a:pt x="1196" y="418"/>
                    <a:pt x="1298" y="433"/>
                    <a:pt x="1383" y="485"/>
                  </a:cubicBezTo>
                  <a:lnTo>
                    <a:pt x="1383" y="485"/>
                  </a:lnTo>
                  <a:cubicBezTo>
                    <a:pt x="1395" y="496"/>
                    <a:pt x="1409" y="503"/>
                    <a:pt x="1424" y="503"/>
                  </a:cubicBezTo>
                  <a:cubicBezTo>
                    <a:pt x="1437" y="503"/>
                    <a:pt x="1451" y="498"/>
                    <a:pt x="1464" y="487"/>
                  </a:cubicBezTo>
                  <a:cubicBezTo>
                    <a:pt x="1664" y="333"/>
                    <a:pt x="1888" y="218"/>
                    <a:pt x="2134" y="171"/>
                  </a:cubicBezTo>
                  <a:cubicBezTo>
                    <a:pt x="2209" y="158"/>
                    <a:pt x="2360" y="137"/>
                    <a:pt x="2509" y="137"/>
                  </a:cubicBezTo>
                  <a:close/>
                  <a:moveTo>
                    <a:pt x="2429" y="0"/>
                  </a:moveTo>
                  <a:cubicBezTo>
                    <a:pt x="2074" y="0"/>
                    <a:pt x="1731" y="109"/>
                    <a:pt x="1420" y="332"/>
                  </a:cubicBezTo>
                  <a:lnTo>
                    <a:pt x="1420" y="332"/>
                  </a:lnTo>
                  <a:cubicBezTo>
                    <a:pt x="1305" y="276"/>
                    <a:pt x="1175" y="253"/>
                    <a:pt x="1038" y="253"/>
                  </a:cubicBezTo>
                  <a:cubicBezTo>
                    <a:pt x="696" y="253"/>
                    <a:pt x="317" y="394"/>
                    <a:pt x="63" y="495"/>
                  </a:cubicBezTo>
                  <a:cubicBezTo>
                    <a:pt x="32" y="510"/>
                    <a:pt x="1" y="533"/>
                    <a:pt x="1" y="572"/>
                  </a:cubicBezTo>
                  <a:cubicBezTo>
                    <a:pt x="52" y="1162"/>
                    <a:pt x="536" y="1360"/>
                    <a:pt x="1045" y="1360"/>
                  </a:cubicBezTo>
                  <a:cubicBezTo>
                    <a:pt x="1154" y="1360"/>
                    <a:pt x="1264" y="1351"/>
                    <a:pt x="1372" y="1334"/>
                  </a:cubicBezTo>
                  <a:cubicBezTo>
                    <a:pt x="2096" y="1234"/>
                    <a:pt x="2935" y="1019"/>
                    <a:pt x="3089" y="195"/>
                  </a:cubicBezTo>
                  <a:cubicBezTo>
                    <a:pt x="3097" y="148"/>
                    <a:pt x="3081" y="110"/>
                    <a:pt x="3035" y="102"/>
                  </a:cubicBezTo>
                  <a:cubicBezTo>
                    <a:pt x="2832" y="34"/>
                    <a:pt x="2629" y="0"/>
                    <a:pt x="2429" y="0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3" name="Google Shape;1823;p13"/>
            <p:cNvSpPr/>
            <p:nvPr/>
          </p:nvSpPr>
          <p:spPr>
            <a:xfrm>
              <a:off x="4712725" y="1869350"/>
              <a:ext cx="63375" cy="63000"/>
            </a:xfrm>
            <a:custGeom>
              <a:avLst/>
              <a:gdLst/>
              <a:ahLst/>
              <a:cxnLst/>
              <a:rect l="l" t="t" r="r" b="b"/>
              <a:pathLst>
                <a:path w="2535" h="2520" extrusionOk="0">
                  <a:moveTo>
                    <a:pt x="1257" y="1"/>
                  </a:moveTo>
                  <a:cubicBezTo>
                    <a:pt x="570" y="1"/>
                    <a:pt x="8" y="560"/>
                    <a:pt x="8" y="1256"/>
                  </a:cubicBezTo>
                  <a:cubicBezTo>
                    <a:pt x="1" y="1949"/>
                    <a:pt x="563" y="2519"/>
                    <a:pt x="1256" y="2519"/>
                  </a:cubicBezTo>
                  <a:cubicBezTo>
                    <a:pt x="1261" y="2519"/>
                    <a:pt x="1265" y="2519"/>
                    <a:pt x="1270" y="2519"/>
                  </a:cubicBezTo>
                  <a:cubicBezTo>
                    <a:pt x="1957" y="2519"/>
                    <a:pt x="2519" y="1960"/>
                    <a:pt x="2526" y="1272"/>
                  </a:cubicBezTo>
                  <a:cubicBezTo>
                    <a:pt x="2534" y="579"/>
                    <a:pt x="1972" y="9"/>
                    <a:pt x="1271" y="1"/>
                  </a:cubicBezTo>
                  <a:cubicBezTo>
                    <a:pt x="1267" y="1"/>
                    <a:pt x="1262" y="1"/>
                    <a:pt x="1257" y="1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4" name="Google Shape;1824;p13"/>
            <p:cNvSpPr/>
            <p:nvPr/>
          </p:nvSpPr>
          <p:spPr>
            <a:xfrm>
              <a:off x="4713125" y="1822575"/>
              <a:ext cx="63350" cy="68750"/>
            </a:xfrm>
            <a:custGeom>
              <a:avLst/>
              <a:gdLst/>
              <a:ahLst/>
              <a:cxnLst/>
              <a:rect l="l" t="t" r="r" b="b"/>
              <a:pathLst>
                <a:path w="2534" h="2750" extrusionOk="0">
                  <a:moveTo>
                    <a:pt x="1264" y="1"/>
                  </a:moveTo>
                  <a:cubicBezTo>
                    <a:pt x="570" y="1"/>
                    <a:pt x="8" y="560"/>
                    <a:pt x="8" y="1248"/>
                  </a:cubicBezTo>
                  <a:cubicBezTo>
                    <a:pt x="0" y="1949"/>
                    <a:pt x="1255" y="2750"/>
                    <a:pt x="1255" y="2750"/>
                  </a:cubicBezTo>
                  <a:cubicBezTo>
                    <a:pt x="1255" y="2750"/>
                    <a:pt x="2526" y="1964"/>
                    <a:pt x="2526" y="1271"/>
                  </a:cubicBezTo>
                  <a:cubicBezTo>
                    <a:pt x="2534" y="571"/>
                    <a:pt x="1971" y="1"/>
                    <a:pt x="1278" y="1"/>
                  </a:cubicBezTo>
                  <a:cubicBezTo>
                    <a:pt x="1274" y="1"/>
                    <a:pt x="1269" y="1"/>
                    <a:pt x="12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5" name="Google Shape;1825;p13"/>
            <p:cNvSpPr/>
            <p:nvPr/>
          </p:nvSpPr>
          <p:spPr>
            <a:xfrm>
              <a:off x="4713125" y="1822375"/>
              <a:ext cx="63350" cy="68950"/>
            </a:xfrm>
            <a:custGeom>
              <a:avLst/>
              <a:gdLst/>
              <a:ahLst/>
              <a:cxnLst/>
              <a:rect l="l" t="t" r="r" b="b"/>
              <a:pathLst>
                <a:path w="2534" h="2758" fill="none" extrusionOk="0">
                  <a:moveTo>
                    <a:pt x="2526" y="1279"/>
                  </a:moveTo>
                  <a:cubicBezTo>
                    <a:pt x="2526" y="1972"/>
                    <a:pt x="1255" y="2758"/>
                    <a:pt x="1255" y="2758"/>
                  </a:cubicBezTo>
                  <a:cubicBezTo>
                    <a:pt x="1255" y="2758"/>
                    <a:pt x="0" y="1957"/>
                    <a:pt x="8" y="1256"/>
                  </a:cubicBezTo>
                  <a:cubicBezTo>
                    <a:pt x="8" y="563"/>
                    <a:pt x="578" y="1"/>
                    <a:pt x="1278" y="9"/>
                  </a:cubicBezTo>
                  <a:cubicBezTo>
                    <a:pt x="1971" y="9"/>
                    <a:pt x="2534" y="579"/>
                    <a:pt x="2526" y="1279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6" name="Google Shape;1826;p13"/>
            <p:cNvSpPr/>
            <p:nvPr/>
          </p:nvSpPr>
          <p:spPr>
            <a:xfrm>
              <a:off x="4662875" y="1855125"/>
              <a:ext cx="70850" cy="62575"/>
            </a:xfrm>
            <a:custGeom>
              <a:avLst/>
              <a:gdLst/>
              <a:ahLst/>
              <a:cxnLst/>
              <a:rect l="l" t="t" r="r" b="b"/>
              <a:pathLst>
                <a:path w="2834" h="2503" extrusionOk="0">
                  <a:moveTo>
                    <a:pt x="1397" y="1"/>
                  </a:moveTo>
                  <a:cubicBezTo>
                    <a:pt x="845" y="1"/>
                    <a:pt x="339" y="366"/>
                    <a:pt x="185" y="924"/>
                  </a:cubicBezTo>
                  <a:cubicBezTo>
                    <a:pt x="0" y="1594"/>
                    <a:pt x="393" y="2295"/>
                    <a:pt x="1063" y="2480"/>
                  </a:cubicBezTo>
                  <a:cubicBezTo>
                    <a:pt x="1120" y="2495"/>
                    <a:pt x="1179" y="2502"/>
                    <a:pt x="1241" y="2502"/>
                  </a:cubicBezTo>
                  <a:cubicBezTo>
                    <a:pt x="1916" y="2502"/>
                    <a:pt x="2834" y="1656"/>
                    <a:pt x="2834" y="1656"/>
                  </a:cubicBezTo>
                  <a:cubicBezTo>
                    <a:pt x="2834" y="1656"/>
                    <a:pt x="2410" y="231"/>
                    <a:pt x="1733" y="46"/>
                  </a:cubicBezTo>
                  <a:cubicBezTo>
                    <a:pt x="1621" y="15"/>
                    <a:pt x="1508" y="1"/>
                    <a:pt x="139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7" name="Google Shape;1827;p13"/>
            <p:cNvSpPr/>
            <p:nvPr/>
          </p:nvSpPr>
          <p:spPr>
            <a:xfrm>
              <a:off x="4662875" y="1851650"/>
              <a:ext cx="70850" cy="70100"/>
            </a:xfrm>
            <a:custGeom>
              <a:avLst/>
              <a:gdLst/>
              <a:ahLst/>
              <a:cxnLst/>
              <a:rect l="l" t="t" r="r" b="b"/>
              <a:pathLst>
                <a:path w="2834" h="2804" fill="none" extrusionOk="0">
                  <a:moveTo>
                    <a:pt x="1733" y="185"/>
                  </a:moveTo>
                  <a:cubicBezTo>
                    <a:pt x="2410" y="370"/>
                    <a:pt x="2834" y="1795"/>
                    <a:pt x="2834" y="1795"/>
                  </a:cubicBezTo>
                  <a:cubicBezTo>
                    <a:pt x="2834" y="1795"/>
                    <a:pt x="1740" y="2804"/>
                    <a:pt x="1063" y="2619"/>
                  </a:cubicBezTo>
                  <a:cubicBezTo>
                    <a:pt x="393" y="2434"/>
                    <a:pt x="0" y="1733"/>
                    <a:pt x="185" y="1063"/>
                  </a:cubicBezTo>
                  <a:cubicBezTo>
                    <a:pt x="370" y="393"/>
                    <a:pt x="1063" y="0"/>
                    <a:pt x="1733" y="185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8" name="Google Shape;1828;p13"/>
            <p:cNvSpPr/>
            <p:nvPr/>
          </p:nvSpPr>
          <p:spPr>
            <a:xfrm>
              <a:off x="4680775" y="1906900"/>
              <a:ext cx="72025" cy="63700"/>
            </a:xfrm>
            <a:custGeom>
              <a:avLst/>
              <a:gdLst/>
              <a:ahLst/>
              <a:cxnLst/>
              <a:rect l="l" t="t" r="r" b="b"/>
              <a:pathLst>
                <a:path w="2881" h="2548" extrusionOk="0">
                  <a:moveTo>
                    <a:pt x="2195" y="1"/>
                  </a:moveTo>
                  <a:cubicBezTo>
                    <a:pt x="2195" y="1"/>
                    <a:pt x="709" y="47"/>
                    <a:pt x="354" y="648"/>
                  </a:cubicBezTo>
                  <a:cubicBezTo>
                    <a:pt x="0" y="1248"/>
                    <a:pt x="200" y="2026"/>
                    <a:pt x="801" y="2373"/>
                  </a:cubicBezTo>
                  <a:cubicBezTo>
                    <a:pt x="1002" y="2491"/>
                    <a:pt x="1224" y="2548"/>
                    <a:pt x="1442" y="2548"/>
                  </a:cubicBezTo>
                  <a:cubicBezTo>
                    <a:pt x="1875" y="2548"/>
                    <a:pt x="2298" y="2325"/>
                    <a:pt x="2534" y="1926"/>
                  </a:cubicBezTo>
                  <a:cubicBezTo>
                    <a:pt x="2880" y="1325"/>
                    <a:pt x="2195" y="1"/>
                    <a:pt x="219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9" name="Google Shape;1829;p13"/>
            <p:cNvSpPr/>
            <p:nvPr/>
          </p:nvSpPr>
          <p:spPr>
            <a:xfrm>
              <a:off x="4680775" y="1906900"/>
              <a:ext cx="72025" cy="68175"/>
            </a:xfrm>
            <a:custGeom>
              <a:avLst/>
              <a:gdLst/>
              <a:ahLst/>
              <a:cxnLst/>
              <a:rect l="l" t="t" r="r" b="b"/>
              <a:pathLst>
                <a:path w="2881" h="2727" fill="none" extrusionOk="0">
                  <a:moveTo>
                    <a:pt x="354" y="648"/>
                  </a:moveTo>
                  <a:cubicBezTo>
                    <a:pt x="709" y="47"/>
                    <a:pt x="2195" y="1"/>
                    <a:pt x="2195" y="1"/>
                  </a:cubicBezTo>
                  <a:cubicBezTo>
                    <a:pt x="2195" y="1"/>
                    <a:pt x="2880" y="1325"/>
                    <a:pt x="2534" y="1926"/>
                  </a:cubicBezTo>
                  <a:cubicBezTo>
                    <a:pt x="2180" y="2527"/>
                    <a:pt x="1402" y="2727"/>
                    <a:pt x="801" y="2373"/>
                  </a:cubicBezTo>
                  <a:cubicBezTo>
                    <a:pt x="200" y="2026"/>
                    <a:pt x="0" y="1248"/>
                    <a:pt x="354" y="648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0" name="Google Shape;1830;p13"/>
            <p:cNvSpPr/>
            <p:nvPr/>
          </p:nvSpPr>
          <p:spPr>
            <a:xfrm>
              <a:off x="4755075" y="1855825"/>
              <a:ext cx="71075" cy="62600"/>
            </a:xfrm>
            <a:custGeom>
              <a:avLst/>
              <a:gdLst/>
              <a:ahLst/>
              <a:cxnLst/>
              <a:rect l="l" t="t" r="r" b="b"/>
              <a:pathLst>
                <a:path w="2843" h="2504" extrusionOk="0">
                  <a:moveTo>
                    <a:pt x="1445" y="0"/>
                  </a:moveTo>
                  <a:cubicBezTo>
                    <a:pt x="1340" y="0"/>
                    <a:pt x="1232" y="13"/>
                    <a:pt x="1125" y="41"/>
                  </a:cubicBezTo>
                  <a:cubicBezTo>
                    <a:pt x="455" y="219"/>
                    <a:pt x="1" y="1636"/>
                    <a:pt x="1" y="1636"/>
                  </a:cubicBezTo>
                  <a:cubicBezTo>
                    <a:pt x="1" y="1636"/>
                    <a:pt x="921" y="2503"/>
                    <a:pt x="1596" y="2503"/>
                  </a:cubicBezTo>
                  <a:cubicBezTo>
                    <a:pt x="1654" y="2503"/>
                    <a:pt x="1710" y="2497"/>
                    <a:pt x="1764" y="2483"/>
                  </a:cubicBezTo>
                  <a:cubicBezTo>
                    <a:pt x="2434" y="2305"/>
                    <a:pt x="2842" y="1620"/>
                    <a:pt x="2665" y="942"/>
                  </a:cubicBezTo>
                  <a:cubicBezTo>
                    <a:pt x="2516" y="378"/>
                    <a:pt x="2007" y="0"/>
                    <a:pt x="14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1" name="Google Shape;1831;p13"/>
            <p:cNvSpPr/>
            <p:nvPr/>
          </p:nvSpPr>
          <p:spPr>
            <a:xfrm>
              <a:off x="4755075" y="1852425"/>
              <a:ext cx="71075" cy="69900"/>
            </a:xfrm>
            <a:custGeom>
              <a:avLst/>
              <a:gdLst/>
              <a:ahLst/>
              <a:cxnLst/>
              <a:rect l="l" t="t" r="r" b="b"/>
              <a:pathLst>
                <a:path w="2843" h="2796" fill="none" extrusionOk="0">
                  <a:moveTo>
                    <a:pt x="1125" y="177"/>
                  </a:moveTo>
                  <a:cubicBezTo>
                    <a:pt x="455" y="355"/>
                    <a:pt x="1" y="1772"/>
                    <a:pt x="1" y="1772"/>
                  </a:cubicBezTo>
                  <a:cubicBezTo>
                    <a:pt x="1" y="1772"/>
                    <a:pt x="1087" y="2796"/>
                    <a:pt x="1764" y="2619"/>
                  </a:cubicBezTo>
                  <a:cubicBezTo>
                    <a:pt x="2434" y="2441"/>
                    <a:pt x="2842" y="1756"/>
                    <a:pt x="2665" y="1078"/>
                  </a:cubicBezTo>
                  <a:cubicBezTo>
                    <a:pt x="2488" y="408"/>
                    <a:pt x="1803" y="0"/>
                    <a:pt x="1125" y="177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2" name="Google Shape;1832;p13"/>
            <p:cNvSpPr/>
            <p:nvPr/>
          </p:nvSpPr>
          <p:spPr>
            <a:xfrm>
              <a:off x="4735450" y="1907100"/>
              <a:ext cx="72025" cy="63950"/>
            </a:xfrm>
            <a:custGeom>
              <a:avLst/>
              <a:gdLst/>
              <a:ahLst/>
              <a:cxnLst/>
              <a:rect l="l" t="t" r="r" b="b"/>
              <a:pathLst>
                <a:path w="2881" h="2558" extrusionOk="0">
                  <a:moveTo>
                    <a:pt x="709" y="0"/>
                  </a:moveTo>
                  <a:cubicBezTo>
                    <a:pt x="709" y="0"/>
                    <a:pt x="0" y="1310"/>
                    <a:pt x="347" y="1918"/>
                  </a:cubicBezTo>
                  <a:cubicBezTo>
                    <a:pt x="581" y="2329"/>
                    <a:pt x="1006" y="2557"/>
                    <a:pt x="1444" y="2557"/>
                  </a:cubicBezTo>
                  <a:cubicBezTo>
                    <a:pt x="1654" y="2557"/>
                    <a:pt x="1867" y="2505"/>
                    <a:pt x="2064" y="2395"/>
                  </a:cubicBezTo>
                  <a:cubicBezTo>
                    <a:pt x="2673" y="2049"/>
                    <a:pt x="2880" y="1279"/>
                    <a:pt x="2542" y="670"/>
                  </a:cubicBezTo>
                  <a:cubicBezTo>
                    <a:pt x="2195" y="70"/>
                    <a:pt x="709" y="0"/>
                    <a:pt x="7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3" name="Google Shape;1833;p13"/>
            <p:cNvSpPr/>
            <p:nvPr/>
          </p:nvSpPr>
          <p:spPr>
            <a:xfrm>
              <a:off x="4735450" y="1907100"/>
              <a:ext cx="72025" cy="68375"/>
            </a:xfrm>
            <a:custGeom>
              <a:avLst/>
              <a:gdLst/>
              <a:ahLst/>
              <a:cxnLst/>
              <a:rect l="l" t="t" r="r" b="b"/>
              <a:pathLst>
                <a:path w="2881" h="2735" fill="none" extrusionOk="0">
                  <a:moveTo>
                    <a:pt x="2542" y="670"/>
                  </a:moveTo>
                  <a:cubicBezTo>
                    <a:pt x="2195" y="70"/>
                    <a:pt x="709" y="0"/>
                    <a:pt x="709" y="0"/>
                  </a:cubicBezTo>
                  <a:cubicBezTo>
                    <a:pt x="709" y="0"/>
                    <a:pt x="0" y="1310"/>
                    <a:pt x="347" y="1918"/>
                  </a:cubicBezTo>
                  <a:cubicBezTo>
                    <a:pt x="693" y="2526"/>
                    <a:pt x="1456" y="2734"/>
                    <a:pt x="2064" y="2395"/>
                  </a:cubicBezTo>
                  <a:cubicBezTo>
                    <a:pt x="2673" y="2049"/>
                    <a:pt x="2880" y="1279"/>
                    <a:pt x="2542" y="670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4" name="Google Shape;1834;p13"/>
            <p:cNvSpPr/>
            <p:nvPr/>
          </p:nvSpPr>
          <p:spPr>
            <a:xfrm>
              <a:off x="4742375" y="1863200"/>
              <a:ext cx="4075" cy="30625"/>
            </a:xfrm>
            <a:custGeom>
              <a:avLst/>
              <a:gdLst/>
              <a:ahLst/>
              <a:cxnLst/>
              <a:rect l="l" t="t" r="r" b="b"/>
              <a:pathLst>
                <a:path w="163" h="1225" extrusionOk="0">
                  <a:moveTo>
                    <a:pt x="93" y="1"/>
                  </a:moveTo>
                  <a:lnTo>
                    <a:pt x="1" y="1225"/>
                  </a:lnTo>
                  <a:lnTo>
                    <a:pt x="162" y="1225"/>
                  </a:lnTo>
                  <a:lnTo>
                    <a:pt x="93" y="1"/>
                  </a:ln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5" name="Google Shape;1835;p13"/>
            <p:cNvSpPr/>
            <p:nvPr/>
          </p:nvSpPr>
          <p:spPr>
            <a:xfrm>
              <a:off x="4740450" y="1860500"/>
              <a:ext cx="8500" cy="8300"/>
            </a:xfrm>
            <a:custGeom>
              <a:avLst/>
              <a:gdLst/>
              <a:ahLst/>
              <a:cxnLst/>
              <a:rect l="l" t="t" r="r" b="b"/>
              <a:pathLst>
                <a:path w="340" h="332" extrusionOk="0">
                  <a:moveTo>
                    <a:pt x="157" y="0"/>
                  </a:moveTo>
                  <a:cubicBezTo>
                    <a:pt x="71" y="0"/>
                    <a:pt x="1" y="74"/>
                    <a:pt x="1" y="162"/>
                  </a:cubicBezTo>
                  <a:cubicBezTo>
                    <a:pt x="1" y="255"/>
                    <a:pt x="70" y="332"/>
                    <a:pt x="170" y="332"/>
                  </a:cubicBezTo>
                  <a:cubicBezTo>
                    <a:pt x="262" y="332"/>
                    <a:pt x="332" y="263"/>
                    <a:pt x="332" y="162"/>
                  </a:cubicBezTo>
                  <a:cubicBezTo>
                    <a:pt x="339" y="70"/>
                    <a:pt x="262" y="1"/>
                    <a:pt x="170" y="1"/>
                  </a:cubicBezTo>
                  <a:cubicBezTo>
                    <a:pt x="166" y="0"/>
                    <a:pt x="161" y="0"/>
                    <a:pt x="157" y="0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6" name="Google Shape;1836;p13"/>
            <p:cNvSpPr/>
            <p:nvPr/>
          </p:nvSpPr>
          <p:spPr>
            <a:xfrm>
              <a:off x="4710600" y="1890350"/>
              <a:ext cx="30075" cy="10225"/>
            </a:xfrm>
            <a:custGeom>
              <a:avLst/>
              <a:gdLst/>
              <a:ahLst/>
              <a:cxnLst/>
              <a:rect l="l" t="t" r="r" b="b"/>
              <a:pathLst>
                <a:path w="1203" h="409" extrusionOk="0">
                  <a:moveTo>
                    <a:pt x="1" y="0"/>
                  </a:moveTo>
                  <a:lnTo>
                    <a:pt x="1156" y="409"/>
                  </a:lnTo>
                  <a:lnTo>
                    <a:pt x="1202" y="247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7" name="Google Shape;1837;p13"/>
            <p:cNvSpPr/>
            <p:nvPr/>
          </p:nvSpPr>
          <p:spPr>
            <a:xfrm>
              <a:off x="4707325" y="1886475"/>
              <a:ext cx="9275" cy="8450"/>
            </a:xfrm>
            <a:custGeom>
              <a:avLst/>
              <a:gdLst/>
              <a:ahLst/>
              <a:cxnLst/>
              <a:rect l="l" t="t" r="r" b="b"/>
              <a:pathLst>
                <a:path w="371" h="338" extrusionOk="0">
                  <a:moveTo>
                    <a:pt x="179" y="0"/>
                  </a:moveTo>
                  <a:cubicBezTo>
                    <a:pt x="107" y="0"/>
                    <a:pt x="43" y="50"/>
                    <a:pt x="24" y="125"/>
                  </a:cubicBezTo>
                  <a:cubicBezTo>
                    <a:pt x="1" y="217"/>
                    <a:pt x="55" y="309"/>
                    <a:pt x="140" y="333"/>
                  </a:cubicBezTo>
                  <a:cubicBezTo>
                    <a:pt x="154" y="336"/>
                    <a:pt x="169" y="338"/>
                    <a:pt x="183" y="338"/>
                  </a:cubicBezTo>
                  <a:cubicBezTo>
                    <a:pt x="259" y="338"/>
                    <a:pt x="328" y="288"/>
                    <a:pt x="348" y="217"/>
                  </a:cubicBezTo>
                  <a:cubicBezTo>
                    <a:pt x="371" y="125"/>
                    <a:pt x="317" y="32"/>
                    <a:pt x="232" y="9"/>
                  </a:cubicBezTo>
                  <a:cubicBezTo>
                    <a:pt x="214" y="3"/>
                    <a:pt x="197" y="0"/>
                    <a:pt x="179" y="0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8" name="Google Shape;1838;p13"/>
            <p:cNvSpPr/>
            <p:nvPr/>
          </p:nvSpPr>
          <p:spPr>
            <a:xfrm>
              <a:off x="4723700" y="1901900"/>
              <a:ext cx="17350" cy="27350"/>
            </a:xfrm>
            <a:custGeom>
              <a:avLst/>
              <a:gdLst/>
              <a:ahLst/>
              <a:cxnLst/>
              <a:rect l="l" t="t" r="r" b="b"/>
              <a:pathLst>
                <a:path w="694" h="1094" extrusionOk="0">
                  <a:moveTo>
                    <a:pt x="547" y="0"/>
                  </a:moveTo>
                  <a:lnTo>
                    <a:pt x="1" y="1094"/>
                  </a:lnTo>
                  <a:lnTo>
                    <a:pt x="694" y="85"/>
                  </a:lnTo>
                  <a:lnTo>
                    <a:pt x="547" y="0"/>
                  </a:ln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9" name="Google Shape;1839;p13"/>
            <p:cNvSpPr/>
            <p:nvPr/>
          </p:nvSpPr>
          <p:spPr>
            <a:xfrm>
              <a:off x="4719650" y="1923875"/>
              <a:ext cx="9650" cy="8425"/>
            </a:xfrm>
            <a:custGeom>
              <a:avLst/>
              <a:gdLst/>
              <a:ahLst/>
              <a:cxnLst/>
              <a:rect l="l" t="t" r="r" b="b"/>
              <a:pathLst>
                <a:path w="386" h="337" extrusionOk="0">
                  <a:moveTo>
                    <a:pt x="194" y="1"/>
                  </a:moveTo>
                  <a:cubicBezTo>
                    <a:pt x="135" y="1"/>
                    <a:pt x="78" y="32"/>
                    <a:pt x="47" y="84"/>
                  </a:cubicBezTo>
                  <a:cubicBezTo>
                    <a:pt x="1" y="161"/>
                    <a:pt x="24" y="269"/>
                    <a:pt x="109" y="315"/>
                  </a:cubicBezTo>
                  <a:cubicBezTo>
                    <a:pt x="133" y="330"/>
                    <a:pt x="160" y="337"/>
                    <a:pt x="188" y="337"/>
                  </a:cubicBezTo>
                  <a:cubicBezTo>
                    <a:pt x="245" y="337"/>
                    <a:pt x="303" y="306"/>
                    <a:pt x="340" y="253"/>
                  </a:cubicBezTo>
                  <a:cubicBezTo>
                    <a:pt x="386" y="176"/>
                    <a:pt x="355" y="69"/>
                    <a:pt x="278" y="22"/>
                  </a:cubicBezTo>
                  <a:cubicBezTo>
                    <a:pt x="251" y="8"/>
                    <a:pt x="222" y="1"/>
                    <a:pt x="194" y="1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0" name="Google Shape;1840;p13"/>
            <p:cNvSpPr/>
            <p:nvPr/>
          </p:nvSpPr>
          <p:spPr>
            <a:xfrm>
              <a:off x="4748350" y="1901900"/>
              <a:ext cx="16950" cy="27750"/>
            </a:xfrm>
            <a:custGeom>
              <a:avLst/>
              <a:gdLst/>
              <a:ahLst/>
              <a:cxnLst/>
              <a:rect l="l" t="t" r="r" b="b"/>
              <a:pathLst>
                <a:path w="678" h="1110" extrusionOk="0">
                  <a:moveTo>
                    <a:pt x="147" y="0"/>
                  </a:moveTo>
                  <a:lnTo>
                    <a:pt x="0" y="85"/>
                  </a:lnTo>
                  <a:lnTo>
                    <a:pt x="678" y="1109"/>
                  </a:lnTo>
                  <a:lnTo>
                    <a:pt x="147" y="0"/>
                  </a:ln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1" name="Google Shape;1841;p13"/>
            <p:cNvSpPr/>
            <p:nvPr/>
          </p:nvSpPr>
          <p:spPr>
            <a:xfrm>
              <a:off x="4759900" y="1924225"/>
              <a:ext cx="9450" cy="8375"/>
            </a:xfrm>
            <a:custGeom>
              <a:avLst/>
              <a:gdLst/>
              <a:ahLst/>
              <a:cxnLst/>
              <a:rect l="l" t="t" r="r" b="b"/>
              <a:pathLst>
                <a:path w="378" h="335" extrusionOk="0">
                  <a:moveTo>
                    <a:pt x="193" y="0"/>
                  </a:moveTo>
                  <a:cubicBezTo>
                    <a:pt x="164" y="0"/>
                    <a:pt x="134" y="8"/>
                    <a:pt x="108" y="24"/>
                  </a:cubicBezTo>
                  <a:cubicBezTo>
                    <a:pt x="23" y="70"/>
                    <a:pt x="0" y="170"/>
                    <a:pt x="47" y="247"/>
                  </a:cubicBezTo>
                  <a:cubicBezTo>
                    <a:pt x="73" y="305"/>
                    <a:pt x="132" y="335"/>
                    <a:pt x="192" y="335"/>
                  </a:cubicBezTo>
                  <a:cubicBezTo>
                    <a:pt x="219" y="335"/>
                    <a:pt x="246" y="329"/>
                    <a:pt x="270" y="316"/>
                  </a:cubicBezTo>
                  <a:cubicBezTo>
                    <a:pt x="355" y="270"/>
                    <a:pt x="378" y="162"/>
                    <a:pt x="331" y="85"/>
                  </a:cubicBezTo>
                  <a:cubicBezTo>
                    <a:pt x="306" y="30"/>
                    <a:pt x="250" y="0"/>
                    <a:pt x="193" y="0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2" name="Google Shape;1842;p13"/>
            <p:cNvSpPr/>
            <p:nvPr/>
          </p:nvSpPr>
          <p:spPr>
            <a:xfrm>
              <a:off x="4748350" y="1890725"/>
              <a:ext cx="30050" cy="9850"/>
            </a:xfrm>
            <a:custGeom>
              <a:avLst/>
              <a:gdLst/>
              <a:ahLst/>
              <a:cxnLst/>
              <a:rect l="l" t="t" r="r" b="b"/>
              <a:pathLst>
                <a:path w="1202" h="394" extrusionOk="0">
                  <a:moveTo>
                    <a:pt x="1202" y="1"/>
                  </a:moveTo>
                  <a:lnTo>
                    <a:pt x="0" y="232"/>
                  </a:lnTo>
                  <a:lnTo>
                    <a:pt x="39" y="394"/>
                  </a:lnTo>
                  <a:lnTo>
                    <a:pt x="1202" y="1"/>
                  </a:ln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3" name="Google Shape;1843;p13"/>
            <p:cNvSpPr/>
            <p:nvPr/>
          </p:nvSpPr>
          <p:spPr>
            <a:xfrm>
              <a:off x="4772400" y="1886950"/>
              <a:ext cx="9275" cy="8375"/>
            </a:xfrm>
            <a:custGeom>
              <a:avLst/>
              <a:gdLst/>
              <a:ahLst/>
              <a:cxnLst/>
              <a:rect l="l" t="t" r="r" b="b"/>
              <a:pathLst>
                <a:path w="371" h="335" extrusionOk="0">
                  <a:moveTo>
                    <a:pt x="187" y="0"/>
                  </a:moveTo>
                  <a:cubicBezTo>
                    <a:pt x="174" y="0"/>
                    <a:pt x="160" y="2"/>
                    <a:pt x="147" y="5"/>
                  </a:cubicBezTo>
                  <a:cubicBezTo>
                    <a:pt x="55" y="29"/>
                    <a:pt x="1" y="121"/>
                    <a:pt x="24" y="213"/>
                  </a:cubicBezTo>
                  <a:cubicBezTo>
                    <a:pt x="43" y="285"/>
                    <a:pt x="112" y="334"/>
                    <a:pt x="189" y="334"/>
                  </a:cubicBezTo>
                  <a:cubicBezTo>
                    <a:pt x="203" y="334"/>
                    <a:pt x="217" y="333"/>
                    <a:pt x="232" y="329"/>
                  </a:cubicBezTo>
                  <a:cubicBezTo>
                    <a:pt x="317" y="306"/>
                    <a:pt x="371" y="213"/>
                    <a:pt x="347" y="129"/>
                  </a:cubicBezTo>
                  <a:cubicBezTo>
                    <a:pt x="328" y="51"/>
                    <a:pt x="259" y="0"/>
                    <a:pt x="187" y="0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4" name="Google Shape;1844;p13"/>
            <p:cNvSpPr/>
            <p:nvPr/>
          </p:nvSpPr>
          <p:spPr>
            <a:xfrm>
              <a:off x="4833450" y="1930775"/>
              <a:ext cx="60075" cy="59700"/>
            </a:xfrm>
            <a:custGeom>
              <a:avLst/>
              <a:gdLst/>
              <a:ahLst/>
              <a:cxnLst/>
              <a:rect l="l" t="t" r="r" b="b"/>
              <a:pathLst>
                <a:path w="2403" h="2388" extrusionOk="0">
                  <a:moveTo>
                    <a:pt x="1195" y="0"/>
                  </a:moveTo>
                  <a:cubicBezTo>
                    <a:pt x="547" y="0"/>
                    <a:pt x="15" y="529"/>
                    <a:pt x="8" y="1187"/>
                  </a:cubicBezTo>
                  <a:cubicBezTo>
                    <a:pt x="0" y="1849"/>
                    <a:pt x="531" y="2388"/>
                    <a:pt x="1194" y="2388"/>
                  </a:cubicBezTo>
                  <a:cubicBezTo>
                    <a:pt x="1198" y="2388"/>
                    <a:pt x="1203" y="2388"/>
                    <a:pt x="1208" y="2388"/>
                  </a:cubicBezTo>
                  <a:cubicBezTo>
                    <a:pt x="1864" y="2388"/>
                    <a:pt x="2395" y="1859"/>
                    <a:pt x="2403" y="1202"/>
                  </a:cubicBezTo>
                  <a:cubicBezTo>
                    <a:pt x="2403" y="540"/>
                    <a:pt x="1871" y="1"/>
                    <a:pt x="1209" y="1"/>
                  </a:cubicBezTo>
                  <a:cubicBezTo>
                    <a:pt x="1204" y="1"/>
                    <a:pt x="1200" y="0"/>
                    <a:pt x="1195" y="0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5" name="Google Shape;1845;p13"/>
            <p:cNvSpPr/>
            <p:nvPr/>
          </p:nvSpPr>
          <p:spPr>
            <a:xfrm>
              <a:off x="4822275" y="1905850"/>
              <a:ext cx="54900" cy="49600"/>
            </a:xfrm>
            <a:custGeom>
              <a:avLst/>
              <a:gdLst/>
              <a:ahLst/>
              <a:cxnLst/>
              <a:rect l="l" t="t" r="r" b="b"/>
              <a:pathLst>
                <a:path w="2196" h="1984" extrusionOk="0">
                  <a:moveTo>
                    <a:pt x="1104" y="1"/>
                  </a:moveTo>
                  <a:cubicBezTo>
                    <a:pt x="963" y="1"/>
                    <a:pt x="820" y="31"/>
                    <a:pt x="686" y="97"/>
                  </a:cubicBezTo>
                  <a:cubicBezTo>
                    <a:pt x="201" y="328"/>
                    <a:pt x="0" y="897"/>
                    <a:pt x="231" y="1375"/>
                  </a:cubicBezTo>
                  <a:cubicBezTo>
                    <a:pt x="462" y="1860"/>
                    <a:pt x="1595" y="1983"/>
                    <a:pt x="1595" y="1983"/>
                  </a:cubicBezTo>
                  <a:cubicBezTo>
                    <a:pt x="1595" y="1983"/>
                    <a:pt x="2195" y="1021"/>
                    <a:pt x="1964" y="543"/>
                  </a:cubicBezTo>
                  <a:cubicBezTo>
                    <a:pt x="1804" y="200"/>
                    <a:pt x="1461" y="1"/>
                    <a:pt x="110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6" name="Google Shape;1846;p13"/>
            <p:cNvSpPr/>
            <p:nvPr/>
          </p:nvSpPr>
          <p:spPr>
            <a:xfrm>
              <a:off x="4822275" y="1902475"/>
              <a:ext cx="54900" cy="52975"/>
            </a:xfrm>
            <a:custGeom>
              <a:avLst/>
              <a:gdLst/>
              <a:ahLst/>
              <a:cxnLst/>
              <a:rect l="l" t="t" r="r" b="b"/>
              <a:pathLst>
                <a:path w="2196" h="2119" fill="none" extrusionOk="0">
                  <a:moveTo>
                    <a:pt x="1964" y="678"/>
                  </a:moveTo>
                  <a:cubicBezTo>
                    <a:pt x="2195" y="1156"/>
                    <a:pt x="1595" y="2118"/>
                    <a:pt x="1595" y="2118"/>
                  </a:cubicBezTo>
                  <a:cubicBezTo>
                    <a:pt x="1595" y="2118"/>
                    <a:pt x="462" y="1995"/>
                    <a:pt x="231" y="1510"/>
                  </a:cubicBezTo>
                  <a:cubicBezTo>
                    <a:pt x="0" y="1032"/>
                    <a:pt x="201" y="463"/>
                    <a:pt x="686" y="232"/>
                  </a:cubicBezTo>
                  <a:cubicBezTo>
                    <a:pt x="1163" y="1"/>
                    <a:pt x="1741" y="201"/>
                    <a:pt x="1964" y="678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7" name="Google Shape;1847;p13"/>
            <p:cNvSpPr/>
            <p:nvPr/>
          </p:nvSpPr>
          <p:spPr>
            <a:xfrm>
              <a:off x="4802450" y="1944050"/>
              <a:ext cx="54125" cy="48025"/>
            </a:xfrm>
            <a:custGeom>
              <a:avLst/>
              <a:gdLst/>
              <a:ahLst/>
              <a:cxnLst/>
              <a:rect l="l" t="t" r="r" b="b"/>
              <a:pathLst>
                <a:path w="2165" h="1921" extrusionOk="0">
                  <a:moveTo>
                    <a:pt x="953" y="0"/>
                  </a:moveTo>
                  <a:cubicBezTo>
                    <a:pt x="922" y="0"/>
                    <a:pt x="892" y="3"/>
                    <a:pt x="863" y="9"/>
                  </a:cubicBezTo>
                  <a:cubicBezTo>
                    <a:pt x="347" y="109"/>
                    <a:pt x="0" y="609"/>
                    <a:pt x="100" y="1133"/>
                  </a:cubicBezTo>
                  <a:cubicBezTo>
                    <a:pt x="189" y="1596"/>
                    <a:pt x="590" y="1920"/>
                    <a:pt x="1044" y="1920"/>
                  </a:cubicBezTo>
                  <a:cubicBezTo>
                    <a:pt x="1103" y="1920"/>
                    <a:pt x="1164" y="1915"/>
                    <a:pt x="1225" y="1903"/>
                  </a:cubicBezTo>
                  <a:cubicBezTo>
                    <a:pt x="1748" y="1803"/>
                    <a:pt x="2164" y="748"/>
                    <a:pt x="2164" y="748"/>
                  </a:cubicBezTo>
                  <a:cubicBezTo>
                    <a:pt x="2164" y="748"/>
                    <a:pt x="1471" y="0"/>
                    <a:pt x="95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8" name="Google Shape;1848;p13"/>
            <p:cNvSpPr/>
            <p:nvPr/>
          </p:nvSpPr>
          <p:spPr>
            <a:xfrm>
              <a:off x="4802450" y="1941750"/>
              <a:ext cx="54125" cy="52400"/>
            </a:xfrm>
            <a:custGeom>
              <a:avLst/>
              <a:gdLst/>
              <a:ahLst/>
              <a:cxnLst/>
              <a:rect l="l" t="t" r="r" b="b"/>
              <a:pathLst>
                <a:path w="2165" h="2096" fill="none" extrusionOk="0">
                  <a:moveTo>
                    <a:pt x="863" y="101"/>
                  </a:moveTo>
                  <a:cubicBezTo>
                    <a:pt x="1386" y="1"/>
                    <a:pt x="2164" y="840"/>
                    <a:pt x="2164" y="840"/>
                  </a:cubicBezTo>
                  <a:cubicBezTo>
                    <a:pt x="2164" y="840"/>
                    <a:pt x="1748" y="1895"/>
                    <a:pt x="1225" y="1995"/>
                  </a:cubicBezTo>
                  <a:cubicBezTo>
                    <a:pt x="701" y="2095"/>
                    <a:pt x="200" y="1749"/>
                    <a:pt x="100" y="1225"/>
                  </a:cubicBezTo>
                  <a:cubicBezTo>
                    <a:pt x="0" y="701"/>
                    <a:pt x="347" y="201"/>
                    <a:pt x="863" y="101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9" name="Google Shape;1849;p13"/>
            <p:cNvSpPr/>
            <p:nvPr/>
          </p:nvSpPr>
          <p:spPr>
            <a:xfrm>
              <a:off x="4834200" y="1969100"/>
              <a:ext cx="49900" cy="52475"/>
            </a:xfrm>
            <a:custGeom>
              <a:avLst/>
              <a:gdLst/>
              <a:ahLst/>
              <a:cxnLst/>
              <a:rect l="l" t="t" r="r" b="b"/>
              <a:pathLst>
                <a:path w="1996" h="2099" extrusionOk="0">
                  <a:moveTo>
                    <a:pt x="1087" y="0"/>
                  </a:moveTo>
                  <a:cubicBezTo>
                    <a:pt x="1087" y="0"/>
                    <a:pt x="78" y="539"/>
                    <a:pt x="39" y="1063"/>
                  </a:cubicBezTo>
                  <a:cubicBezTo>
                    <a:pt x="1" y="1594"/>
                    <a:pt x="394" y="2056"/>
                    <a:pt x="925" y="2095"/>
                  </a:cubicBezTo>
                  <a:cubicBezTo>
                    <a:pt x="953" y="2097"/>
                    <a:pt x="981" y="2098"/>
                    <a:pt x="1008" y="2098"/>
                  </a:cubicBezTo>
                  <a:cubicBezTo>
                    <a:pt x="1504" y="2098"/>
                    <a:pt x="1920" y="1712"/>
                    <a:pt x="1957" y="1209"/>
                  </a:cubicBezTo>
                  <a:cubicBezTo>
                    <a:pt x="1995" y="678"/>
                    <a:pt x="1087" y="0"/>
                    <a:pt x="108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0" name="Google Shape;1850;p13"/>
            <p:cNvSpPr/>
            <p:nvPr/>
          </p:nvSpPr>
          <p:spPr>
            <a:xfrm>
              <a:off x="4834200" y="1969100"/>
              <a:ext cx="49900" cy="53525"/>
            </a:xfrm>
            <a:custGeom>
              <a:avLst/>
              <a:gdLst/>
              <a:ahLst/>
              <a:cxnLst/>
              <a:rect l="l" t="t" r="r" b="b"/>
              <a:pathLst>
                <a:path w="1996" h="2141" fill="none" extrusionOk="0">
                  <a:moveTo>
                    <a:pt x="39" y="1063"/>
                  </a:moveTo>
                  <a:cubicBezTo>
                    <a:pt x="78" y="539"/>
                    <a:pt x="1087" y="0"/>
                    <a:pt x="1087" y="0"/>
                  </a:cubicBezTo>
                  <a:cubicBezTo>
                    <a:pt x="1087" y="0"/>
                    <a:pt x="1995" y="678"/>
                    <a:pt x="1957" y="1209"/>
                  </a:cubicBezTo>
                  <a:cubicBezTo>
                    <a:pt x="1918" y="1740"/>
                    <a:pt x="1456" y="2141"/>
                    <a:pt x="925" y="2095"/>
                  </a:cubicBezTo>
                  <a:cubicBezTo>
                    <a:pt x="394" y="2056"/>
                    <a:pt x="1" y="1594"/>
                    <a:pt x="39" y="1063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1" name="Google Shape;1851;p13"/>
            <p:cNvSpPr/>
            <p:nvPr/>
          </p:nvSpPr>
          <p:spPr>
            <a:xfrm>
              <a:off x="4866950" y="1913025"/>
              <a:ext cx="52775" cy="46175"/>
            </a:xfrm>
            <a:custGeom>
              <a:avLst/>
              <a:gdLst/>
              <a:ahLst/>
              <a:cxnLst/>
              <a:rect l="l" t="t" r="r" b="b"/>
              <a:pathLst>
                <a:path w="2111" h="1847" extrusionOk="0">
                  <a:moveTo>
                    <a:pt x="1034" y="0"/>
                  </a:moveTo>
                  <a:cubicBezTo>
                    <a:pt x="812" y="0"/>
                    <a:pt x="589" y="77"/>
                    <a:pt x="408" y="233"/>
                  </a:cubicBezTo>
                  <a:cubicBezTo>
                    <a:pt x="0" y="580"/>
                    <a:pt x="169" y="1704"/>
                    <a:pt x="169" y="1704"/>
                  </a:cubicBezTo>
                  <a:cubicBezTo>
                    <a:pt x="169" y="1704"/>
                    <a:pt x="637" y="1847"/>
                    <a:pt x="1074" y="1847"/>
                  </a:cubicBezTo>
                  <a:cubicBezTo>
                    <a:pt x="1303" y="1847"/>
                    <a:pt x="1523" y="1808"/>
                    <a:pt x="1663" y="1689"/>
                  </a:cubicBezTo>
                  <a:cubicBezTo>
                    <a:pt x="2064" y="1342"/>
                    <a:pt x="2110" y="734"/>
                    <a:pt x="1764" y="333"/>
                  </a:cubicBezTo>
                  <a:cubicBezTo>
                    <a:pt x="1573" y="113"/>
                    <a:pt x="1304" y="0"/>
                    <a:pt x="103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2" name="Google Shape;1852;p13"/>
            <p:cNvSpPr/>
            <p:nvPr/>
          </p:nvSpPr>
          <p:spPr>
            <a:xfrm>
              <a:off x="4866950" y="1910175"/>
              <a:ext cx="52775" cy="53750"/>
            </a:xfrm>
            <a:custGeom>
              <a:avLst/>
              <a:gdLst/>
              <a:ahLst/>
              <a:cxnLst/>
              <a:rect l="l" t="t" r="r" b="b"/>
              <a:pathLst>
                <a:path w="2111" h="2150" fill="none" extrusionOk="0">
                  <a:moveTo>
                    <a:pt x="408" y="347"/>
                  </a:moveTo>
                  <a:cubicBezTo>
                    <a:pt x="0" y="694"/>
                    <a:pt x="169" y="1818"/>
                    <a:pt x="169" y="1818"/>
                  </a:cubicBezTo>
                  <a:cubicBezTo>
                    <a:pt x="169" y="1818"/>
                    <a:pt x="1255" y="2149"/>
                    <a:pt x="1663" y="1803"/>
                  </a:cubicBezTo>
                  <a:cubicBezTo>
                    <a:pt x="2064" y="1456"/>
                    <a:pt x="2110" y="848"/>
                    <a:pt x="1764" y="447"/>
                  </a:cubicBezTo>
                  <a:cubicBezTo>
                    <a:pt x="1417" y="47"/>
                    <a:pt x="809" y="1"/>
                    <a:pt x="408" y="347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3" name="Google Shape;1853;p13"/>
            <p:cNvSpPr/>
            <p:nvPr/>
          </p:nvSpPr>
          <p:spPr>
            <a:xfrm>
              <a:off x="4872325" y="1957000"/>
              <a:ext cx="51825" cy="46525"/>
            </a:xfrm>
            <a:custGeom>
              <a:avLst/>
              <a:gdLst/>
              <a:ahLst/>
              <a:cxnLst/>
              <a:rect l="l" t="t" r="r" b="b"/>
              <a:pathLst>
                <a:path w="2073" h="1861" extrusionOk="0">
                  <a:moveTo>
                    <a:pt x="1114" y="1"/>
                  </a:moveTo>
                  <a:cubicBezTo>
                    <a:pt x="634" y="1"/>
                    <a:pt x="39" y="261"/>
                    <a:pt x="39" y="261"/>
                  </a:cubicBezTo>
                  <a:cubicBezTo>
                    <a:pt x="39" y="261"/>
                    <a:pt x="1" y="1393"/>
                    <a:pt x="440" y="1693"/>
                  </a:cubicBezTo>
                  <a:cubicBezTo>
                    <a:pt x="605" y="1806"/>
                    <a:pt x="792" y="1860"/>
                    <a:pt x="978" y="1860"/>
                  </a:cubicBezTo>
                  <a:cubicBezTo>
                    <a:pt x="1284" y="1860"/>
                    <a:pt x="1585" y="1712"/>
                    <a:pt x="1772" y="1439"/>
                  </a:cubicBezTo>
                  <a:cubicBezTo>
                    <a:pt x="2072" y="1000"/>
                    <a:pt x="1957" y="399"/>
                    <a:pt x="1518" y="99"/>
                  </a:cubicBezTo>
                  <a:cubicBezTo>
                    <a:pt x="1411" y="28"/>
                    <a:pt x="1268" y="1"/>
                    <a:pt x="111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4" name="Google Shape;1854;p13"/>
            <p:cNvSpPr/>
            <p:nvPr/>
          </p:nvSpPr>
          <p:spPr>
            <a:xfrm>
              <a:off x="4872325" y="1952150"/>
              <a:ext cx="51825" cy="54700"/>
            </a:xfrm>
            <a:custGeom>
              <a:avLst/>
              <a:gdLst/>
              <a:ahLst/>
              <a:cxnLst/>
              <a:rect l="l" t="t" r="r" b="b"/>
              <a:pathLst>
                <a:path w="2073" h="2188" fill="none" extrusionOk="0">
                  <a:moveTo>
                    <a:pt x="1518" y="293"/>
                  </a:moveTo>
                  <a:cubicBezTo>
                    <a:pt x="1079" y="0"/>
                    <a:pt x="39" y="455"/>
                    <a:pt x="39" y="455"/>
                  </a:cubicBezTo>
                  <a:cubicBezTo>
                    <a:pt x="39" y="455"/>
                    <a:pt x="1" y="1587"/>
                    <a:pt x="440" y="1887"/>
                  </a:cubicBezTo>
                  <a:cubicBezTo>
                    <a:pt x="879" y="2187"/>
                    <a:pt x="1472" y="2072"/>
                    <a:pt x="1772" y="1633"/>
                  </a:cubicBezTo>
                  <a:cubicBezTo>
                    <a:pt x="2072" y="1194"/>
                    <a:pt x="1957" y="593"/>
                    <a:pt x="1518" y="293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5" name="Google Shape;1855;p13"/>
            <p:cNvSpPr/>
            <p:nvPr/>
          </p:nvSpPr>
          <p:spPr>
            <a:xfrm>
              <a:off x="4833625" y="1813725"/>
              <a:ext cx="43150" cy="42950"/>
            </a:xfrm>
            <a:custGeom>
              <a:avLst/>
              <a:gdLst/>
              <a:ahLst/>
              <a:cxnLst/>
              <a:rect l="l" t="t" r="r" b="b"/>
              <a:pathLst>
                <a:path w="1726" h="1718" extrusionOk="0">
                  <a:moveTo>
                    <a:pt x="857" y="0"/>
                  </a:moveTo>
                  <a:cubicBezTo>
                    <a:pt x="386" y="0"/>
                    <a:pt x="8" y="382"/>
                    <a:pt x="8" y="848"/>
                  </a:cubicBezTo>
                  <a:cubicBezTo>
                    <a:pt x="1" y="1325"/>
                    <a:pt x="386" y="1710"/>
                    <a:pt x="856" y="1718"/>
                  </a:cubicBezTo>
                  <a:cubicBezTo>
                    <a:pt x="1333" y="1718"/>
                    <a:pt x="1718" y="1340"/>
                    <a:pt x="1726" y="863"/>
                  </a:cubicBezTo>
                  <a:cubicBezTo>
                    <a:pt x="1726" y="385"/>
                    <a:pt x="1348" y="0"/>
                    <a:pt x="871" y="0"/>
                  </a:cubicBezTo>
                  <a:cubicBezTo>
                    <a:pt x="866" y="0"/>
                    <a:pt x="862" y="0"/>
                    <a:pt x="857" y="0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6" name="Google Shape;1856;p13"/>
            <p:cNvSpPr/>
            <p:nvPr/>
          </p:nvSpPr>
          <p:spPr>
            <a:xfrm>
              <a:off x="4809575" y="1814075"/>
              <a:ext cx="39675" cy="35700"/>
            </a:xfrm>
            <a:custGeom>
              <a:avLst/>
              <a:gdLst/>
              <a:ahLst/>
              <a:cxnLst/>
              <a:rect l="l" t="t" r="r" b="b"/>
              <a:pathLst>
                <a:path w="1587" h="1428" extrusionOk="0">
                  <a:moveTo>
                    <a:pt x="758" y="1"/>
                  </a:moveTo>
                  <a:cubicBezTo>
                    <a:pt x="383" y="1"/>
                    <a:pt x="61" y="286"/>
                    <a:pt x="31" y="664"/>
                  </a:cubicBezTo>
                  <a:cubicBezTo>
                    <a:pt x="0" y="1057"/>
                    <a:pt x="300" y="1396"/>
                    <a:pt x="693" y="1426"/>
                  </a:cubicBezTo>
                  <a:cubicBezTo>
                    <a:pt x="702" y="1427"/>
                    <a:pt x="711" y="1428"/>
                    <a:pt x="720" y="1428"/>
                  </a:cubicBezTo>
                  <a:cubicBezTo>
                    <a:pt x="1108" y="1428"/>
                    <a:pt x="1587" y="780"/>
                    <a:pt x="1587" y="780"/>
                  </a:cubicBezTo>
                  <a:cubicBezTo>
                    <a:pt x="1587" y="780"/>
                    <a:pt x="1194" y="33"/>
                    <a:pt x="801" y="2"/>
                  </a:cubicBezTo>
                  <a:cubicBezTo>
                    <a:pt x="787" y="1"/>
                    <a:pt x="772" y="1"/>
                    <a:pt x="75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7" name="Google Shape;1857;p13"/>
            <p:cNvSpPr/>
            <p:nvPr/>
          </p:nvSpPr>
          <p:spPr>
            <a:xfrm>
              <a:off x="4809575" y="1813525"/>
              <a:ext cx="39675" cy="37000"/>
            </a:xfrm>
            <a:custGeom>
              <a:avLst/>
              <a:gdLst/>
              <a:ahLst/>
              <a:cxnLst/>
              <a:rect l="l" t="t" r="r" b="b"/>
              <a:pathLst>
                <a:path w="1587" h="1480" fill="none" extrusionOk="0">
                  <a:moveTo>
                    <a:pt x="801" y="24"/>
                  </a:moveTo>
                  <a:cubicBezTo>
                    <a:pt x="1194" y="55"/>
                    <a:pt x="1587" y="802"/>
                    <a:pt x="1587" y="802"/>
                  </a:cubicBezTo>
                  <a:cubicBezTo>
                    <a:pt x="1587" y="802"/>
                    <a:pt x="1086" y="1479"/>
                    <a:pt x="693" y="1448"/>
                  </a:cubicBezTo>
                  <a:cubicBezTo>
                    <a:pt x="300" y="1418"/>
                    <a:pt x="0" y="1079"/>
                    <a:pt x="31" y="686"/>
                  </a:cubicBezTo>
                  <a:cubicBezTo>
                    <a:pt x="62" y="293"/>
                    <a:pt x="408" y="1"/>
                    <a:pt x="801" y="24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8" name="Google Shape;1858;p13"/>
            <p:cNvSpPr/>
            <p:nvPr/>
          </p:nvSpPr>
          <p:spPr>
            <a:xfrm>
              <a:off x="4824575" y="1839725"/>
              <a:ext cx="40275" cy="37800"/>
            </a:xfrm>
            <a:custGeom>
              <a:avLst/>
              <a:gdLst/>
              <a:ahLst/>
              <a:cxnLst/>
              <a:rect l="l" t="t" r="r" b="b"/>
              <a:pathLst>
                <a:path w="1611" h="1512" extrusionOk="0">
                  <a:moveTo>
                    <a:pt x="1087" y="0"/>
                  </a:moveTo>
                  <a:cubicBezTo>
                    <a:pt x="1087" y="0"/>
                    <a:pt x="263" y="193"/>
                    <a:pt x="132" y="562"/>
                  </a:cubicBezTo>
                  <a:cubicBezTo>
                    <a:pt x="1" y="932"/>
                    <a:pt x="201" y="1340"/>
                    <a:pt x="571" y="1471"/>
                  </a:cubicBezTo>
                  <a:cubicBezTo>
                    <a:pt x="648" y="1498"/>
                    <a:pt x="726" y="1511"/>
                    <a:pt x="804" y="1511"/>
                  </a:cubicBezTo>
                  <a:cubicBezTo>
                    <a:pt x="1098" y="1511"/>
                    <a:pt x="1376" y="1325"/>
                    <a:pt x="1479" y="1032"/>
                  </a:cubicBezTo>
                  <a:cubicBezTo>
                    <a:pt x="1610" y="662"/>
                    <a:pt x="1087" y="0"/>
                    <a:pt x="108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9" name="Google Shape;1859;p13"/>
            <p:cNvSpPr/>
            <p:nvPr/>
          </p:nvSpPr>
          <p:spPr>
            <a:xfrm>
              <a:off x="4824575" y="1839725"/>
              <a:ext cx="40275" cy="40050"/>
            </a:xfrm>
            <a:custGeom>
              <a:avLst/>
              <a:gdLst/>
              <a:ahLst/>
              <a:cxnLst/>
              <a:rect l="l" t="t" r="r" b="b"/>
              <a:pathLst>
                <a:path w="1611" h="1602" fill="none" extrusionOk="0">
                  <a:moveTo>
                    <a:pt x="132" y="562"/>
                  </a:moveTo>
                  <a:cubicBezTo>
                    <a:pt x="263" y="193"/>
                    <a:pt x="1087" y="0"/>
                    <a:pt x="1087" y="0"/>
                  </a:cubicBezTo>
                  <a:cubicBezTo>
                    <a:pt x="1087" y="0"/>
                    <a:pt x="1610" y="662"/>
                    <a:pt x="1479" y="1032"/>
                  </a:cubicBezTo>
                  <a:cubicBezTo>
                    <a:pt x="1348" y="1402"/>
                    <a:pt x="940" y="1602"/>
                    <a:pt x="571" y="1471"/>
                  </a:cubicBezTo>
                  <a:cubicBezTo>
                    <a:pt x="201" y="1340"/>
                    <a:pt x="1" y="932"/>
                    <a:pt x="132" y="562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0" name="Google Shape;1860;p13"/>
            <p:cNvSpPr/>
            <p:nvPr/>
          </p:nvSpPr>
          <p:spPr>
            <a:xfrm>
              <a:off x="4856925" y="1834350"/>
              <a:ext cx="38350" cy="34500"/>
            </a:xfrm>
            <a:custGeom>
              <a:avLst/>
              <a:gdLst/>
              <a:ahLst/>
              <a:cxnLst/>
              <a:rect l="l" t="t" r="r" b="b"/>
              <a:pathLst>
                <a:path w="1534" h="1380" extrusionOk="0">
                  <a:moveTo>
                    <a:pt x="821" y="0"/>
                  </a:moveTo>
                  <a:cubicBezTo>
                    <a:pt x="467" y="0"/>
                    <a:pt x="31" y="192"/>
                    <a:pt x="31" y="192"/>
                  </a:cubicBezTo>
                  <a:cubicBezTo>
                    <a:pt x="31" y="192"/>
                    <a:pt x="1" y="1031"/>
                    <a:pt x="324" y="1255"/>
                  </a:cubicBezTo>
                  <a:cubicBezTo>
                    <a:pt x="446" y="1339"/>
                    <a:pt x="587" y="1380"/>
                    <a:pt x="725" y="1380"/>
                  </a:cubicBezTo>
                  <a:cubicBezTo>
                    <a:pt x="953" y="1380"/>
                    <a:pt x="1176" y="1271"/>
                    <a:pt x="1310" y="1070"/>
                  </a:cubicBezTo>
                  <a:cubicBezTo>
                    <a:pt x="1533" y="746"/>
                    <a:pt x="1448" y="300"/>
                    <a:pt x="1125" y="76"/>
                  </a:cubicBezTo>
                  <a:cubicBezTo>
                    <a:pt x="1045" y="21"/>
                    <a:pt x="937" y="0"/>
                    <a:pt x="82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1" name="Google Shape;1861;p13"/>
            <p:cNvSpPr/>
            <p:nvPr/>
          </p:nvSpPr>
          <p:spPr>
            <a:xfrm>
              <a:off x="4856925" y="1830675"/>
              <a:ext cx="38350" cy="40625"/>
            </a:xfrm>
            <a:custGeom>
              <a:avLst/>
              <a:gdLst/>
              <a:ahLst/>
              <a:cxnLst/>
              <a:rect l="l" t="t" r="r" b="b"/>
              <a:pathLst>
                <a:path w="1534" h="1625" fill="none" extrusionOk="0">
                  <a:moveTo>
                    <a:pt x="324" y="1402"/>
                  </a:moveTo>
                  <a:cubicBezTo>
                    <a:pt x="1" y="1178"/>
                    <a:pt x="31" y="339"/>
                    <a:pt x="31" y="339"/>
                  </a:cubicBezTo>
                  <a:cubicBezTo>
                    <a:pt x="31" y="339"/>
                    <a:pt x="801" y="0"/>
                    <a:pt x="1125" y="223"/>
                  </a:cubicBezTo>
                  <a:cubicBezTo>
                    <a:pt x="1448" y="447"/>
                    <a:pt x="1533" y="893"/>
                    <a:pt x="1310" y="1217"/>
                  </a:cubicBezTo>
                  <a:cubicBezTo>
                    <a:pt x="1094" y="1540"/>
                    <a:pt x="647" y="1625"/>
                    <a:pt x="324" y="1402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2" name="Google Shape;1862;p13"/>
            <p:cNvSpPr/>
            <p:nvPr/>
          </p:nvSpPr>
          <p:spPr>
            <a:xfrm>
              <a:off x="4829400" y="1789175"/>
              <a:ext cx="38725" cy="38625"/>
            </a:xfrm>
            <a:custGeom>
              <a:avLst/>
              <a:gdLst/>
              <a:ahLst/>
              <a:cxnLst/>
              <a:rect l="l" t="t" r="r" b="b"/>
              <a:pathLst>
                <a:path w="1549" h="1545" extrusionOk="0">
                  <a:moveTo>
                    <a:pt x="767" y="1"/>
                  </a:moveTo>
                  <a:cubicBezTo>
                    <a:pt x="725" y="1"/>
                    <a:pt x="682" y="4"/>
                    <a:pt x="640" y="12"/>
                  </a:cubicBezTo>
                  <a:cubicBezTo>
                    <a:pt x="254" y="89"/>
                    <a:pt x="0" y="459"/>
                    <a:pt x="70" y="844"/>
                  </a:cubicBezTo>
                  <a:cubicBezTo>
                    <a:pt x="147" y="1237"/>
                    <a:pt x="924" y="1545"/>
                    <a:pt x="924" y="1545"/>
                  </a:cubicBezTo>
                  <a:cubicBezTo>
                    <a:pt x="924" y="1545"/>
                    <a:pt x="1548" y="967"/>
                    <a:pt x="1471" y="582"/>
                  </a:cubicBezTo>
                  <a:cubicBezTo>
                    <a:pt x="1410" y="240"/>
                    <a:pt x="1104" y="1"/>
                    <a:pt x="76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3" name="Google Shape;1863;p13"/>
            <p:cNvSpPr/>
            <p:nvPr/>
          </p:nvSpPr>
          <p:spPr>
            <a:xfrm>
              <a:off x="4829400" y="1787725"/>
              <a:ext cx="38725" cy="40075"/>
            </a:xfrm>
            <a:custGeom>
              <a:avLst/>
              <a:gdLst/>
              <a:ahLst/>
              <a:cxnLst/>
              <a:rect l="l" t="t" r="r" b="b"/>
              <a:pathLst>
                <a:path w="1549" h="1603" fill="none" extrusionOk="0">
                  <a:moveTo>
                    <a:pt x="70" y="902"/>
                  </a:moveTo>
                  <a:cubicBezTo>
                    <a:pt x="147" y="1295"/>
                    <a:pt x="924" y="1603"/>
                    <a:pt x="924" y="1603"/>
                  </a:cubicBezTo>
                  <a:cubicBezTo>
                    <a:pt x="924" y="1603"/>
                    <a:pt x="1548" y="1025"/>
                    <a:pt x="1471" y="640"/>
                  </a:cubicBezTo>
                  <a:cubicBezTo>
                    <a:pt x="1402" y="255"/>
                    <a:pt x="1025" y="1"/>
                    <a:pt x="640" y="70"/>
                  </a:cubicBezTo>
                  <a:cubicBezTo>
                    <a:pt x="254" y="147"/>
                    <a:pt x="0" y="517"/>
                    <a:pt x="70" y="902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4" name="Google Shape;1864;p13"/>
            <p:cNvSpPr/>
            <p:nvPr/>
          </p:nvSpPr>
          <p:spPr>
            <a:xfrm>
              <a:off x="4858475" y="1802325"/>
              <a:ext cx="39300" cy="34900"/>
            </a:xfrm>
            <a:custGeom>
              <a:avLst/>
              <a:gdLst/>
              <a:ahLst/>
              <a:cxnLst/>
              <a:rect l="l" t="t" r="r" b="b"/>
              <a:pathLst>
                <a:path w="1572" h="1396" extrusionOk="0">
                  <a:moveTo>
                    <a:pt x="756" y="1"/>
                  </a:moveTo>
                  <a:cubicBezTo>
                    <a:pt x="652" y="1"/>
                    <a:pt x="547" y="24"/>
                    <a:pt x="447" y="71"/>
                  </a:cubicBezTo>
                  <a:cubicBezTo>
                    <a:pt x="93" y="241"/>
                    <a:pt x="0" y="1080"/>
                    <a:pt x="0" y="1080"/>
                  </a:cubicBezTo>
                  <a:cubicBezTo>
                    <a:pt x="0" y="1080"/>
                    <a:pt x="501" y="1396"/>
                    <a:pt x="871" y="1396"/>
                  </a:cubicBezTo>
                  <a:cubicBezTo>
                    <a:pt x="941" y="1396"/>
                    <a:pt x="1006" y="1384"/>
                    <a:pt x="1063" y="1357"/>
                  </a:cubicBezTo>
                  <a:cubicBezTo>
                    <a:pt x="1417" y="1188"/>
                    <a:pt x="1571" y="764"/>
                    <a:pt x="1402" y="403"/>
                  </a:cubicBezTo>
                  <a:cubicBezTo>
                    <a:pt x="1275" y="148"/>
                    <a:pt x="1020" y="1"/>
                    <a:pt x="75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5" name="Google Shape;1865;p13"/>
            <p:cNvSpPr/>
            <p:nvPr/>
          </p:nvSpPr>
          <p:spPr>
            <a:xfrm>
              <a:off x="4858475" y="1799850"/>
              <a:ext cx="39300" cy="40650"/>
            </a:xfrm>
            <a:custGeom>
              <a:avLst/>
              <a:gdLst/>
              <a:ahLst/>
              <a:cxnLst/>
              <a:rect l="l" t="t" r="r" b="b"/>
              <a:pathLst>
                <a:path w="1572" h="1626" fill="none" extrusionOk="0">
                  <a:moveTo>
                    <a:pt x="447" y="170"/>
                  </a:moveTo>
                  <a:cubicBezTo>
                    <a:pt x="93" y="340"/>
                    <a:pt x="0" y="1179"/>
                    <a:pt x="0" y="1179"/>
                  </a:cubicBezTo>
                  <a:cubicBezTo>
                    <a:pt x="0" y="1179"/>
                    <a:pt x="709" y="1626"/>
                    <a:pt x="1063" y="1456"/>
                  </a:cubicBezTo>
                  <a:cubicBezTo>
                    <a:pt x="1417" y="1287"/>
                    <a:pt x="1571" y="863"/>
                    <a:pt x="1402" y="502"/>
                  </a:cubicBezTo>
                  <a:cubicBezTo>
                    <a:pt x="1225" y="147"/>
                    <a:pt x="801" y="1"/>
                    <a:pt x="447" y="170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6" name="Google Shape;1866;p13"/>
            <p:cNvSpPr/>
            <p:nvPr/>
          </p:nvSpPr>
          <p:spPr>
            <a:xfrm>
              <a:off x="4399675" y="2323125"/>
              <a:ext cx="63175" cy="63000"/>
            </a:xfrm>
            <a:custGeom>
              <a:avLst/>
              <a:gdLst/>
              <a:ahLst/>
              <a:cxnLst/>
              <a:rect l="l" t="t" r="r" b="b"/>
              <a:pathLst>
                <a:path w="2527" h="2520" extrusionOk="0">
                  <a:moveTo>
                    <a:pt x="1257" y="1"/>
                  </a:moveTo>
                  <a:cubicBezTo>
                    <a:pt x="571" y="1"/>
                    <a:pt x="9" y="560"/>
                    <a:pt x="1" y="1249"/>
                  </a:cubicBezTo>
                  <a:cubicBezTo>
                    <a:pt x="1" y="1949"/>
                    <a:pt x="555" y="2512"/>
                    <a:pt x="1256" y="2519"/>
                  </a:cubicBezTo>
                  <a:cubicBezTo>
                    <a:pt x="1261" y="2519"/>
                    <a:pt x="1266" y="2519"/>
                    <a:pt x="1270" y="2519"/>
                  </a:cubicBezTo>
                  <a:cubicBezTo>
                    <a:pt x="1957" y="2519"/>
                    <a:pt x="2519" y="1960"/>
                    <a:pt x="2519" y="1272"/>
                  </a:cubicBezTo>
                  <a:cubicBezTo>
                    <a:pt x="2527" y="571"/>
                    <a:pt x="1965" y="9"/>
                    <a:pt x="1272" y="1"/>
                  </a:cubicBezTo>
                  <a:cubicBezTo>
                    <a:pt x="1267" y="1"/>
                    <a:pt x="1262" y="1"/>
                    <a:pt x="1257" y="1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7" name="Google Shape;1867;p13"/>
            <p:cNvSpPr/>
            <p:nvPr/>
          </p:nvSpPr>
          <p:spPr>
            <a:xfrm>
              <a:off x="4400075" y="2276350"/>
              <a:ext cx="63175" cy="68750"/>
            </a:xfrm>
            <a:custGeom>
              <a:avLst/>
              <a:gdLst/>
              <a:ahLst/>
              <a:cxnLst/>
              <a:rect l="l" t="t" r="r" b="b"/>
              <a:pathLst>
                <a:path w="2527" h="2750" extrusionOk="0">
                  <a:moveTo>
                    <a:pt x="1257" y="1"/>
                  </a:moveTo>
                  <a:cubicBezTo>
                    <a:pt x="570" y="1"/>
                    <a:pt x="8" y="560"/>
                    <a:pt x="0" y="1248"/>
                  </a:cubicBezTo>
                  <a:cubicBezTo>
                    <a:pt x="0" y="1949"/>
                    <a:pt x="1256" y="2750"/>
                    <a:pt x="1256" y="2750"/>
                  </a:cubicBezTo>
                  <a:cubicBezTo>
                    <a:pt x="1256" y="2750"/>
                    <a:pt x="2519" y="1964"/>
                    <a:pt x="2526" y="1264"/>
                  </a:cubicBezTo>
                  <a:cubicBezTo>
                    <a:pt x="2526" y="571"/>
                    <a:pt x="1972" y="1"/>
                    <a:pt x="1271" y="1"/>
                  </a:cubicBezTo>
                  <a:cubicBezTo>
                    <a:pt x="1266" y="1"/>
                    <a:pt x="1262" y="1"/>
                    <a:pt x="125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8" name="Google Shape;1868;p13"/>
            <p:cNvSpPr/>
            <p:nvPr/>
          </p:nvSpPr>
          <p:spPr>
            <a:xfrm>
              <a:off x="4400075" y="2276175"/>
              <a:ext cx="63175" cy="68925"/>
            </a:xfrm>
            <a:custGeom>
              <a:avLst/>
              <a:gdLst/>
              <a:ahLst/>
              <a:cxnLst/>
              <a:rect l="l" t="t" r="r" b="b"/>
              <a:pathLst>
                <a:path w="2527" h="2757" fill="none" extrusionOk="0">
                  <a:moveTo>
                    <a:pt x="2526" y="1271"/>
                  </a:moveTo>
                  <a:cubicBezTo>
                    <a:pt x="2519" y="1971"/>
                    <a:pt x="1256" y="2757"/>
                    <a:pt x="1256" y="2757"/>
                  </a:cubicBezTo>
                  <a:cubicBezTo>
                    <a:pt x="1256" y="2757"/>
                    <a:pt x="0" y="1956"/>
                    <a:pt x="0" y="1255"/>
                  </a:cubicBezTo>
                  <a:cubicBezTo>
                    <a:pt x="8" y="562"/>
                    <a:pt x="578" y="0"/>
                    <a:pt x="1271" y="8"/>
                  </a:cubicBezTo>
                  <a:cubicBezTo>
                    <a:pt x="1972" y="8"/>
                    <a:pt x="2526" y="578"/>
                    <a:pt x="2526" y="1271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9" name="Google Shape;1869;p13"/>
            <p:cNvSpPr/>
            <p:nvPr/>
          </p:nvSpPr>
          <p:spPr>
            <a:xfrm>
              <a:off x="4349625" y="2308900"/>
              <a:ext cx="71075" cy="62375"/>
            </a:xfrm>
            <a:custGeom>
              <a:avLst/>
              <a:gdLst/>
              <a:ahLst/>
              <a:cxnLst/>
              <a:rect l="l" t="t" r="r" b="b"/>
              <a:pathLst>
                <a:path w="2843" h="2495" extrusionOk="0">
                  <a:moveTo>
                    <a:pt x="1405" y="1"/>
                  </a:moveTo>
                  <a:cubicBezTo>
                    <a:pt x="853" y="1"/>
                    <a:pt x="347" y="366"/>
                    <a:pt x="193" y="924"/>
                  </a:cubicBezTo>
                  <a:cubicBezTo>
                    <a:pt x="1" y="1594"/>
                    <a:pt x="401" y="2287"/>
                    <a:pt x="1071" y="2472"/>
                  </a:cubicBezTo>
                  <a:cubicBezTo>
                    <a:pt x="1128" y="2488"/>
                    <a:pt x="1187" y="2495"/>
                    <a:pt x="1249" y="2495"/>
                  </a:cubicBezTo>
                  <a:cubicBezTo>
                    <a:pt x="1919" y="2495"/>
                    <a:pt x="2842" y="1656"/>
                    <a:pt x="2842" y="1656"/>
                  </a:cubicBezTo>
                  <a:cubicBezTo>
                    <a:pt x="2842" y="1656"/>
                    <a:pt x="2411" y="231"/>
                    <a:pt x="1741" y="46"/>
                  </a:cubicBezTo>
                  <a:cubicBezTo>
                    <a:pt x="1629" y="15"/>
                    <a:pt x="1516" y="1"/>
                    <a:pt x="14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0" name="Google Shape;1870;p13"/>
            <p:cNvSpPr/>
            <p:nvPr/>
          </p:nvSpPr>
          <p:spPr>
            <a:xfrm>
              <a:off x="4349625" y="2305425"/>
              <a:ext cx="71075" cy="69925"/>
            </a:xfrm>
            <a:custGeom>
              <a:avLst/>
              <a:gdLst/>
              <a:ahLst/>
              <a:cxnLst/>
              <a:rect l="l" t="t" r="r" b="b"/>
              <a:pathLst>
                <a:path w="2843" h="2797" fill="none" extrusionOk="0">
                  <a:moveTo>
                    <a:pt x="1741" y="185"/>
                  </a:moveTo>
                  <a:cubicBezTo>
                    <a:pt x="2411" y="370"/>
                    <a:pt x="2842" y="1795"/>
                    <a:pt x="2842" y="1795"/>
                  </a:cubicBezTo>
                  <a:cubicBezTo>
                    <a:pt x="2842" y="1795"/>
                    <a:pt x="1741" y="2796"/>
                    <a:pt x="1071" y="2611"/>
                  </a:cubicBezTo>
                  <a:cubicBezTo>
                    <a:pt x="401" y="2426"/>
                    <a:pt x="1" y="1733"/>
                    <a:pt x="193" y="1063"/>
                  </a:cubicBezTo>
                  <a:cubicBezTo>
                    <a:pt x="378" y="393"/>
                    <a:pt x="1071" y="1"/>
                    <a:pt x="1741" y="185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1" name="Google Shape;1871;p13"/>
            <p:cNvSpPr/>
            <p:nvPr/>
          </p:nvSpPr>
          <p:spPr>
            <a:xfrm>
              <a:off x="4367725" y="2360675"/>
              <a:ext cx="72025" cy="63700"/>
            </a:xfrm>
            <a:custGeom>
              <a:avLst/>
              <a:gdLst/>
              <a:ahLst/>
              <a:cxnLst/>
              <a:rect l="l" t="t" r="r" b="b"/>
              <a:pathLst>
                <a:path w="2881" h="2548" extrusionOk="0">
                  <a:moveTo>
                    <a:pt x="2195" y="1"/>
                  </a:moveTo>
                  <a:cubicBezTo>
                    <a:pt x="2195" y="1"/>
                    <a:pt x="701" y="47"/>
                    <a:pt x="355" y="648"/>
                  </a:cubicBezTo>
                  <a:cubicBezTo>
                    <a:pt x="1" y="1248"/>
                    <a:pt x="201" y="2018"/>
                    <a:pt x="801" y="2373"/>
                  </a:cubicBezTo>
                  <a:cubicBezTo>
                    <a:pt x="1003" y="2491"/>
                    <a:pt x="1223" y="2548"/>
                    <a:pt x="1440" y="2548"/>
                  </a:cubicBezTo>
                  <a:cubicBezTo>
                    <a:pt x="1871" y="2548"/>
                    <a:pt x="2291" y="2325"/>
                    <a:pt x="2526" y="1926"/>
                  </a:cubicBezTo>
                  <a:cubicBezTo>
                    <a:pt x="2881" y="1325"/>
                    <a:pt x="2195" y="1"/>
                    <a:pt x="219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2" name="Google Shape;1872;p13"/>
            <p:cNvSpPr/>
            <p:nvPr/>
          </p:nvSpPr>
          <p:spPr>
            <a:xfrm>
              <a:off x="4367725" y="2360675"/>
              <a:ext cx="72025" cy="68175"/>
            </a:xfrm>
            <a:custGeom>
              <a:avLst/>
              <a:gdLst/>
              <a:ahLst/>
              <a:cxnLst/>
              <a:rect l="l" t="t" r="r" b="b"/>
              <a:pathLst>
                <a:path w="2881" h="2727" fill="none" extrusionOk="0">
                  <a:moveTo>
                    <a:pt x="355" y="648"/>
                  </a:moveTo>
                  <a:cubicBezTo>
                    <a:pt x="701" y="47"/>
                    <a:pt x="2195" y="1"/>
                    <a:pt x="2195" y="1"/>
                  </a:cubicBezTo>
                  <a:cubicBezTo>
                    <a:pt x="2195" y="1"/>
                    <a:pt x="2881" y="1325"/>
                    <a:pt x="2526" y="1926"/>
                  </a:cubicBezTo>
                  <a:cubicBezTo>
                    <a:pt x="2172" y="2527"/>
                    <a:pt x="1402" y="2727"/>
                    <a:pt x="801" y="2373"/>
                  </a:cubicBezTo>
                  <a:cubicBezTo>
                    <a:pt x="201" y="2018"/>
                    <a:pt x="1" y="1248"/>
                    <a:pt x="355" y="648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3" name="Google Shape;1873;p13"/>
            <p:cNvSpPr/>
            <p:nvPr/>
          </p:nvSpPr>
          <p:spPr>
            <a:xfrm>
              <a:off x="4442050" y="2309575"/>
              <a:ext cx="70875" cy="62425"/>
            </a:xfrm>
            <a:custGeom>
              <a:avLst/>
              <a:gdLst/>
              <a:ahLst/>
              <a:cxnLst/>
              <a:rect l="l" t="t" r="r" b="b"/>
              <a:pathLst>
                <a:path w="2835" h="2497" extrusionOk="0">
                  <a:moveTo>
                    <a:pt x="1446" y="1"/>
                  </a:moveTo>
                  <a:cubicBezTo>
                    <a:pt x="1339" y="1"/>
                    <a:pt x="1232" y="14"/>
                    <a:pt x="1124" y="43"/>
                  </a:cubicBezTo>
                  <a:cubicBezTo>
                    <a:pt x="447" y="212"/>
                    <a:pt x="0" y="1637"/>
                    <a:pt x="0" y="1637"/>
                  </a:cubicBezTo>
                  <a:cubicBezTo>
                    <a:pt x="0" y="1637"/>
                    <a:pt x="919" y="2497"/>
                    <a:pt x="1588" y="2497"/>
                  </a:cubicBezTo>
                  <a:cubicBezTo>
                    <a:pt x="1646" y="2497"/>
                    <a:pt x="1702" y="2490"/>
                    <a:pt x="1756" y="2476"/>
                  </a:cubicBezTo>
                  <a:cubicBezTo>
                    <a:pt x="2434" y="2307"/>
                    <a:pt x="2834" y="1614"/>
                    <a:pt x="2665" y="944"/>
                  </a:cubicBezTo>
                  <a:cubicBezTo>
                    <a:pt x="2516" y="374"/>
                    <a:pt x="2003" y="1"/>
                    <a:pt x="144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4" name="Google Shape;1874;p13"/>
            <p:cNvSpPr/>
            <p:nvPr/>
          </p:nvSpPr>
          <p:spPr>
            <a:xfrm>
              <a:off x="4442050" y="2306200"/>
              <a:ext cx="70875" cy="69725"/>
            </a:xfrm>
            <a:custGeom>
              <a:avLst/>
              <a:gdLst/>
              <a:ahLst/>
              <a:cxnLst/>
              <a:rect l="l" t="t" r="r" b="b"/>
              <a:pathLst>
                <a:path w="2835" h="2789" fill="none" extrusionOk="0">
                  <a:moveTo>
                    <a:pt x="1124" y="178"/>
                  </a:moveTo>
                  <a:cubicBezTo>
                    <a:pt x="447" y="347"/>
                    <a:pt x="0" y="1772"/>
                    <a:pt x="0" y="1772"/>
                  </a:cubicBezTo>
                  <a:cubicBezTo>
                    <a:pt x="0" y="1772"/>
                    <a:pt x="1086" y="2788"/>
                    <a:pt x="1756" y="2611"/>
                  </a:cubicBezTo>
                  <a:cubicBezTo>
                    <a:pt x="2434" y="2442"/>
                    <a:pt x="2834" y="1749"/>
                    <a:pt x="2665" y="1079"/>
                  </a:cubicBezTo>
                  <a:cubicBezTo>
                    <a:pt x="2488" y="401"/>
                    <a:pt x="1794" y="0"/>
                    <a:pt x="1124" y="178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5" name="Google Shape;1875;p13"/>
            <p:cNvSpPr/>
            <p:nvPr/>
          </p:nvSpPr>
          <p:spPr>
            <a:xfrm>
              <a:off x="4422400" y="2360875"/>
              <a:ext cx="72025" cy="63850"/>
            </a:xfrm>
            <a:custGeom>
              <a:avLst/>
              <a:gdLst/>
              <a:ahLst/>
              <a:cxnLst/>
              <a:rect l="l" t="t" r="r" b="b"/>
              <a:pathLst>
                <a:path w="2881" h="2554" extrusionOk="0">
                  <a:moveTo>
                    <a:pt x="701" y="0"/>
                  </a:moveTo>
                  <a:cubicBezTo>
                    <a:pt x="701" y="0"/>
                    <a:pt x="1" y="1310"/>
                    <a:pt x="339" y="1918"/>
                  </a:cubicBezTo>
                  <a:cubicBezTo>
                    <a:pt x="573" y="2324"/>
                    <a:pt x="1000" y="2554"/>
                    <a:pt x="1440" y="2554"/>
                  </a:cubicBezTo>
                  <a:cubicBezTo>
                    <a:pt x="1652" y="2554"/>
                    <a:pt x="1867" y="2500"/>
                    <a:pt x="2064" y="2388"/>
                  </a:cubicBezTo>
                  <a:cubicBezTo>
                    <a:pt x="2665" y="2049"/>
                    <a:pt x="2881" y="1279"/>
                    <a:pt x="2534" y="670"/>
                  </a:cubicBezTo>
                  <a:cubicBezTo>
                    <a:pt x="2195" y="62"/>
                    <a:pt x="701" y="0"/>
                    <a:pt x="7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6" name="Google Shape;1876;p13"/>
            <p:cNvSpPr/>
            <p:nvPr/>
          </p:nvSpPr>
          <p:spPr>
            <a:xfrm>
              <a:off x="4422400" y="2360875"/>
              <a:ext cx="72025" cy="68375"/>
            </a:xfrm>
            <a:custGeom>
              <a:avLst/>
              <a:gdLst/>
              <a:ahLst/>
              <a:cxnLst/>
              <a:rect l="l" t="t" r="r" b="b"/>
              <a:pathLst>
                <a:path w="2881" h="2735" fill="none" extrusionOk="0">
                  <a:moveTo>
                    <a:pt x="2534" y="670"/>
                  </a:moveTo>
                  <a:cubicBezTo>
                    <a:pt x="2195" y="62"/>
                    <a:pt x="701" y="0"/>
                    <a:pt x="701" y="0"/>
                  </a:cubicBezTo>
                  <a:cubicBezTo>
                    <a:pt x="701" y="0"/>
                    <a:pt x="1" y="1310"/>
                    <a:pt x="339" y="1918"/>
                  </a:cubicBezTo>
                  <a:cubicBezTo>
                    <a:pt x="686" y="2519"/>
                    <a:pt x="1456" y="2734"/>
                    <a:pt x="2064" y="2388"/>
                  </a:cubicBezTo>
                  <a:cubicBezTo>
                    <a:pt x="2665" y="2049"/>
                    <a:pt x="2881" y="1279"/>
                    <a:pt x="2534" y="670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7" name="Google Shape;1877;p13"/>
            <p:cNvSpPr/>
            <p:nvPr/>
          </p:nvSpPr>
          <p:spPr>
            <a:xfrm>
              <a:off x="4429150" y="2316975"/>
              <a:ext cx="4250" cy="30650"/>
            </a:xfrm>
            <a:custGeom>
              <a:avLst/>
              <a:gdLst/>
              <a:ahLst/>
              <a:cxnLst/>
              <a:rect l="l" t="t" r="r" b="b"/>
              <a:pathLst>
                <a:path w="170" h="1226" extrusionOk="0">
                  <a:moveTo>
                    <a:pt x="93" y="1"/>
                  </a:moveTo>
                  <a:lnTo>
                    <a:pt x="0" y="1225"/>
                  </a:lnTo>
                  <a:lnTo>
                    <a:pt x="170" y="1225"/>
                  </a:lnTo>
                  <a:lnTo>
                    <a:pt x="93" y="1"/>
                  </a:ln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8" name="Google Shape;1878;p13"/>
            <p:cNvSpPr/>
            <p:nvPr/>
          </p:nvSpPr>
          <p:spPr>
            <a:xfrm>
              <a:off x="4427225" y="2314100"/>
              <a:ext cx="8475" cy="8475"/>
            </a:xfrm>
            <a:custGeom>
              <a:avLst/>
              <a:gdLst/>
              <a:ahLst/>
              <a:cxnLst/>
              <a:rect l="l" t="t" r="r" b="b"/>
              <a:pathLst>
                <a:path w="339" h="339" extrusionOk="0">
                  <a:moveTo>
                    <a:pt x="170" y="0"/>
                  </a:moveTo>
                  <a:cubicBezTo>
                    <a:pt x="77" y="0"/>
                    <a:pt x="8" y="77"/>
                    <a:pt x="0" y="170"/>
                  </a:cubicBezTo>
                  <a:cubicBezTo>
                    <a:pt x="0" y="262"/>
                    <a:pt x="77" y="339"/>
                    <a:pt x="170" y="339"/>
                  </a:cubicBezTo>
                  <a:cubicBezTo>
                    <a:pt x="262" y="339"/>
                    <a:pt x="339" y="262"/>
                    <a:pt x="339" y="170"/>
                  </a:cubicBezTo>
                  <a:cubicBezTo>
                    <a:pt x="339" y="77"/>
                    <a:pt x="262" y="0"/>
                    <a:pt x="170" y="0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9" name="Google Shape;1879;p13"/>
            <p:cNvSpPr/>
            <p:nvPr/>
          </p:nvSpPr>
          <p:spPr>
            <a:xfrm>
              <a:off x="4397575" y="2344125"/>
              <a:ext cx="30050" cy="10025"/>
            </a:xfrm>
            <a:custGeom>
              <a:avLst/>
              <a:gdLst/>
              <a:ahLst/>
              <a:cxnLst/>
              <a:rect l="l" t="t" r="r" b="b"/>
              <a:pathLst>
                <a:path w="1202" h="401" extrusionOk="0">
                  <a:moveTo>
                    <a:pt x="0" y="0"/>
                  </a:moveTo>
                  <a:lnTo>
                    <a:pt x="1155" y="401"/>
                  </a:lnTo>
                  <a:lnTo>
                    <a:pt x="1202" y="2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0" name="Google Shape;1880;p13"/>
            <p:cNvSpPr/>
            <p:nvPr/>
          </p:nvSpPr>
          <p:spPr>
            <a:xfrm>
              <a:off x="4394100" y="2340150"/>
              <a:ext cx="9450" cy="8450"/>
            </a:xfrm>
            <a:custGeom>
              <a:avLst/>
              <a:gdLst/>
              <a:ahLst/>
              <a:cxnLst/>
              <a:rect l="l" t="t" r="r" b="b"/>
              <a:pathLst>
                <a:path w="378" h="338" extrusionOk="0">
                  <a:moveTo>
                    <a:pt x="192" y="0"/>
                  </a:moveTo>
                  <a:cubicBezTo>
                    <a:pt x="120" y="0"/>
                    <a:pt x="50" y="51"/>
                    <a:pt x="24" y="129"/>
                  </a:cubicBezTo>
                  <a:cubicBezTo>
                    <a:pt x="1" y="213"/>
                    <a:pt x="54" y="306"/>
                    <a:pt x="147" y="329"/>
                  </a:cubicBezTo>
                  <a:cubicBezTo>
                    <a:pt x="163" y="335"/>
                    <a:pt x="180" y="338"/>
                    <a:pt x="196" y="338"/>
                  </a:cubicBezTo>
                  <a:cubicBezTo>
                    <a:pt x="265" y="338"/>
                    <a:pt x="330" y="288"/>
                    <a:pt x="355" y="213"/>
                  </a:cubicBezTo>
                  <a:cubicBezTo>
                    <a:pt x="378" y="129"/>
                    <a:pt x="324" y="36"/>
                    <a:pt x="232" y="5"/>
                  </a:cubicBezTo>
                  <a:cubicBezTo>
                    <a:pt x="218" y="2"/>
                    <a:pt x="205" y="0"/>
                    <a:pt x="192" y="0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1" name="Google Shape;1881;p13"/>
            <p:cNvSpPr/>
            <p:nvPr/>
          </p:nvSpPr>
          <p:spPr>
            <a:xfrm>
              <a:off x="4410650" y="2355475"/>
              <a:ext cx="17350" cy="27575"/>
            </a:xfrm>
            <a:custGeom>
              <a:avLst/>
              <a:gdLst/>
              <a:ahLst/>
              <a:cxnLst/>
              <a:rect l="l" t="t" r="r" b="b"/>
              <a:pathLst>
                <a:path w="694" h="1103" extrusionOk="0">
                  <a:moveTo>
                    <a:pt x="548" y="1"/>
                  </a:moveTo>
                  <a:lnTo>
                    <a:pt x="1" y="1102"/>
                  </a:lnTo>
                  <a:lnTo>
                    <a:pt x="694" y="86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2" name="Google Shape;1882;p13"/>
            <p:cNvSpPr/>
            <p:nvPr/>
          </p:nvSpPr>
          <p:spPr>
            <a:xfrm>
              <a:off x="4406425" y="2377625"/>
              <a:ext cx="9650" cy="8450"/>
            </a:xfrm>
            <a:custGeom>
              <a:avLst/>
              <a:gdLst/>
              <a:ahLst/>
              <a:cxnLst/>
              <a:rect l="l" t="t" r="r" b="b"/>
              <a:pathLst>
                <a:path w="386" h="338" extrusionOk="0">
                  <a:moveTo>
                    <a:pt x="194" y="0"/>
                  </a:moveTo>
                  <a:cubicBezTo>
                    <a:pt x="138" y="0"/>
                    <a:pt x="82" y="29"/>
                    <a:pt x="47" y="85"/>
                  </a:cubicBezTo>
                  <a:cubicBezTo>
                    <a:pt x="0" y="162"/>
                    <a:pt x="31" y="262"/>
                    <a:pt x="108" y="316"/>
                  </a:cubicBezTo>
                  <a:cubicBezTo>
                    <a:pt x="135" y="331"/>
                    <a:pt x="164" y="338"/>
                    <a:pt x="192" y="338"/>
                  </a:cubicBezTo>
                  <a:cubicBezTo>
                    <a:pt x="252" y="338"/>
                    <a:pt x="308" y="307"/>
                    <a:pt x="339" y="255"/>
                  </a:cubicBezTo>
                  <a:cubicBezTo>
                    <a:pt x="385" y="170"/>
                    <a:pt x="362" y="70"/>
                    <a:pt x="278" y="24"/>
                  </a:cubicBezTo>
                  <a:cubicBezTo>
                    <a:pt x="252" y="8"/>
                    <a:pt x="223" y="0"/>
                    <a:pt x="194" y="0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3" name="Google Shape;1883;p13"/>
            <p:cNvSpPr/>
            <p:nvPr/>
          </p:nvSpPr>
          <p:spPr>
            <a:xfrm>
              <a:off x="4435300" y="2355675"/>
              <a:ext cx="16775" cy="27550"/>
            </a:xfrm>
            <a:custGeom>
              <a:avLst/>
              <a:gdLst/>
              <a:ahLst/>
              <a:cxnLst/>
              <a:rect l="l" t="t" r="r" b="b"/>
              <a:pathLst>
                <a:path w="671" h="1102" extrusionOk="0">
                  <a:moveTo>
                    <a:pt x="147" y="1"/>
                  </a:moveTo>
                  <a:lnTo>
                    <a:pt x="1" y="85"/>
                  </a:lnTo>
                  <a:lnTo>
                    <a:pt x="671" y="1102"/>
                  </a:lnTo>
                  <a:lnTo>
                    <a:pt x="147" y="1"/>
                  </a:ln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4" name="Google Shape;1884;p13"/>
            <p:cNvSpPr/>
            <p:nvPr/>
          </p:nvSpPr>
          <p:spPr>
            <a:xfrm>
              <a:off x="4446650" y="2377850"/>
              <a:ext cx="9650" cy="8425"/>
            </a:xfrm>
            <a:custGeom>
              <a:avLst/>
              <a:gdLst/>
              <a:ahLst/>
              <a:cxnLst/>
              <a:rect l="l" t="t" r="r" b="b"/>
              <a:pathLst>
                <a:path w="386" h="337" extrusionOk="0">
                  <a:moveTo>
                    <a:pt x="193" y="1"/>
                  </a:moveTo>
                  <a:cubicBezTo>
                    <a:pt x="165" y="1"/>
                    <a:pt x="136" y="7"/>
                    <a:pt x="109" y="22"/>
                  </a:cubicBezTo>
                  <a:cubicBezTo>
                    <a:pt x="32" y="68"/>
                    <a:pt x="1" y="176"/>
                    <a:pt x="47" y="253"/>
                  </a:cubicBezTo>
                  <a:cubicBezTo>
                    <a:pt x="79" y="306"/>
                    <a:pt x="135" y="337"/>
                    <a:pt x="194" y="337"/>
                  </a:cubicBezTo>
                  <a:cubicBezTo>
                    <a:pt x="222" y="337"/>
                    <a:pt x="251" y="330"/>
                    <a:pt x="278" y="315"/>
                  </a:cubicBezTo>
                  <a:cubicBezTo>
                    <a:pt x="355" y="269"/>
                    <a:pt x="386" y="169"/>
                    <a:pt x="340" y="84"/>
                  </a:cubicBezTo>
                  <a:cubicBezTo>
                    <a:pt x="308" y="32"/>
                    <a:pt x="252" y="1"/>
                    <a:pt x="193" y="1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5" name="Google Shape;1885;p13"/>
            <p:cNvSpPr/>
            <p:nvPr/>
          </p:nvSpPr>
          <p:spPr>
            <a:xfrm>
              <a:off x="4435100" y="2344500"/>
              <a:ext cx="30250" cy="9850"/>
            </a:xfrm>
            <a:custGeom>
              <a:avLst/>
              <a:gdLst/>
              <a:ahLst/>
              <a:cxnLst/>
              <a:rect l="l" t="t" r="r" b="b"/>
              <a:pathLst>
                <a:path w="1210" h="394" extrusionOk="0">
                  <a:moveTo>
                    <a:pt x="1210" y="1"/>
                  </a:moveTo>
                  <a:lnTo>
                    <a:pt x="1" y="232"/>
                  </a:lnTo>
                  <a:lnTo>
                    <a:pt x="47" y="394"/>
                  </a:lnTo>
                  <a:lnTo>
                    <a:pt x="1210" y="1"/>
                  </a:ln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6" name="Google Shape;1886;p13"/>
            <p:cNvSpPr/>
            <p:nvPr/>
          </p:nvSpPr>
          <p:spPr>
            <a:xfrm>
              <a:off x="4459375" y="2340725"/>
              <a:ext cx="9250" cy="8375"/>
            </a:xfrm>
            <a:custGeom>
              <a:avLst/>
              <a:gdLst/>
              <a:ahLst/>
              <a:cxnLst/>
              <a:rect l="l" t="t" r="r" b="b"/>
              <a:pathLst>
                <a:path w="370" h="335" extrusionOk="0">
                  <a:moveTo>
                    <a:pt x="182" y="0"/>
                  </a:moveTo>
                  <a:cubicBezTo>
                    <a:pt x="168" y="0"/>
                    <a:pt x="153" y="2"/>
                    <a:pt x="139" y="6"/>
                  </a:cubicBezTo>
                  <a:cubicBezTo>
                    <a:pt x="54" y="29"/>
                    <a:pt x="0" y="121"/>
                    <a:pt x="23" y="206"/>
                  </a:cubicBezTo>
                  <a:cubicBezTo>
                    <a:pt x="43" y="284"/>
                    <a:pt x="112" y="334"/>
                    <a:pt x="184" y="334"/>
                  </a:cubicBezTo>
                  <a:cubicBezTo>
                    <a:pt x="197" y="334"/>
                    <a:pt x="210" y="333"/>
                    <a:pt x="224" y="329"/>
                  </a:cubicBezTo>
                  <a:cubicBezTo>
                    <a:pt x="316" y="306"/>
                    <a:pt x="370" y="213"/>
                    <a:pt x="347" y="121"/>
                  </a:cubicBezTo>
                  <a:cubicBezTo>
                    <a:pt x="327" y="50"/>
                    <a:pt x="259" y="0"/>
                    <a:pt x="182" y="0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7" name="Google Shape;1887;p13"/>
            <p:cNvSpPr/>
            <p:nvPr/>
          </p:nvSpPr>
          <p:spPr>
            <a:xfrm>
              <a:off x="4533875" y="2372425"/>
              <a:ext cx="60100" cy="59900"/>
            </a:xfrm>
            <a:custGeom>
              <a:avLst/>
              <a:gdLst/>
              <a:ahLst/>
              <a:cxnLst/>
              <a:rect l="l" t="t" r="r" b="b"/>
              <a:pathLst>
                <a:path w="2404" h="2396" extrusionOk="0">
                  <a:moveTo>
                    <a:pt x="1209" y="1"/>
                  </a:moveTo>
                  <a:cubicBezTo>
                    <a:pt x="555" y="1"/>
                    <a:pt x="16" y="532"/>
                    <a:pt x="8" y="1186"/>
                  </a:cubicBezTo>
                  <a:cubicBezTo>
                    <a:pt x="0" y="1849"/>
                    <a:pt x="532" y="2388"/>
                    <a:pt x="1194" y="2396"/>
                  </a:cubicBezTo>
                  <a:cubicBezTo>
                    <a:pt x="1856" y="2396"/>
                    <a:pt x="2395" y="1864"/>
                    <a:pt x="2403" y="1210"/>
                  </a:cubicBezTo>
                  <a:cubicBezTo>
                    <a:pt x="2403" y="547"/>
                    <a:pt x="1872" y="8"/>
                    <a:pt x="1209" y="1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8" name="Google Shape;1888;p13"/>
            <p:cNvSpPr/>
            <p:nvPr/>
          </p:nvSpPr>
          <p:spPr>
            <a:xfrm>
              <a:off x="4522700" y="2347500"/>
              <a:ext cx="54900" cy="49775"/>
            </a:xfrm>
            <a:custGeom>
              <a:avLst/>
              <a:gdLst/>
              <a:ahLst/>
              <a:cxnLst/>
              <a:rect l="l" t="t" r="r" b="b"/>
              <a:pathLst>
                <a:path w="2196" h="1991" extrusionOk="0">
                  <a:moveTo>
                    <a:pt x="1103" y="1"/>
                  </a:moveTo>
                  <a:cubicBezTo>
                    <a:pt x="963" y="1"/>
                    <a:pt x="820" y="32"/>
                    <a:pt x="686" y="97"/>
                  </a:cubicBezTo>
                  <a:cubicBezTo>
                    <a:pt x="201" y="328"/>
                    <a:pt x="1" y="905"/>
                    <a:pt x="232" y="1383"/>
                  </a:cubicBezTo>
                  <a:cubicBezTo>
                    <a:pt x="463" y="1860"/>
                    <a:pt x="1595" y="1991"/>
                    <a:pt x="1595" y="1991"/>
                  </a:cubicBezTo>
                  <a:cubicBezTo>
                    <a:pt x="1595" y="1991"/>
                    <a:pt x="2196" y="1028"/>
                    <a:pt x="1965" y="551"/>
                  </a:cubicBezTo>
                  <a:cubicBezTo>
                    <a:pt x="1804" y="202"/>
                    <a:pt x="1461" y="1"/>
                    <a:pt x="110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9" name="Google Shape;1889;p13"/>
            <p:cNvSpPr/>
            <p:nvPr/>
          </p:nvSpPr>
          <p:spPr>
            <a:xfrm>
              <a:off x="4522700" y="2344125"/>
              <a:ext cx="54900" cy="53150"/>
            </a:xfrm>
            <a:custGeom>
              <a:avLst/>
              <a:gdLst/>
              <a:ahLst/>
              <a:cxnLst/>
              <a:rect l="l" t="t" r="r" b="b"/>
              <a:pathLst>
                <a:path w="2196" h="2126" fill="none" extrusionOk="0">
                  <a:moveTo>
                    <a:pt x="1965" y="686"/>
                  </a:moveTo>
                  <a:cubicBezTo>
                    <a:pt x="2196" y="1163"/>
                    <a:pt x="1595" y="2126"/>
                    <a:pt x="1595" y="2126"/>
                  </a:cubicBezTo>
                  <a:cubicBezTo>
                    <a:pt x="1595" y="2126"/>
                    <a:pt x="463" y="1995"/>
                    <a:pt x="232" y="1518"/>
                  </a:cubicBezTo>
                  <a:cubicBezTo>
                    <a:pt x="1" y="1040"/>
                    <a:pt x="201" y="463"/>
                    <a:pt x="686" y="232"/>
                  </a:cubicBezTo>
                  <a:cubicBezTo>
                    <a:pt x="1164" y="0"/>
                    <a:pt x="1741" y="201"/>
                    <a:pt x="1965" y="686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0" name="Google Shape;1890;p13"/>
            <p:cNvSpPr/>
            <p:nvPr/>
          </p:nvSpPr>
          <p:spPr>
            <a:xfrm>
              <a:off x="4502875" y="2385875"/>
              <a:ext cx="54125" cy="47850"/>
            </a:xfrm>
            <a:custGeom>
              <a:avLst/>
              <a:gdLst/>
              <a:ahLst/>
              <a:cxnLst/>
              <a:rect l="l" t="t" r="r" b="b"/>
              <a:pathLst>
                <a:path w="2165" h="1914" extrusionOk="0">
                  <a:moveTo>
                    <a:pt x="955" y="1"/>
                  </a:moveTo>
                  <a:cubicBezTo>
                    <a:pt x="923" y="1"/>
                    <a:pt x="893" y="4"/>
                    <a:pt x="863" y="9"/>
                  </a:cubicBezTo>
                  <a:cubicBezTo>
                    <a:pt x="347" y="109"/>
                    <a:pt x="1" y="610"/>
                    <a:pt x="101" y="1134"/>
                  </a:cubicBezTo>
                  <a:cubicBezTo>
                    <a:pt x="189" y="1595"/>
                    <a:pt x="589" y="1914"/>
                    <a:pt x="1041" y="1914"/>
                  </a:cubicBezTo>
                  <a:cubicBezTo>
                    <a:pt x="1102" y="1914"/>
                    <a:pt x="1163" y="1908"/>
                    <a:pt x="1225" y="1896"/>
                  </a:cubicBezTo>
                  <a:cubicBezTo>
                    <a:pt x="1749" y="1804"/>
                    <a:pt x="2165" y="741"/>
                    <a:pt x="2165" y="741"/>
                  </a:cubicBezTo>
                  <a:cubicBezTo>
                    <a:pt x="2165" y="741"/>
                    <a:pt x="1473" y="1"/>
                    <a:pt x="95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1" name="Google Shape;1891;p13"/>
            <p:cNvSpPr/>
            <p:nvPr/>
          </p:nvSpPr>
          <p:spPr>
            <a:xfrm>
              <a:off x="4502875" y="2383600"/>
              <a:ext cx="54125" cy="52200"/>
            </a:xfrm>
            <a:custGeom>
              <a:avLst/>
              <a:gdLst/>
              <a:ahLst/>
              <a:cxnLst/>
              <a:rect l="l" t="t" r="r" b="b"/>
              <a:pathLst>
                <a:path w="2165" h="2088" fill="none" extrusionOk="0">
                  <a:moveTo>
                    <a:pt x="863" y="100"/>
                  </a:moveTo>
                  <a:cubicBezTo>
                    <a:pt x="1387" y="0"/>
                    <a:pt x="2165" y="832"/>
                    <a:pt x="2165" y="832"/>
                  </a:cubicBezTo>
                  <a:cubicBezTo>
                    <a:pt x="2165" y="832"/>
                    <a:pt x="1749" y="1895"/>
                    <a:pt x="1225" y="1987"/>
                  </a:cubicBezTo>
                  <a:cubicBezTo>
                    <a:pt x="701" y="2087"/>
                    <a:pt x="201" y="1748"/>
                    <a:pt x="101" y="1225"/>
                  </a:cubicBezTo>
                  <a:cubicBezTo>
                    <a:pt x="1" y="701"/>
                    <a:pt x="347" y="200"/>
                    <a:pt x="863" y="100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2" name="Google Shape;1892;p13"/>
            <p:cNvSpPr/>
            <p:nvPr/>
          </p:nvSpPr>
          <p:spPr>
            <a:xfrm>
              <a:off x="4534650" y="2410925"/>
              <a:ext cx="49875" cy="52450"/>
            </a:xfrm>
            <a:custGeom>
              <a:avLst/>
              <a:gdLst/>
              <a:ahLst/>
              <a:cxnLst/>
              <a:rect l="l" t="t" r="r" b="b"/>
              <a:pathLst>
                <a:path w="1995" h="2098" extrusionOk="0">
                  <a:moveTo>
                    <a:pt x="1086" y="1"/>
                  </a:moveTo>
                  <a:cubicBezTo>
                    <a:pt x="1086" y="1"/>
                    <a:pt x="77" y="532"/>
                    <a:pt x="39" y="1063"/>
                  </a:cubicBezTo>
                  <a:cubicBezTo>
                    <a:pt x="0" y="1595"/>
                    <a:pt x="393" y="2057"/>
                    <a:pt x="924" y="2095"/>
                  </a:cubicBezTo>
                  <a:cubicBezTo>
                    <a:pt x="948" y="2097"/>
                    <a:pt x="972" y="2098"/>
                    <a:pt x="996" y="2098"/>
                  </a:cubicBezTo>
                  <a:cubicBezTo>
                    <a:pt x="1497" y="2098"/>
                    <a:pt x="1920" y="1717"/>
                    <a:pt x="1956" y="1210"/>
                  </a:cubicBezTo>
                  <a:cubicBezTo>
                    <a:pt x="1995" y="678"/>
                    <a:pt x="1086" y="1"/>
                    <a:pt x="108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3" name="Google Shape;1893;p13"/>
            <p:cNvSpPr/>
            <p:nvPr/>
          </p:nvSpPr>
          <p:spPr>
            <a:xfrm>
              <a:off x="4534650" y="2410925"/>
              <a:ext cx="49875" cy="53350"/>
            </a:xfrm>
            <a:custGeom>
              <a:avLst/>
              <a:gdLst/>
              <a:ahLst/>
              <a:cxnLst/>
              <a:rect l="l" t="t" r="r" b="b"/>
              <a:pathLst>
                <a:path w="1995" h="2134" fill="none" extrusionOk="0">
                  <a:moveTo>
                    <a:pt x="39" y="1063"/>
                  </a:moveTo>
                  <a:cubicBezTo>
                    <a:pt x="77" y="532"/>
                    <a:pt x="1086" y="1"/>
                    <a:pt x="1086" y="1"/>
                  </a:cubicBezTo>
                  <a:cubicBezTo>
                    <a:pt x="1086" y="1"/>
                    <a:pt x="1995" y="678"/>
                    <a:pt x="1956" y="1210"/>
                  </a:cubicBezTo>
                  <a:cubicBezTo>
                    <a:pt x="1918" y="1741"/>
                    <a:pt x="1456" y="2134"/>
                    <a:pt x="924" y="2095"/>
                  </a:cubicBezTo>
                  <a:cubicBezTo>
                    <a:pt x="393" y="2057"/>
                    <a:pt x="0" y="1595"/>
                    <a:pt x="39" y="1063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4" name="Google Shape;1894;p13"/>
            <p:cNvSpPr/>
            <p:nvPr/>
          </p:nvSpPr>
          <p:spPr>
            <a:xfrm>
              <a:off x="4567375" y="2354700"/>
              <a:ext cx="52775" cy="46300"/>
            </a:xfrm>
            <a:custGeom>
              <a:avLst/>
              <a:gdLst/>
              <a:ahLst/>
              <a:cxnLst/>
              <a:rect l="l" t="t" r="r" b="b"/>
              <a:pathLst>
                <a:path w="2111" h="1852" extrusionOk="0">
                  <a:moveTo>
                    <a:pt x="1031" y="0"/>
                  </a:moveTo>
                  <a:cubicBezTo>
                    <a:pt x="810" y="0"/>
                    <a:pt x="588" y="76"/>
                    <a:pt x="409" y="232"/>
                  </a:cubicBezTo>
                  <a:cubicBezTo>
                    <a:pt x="0" y="579"/>
                    <a:pt x="170" y="1703"/>
                    <a:pt x="170" y="1703"/>
                  </a:cubicBezTo>
                  <a:cubicBezTo>
                    <a:pt x="170" y="1703"/>
                    <a:pt x="645" y="1851"/>
                    <a:pt x="1085" y="1851"/>
                  </a:cubicBezTo>
                  <a:cubicBezTo>
                    <a:pt x="1310" y="1851"/>
                    <a:pt x="1526" y="1812"/>
                    <a:pt x="1664" y="1695"/>
                  </a:cubicBezTo>
                  <a:cubicBezTo>
                    <a:pt x="2064" y="1349"/>
                    <a:pt x="2110" y="740"/>
                    <a:pt x="1764" y="340"/>
                  </a:cubicBezTo>
                  <a:cubicBezTo>
                    <a:pt x="1573" y="115"/>
                    <a:pt x="1303" y="0"/>
                    <a:pt x="103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5" name="Google Shape;1895;p13"/>
            <p:cNvSpPr/>
            <p:nvPr/>
          </p:nvSpPr>
          <p:spPr>
            <a:xfrm>
              <a:off x="4567375" y="2351825"/>
              <a:ext cx="52775" cy="53925"/>
            </a:xfrm>
            <a:custGeom>
              <a:avLst/>
              <a:gdLst/>
              <a:ahLst/>
              <a:cxnLst/>
              <a:rect l="l" t="t" r="r" b="b"/>
              <a:pathLst>
                <a:path w="2111" h="2157" fill="none" extrusionOk="0">
                  <a:moveTo>
                    <a:pt x="409" y="347"/>
                  </a:moveTo>
                  <a:cubicBezTo>
                    <a:pt x="0" y="694"/>
                    <a:pt x="170" y="1818"/>
                    <a:pt x="170" y="1818"/>
                  </a:cubicBezTo>
                  <a:cubicBezTo>
                    <a:pt x="170" y="1818"/>
                    <a:pt x="1256" y="2157"/>
                    <a:pt x="1664" y="1810"/>
                  </a:cubicBezTo>
                  <a:cubicBezTo>
                    <a:pt x="2064" y="1464"/>
                    <a:pt x="2110" y="855"/>
                    <a:pt x="1764" y="455"/>
                  </a:cubicBezTo>
                  <a:cubicBezTo>
                    <a:pt x="1417" y="47"/>
                    <a:pt x="809" y="1"/>
                    <a:pt x="409" y="347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6" name="Google Shape;1896;p13"/>
            <p:cNvSpPr/>
            <p:nvPr/>
          </p:nvSpPr>
          <p:spPr>
            <a:xfrm>
              <a:off x="4572775" y="2398750"/>
              <a:ext cx="51800" cy="46525"/>
            </a:xfrm>
            <a:custGeom>
              <a:avLst/>
              <a:gdLst/>
              <a:ahLst/>
              <a:cxnLst/>
              <a:rect l="l" t="t" r="r" b="b"/>
              <a:pathLst>
                <a:path w="2072" h="1861" extrusionOk="0">
                  <a:moveTo>
                    <a:pt x="1104" y="0"/>
                  </a:moveTo>
                  <a:cubicBezTo>
                    <a:pt x="626" y="0"/>
                    <a:pt x="39" y="257"/>
                    <a:pt x="39" y="257"/>
                  </a:cubicBezTo>
                  <a:cubicBezTo>
                    <a:pt x="39" y="257"/>
                    <a:pt x="0" y="1396"/>
                    <a:pt x="439" y="1697"/>
                  </a:cubicBezTo>
                  <a:cubicBezTo>
                    <a:pt x="605" y="1807"/>
                    <a:pt x="793" y="1861"/>
                    <a:pt x="978" y="1861"/>
                  </a:cubicBezTo>
                  <a:cubicBezTo>
                    <a:pt x="1284" y="1861"/>
                    <a:pt x="1584" y="1716"/>
                    <a:pt x="1771" y="1443"/>
                  </a:cubicBezTo>
                  <a:cubicBezTo>
                    <a:pt x="2072" y="1004"/>
                    <a:pt x="1956" y="403"/>
                    <a:pt x="1517" y="103"/>
                  </a:cubicBezTo>
                  <a:cubicBezTo>
                    <a:pt x="1408" y="28"/>
                    <a:pt x="1262" y="0"/>
                    <a:pt x="110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7" name="Google Shape;1897;p13"/>
            <p:cNvSpPr/>
            <p:nvPr/>
          </p:nvSpPr>
          <p:spPr>
            <a:xfrm>
              <a:off x="4572775" y="2393800"/>
              <a:ext cx="51800" cy="54700"/>
            </a:xfrm>
            <a:custGeom>
              <a:avLst/>
              <a:gdLst/>
              <a:ahLst/>
              <a:cxnLst/>
              <a:rect l="l" t="t" r="r" b="b"/>
              <a:pathLst>
                <a:path w="2072" h="2188" fill="none" extrusionOk="0">
                  <a:moveTo>
                    <a:pt x="1517" y="301"/>
                  </a:moveTo>
                  <a:cubicBezTo>
                    <a:pt x="1078" y="0"/>
                    <a:pt x="39" y="455"/>
                    <a:pt x="39" y="455"/>
                  </a:cubicBezTo>
                  <a:cubicBezTo>
                    <a:pt x="39" y="455"/>
                    <a:pt x="0" y="1594"/>
                    <a:pt x="439" y="1895"/>
                  </a:cubicBezTo>
                  <a:cubicBezTo>
                    <a:pt x="878" y="2187"/>
                    <a:pt x="1471" y="2080"/>
                    <a:pt x="1771" y="1641"/>
                  </a:cubicBezTo>
                  <a:cubicBezTo>
                    <a:pt x="2072" y="1202"/>
                    <a:pt x="1956" y="601"/>
                    <a:pt x="1517" y="301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8" name="Google Shape;1898;p13"/>
            <p:cNvSpPr/>
            <p:nvPr/>
          </p:nvSpPr>
          <p:spPr>
            <a:xfrm>
              <a:off x="4520600" y="2267300"/>
              <a:ext cx="43150" cy="43150"/>
            </a:xfrm>
            <a:custGeom>
              <a:avLst/>
              <a:gdLst/>
              <a:ahLst/>
              <a:cxnLst/>
              <a:rect l="l" t="t" r="r" b="b"/>
              <a:pathLst>
                <a:path w="1726" h="1726" extrusionOk="0">
                  <a:moveTo>
                    <a:pt x="870" y="1"/>
                  </a:moveTo>
                  <a:cubicBezTo>
                    <a:pt x="393" y="1"/>
                    <a:pt x="8" y="386"/>
                    <a:pt x="0" y="856"/>
                  </a:cubicBezTo>
                  <a:cubicBezTo>
                    <a:pt x="0" y="1333"/>
                    <a:pt x="377" y="1718"/>
                    <a:pt x="855" y="1726"/>
                  </a:cubicBezTo>
                  <a:cubicBezTo>
                    <a:pt x="1332" y="1726"/>
                    <a:pt x="1717" y="1341"/>
                    <a:pt x="1717" y="871"/>
                  </a:cubicBezTo>
                  <a:cubicBezTo>
                    <a:pt x="1725" y="394"/>
                    <a:pt x="1340" y="9"/>
                    <a:pt x="870" y="1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9" name="Google Shape;1899;p13"/>
            <p:cNvSpPr/>
            <p:nvPr/>
          </p:nvSpPr>
          <p:spPr>
            <a:xfrm>
              <a:off x="4496525" y="2267825"/>
              <a:ext cx="39500" cy="35725"/>
            </a:xfrm>
            <a:custGeom>
              <a:avLst/>
              <a:gdLst/>
              <a:ahLst/>
              <a:cxnLst/>
              <a:rect l="l" t="t" r="r" b="b"/>
              <a:pathLst>
                <a:path w="1580" h="1429" extrusionOk="0">
                  <a:moveTo>
                    <a:pt x="737" y="1"/>
                  </a:moveTo>
                  <a:cubicBezTo>
                    <a:pt x="369" y="1"/>
                    <a:pt x="61" y="284"/>
                    <a:pt x="31" y="657"/>
                  </a:cubicBezTo>
                  <a:cubicBezTo>
                    <a:pt x="0" y="1050"/>
                    <a:pt x="293" y="1397"/>
                    <a:pt x="686" y="1428"/>
                  </a:cubicBezTo>
                  <a:cubicBezTo>
                    <a:pt x="695" y="1428"/>
                    <a:pt x="703" y="1429"/>
                    <a:pt x="712" y="1429"/>
                  </a:cubicBezTo>
                  <a:cubicBezTo>
                    <a:pt x="1101" y="1429"/>
                    <a:pt x="1579" y="781"/>
                    <a:pt x="1579" y="781"/>
                  </a:cubicBezTo>
                  <a:cubicBezTo>
                    <a:pt x="1579" y="781"/>
                    <a:pt x="1186" y="34"/>
                    <a:pt x="794" y="3"/>
                  </a:cubicBezTo>
                  <a:cubicBezTo>
                    <a:pt x="775" y="1"/>
                    <a:pt x="756" y="1"/>
                    <a:pt x="73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0" name="Google Shape;1900;p13"/>
            <p:cNvSpPr/>
            <p:nvPr/>
          </p:nvSpPr>
          <p:spPr>
            <a:xfrm>
              <a:off x="4496525" y="2267125"/>
              <a:ext cx="39500" cy="37175"/>
            </a:xfrm>
            <a:custGeom>
              <a:avLst/>
              <a:gdLst/>
              <a:ahLst/>
              <a:cxnLst/>
              <a:rect l="l" t="t" r="r" b="b"/>
              <a:pathLst>
                <a:path w="1580" h="1487" fill="none" extrusionOk="0">
                  <a:moveTo>
                    <a:pt x="794" y="31"/>
                  </a:moveTo>
                  <a:cubicBezTo>
                    <a:pt x="1186" y="62"/>
                    <a:pt x="1579" y="809"/>
                    <a:pt x="1579" y="809"/>
                  </a:cubicBezTo>
                  <a:cubicBezTo>
                    <a:pt x="1579" y="809"/>
                    <a:pt x="1079" y="1486"/>
                    <a:pt x="686" y="1456"/>
                  </a:cubicBezTo>
                  <a:cubicBezTo>
                    <a:pt x="293" y="1425"/>
                    <a:pt x="0" y="1078"/>
                    <a:pt x="31" y="685"/>
                  </a:cubicBezTo>
                  <a:cubicBezTo>
                    <a:pt x="62" y="293"/>
                    <a:pt x="401" y="0"/>
                    <a:pt x="794" y="31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1" name="Google Shape;1901;p13"/>
            <p:cNvSpPr/>
            <p:nvPr/>
          </p:nvSpPr>
          <p:spPr>
            <a:xfrm>
              <a:off x="4511550" y="2293500"/>
              <a:ext cx="40050" cy="37800"/>
            </a:xfrm>
            <a:custGeom>
              <a:avLst/>
              <a:gdLst/>
              <a:ahLst/>
              <a:cxnLst/>
              <a:rect l="l" t="t" r="r" b="b"/>
              <a:pathLst>
                <a:path w="1602" h="1512" extrusionOk="0">
                  <a:moveTo>
                    <a:pt x="1078" y="0"/>
                  </a:moveTo>
                  <a:cubicBezTo>
                    <a:pt x="1078" y="0"/>
                    <a:pt x="262" y="185"/>
                    <a:pt x="131" y="562"/>
                  </a:cubicBezTo>
                  <a:cubicBezTo>
                    <a:pt x="0" y="932"/>
                    <a:pt x="193" y="1340"/>
                    <a:pt x="562" y="1471"/>
                  </a:cubicBezTo>
                  <a:cubicBezTo>
                    <a:pt x="641" y="1498"/>
                    <a:pt x="721" y="1511"/>
                    <a:pt x="799" y="1511"/>
                  </a:cubicBezTo>
                  <a:cubicBezTo>
                    <a:pt x="1097" y="1511"/>
                    <a:pt x="1373" y="1325"/>
                    <a:pt x="1471" y="1032"/>
                  </a:cubicBezTo>
                  <a:cubicBezTo>
                    <a:pt x="1602" y="662"/>
                    <a:pt x="1078" y="0"/>
                    <a:pt x="107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2" name="Google Shape;1902;p13"/>
            <p:cNvSpPr/>
            <p:nvPr/>
          </p:nvSpPr>
          <p:spPr>
            <a:xfrm>
              <a:off x="4511550" y="2293500"/>
              <a:ext cx="40050" cy="40050"/>
            </a:xfrm>
            <a:custGeom>
              <a:avLst/>
              <a:gdLst/>
              <a:ahLst/>
              <a:cxnLst/>
              <a:rect l="l" t="t" r="r" b="b"/>
              <a:pathLst>
                <a:path w="1602" h="1602" fill="none" extrusionOk="0">
                  <a:moveTo>
                    <a:pt x="131" y="562"/>
                  </a:moveTo>
                  <a:cubicBezTo>
                    <a:pt x="262" y="185"/>
                    <a:pt x="1078" y="0"/>
                    <a:pt x="1078" y="0"/>
                  </a:cubicBezTo>
                  <a:cubicBezTo>
                    <a:pt x="1078" y="0"/>
                    <a:pt x="1602" y="662"/>
                    <a:pt x="1471" y="1032"/>
                  </a:cubicBezTo>
                  <a:cubicBezTo>
                    <a:pt x="1348" y="1402"/>
                    <a:pt x="940" y="1602"/>
                    <a:pt x="562" y="1471"/>
                  </a:cubicBezTo>
                  <a:cubicBezTo>
                    <a:pt x="193" y="1340"/>
                    <a:pt x="0" y="932"/>
                    <a:pt x="131" y="562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3" name="Google Shape;1903;p13"/>
            <p:cNvSpPr/>
            <p:nvPr/>
          </p:nvSpPr>
          <p:spPr>
            <a:xfrm>
              <a:off x="4543700" y="2288125"/>
              <a:ext cx="38525" cy="34500"/>
            </a:xfrm>
            <a:custGeom>
              <a:avLst/>
              <a:gdLst/>
              <a:ahLst/>
              <a:cxnLst/>
              <a:rect l="l" t="t" r="r" b="b"/>
              <a:pathLst>
                <a:path w="1541" h="1380" extrusionOk="0">
                  <a:moveTo>
                    <a:pt x="827" y="0"/>
                  </a:moveTo>
                  <a:cubicBezTo>
                    <a:pt x="471" y="0"/>
                    <a:pt x="31" y="192"/>
                    <a:pt x="31" y="192"/>
                  </a:cubicBezTo>
                  <a:cubicBezTo>
                    <a:pt x="31" y="192"/>
                    <a:pt x="0" y="1031"/>
                    <a:pt x="324" y="1255"/>
                  </a:cubicBezTo>
                  <a:cubicBezTo>
                    <a:pt x="449" y="1339"/>
                    <a:pt x="590" y="1380"/>
                    <a:pt x="729" y="1380"/>
                  </a:cubicBezTo>
                  <a:cubicBezTo>
                    <a:pt x="956" y="1380"/>
                    <a:pt x="1178" y="1271"/>
                    <a:pt x="1317" y="1070"/>
                  </a:cubicBezTo>
                  <a:cubicBezTo>
                    <a:pt x="1540" y="739"/>
                    <a:pt x="1456" y="300"/>
                    <a:pt x="1132" y="77"/>
                  </a:cubicBezTo>
                  <a:cubicBezTo>
                    <a:pt x="1052" y="21"/>
                    <a:pt x="944" y="0"/>
                    <a:pt x="82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4" name="Google Shape;1904;p13"/>
            <p:cNvSpPr/>
            <p:nvPr/>
          </p:nvSpPr>
          <p:spPr>
            <a:xfrm>
              <a:off x="4543700" y="2284450"/>
              <a:ext cx="38525" cy="40650"/>
            </a:xfrm>
            <a:custGeom>
              <a:avLst/>
              <a:gdLst/>
              <a:ahLst/>
              <a:cxnLst/>
              <a:rect l="l" t="t" r="r" b="b"/>
              <a:pathLst>
                <a:path w="1541" h="1626" fill="none" extrusionOk="0">
                  <a:moveTo>
                    <a:pt x="324" y="1402"/>
                  </a:moveTo>
                  <a:cubicBezTo>
                    <a:pt x="0" y="1178"/>
                    <a:pt x="31" y="339"/>
                    <a:pt x="31" y="339"/>
                  </a:cubicBezTo>
                  <a:cubicBezTo>
                    <a:pt x="31" y="339"/>
                    <a:pt x="809" y="0"/>
                    <a:pt x="1132" y="224"/>
                  </a:cubicBezTo>
                  <a:cubicBezTo>
                    <a:pt x="1456" y="447"/>
                    <a:pt x="1540" y="886"/>
                    <a:pt x="1317" y="1217"/>
                  </a:cubicBezTo>
                  <a:cubicBezTo>
                    <a:pt x="1094" y="1540"/>
                    <a:pt x="655" y="1625"/>
                    <a:pt x="324" y="1402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5" name="Google Shape;1905;p13"/>
            <p:cNvSpPr/>
            <p:nvPr/>
          </p:nvSpPr>
          <p:spPr>
            <a:xfrm>
              <a:off x="4516150" y="2242950"/>
              <a:ext cx="38725" cy="38625"/>
            </a:xfrm>
            <a:custGeom>
              <a:avLst/>
              <a:gdLst/>
              <a:ahLst/>
              <a:cxnLst/>
              <a:rect l="l" t="t" r="r" b="b"/>
              <a:pathLst>
                <a:path w="1549" h="1545" extrusionOk="0">
                  <a:moveTo>
                    <a:pt x="775" y="1"/>
                  </a:moveTo>
                  <a:cubicBezTo>
                    <a:pt x="733" y="1"/>
                    <a:pt x="691" y="5"/>
                    <a:pt x="648" y="12"/>
                  </a:cubicBezTo>
                  <a:cubicBezTo>
                    <a:pt x="255" y="89"/>
                    <a:pt x="1" y="459"/>
                    <a:pt x="78" y="844"/>
                  </a:cubicBezTo>
                  <a:cubicBezTo>
                    <a:pt x="147" y="1229"/>
                    <a:pt x="933" y="1545"/>
                    <a:pt x="933" y="1545"/>
                  </a:cubicBezTo>
                  <a:cubicBezTo>
                    <a:pt x="933" y="1545"/>
                    <a:pt x="1549" y="967"/>
                    <a:pt x="1480" y="582"/>
                  </a:cubicBezTo>
                  <a:cubicBezTo>
                    <a:pt x="1411" y="240"/>
                    <a:pt x="1111" y="1"/>
                    <a:pt x="77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6" name="Google Shape;1906;p13"/>
            <p:cNvSpPr/>
            <p:nvPr/>
          </p:nvSpPr>
          <p:spPr>
            <a:xfrm>
              <a:off x="4516150" y="2241500"/>
              <a:ext cx="38725" cy="40075"/>
            </a:xfrm>
            <a:custGeom>
              <a:avLst/>
              <a:gdLst/>
              <a:ahLst/>
              <a:cxnLst/>
              <a:rect l="l" t="t" r="r" b="b"/>
              <a:pathLst>
                <a:path w="1549" h="1603" fill="none" extrusionOk="0">
                  <a:moveTo>
                    <a:pt x="78" y="902"/>
                  </a:moveTo>
                  <a:cubicBezTo>
                    <a:pt x="147" y="1287"/>
                    <a:pt x="933" y="1603"/>
                    <a:pt x="933" y="1603"/>
                  </a:cubicBezTo>
                  <a:cubicBezTo>
                    <a:pt x="933" y="1603"/>
                    <a:pt x="1549" y="1025"/>
                    <a:pt x="1480" y="640"/>
                  </a:cubicBezTo>
                  <a:cubicBezTo>
                    <a:pt x="1403" y="255"/>
                    <a:pt x="1033" y="1"/>
                    <a:pt x="648" y="70"/>
                  </a:cubicBezTo>
                  <a:cubicBezTo>
                    <a:pt x="255" y="147"/>
                    <a:pt x="1" y="517"/>
                    <a:pt x="78" y="902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7" name="Google Shape;1907;p13"/>
            <p:cNvSpPr/>
            <p:nvPr/>
          </p:nvSpPr>
          <p:spPr>
            <a:xfrm>
              <a:off x="4545225" y="2256125"/>
              <a:ext cx="39300" cy="34875"/>
            </a:xfrm>
            <a:custGeom>
              <a:avLst/>
              <a:gdLst/>
              <a:ahLst/>
              <a:cxnLst/>
              <a:rect l="l" t="t" r="r" b="b"/>
              <a:pathLst>
                <a:path w="1572" h="1395" extrusionOk="0">
                  <a:moveTo>
                    <a:pt x="764" y="0"/>
                  </a:moveTo>
                  <a:cubicBezTo>
                    <a:pt x="660" y="0"/>
                    <a:pt x="555" y="23"/>
                    <a:pt x="455" y="70"/>
                  </a:cubicBezTo>
                  <a:cubicBezTo>
                    <a:pt x="93" y="240"/>
                    <a:pt x="1" y="1079"/>
                    <a:pt x="1" y="1079"/>
                  </a:cubicBezTo>
                  <a:cubicBezTo>
                    <a:pt x="1" y="1079"/>
                    <a:pt x="507" y="1395"/>
                    <a:pt x="879" y="1395"/>
                  </a:cubicBezTo>
                  <a:cubicBezTo>
                    <a:pt x="949" y="1395"/>
                    <a:pt x="1015" y="1384"/>
                    <a:pt x="1071" y="1357"/>
                  </a:cubicBezTo>
                  <a:cubicBezTo>
                    <a:pt x="1425" y="1187"/>
                    <a:pt x="1572" y="756"/>
                    <a:pt x="1402" y="402"/>
                  </a:cubicBezTo>
                  <a:cubicBezTo>
                    <a:pt x="1281" y="147"/>
                    <a:pt x="1028" y="0"/>
                    <a:pt x="76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8" name="Google Shape;1908;p13"/>
            <p:cNvSpPr/>
            <p:nvPr/>
          </p:nvSpPr>
          <p:spPr>
            <a:xfrm>
              <a:off x="4545225" y="2253650"/>
              <a:ext cx="39300" cy="40625"/>
            </a:xfrm>
            <a:custGeom>
              <a:avLst/>
              <a:gdLst/>
              <a:ahLst/>
              <a:cxnLst/>
              <a:rect l="l" t="t" r="r" b="b"/>
              <a:pathLst>
                <a:path w="1572" h="1625" fill="none" extrusionOk="0">
                  <a:moveTo>
                    <a:pt x="455" y="169"/>
                  </a:moveTo>
                  <a:cubicBezTo>
                    <a:pt x="93" y="339"/>
                    <a:pt x="1" y="1178"/>
                    <a:pt x="1" y="1178"/>
                  </a:cubicBezTo>
                  <a:cubicBezTo>
                    <a:pt x="1" y="1178"/>
                    <a:pt x="717" y="1625"/>
                    <a:pt x="1071" y="1456"/>
                  </a:cubicBezTo>
                  <a:cubicBezTo>
                    <a:pt x="1425" y="1286"/>
                    <a:pt x="1572" y="855"/>
                    <a:pt x="1402" y="501"/>
                  </a:cubicBezTo>
                  <a:cubicBezTo>
                    <a:pt x="1233" y="146"/>
                    <a:pt x="809" y="0"/>
                    <a:pt x="455" y="169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9" name="Google Shape;1909;p13"/>
            <p:cNvSpPr/>
            <p:nvPr/>
          </p:nvSpPr>
          <p:spPr>
            <a:xfrm>
              <a:off x="4399300" y="2342850"/>
              <a:ext cx="35825" cy="31925"/>
            </a:xfrm>
            <a:custGeom>
              <a:avLst/>
              <a:gdLst/>
              <a:ahLst/>
              <a:cxnLst/>
              <a:rect l="l" t="t" r="r" b="b"/>
              <a:pathLst>
                <a:path w="1433" h="1277" extrusionOk="0">
                  <a:moveTo>
                    <a:pt x="713" y="0"/>
                  </a:moveTo>
                  <a:cubicBezTo>
                    <a:pt x="538" y="0"/>
                    <a:pt x="364" y="72"/>
                    <a:pt x="239" y="213"/>
                  </a:cubicBezTo>
                  <a:cubicBezTo>
                    <a:pt x="1" y="483"/>
                    <a:pt x="31" y="883"/>
                    <a:pt x="293" y="1114"/>
                  </a:cubicBezTo>
                  <a:cubicBezTo>
                    <a:pt x="417" y="1223"/>
                    <a:pt x="567" y="1276"/>
                    <a:pt x="717" y="1276"/>
                  </a:cubicBezTo>
                  <a:cubicBezTo>
                    <a:pt x="894" y="1276"/>
                    <a:pt x="1069" y="1202"/>
                    <a:pt x="1194" y="1060"/>
                  </a:cubicBezTo>
                  <a:cubicBezTo>
                    <a:pt x="1433" y="798"/>
                    <a:pt x="1402" y="390"/>
                    <a:pt x="1140" y="159"/>
                  </a:cubicBezTo>
                  <a:cubicBezTo>
                    <a:pt x="1016" y="53"/>
                    <a:pt x="864" y="0"/>
                    <a:pt x="713" y="0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0" name="Google Shape;1910;p13"/>
            <p:cNvSpPr/>
            <p:nvPr/>
          </p:nvSpPr>
          <p:spPr>
            <a:xfrm>
              <a:off x="4388900" y="2330575"/>
              <a:ext cx="29300" cy="25475"/>
            </a:xfrm>
            <a:custGeom>
              <a:avLst/>
              <a:gdLst/>
              <a:ahLst/>
              <a:cxnLst/>
              <a:rect l="l" t="t" r="r" b="b"/>
              <a:pathLst>
                <a:path w="1172" h="1019" extrusionOk="0">
                  <a:moveTo>
                    <a:pt x="586" y="1"/>
                  </a:moveTo>
                  <a:cubicBezTo>
                    <a:pt x="452" y="1"/>
                    <a:pt x="319" y="51"/>
                    <a:pt x="216" y="150"/>
                  </a:cubicBezTo>
                  <a:cubicBezTo>
                    <a:pt x="8" y="358"/>
                    <a:pt x="1" y="696"/>
                    <a:pt x="209" y="904"/>
                  </a:cubicBezTo>
                  <a:cubicBezTo>
                    <a:pt x="298" y="994"/>
                    <a:pt x="460" y="1019"/>
                    <a:pt x="617" y="1019"/>
                  </a:cubicBezTo>
                  <a:cubicBezTo>
                    <a:pt x="826" y="1019"/>
                    <a:pt x="1025" y="974"/>
                    <a:pt x="1025" y="974"/>
                  </a:cubicBezTo>
                  <a:cubicBezTo>
                    <a:pt x="1025" y="974"/>
                    <a:pt x="1171" y="365"/>
                    <a:pt x="963" y="157"/>
                  </a:cubicBezTo>
                  <a:cubicBezTo>
                    <a:pt x="858" y="52"/>
                    <a:pt x="722" y="1"/>
                    <a:pt x="58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1" name="Google Shape;1911;p13"/>
            <p:cNvSpPr/>
            <p:nvPr/>
          </p:nvSpPr>
          <p:spPr>
            <a:xfrm>
              <a:off x="4388900" y="2329300"/>
              <a:ext cx="29300" cy="29100"/>
            </a:xfrm>
            <a:custGeom>
              <a:avLst/>
              <a:gdLst/>
              <a:ahLst/>
              <a:cxnLst/>
              <a:rect l="l" t="t" r="r" b="b"/>
              <a:pathLst>
                <a:path w="1172" h="1164" fill="none" extrusionOk="0">
                  <a:moveTo>
                    <a:pt x="963" y="208"/>
                  </a:moveTo>
                  <a:cubicBezTo>
                    <a:pt x="1171" y="416"/>
                    <a:pt x="1025" y="1025"/>
                    <a:pt x="1025" y="1025"/>
                  </a:cubicBezTo>
                  <a:cubicBezTo>
                    <a:pt x="1025" y="1025"/>
                    <a:pt x="417" y="1163"/>
                    <a:pt x="209" y="955"/>
                  </a:cubicBezTo>
                  <a:cubicBezTo>
                    <a:pt x="1" y="747"/>
                    <a:pt x="8" y="409"/>
                    <a:pt x="216" y="201"/>
                  </a:cubicBezTo>
                  <a:cubicBezTo>
                    <a:pt x="424" y="1"/>
                    <a:pt x="755" y="1"/>
                    <a:pt x="963" y="208"/>
                  </a:cubicBezTo>
                  <a:close/>
                </a:path>
              </a:pathLst>
            </a:custGeom>
            <a:noFill/>
            <a:ln w="1550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2" name="Google Shape;1912;p13"/>
            <p:cNvSpPr/>
            <p:nvPr/>
          </p:nvSpPr>
          <p:spPr>
            <a:xfrm>
              <a:off x="4384275" y="2354875"/>
              <a:ext cx="28725" cy="25850"/>
            </a:xfrm>
            <a:custGeom>
              <a:avLst/>
              <a:gdLst/>
              <a:ahLst/>
              <a:cxnLst/>
              <a:rect l="l" t="t" r="r" b="b"/>
              <a:pathLst>
                <a:path w="1149" h="1034" extrusionOk="0">
                  <a:moveTo>
                    <a:pt x="517" y="0"/>
                  </a:moveTo>
                  <a:cubicBezTo>
                    <a:pt x="451" y="0"/>
                    <a:pt x="389" y="12"/>
                    <a:pt x="340" y="40"/>
                  </a:cubicBezTo>
                  <a:cubicBezTo>
                    <a:pt x="86" y="187"/>
                    <a:pt x="1" y="510"/>
                    <a:pt x="139" y="764"/>
                  </a:cubicBezTo>
                  <a:cubicBezTo>
                    <a:pt x="238" y="936"/>
                    <a:pt x="419" y="1034"/>
                    <a:pt x="603" y="1034"/>
                  </a:cubicBezTo>
                  <a:cubicBezTo>
                    <a:pt x="692" y="1034"/>
                    <a:pt x="781" y="1012"/>
                    <a:pt x="863" y="964"/>
                  </a:cubicBezTo>
                  <a:cubicBezTo>
                    <a:pt x="1117" y="818"/>
                    <a:pt x="1148" y="194"/>
                    <a:pt x="1148" y="194"/>
                  </a:cubicBezTo>
                  <a:cubicBezTo>
                    <a:pt x="1148" y="194"/>
                    <a:pt x="790" y="0"/>
                    <a:pt x="51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3" name="Google Shape;1913;p13"/>
            <p:cNvSpPr/>
            <p:nvPr/>
          </p:nvSpPr>
          <p:spPr>
            <a:xfrm>
              <a:off x="4384275" y="2352200"/>
              <a:ext cx="28725" cy="30450"/>
            </a:xfrm>
            <a:custGeom>
              <a:avLst/>
              <a:gdLst/>
              <a:ahLst/>
              <a:cxnLst/>
              <a:rect l="l" t="t" r="r" b="b"/>
              <a:pathLst>
                <a:path w="1149" h="1218" fill="none" extrusionOk="0">
                  <a:moveTo>
                    <a:pt x="340" y="147"/>
                  </a:moveTo>
                  <a:cubicBezTo>
                    <a:pt x="594" y="1"/>
                    <a:pt x="1148" y="301"/>
                    <a:pt x="1148" y="301"/>
                  </a:cubicBezTo>
                  <a:cubicBezTo>
                    <a:pt x="1148" y="301"/>
                    <a:pt x="1117" y="925"/>
                    <a:pt x="863" y="1071"/>
                  </a:cubicBezTo>
                  <a:cubicBezTo>
                    <a:pt x="609" y="1218"/>
                    <a:pt x="286" y="1125"/>
                    <a:pt x="139" y="871"/>
                  </a:cubicBezTo>
                  <a:cubicBezTo>
                    <a:pt x="1" y="617"/>
                    <a:pt x="86" y="294"/>
                    <a:pt x="340" y="147"/>
                  </a:cubicBezTo>
                  <a:close/>
                </a:path>
              </a:pathLst>
            </a:custGeom>
            <a:noFill/>
            <a:ln w="1550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4" name="Google Shape;1914;p13"/>
            <p:cNvSpPr/>
            <p:nvPr/>
          </p:nvSpPr>
          <p:spPr>
            <a:xfrm>
              <a:off x="4405850" y="2362225"/>
              <a:ext cx="29475" cy="28400"/>
            </a:xfrm>
            <a:custGeom>
              <a:avLst/>
              <a:gdLst/>
              <a:ahLst/>
              <a:cxnLst/>
              <a:rect l="l" t="t" r="r" b="b"/>
              <a:pathLst>
                <a:path w="1179" h="1136" extrusionOk="0">
                  <a:moveTo>
                    <a:pt x="432" y="0"/>
                  </a:moveTo>
                  <a:cubicBezTo>
                    <a:pt x="432" y="0"/>
                    <a:pt x="0" y="455"/>
                    <a:pt x="77" y="740"/>
                  </a:cubicBezTo>
                  <a:cubicBezTo>
                    <a:pt x="142" y="978"/>
                    <a:pt x="352" y="1136"/>
                    <a:pt x="586" y="1136"/>
                  </a:cubicBezTo>
                  <a:cubicBezTo>
                    <a:pt x="631" y="1136"/>
                    <a:pt x="678" y="1130"/>
                    <a:pt x="724" y="1117"/>
                  </a:cubicBezTo>
                  <a:cubicBezTo>
                    <a:pt x="1009" y="1040"/>
                    <a:pt x="1179" y="755"/>
                    <a:pt x="1102" y="470"/>
                  </a:cubicBezTo>
                  <a:cubicBezTo>
                    <a:pt x="1025" y="185"/>
                    <a:pt x="432" y="0"/>
                    <a:pt x="43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5" name="Google Shape;1915;p13"/>
            <p:cNvSpPr/>
            <p:nvPr/>
          </p:nvSpPr>
          <p:spPr>
            <a:xfrm>
              <a:off x="4405850" y="2362225"/>
              <a:ext cx="29475" cy="29850"/>
            </a:xfrm>
            <a:custGeom>
              <a:avLst/>
              <a:gdLst/>
              <a:ahLst/>
              <a:cxnLst/>
              <a:rect l="l" t="t" r="r" b="b"/>
              <a:pathLst>
                <a:path w="1179" h="1194" fill="none" extrusionOk="0">
                  <a:moveTo>
                    <a:pt x="77" y="740"/>
                  </a:moveTo>
                  <a:cubicBezTo>
                    <a:pt x="0" y="455"/>
                    <a:pt x="432" y="0"/>
                    <a:pt x="432" y="0"/>
                  </a:cubicBezTo>
                  <a:cubicBezTo>
                    <a:pt x="432" y="0"/>
                    <a:pt x="1025" y="185"/>
                    <a:pt x="1102" y="470"/>
                  </a:cubicBezTo>
                  <a:cubicBezTo>
                    <a:pt x="1179" y="755"/>
                    <a:pt x="1009" y="1040"/>
                    <a:pt x="724" y="1117"/>
                  </a:cubicBezTo>
                  <a:cubicBezTo>
                    <a:pt x="439" y="1194"/>
                    <a:pt x="154" y="1025"/>
                    <a:pt x="77" y="740"/>
                  </a:cubicBezTo>
                  <a:close/>
                </a:path>
              </a:pathLst>
            </a:custGeom>
            <a:noFill/>
            <a:ln w="1550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6" name="Google Shape;1916;p13"/>
            <p:cNvSpPr/>
            <p:nvPr/>
          </p:nvSpPr>
          <p:spPr>
            <a:xfrm>
              <a:off x="4412000" y="2326550"/>
              <a:ext cx="30450" cy="26850"/>
            </a:xfrm>
            <a:custGeom>
              <a:avLst/>
              <a:gdLst/>
              <a:ahLst/>
              <a:cxnLst/>
              <a:rect l="l" t="t" r="r" b="b"/>
              <a:pathLst>
                <a:path w="1218" h="1074" extrusionOk="0">
                  <a:moveTo>
                    <a:pt x="612" y="0"/>
                  </a:moveTo>
                  <a:cubicBezTo>
                    <a:pt x="430" y="0"/>
                    <a:pt x="253" y="95"/>
                    <a:pt x="155" y="265"/>
                  </a:cubicBezTo>
                  <a:cubicBezTo>
                    <a:pt x="1" y="519"/>
                    <a:pt x="293" y="1073"/>
                    <a:pt x="293" y="1073"/>
                  </a:cubicBezTo>
                  <a:cubicBezTo>
                    <a:pt x="293" y="1073"/>
                    <a:pt x="917" y="1050"/>
                    <a:pt x="1071" y="796"/>
                  </a:cubicBezTo>
                  <a:cubicBezTo>
                    <a:pt x="1218" y="549"/>
                    <a:pt x="1133" y="218"/>
                    <a:pt x="879" y="72"/>
                  </a:cubicBezTo>
                  <a:cubicBezTo>
                    <a:pt x="794" y="24"/>
                    <a:pt x="703" y="0"/>
                    <a:pt x="61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7" name="Google Shape;1917;p13"/>
            <p:cNvSpPr/>
            <p:nvPr/>
          </p:nvSpPr>
          <p:spPr>
            <a:xfrm>
              <a:off x="4412000" y="2324675"/>
              <a:ext cx="30450" cy="28725"/>
            </a:xfrm>
            <a:custGeom>
              <a:avLst/>
              <a:gdLst/>
              <a:ahLst/>
              <a:cxnLst/>
              <a:rect l="l" t="t" r="r" b="b"/>
              <a:pathLst>
                <a:path w="1218" h="1149" fill="none" extrusionOk="0">
                  <a:moveTo>
                    <a:pt x="155" y="340"/>
                  </a:moveTo>
                  <a:cubicBezTo>
                    <a:pt x="1" y="594"/>
                    <a:pt x="293" y="1148"/>
                    <a:pt x="293" y="1148"/>
                  </a:cubicBezTo>
                  <a:cubicBezTo>
                    <a:pt x="293" y="1148"/>
                    <a:pt x="917" y="1125"/>
                    <a:pt x="1071" y="871"/>
                  </a:cubicBezTo>
                  <a:cubicBezTo>
                    <a:pt x="1218" y="624"/>
                    <a:pt x="1133" y="293"/>
                    <a:pt x="879" y="147"/>
                  </a:cubicBezTo>
                  <a:cubicBezTo>
                    <a:pt x="625" y="1"/>
                    <a:pt x="301" y="85"/>
                    <a:pt x="155" y="340"/>
                  </a:cubicBezTo>
                  <a:close/>
                </a:path>
              </a:pathLst>
            </a:custGeom>
            <a:noFill/>
            <a:ln w="1550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8" name="Google Shape;1918;p13"/>
            <p:cNvSpPr/>
            <p:nvPr/>
          </p:nvSpPr>
          <p:spPr>
            <a:xfrm>
              <a:off x="4421825" y="2348125"/>
              <a:ext cx="29875" cy="26325"/>
            </a:xfrm>
            <a:custGeom>
              <a:avLst/>
              <a:gdLst/>
              <a:ahLst/>
              <a:cxnLst/>
              <a:rect l="l" t="t" r="r" b="b"/>
              <a:pathLst>
                <a:path w="1195" h="1053" extrusionOk="0">
                  <a:moveTo>
                    <a:pt x="673" y="1"/>
                  </a:moveTo>
                  <a:cubicBezTo>
                    <a:pt x="389" y="1"/>
                    <a:pt x="1" y="356"/>
                    <a:pt x="1" y="356"/>
                  </a:cubicBezTo>
                  <a:cubicBezTo>
                    <a:pt x="1" y="356"/>
                    <a:pt x="185" y="957"/>
                    <a:pt x="463" y="1034"/>
                  </a:cubicBezTo>
                  <a:cubicBezTo>
                    <a:pt x="509" y="1047"/>
                    <a:pt x="556" y="1053"/>
                    <a:pt x="602" y="1053"/>
                  </a:cubicBezTo>
                  <a:cubicBezTo>
                    <a:pt x="838" y="1053"/>
                    <a:pt x="1053" y="896"/>
                    <a:pt x="1117" y="664"/>
                  </a:cubicBezTo>
                  <a:cubicBezTo>
                    <a:pt x="1194" y="380"/>
                    <a:pt x="1025" y="87"/>
                    <a:pt x="748" y="10"/>
                  </a:cubicBezTo>
                  <a:cubicBezTo>
                    <a:pt x="724" y="3"/>
                    <a:pt x="699" y="1"/>
                    <a:pt x="6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9" name="Google Shape;1919;p13"/>
            <p:cNvSpPr/>
            <p:nvPr/>
          </p:nvSpPr>
          <p:spPr>
            <a:xfrm>
              <a:off x="4421825" y="2346425"/>
              <a:ext cx="29875" cy="29500"/>
            </a:xfrm>
            <a:custGeom>
              <a:avLst/>
              <a:gdLst/>
              <a:ahLst/>
              <a:cxnLst/>
              <a:rect l="l" t="t" r="r" b="b"/>
              <a:pathLst>
                <a:path w="1195" h="1180" fill="none" extrusionOk="0">
                  <a:moveTo>
                    <a:pt x="748" y="78"/>
                  </a:moveTo>
                  <a:cubicBezTo>
                    <a:pt x="463" y="1"/>
                    <a:pt x="1" y="424"/>
                    <a:pt x="1" y="424"/>
                  </a:cubicBezTo>
                  <a:cubicBezTo>
                    <a:pt x="1" y="424"/>
                    <a:pt x="185" y="1025"/>
                    <a:pt x="463" y="1102"/>
                  </a:cubicBezTo>
                  <a:cubicBezTo>
                    <a:pt x="748" y="1179"/>
                    <a:pt x="1040" y="1010"/>
                    <a:pt x="1117" y="732"/>
                  </a:cubicBezTo>
                  <a:cubicBezTo>
                    <a:pt x="1194" y="448"/>
                    <a:pt x="1025" y="155"/>
                    <a:pt x="748" y="78"/>
                  </a:cubicBezTo>
                  <a:close/>
                </a:path>
              </a:pathLst>
            </a:custGeom>
            <a:noFill/>
            <a:ln w="1550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0" name="Google Shape;1920;p13"/>
            <p:cNvSpPr/>
            <p:nvPr/>
          </p:nvSpPr>
          <p:spPr>
            <a:xfrm>
              <a:off x="4628400" y="2119625"/>
              <a:ext cx="249925" cy="288050"/>
            </a:xfrm>
            <a:custGeom>
              <a:avLst/>
              <a:gdLst/>
              <a:ahLst/>
              <a:cxnLst/>
              <a:rect l="l" t="t" r="r" b="b"/>
              <a:pathLst>
                <a:path w="9997" h="11522" extrusionOk="0">
                  <a:moveTo>
                    <a:pt x="2318" y="1"/>
                  </a:moveTo>
                  <a:cubicBezTo>
                    <a:pt x="1614" y="1"/>
                    <a:pt x="898" y="90"/>
                    <a:pt x="193" y="278"/>
                  </a:cubicBezTo>
                  <a:lnTo>
                    <a:pt x="355" y="1665"/>
                  </a:lnTo>
                  <a:cubicBezTo>
                    <a:pt x="1" y="3821"/>
                    <a:pt x="1048" y="5792"/>
                    <a:pt x="2388" y="6932"/>
                  </a:cubicBezTo>
                  <a:cubicBezTo>
                    <a:pt x="3628" y="7995"/>
                    <a:pt x="5106" y="8495"/>
                    <a:pt x="6415" y="9088"/>
                  </a:cubicBezTo>
                  <a:cubicBezTo>
                    <a:pt x="7640" y="9643"/>
                    <a:pt x="8772" y="10336"/>
                    <a:pt x="9288" y="11522"/>
                  </a:cubicBezTo>
                  <a:cubicBezTo>
                    <a:pt x="9996" y="8880"/>
                    <a:pt x="9889" y="5207"/>
                    <a:pt x="8472" y="3051"/>
                  </a:cubicBezTo>
                  <a:cubicBezTo>
                    <a:pt x="7231" y="1154"/>
                    <a:pt x="4846" y="1"/>
                    <a:pt x="2318" y="1"/>
                  </a:cubicBez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1" name="Google Shape;1921;p13"/>
            <p:cNvSpPr/>
            <p:nvPr/>
          </p:nvSpPr>
          <p:spPr>
            <a:xfrm>
              <a:off x="4657275" y="2168350"/>
              <a:ext cx="177350" cy="144600"/>
            </a:xfrm>
            <a:custGeom>
              <a:avLst/>
              <a:gdLst/>
              <a:ahLst/>
              <a:cxnLst/>
              <a:rect l="l" t="t" r="r" b="b"/>
              <a:pathLst>
                <a:path w="7094" h="5784" extrusionOk="0">
                  <a:moveTo>
                    <a:pt x="1094" y="1"/>
                  </a:moveTo>
                  <a:lnTo>
                    <a:pt x="1" y="971"/>
                  </a:lnTo>
                  <a:cubicBezTo>
                    <a:pt x="52" y="967"/>
                    <a:pt x="105" y="966"/>
                    <a:pt x="160" y="966"/>
                  </a:cubicBezTo>
                  <a:cubicBezTo>
                    <a:pt x="1985" y="966"/>
                    <a:pt x="5628" y="2823"/>
                    <a:pt x="7093" y="5784"/>
                  </a:cubicBezTo>
                  <a:cubicBezTo>
                    <a:pt x="7093" y="5784"/>
                    <a:pt x="5676" y="1602"/>
                    <a:pt x="109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2" name="Google Shape;1922;p13"/>
            <p:cNvSpPr/>
            <p:nvPr/>
          </p:nvSpPr>
          <p:spPr>
            <a:xfrm>
              <a:off x="4236800" y="1894575"/>
              <a:ext cx="281900" cy="145575"/>
            </a:xfrm>
            <a:custGeom>
              <a:avLst/>
              <a:gdLst/>
              <a:ahLst/>
              <a:cxnLst/>
              <a:rect l="l" t="t" r="r" b="b"/>
              <a:pathLst>
                <a:path w="11276" h="5823" extrusionOk="0">
                  <a:moveTo>
                    <a:pt x="1" y="1"/>
                  </a:moveTo>
                  <a:cubicBezTo>
                    <a:pt x="548" y="2242"/>
                    <a:pt x="2065" y="4036"/>
                    <a:pt x="3990" y="5045"/>
                  </a:cubicBezTo>
                  <a:cubicBezTo>
                    <a:pt x="4959" y="5557"/>
                    <a:pt x="6055" y="5822"/>
                    <a:pt x="7180" y="5822"/>
                  </a:cubicBezTo>
                  <a:cubicBezTo>
                    <a:pt x="8558" y="5822"/>
                    <a:pt x="9982" y="5425"/>
                    <a:pt x="11275" y="4598"/>
                  </a:cubicBezTo>
                  <a:lnTo>
                    <a:pt x="10590" y="3643"/>
                  </a:lnTo>
                  <a:cubicBezTo>
                    <a:pt x="9981" y="1911"/>
                    <a:pt x="8403" y="879"/>
                    <a:pt x="6955" y="578"/>
                  </a:cubicBezTo>
                  <a:cubicBezTo>
                    <a:pt x="6487" y="483"/>
                    <a:pt x="6027" y="448"/>
                    <a:pt x="5575" y="448"/>
                  </a:cubicBezTo>
                  <a:cubicBezTo>
                    <a:pt x="4718" y="448"/>
                    <a:pt x="3891" y="572"/>
                    <a:pt x="3104" y="632"/>
                  </a:cubicBezTo>
                  <a:cubicBezTo>
                    <a:pt x="2848" y="651"/>
                    <a:pt x="2592" y="664"/>
                    <a:pt x="2340" y="664"/>
                  </a:cubicBezTo>
                  <a:cubicBezTo>
                    <a:pt x="1479" y="664"/>
                    <a:pt x="662" y="519"/>
                    <a:pt x="1" y="1"/>
                  </a:cubicBez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3" name="Google Shape;1923;p13"/>
            <p:cNvSpPr/>
            <p:nvPr/>
          </p:nvSpPr>
          <p:spPr>
            <a:xfrm>
              <a:off x="4238350" y="1811600"/>
              <a:ext cx="103025" cy="80900"/>
            </a:xfrm>
            <a:custGeom>
              <a:avLst/>
              <a:gdLst/>
              <a:ahLst/>
              <a:cxnLst/>
              <a:rect l="l" t="t" r="r" b="b"/>
              <a:pathLst>
                <a:path w="4121" h="3236" extrusionOk="0">
                  <a:moveTo>
                    <a:pt x="8" y="1"/>
                  </a:moveTo>
                  <a:cubicBezTo>
                    <a:pt x="1" y="971"/>
                    <a:pt x="424" y="1864"/>
                    <a:pt x="1102" y="2480"/>
                  </a:cubicBezTo>
                  <a:cubicBezTo>
                    <a:pt x="1627" y="2962"/>
                    <a:pt x="2342" y="3236"/>
                    <a:pt x="3104" y="3236"/>
                  </a:cubicBezTo>
                  <a:cubicBezTo>
                    <a:pt x="3438" y="3236"/>
                    <a:pt x="3781" y="3184"/>
                    <a:pt x="4121" y="3073"/>
                  </a:cubicBezTo>
                  <a:lnTo>
                    <a:pt x="3943" y="2611"/>
                  </a:lnTo>
                  <a:cubicBezTo>
                    <a:pt x="3882" y="1841"/>
                    <a:pt x="3343" y="1248"/>
                    <a:pt x="2788" y="971"/>
                  </a:cubicBezTo>
                  <a:cubicBezTo>
                    <a:pt x="2265" y="717"/>
                    <a:pt x="1710" y="671"/>
                    <a:pt x="1210" y="586"/>
                  </a:cubicBezTo>
                  <a:cubicBezTo>
                    <a:pt x="740" y="501"/>
                    <a:pt x="293" y="363"/>
                    <a:pt x="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4" name="Google Shape;1924;p13"/>
            <p:cNvSpPr/>
            <p:nvPr/>
          </p:nvSpPr>
          <p:spPr>
            <a:xfrm>
              <a:off x="4305925" y="1763675"/>
              <a:ext cx="51625" cy="82600"/>
            </a:xfrm>
            <a:custGeom>
              <a:avLst/>
              <a:gdLst/>
              <a:ahLst/>
              <a:cxnLst/>
              <a:rect l="l" t="t" r="r" b="b"/>
              <a:pathLst>
                <a:path w="2065" h="3304" extrusionOk="0">
                  <a:moveTo>
                    <a:pt x="424" y="0"/>
                  </a:moveTo>
                  <a:cubicBezTo>
                    <a:pt x="70" y="570"/>
                    <a:pt x="1" y="1255"/>
                    <a:pt x="185" y="1864"/>
                  </a:cubicBezTo>
                  <a:cubicBezTo>
                    <a:pt x="386" y="2549"/>
                    <a:pt x="971" y="3111"/>
                    <a:pt x="1764" y="3304"/>
                  </a:cubicBezTo>
                  <a:lnTo>
                    <a:pt x="1826" y="2965"/>
                  </a:lnTo>
                  <a:cubicBezTo>
                    <a:pt x="2064" y="2480"/>
                    <a:pt x="1957" y="1941"/>
                    <a:pt x="1726" y="1571"/>
                  </a:cubicBezTo>
                  <a:cubicBezTo>
                    <a:pt x="1510" y="1232"/>
                    <a:pt x="1194" y="1009"/>
                    <a:pt x="932" y="778"/>
                  </a:cubicBezTo>
                  <a:cubicBezTo>
                    <a:pt x="678" y="562"/>
                    <a:pt x="463" y="316"/>
                    <a:pt x="424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5" name="Google Shape;1925;p13"/>
            <p:cNvSpPr/>
            <p:nvPr/>
          </p:nvSpPr>
          <p:spPr>
            <a:xfrm>
              <a:off x="4448975" y="1981600"/>
              <a:ext cx="272825" cy="212850"/>
            </a:xfrm>
            <a:custGeom>
              <a:avLst/>
              <a:gdLst/>
              <a:ahLst/>
              <a:cxnLst/>
              <a:rect l="l" t="t" r="r" b="b"/>
              <a:pathLst>
                <a:path w="10913" h="8514" extrusionOk="0">
                  <a:moveTo>
                    <a:pt x="3646" y="0"/>
                  </a:moveTo>
                  <a:cubicBezTo>
                    <a:pt x="2471" y="0"/>
                    <a:pt x="1264" y="802"/>
                    <a:pt x="693" y="1957"/>
                  </a:cubicBezTo>
                  <a:cubicBezTo>
                    <a:pt x="0" y="3358"/>
                    <a:pt x="193" y="5122"/>
                    <a:pt x="1025" y="6362"/>
                  </a:cubicBezTo>
                  <a:cubicBezTo>
                    <a:pt x="1856" y="7609"/>
                    <a:pt x="3258" y="8333"/>
                    <a:pt x="4706" y="8479"/>
                  </a:cubicBezTo>
                  <a:cubicBezTo>
                    <a:pt x="4923" y="8503"/>
                    <a:pt x="5142" y="8514"/>
                    <a:pt x="5361" y="8514"/>
                  </a:cubicBezTo>
                  <a:cubicBezTo>
                    <a:pt x="6597" y="8514"/>
                    <a:pt x="7843" y="8158"/>
                    <a:pt x="8995" y="7601"/>
                  </a:cubicBezTo>
                  <a:cubicBezTo>
                    <a:pt x="9819" y="7201"/>
                    <a:pt x="10689" y="6570"/>
                    <a:pt x="10812" y="5622"/>
                  </a:cubicBezTo>
                  <a:cubicBezTo>
                    <a:pt x="10913" y="4798"/>
                    <a:pt x="10404" y="4059"/>
                    <a:pt x="9873" y="3489"/>
                  </a:cubicBezTo>
                  <a:cubicBezTo>
                    <a:pt x="8171" y="1664"/>
                    <a:pt x="5899" y="493"/>
                    <a:pt x="3497" y="185"/>
                  </a:cubicBezTo>
                  <a:lnTo>
                    <a:pt x="4344" y="101"/>
                  </a:lnTo>
                  <a:cubicBezTo>
                    <a:pt x="4116" y="33"/>
                    <a:pt x="3881" y="0"/>
                    <a:pt x="3646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6" name="Google Shape;1926;p13"/>
            <p:cNvSpPr/>
            <p:nvPr/>
          </p:nvSpPr>
          <p:spPr>
            <a:xfrm>
              <a:off x="4443575" y="1979875"/>
              <a:ext cx="283425" cy="216250"/>
            </a:xfrm>
            <a:custGeom>
              <a:avLst/>
              <a:gdLst/>
              <a:ahLst/>
              <a:cxnLst/>
              <a:rect l="l" t="t" r="r" b="b"/>
              <a:pathLst>
                <a:path w="11337" h="8650" extrusionOk="0">
                  <a:moveTo>
                    <a:pt x="3845" y="0"/>
                  </a:moveTo>
                  <a:cubicBezTo>
                    <a:pt x="2360" y="0"/>
                    <a:pt x="1032" y="1194"/>
                    <a:pt x="601" y="2603"/>
                  </a:cubicBezTo>
                  <a:cubicBezTo>
                    <a:pt x="1" y="4559"/>
                    <a:pt x="848" y="6708"/>
                    <a:pt x="2550" y="7809"/>
                  </a:cubicBezTo>
                  <a:cubicBezTo>
                    <a:pt x="3471" y="8402"/>
                    <a:pt x="4505" y="8650"/>
                    <a:pt x="5554" y="8650"/>
                  </a:cubicBezTo>
                  <a:cubicBezTo>
                    <a:pt x="6697" y="8650"/>
                    <a:pt x="7858" y="8356"/>
                    <a:pt x="8911" y="7894"/>
                  </a:cubicBezTo>
                  <a:cubicBezTo>
                    <a:pt x="9750" y="7524"/>
                    <a:pt x="10697" y="6993"/>
                    <a:pt x="11013" y="6069"/>
                  </a:cubicBezTo>
                  <a:cubicBezTo>
                    <a:pt x="11336" y="5129"/>
                    <a:pt x="10805" y="4244"/>
                    <a:pt x="10197" y="3566"/>
                  </a:cubicBezTo>
                  <a:cubicBezTo>
                    <a:pt x="8518" y="1718"/>
                    <a:pt x="6192" y="516"/>
                    <a:pt x="3728" y="177"/>
                  </a:cubicBezTo>
                  <a:cubicBezTo>
                    <a:pt x="3723" y="177"/>
                    <a:pt x="3719" y="176"/>
                    <a:pt x="3715" y="176"/>
                  </a:cubicBezTo>
                  <a:cubicBezTo>
                    <a:pt x="3632" y="176"/>
                    <a:pt x="3602" y="309"/>
                    <a:pt x="3689" y="324"/>
                  </a:cubicBezTo>
                  <a:cubicBezTo>
                    <a:pt x="5561" y="578"/>
                    <a:pt x="7332" y="1325"/>
                    <a:pt x="8818" y="2495"/>
                  </a:cubicBezTo>
                  <a:cubicBezTo>
                    <a:pt x="9511" y="3042"/>
                    <a:pt x="10274" y="3704"/>
                    <a:pt x="10690" y="4498"/>
                  </a:cubicBezTo>
                  <a:cubicBezTo>
                    <a:pt x="11283" y="5622"/>
                    <a:pt x="10743" y="6646"/>
                    <a:pt x="9758" y="7278"/>
                  </a:cubicBezTo>
                  <a:cubicBezTo>
                    <a:pt x="8580" y="8036"/>
                    <a:pt x="7077" y="8512"/>
                    <a:pt x="5623" y="8512"/>
                  </a:cubicBezTo>
                  <a:cubicBezTo>
                    <a:pt x="5023" y="8512"/>
                    <a:pt x="4432" y="8431"/>
                    <a:pt x="3874" y="8256"/>
                  </a:cubicBezTo>
                  <a:cubicBezTo>
                    <a:pt x="1941" y="7647"/>
                    <a:pt x="563" y="5938"/>
                    <a:pt x="563" y="3889"/>
                  </a:cubicBezTo>
                  <a:cubicBezTo>
                    <a:pt x="563" y="2087"/>
                    <a:pt x="1948" y="146"/>
                    <a:pt x="3807" y="146"/>
                  </a:cubicBezTo>
                  <a:cubicBezTo>
                    <a:pt x="4046" y="146"/>
                    <a:pt x="4292" y="178"/>
                    <a:pt x="4544" y="247"/>
                  </a:cubicBezTo>
                  <a:cubicBezTo>
                    <a:pt x="4551" y="248"/>
                    <a:pt x="4557" y="249"/>
                    <a:pt x="4564" y="249"/>
                  </a:cubicBezTo>
                  <a:cubicBezTo>
                    <a:pt x="4642" y="249"/>
                    <a:pt x="4668" y="122"/>
                    <a:pt x="4583" y="100"/>
                  </a:cubicBezTo>
                  <a:cubicBezTo>
                    <a:pt x="4335" y="32"/>
                    <a:pt x="4088" y="0"/>
                    <a:pt x="3845" y="0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7" name="Google Shape;1927;p13"/>
            <p:cNvSpPr/>
            <p:nvPr/>
          </p:nvSpPr>
          <p:spPr>
            <a:xfrm>
              <a:off x="4462450" y="2162375"/>
              <a:ext cx="105150" cy="137875"/>
            </a:xfrm>
            <a:custGeom>
              <a:avLst/>
              <a:gdLst/>
              <a:ahLst/>
              <a:cxnLst/>
              <a:rect l="l" t="t" r="r" b="b"/>
              <a:pathLst>
                <a:path w="4206" h="5515" extrusionOk="0">
                  <a:moveTo>
                    <a:pt x="1579" y="1"/>
                  </a:moveTo>
                  <a:cubicBezTo>
                    <a:pt x="871" y="486"/>
                    <a:pt x="324" y="1456"/>
                    <a:pt x="162" y="2519"/>
                  </a:cubicBezTo>
                  <a:cubicBezTo>
                    <a:pt x="0" y="3597"/>
                    <a:pt x="224" y="4745"/>
                    <a:pt x="763" y="5515"/>
                  </a:cubicBezTo>
                  <a:cubicBezTo>
                    <a:pt x="1787" y="5014"/>
                    <a:pt x="2950" y="4506"/>
                    <a:pt x="3620" y="3320"/>
                  </a:cubicBezTo>
                  <a:cubicBezTo>
                    <a:pt x="3943" y="2742"/>
                    <a:pt x="4151" y="2049"/>
                    <a:pt x="4205" y="1348"/>
                  </a:cubicBezTo>
                  <a:lnTo>
                    <a:pt x="1579" y="1"/>
                  </a:ln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8" name="Google Shape;1928;p13"/>
            <p:cNvSpPr/>
            <p:nvPr/>
          </p:nvSpPr>
          <p:spPr>
            <a:xfrm>
              <a:off x="4452050" y="2160450"/>
              <a:ext cx="117475" cy="141675"/>
            </a:xfrm>
            <a:custGeom>
              <a:avLst/>
              <a:gdLst/>
              <a:ahLst/>
              <a:cxnLst/>
              <a:rect l="l" t="t" r="r" b="b"/>
              <a:pathLst>
                <a:path w="4699" h="5667" extrusionOk="0">
                  <a:moveTo>
                    <a:pt x="1998" y="0"/>
                  </a:moveTo>
                  <a:cubicBezTo>
                    <a:pt x="1985" y="0"/>
                    <a:pt x="1971" y="5"/>
                    <a:pt x="1957" y="16"/>
                  </a:cubicBezTo>
                  <a:cubicBezTo>
                    <a:pt x="270" y="1241"/>
                    <a:pt x="1" y="3944"/>
                    <a:pt x="1109" y="5630"/>
                  </a:cubicBezTo>
                  <a:cubicBezTo>
                    <a:pt x="1129" y="5654"/>
                    <a:pt x="1151" y="5666"/>
                    <a:pt x="1174" y="5666"/>
                  </a:cubicBezTo>
                  <a:cubicBezTo>
                    <a:pt x="1188" y="5666"/>
                    <a:pt x="1203" y="5662"/>
                    <a:pt x="1217" y="5653"/>
                  </a:cubicBezTo>
                  <a:cubicBezTo>
                    <a:pt x="2064" y="5245"/>
                    <a:pt x="2935" y="4837"/>
                    <a:pt x="3581" y="4136"/>
                  </a:cubicBezTo>
                  <a:cubicBezTo>
                    <a:pt x="4275" y="3397"/>
                    <a:pt x="4598" y="2419"/>
                    <a:pt x="4690" y="1425"/>
                  </a:cubicBezTo>
                  <a:cubicBezTo>
                    <a:pt x="4698" y="1375"/>
                    <a:pt x="4663" y="1350"/>
                    <a:pt x="4626" y="1350"/>
                  </a:cubicBezTo>
                  <a:cubicBezTo>
                    <a:pt x="4588" y="1350"/>
                    <a:pt x="4548" y="1375"/>
                    <a:pt x="4544" y="1425"/>
                  </a:cubicBezTo>
                  <a:cubicBezTo>
                    <a:pt x="4444" y="2457"/>
                    <a:pt x="4074" y="3459"/>
                    <a:pt x="3312" y="4190"/>
                  </a:cubicBezTo>
                  <a:cubicBezTo>
                    <a:pt x="3004" y="4490"/>
                    <a:pt x="2642" y="4737"/>
                    <a:pt x="2272" y="4952"/>
                  </a:cubicBezTo>
                  <a:cubicBezTo>
                    <a:pt x="2103" y="5045"/>
                    <a:pt x="1933" y="5137"/>
                    <a:pt x="1764" y="5222"/>
                  </a:cubicBezTo>
                  <a:cubicBezTo>
                    <a:pt x="1675" y="5267"/>
                    <a:pt x="1392" y="5469"/>
                    <a:pt x="1275" y="5469"/>
                  </a:cubicBezTo>
                  <a:cubicBezTo>
                    <a:pt x="1271" y="5469"/>
                    <a:pt x="1267" y="5469"/>
                    <a:pt x="1264" y="5468"/>
                  </a:cubicBezTo>
                  <a:cubicBezTo>
                    <a:pt x="940" y="5415"/>
                    <a:pt x="771" y="4552"/>
                    <a:pt x="709" y="4267"/>
                  </a:cubicBezTo>
                  <a:cubicBezTo>
                    <a:pt x="601" y="3782"/>
                    <a:pt x="570" y="3266"/>
                    <a:pt x="632" y="2765"/>
                  </a:cubicBezTo>
                  <a:cubicBezTo>
                    <a:pt x="748" y="1764"/>
                    <a:pt x="1202" y="748"/>
                    <a:pt x="2034" y="147"/>
                  </a:cubicBezTo>
                  <a:cubicBezTo>
                    <a:pt x="2097" y="97"/>
                    <a:pt x="2057" y="0"/>
                    <a:pt x="1998" y="0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9" name="Google Shape;1929;p13"/>
            <p:cNvSpPr/>
            <p:nvPr/>
          </p:nvSpPr>
          <p:spPr>
            <a:xfrm>
              <a:off x="4335000" y="2128900"/>
              <a:ext cx="163475" cy="102975"/>
            </a:xfrm>
            <a:custGeom>
              <a:avLst/>
              <a:gdLst/>
              <a:ahLst/>
              <a:cxnLst/>
              <a:rect l="l" t="t" r="r" b="b"/>
              <a:pathLst>
                <a:path w="6539" h="4119" extrusionOk="0">
                  <a:moveTo>
                    <a:pt x="5208" y="0"/>
                  </a:moveTo>
                  <a:cubicBezTo>
                    <a:pt x="4767" y="0"/>
                    <a:pt x="4310" y="189"/>
                    <a:pt x="3897" y="470"/>
                  </a:cubicBezTo>
                  <a:cubicBezTo>
                    <a:pt x="3242" y="909"/>
                    <a:pt x="2657" y="1555"/>
                    <a:pt x="2033" y="2087"/>
                  </a:cubicBezTo>
                  <a:cubicBezTo>
                    <a:pt x="1462" y="2575"/>
                    <a:pt x="826" y="2962"/>
                    <a:pt x="197" y="2962"/>
                  </a:cubicBezTo>
                  <a:cubicBezTo>
                    <a:pt x="131" y="2962"/>
                    <a:pt x="66" y="2958"/>
                    <a:pt x="0" y="2949"/>
                  </a:cubicBezTo>
                  <a:lnTo>
                    <a:pt x="0" y="2949"/>
                  </a:lnTo>
                  <a:cubicBezTo>
                    <a:pt x="999" y="3729"/>
                    <a:pt x="2117" y="4118"/>
                    <a:pt x="3254" y="4118"/>
                  </a:cubicBezTo>
                  <a:cubicBezTo>
                    <a:pt x="4363" y="4118"/>
                    <a:pt x="5489" y="3748"/>
                    <a:pt x="6538" y="3011"/>
                  </a:cubicBezTo>
                  <a:lnTo>
                    <a:pt x="5930" y="200"/>
                  </a:lnTo>
                  <a:cubicBezTo>
                    <a:pt x="5702" y="61"/>
                    <a:pt x="5457" y="0"/>
                    <a:pt x="5208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0" name="Google Shape;1930;p13"/>
            <p:cNvSpPr/>
            <p:nvPr/>
          </p:nvSpPr>
          <p:spPr>
            <a:xfrm>
              <a:off x="4332925" y="2126450"/>
              <a:ext cx="168125" cy="106375"/>
            </a:xfrm>
            <a:custGeom>
              <a:avLst/>
              <a:gdLst/>
              <a:ahLst/>
              <a:cxnLst/>
              <a:rect l="l" t="t" r="r" b="b"/>
              <a:pathLst>
                <a:path w="6725" h="4255" extrusionOk="0">
                  <a:moveTo>
                    <a:pt x="5191" y="0"/>
                  </a:moveTo>
                  <a:cubicBezTo>
                    <a:pt x="3394" y="0"/>
                    <a:pt x="2094" y="2976"/>
                    <a:pt x="228" y="2976"/>
                  </a:cubicBezTo>
                  <a:cubicBezTo>
                    <a:pt x="180" y="2976"/>
                    <a:pt x="132" y="2974"/>
                    <a:pt x="83" y="2970"/>
                  </a:cubicBezTo>
                  <a:cubicBezTo>
                    <a:pt x="81" y="2970"/>
                    <a:pt x="78" y="2970"/>
                    <a:pt x="76" y="2970"/>
                  </a:cubicBezTo>
                  <a:cubicBezTo>
                    <a:pt x="6" y="2970"/>
                    <a:pt x="0" y="3072"/>
                    <a:pt x="45" y="3109"/>
                  </a:cubicBezTo>
                  <a:cubicBezTo>
                    <a:pt x="1058" y="3883"/>
                    <a:pt x="2193" y="4254"/>
                    <a:pt x="3335" y="4254"/>
                  </a:cubicBezTo>
                  <a:cubicBezTo>
                    <a:pt x="4477" y="4254"/>
                    <a:pt x="5624" y="3883"/>
                    <a:pt x="6660" y="3171"/>
                  </a:cubicBezTo>
                  <a:cubicBezTo>
                    <a:pt x="6724" y="3126"/>
                    <a:pt x="6681" y="3027"/>
                    <a:pt x="6620" y="3027"/>
                  </a:cubicBezTo>
                  <a:cubicBezTo>
                    <a:pt x="6608" y="3027"/>
                    <a:pt x="6596" y="3031"/>
                    <a:pt x="6583" y="3040"/>
                  </a:cubicBezTo>
                  <a:cubicBezTo>
                    <a:pt x="5566" y="3737"/>
                    <a:pt x="4448" y="4100"/>
                    <a:pt x="3335" y="4100"/>
                  </a:cubicBezTo>
                  <a:cubicBezTo>
                    <a:pt x="2298" y="4100"/>
                    <a:pt x="1267" y="3785"/>
                    <a:pt x="327" y="3128"/>
                  </a:cubicBezTo>
                  <a:lnTo>
                    <a:pt x="327" y="3128"/>
                  </a:lnTo>
                  <a:cubicBezTo>
                    <a:pt x="1210" y="3088"/>
                    <a:pt x="1942" y="2463"/>
                    <a:pt x="2571" y="1884"/>
                  </a:cubicBezTo>
                  <a:cubicBezTo>
                    <a:pt x="3272" y="1233"/>
                    <a:pt x="4218" y="174"/>
                    <a:pt x="5251" y="174"/>
                  </a:cubicBezTo>
                  <a:cubicBezTo>
                    <a:pt x="5488" y="174"/>
                    <a:pt x="5730" y="230"/>
                    <a:pt x="5975" y="360"/>
                  </a:cubicBezTo>
                  <a:cubicBezTo>
                    <a:pt x="5987" y="366"/>
                    <a:pt x="5999" y="369"/>
                    <a:pt x="6011" y="369"/>
                  </a:cubicBezTo>
                  <a:cubicBezTo>
                    <a:pt x="6078" y="369"/>
                    <a:pt x="6124" y="268"/>
                    <a:pt x="6052" y="229"/>
                  </a:cubicBezTo>
                  <a:cubicBezTo>
                    <a:pt x="5751" y="69"/>
                    <a:pt x="5465" y="0"/>
                    <a:pt x="5191" y="0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1" name="Google Shape;1931;p13"/>
            <p:cNvSpPr/>
            <p:nvPr/>
          </p:nvSpPr>
          <p:spPr>
            <a:xfrm>
              <a:off x="4554475" y="2175900"/>
              <a:ext cx="116300" cy="135525"/>
            </a:xfrm>
            <a:custGeom>
              <a:avLst/>
              <a:gdLst/>
              <a:ahLst/>
              <a:cxnLst/>
              <a:rect l="l" t="t" r="r" b="b"/>
              <a:pathLst>
                <a:path w="4652" h="5421" extrusionOk="0">
                  <a:moveTo>
                    <a:pt x="3545" y="0"/>
                  </a:moveTo>
                  <a:cubicBezTo>
                    <a:pt x="3477" y="0"/>
                    <a:pt x="3409" y="15"/>
                    <a:pt x="3343" y="45"/>
                  </a:cubicBezTo>
                  <a:lnTo>
                    <a:pt x="0" y="2070"/>
                  </a:lnTo>
                  <a:cubicBezTo>
                    <a:pt x="47" y="2833"/>
                    <a:pt x="370" y="3464"/>
                    <a:pt x="755" y="3842"/>
                  </a:cubicBezTo>
                  <a:cubicBezTo>
                    <a:pt x="1132" y="4219"/>
                    <a:pt x="1579" y="4388"/>
                    <a:pt x="2010" y="4573"/>
                  </a:cubicBezTo>
                  <a:cubicBezTo>
                    <a:pt x="2442" y="4766"/>
                    <a:pt x="2881" y="4974"/>
                    <a:pt x="3243" y="5420"/>
                  </a:cubicBezTo>
                  <a:cubicBezTo>
                    <a:pt x="3643" y="4943"/>
                    <a:pt x="4043" y="4219"/>
                    <a:pt x="4290" y="3503"/>
                  </a:cubicBezTo>
                  <a:cubicBezTo>
                    <a:pt x="4544" y="2794"/>
                    <a:pt x="4652" y="1893"/>
                    <a:pt x="4475" y="1131"/>
                  </a:cubicBezTo>
                  <a:cubicBezTo>
                    <a:pt x="4324" y="487"/>
                    <a:pt x="3937" y="0"/>
                    <a:pt x="3545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2" name="Google Shape;1932;p13"/>
            <p:cNvSpPr/>
            <p:nvPr/>
          </p:nvSpPr>
          <p:spPr>
            <a:xfrm>
              <a:off x="4552450" y="2174075"/>
              <a:ext cx="118325" cy="139275"/>
            </a:xfrm>
            <a:custGeom>
              <a:avLst/>
              <a:gdLst/>
              <a:ahLst/>
              <a:cxnLst/>
              <a:rect l="l" t="t" r="r" b="b"/>
              <a:pathLst>
                <a:path w="4733" h="5571" extrusionOk="0">
                  <a:moveTo>
                    <a:pt x="3665" y="1"/>
                  </a:moveTo>
                  <a:cubicBezTo>
                    <a:pt x="3582" y="1"/>
                    <a:pt x="3495" y="16"/>
                    <a:pt x="3401" y="49"/>
                  </a:cubicBezTo>
                  <a:cubicBezTo>
                    <a:pt x="3317" y="77"/>
                    <a:pt x="3341" y="199"/>
                    <a:pt x="3414" y="199"/>
                  </a:cubicBezTo>
                  <a:cubicBezTo>
                    <a:pt x="3422" y="199"/>
                    <a:pt x="3430" y="198"/>
                    <a:pt x="3439" y="195"/>
                  </a:cubicBezTo>
                  <a:cubicBezTo>
                    <a:pt x="3506" y="172"/>
                    <a:pt x="3570" y="161"/>
                    <a:pt x="3631" y="161"/>
                  </a:cubicBezTo>
                  <a:cubicBezTo>
                    <a:pt x="4107" y="161"/>
                    <a:pt x="4390" y="823"/>
                    <a:pt x="4479" y="1219"/>
                  </a:cubicBezTo>
                  <a:cubicBezTo>
                    <a:pt x="4594" y="1712"/>
                    <a:pt x="4586" y="2244"/>
                    <a:pt x="4509" y="2736"/>
                  </a:cubicBezTo>
                  <a:cubicBezTo>
                    <a:pt x="4379" y="3530"/>
                    <a:pt x="4040" y="4562"/>
                    <a:pt x="3485" y="5154"/>
                  </a:cubicBezTo>
                  <a:cubicBezTo>
                    <a:pt x="3397" y="5249"/>
                    <a:pt x="3340" y="5285"/>
                    <a:pt x="3291" y="5285"/>
                  </a:cubicBezTo>
                  <a:cubicBezTo>
                    <a:pt x="3215" y="5285"/>
                    <a:pt x="3157" y="5199"/>
                    <a:pt x="3031" y="5101"/>
                  </a:cubicBezTo>
                  <a:cubicBezTo>
                    <a:pt x="2908" y="5000"/>
                    <a:pt x="2777" y="4908"/>
                    <a:pt x="2646" y="4831"/>
                  </a:cubicBezTo>
                  <a:cubicBezTo>
                    <a:pt x="2338" y="4662"/>
                    <a:pt x="2007" y="4546"/>
                    <a:pt x="1691" y="4392"/>
                  </a:cubicBezTo>
                  <a:cubicBezTo>
                    <a:pt x="759" y="3953"/>
                    <a:pt x="251" y="3175"/>
                    <a:pt x="158" y="2143"/>
                  </a:cubicBezTo>
                  <a:cubicBezTo>
                    <a:pt x="151" y="2097"/>
                    <a:pt x="110" y="2074"/>
                    <a:pt x="73" y="2074"/>
                  </a:cubicBezTo>
                  <a:cubicBezTo>
                    <a:pt x="35" y="2074"/>
                    <a:pt x="1" y="2097"/>
                    <a:pt x="4" y="2143"/>
                  </a:cubicBezTo>
                  <a:cubicBezTo>
                    <a:pt x="74" y="2906"/>
                    <a:pt x="366" y="3653"/>
                    <a:pt x="975" y="4138"/>
                  </a:cubicBezTo>
                  <a:cubicBezTo>
                    <a:pt x="1699" y="4716"/>
                    <a:pt x="2638" y="4823"/>
                    <a:pt x="3270" y="5547"/>
                  </a:cubicBezTo>
                  <a:cubicBezTo>
                    <a:pt x="3281" y="5563"/>
                    <a:pt x="3302" y="5570"/>
                    <a:pt x="3324" y="5570"/>
                  </a:cubicBezTo>
                  <a:cubicBezTo>
                    <a:pt x="3345" y="5570"/>
                    <a:pt x="3366" y="5563"/>
                    <a:pt x="3377" y="5547"/>
                  </a:cubicBezTo>
                  <a:cubicBezTo>
                    <a:pt x="4178" y="4554"/>
                    <a:pt x="4733" y="3260"/>
                    <a:pt x="4717" y="1966"/>
                  </a:cubicBezTo>
                  <a:cubicBezTo>
                    <a:pt x="4710" y="1388"/>
                    <a:pt x="4451" y="1"/>
                    <a:pt x="3665" y="1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3" name="Google Shape;1933;p13"/>
            <p:cNvSpPr/>
            <p:nvPr/>
          </p:nvSpPr>
          <p:spPr>
            <a:xfrm>
              <a:off x="4646125" y="2165950"/>
              <a:ext cx="159800" cy="59450"/>
            </a:xfrm>
            <a:custGeom>
              <a:avLst/>
              <a:gdLst/>
              <a:ahLst/>
              <a:cxnLst/>
              <a:rect l="l" t="t" r="r" b="b"/>
              <a:pathLst>
                <a:path w="6392" h="2378" extrusionOk="0">
                  <a:moveTo>
                    <a:pt x="2646" y="0"/>
                  </a:moveTo>
                  <a:cubicBezTo>
                    <a:pt x="2434" y="0"/>
                    <a:pt x="2220" y="14"/>
                    <a:pt x="2002" y="43"/>
                  </a:cubicBezTo>
                  <a:lnTo>
                    <a:pt x="0" y="636"/>
                  </a:lnTo>
                  <a:cubicBezTo>
                    <a:pt x="855" y="1637"/>
                    <a:pt x="2018" y="2260"/>
                    <a:pt x="3227" y="2361"/>
                  </a:cubicBezTo>
                  <a:cubicBezTo>
                    <a:pt x="3361" y="2372"/>
                    <a:pt x="3493" y="2377"/>
                    <a:pt x="3622" y="2377"/>
                  </a:cubicBezTo>
                  <a:cubicBezTo>
                    <a:pt x="4651" y="2377"/>
                    <a:pt x="5509" y="2021"/>
                    <a:pt x="6392" y="1275"/>
                  </a:cubicBezTo>
                  <a:cubicBezTo>
                    <a:pt x="5171" y="532"/>
                    <a:pt x="3962" y="0"/>
                    <a:pt x="2646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4" name="Google Shape;1934;p13"/>
            <p:cNvSpPr/>
            <p:nvPr/>
          </p:nvSpPr>
          <p:spPr>
            <a:xfrm>
              <a:off x="4643425" y="2164250"/>
              <a:ext cx="164825" cy="63025"/>
            </a:xfrm>
            <a:custGeom>
              <a:avLst/>
              <a:gdLst/>
              <a:ahLst/>
              <a:cxnLst/>
              <a:rect l="l" t="t" r="r" b="b"/>
              <a:pathLst>
                <a:path w="6593" h="2521" extrusionOk="0">
                  <a:moveTo>
                    <a:pt x="2695" y="0"/>
                  </a:moveTo>
                  <a:cubicBezTo>
                    <a:pt x="2502" y="0"/>
                    <a:pt x="2308" y="11"/>
                    <a:pt x="2110" y="34"/>
                  </a:cubicBezTo>
                  <a:cubicBezTo>
                    <a:pt x="2013" y="41"/>
                    <a:pt x="2010" y="188"/>
                    <a:pt x="2103" y="188"/>
                  </a:cubicBezTo>
                  <a:cubicBezTo>
                    <a:pt x="2105" y="188"/>
                    <a:pt x="2108" y="188"/>
                    <a:pt x="2110" y="188"/>
                  </a:cubicBezTo>
                  <a:cubicBezTo>
                    <a:pt x="2317" y="163"/>
                    <a:pt x="2522" y="151"/>
                    <a:pt x="2726" y="151"/>
                  </a:cubicBezTo>
                  <a:cubicBezTo>
                    <a:pt x="3472" y="151"/>
                    <a:pt x="4198" y="312"/>
                    <a:pt x="4906" y="596"/>
                  </a:cubicBezTo>
                  <a:cubicBezTo>
                    <a:pt x="5168" y="704"/>
                    <a:pt x="5422" y="827"/>
                    <a:pt x="5676" y="958"/>
                  </a:cubicBezTo>
                  <a:cubicBezTo>
                    <a:pt x="5776" y="1012"/>
                    <a:pt x="6277" y="1212"/>
                    <a:pt x="6307" y="1312"/>
                  </a:cubicBezTo>
                  <a:cubicBezTo>
                    <a:pt x="6369" y="1543"/>
                    <a:pt x="5453" y="1967"/>
                    <a:pt x="5252" y="2059"/>
                  </a:cubicBezTo>
                  <a:cubicBezTo>
                    <a:pt x="4755" y="2276"/>
                    <a:pt x="4242" y="2375"/>
                    <a:pt x="3734" y="2375"/>
                  </a:cubicBezTo>
                  <a:cubicBezTo>
                    <a:pt x="2385" y="2375"/>
                    <a:pt x="1068" y="1679"/>
                    <a:pt x="162" y="650"/>
                  </a:cubicBezTo>
                  <a:cubicBezTo>
                    <a:pt x="146" y="634"/>
                    <a:pt x="129" y="627"/>
                    <a:pt x="111" y="627"/>
                  </a:cubicBezTo>
                  <a:cubicBezTo>
                    <a:pt x="53" y="627"/>
                    <a:pt x="1" y="704"/>
                    <a:pt x="54" y="757"/>
                  </a:cubicBezTo>
                  <a:cubicBezTo>
                    <a:pt x="886" y="1697"/>
                    <a:pt x="1995" y="2367"/>
                    <a:pt x="3258" y="2498"/>
                  </a:cubicBezTo>
                  <a:cubicBezTo>
                    <a:pt x="3405" y="2513"/>
                    <a:pt x="3550" y="2521"/>
                    <a:pt x="3693" y="2521"/>
                  </a:cubicBezTo>
                  <a:cubicBezTo>
                    <a:pt x="4766" y="2521"/>
                    <a:pt x="5711" y="2097"/>
                    <a:pt x="6554" y="1397"/>
                  </a:cubicBezTo>
                  <a:cubicBezTo>
                    <a:pt x="6592" y="1358"/>
                    <a:pt x="6577" y="1297"/>
                    <a:pt x="6538" y="1273"/>
                  </a:cubicBezTo>
                  <a:cubicBezTo>
                    <a:pt x="5342" y="557"/>
                    <a:pt x="4079" y="0"/>
                    <a:pt x="2695" y="0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5" name="Google Shape;1935;p13"/>
            <p:cNvSpPr/>
            <p:nvPr/>
          </p:nvSpPr>
          <p:spPr>
            <a:xfrm>
              <a:off x="4682300" y="2098425"/>
              <a:ext cx="160400" cy="76975"/>
            </a:xfrm>
            <a:custGeom>
              <a:avLst/>
              <a:gdLst/>
              <a:ahLst/>
              <a:cxnLst/>
              <a:rect l="l" t="t" r="r" b="b"/>
              <a:pathLst>
                <a:path w="6416" h="3079" extrusionOk="0">
                  <a:moveTo>
                    <a:pt x="1285" y="0"/>
                  </a:moveTo>
                  <a:cubicBezTo>
                    <a:pt x="893" y="0"/>
                    <a:pt x="507" y="73"/>
                    <a:pt x="139" y="256"/>
                  </a:cubicBezTo>
                  <a:lnTo>
                    <a:pt x="1" y="2921"/>
                  </a:lnTo>
                  <a:cubicBezTo>
                    <a:pt x="439" y="3028"/>
                    <a:pt x="887" y="3079"/>
                    <a:pt x="1338" y="3079"/>
                  </a:cubicBezTo>
                  <a:cubicBezTo>
                    <a:pt x="3162" y="3079"/>
                    <a:pt x="5026" y="2241"/>
                    <a:pt x="6416" y="865"/>
                  </a:cubicBezTo>
                  <a:lnTo>
                    <a:pt x="6416" y="865"/>
                  </a:lnTo>
                  <a:cubicBezTo>
                    <a:pt x="6145" y="951"/>
                    <a:pt x="5871" y="987"/>
                    <a:pt x="5596" y="987"/>
                  </a:cubicBezTo>
                  <a:cubicBezTo>
                    <a:pt x="4815" y="987"/>
                    <a:pt x="4024" y="695"/>
                    <a:pt x="3266" y="433"/>
                  </a:cubicBezTo>
                  <a:cubicBezTo>
                    <a:pt x="2628" y="206"/>
                    <a:pt x="1948" y="0"/>
                    <a:pt x="1285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6" name="Google Shape;1936;p13"/>
            <p:cNvSpPr/>
            <p:nvPr/>
          </p:nvSpPr>
          <p:spPr>
            <a:xfrm>
              <a:off x="4679600" y="2096925"/>
              <a:ext cx="165700" cy="80200"/>
            </a:xfrm>
            <a:custGeom>
              <a:avLst/>
              <a:gdLst/>
              <a:ahLst/>
              <a:cxnLst/>
              <a:rect l="l" t="t" r="r" b="b"/>
              <a:pathLst>
                <a:path w="6628" h="3208" extrusionOk="0">
                  <a:moveTo>
                    <a:pt x="1403" y="0"/>
                  </a:moveTo>
                  <a:cubicBezTo>
                    <a:pt x="1009" y="0"/>
                    <a:pt x="612" y="72"/>
                    <a:pt x="209" y="255"/>
                  </a:cubicBezTo>
                  <a:cubicBezTo>
                    <a:pt x="128" y="288"/>
                    <a:pt x="177" y="393"/>
                    <a:pt x="252" y="393"/>
                  </a:cubicBezTo>
                  <a:cubicBezTo>
                    <a:pt x="263" y="393"/>
                    <a:pt x="274" y="390"/>
                    <a:pt x="286" y="386"/>
                  </a:cubicBezTo>
                  <a:cubicBezTo>
                    <a:pt x="675" y="210"/>
                    <a:pt x="1060" y="141"/>
                    <a:pt x="1443" y="141"/>
                  </a:cubicBezTo>
                  <a:cubicBezTo>
                    <a:pt x="2876" y="141"/>
                    <a:pt x="4282" y="1107"/>
                    <a:pt x="5744" y="1107"/>
                  </a:cubicBezTo>
                  <a:cubicBezTo>
                    <a:pt x="5917" y="1107"/>
                    <a:pt x="6091" y="1093"/>
                    <a:pt x="6265" y="1063"/>
                  </a:cubicBezTo>
                  <a:lnTo>
                    <a:pt x="6265" y="1063"/>
                  </a:lnTo>
                  <a:cubicBezTo>
                    <a:pt x="4941" y="2268"/>
                    <a:pt x="3221" y="3059"/>
                    <a:pt x="1443" y="3059"/>
                  </a:cubicBezTo>
                  <a:cubicBezTo>
                    <a:pt x="1008" y="3059"/>
                    <a:pt x="569" y="3012"/>
                    <a:pt x="132" y="2911"/>
                  </a:cubicBezTo>
                  <a:cubicBezTo>
                    <a:pt x="125" y="2910"/>
                    <a:pt x="119" y="2909"/>
                    <a:pt x="113" y="2909"/>
                  </a:cubicBezTo>
                  <a:cubicBezTo>
                    <a:pt x="34" y="2909"/>
                    <a:pt x="1" y="3036"/>
                    <a:pt x="93" y="3058"/>
                  </a:cubicBezTo>
                  <a:cubicBezTo>
                    <a:pt x="542" y="3160"/>
                    <a:pt x="992" y="3208"/>
                    <a:pt x="1438" y="3208"/>
                  </a:cubicBezTo>
                  <a:cubicBezTo>
                    <a:pt x="3349" y="3208"/>
                    <a:pt x="5191" y="2321"/>
                    <a:pt x="6578" y="978"/>
                  </a:cubicBezTo>
                  <a:cubicBezTo>
                    <a:pt x="6627" y="929"/>
                    <a:pt x="6579" y="846"/>
                    <a:pt x="6516" y="846"/>
                  </a:cubicBezTo>
                  <a:cubicBezTo>
                    <a:pt x="6511" y="846"/>
                    <a:pt x="6506" y="846"/>
                    <a:pt x="6501" y="848"/>
                  </a:cubicBezTo>
                  <a:cubicBezTo>
                    <a:pt x="6229" y="923"/>
                    <a:pt x="5961" y="955"/>
                    <a:pt x="5694" y="955"/>
                  </a:cubicBezTo>
                  <a:cubicBezTo>
                    <a:pt x="4235" y="955"/>
                    <a:pt x="2841" y="0"/>
                    <a:pt x="1403" y="0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7" name="Google Shape;1937;p13"/>
            <p:cNvSpPr/>
            <p:nvPr/>
          </p:nvSpPr>
          <p:spPr>
            <a:xfrm>
              <a:off x="4681725" y="2028550"/>
              <a:ext cx="145975" cy="91325"/>
            </a:xfrm>
            <a:custGeom>
              <a:avLst/>
              <a:gdLst/>
              <a:ahLst/>
              <a:cxnLst/>
              <a:rect l="l" t="t" r="r" b="b"/>
              <a:pathLst>
                <a:path w="5839" h="3653" extrusionOk="0">
                  <a:moveTo>
                    <a:pt x="2201" y="0"/>
                  </a:moveTo>
                  <a:cubicBezTo>
                    <a:pt x="1424" y="0"/>
                    <a:pt x="616" y="200"/>
                    <a:pt x="1" y="787"/>
                  </a:cubicBezTo>
                  <a:lnTo>
                    <a:pt x="948" y="3590"/>
                  </a:lnTo>
                  <a:cubicBezTo>
                    <a:pt x="1147" y="3633"/>
                    <a:pt x="1343" y="3653"/>
                    <a:pt x="1536" y="3653"/>
                  </a:cubicBezTo>
                  <a:cubicBezTo>
                    <a:pt x="3272" y="3653"/>
                    <a:pt x="4764" y="2019"/>
                    <a:pt x="5838" y="217"/>
                  </a:cubicBezTo>
                  <a:lnTo>
                    <a:pt x="5838" y="217"/>
                  </a:lnTo>
                  <a:cubicBezTo>
                    <a:pt x="5566" y="279"/>
                    <a:pt x="5496" y="293"/>
                    <a:pt x="5358" y="293"/>
                  </a:cubicBezTo>
                  <a:cubicBezTo>
                    <a:pt x="5290" y="293"/>
                    <a:pt x="5204" y="289"/>
                    <a:pt x="5068" y="287"/>
                  </a:cubicBezTo>
                  <a:cubicBezTo>
                    <a:pt x="4198" y="287"/>
                    <a:pt x="3358" y="56"/>
                    <a:pt x="2496" y="9"/>
                  </a:cubicBezTo>
                  <a:cubicBezTo>
                    <a:pt x="2398" y="3"/>
                    <a:pt x="2300" y="0"/>
                    <a:pt x="2201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8" name="Google Shape;1938;p13"/>
            <p:cNvSpPr/>
            <p:nvPr/>
          </p:nvSpPr>
          <p:spPr>
            <a:xfrm>
              <a:off x="4678850" y="2026650"/>
              <a:ext cx="151250" cy="94925"/>
            </a:xfrm>
            <a:custGeom>
              <a:avLst/>
              <a:gdLst/>
              <a:ahLst/>
              <a:cxnLst/>
              <a:rect l="l" t="t" r="r" b="b"/>
              <a:pathLst>
                <a:path w="6050" h="3797" extrusionOk="0">
                  <a:moveTo>
                    <a:pt x="2344" y="1"/>
                  </a:moveTo>
                  <a:cubicBezTo>
                    <a:pt x="1502" y="1"/>
                    <a:pt x="703" y="238"/>
                    <a:pt x="62" y="809"/>
                  </a:cubicBezTo>
                  <a:cubicBezTo>
                    <a:pt x="1" y="858"/>
                    <a:pt x="56" y="935"/>
                    <a:pt x="119" y="935"/>
                  </a:cubicBezTo>
                  <a:cubicBezTo>
                    <a:pt x="136" y="935"/>
                    <a:pt x="153" y="930"/>
                    <a:pt x="170" y="917"/>
                  </a:cubicBezTo>
                  <a:cubicBezTo>
                    <a:pt x="810" y="345"/>
                    <a:pt x="1502" y="183"/>
                    <a:pt x="2219" y="183"/>
                  </a:cubicBezTo>
                  <a:cubicBezTo>
                    <a:pt x="3152" y="183"/>
                    <a:pt x="4128" y="458"/>
                    <a:pt x="5086" y="458"/>
                  </a:cubicBezTo>
                  <a:cubicBezTo>
                    <a:pt x="5324" y="458"/>
                    <a:pt x="5561" y="441"/>
                    <a:pt x="5796" y="398"/>
                  </a:cubicBezTo>
                  <a:lnTo>
                    <a:pt x="5796" y="398"/>
                  </a:lnTo>
                  <a:cubicBezTo>
                    <a:pt x="4885" y="1878"/>
                    <a:pt x="3486" y="3641"/>
                    <a:pt x="1637" y="3641"/>
                  </a:cubicBezTo>
                  <a:cubicBezTo>
                    <a:pt x="1458" y="3641"/>
                    <a:pt x="1274" y="3624"/>
                    <a:pt x="1086" y="3589"/>
                  </a:cubicBezTo>
                  <a:cubicBezTo>
                    <a:pt x="1081" y="3589"/>
                    <a:pt x="1076" y="3588"/>
                    <a:pt x="1072" y="3588"/>
                  </a:cubicBezTo>
                  <a:cubicBezTo>
                    <a:pt x="982" y="3588"/>
                    <a:pt x="952" y="3721"/>
                    <a:pt x="1048" y="3743"/>
                  </a:cubicBezTo>
                  <a:cubicBezTo>
                    <a:pt x="1244" y="3779"/>
                    <a:pt x="1435" y="3796"/>
                    <a:pt x="1623" y="3796"/>
                  </a:cubicBezTo>
                  <a:cubicBezTo>
                    <a:pt x="3596" y="3796"/>
                    <a:pt x="5072" y="1900"/>
                    <a:pt x="6015" y="332"/>
                  </a:cubicBezTo>
                  <a:cubicBezTo>
                    <a:pt x="6049" y="276"/>
                    <a:pt x="6002" y="214"/>
                    <a:pt x="5948" y="214"/>
                  </a:cubicBezTo>
                  <a:cubicBezTo>
                    <a:pt x="5942" y="214"/>
                    <a:pt x="5936" y="215"/>
                    <a:pt x="5930" y="216"/>
                  </a:cubicBezTo>
                  <a:cubicBezTo>
                    <a:pt x="5674" y="276"/>
                    <a:pt x="5416" y="299"/>
                    <a:pt x="5158" y="299"/>
                  </a:cubicBezTo>
                  <a:cubicBezTo>
                    <a:pt x="4309" y="299"/>
                    <a:pt x="3449" y="50"/>
                    <a:pt x="2611" y="8"/>
                  </a:cubicBezTo>
                  <a:cubicBezTo>
                    <a:pt x="2522" y="3"/>
                    <a:pt x="2433" y="1"/>
                    <a:pt x="2344" y="1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9" name="Google Shape;1939;p13"/>
            <p:cNvSpPr/>
            <p:nvPr/>
          </p:nvSpPr>
          <p:spPr>
            <a:xfrm>
              <a:off x="4672675" y="1945025"/>
              <a:ext cx="103225" cy="115525"/>
            </a:xfrm>
            <a:custGeom>
              <a:avLst/>
              <a:gdLst/>
              <a:ahLst/>
              <a:cxnLst/>
              <a:rect l="l" t="t" r="r" b="b"/>
              <a:pathLst>
                <a:path w="4129" h="4621" extrusionOk="0">
                  <a:moveTo>
                    <a:pt x="4128" y="0"/>
                  </a:moveTo>
                  <a:cubicBezTo>
                    <a:pt x="3767" y="432"/>
                    <a:pt x="3258" y="647"/>
                    <a:pt x="2750" y="778"/>
                  </a:cubicBezTo>
                  <a:cubicBezTo>
                    <a:pt x="2249" y="917"/>
                    <a:pt x="1726" y="978"/>
                    <a:pt x="1233" y="1163"/>
                  </a:cubicBezTo>
                  <a:cubicBezTo>
                    <a:pt x="740" y="1348"/>
                    <a:pt x="255" y="1687"/>
                    <a:pt x="1" y="2218"/>
                  </a:cubicBezTo>
                  <a:lnTo>
                    <a:pt x="1687" y="4621"/>
                  </a:lnTo>
                  <a:cubicBezTo>
                    <a:pt x="2265" y="4436"/>
                    <a:pt x="2789" y="4020"/>
                    <a:pt x="3158" y="3466"/>
                  </a:cubicBezTo>
                  <a:cubicBezTo>
                    <a:pt x="3797" y="2503"/>
                    <a:pt x="4028" y="1186"/>
                    <a:pt x="4128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0" name="Google Shape;1940;p13"/>
            <p:cNvSpPr/>
            <p:nvPr/>
          </p:nvSpPr>
          <p:spPr>
            <a:xfrm>
              <a:off x="4670025" y="1943050"/>
              <a:ext cx="108000" cy="119775"/>
            </a:xfrm>
            <a:custGeom>
              <a:avLst/>
              <a:gdLst/>
              <a:ahLst/>
              <a:cxnLst/>
              <a:rect l="l" t="t" r="r" b="b"/>
              <a:pathLst>
                <a:path w="4320" h="4791" extrusionOk="0">
                  <a:moveTo>
                    <a:pt x="4230" y="0"/>
                  </a:moveTo>
                  <a:cubicBezTo>
                    <a:pt x="4209" y="0"/>
                    <a:pt x="4188" y="8"/>
                    <a:pt x="4173" y="26"/>
                  </a:cubicBezTo>
                  <a:cubicBezTo>
                    <a:pt x="3025" y="1258"/>
                    <a:pt x="915" y="634"/>
                    <a:pt x="38" y="2251"/>
                  </a:cubicBezTo>
                  <a:cubicBezTo>
                    <a:pt x="0" y="2315"/>
                    <a:pt x="59" y="2376"/>
                    <a:pt x="114" y="2376"/>
                  </a:cubicBezTo>
                  <a:cubicBezTo>
                    <a:pt x="139" y="2376"/>
                    <a:pt x="162" y="2364"/>
                    <a:pt x="176" y="2336"/>
                  </a:cubicBezTo>
                  <a:cubicBezTo>
                    <a:pt x="992" y="836"/>
                    <a:pt x="2967" y="1316"/>
                    <a:pt x="4129" y="296"/>
                  </a:cubicBezTo>
                  <a:lnTo>
                    <a:pt x="4129" y="296"/>
                  </a:lnTo>
                  <a:cubicBezTo>
                    <a:pt x="3961" y="1968"/>
                    <a:pt x="3534" y="3988"/>
                    <a:pt x="1770" y="4623"/>
                  </a:cubicBezTo>
                  <a:cubicBezTo>
                    <a:pt x="1681" y="4657"/>
                    <a:pt x="1708" y="4791"/>
                    <a:pt x="1787" y="4791"/>
                  </a:cubicBezTo>
                  <a:cubicBezTo>
                    <a:pt x="1796" y="4791"/>
                    <a:pt x="1806" y="4789"/>
                    <a:pt x="1816" y="4785"/>
                  </a:cubicBezTo>
                  <a:cubicBezTo>
                    <a:pt x="3734" y="4092"/>
                    <a:pt x="4157" y="1874"/>
                    <a:pt x="4319" y="79"/>
                  </a:cubicBezTo>
                  <a:cubicBezTo>
                    <a:pt x="4319" y="33"/>
                    <a:pt x="4274" y="0"/>
                    <a:pt x="4230" y="0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1" name="Google Shape;1941;p13"/>
            <p:cNvSpPr/>
            <p:nvPr/>
          </p:nvSpPr>
          <p:spPr>
            <a:xfrm>
              <a:off x="4611275" y="1884950"/>
              <a:ext cx="103600" cy="116325"/>
            </a:xfrm>
            <a:custGeom>
              <a:avLst/>
              <a:gdLst/>
              <a:ahLst/>
              <a:cxnLst/>
              <a:rect l="l" t="t" r="r" b="b"/>
              <a:pathLst>
                <a:path w="4144" h="4653" extrusionOk="0">
                  <a:moveTo>
                    <a:pt x="2749" y="1"/>
                  </a:moveTo>
                  <a:cubicBezTo>
                    <a:pt x="2518" y="409"/>
                    <a:pt x="2118" y="663"/>
                    <a:pt x="1718" y="863"/>
                  </a:cubicBezTo>
                  <a:cubicBezTo>
                    <a:pt x="1317" y="1063"/>
                    <a:pt x="894" y="1241"/>
                    <a:pt x="562" y="1564"/>
                  </a:cubicBezTo>
                  <a:cubicBezTo>
                    <a:pt x="224" y="1887"/>
                    <a:pt x="0" y="2403"/>
                    <a:pt x="147" y="2850"/>
                  </a:cubicBezTo>
                  <a:lnTo>
                    <a:pt x="3304" y="4652"/>
                  </a:lnTo>
                  <a:cubicBezTo>
                    <a:pt x="3735" y="4606"/>
                    <a:pt x="4059" y="4136"/>
                    <a:pt x="4105" y="3666"/>
                  </a:cubicBezTo>
                  <a:cubicBezTo>
                    <a:pt x="4143" y="3204"/>
                    <a:pt x="3966" y="2750"/>
                    <a:pt x="3727" y="2373"/>
                  </a:cubicBezTo>
                  <a:cubicBezTo>
                    <a:pt x="3489" y="1988"/>
                    <a:pt x="3196" y="1656"/>
                    <a:pt x="2973" y="1271"/>
                  </a:cubicBezTo>
                  <a:cubicBezTo>
                    <a:pt x="2749" y="886"/>
                    <a:pt x="2672" y="447"/>
                    <a:pt x="2749" y="1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2" name="Google Shape;1942;p13"/>
            <p:cNvSpPr/>
            <p:nvPr/>
          </p:nvSpPr>
          <p:spPr>
            <a:xfrm>
              <a:off x="4603175" y="1883050"/>
              <a:ext cx="115550" cy="120000"/>
            </a:xfrm>
            <a:custGeom>
              <a:avLst/>
              <a:gdLst/>
              <a:ahLst/>
              <a:cxnLst/>
              <a:rect l="l" t="t" r="r" b="b"/>
              <a:pathLst>
                <a:path w="4622" h="4800" extrusionOk="0">
                  <a:moveTo>
                    <a:pt x="3076" y="1"/>
                  </a:moveTo>
                  <a:cubicBezTo>
                    <a:pt x="3048" y="1"/>
                    <a:pt x="3020" y="13"/>
                    <a:pt x="3004" y="38"/>
                  </a:cubicBezTo>
                  <a:cubicBezTo>
                    <a:pt x="2326" y="1109"/>
                    <a:pt x="1" y="1263"/>
                    <a:pt x="401" y="2942"/>
                  </a:cubicBezTo>
                  <a:cubicBezTo>
                    <a:pt x="407" y="2981"/>
                    <a:pt x="435" y="2998"/>
                    <a:pt x="465" y="2998"/>
                  </a:cubicBezTo>
                  <a:cubicBezTo>
                    <a:pt x="511" y="2998"/>
                    <a:pt x="562" y="2959"/>
                    <a:pt x="548" y="2903"/>
                  </a:cubicBezTo>
                  <a:cubicBezTo>
                    <a:pt x="211" y="1470"/>
                    <a:pt x="2182" y="1183"/>
                    <a:pt x="2978" y="319"/>
                  </a:cubicBezTo>
                  <a:lnTo>
                    <a:pt x="2978" y="319"/>
                  </a:lnTo>
                  <a:cubicBezTo>
                    <a:pt x="2965" y="969"/>
                    <a:pt x="3259" y="1452"/>
                    <a:pt x="3651" y="2002"/>
                  </a:cubicBezTo>
                  <a:cubicBezTo>
                    <a:pt x="3913" y="2364"/>
                    <a:pt x="4175" y="2726"/>
                    <a:pt x="4290" y="3165"/>
                  </a:cubicBezTo>
                  <a:cubicBezTo>
                    <a:pt x="4444" y="3750"/>
                    <a:pt x="4298" y="4512"/>
                    <a:pt x="3613" y="4651"/>
                  </a:cubicBezTo>
                  <a:cubicBezTo>
                    <a:pt x="3520" y="4673"/>
                    <a:pt x="3553" y="4800"/>
                    <a:pt x="3632" y="4800"/>
                  </a:cubicBezTo>
                  <a:cubicBezTo>
                    <a:pt x="3638" y="4800"/>
                    <a:pt x="3644" y="4799"/>
                    <a:pt x="3651" y="4797"/>
                  </a:cubicBezTo>
                  <a:cubicBezTo>
                    <a:pt x="4406" y="4643"/>
                    <a:pt x="4621" y="3789"/>
                    <a:pt x="4437" y="3126"/>
                  </a:cubicBezTo>
                  <a:cubicBezTo>
                    <a:pt x="4136" y="1994"/>
                    <a:pt x="2981" y="1355"/>
                    <a:pt x="3150" y="77"/>
                  </a:cubicBezTo>
                  <a:cubicBezTo>
                    <a:pt x="3155" y="27"/>
                    <a:pt x="3116" y="1"/>
                    <a:pt x="3076" y="1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3" name="Google Shape;1943;p13"/>
            <p:cNvSpPr/>
            <p:nvPr/>
          </p:nvSpPr>
          <p:spPr>
            <a:xfrm>
              <a:off x="4527325" y="1858975"/>
              <a:ext cx="119000" cy="129400"/>
            </a:xfrm>
            <a:custGeom>
              <a:avLst/>
              <a:gdLst/>
              <a:ahLst/>
              <a:cxnLst/>
              <a:rect l="l" t="t" r="r" b="b"/>
              <a:pathLst>
                <a:path w="4760" h="5176" extrusionOk="0">
                  <a:moveTo>
                    <a:pt x="1857" y="0"/>
                  </a:moveTo>
                  <a:cubicBezTo>
                    <a:pt x="1664" y="462"/>
                    <a:pt x="1394" y="809"/>
                    <a:pt x="1125" y="1155"/>
                  </a:cubicBezTo>
                  <a:cubicBezTo>
                    <a:pt x="855" y="1502"/>
                    <a:pt x="586" y="1871"/>
                    <a:pt x="409" y="2349"/>
                  </a:cubicBezTo>
                  <a:cubicBezTo>
                    <a:pt x="224" y="2826"/>
                    <a:pt x="1" y="4028"/>
                    <a:pt x="147" y="4528"/>
                  </a:cubicBezTo>
                  <a:lnTo>
                    <a:pt x="3828" y="5175"/>
                  </a:lnTo>
                  <a:cubicBezTo>
                    <a:pt x="4760" y="2441"/>
                    <a:pt x="2372" y="1941"/>
                    <a:pt x="1857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4" name="Google Shape;1944;p13"/>
            <p:cNvSpPr/>
            <p:nvPr/>
          </p:nvSpPr>
          <p:spPr>
            <a:xfrm>
              <a:off x="4525025" y="1856950"/>
              <a:ext cx="108025" cy="133400"/>
            </a:xfrm>
            <a:custGeom>
              <a:avLst/>
              <a:gdLst/>
              <a:ahLst/>
              <a:cxnLst/>
              <a:rect l="l" t="t" r="r" b="b"/>
              <a:pathLst>
                <a:path w="4321" h="5336" extrusionOk="0">
                  <a:moveTo>
                    <a:pt x="1943" y="1"/>
                  </a:moveTo>
                  <a:cubicBezTo>
                    <a:pt x="1917" y="1"/>
                    <a:pt x="1892" y="14"/>
                    <a:pt x="1879" y="43"/>
                  </a:cubicBezTo>
                  <a:cubicBezTo>
                    <a:pt x="1479" y="921"/>
                    <a:pt x="701" y="1567"/>
                    <a:pt x="393" y="2492"/>
                  </a:cubicBezTo>
                  <a:cubicBezTo>
                    <a:pt x="170" y="3131"/>
                    <a:pt x="0" y="3962"/>
                    <a:pt x="154" y="4632"/>
                  </a:cubicBezTo>
                  <a:cubicBezTo>
                    <a:pt x="163" y="4675"/>
                    <a:pt x="194" y="4694"/>
                    <a:pt x="227" y="4694"/>
                  </a:cubicBezTo>
                  <a:cubicBezTo>
                    <a:pt x="277" y="4694"/>
                    <a:pt x="330" y="4651"/>
                    <a:pt x="316" y="4586"/>
                  </a:cubicBezTo>
                  <a:cubicBezTo>
                    <a:pt x="162" y="3924"/>
                    <a:pt x="339" y="3077"/>
                    <a:pt x="578" y="2445"/>
                  </a:cubicBezTo>
                  <a:cubicBezTo>
                    <a:pt x="879" y="1643"/>
                    <a:pt x="1540" y="1047"/>
                    <a:pt x="1934" y="298"/>
                  </a:cubicBezTo>
                  <a:lnTo>
                    <a:pt x="1934" y="298"/>
                  </a:lnTo>
                  <a:cubicBezTo>
                    <a:pt x="2201" y="1039"/>
                    <a:pt x="2731" y="1596"/>
                    <a:pt x="3235" y="2199"/>
                  </a:cubicBezTo>
                  <a:cubicBezTo>
                    <a:pt x="3997" y="3131"/>
                    <a:pt x="4220" y="4070"/>
                    <a:pt x="3843" y="5233"/>
                  </a:cubicBezTo>
                  <a:cubicBezTo>
                    <a:pt x="3819" y="5294"/>
                    <a:pt x="3870" y="5335"/>
                    <a:pt x="3921" y="5335"/>
                  </a:cubicBezTo>
                  <a:cubicBezTo>
                    <a:pt x="3953" y="5335"/>
                    <a:pt x="3985" y="5318"/>
                    <a:pt x="3997" y="5279"/>
                  </a:cubicBezTo>
                  <a:cubicBezTo>
                    <a:pt x="4320" y="4294"/>
                    <a:pt x="4274" y="3354"/>
                    <a:pt x="3666" y="2492"/>
                  </a:cubicBezTo>
                  <a:cubicBezTo>
                    <a:pt x="3096" y="1683"/>
                    <a:pt x="2310" y="1051"/>
                    <a:pt x="2026" y="66"/>
                  </a:cubicBezTo>
                  <a:cubicBezTo>
                    <a:pt x="2017" y="25"/>
                    <a:pt x="1979" y="1"/>
                    <a:pt x="1943" y="1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5" name="Google Shape;1945;p13"/>
            <p:cNvSpPr/>
            <p:nvPr/>
          </p:nvSpPr>
          <p:spPr>
            <a:xfrm>
              <a:off x="4450125" y="1894400"/>
              <a:ext cx="94175" cy="111875"/>
            </a:xfrm>
            <a:custGeom>
              <a:avLst/>
              <a:gdLst/>
              <a:ahLst/>
              <a:cxnLst/>
              <a:rect l="l" t="t" r="r" b="b"/>
              <a:pathLst>
                <a:path w="3767" h="4475" extrusionOk="0">
                  <a:moveTo>
                    <a:pt x="640" y="0"/>
                  </a:moveTo>
                  <a:cubicBezTo>
                    <a:pt x="578" y="539"/>
                    <a:pt x="409" y="1055"/>
                    <a:pt x="270" y="1579"/>
                  </a:cubicBezTo>
                  <a:cubicBezTo>
                    <a:pt x="124" y="2110"/>
                    <a:pt x="1" y="2665"/>
                    <a:pt x="31" y="3204"/>
                  </a:cubicBezTo>
                  <a:cubicBezTo>
                    <a:pt x="62" y="3750"/>
                    <a:pt x="285" y="4290"/>
                    <a:pt x="655" y="4474"/>
                  </a:cubicBezTo>
                  <a:lnTo>
                    <a:pt x="3766" y="2834"/>
                  </a:lnTo>
                  <a:cubicBezTo>
                    <a:pt x="3451" y="2056"/>
                    <a:pt x="2927" y="1479"/>
                    <a:pt x="2357" y="1071"/>
                  </a:cubicBezTo>
                  <a:cubicBezTo>
                    <a:pt x="1787" y="670"/>
                    <a:pt x="1256" y="247"/>
                    <a:pt x="640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6" name="Google Shape;1946;p13"/>
            <p:cNvSpPr/>
            <p:nvPr/>
          </p:nvSpPr>
          <p:spPr>
            <a:xfrm>
              <a:off x="4428950" y="1892475"/>
              <a:ext cx="117550" cy="115650"/>
            </a:xfrm>
            <a:custGeom>
              <a:avLst/>
              <a:gdLst/>
              <a:ahLst/>
              <a:cxnLst/>
              <a:rect l="l" t="t" r="r" b="b"/>
              <a:pathLst>
                <a:path w="4702" h="4626" extrusionOk="0">
                  <a:moveTo>
                    <a:pt x="1486" y="1"/>
                  </a:moveTo>
                  <a:cubicBezTo>
                    <a:pt x="1452" y="1"/>
                    <a:pt x="1415" y="16"/>
                    <a:pt x="1410" y="54"/>
                  </a:cubicBezTo>
                  <a:cubicBezTo>
                    <a:pt x="1248" y="1263"/>
                    <a:pt x="0" y="3743"/>
                    <a:pt x="1464" y="4613"/>
                  </a:cubicBezTo>
                  <a:cubicBezTo>
                    <a:pt x="1478" y="4622"/>
                    <a:pt x="1491" y="4626"/>
                    <a:pt x="1504" y="4626"/>
                  </a:cubicBezTo>
                  <a:cubicBezTo>
                    <a:pt x="1569" y="4626"/>
                    <a:pt x="1611" y="4527"/>
                    <a:pt x="1541" y="4482"/>
                  </a:cubicBezTo>
                  <a:cubicBezTo>
                    <a:pt x="771" y="4028"/>
                    <a:pt x="917" y="2857"/>
                    <a:pt x="1079" y="2126"/>
                  </a:cubicBezTo>
                  <a:cubicBezTo>
                    <a:pt x="1148" y="1794"/>
                    <a:pt x="1248" y="1479"/>
                    <a:pt x="1333" y="1155"/>
                  </a:cubicBezTo>
                  <a:cubicBezTo>
                    <a:pt x="1387" y="955"/>
                    <a:pt x="1425" y="293"/>
                    <a:pt x="1610" y="216"/>
                  </a:cubicBezTo>
                  <a:cubicBezTo>
                    <a:pt x="1619" y="212"/>
                    <a:pt x="1629" y="210"/>
                    <a:pt x="1641" y="210"/>
                  </a:cubicBezTo>
                  <a:cubicBezTo>
                    <a:pt x="1825" y="210"/>
                    <a:pt x="2350" y="637"/>
                    <a:pt x="2480" y="724"/>
                  </a:cubicBezTo>
                  <a:cubicBezTo>
                    <a:pt x="2780" y="932"/>
                    <a:pt x="3089" y="1140"/>
                    <a:pt x="3373" y="1379"/>
                  </a:cubicBezTo>
                  <a:cubicBezTo>
                    <a:pt x="3897" y="1802"/>
                    <a:pt x="4282" y="2333"/>
                    <a:pt x="4544" y="2950"/>
                  </a:cubicBezTo>
                  <a:cubicBezTo>
                    <a:pt x="4556" y="2979"/>
                    <a:pt x="4578" y="2991"/>
                    <a:pt x="4601" y="2991"/>
                  </a:cubicBezTo>
                  <a:cubicBezTo>
                    <a:pt x="4649" y="2991"/>
                    <a:pt x="4701" y="2935"/>
                    <a:pt x="4675" y="2873"/>
                  </a:cubicBezTo>
                  <a:cubicBezTo>
                    <a:pt x="4120" y="1556"/>
                    <a:pt x="2811" y="562"/>
                    <a:pt x="1525" y="8"/>
                  </a:cubicBezTo>
                  <a:cubicBezTo>
                    <a:pt x="1514" y="3"/>
                    <a:pt x="1500" y="1"/>
                    <a:pt x="1486" y="1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7" name="Google Shape;1947;p13"/>
            <p:cNvSpPr/>
            <p:nvPr/>
          </p:nvSpPr>
          <p:spPr>
            <a:xfrm>
              <a:off x="4385625" y="1943300"/>
              <a:ext cx="114975" cy="121375"/>
            </a:xfrm>
            <a:custGeom>
              <a:avLst/>
              <a:gdLst/>
              <a:ahLst/>
              <a:cxnLst/>
              <a:rect l="l" t="t" r="r" b="b"/>
              <a:pathLst>
                <a:path w="4599" h="4855" extrusionOk="0">
                  <a:moveTo>
                    <a:pt x="494" y="0"/>
                  </a:moveTo>
                  <a:cubicBezTo>
                    <a:pt x="1" y="816"/>
                    <a:pt x="116" y="1871"/>
                    <a:pt x="393" y="2726"/>
                  </a:cubicBezTo>
                  <a:cubicBezTo>
                    <a:pt x="623" y="3413"/>
                    <a:pt x="2230" y="4855"/>
                    <a:pt x="3253" y="4855"/>
                  </a:cubicBezTo>
                  <a:cubicBezTo>
                    <a:pt x="3400" y="4855"/>
                    <a:pt x="3534" y="4825"/>
                    <a:pt x="3651" y="4759"/>
                  </a:cubicBezTo>
                  <a:lnTo>
                    <a:pt x="4529" y="2480"/>
                  </a:lnTo>
                  <a:cubicBezTo>
                    <a:pt x="4598" y="2133"/>
                    <a:pt x="4452" y="1779"/>
                    <a:pt x="4221" y="1563"/>
                  </a:cubicBezTo>
                  <a:cubicBezTo>
                    <a:pt x="3998" y="1348"/>
                    <a:pt x="3705" y="1240"/>
                    <a:pt x="3428" y="1140"/>
                  </a:cubicBezTo>
                  <a:cubicBezTo>
                    <a:pt x="2403" y="770"/>
                    <a:pt x="1387" y="755"/>
                    <a:pt x="494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8" name="Google Shape;1948;p13"/>
            <p:cNvSpPr/>
            <p:nvPr/>
          </p:nvSpPr>
          <p:spPr>
            <a:xfrm>
              <a:off x="4380625" y="1941400"/>
              <a:ext cx="122475" cy="125425"/>
            </a:xfrm>
            <a:custGeom>
              <a:avLst/>
              <a:gdLst/>
              <a:ahLst/>
              <a:cxnLst/>
              <a:rect l="l" t="t" r="r" b="b"/>
              <a:pathLst>
                <a:path w="4899" h="5017" extrusionOk="0">
                  <a:moveTo>
                    <a:pt x="687" y="1"/>
                  </a:moveTo>
                  <a:cubicBezTo>
                    <a:pt x="661" y="1"/>
                    <a:pt x="637" y="12"/>
                    <a:pt x="624" y="38"/>
                  </a:cubicBezTo>
                  <a:cubicBezTo>
                    <a:pt x="1" y="1177"/>
                    <a:pt x="216" y="2725"/>
                    <a:pt x="1102" y="3657"/>
                  </a:cubicBezTo>
                  <a:cubicBezTo>
                    <a:pt x="1601" y="4182"/>
                    <a:pt x="2543" y="5017"/>
                    <a:pt x="3391" y="5017"/>
                  </a:cubicBezTo>
                  <a:cubicBezTo>
                    <a:pt x="3562" y="5017"/>
                    <a:pt x="3730" y="4982"/>
                    <a:pt x="3889" y="4905"/>
                  </a:cubicBezTo>
                  <a:cubicBezTo>
                    <a:pt x="3964" y="4864"/>
                    <a:pt x="3914" y="4759"/>
                    <a:pt x="3844" y="4759"/>
                  </a:cubicBezTo>
                  <a:cubicBezTo>
                    <a:pt x="3834" y="4759"/>
                    <a:pt x="3823" y="4761"/>
                    <a:pt x="3812" y="4766"/>
                  </a:cubicBezTo>
                  <a:cubicBezTo>
                    <a:pt x="3681" y="4832"/>
                    <a:pt x="3542" y="4860"/>
                    <a:pt x="3398" y="4860"/>
                  </a:cubicBezTo>
                  <a:cubicBezTo>
                    <a:pt x="2766" y="4860"/>
                    <a:pt x="2055" y="4309"/>
                    <a:pt x="1641" y="3957"/>
                  </a:cubicBezTo>
                  <a:cubicBezTo>
                    <a:pt x="1002" y="3411"/>
                    <a:pt x="624" y="2864"/>
                    <a:pt x="486" y="2032"/>
                  </a:cubicBezTo>
                  <a:cubicBezTo>
                    <a:pt x="439" y="1755"/>
                    <a:pt x="416" y="1470"/>
                    <a:pt x="439" y="1185"/>
                  </a:cubicBezTo>
                  <a:cubicBezTo>
                    <a:pt x="447" y="1054"/>
                    <a:pt x="509" y="315"/>
                    <a:pt x="678" y="253"/>
                  </a:cubicBezTo>
                  <a:cubicBezTo>
                    <a:pt x="695" y="247"/>
                    <a:pt x="713" y="244"/>
                    <a:pt x="732" y="244"/>
                  </a:cubicBezTo>
                  <a:cubicBezTo>
                    <a:pt x="896" y="244"/>
                    <a:pt x="1108" y="468"/>
                    <a:pt x="1233" y="530"/>
                  </a:cubicBezTo>
                  <a:cubicBezTo>
                    <a:pt x="1410" y="623"/>
                    <a:pt x="1595" y="700"/>
                    <a:pt x="1779" y="769"/>
                  </a:cubicBezTo>
                  <a:cubicBezTo>
                    <a:pt x="2688" y="1085"/>
                    <a:pt x="4829" y="1193"/>
                    <a:pt x="4652" y="2556"/>
                  </a:cubicBezTo>
                  <a:cubicBezTo>
                    <a:pt x="4644" y="2605"/>
                    <a:pt x="4677" y="2628"/>
                    <a:pt x="4714" y="2628"/>
                  </a:cubicBezTo>
                  <a:cubicBezTo>
                    <a:pt x="4752" y="2628"/>
                    <a:pt x="4794" y="2603"/>
                    <a:pt x="4798" y="2556"/>
                  </a:cubicBezTo>
                  <a:cubicBezTo>
                    <a:pt x="4898" y="1809"/>
                    <a:pt x="4352" y="1401"/>
                    <a:pt x="3720" y="1170"/>
                  </a:cubicBezTo>
                  <a:cubicBezTo>
                    <a:pt x="2704" y="800"/>
                    <a:pt x="1618" y="715"/>
                    <a:pt x="748" y="22"/>
                  </a:cubicBezTo>
                  <a:cubicBezTo>
                    <a:pt x="730" y="8"/>
                    <a:pt x="708" y="1"/>
                    <a:pt x="687" y="1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9" name="Google Shape;1949;p13"/>
            <p:cNvSpPr/>
            <p:nvPr/>
          </p:nvSpPr>
          <p:spPr>
            <a:xfrm>
              <a:off x="4344625" y="1998150"/>
              <a:ext cx="112850" cy="83775"/>
            </a:xfrm>
            <a:custGeom>
              <a:avLst/>
              <a:gdLst/>
              <a:ahLst/>
              <a:cxnLst/>
              <a:rect l="l" t="t" r="r" b="b"/>
              <a:pathLst>
                <a:path w="4514" h="3351" extrusionOk="0">
                  <a:moveTo>
                    <a:pt x="239" y="1"/>
                  </a:moveTo>
                  <a:cubicBezTo>
                    <a:pt x="0" y="594"/>
                    <a:pt x="85" y="1372"/>
                    <a:pt x="370" y="1926"/>
                  </a:cubicBezTo>
                  <a:cubicBezTo>
                    <a:pt x="663" y="2496"/>
                    <a:pt x="1117" y="2858"/>
                    <a:pt x="1595" y="3058"/>
                  </a:cubicBezTo>
                  <a:cubicBezTo>
                    <a:pt x="2080" y="3258"/>
                    <a:pt x="2580" y="3305"/>
                    <a:pt x="3081" y="3351"/>
                  </a:cubicBezTo>
                  <a:lnTo>
                    <a:pt x="4513" y="1472"/>
                  </a:lnTo>
                  <a:cubicBezTo>
                    <a:pt x="4413" y="1141"/>
                    <a:pt x="4205" y="894"/>
                    <a:pt x="3966" y="748"/>
                  </a:cubicBezTo>
                  <a:cubicBezTo>
                    <a:pt x="3735" y="602"/>
                    <a:pt x="3481" y="540"/>
                    <a:pt x="3227" y="486"/>
                  </a:cubicBezTo>
                  <a:cubicBezTo>
                    <a:pt x="3008" y="439"/>
                    <a:pt x="2796" y="425"/>
                    <a:pt x="2587" y="425"/>
                  </a:cubicBezTo>
                  <a:cubicBezTo>
                    <a:pt x="2283" y="425"/>
                    <a:pt x="1986" y="455"/>
                    <a:pt x="1689" y="455"/>
                  </a:cubicBezTo>
                  <a:cubicBezTo>
                    <a:pt x="1218" y="455"/>
                    <a:pt x="746" y="381"/>
                    <a:pt x="239" y="1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0" name="Google Shape;1950;p13"/>
            <p:cNvSpPr/>
            <p:nvPr/>
          </p:nvSpPr>
          <p:spPr>
            <a:xfrm>
              <a:off x="4341550" y="1996150"/>
              <a:ext cx="118250" cy="87725"/>
            </a:xfrm>
            <a:custGeom>
              <a:avLst/>
              <a:gdLst/>
              <a:ahLst/>
              <a:cxnLst/>
              <a:rect l="l" t="t" r="r" b="b"/>
              <a:pathLst>
                <a:path w="4730" h="3509" extrusionOk="0">
                  <a:moveTo>
                    <a:pt x="365" y="0"/>
                  </a:moveTo>
                  <a:cubicBezTo>
                    <a:pt x="330" y="0"/>
                    <a:pt x="297" y="29"/>
                    <a:pt x="285" y="58"/>
                  </a:cubicBezTo>
                  <a:cubicBezTo>
                    <a:pt x="0" y="866"/>
                    <a:pt x="170" y="1806"/>
                    <a:pt x="709" y="2476"/>
                  </a:cubicBezTo>
                  <a:cubicBezTo>
                    <a:pt x="1325" y="3246"/>
                    <a:pt x="2264" y="3415"/>
                    <a:pt x="3204" y="3508"/>
                  </a:cubicBezTo>
                  <a:cubicBezTo>
                    <a:pt x="3206" y="3508"/>
                    <a:pt x="3208" y="3508"/>
                    <a:pt x="3211" y="3508"/>
                  </a:cubicBezTo>
                  <a:cubicBezTo>
                    <a:pt x="3296" y="3508"/>
                    <a:pt x="3294" y="3369"/>
                    <a:pt x="3204" y="3354"/>
                  </a:cubicBezTo>
                  <a:cubicBezTo>
                    <a:pt x="2257" y="3261"/>
                    <a:pt x="1317" y="3084"/>
                    <a:pt x="732" y="2260"/>
                  </a:cubicBezTo>
                  <a:cubicBezTo>
                    <a:pt x="501" y="1921"/>
                    <a:pt x="362" y="1529"/>
                    <a:pt x="316" y="1121"/>
                  </a:cubicBezTo>
                  <a:cubicBezTo>
                    <a:pt x="293" y="920"/>
                    <a:pt x="254" y="574"/>
                    <a:pt x="347" y="381"/>
                  </a:cubicBezTo>
                  <a:cubicBezTo>
                    <a:pt x="396" y="287"/>
                    <a:pt x="408" y="252"/>
                    <a:pt x="435" y="252"/>
                  </a:cubicBezTo>
                  <a:cubicBezTo>
                    <a:pt x="464" y="252"/>
                    <a:pt x="509" y="291"/>
                    <a:pt x="632" y="343"/>
                  </a:cubicBezTo>
                  <a:cubicBezTo>
                    <a:pt x="1098" y="547"/>
                    <a:pt x="1517" y="603"/>
                    <a:pt x="1993" y="603"/>
                  </a:cubicBezTo>
                  <a:cubicBezTo>
                    <a:pt x="2091" y="603"/>
                    <a:pt x="2191" y="601"/>
                    <a:pt x="2295" y="597"/>
                  </a:cubicBezTo>
                  <a:cubicBezTo>
                    <a:pt x="2410" y="592"/>
                    <a:pt x="2527" y="588"/>
                    <a:pt x="2646" y="588"/>
                  </a:cubicBezTo>
                  <a:cubicBezTo>
                    <a:pt x="3429" y="588"/>
                    <a:pt x="4258" y="739"/>
                    <a:pt x="4559" y="1575"/>
                  </a:cubicBezTo>
                  <a:cubicBezTo>
                    <a:pt x="4574" y="1610"/>
                    <a:pt x="4604" y="1625"/>
                    <a:pt x="4634" y="1625"/>
                  </a:cubicBezTo>
                  <a:cubicBezTo>
                    <a:pt x="4682" y="1625"/>
                    <a:pt x="4729" y="1586"/>
                    <a:pt x="4705" y="1529"/>
                  </a:cubicBezTo>
                  <a:cubicBezTo>
                    <a:pt x="4459" y="851"/>
                    <a:pt x="3889" y="558"/>
                    <a:pt x="3196" y="458"/>
                  </a:cubicBezTo>
                  <a:cubicBezTo>
                    <a:pt x="2962" y="426"/>
                    <a:pt x="2734" y="419"/>
                    <a:pt x="2510" y="419"/>
                  </a:cubicBezTo>
                  <a:cubicBezTo>
                    <a:pt x="2333" y="419"/>
                    <a:pt x="2160" y="423"/>
                    <a:pt x="1988" y="423"/>
                  </a:cubicBezTo>
                  <a:cubicBezTo>
                    <a:pt x="1446" y="423"/>
                    <a:pt x="925" y="379"/>
                    <a:pt x="401" y="12"/>
                  </a:cubicBezTo>
                  <a:cubicBezTo>
                    <a:pt x="389" y="4"/>
                    <a:pt x="377" y="0"/>
                    <a:pt x="365" y="0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1" name="Google Shape;1951;p13"/>
            <p:cNvSpPr/>
            <p:nvPr/>
          </p:nvSpPr>
          <p:spPr>
            <a:xfrm>
              <a:off x="4303425" y="2068875"/>
              <a:ext cx="164250" cy="89525"/>
            </a:xfrm>
            <a:custGeom>
              <a:avLst/>
              <a:gdLst/>
              <a:ahLst/>
              <a:cxnLst/>
              <a:rect l="l" t="t" r="r" b="b"/>
              <a:pathLst>
                <a:path w="6570" h="3581" extrusionOk="0">
                  <a:moveTo>
                    <a:pt x="4251" y="0"/>
                  </a:moveTo>
                  <a:cubicBezTo>
                    <a:pt x="2679" y="0"/>
                    <a:pt x="1078" y="794"/>
                    <a:pt x="0" y="2301"/>
                  </a:cubicBezTo>
                  <a:cubicBezTo>
                    <a:pt x="148" y="2219"/>
                    <a:pt x="298" y="2184"/>
                    <a:pt x="450" y="2184"/>
                  </a:cubicBezTo>
                  <a:cubicBezTo>
                    <a:pt x="953" y="2184"/>
                    <a:pt x="1467" y="2567"/>
                    <a:pt x="1941" y="2863"/>
                  </a:cubicBezTo>
                  <a:cubicBezTo>
                    <a:pt x="2712" y="3340"/>
                    <a:pt x="3571" y="3581"/>
                    <a:pt x="4435" y="3581"/>
                  </a:cubicBezTo>
                  <a:cubicBezTo>
                    <a:pt x="5160" y="3581"/>
                    <a:pt x="5888" y="3412"/>
                    <a:pt x="6569" y="3071"/>
                  </a:cubicBezTo>
                  <a:lnTo>
                    <a:pt x="6246" y="460"/>
                  </a:lnTo>
                  <a:cubicBezTo>
                    <a:pt x="5617" y="151"/>
                    <a:pt x="4936" y="0"/>
                    <a:pt x="4251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2" name="Google Shape;1952;p13"/>
            <p:cNvSpPr/>
            <p:nvPr/>
          </p:nvSpPr>
          <p:spPr>
            <a:xfrm>
              <a:off x="4300725" y="2067325"/>
              <a:ext cx="169875" cy="92925"/>
            </a:xfrm>
            <a:custGeom>
              <a:avLst/>
              <a:gdLst/>
              <a:ahLst/>
              <a:cxnLst/>
              <a:rect l="l" t="t" r="r" b="b"/>
              <a:pathLst>
                <a:path w="6795" h="3717" extrusionOk="0">
                  <a:moveTo>
                    <a:pt x="4382" y="0"/>
                  </a:moveTo>
                  <a:cubicBezTo>
                    <a:pt x="2702" y="0"/>
                    <a:pt x="1087" y="899"/>
                    <a:pt x="47" y="2324"/>
                  </a:cubicBezTo>
                  <a:cubicBezTo>
                    <a:pt x="1" y="2383"/>
                    <a:pt x="61" y="2437"/>
                    <a:pt x="119" y="2437"/>
                  </a:cubicBezTo>
                  <a:cubicBezTo>
                    <a:pt x="128" y="2437"/>
                    <a:pt x="138" y="2435"/>
                    <a:pt x="147" y="2432"/>
                  </a:cubicBezTo>
                  <a:cubicBezTo>
                    <a:pt x="293" y="2366"/>
                    <a:pt x="436" y="2338"/>
                    <a:pt x="577" y="2338"/>
                  </a:cubicBezTo>
                  <a:cubicBezTo>
                    <a:pt x="1174" y="2338"/>
                    <a:pt x="1729" y="2843"/>
                    <a:pt x="2234" y="3117"/>
                  </a:cubicBezTo>
                  <a:cubicBezTo>
                    <a:pt x="2704" y="3379"/>
                    <a:pt x="3212" y="3564"/>
                    <a:pt x="3743" y="3649"/>
                  </a:cubicBezTo>
                  <a:cubicBezTo>
                    <a:pt x="4007" y="3694"/>
                    <a:pt x="4272" y="3717"/>
                    <a:pt x="4534" y="3717"/>
                  </a:cubicBezTo>
                  <a:cubicBezTo>
                    <a:pt x="5289" y="3717"/>
                    <a:pt x="6030" y="3534"/>
                    <a:pt x="6716" y="3202"/>
                  </a:cubicBezTo>
                  <a:cubicBezTo>
                    <a:pt x="6795" y="3163"/>
                    <a:pt x="6750" y="3061"/>
                    <a:pt x="6678" y="3061"/>
                  </a:cubicBezTo>
                  <a:cubicBezTo>
                    <a:pt x="6666" y="3061"/>
                    <a:pt x="6652" y="3064"/>
                    <a:pt x="6639" y="3071"/>
                  </a:cubicBezTo>
                  <a:cubicBezTo>
                    <a:pt x="5970" y="3393"/>
                    <a:pt x="5251" y="3562"/>
                    <a:pt x="4529" y="3562"/>
                  </a:cubicBezTo>
                  <a:cubicBezTo>
                    <a:pt x="3955" y="3562"/>
                    <a:pt x="3380" y="3455"/>
                    <a:pt x="2827" y="3233"/>
                  </a:cubicBezTo>
                  <a:cubicBezTo>
                    <a:pt x="2114" y="2946"/>
                    <a:pt x="1374" y="2191"/>
                    <a:pt x="577" y="2191"/>
                  </a:cubicBezTo>
                  <a:cubicBezTo>
                    <a:pt x="491" y="2191"/>
                    <a:pt x="404" y="2200"/>
                    <a:pt x="317" y="2219"/>
                  </a:cubicBezTo>
                  <a:lnTo>
                    <a:pt x="317" y="2219"/>
                  </a:lnTo>
                  <a:cubicBezTo>
                    <a:pt x="1324" y="950"/>
                    <a:pt x="2830" y="151"/>
                    <a:pt x="4388" y="151"/>
                  </a:cubicBezTo>
                  <a:cubicBezTo>
                    <a:pt x="5032" y="151"/>
                    <a:pt x="5685" y="287"/>
                    <a:pt x="6315" y="584"/>
                  </a:cubicBezTo>
                  <a:cubicBezTo>
                    <a:pt x="6329" y="591"/>
                    <a:pt x="6342" y="594"/>
                    <a:pt x="6354" y="594"/>
                  </a:cubicBezTo>
                  <a:cubicBezTo>
                    <a:pt x="6427" y="594"/>
                    <a:pt x="6471" y="492"/>
                    <a:pt x="6392" y="453"/>
                  </a:cubicBezTo>
                  <a:cubicBezTo>
                    <a:pt x="5733" y="143"/>
                    <a:pt x="5053" y="0"/>
                    <a:pt x="4382" y="0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3" name="Google Shape;1953;p13"/>
            <p:cNvSpPr/>
            <p:nvPr/>
          </p:nvSpPr>
          <p:spPr>
            <a:xfrm>
              <a:off x="4350325" y="1995675"/>
              <a:ext cx="92125" cy="68000"/>
            </a:xfrm>
            <a:custGeom>
              <a:avLst/>
              <a:gdLst/>
              <a:ahLst/>
              <a:cxnLst/>
              <a:rect l="l" t="t" r="r" b="b"/>
              <a:pathLst>
                <a:path w="3685" h="2720" extrusionOk="0">
                  <a:moveTo>
                    <a:pt x="95" y="1"/>
                  </a:moveTo>
                  <a:cubicBezTo>
                    <a:pt x="48" y="1"/>
                    <a:pt x="0" y="37"/>
                    <a:pt x="19" y="92"/>
                  </a:cubicBezTo>
                  <a:cubicBezTo>
                    <a:pt x="452" y="1570"/>
                    <a:pt x="1646" y="2720"/>
                    <a:pt x="3195" y="2720"/>
                  </a:cubicBezTo>
                  <a:cubicBezTo>
                    <a:pt x="3325" y="2720"/>
                    <a:pt x="3457" y="2712"/>
                    <a:pt x="3592" y="2695"/>
                  </a:cubicBezTo>
                  <a:cubicBezTo>
                    <a:pt x="3680" y="2680"/>
                    <a:pt x="3684" y="2540"/>
                    <a:pt x="3605" y="2540"/>
                  </a:cubicBezTo>
                  <a:cubicBezTo>
                    <a:pt x="3601" y="2540"/>
                    <a:pt x="3596" y="2540"/>
                    <a:pt x="3592" y="2541"/>
                  </a:cubicBezTo>
                  <a:cubicBezTo>
                    <a:pt x="3461" y="2557"/>
                    <a:pt x="3332" y="2565"/>
                    <a:pt x="3206" y="2565"/>
                  </a:cubicBezTo>
                  <a:cubicBezTo>
                    <a:pt x="1722" y="2565"/>
                    <a:pt x="584" y="1473"/>
                    <a:pt x="165" y="54"/>
                  </a:cubicBezTo>
                  <a:cubicBezTo>
                    <a:pt x="156" y="17"/>
                    <a:pt x="126" y="1"/>
                    <a:pt x="95" y="1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4" name="Google Shape;1954;p13"/>
            <p:cNvSpPr/>
            <p:nvPr/>
          </p:nvSpPr>
          <p:spPr>
            <a:xfrm>
              <a:off x="4586625" y="2199350"/>
              <a:ext cx="54900" cy="113775"/>
            </a:xfrm>
            <a:custGeom>
              <a:avLst/>
              <a:gdLst/>
              <a:ahLst/>
              <a:cxnLst/>
              <a:rect l="l" t="t" r="r" b="b"/>
              <a:pathLst>
                <a:path w="2196" h="4551" extrusionOk="0">
                  <a:moveTo>
                    <a:pt x="153" y="0"/>
                  </a:moveTo>
                  <a:cubicBezTo>
                    <a:pt x="114" y="0"/>
                    <a:pt x="74" y="23"/>
                    <a:pt x="70" y="70"/>
                  </a:cubicBezTo>
                  <a:cubicBezTo>
                    <a:pt x="0" y="809"/>
                    <a:pt x="116" y="1579"/>
                    <a:pt x="486" y="2234"/>
                  </a:cubicBezTo>
                  <a:cubicBezTo>
                    <a:pt x="932" y="3011"/>
                    <a:pt x="2103" y="3396"/>
                    <a:pt x="1880" y="4452"/>
                  </a:cubicBezTo>
                  <a:cubicBezTo>
                    <a:pt x="1866" y="4512"/>
                    <a:pt x="1914" y="4550"/>
                    <a:pt x="1959" y="4550"/>
                  </a:cubicBezTo>
                  <a:cubicBezTo>
                    <a:pt x="1989" y="4550"/>
                    <a:pt x="2017" y="4534"/>
                    <a:pt x="2026" y="4498"/>
                  </a:cubicBezTo>
                  <a:cubicBezTo>
                    <a:pt x="2195" y="3705"/>
                    <a:pt x="1695" y="3266"/>
                    <a:pt x="1148" y="2796"/>
                  </a:cubicBezTo>
                  <a:cubicBezTo>
                    <a:pt x="378" y="2126"/>
                    <a:pt x="131" y="1055"/>
                    <a:pt x="224" y="70"/>
                  </a:cubicBezTo>
                  <a:cubicBezTo>
                    <a:pt x="228" y="23"/>
                    <a:pt x="191" y="0"/>
                    <a:pt x="153" y="0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5" name="Google Shape;1955;p13"/>
            <p:cNvSpPr/>
            <p:nvPr/>
          </p:nvSpPr>
          <p:spPr>
            <a:xfrm>
              <a:off x="4669825" y="2179300"/>
              <a:ext cx="138300" cy="23000"/>
            </a:xfrm>
            <a:custGeom>
              <a:avLst/>
              <a:gdLst/>
              <a:ahLst/>
              <a:cxnLst/>
              <a:rect l="l" t="t" r="r" b="b"/>
              <a:pathLst>
                <a:path w="5532" h="920" extrusionOk="0">
                  <a:moveTo>
                    <a:pt x="1163" y="0"/>
                  </a:moveTo>
                  <a:cubicBezTo>
                    <a:pt x="803" y="0"/>
                    <a:pt x="444" y="44"/>
                    <a:pt x="84" y="155"/>
                  </a:cubicBezTo>
                  <a:cubicBezTo>
                    <a:pt x="0" y="183"/>
                    <a:pt x="24" y="306"/>
                    <a:pt x="98" y="306"/>
                  </a:cubicBezTo>
                  <a:cubicBezTo>
                    <a:pt x="106" y="306"/>
                    <a:pt x="114" y="305"/>
                    <a:pt x="123" y="302"/>
                  </a:cubicBezTo>
                  <a:cubicBezTo>
                    <a:pt x="469" y="197"/>
                    <a:pt x="813" y="156"/>
                    <a:pt x="1157" y="156"/>
                  </a:cubicBezTo>
                  <a:cubicBezTo>
                    <a:pt x="1699" y="156"/>
                    <a:pt x="2240" y="258"/>
                    <a:pt x="2787" y="371"/>
                  </a:cubicBezTo>
                  <a:cubicBezTo>
                    <a:pt x="3657" y="548"/>
                    <a:pt x="4527" y="733"/>
                    <a:pt x="5398" y="918"/>
                  </a:cubicBezTo>
                  <a:cubicBezTo>
                    <a:pt x="5402" y="919"/>
                    <a:pt x="5407" y="919"/>
                    <a:pt x="5411" y="919"/>
                  </a:cubicBezTo>
                  <a:cubicBezTo>
                    <a:pt x="5494" y="919"/>
                    <a:pt x="5531" y="786"/>
                    <a:pt x="5436" y="772"/>
                  </a:cubicBezTo>
                  <a:cubicBezTo>
                    <a:pt x="4450" y="564"/>
                    <a:pt x="3465" y="340"/>
                    <a:pt x="2471" y="148"/>
                  </a:cubicBezTo>
                  <a:cubicBezTo>
                    <a:pt x="2033" y="64"/>
                    <a:pt x="1598" y="0"/>
                    <a:pt x="1163" y="0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6" name="Google Shape;1956;p13"/>
            <p:cNvSpPr/>
            <p:nvPr/>
          </p:nvSpPr>
          <p:spPr>
            <a:xfrm>
              <a:off x="4685400" y="2117350"/>
              <a:ext cx="160900" cy="40075"/>
            </a:xfrm>
            <a:custGeom>
              <a:avLst/>
              <a:gdLst/>
              <a:ahLst/>
              <a:cxnLst/>
              <a:rect l="l" t="t" r="r" b="b"/>
              <a:pathLst>
                <a:path w="6436" h="1603" extrusionOk="0">
                  <a:moveTo>
                    <a:pt x="6323" y="1"/>
                  </a:moveTo>
                  <a:cubicBezTo>
                    <a:pt x="6305" y="1"/>
                    <a:pt x="6286" y="7"/>
                    <a:pt x="6269" y="23"/>
                  </a:cubicBezTo>
                  <a:cubicBezTo>
                    <a:pt x="5444" y="766"/>
                    <a:pt x="4498" y="1135"/>
                    <a:pt x="3421" y="1135"/>
                  </a:cubicBezTo>
                  <a:cubicBezTo>
                    <a:pt x="3281" y="1135"/>
                    <a:pt x="3140" y="1129"/>
                    <a:pt x="2996" y="1116"/>
                  </a:cubicBezTo>
                  <a:cubicBezTo>
                    <a:pt x="2520" y="1077"/>
                    <a:pt x="2045" y="1004"/>
                    <a:pt x="1585" y="1004"/>
                  </a:cubicBezTo>
                  <a:cubicBezTo>
                    <a:pt x="1055" y="1004"/>
                    <a:pt x="543" y="1101"/>
                    <a:pt x="69" y="1455"/>
                  </a:cubicBezTo>
                  <a:cubicBezTo>
                    <a:pt x="0" y="1506"/>
                    <a:pt x="39" y="1602"/>
                    <a:pt x="102" y="1602"/>
                  </a:cubicBezTo>
                  <a:cubicBezTo>
                    <a:pt x="116" y="1602"/>
                    <a:pt x="131" y="1597"/>
                    <a:pt x="146" y="1586"/>
                  </a:cubicBezTo>
                  <a:cubicBezTo>
                    <a:pt x="603" y="1244"/>
                    <a:pt x="1103" y="1150"/>
                    <a:pt x="1620" y="1150"/>
                  </a:cubicBezTo>
                  <a:cubicBezTo>
                    <a:pt x="2250" y="1150"/>
                    <a:pt x="2906" y="1290"/>
                    <a:pt x="3544" y="1290"/>
                  </a:cubicBezTo>
                  <a:cubicBezTo>
                    <a:pt x="3644" y="1290"/>
                    <a:pt x="3744" y="1286"/>
                    <a:pt x="3843" y="1278"/>
                  </a:cubicBezTo>
                  <a:cubicBezTo>
                    <a:pt x="4821" y="1209"/>
                    <a:pt x="5660" y="778"/>
                    <a:pt x="6376" y="131"/>
                  </a:cubicBezTo>
                  <a:cubicBezTo>
                    <a:pt x="6436" y="77"/>
                    <a:pt x="6385" y="1"/>
                    <a:pt x="6323" y="1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7" name="Google Shape;1957;p13"/>
            <p:cNvSpPr/>
            <p:nvPr/>
          </p:nvSpPr>
          <p:spPr>
            <a:xfrm>
              <a:off x="4305375" y="2103600"/>
              <a:ext cx="175025" cy="29900"/>
            </a:xfrm>
            <a:custGeom>
              <a:avLst/>
              <a:gdLst/>
              <a:ahLst/>
              <a:cxnLst/>
              <a:rect l="l" t="t" r="r" b="b"/>
              <a:pathLst>
                <a:path w="7001" h="1196" extrusionOk="0">
                  <a:moveTo>
                    <a:pt x="6885" y="0"/>
                  </a:moveTo>
                  <a:cubicBezTo>
                    <a:pt x="6869" y="0"/>
                    <a:pt x="6852" y="5"/>
                    <a:pt x="6838" y="18"/>
                  </a:cubicBezTo>
                  <a:cubicBezTo>
                    <a:pt x="6080" y="675"/>
                    <a:pt x="5211" y="1012"/>
                    <a:pt x="4300" y="1012"/>
                  </a:cubicBezTo>
                  <a:cubicBezTo>
                    <a:pt x="3832" y="1012"/>
                    <a:pt x="3353" y="923"/>
                    <a:pt x="2872" y="742"/>
                  </a:cubicBezTo>
                  <a:cubicBezTo>
                    <a:pt x="2316" y="530"/>
                    <a:pt x="1746" y="307"/>
                    <a:pt x="1193" y="307"/>
                  </a:cubicBezTo>
                  <a:cubicBezTo>
                    <a:pt x="804" y="307"/>
                    <a:pt x="424" y="417"/>
                    <a:pt x="61" y="719"/>
                  </a:cubicBezTo>
                  <a:cubicBezTo>
                    <a:pt x="0" y="768"/>
                    <a:pt x="55" y="845"/>
                    <a:pt x="118" y="845"/>
                  </a:cubicBezTo>
                  <a:cubicBezTo>
                    <a:pt x="135" y="845"/>
                    <a:pt x="153" y="840"/>
                    <a:pt x="169" y="827"/>
                  </a:cubicBezTo>
                  <a:cubicBezTo>
                    <a:pt x="502" y="550"/>
                    <a:pt x="852" y="449"/>
                    <a:pt x="1210" y="449"/>
                  </a:cubicBezTo>
                  <a:cubicBezTo>
                    <a:pt x="2117" y="449"/>
                    <a:pt x="3081" y="1098"/>
                    <a:pt x="3981" y="1181"/>
                  </a:cubicBezTo>
                  <a:cubicBezTo>
                    <a:pt x="4086" y="1191"/>
                    <a:pt x="4190" y="1195"/>
                    <a:pt x="4293" y="1195"/>
                  </a:cubicBezTo>
                  <a:cubicBezTo>
                    <a:pt x="5278" y="1195"/>
                    <a:pt x="6200" y="774"/>
                    <a:pt x="6946" y="126"/>
                  </a:cubicBezTo>
                  <a:cubicBezTo>
                    <a:pt x="7000" y="78"/>
                    <a:pt x="6945" y="0"/>
                    <a:pt x="6885" y="0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8" name="Google Shape;1958;p13"/>
            <p:cNvSpPr/>
            <p:nvPr/>
          </p:nvSpPr>
          <p:spPr>
            <a:xfrm>
              <a:off x="4526750" y="1911325"/>
              <a:ext cx="98800" cy="123450"/>
            </a:xfrm>
            <a:custGeom>
              <a:avLst/>
              <a:gdLst/>
              <a:ahLst/>
              <a:cxnLst/>
              <a:rect l="l" t="t" r="r" b="b"/>
              <a:pathLst>
                <a:path w="3952" h="4938" extrusionOk="0">
                  <a:moveTo>
                    <a:pt x="2318" y="1"/>
                  </a:moveTo>
                  <a:cubicBezTo>
                    <a:pt x="2095" y="432"/>
                    <a:pt x="1818" y="702"/>
                    <a:pt x="1533" y="933"/>
                  </a:cubicBezTo>
                  <a:cubicBezTo>
                    <a:pt x="1256" y="1164"/>
                    <a:pt x="971" y="1364"/>
                    <a:pt x="709" y="1695"/>
                  </a:cubicBezTo>
                  <a:cubicBezTo>
                    <a:pt x="455" y="2026"/>
                    <a:pt x="216" y="2504"/>
                    <a:pt x="108" y="3135"/>
                  </a:cubicBezTo>
                  <a:cubicBezTo>
                    <a:pt x="1" y="3759"/>
                    <a:pt x="54" y="4537"/>
                    <a:pt x="285" y="4937"/>
                  </a:cubicBezTo>
                  <a:lnTo>
                    <a:pt x="3797" y="4560"/>
                  </a:lnTo>
                  <a:cubicBezTo>
                    <a:pt x="3951" y="3944"/>
                    <a:pt x="3874" y="3143"/>
                    <a:pt x="3689" y="2581"/>
                  </a:cubicBezTo>
                  <a:cubicBezTo>
                    <a:pt x="3497" y="2026"/>
                    <a:pt x="3227" y="1656"/>
                    <a:pt x="2965" y="1295"/>
                  </a:cubicBezTo>
                  <a:cubicBezTo>
                    <a:pt x="2704" y="925"/>
                    <a:pt x="2480" y="578"/>
                    <a:pt x="2318" y="1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9" name="Google Shape;1959;p13"/>
            <p:cNvSpPr/>
            <p:nvPr/>
          </p:nvSpPr>
          <p:spPr>
            <a:xfrm>
              <a:off x="4522125" y="1909400"/>
              <a:ext cx="105725" cy="127250"/>
            </a:xfrm>
            <a:custGeom>
              <a:avLst/>
              <a:gdLst/>
              <a:ahLst/>
              <a:cxnLst/>
              <a:rect l="l" t="t" r="r" b="b"/>
              <a:pathLst>
                <a:path w="4229" h="5090" extrusionOk="0">
                  <a:moveTo>
                    <a:pt x="2499" y="0"/>
                  </a:moveTo>
                  <a:cubicBezTo>
                    <a:pt x="2473" y="0"/>
                    <a:pt x="2448" y="12"/>
                    <a:pt x="2434" y="39"/>
                  </a:cubicBezTo>
                  <a:cubicBezTo>
                    <a:pt x="1926" y="956"/>
                    <a:pt x="902" y="1372"/>
                    <a:pt x="470" y="2350"/>
                  </a:cubicBezTo>
                  <a:cubicBezTo>
                    <a:pt x="116" y="3150"/>
                    <a:pt x="1" y="4252"/>
                    <a:pt x="409" y="5053"/>
                  </a:cubicBezTo>
                  <a:cubicBezTo>
                    <a:pt x="423" y="5079"/>
                    <a:pt x="445" y="5089"/>
                    <a:pt x="468" y="5089"/>
                  </a:cubicBezTo>
                  <a:cubicBezTo>
                    <a:pt x="519" y="5089"/>
                    <a:pt x="572" y="5034"/>
                    <a:pt x="540" y="4976"/>
                  </a:cubicBezTo>
                  <a:cubicBezTo>
                    <a:pt x="85" y="4090"/>
                    <a:pt x="301" y="2765"/>
                    <a:pt x="848" y="1965"/>
                  </a:cubicBezTo>
                  <a:cubicBezTo>
                    <a:pt x="1303" y="1300"/>
                    <a:pt x="2042" y="934"/>
                    <a:pt x="2481" y="256"/>
                  </a:cubicBezTo>
                  <a:lnTo>
                    <a:pt x="2481" y="256"/>
                  </a:lnTo>
                  <a:cubicBezTo>
                    <a:pt x="2708" y="876"/>
                    <a:pt x="3088" y="1358"/>
                    <a:pt x="3435" y="1918"/>
                  </a:cubicBezTo>
                  <a:cubicBezTo>
                    <a:pt x="3928" y="2719"/>
                    <a:pt x="4113" y="3697"/>
                    <a:pt x="3905" y="4614"/>
                  </a:cubicBezTo>
                  <a:cubicBezTo>
                    <a:pt x="3891" y="4673"/>
                    <a:pt x="3937" y="4711"/>
                    <a:pt x="3982" y="4711"/>
                  </a:cubicBezTo>
                  <a:cubicBezTo>
                    <a:pt x="4012" y="4711"/>
                    <a:pt x="4042" y="4693"/>
                    <a:pt x="4051" y="4652"/>
                  </a:cubicBezTo>
                  <a:cubicBezTo>
                    <a:pt x="4228" y="3882"/>
                    <a:pt x="4136" y="3043"/>
                    <a:pt x="3820" y="2319"/>
                  </a:cubicBezTo>
                  <a:cubicBezTo>
                    <a:pt x="3458" y="1510"/>
                    <a:pt x="2835" y="917"/>
                    <a:pt x="2573" y="55"/>
                  </a:cubicBezTo>
                  <a:cubicBezTo>
                    <a:pt x="2564" y="20"/>
                    <a:pt x="2531" y="0"/>
                    <a:pt x="2499" y="0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0" name="Google Shape;1960;p13"/>
            <p:cNvSpPr/>
            <p:nvPr/>
          </p:nvSpPr>
          <p:spPr>
            <a:xfrm>
              <a:off x="4600300" y="1945400"/>
              <a:ext cx="99350" cy="113250"/>
            </a:xfrm>
            <a:custGeom>
              <a:avLst/>
              <a:gdLst/>
              <a:ahLst/>
              <a:cxnLst/>
              <a:rect l="l" t="t" r="r" b="b"/>
              <a:pathLst>
                <a:path w="3974" h="4530" extrusionOk="0">
                  <a:moveTo>
                    <a:pt x="3558" y="1"/>
                  </a:moveTo>
                  <a:lnTo>
                    <a:pt x="3558" y="1"/>
                  </a:lnTo>
                  <a:cubicBezTo>
                    <a:pt x="2780" y="147"/>
                    <a:pt x="2026" y="401"/>
                    <a:pt x="1294" y="779"/>
                  </a:cubicBezTo>
                  <a:cubicBezTo>
                    <a:pt x="1017" y="917"/>
                    <a:pt x="732" y="1087"/>
                    <a:pt x="493" y="1333"/>
                  </a:cubicBezTo>
                  <a:cubicBezTo>
                    <a:pt x="254" y="1587"/>
                    <a:pt x="62" y="1941"/>
                    <a:pt x="0" y="2357"/>
                  </a:cubicBezTo>
                  <a:lnTo>
                    <a:pt x="2395" y="4529"/>
                  </a:lnTo>
                  <a:cubicBezTo>
                    <a:pt x="2402" y="4529"/>
                    <a:pt x="2410" y="4530"/>
                    <a:pt x="2417" y="4530"/>
                  </a:cubicBezTo>
                  <a:cubicBezTo>
                    <a:pt x="2846" y="4530"/>
                    <a:pt x="3837" y="3874"/>
                    <a:pt x="3943" y="2504"/>
                  </a:cubicBezTo>
                  <a:cubicBezTo>
                    <a:pt x="3974" y="2188"/>
                    <a:pt x="3681" y="1225"/>
                    <a:pt x="3566" y="933"/>
                  </a:cubicBezTo>
                  <a:cubicBezTo>
                    <a:pt x="3450" y="640"/>
                    <a:pt x="3450" y="263"/>
                    <a:pt x="3558" y="1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1" name="Google Shape;1961;p13"/>
            <p:cNvSpPr/>
            <p:nvPr/>
          </p:nvSpPr>
          <p:spPr>
            <a:xfrm>
              <a:off x="4598150" y="1943600"/>
              <a:ext cx="103250" cy="116950"/>
            </a:xfrm>
            <a:custGeom>
              <a:avLst/>
              <a:gdLst/>
              <a:ahLst/>
              <a:cxnLst/>
              <a:rect l="l" t="t" r="r" b="b"/>
              <a:pathLst>
                <a:path w="4130" h="4678" extrusionOk="0">
                  <a:moveTo>
                    <a:pt x="3650" y="1"/>
                  </a:moveTo>
                  <a:cubicBezTo>
                    <a:pt x="3643" y="1"/>
                    <a:pt x="3636" y="2"/>
                    <a:pt x="3629" y="4"/>
                  </a:cubicBezTo>
                  <a:cubicBezTo>
                    <a:pt x="2250" y="265"/>
                    <a:pt x="317" y="828"/>
                    <a:pt x="9" y="2414"/>
                  </a:cubicBezTo>
                  <a:cubicBezTo>
                    <a:pt x="0" y="2469"/>
                    <a:pt x="49" y="2505"/>
                    <a:pt x="93" y="2505"/>
                  </a:cubicBezTo>
                  <a:cubicBezTo>
                    <a:pt x="122" y="2505"/>
                    <a:pt x="149" y="2489"/>
                    <a:pt x="156" y="2452"/>
                  </a:cubicBezTo>
                  <a:cubicBezTo>
                    <a:pt x="446" y="976"/>
                    <a:pt x="2225" y="438"/>
                    <a:pt x="3541" y="175"/>
                  </a:cubicBezTo>
                  <a:lnTo>
                    <a:pt x="3541" y="175"/>
                  </a:lnTo>
                  <a:cubicBezTo>
                    <a:pt x="3349" y="963"/>
                    <a:pt x="3938" y="1706"/>
                    <a:pt x="3960" y="2506"/>
                  </a:cubicBezTo>
                  <a:cubicBezTo>
                    <a:pt x="3975" y="3246"/>
                    <a:pt x="3359" y="4516"/>
                    <a:pt x="2481" y="4524"/>
                  </a:cubicBezTo>
                  <a:cubicBezTo>
                    <a:pt x="2381" y="4524"/>
                    <a:pt x="2381" y="4678"/>
                    <a:pt x="2481" y="4678"/>
                  </a:cubicBezTo>
                  <a:cubicBezTo>
                    <a:pt x="3174" y="4670"/>
                    <a:pt x="3736" y="3900"/>
                    <a:pt x="3952" y="3315"/>
                  </a:cubicBezTo>
                  <a:cubicBezTo>
                    <a:pt x="4122" y="2845"/>
                    <a:pt x="4129" y="2429"/>
                    <a:pt x="4014" y="1952"/>
                  </a:cubicBezTo>
                  <a:cubicBezTo>
                    <a:pt x="3875" y="1351"/>
                    <a:pt x="3513" y="704"/>
                    <a:pt x="3721" y="96"/>
                  </a:cubicBezTo>
                  <a:cubicBezTo>
                    <a:pt x="3741" y="42"/>
                    <a:pt x="3697" y="1"/>
                    <a:pt x="3650" y="1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2" name="Google Shape;1962;p13"/>
            <p:cNvSpPr/>
            <p:nvPr/>
          </p:nvSpPr>
          <p:spPr>
            <a:xfrm>
              <a:off x="4660750" y="2074350"/>
              <a:ext cx="100325" cy="75225"/>
            </a:xfrm>
            <a:custGeom>
              <a:avLst/>
              <a:gdLst/>
              <a:ahLst/>
              <a:cxnLst/>
              <a:rect l="l" t="t" r="r" b="b"/>
              <a:pathLst>
                <a:path w="4013" h="3009" extrusionOk="0">
                  <a:moveTo>
                    <a:pt x="1326" y="1"/>
                  </a:moveTo>
                  <a:cubicBezTo>
                    <a:pt x="1293" y="1"/>
                    <a:pt x="1259" y="1"/>
                    <a:pt x="1225" y="2"/>
                  </a:cubicBezTo>
                  <a:lnTo>
                    <a:pt x="0" y="2937"/>
                  </a:lnTo>
                  <a:cubicBezTo>
                    <a:pt x="238" y="2985"/>
                    <a:pt x="490" y="3009"/>
                    <a:pt x="746" y="3009"/>
                  </a:cubicBezTo>
                  <a:cubicBezTo>
                    <a:pt x="1376" y="3009"/>
                    <a:pt x="2029" y="2867"/>
                    <a:pt x="2549" y="2621"/>
                  </a:cubicBezTo>
                  <a:cubicBezTo>
                    <a:pt x="3273" y="2282"/>
                    <a:pt x="3843" y="1743"/>
                    <a:pt x="4013" y="1219"/>
                  </a:cubicBezTo>
                  <a:lnTo>
                    <a:pt x="4013" y="1219"/>
                  </a:lnTo>
                  <a:cubicBezTo>
                    <a:pt x="3980" y="1223"/>
                    <a:pt x="3948" y="1225"/>
                    <a:pt x="3917" y="1225"/>
                  </a:cubicBezTo>
                  <a:cubicBezTo>
                    <a:pt x="3676" y="1225"/>
                    <a:pt x="3456" y="1126"/>
                    <a:pt x="3319" y="1004"/>
                  </a:cubicBezTo>
                  <a:cubicBezTo>
                    <a:pt x="3165" y="873"/>
                    <a:pt x="3096" y="711"/>
                    <a:pt x="2965" y="565"/>
                  </a:cubicBezTo>
                  <a:cubicBezTo>
                    <a:pt x="2657" y="220"/>
                    <a:pt x="2007" y="1"/>
                    <a:pt x="1326" y="1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3" name="Google Shape;1963;p13"/>
            <p:cNvSpPr/>
            <p:nvPr/>
          </p:nvSpPr>
          <p:spPr>
            <a:xfrm>
              <a:off x="4657975" y="2072475"/>
              <a:ext cx="105400" cy="78750"/>
            </a:xfrm>
            <a:custGeom>
              <a:avLst/>
              <a:gdLst/>
              <a:ahLst/>
              <a:cxnLst/>
              <a:rect l="l" t="t" r="r" b="b"/>
              <a:pathLst>
                <a:path w="4216" h="3150" extrusionOk="0">
                  <a:moveTo>
                    <a:pt x="1336" y="0"/>
                  </a:moveTo>
                  <a:cubicBezTo>
                    <a:pt x="1236" y="0"/>
                    <a:pt x="1236" y="154"/>
                    <a:pt x="1336" y="154"/>
                  </a:cubicBezTo>
                  <a:cubicBezTo>
                    <a:pt x="1729" y="154"/>
                    <a:pt x="2106" y="193"/>
                    <a:pt x="2468" y="339"/>
                  </a:cubicBezTo>
                  <a:cubicBezTo>
                    <a:pt x="2845" y="493"/>
                    <a:pt x="2999" y="724"/>
                    <a:pt x="3261" y="1017"/>
                  </a:cubicBezTo>
                  <a:cubicBezTo>
                    <a:pt x="3369" y="1132"/>
                    <a:pt x="3477" y="1233"/>
                    <a:pt x="3631" y="1294"/>
                  </a:cubicBezTo>
                  <a:cubicBezTo>
                    <a:pt x="3869" y="1394"/>
                    <a:pt x="4039" y="1294"/>
                    <a:pt x="3900" y="1595"/>
                  </a:cubicBezTo>
                  <a:cubicBezTo>
                    <a:pt x="3608" y="2188"/>
                    <a:pt x="2791" y="2603"/>
                    <a:pt x="2206" y="2796"/>
                  </a:cubicBezTo>
                  <a:cubicBezTo>
                    <a:pt x="1779" y="2933"/>
                    <a:pt x="1333" y="3005"/>
                    <a:pt x="886" y="3005"/>
                  </a:cubicBezTo>
                  <a:cubicBezTo>
                    <a:pt x="632" y="3005"/>
                    <a:pt x="378" y="2982"/>
                    <a:pt x="127" y="2935"/>
                  </a:cubicBezTo>
                  <a:cubicBezTo>
                    <a:pt x="122" y="2934"/>
                    <a:pt x="118" y="2933"/>
                    <a:pt x="113" y="2933"/>
                  </a:cubicBezTo>
                  <a:cubicBezTo>
                    <a:pt x="31" y="2933"/>
                    <a:pt x="0" y="3066"/>
                    <a:pt x="88" y="3081"/>
                  </a:cubicBezTo>
                  <a:cubicBezTo>
                    <a:pt x="333" y="3126"/>
                    <a:pt x="595" y="3150"/>
                    <a:pt x="865" y="3150"/>
                  </a:cubicBezTo>
                  <a:cubicBezTo>
                    <a:pt x="2197" y="3150"/>
                    <a:pt x="3720" y="2583"/>
                    <a:pt x="4201" y="1310"/>
                  </a:cubicBezTo>
                  <a:cubicBezTo>
                    <a:pt x="4216" y="1263"/>
                    <a:pt x="4170" y="1217"/>
                    <a:pt x="4124" y="1217"/>
                  </a:cubicBezTo>
                  <a:cubicBezTo>
                    <a:pt x="4115" y="1217"/>
                    <a:pt x="4108" y="1217"/>
                    <a:pt x="4100" y="1217"/>
                  </a:cubicBezTo>
                  <a:cubicBezTo>
                    <a:pt x="3434" y="1217"/>
                    <a:pt x="3263" y="582"/>
                    <a:pt x="2745" y="293"/>
                  </a:cubicBezTo>
                  <a:cubicBezTo>
                    <a:pt x="2314" y="62"/>
                    <a:pt x="1821" y="0"/>
                    <a:pt x="1336" y="0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4" name="Google Shape;1964;p13"/>
            <p:cNvSpPr/>
            <p:nvPr/>
          </p:nvSpPr>
          <p:spPr>
            <a:xfrm>
              <a:off x="4588350" y="2133100"/>
              <a:ext cx="112275" cy="107075"/>
            </a:xfrm>
            <a:custGeom>
              <a:avLst/>
              <a:gdLst/>
              <a:ahLst/>
              <a:cxnLst/>
              <a:rect l="l" t="t" r="r" b="b"/>
              <a:pathLst>
                <a:path w="4491" h="4283" extrusionOk="0">
                  <a:moveTo>
                    <a:pt x="2177" y="1"/>
                  </a:moveTo>
                  <a:cubicBezTo>
                    <a:pt x="2167" y="1"/>
                    <a:pt x="2158" y="1"/>
                    <a:pt x="2149" y="1"/>
                  </a:cubicBezTo>
                  <a:lnTo>
                    <a:pt x="309" y="217"/>
                  </a:lnTo>
                  <a:cubicBezTo>
                    <a:pt x="1" y="856"/>
                    <a:pt x="286" y="1680"/>
                    <a:pt x="755" y="2127"/>
                  </a:cubicBezTo>
                  <a:cubicBezTo>
                    <a:pt x="1225" y="2566"/>
                    <a:pt x="1834" y="2743"/>
                    <a:pt x="2403" y="2989"/>
                  </a:cubicBezTo>
                  <a:cubicBezTo>
                    <a:pt x="2973" y="3236"/>
                    <a:pt x="3559" y="3613"/>
                    <a:pt x="3805" y="4283"/>
                  </a:cubicBezTo>
                  <a:cubicBezTo>
                    <a:pt x="4036" y="3798"/>
                    <a:pt x="4259" y="3228"/>
                    <a:pt x="4375" y="2689"/>
                  </a:cubicBezTo>
                  <a:cubicBezTo>
                    <a:pt x="4490" y="2150"/>
                    <a:pt x="4483" y="1557"/>
                    <a:pt x="4244" y="1095"/>
                  </a:cubicBezTo>
                  <a:cubicBezTo>
                    <a:pt x="4044" y="694"/>
                    <a:pt x="3690" y="425"/>
                    <a:pt x="3320" y="294"/>
                  </a:cubicBezTo>
                  <a:cubicBezTo>
                    <a:pt x="2951" y="158"/>
                    <a:pt x="2561" y="1"/>
                    <a:pt x="2177" y="1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5" name="Google Shape;1965;p13"/>
            <p:cNvSpPr/>
            <p:nvPr/>
          </p:nvSpPr>
          <p:spPr>
            <a:xfrm>
              <a:off x="4586050" y="2131200"/>
              <a:ext cx="121900" cy="110900"/>
            </a:xfrm>
            <a:custGeom>
              <a:avLst/>
              <a:gdLst/>
              <a:ahLst/>
              <a:cxnLst/>
              <a:rect l="l" t="t" r="r" b="b"/>
              <a:pathLst>
                <a:path w="4876" h="4436" extrusionOk="0">
                  <a:moveTo>
                    <a:pt x="2241" y="0"/>
                  </a:moveTo>
                  <a:cubicBezTo>
                    <a:pt x="2141" y="0"/>
                    <a:pt x="2141" y="154"/>
                    <a:pt x="2241" y="154"/>
                  </a:cubicBezTo>
                  <a:cubicBezTo>
                    <a:pt x="3135" y="185"/>
                    <a:pt x="4159" y="632"/>
                    <a:pt x="4398" y="1564"/>
                  </a:cubicBezTo>
                  <a:cubicBezTo>
                    <a:pt x="4623" y="2435"/>
                    <a:pt x="4259" y="3383"/>
                    <a:pt x="3900" y="4179"/>
                  </a:cubicBezTo>
                  <a:lnTo>
                    <a:pt x="3900" y="4179"/>
                  </a:lnTo>
                  <a:cubicBezTo>
                    <a:pt x="3551" y="3503"/>
                    <a:pt x="2926" y="3154"/>
                    <a:pt x="2226" y="2873"/>
                  </a:cubicBezTo>
                  <a:cubicBezTo>
                    <a:pt x="1733" y="2672"/>
                    <a:pt x="1233" y="2480"/>
                    <a:pt x="847" y="2095"/>
                  </a:cubicBezTo>
                  <a:cubicBezTo>
                    <a:pt x="393" y="1633"/>
                    <a:pt x="224" y="917"/>
                    <a:pt x="470" y="316"/>
                  </a:cubicBezTo>
                  <a:cubicBezTo>
                    <a:pt x="493" y="261"/>
                    <a:pt x="450" y="224"/>
                    <a:pt x="403" y="224"/>
                  </a:cubicBezTo>
                  <a:cubicBezTo>
                    <a:pt x="372" y="224"/>
                    <a:pt x="339" y="241"/>
                    <a:pt x="324" y="277"/>
                  </a:cubicBezTo>
                  <a:cubicBezTo>
                    <a:pt x="0" y="1078"/>
                    <a:pt x="362" y="1979"/>
                    <a:pt x="1055" y="2465"/>
                  </a:cubicBezTo>
                  <a:cubicBezTo>
                    <a:pt x="2010" y="3150"/>
                    <a:pt x="3312" y="3181"/>
                    <a:pt x="3835" y="4397"/>
                  </a:cubicBezTo>
                  <a:cubicBezTo>
                    <a:pt x="3843" y="4423"/>
                    <a:pt x="3868" y="4435"/>
                    <a:pt x="3895" y="4435"/>
                  </a:cubicBezTo>
                  <a:cubicBezTo>
                    <a:pt x="3924" y="4435"/>
                    <a:pt x="3954" y="4421"/>
                    <a:pt x="3966" y="4397"/>
                  </a:cubicBezTo>
                  <a:cubicBezTo>
                    <a:pt x="4390" y="3466"/>
                    <a:pt x="4875" y="2303"/>
                    <a:pt x="4475" y="1286"/>
                  </a:cubicBezTo>
                  <a:cubicBezTo>
                    <a:pt x="4136" y="431"/>
                    <a:pt x="3096" y="31"/>
                    <a:pt x="2241" y="0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6" name="Google Shape;1966;p13"/>
            <p:cNvSpPr/>
            <p:nvPr/>
          </p:nvSpPr>
          <p:spPr>
            <a:xfrm>
              <a:off x="4516550" y="2132925"/>
              <a:ext cx="102825" cy="107650"/>
            </a:xfrm>
            <a:custGeom>
              <a:avLst/>
              <a:gdLst/>
              <a:ahLst/>
              <a:cxnLst/>
              <a:rect l="l" t="t" r="r" b="b"/>
              <a:pathLst>
                <a:path w="4113" h="4306" extrusionOk="0">
                  <a:moveTo>
                    <a:pt x="1148" y="1"/>
                  </a:moveTo>
                  <a:cubicBezTo>
                    <a:pt x="717" y="147"/>
                    <a:pt x="347" y="547"/>
                    <a:pt x="170" y="1040"/>
                  </a:cubicBezTo>
                  <a:cubicBezTo>
                    <a:pt x="0" y="1541"/>
                    <a:pt x="39" y="2134"/>
                    <a:pt x="278" y="2573"/>
                  </a:cubicBezTo>
                  <a:cubicBezTo>
                    <a:pt x="432" y="2850"/>
                    <a:pt x="647" y="3066"/>
                    <a:pt x="786" y="3358"/>
                  </a:cubicBezTo>
                  <a:cubicBezTo>
                    <a:pt x="924" y="3651"/>
                    <a:pt x="948" y="4074"/>
                    <a:pt x="724" y="4305"/>
                  </a:cubicBezTo>
                  <a:cubicBezTo>
                    <a:pt x="1517" y="3967"/>
                    <a:pt x="2380" y="3666"/>
                    <a:pt x="3081" y="3104"/>
                  </a:cubicBezTo>
                  <a:cubicBezTo>
                    <a:pt x="3412" y="2842"/>
                    <a:pt x="3743" y="2534"/>
                    <a:pt x="3905" y="2103"/>
                  </a:cubicBezTo>
                  <a:cubicBezTo>
                    <a:pt x="4113" y="1525"/>
                    <a:pt x="3943" y="794"/>
                    <a:pt x="3512" y="470"/>
                  </a:cubicBezTo>
                  <a:lnTo>
                    <a:pt x="1148" y="1"/>
                  </a:ln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7" name="Google Shape;1967;p13"/>
            <p:cNvSpPr/>
            <p:nvPr/>
          </p:nvSpPr>
          <p:spPr>
            <a:xfrm>
              <a:off x="4514625" y="2131025"/>
              <a:ext cx="112450" cy="111400"/>
            </a:xfrm>
            <a:custGeom>
              <a:avLst/>
              <a:gdLst/>
              <a:ahLst/>
              <a:cxnLst/>
              <a:rect l="l" t="t" r="r" b="b"/>
              <a:pathLst>
                <a:path w="4498" h="4456" extrusionOk="0">
                  <a:moveTo>
                    <a:pt x="1239" y="1"/>
                  </a:moveTo>
                  <a:cubicBezTo>
                    <a:pt x="1230" y="1"/>
                    <a:pt x="1220" y="3"/>
                    <a:pt x="1209" y="7"/>
                  </a:cubicBezTo>
                  <a:cubicBezTo>
                    <a:pt x="516" y="277"/>
                    <a:pt x="108" y="939"/>
                    <a:pt x="70" y="1671"/>
                  </a:cubicBezTo>
                  <a:cubicBezTo>
                    <a:pt x="54" y="2048"/>
                    <a:pt x="139" y="2425"/>
                    <a:pt x="331" y="2756"/>
                  </a:cubicBezTo>
                  <a:cubicBezTo>
                    <a:pt x="609" y="3234"/>
                    <a:pt x="1171" y="3765"/>
                    <a:pt x="740" y="4343"/>
                  </a:cubicBezTo>
                  <a:cubicBezTo>
                    <a:pt x="694" y="4402"/>
                    <a:pt x="754" y="4456"/>
                    <a:pt x="811" y="4456"/>
                  </a:cubicBezTo>
                  <a:cubicBezTo>
                    <a:pt x="821" y="4456"/>
                    <a:pt x="831" y="4454"/>
                    <a:pt x="840" y="4451"/>
                  </a:cubicBezTo>
                  <a:cubicBezTo>
                    <a:pt x="1879" y="4012"/>
                    <a:pt x="3081" y="3604"/>
                    <a:pt x="3789" y="2672"/>
                  </a:cubicBezTo>
                  <a:cubicBezTo>
                    <a:pt x="4282" y="2017"/>
                    <a:pt x="4282" y="1047"/>
                    <a:pt x="3643" y="492"/>
                  </a:cubicBezTo>
                  <a:cubicBezTo>
                    <a:pt x="3627" y="477"/>
                    <a:pt x="3609" y="470"/>
                    <a:pt x="3592" y="470"/>
                  </a:cubicBezTo>
                  <a:cubicBezTo>
                    <a:pt x="3534" y="470"/>
                    <a:pt x="3482" y="547"/>
                    <a:pt x="3535" y="600"/>
                  </a:cubicBezTo>
                  <a:cubicBezTo>
                    <a:pt x="4498" y="1440"/>
                    <a:pt x="3797" y="2618"/>
                    <a:pt x="2981" y="3219"/>
                  </a:cubicBezTo>
                  <a:cubicBezTo>
                    <a:pt x="2375" y="3664"/>
                    <a:pt x="1669" y="3940"/>
                    <a:pt x="981" y="4227"/>
                  </a:cubicBezTo>
                  <a:lnTo>
                    <a:pt x="981" y="4227"/>
                  </a:lnTo>
                  <a:cubicBezTo>
                    <a:pt x="1163" y="3787"/>
                    <a:pt x="900" y="3316"/>
                    <a:pt x="632" y="2934"/>
                  </a:cubicBezTo>
                  <a:cubicBezTo>
                    <a:pt x="0" y="2033"/>
                    <a:pt x="93" y="608"/>
                    <a:pt x="1248" y="154"/>
                  </a:cubicBezTo>
                  <a:cubicBezTo>
                    <a:pt x="1330" y="119"/>
                    <a:pt x="1309" y="1"/>
                    <a:pt x="1239" y="1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8" name="Google Shape;1968;p13"/>
            <p:cNvSpPr/>
            <p:nvPr/>
          </p:nvSpPr>
          <p:spPr>
            <a:xfrm>
              <a:off x="4422400" y="2103225"/>
              <a:ext cx="152125" cy="94825"/>
            </a:xfrm>
            <a:custGeom>
              <a:avLst/>
              <a:gdLst/>
              <a:ahLst/>
              <a:cxnLst/>
              <a:rect l="l" t="t" r="r" b="b"/>
              <a:pathLst>
                <a:path w="6085" h="3793" extrusionOk="0">
                  <a:moveTo>
                    <a:pt x="1917" y="0"/>
                  </a:moveTo>
                  <a:cubicBezTo>
                    <a:pt x="1635" y="0"/>
                    <a:pt x="1344" y="100"/>
                    <a:pt x="1102" y="280"/>
                  </a:cubicBezTo>
                  <a:cubicBezTo>
                    <a:pt x="802" y="503"/>
                    <a:pt x="578" y="850"/>
                    <a:pt x="501" y="1227"/>
                  </a:cubicBezTo>
                  <a:cubicBezTo>
                    <a:pt x="416" y="1604"/>
                    <a:pt x="470" y="1997"/>
                    <a:pt x="447" y="2382"/>
                  </a:cubicBezTo>
                  <a:cubicBezTo>
                    <a:pt x="432" y="2775"/>
                    <a:pt x="316" y="3206"/>
                    <a:pt x="1" y="3430"/>
                  </a:cubicBezTo>
                  <a:cubicBezTo>
                    <a:pt x="671" y="3672"/>
                    <a:pt x="1420" y="3793"/>
                    <a:pt x="2172" y="3793"/>
                  </a:cubicBezTo>
                  <a:cubicBezTo>
                    <a:pt x="2663" y="3793"/>
                    <a:pt x="3156" y="3741"/>
                    <a:pt x="3628" y="3637"/>
                  </a:cubicBezTo>
                  <a:cubicBezTo>
                    <a:pt x="4244" y="3507"/>
                    <a:pt x="4875" y="3260"/>
                    <a:pt x="5345" y="2790"/>
                  </a:cubicBezTo>
                  <a:cubicBezTo>
                    <a:pt x="5815" y="2321"/>
                    <a:pt x="6084" y="1574"/>
                    <a:pt x="5876" y="950"/>
                  </a:cubicBezTo>
                  <a:lnTo>
                    <a:pt x="2118" y="18"/>
                  </a:lnTo>
                  <a:cubicBezTo>
                    <a:pt x="2052" y="6"/>
                    <a:pt x="1985" y="0"/>
                    <a:pt x="1917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9" name="Google Shape;1969;p13"/>
            <p:cNvSpPr/>
            <p:nvPr/>
          </p:nvSpPr>
          <p:spPr>
            <a:xfrm>
              <a:off x="4419900" y="2101500"/>
              <a:ext cx="159625" cy="98750"/>
            </a:xfrm>
            <a:custGeom>
              <a:avLst/>
              <a:gdLst/>
              <a:ahLst/>
              <a:cxnLst/>
              <a:rect l="l" t="t" r="r" b="b"/>
              <a:pathLst>
                <a:path w="6385" h="3950" extrusionOk="0">
                  <a:moveTo>
                    <a:pt x="2049" y="1"/>
                  </a:moveTo>
                  <a:cubicBezTo>
                    <a:pt x="1471" y="1"/>
                    <a:pt x="959" y="323"/>
                    <a:pt x="678" y="849"/>
                  </a:cubicBezTo>
                  <a:cubicBezTo>
                    <a:pt x="255" y="1658"/>
                    <a:pt x="809" y="2798"/>
                    <a:pt x="47" y="3445"/>
                  </a:cubicBezTo>
                  <a:cubicBezTo>
                    <a:pt x="1" y="3483"/>
                    <a:pt x="31" y="3552"/>
                    <a:pt x="78" y="3568"/>
                  </a:cubicBezTo>
                  <a:cubicBezTo>
                    <a:pt x="786" y="3815"/>
                    <a:pt x="1561" y="3949"/>
                    <a:pt x="2333" y="3949"/>
                  </a:cubicBezTo>
                  <a:cubicBezTo>
                    <a:pt x="3030" y="3949"/>
                    <a:pt x="3724" y="3840"/>
                    <a:pt x="4367" y="3606"/>
                  </a:cubicBezTo>
                  <a:cubicBezTo>
                    <a:pt x="5437" y="3221"/>
                    <a:pt x="6385" y="2212"/>
                    <a:pt x="6053" y="1003"/>
                  </a:cubicBezTo>
                  <a:cubicBezTo>
                    <a:pt x="6044" y="964"/>
                    <a:pt x="6016" y="947"/>
                    <a:pt x="5986" y="947"/>
                  </a:cubicBezTo>
                  <a:cubicBezTo>
                    <a:pt x="5941" y="947"/>
                    <a:pt x="5893" y="986"/>
                    <a:pt x="5907" y="1042"/>
                  </a:cubicBezTo>
                  <a:cubicBezTo>
                    <a:pt x="6292" y="2467"/>
                    <a:pt x="4898" y="3368"/>
                    <a:pt x="3705" y="3637"/>
                  </a:cubicBezTo>
                  <a:cubicBezTo>
                    <a:pt x="3242" y="3739"/>
                    <a:pt x="2770" y="3790"/>
                    <a:pt x="2297" y="3790"/>
                  </a:cubicBezTo>
                  <a:cubicBezTo>
                    <a:pt x="1602" y="3790"/>
                    <a:pt x="908" y="3681"/>
                    <a:pt x="247" y="3466"/>
                  </a:cubicBezTo>
                  <a:lnTo>
                    <a:pt x="247" y="3466"/>
                  </a:lnTo>
                  <a:cubicBezTo>
                    <a:pt x="606" y="3092"/>
                    <a:pt x="632" y="2572"/>
                    <a:pt x="632" y="2066"/>
                  </a:cubicBezTo>
                  <a:cubicBezTo>
                    <a:pt x="625" y="1128"/>
                    <a:pt x="1008" y="149"/>
                    <a:pt x="2053" y="149"/>
                  </a:cubicBezTo>
                  <a:cubicBezTo>
                    <a:pt x="2107" y="149"/>
                    <a:pt x="2162" y="151"/>
                    <a:pt x="2218" y="156"/>
                  </a:cubicBezTo>
                  <a:cubicBezTo>
                    <a:pt x="2223" y="157"/>
                    <a:pt x="2228" y="157"/>
                    <a:pt x="2232" y="157"/>
                  </a:cubicBezTo>
                  <a:cubicBezTo>
                    <a:pt x="2318" y="157"/>
                    <a:pt x="2314" y="17"/>
                    <a:pt x="2218" y="10"/>
                  </a:cubicBezTo>
                  <a:cubicBezTo>
                    <a:pt x="2161" y="4"/>
                    <a:pt x="2105" y="1"/>
                    <a:pt x="2049" y="1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0" name="Google Shape;1970;p13"/>
            <p:cNvSpPr/>
            <p:nvPr/>
          </p:nvSpPr>
          <p:spPr>
            <a:xfrm>
              <a:off x="4394875" y="2028350"/>
              <a:ext cx="102625" cy="80825"/>
            </a:xfrm>
            <a:custGeom>
              <a:avLst/>
              <a:gdLst/>
              <a:ahLst/>
              <a:cxnLst/>
              <a:rect l="l" t="t" r="r" b="b"/>
              <a:pathLst>
                <a:path w="4105" h="3233" extrusionOk="0">
                  <a:moveTo>
                    <a:pt x="2378" y="0"/>
                  </a:moveTo>
                  <a:cubicBezTo>
                    <a:pt x="1924" y="0"/>
                    <a:pt x="1464" y="101"/>
                    <a:pt x="1017" y="202"/>
                  </a:cubicBezTo>
                  <a:cubicBezTo>
                    <a:pt x="678" y="279"/>
                    <a:pt x="339" y="348"/>
                    <a:pt x="0" y="426"/>
                  </a:cubicBezTo>
                  <a:cubicBezTo>
                    <a:pt x="85" y="972"/>
                    <a:pt x="139" y="1473"/>
                    <a:pt x="409" y="1943"/>
                  </a:cubicBezTo>
                  <a:cubicBezTo>
                    <a:pt x="747" y="2536"/>
                    <a:pt x="1325" y="2967"/>
                    <a:pt x="2003" y="3144"/>
                  </a:cubicBezTo>
                  <a:cubicBezTo>
                    <a:pt x="2231" y="3203"/>
                    <a:pt x="2468" y="3232"/>
                    <a:pt x="2707" y="3232"/>
                  </a:cubicBezTo>
                  <a:cubicBezTo>
                    <a:pt x="3184" y="3232"/>
                    <a:pt x="3669" y="3116"/>
                    <a:pt x="4105" y="2890"/>
                  </a:cubicBezTo>
                  <a:lnTo>
                    <a:pt x="3782" y="479"/>
                  </a:lnTo>
                  <a:cubicBezTo>
                    <a:pt x="3450" y="148"/>
                    <a:pt x="2958" y="10"/>
                    <a:pt x="2472" y="2"/>
                  </a:cubicBezTo>
                  <a:cubicBezTo>
                    <a:pt x="2441" y="1"/>
                    <a:pt x="2410" y="0"/>
                    <a:pt x="2378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1" name="Google Shape;1971;p13"/>
            <p:cNvSpPr/>
            <p:nvPr/>
          </p:nvSpPr>
          <p:spPr>
            <a:xfrm>
              <a:off x="4392750" y="2026275"/>
              <a:ext cx="107575" cy="84525"/>
            </a:xfrm>
            <a:custGeom>
              <a:avLst/>
              <a:gdLst/>
              <a:ahLst/>
              <a:cxnLst/>
              <a:rect l="l" t="t" r="r" b="b"/>
              <a:pathLst>
                <a:path w="4303" h="3381" extrusionOk="0">
                  <a:moveTo>
                    <a:pt x="2435" y="0"/>
                  </a:moveTo>
                  <a:cubicBezTo>
                    <a:pt x="1636" y="0"/>
                    <a:pt x="777" y="276"/>
                    <a:pt x="62" y="431"/>
                  </a:cubicBezTo>
                  <a:cubicBezTo>
                    <a:pt x="16" y="447"/>
                    <a:pt x="1" y="485"/>
                    <a:pt x="8" y="524"/>
                  </a:cubicBezTo>
                  <a:cubicBezTo>
                    <a:pt x="170" y="1571"/>
                    <a:pt x="447" y="2503"/>
                    <a:pt x="1433" y="3042"/>
                  </a:cubicBezTo>
                  <a:cubicBezTo>
                    <a:pt x="1855" y="3275"/>
                    <a:pt x="2313" y="3380"/>
                    <a:pt x="2773" y="3380"/>
                  </a:cubicBezTo>
                  <a:cubicBezTo>
                    <a:pt x="3270" y="3380"/>
                    <a:pt x="3769" y="3258"/>
                    <a:pt x="4228" y="3042"/>
                  </a:cubicBezTo>
                  <a:cubicBezTo>
                    <a:pt x="4303" y="3002"/>
                    <a:pt x="4253" y="2896"/>
                    <a:pt x="4183" y="2896"/>
                  </a:cubicBezTo>
                  <a:cubicBezTo>
                    <a:pt x="4173" y="2896"/>
                    <a:pt x="4162" y="2899"/>
                    <a:pt x="4151" y="2903"/>
                  </a:cubicBezTo>
                  <a:cubicBezTo>
                    <a:pt x="3725" y="3109"/>
                    <a:pt x="3262" y="3211"/>
                    <a:pt x="2809" y="3211"/>
                  </a:cubicBezTo>
                  <a:cubicBezTo>
                    <a:pt x="1714" y="3211"/>
                    <a:pt x="675" y="2616"/>
                    <a:pt x="332" y="1440"/>
                  </a:cubicBezTo>
                  <a:cubicBezTo>
                    <a:pt x="270" y="1225"/>
                    <a:pt x="78" y="709"/>
                    <a:pt x="270" y="547"/>
                  </a:cubicBezTo>
                  <a:cubicBezTo>
                    <a:pt x="340" y="485"/>
                    <a:pt x="694" y="455"/>
                    <a:pt x="778" y="431"/>
                  </a:cubicBezTo>
                  <a:cubicBezTo>
                    <a:pt x="956" y="393"/>
                    <a:pt x="1125" y="354"/>
                    <a:pt x="1302" y="316"/>
                  </a:cubicBezTo>
                  <a:cubicBezTo>
                    <a:pt x="1682" y="236"/>
                    <a:pt x="2089" y="160"/>
                    <a:pt x="2485" y="160"/>
                  </a:cubicBezTo>
                  <a:cubicBezTo>
                    <a:pt x="2965" y="160"/>
                    <a:pt x="3429" y="271"/>
                    <a:pt x="3813" y="616"/>
                  </a:cubicBezTo>
                  <a:cubicBezTo>
                    <a:pt x="3828" y="632"/>
                    <a:pt x="3846" y="639"/>
                    <a:pt x="3863" y="639"/>
                  </a:cubicBezTo>
                  <a:cubicBezTo>
                    <a:pt x="3922" y="639"/>
                    <a:pt x="3974" y="562"/>
                    <a:pt x="3920" y="509"/>
                  </a:cubicBezTo>
                  <a:cubicBezTo>
                    <a:pt x="3496" y="128"/>
                    <a:pt x="2980" y="0"/>
                    <a:pt x="2435" y="0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2" name="Google Shape;1972;p13"/>
            <p:cNvSpPr/>
            <p:nvPr/>
          </p:nvSpPr>
          <p:spPr>
            <a:xfrm>
              <a:off x="4465150" y="1937125"/>
              <a:ext cx="114950" cy="129975"/>
            </a:xfrm>
            <a:custGeom>
              <a:avLst/>
              <a:gdLst/>
              <a:ahLst/>
              <a:cxnLst/>
              <a:rect l="l" t="t" r="r" b="b"/>
              <a:pathLst>
                <a:path w="4598" h="5199" extrusionOk="0">
                  <a:moveTo>
                    <a:pt x="1109" y="1"/>
                  </a:moveTo>
                  <a:lnTo>
                    <a:pt x="1109" y="1"/>
                  </a:lnTo>
                  <a:cubicBezTo>
                    <a:pt x="1255" y="316"/>
                    <a:pt x="1186" y="786"/>
                    <a:pt x="1024" y="1117"/>
                  </a:cubicBezTo>
                  <a:cubicBezTo>
                    <a:pt x="863" y="1448"/>
                    <a:pt x="0" y="2450"/>
                    <a:pt x="62" y="3258"/>
                  </a:cubicBezTo>
                  <a:cubicBezTo>
                    <a:pt x="108" y="3851"/>
                    <a:pt x="455" y="4490"/>
                    <a:pt x="840" y="4552"/>
                  </a:cubicBezTo>
                  <a:lnTo>
                    <a:pt x="4382" y="5199"/>
                  </a:lnTo>
                  <a:cubicBezTo>
                    <a:pt x="4598" y="2865"/>
                    <a:pt x="3165" y="1125"/>
                    <a:pt x="1895" y="386"/>
                  </a:cubicBezTo>
                  <a:cubicBezTo>
                    <a:pt x="1648" y="239"/>
                    <a:pt x="1379" y="93"/>
                    <a:pt x="1109" y="1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3" name="Google Shape;1973;p13"/>
            <p:cNvSpPr/>
            <p:nvPr/>
          </p:nvSpPr>
          <p:spPr>
            <a:xfrm>
              <a:off x="4461875" y="1935275"/>
              <a:ext cx="119000" cy="133700"/>
            </a:xfrm>
            <a:custGeom>
              <a:avLst/>
              <a:gdLst/>
              <a:ahLst/>
              <a:cxnLst/>
              <a:rect l="l" t="t" r="r" b="b"/>
              <a:pathLst>
                <a:path w="4760" h="5348" extrusionOk="0">
                  <a:moveTo>
                    <a:pt x="1231" y="0"/>
                  </a:moveTo>
                  <a:cubicBezTo>
                    <a:pt x="1185" y="0"/>
                    <a:pt x="1143" y="52"/>
                    <a:pt x="1163" y="98"/>
                  </a:cubicBezTo>
                  <a:cubicBezTo>
                    <a:pt x="1525" y="1084"/>
                    <a:pt x="470" y="1877"/>
                    <a:pt x="201" y="2747"/>
                  </a:cubicBezTo>
                  <a:cubicBezTo>
                    <a:pt x="0" y="3394"/>
                    <a:pt x="208" y="4480"/>
                    <a:pt x="948" y="4703"/>
                  </a:cubicBezTo>
                  <a:cubicBezTo>
                    <a:pt x="955" y="4705"/>
                    <a:pt x="962" y="4705"/>
                    <a:pt x="968" y="4705"/>
                  </a:cubicBezTo>
                  <a:cubicBezTo>
                    <a:pt x="1053" y="4705"/>
                    <a:pt x="1079" y="4578"/>
                    <a:pt x="994" y="4557"/>
                  </a:cubicBezTo>
                  <a:cubicBezTo>
                    <a:pt x="385" y="4372"/>
                    <a:pt x="185" y="3448"/>
                    <a:pt x="316" y="2916"/>
                  </a:cubicBezTo>
                  <a:cubicBezTo>
                    <a:pt x="416" y="2485"/>
                    <a:pt x="663" y="2100"/>
                    <a:pt x="901" y="1738"/>
                  </a:cubicBezTo>
                  <a:cubicBezTo>
                    <a:pt x="1213" y="1264"/>
                    <a:pt x="1491" y="777"/>
                    <a:pt x="1356" y="205"/>
                  </a:cubicBezTo>
                  <a:lnTo>
                    <a:pt x="1356" y="205"/>
                  </a:lnTo>
                  <a:cubicBezTo>
                    <a:pt x="3361" y="1018"/>
                    <a:pt x="4602" y="3127"/>
                    <a:pt x="4436" y="5273"/>
                  </a:cubicBezTo>
                  <a:cubicBezTo>
                    <a:pt x="4432" y="5323"/>
                    <a:pt x="4469" y="5348"/>
                    <a:pt x="4507" y="5348"/>
                  </a:cubicBezTo>
                  <a:cubicBezTo>
                    <a:pt x="4546" y="5348"/>
                    <a:pt x="4586" y="5323"/>
                    <a:pt x="4590" y="5273"/>
                  </a:cubicBezTo>
                  <a:cubicBezTo>
                    <a:pt x="4759" y="3009"/>
                    <a:pt x="3404" y="799"/>
                    <a:pt x="1256" y="5"/>
                  </a:cubicBezTo>
                  <a:cubicBezTo>
                    <a:pt x="1248" y="2"/>
                    <a:pt x="1239" y="0"/>
                    <a:pt x="1231" y="0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4" name="Google Shape;1974;p13"/>
            <p:cNvSpPr/>
            <p:nvPr/>
          </p:nvSpPr>
          <p:spPr>
            <a:xfrm>
              <a:off x="4425675" y="2145750"/>
              <a:ext cx="140525" cy="41750"/>
            </a:xfrm>
            <a:custGeom>
              <a:avLst/>
              <a:gdLst/>
              <a:ahLst/>
              <a:cxnLst/>
              <a:rect l="l" t="t" r="r" b="b"/>
              <a:pathLst>
                <a:path w="5621" h="1670" extrusionOk="0">
                  <a:moveTo>
                    <a:pt x="5515" y="0"/>
                  </a:moveTo>
                  <a:cubicBezTo>
                    <a:pt x="5496" y="0"/>
                    <a:pt x="5477" y="8"/>
                    <a:pt x="5460" y="27"/>
                  </a:cubicBezTo>
                  <a:cubicBezTo>
                    <a:pt x="4814" y="697"/>
                    <a:pt x="3774" y="1020"/>
                    <a:pt x="2896" y="1243"/>
                  </a:cubicBezTo>
                  <a:cubicBezTo>
                    <a:pt x="2180" y="1430"/>
                    <a:pt x="1449" y="1518"/>
                    <a:pt x="716" y="1518"/>
                  </a:cubicBezTo>
                  <a:cubicBezTo>
                    <a:pt x="511" y="1518"/>
                    <a:pt x="306" y="1511"/>
                    <a:pt x="101" y="1497"/>
                  </a:cubicBezTo>
                  <a:cubicBezTo>
                    <a:pt x="1" y="1497"/>
                    <a:pt x="1" y="1652"/>
                    <a:pt x="101" y="1652"/>
                  </a:cubicBezTo>
                  <a:cubicBezTo>
                    <a:pt x="293" y="1663"/>
                    <a:pt x="486" y="1669"/>
                    <a:pt x="679" y="1669"/>
                  </a:cubicBezTo>
                  <a:cubicBezTo>
                    <a:pt x="1501" y="1669"/>
                    <a:pt x="2319" y="1562"/>
                    <a:pt x="3112" y="1343"/>
                  </a:cubicBezTo>
                  <a:cubicBezTo>
                    <a:pt x="3967" y="1105"/>
                    <a:pt x="4945" y="781"/>
                    <a:pt x="5568" y="134"/>
                  </a:cubicBezTo>
                  <a:cubicBezTo>
                    <a:pt x="5621" y="76"/>
                    <a:pt x="5572" y="0"/>
                    <a:pt x="5515" y="0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5" name="Google Shape;1975;p13"/>
            <p:cNvSpPr/>
            <p:nvPr/>
          </p:nvSpPr>
          <p:spPr>
            <a:xfrm>
              <a:off x="4536525" y="2136600"/>
              <a:ext cx="67825" cy="100175"/>
            </a:xfrm>
            <a:custGeom>
              <a:avLst/>
              <a:gdLst/>
              <a:ahLst/>
              <a:cxnLst/>
              <a:rect l="l" t="t" r="r" b="b"/>
              <a:pathLst>
                <a:path w="2713" h="4007" extrusionOk="0">
                  <a:moveTo>
                    <a:pt x="1948" y="1"/>
                  </a:moveTo>
                  <a:cubicBezTo>
                    <a:pt x="1872" y="1"/>
                    <a:pt x="1824" y="105"/>
                    <a:pt x="1904" y="138"/>
                  </a:cubicBezTo>
                  <a:cubicBezTo>
                    <a:pt x="2674" y="493"/>
                    <a:pt x="1866" y="2025"/>
                    <a:pt x="1573" y="2480"/>
                  </a:cubicBezTo>
                  <a:cubicBezTo>
                    <a:pt x="1196" y="3073"/>
                    <a:pt x="695" y="3550"/>
                    <a:pt x="79" y="3866"/>
                  </a:cubicBezTo>
                  <a:cubicBezTo>
                    <a:pt x="0" y="3905"/>
                    <a:pt x="45" y="4006"/>
                    <a:pt x="117" y="4006"/>
                  </a:cubicBezTo>
                  <a:cubicBezTo>
                    <a:pt x="130" y="4006"/>
                    <a:pt x="143" y="4003"/>
                    <a:pt x="156" y="3997"/>
                  </a:cubicBezTo>
                  <a:cubicBezTo>
                    <a:pt x="980" y="3565"/>
                    <a:pt x="1619" y="2849"/>
                    <a:pt x="2004" y="2002"/>
                  </a:cubicBezTo>
                  <a:cubicBezTo>
                    <a:pt x="2243" y="1494"/>
                    <a:pt x="2713" y="346"/>
                    <a:pt x="1981" y="8"/>
                  </a:cubicBezTo>
                  <a:cubicBezTo>
                    <a:pt x="1970" y="3"/>
                    <a:pt x="1958" y="1"/>
                    <a:pt x="1948" y="1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6" name="Google Shape;1976;p13"/>
            <p:cNvSpPr/>
            <p:nvPr/>
          </p:nvSpPr>
          <p:spPr>
            <a:xfrm>
              <a:off x="4393925" y="2037850"/>
              <a:ext cx="136500" cy="41500"/>
            </a:xfrm>
            <a:custGeom>
              <a:avLst/>
              <a:gdLst/>
              <a:ahLst/>
              <a:cxnLst/>
              <a:rect l="l" t="t" r="r" b="b"/>
              <a:pathLst>
                <a:path w="5460" h="1660" extrusionOk="0">
                  <a:moveTo>
                    <a:pt x="111" y="0"/>
                  </a:moveTo>
                  <a:cubicBezTo>
                    <a:pt x="52" y="0"/>
                    <a:pt x="0" y="77"/>
                    <a:pt x="54" y="130"/>
                  </a:cubicBezTo>
                  <a:cubicBezTo>
                    <a:pt x="1089" y="1154"/>
                    <a:pt x="2485" y="1659"/>
                    <a:pt x="3905" y="1659"/>
                  </a:cubicBezTo>
                  <a:cubicBezTo>
                    <a:pt x="4397" y="1659"/>
                    <a:pt x="4892" y="1599"/>
                    <a:pt x="5375" y="1478"/>
                  </a:cubicBezTo>
                  <a:cubicBezTo>
                    <a:pt x="5459" y="1457"/>
                    <a:pt x="5435" y="1328"/>
                    <a:pt x="5354" y="1328"/>
                  </a:cubicBezTo>
                  <a:cubicBezTo>
                    <a:pt x="5346" y="1328"/>
                    <a:pt x="5338" y="1329"/>
                    <a:pt x="5329" y="1332"/>
                  </a:cubicBezTo>
                  <a:cubicBezTo>
                    <a:pt x="4861" y="1448"/>
                    <a:pt x="4382" y="1507"/>
                    <a:pt x="3905" y="1507"/>
                  </a:cubicBezTo>
                  <a:cubicBezTo>
                    <a:pt x="2527" y="1507"/>
                    <a:pt x="1168" y="1018"/>
                    <a:pt x="162" y="22"/>
                  </a:cubicBezTo>
                  <a:cubicBezTo>
                    <a:pt x="146" y="7"/>
                    <a:pt x="128" y="0"/>
                    <a:pt x="111" y="0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7" name="Google Shape;1977;p13"/>
            <p:cNvSpPr/>
            <p:nvPr/>
          </p:nvSpPr>
          <p:spPr>
            <a:xfrm>
              <a:off x="4634550" y="1942300"/>
              <a:ext cx="58700" cy="92725"/>
            </a:xfrm>
            <a:custGeom>
              <a:avLst/>
              <a:gdLst/>
              <a:ahLst/>
              <a:cxnLst/>
              <a:rect l="l" t="t" r="r" b="b"/>
              <a:pathLst>
                <a:path w="2348" h="3709" extrusionOk="0">
                  <a:moveTo>
                    <a:pt x="2238" y="1"/>
                  </a:moveTo>
                  <a:cubicBezTo>
                    <a:pt x="2215" y="1"/>
                    <a:pt x="2191" y="10"/>
                    <a:pt x="2173" y="32"/>
                  </a:cubicBezTo>
                  <a:cubicBezTo>
                    <a:pt x="1711" y="656"/>
                    <a:pt x="1957" y="1272"/>
                    <a:pt x="1888" y="1988"/>
                  </a:cubicBezTo>
                  <a:cubicBezTo>
                    <a:pt x="1795" y="3005"/>
                    <a:pt x="987" y="3390"/>
                    <a:pt x="86" y="3559"/>
                  </a:cubicBezTo>
                  <a:cubicBezTo>
                    <a:pt x="0" y="3581"/>
                    <a:pt x="27" y="3708"/>
                    <a:pt x="105" y="3708"/>
                  </a:cubicBezTo>
                  <a:cubicBezTo>
                    <a:pt x="111" y="3708"/>
                    <a:pt x="118" y="3707"/>
                    <a:pt x="124" y="3706"/>
                  </a:cubicBezTo>
                  <a:cubicBezTo>
                    <a:pt x="833" y="3575"/>
                    <a:pt x="1503" y="3359"/>
                    <a:pt x="1849" y="2682"/>
                  </a:cubicBezTo>
                  <a:cubicBezTo>
                    <a:pt x="2280" y="1850"/>
                    <a:pt x="1726" y="887"/>
                    <a:pt x="2304" y="109"/>
                  </a:cubicBezTo>
                  <a:cubicBezTo>
                    <a:pt x="2347" y="55"/>
                    <a:pt x="2294" y="1"/>
                    <a:pt x="2238" y="1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8" name="Google Shape;1978;p13"/>
            <p:cNvSpPr/>
            <p:nvPr/>
          </p:nvSpPr>
          <p:spPr>
            <a:xfrm>
              <a:off x="4479975" y="1937300"/>
              <a:ext cx="28325" cy="104700"/>
            </a:xfrm>
            <a:custGeom>
              <a:avLst/>
              <a:gdLst/>
              <a:ahLst/>
              <a:cxnLst/>
              <a:rect l="l" t="t" r="r" b="b"/>
              <a:pathLst>
                <a:path w="1133" h="4188" extrusionOk="0">
                  <a:moveTo>
                    <a:pt x="610" y="0"/>
                  </a:moveTo>
                  <a:cubicBezTo>
                    <a:pt x="555" y="0"/>
                    <a:pt x="501" y="55"/>
                    <a:pt x="539" y="109"/>
                  </a:cubicBezTo>
                  <a:cubicBezTo>
                    <a:pt x="1132" y="1049"/>
                    <a:pt x="501" y="1957"/>
                    <a:pt x="378" y="2912"/>
                  </a:cubicBezTo>
                  <a:cubicBezTo>
                    <a:pt x="316" y="3344"/>
                    <a:pt x="339" y="4021"/>
                    <a:pt x="840" y="4183"/>
                  </a:cubicBezTo>
                  <a:cubicBezTo>
                    <a:pt x="848" y="4186"/>
                    <a:pt x="857" y="4187"/>
                    <a:pt x="864" y="4187"/>
                  </a:cubicBezTo>
                  <a:cubicBezTo>
                    <a:pt x="938" y="4187"/>
                    <a:pt x="962" y="4065"/>
                    <a:pt x="878" y="4037"/>
                  </a:cubicBezTo>
                  <a:cubicBezTo>
                    <a:pt x="0" y="3759"/>
                    <a:pt x="793" y="2050"/>
                    <a:pt x="901" y="1488"/>
                  </a:cubicBezTo>
                  <a:cubicBezTo>
                    <a:pt x="1001" y="987"/>
                    <a:pt x="947" y="471"/>
                    <a:pt x="670" y="32"/>
                  </a:cubicBezTo>
                  <a:cubicBezTo>
                    <a:pt x="654" y="10"/>
                    <a:pt x="632" y="0"/>
                    <a:pt x="610" y="0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9" name="Google Shape;1979;p13"/>
            <p:cNvSpPr/>
            <p:nvPr/>
          </p:nvSpPr>
          <p:spPr>
            <a:xfrm>
              <a:off x="4534075" y="1966975"/>
              <a:ext cx="97250" cy="91275"/>
            </a:xfrm>
            <a:custGeom>
              <a:avLst/>
              <a:gdLst/>
              <a:ahLst/>
              <a:cxnLst/>
              <a:rect l="l" t="t" r="r" b="b"/>
              <a:pathLst>
                <a:path w="3890" h="3651" extrusionOk="0">
                  <a:moveTo>
                    <a:pt x="1664" y="0"/>
                  </a:moveTo>
                  <a:cubicBezTo>
                    <a:pt x="1672" y="29"/>
                    <a:pt x="1682" y="57"/>
                    <a:pt x="1692" y="84"/>
                  </a:cubicBezTo>
                  <a:lnTo>
                    <a:pt x="1692" y="84"/>
                  </a:lnTo>
                  <a:cubicBezTo>
                    <a:pt x="1685" y="56"/>
                    <a:pt x="1675" y="28"/>
                    <a:pt x="1664" y="0"/>
                  </a:cubicBezTo>
                  <a:close/>
                  <a:moveTo>
                    <a:pt x="1692" y="84"/>
                  </a:moveTo>
                  <a:cubicBezTo>
                    <a:pt x="1783" y="426"/>
                    <a:pt x="1571" y="808"/>
                    <a:pt x="1294" y="1071"/>
                  </a:cubicBezTo>
                  <a:cubicBezTo>
                    <a:pt x="1001" y="1356"/>
                    <a:pt x="632" y="1579"/>
                    <a:pt x="385" y="1910"/>
                  </a:cubicBezTo>
                  <a:cubicBezTo>
                    <a:pt x="8" y="2418"/>
                    <a:pt x="0" y="3150"/>
                    <a:pt x="377" y="3627"/>
                  </a:cubicBezTo>
                  <a:lnTo>
                    <a:pt x="3720" y="3651"/>
                  </a:lnTo>
                  <a:cubicBezTo>
                    <a:pt x="3889" y="2865"/>
                    <a:pt x="3635" y="2018"/>
                    <a:pt x="3065" y="1471"/>
                  </a:cubicBezTo>
                  <a:cubicBezTo>
                    <a:pt x="2602" y="1030"/>
                    <a:pt x="1920" y="673"/>
                    <a:pt x="1692" y="84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0" name="Google Shape;1980;p13"/>
            <p:cNvSpPr/>
            <p:nvPr/>
          </p:nvSpPr>
          <p:spPr>
            <a:xfrm>
              <a:off x="4529250" y="1965200"/>
              <a:ext cx="102825" cy="95050"/>
            </a:xfrm>
            <a:custGeom>
              <a:avLst/>
              <a:gdLst/>
              <a:ahLst/>
              <a:cxnLst/>
              <a:rect l="l" t="t" r="r" b="b"/>
              <a:pathLst>
                <a:path w="4113" h="3802" extrusionOk="0">
                  <a:moveTo>
                    <a:pt x="1853" y="1"/>
                  </a:moveTo>
                  <a:cubicBezTo>
                    <a:pt x="1808" y="1"/>
                    <a:pt x="1766" y="36"/>
                    <a:pt x="1780" y="94"/>
                  </a:cubicBezTo>
                  <a:cubicBezTo>
                    <a:pt x="2064" y="1034"/>
                    <a:pt x="709" y="1465"/>
                    <a:pt x="363" y="2189"/>
                  </a:cubicBezTo>
                  <a:cubicBezTo>
                    <a:pt x="124" y="2697"/>
                    <a:pt x="185" y="3283"/>
                    <a:pt x="501" y="3737"/>
                  </a:cubicBezTo>
                  <a:cubicBezTo>
                    <a:pt x="520" y="3763"/>
                    <a:pt x="545" y="3774"/>
                    <a:pt x="570" y="3774"/>
                  </a:cubicBezTo>
                  <a:cubicBezTo>
                    <a:pt x="626" y="3774"/>
                    <a:pt x="677" y="3719"/>
                    <a:pt x="640" y="3660"/>
                  </a:cubicBezTo>
                  <a:cubicBezTo>
                    <a:pt x="1" y="2751"/>
                    <a:pt x="617" y="1997"/>
                    <a:pt x="1310" y="1404"/>
                  </a:cubicBezTo>
                  <a:cubicBezTo>
                    <a:pt x="1618" y="1142"/>
                    <a:pt x="1908" y="828"/>
                    <a:pt x="1963" y="448"/>
                  </a:cubicBezTo>
                  <a:lnTo>
                    <a:pt x="1963" y="448"/>
                  </a:lnTo>
                  <a:cubicBezTo>
                    <a:pt x="2202" y="801"/>
                    <a:pt x="2552" y="1055"/>
                    <a:pt x="2888" y="1327"/>
                  </a:cubicBezTo>
                  <a:cubicBezTo>
                    <a:pt x="3628" y="1927"/>
                    <a:pt x="4013" y="2736"/>
                    <a:pt x="3843" y="3706"/>
                  </a:cubicBezTo>
                  <a:cubicBezTo>
                    <a:pt x="3829" y="3762"/>
                    <a:pt x="3880" y="3801"/>
                    <a:pt x="3926" y="3801"/>
                  </a:cubicBezTo>
                  <a:cubicBezTo>
                    <a:pt x="3956" y="3801"/>
                    <a:pt x="3984" y="3784"/>
                    <a:pt x="3990" y="3745"/>
                  </a:cubicBezTo>
                  <a:cubicBezTo>
                    <a:pt x="4113" y="3036"/>
                    <a:pt x="3982" y="2312"/>
                    <a:pt x="3535" y="1742"/>
                  </a:cubicBezTo>
                  <a:cubicBezTo>
                    <a:pt x="3058" y="1126"/>
                    <a:pt x="2211" y="826"/>
                    <a:pt x="1934" y="56"/>
                  </a:cubicBezTo>
                  <a:cubicBezTo>
                    <a:pt x="1918" y="18"/>
                    <a:pt x="1885" y="1"/>
                    <a:pt x="1853" y="1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1" name="Google Shape;1981;p13"/>
            <p:cNvSpPr/>
            <p:nvPr/>
          </p:nvSpPr>
          <p:spPr>
            <a:xfrm>
              <a:off x="4474775" y="1992575"/>
              <a:ext cx="95500" cy="105500"/>
            </a:xfrm>
            <a:custGeom>
              <a:avLst/>
              <a:gdLst/>
              <a:ahLst/>
              <a:cxnLst/>
              <a:rect l="l" t="t" r="r" b="b"/>
              <a:pathLst>
                <a:path w="3820" h="4220" extrusionOk="0">
                  <a:moveTo>
                    <a:pt x="239" y="1"/>
                  </a:moveTo>
                  <a:lnTo>
                    <a:pt x="239" y="1"/>
                  </a:lnTo>
                  <a:cubicBezTo>
                    <a:pt x="39" y="971"/>
                    <a:pt x="0" y="2011"/>
                    <a:pt x="432" y="2888"/>
                  </a:cubicBezTo>
                  <a:cubicBezTo>
                    <a:pt x="806" y="3638"/>
                    <a:pt x="1614" y="4220"/>
                    <a:pt x="2475" y="4220"/>
                  </a:cubicBezTo>
                  <a:cubicBezTo>
                    <a:pt x="2622" y="4220"/>
                    <a:pt x="2771" y="4203"/>
                    <a:pt x="2919" y="4167"/>
                  </a:cubicBezTo>
                  <a:lnTo>
                    <a:pt x="3820" y="2742"/>
                  </a:lnTo>
                  <a:cubicBezTo>
                    <a:pt x="3612" y="2265"/>
                    <a:pt x="3119" y="1957"/>
                    <a:pt x="2611" y="1764"/>
                  </a:cubicBezTo>
                  <a:cubicBezTo>
                    <a:pt x="2110" y="1572"/>
                    <a:pt x="1579" y="1464"/>
                    <a:pt x="1109" y="1210"/>
                  </a:cubicBezTo>
                  <a:cubicBezTo>
                    <a:pt x="639" y="955"/>
                    <a:pt x="239" y="524"/>
                    <a:pt x="239" y="1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2" name="Google Shape;1982;p13"/>
            <p:cNvSpPr/>
            <p:nvPr/>
          </p:nvSpPr>
          <p:spPr>
            <a:xfrm>
              <a:off x="4472250" y="1990725"/>
              <a:ext cx="100425" cy="108975"/>
            </a:xfrm>
            <a:custGeom>
              <a:avLst/>
              <a:gdLst/>
              <a:ahLst/>
              <a:cxnLst/>
              <a:rect l="l" t="t" r="r" b="b"/>
              <a:pathLst>
                <a:path w="4017" h="4359" extrusionOk="0">
                  <a:moveTo>
                    <a:pt x="333" y="1"/>
                  </a:moveTo>
                  <a:cubicBezTo>
                    <a:pt x="304" y="1"/>
                    <a:pt x="277" y="16"/>
                    <a:pt x="271" y="51"/>
                  </a:cubicBezTo>
                  <a:cubicBezTo>
                    <a:pt x="269" y="59"/>
                    <a:pt x="268" y="67"/>
                    <a:pt x="266" y="75"/>
                  </a:cubicBezTo>
                  <a:lnTo>
                    <a:pt x="266" y="75"/>
                  </a:lnTo>
                  <a:cubicBezTo>
                    <a:pt x="265" y="75"/>
                    <a:pt x="264" y="75"/>
                    <a:pt x="263" y="75"/>
                  </a:cubicBezTo>
                  <a:lnTo>
                    <a:pt x="263" y="75"/>
                  </a:lnTo>
                  <a:cubicBezTo>
                    <a:pt x="263" y="78"/>
                    <a:pt x="264" y="82"/>
                    <a:pt x="264" y="86"/>
                  </a:cubicBezTo>
                  <a:lnTo>
                    <a:pt x="264" y="86"/>
                  </a:lnTo>
                  <a:cubicBezTo>
                    <a:pt x="54" y="1164"/>
                    <a:pt x="1" y="2387"/>
                    <a:pt x="663" y="3317"/>
                  </a:cubicBezTo>
                  <a:cubicBezTo>
                    <a:pt x="1118" y="3967"/>
                    <a:pt x="1837" y="4359"/>
                    <a:pt x="2610" y="4359"/>
                  </a:cubicBezTo>
                  <a:cubicBezTo>
                    <a:pt x="2753" y="4359"/>
                    <a:pt x="2898" y="4345"/>
                    <a:pt x="3043" y="4318"/>
                  </a:cubicBezTo>
                  <a:cubicBezTo>
                    <a:pt x="3131" y="4296"/>
                    <a:pt x="3100" y="4163"/>
                    <a:pt x="3011" y="4163"/>
                  </a:cubicBezTo>
                  <a:cubicBezTo>
                    <a:pt x="3007" y="4163"/>
                    <a:pt x="3002" y="4163"/>
                    <a:pt x="2997" y="4164"/>
                  </a:cubicBezTo>
                  <a:cubicBezTo>
                    <a:pt x="2861" y="4191"/>
                    <a:pt x="2726" y="4204"/>
                    <a:pt x="2592" y="4204"/>
                  </a:cubicBezTo>
                  <a:cubicBezTo>
                    <a:pt x="1779" y="4204"/>
                    <a:pt x="1030" y="3720"/>
                    <a:pt x="633" y="2986"/>
                  </a:cubicBezTo>
                  <a:cubicBezTo>
                    <a:pt x="221" y="2229"/>
                    <a:pt x="221" y="1335"/>
                    <a:pt x="348" y="496"/>
                  </a:cubicBezTo>
                  <a:lnTo>
                    <a:pt x="348" y="496"/>
                  </a:lnTo>
                  <a:cubicBezTo>
                    <a:pt x="838" y="1873"/>
                    <a:pt x="3195" y="1549"/>
                    <a:pt x="3852" y="2855"/>
                  </a:cubicBezTo>
                  <a:cubicBezTo>
                    <a:pt x="3866" y="2884"/>
                    <a:pt x="3890" y="2896"/>
                    <a:pt x="3913" y="2896"/>
                  </a:cubicBezTo>
                  <a:cubicBezTo>
                    <a:pt x="3964" y="2896"/>
                    <a:pt x="4016" y="2841"/>
                    <a:pt x="3990" y="2778"/>
                  </a:cubicBezTo>
                  <a:cubicBezTo>
                    <a:pt x="3713" y="2239"/>
                    <a:pt x="3205" y="1946"/>
                    <a:pt x="2650" y="1738"/>
                  </a:cubicBezTo>
                  <a:cubicBezTo>
                    <a:pt x="1803" y="1422"/>
                    <a:pt x="494" y="1207"/>
                    <a:pt x="417" y="75"/>
                  </a:cubicBezTo>
                  <a:cubicBezTo>
                    <a:pt x="417" y="30"/>
                    <a:pt x="373" y="1"/>
                    <a:pt x="333" y="1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3" name="Google Shape;1983;p13"/>
            <p:cNvSpPr/>
            <p:nvPr/>
          </p:nvSpPr>
          <p:spPr>
            <a:xfrm>
              <a:off x="4622625" y="2014150"/>
              <a:ext cx="109475" cy="105775"/>
            </a:xfrm>
            <a:custGeom>
              <a:avLst/>
              <a:gdLst/>
              <a:ahLst/>
              <a:cxnLst/>
              <a:rect l="l" t="t" r="r" b="b"/>
              <a:pathLst>
                <a:path w="4379" h="4231" extrusionOk="0">
                  <a:moveTo>
                    <a:pt x="3851" y="0"/>
                  </a:moveTo>
                  <a:cubicBezTo>
                    <a:pt x="3928" y="493"/>
                    <a:pt x="3119" y="747"/>
                    <a:pt x="2588" y="878"/>
                  </a:cubicBezTo>
                  <a:cubicBezTo>
                    <a:pt x="2057" y="1001"/>
                    <a:pt x="1495" y="1032"/>
                    <a:pt x="979" y="1217"/>
                  </a:cubicBezTo>
                  <a:cubicBezTo>
                    <a:pt x="601" y="1363"/>
                    <a:pt x="262" y="1586"/>
                    <a:pt x="1" y="1879"/>
                  </a:cubicBezTo>
                  <a:lnTo>
                    <a:pt x="70" y="4212"/>
                  </a:lnTo>
                  <a:cubicBezTo>
                    <a:pt x="148" y="4224"/>
                    <a:pt x="238" y="4230"/>
                    <a:pt x="339" y="4230"/>
                  </a:cubicBezTo>
                  <a:cubicBezTo>
                    <a:pt x="1583" y="4230"/>
                    <a:pt x="4378" y="3292"/>
                    <a:pt x="3851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4" name="Google Shape;1984;p13"/>
            <p:cNvSpPr/>
            <p:nvPr/>
          </p:nvSpPr>
          <p:spPr>
            <a:xfrm>
              <a:off x="4619950" y="2012225"/>
              <a:ext cx="105700" cy="109750"/>
            </a:xfrm>
            <a:custGeom>
              <a:avLst/>
              <a:gdLst/>
              <a:ahLst/>
              <a:cxnLst/>
              <a:rect l="l" t="t" r="r" b="b"/>
              <a:pathLst>
                <a:path w="4228" h="4390" extrusionOk="0">
                  <a:moveTo>
                    <a:pt x="3967" y="1"/>
                  </a:moveTo>
                  <a:cubicBezTo>
                    <a:pt x="3926" y="1"/>
                    <a:pt x="3881" y="29"/>
                    <a:pt x="3881" y="77"/>
                  </a:cubicBezTo>
                  <a:cubicBezTo>
                    <a:pt x="3912" y="809"/>
                    <a:pt x="2356" y="940"/>
                    <a:pt x="1863" y="1024"/>
                  </a:cubicBezTo>
                  <a:cubicBezTo>
                    <a:pt x="1155" y="1148"/>
                    <a:pt x="562" y="1379"/>
                    <a:pt x="54" y="1902"/>
                  </a:cubicBezTo>
                  <a:cubicBezTo>
                    <a:pt x="0" y="1956"/>
                    <a:pt x="52" y="2032"/>
                    <a:pt x="111" y="2032"/>
                  </a:cubicBezTo>
                  <a:cubicBezTo>
                    <a:pt x="128" y="2032"/>
                    <a:pt x="146" y="2026"/>
                    <a:pt x="161" y="2010"/>
                  </a:cubicBezTo>
                  <a:cubicBezTo>
                    <a:pt x="962" y="1178"/>
                    <a:pt x="2002" y="1255"/>
                    <a:pt x="3019" y="940"/>
                  </a:cubicBezTo>
                  <a:cubicBezTo>
                    <a:pt x="3327" y="850"/>
                    <a:pt x="3734" y="715"/>
                    <a:pt x="3926" y="443"/>
                  </a:cubicBezTo>
                  <a:lnTo>
                    <a:pt x="3926" y="443"/>
                  </a:lnTo>
                  <a:cubicBezTo>
                    <a:pt x="4013" y="1688"/>
                    <a:pt x="3617" y="2870"/>
                    <a:pt x="2518" y="3589"/>
                  </a:cubicBezTo>
                  <a:cubicBezTo>
                    <a:pt x="1954" y="3960"/>
                    <a:pt x="1219" y="4235"/>
                    <a:pt x="514" y="4235"/>
                  </a:cubicBezTo>
                  <a:cubicBezTo>
                    <a:pt x="401" y="4235"/>
                    <a:pt x="288" y="4227"/>
                    <a:pt x="177" y="4212"/>
                  </a:cubicBezTo>
                  <a:cubicBezTo>
                    <a:pt x="175" y="4212"/>
                    <a:pt x="172" y="4212"/>
                    <a:pt x="170" y="4212"/>
                  </a:cubicBezTo>
                  <a:cubicBezTo>
                    <a:pt x="85" y="4212"/>
                    <a:pt x="87" y="4359"/>
                    <a:pt x="177" y="4366"/>
                  </a:cubicBezTo>
                  <a:cubicBezTo>
                    <a:pt x="292" y="4382"/>
                    <a:pt x="409" y="4390"/>
                    <a:pt x="527" y="4390"/>
                  </a:cubicBezTo>
                  <a:cubicBezTo>
                    <a:pt x="1340" y="4390"/>
                    <a:pt x="2200" y="4036"/>
                    <a:pt x="2818" y="3566"/>
                  </a:cubicBezTo>
                  <a:cubicBezTo>
                    <a:pt x="3927" y="2711"/>
                    <a:pt x="4228" y="1386"/>
                    <a:pt x="4035" y="54"/>
                  </a:cubicBezTo>
                  <a:cubicBezTo>
                    <a:pt x="4028" y="17"/>
                    <a:pt x="3999" y="1"/>
                    <a:pt x="3967" y="1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5" name="Google Shape;1985;p13"/>
            <p:cNvSpPr/>
            <p:nvPr/>
          </p:nvSpPr>
          <p:spPr>
            <a:xfrm>
              <a:off x="4623775" y="2012250"/>
              <a:ext cx="102625" cy="88175"/>
            </a:xfrm>
            <a:custGeom>
              <a:avLst/>
              <a:gdLst/>
              <a:ahLst/>
              <a:cxnLst/>
              <a:rect l="l" t="t" r="r" b="b"/>
              <a:pathLst>
                <a:path w="4105" h="3527" extrusionOk="0">
                  <a:moveTo>
                    <a:pt x="3830" y="1"/>
                  </a:moveTo>
                  <a:cubicBezTo>
                    <a:pt x="3792" y="1"/>
                    <a:pt x="3755" y="26"/>
                    <a:pt x="3759" y="76"/>
                  </a:cubicBezTo>
                  <a:cubicBezTo>
                    <a:pt x="3950" y="2034"/>
                    <a:pt x="2157" y="3373"/>
                    <a:pt x="351" y="3373"/>
                  </a:cubicBezTo>
                  <a:cubicBezTo>
                    <a:pt x="268" y="3373"/>
                    <a:pt x="184" y="3370"/>
                    <a:pt x="101" y="3364"/>
                  </a:cubicBezTo>
                  <a:cubicBezTo>
                    <a:pt x="98" y="3364"/>
                    <a:pt x="96" y="3364"/>
                    <a:pt x="94" y="3364"/>
                  </a:cubicBezTo>
                  <a:cubicBezTo>
                    <a:pt x="1" y="3364"/>
                    <a:pt x="3" y="3511"/>
                    <a:pt x="101" y="3518"/>
                  </a:cubicBezTo>
                  <a:cubicBezTo>
                    <a:pt x="183" y="3524"/>
                    <a:pt x="266" y="3527"/>
                    <a:pt x="348" y="3527"/>
                  </a:cubicBezTo>
                  <a:cubicBezTo>
                    <a:pt x="2233" y="3527"/>
                    <a:pt x="4105" y="2112"/>
                    <a:pt x="3913" y="76"/>
                  </a:cubicBezTo>
                  <a:cubicBezTo>
                    <a:pt x="3909" y="26"/>
                    <a:pt x="3869" y="1"/>
                    <a:pt x="3830" y="1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6" name="Google Shape;1986;p13"/>
            <p:cNvSpPr/>
            <p:nvPr/>
          </p:nvSpPr>
          <p:spPr>
            <a:xfrm>
              <a:off x="4471300" y="1989425"/>
              <a:ext cx="49950" cy="87425"/>
            </a:xfrm>
            <a:custGeom>
              <a:avLst/>
              <a:gdLst/>
              <a:ahLst/>
              <a:cxnLst/>
              <a:rect l="l" t="t" r="r" b="b"/>
              <a:pathLst>
                <a:path w="1998" h="3497" extrusionOk="0">
                  <a:moveTo>
                    <a:pt x="391" y="1"/>
                  </a:moveTo>
                  <a:cubicBezTo>
                    <a:pt x="362" y="1"/>
                    <a:pt x="333" y="18"/>
                    <a:pt x="324" y="57"/>
                  </a:cubicBezTo>
                  <a:cubicBezTo>
                    <a:pt x="1" y="1482"/>
                    <a:pt x="709" y="2676"/>
                    <a:pt x="1857" y="3484"/>
                  </a:cubicBezTo>
                  <a:cubicBezTo>
                    <a:pt x="1869" y="3493"/>
                    <a:pt x="1882" y="3497"/>
                    <a:pt x="1894" y="3497"/>
                  </a:cubicBezTo>
                  <a:cubicBezTo>
                    <a:pt x="1955" y="3497"/>
                    <a:pt x="1998" y="3398"/>
                    <a:pt x="1934" y="3353"/>
                  </a:cubicBezTo>
                  <a:cubicBezTo>
                    <a:pt x="848" y="2591"/>
                    <a:pt x="162" y="1451"/>
                    <a:pt x="470" y="96"/>
                  </a:cubicBezTo>
                  <a:cubicBezTo>
                    <a:pt x="484" y="40"/>
                    <a:pt x="436" y="1"/>
                    <a:pt x="391" y="1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7" name="Google Shape;1987;p13"/>
            <p:cNvSpPr/>
            <p:nvPr/>
          </p:nvSpPr>
          <p:spPr>
            <a:xfrm>
              <a:off x="4603000" y="2052075"/>
              <a:ext cx="16575" cy="15600"/>
            </a:xfrm>
            <a:custGeom>
              <a:avLst/>
              <a:gdLst/>
              <a:ahLst/>
              <a:cxnLst/>
              <a:rect l="l" t="t" r="r" b="b"/>
              <a:pathLst>
                <a:path w="663" h="624" extrusionOk="0">
                  <a:moveTo>
                    <a:pt x="347" y="0"/>
                  </a:moveTo>
                  <a:lnTo>
                    <a:pt x="308" y="8"/>
                  </a:lnTo>
                  <a:cubicBezTo>
                    <a:pt x="231" y="8"/>
                    <a:pt x="146" y="46"/>
                    <a:pt x="92" y="108"/>
                  </a:cubicBezTo>
                  <a:cubicBezTo>
                    <a:pt x="39" y="162"/>
                    <a:pt x="0" y="254"/>
                    <a:pt x="0" y="331"/>
                  </a:cubicBezTo>
                  <a:cubicBezTo>
                    <a:pt x="8" y="408"/>
                    <a:pt x="31" y="493"/>
                    <a:pt x="92" y="547"/>
                  </a:cubicBezTo>
                  <a:cubicBezTo>
                    <a:pt x="154" y="593"/>
                    <a:pt x="223" y="624"/>
                    <a:pt x="308" y="624"/>
                  </a:cubicBezTo>
                  <a:lnTo>
                    <a:pt x="354" y="624"/>
                  </a:lnTo>
                  <a:cubicBezTo>
                    <a:pt x="431" y="616"/>
                    <a:pt x="516" y="578"/>
                    <a:pt x="570" y="524"/>
                  </a:cubicBezTo>
                  <a:cubicBezTo>
                    <a:pt x="624" y="462"/>
                    <a:pt x="662" y="378"/>
                    <a:pt x="655" y="301"/>
                  </a:cubicBezTo>
                  <a:cubicBezTo>
                    <a:pt x="655" y="216"/>
                    <a:pt x="624" y="139"/>
                    <a:pt x="570" y="85"/>
                  </a:cubicBezTo>
                  <a:cubicBezTo>
                    <a:pt x="508" y="31"/>
                    <a:pt x="431" y="0"/>
                    <a:pt x="347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8" name="Google Shape;1988;p13"/>
            <p:cNvSpPr/>
            <p:nvPr/>
          </p:nvSpPr>
          <p:spPr>
            <a:xfrm>
              <a:off x="4540425" y="2043400"/>
              <a:ext cx="64125" cy="51825"/>
            </a:xfrm>
            <a:custGeom>
              <a:avLst/>
              <a:gdLst/>
              <a:ahLst/>
              <a:cxnLst/>
              <a:rect l="l" t="t" r="r" b="b"/>
              <a:pathLst>
                <a:path w="2565" h="2073" extrusionOk="0">
                  <a:moveTo>
                    <a:pt x="1067" y="0"/>
                  </a:moveTo>
                  <a:cubicBezTo>
                    <a:pt x="1063" y="0"/>
                    <a:pt x="1059" y="0"/>
                    <a:pt x="1055" y="1"/>
                  </a:cubicBezTo>
                  <a:cubicBezTo>
                    <a:pt x="855" y="8"/>
                    <a:pt x="801" y="255"/>
                    <a:pt x="909" y="363"/>
                  </a:cubicBezTo>
                  <a:cubicBezTo>
                    <a:pt x="817" y="478"/>
                    <a:pt x="855" y="694"/>
                    <a:pt x="1032" y="701"/>
                  </a:cubicBezTo>
                  <a:cubicBezTo>
                    <a:pt x="1032" y="701"/>
                    <a:pt x="1040" y="709"/>
                    <a:pt x="1040" y="717"/>
                  </a:cubicBezTo>
                  <a:cubicBezTo>
                    <a:pt x="1025" y="771"/>
                    <a:pt x="1025" y="840"/>
                    <a:pt x="1055" y="886"/>
                  </a:cubicBezTo>
                  <a:cubicBezTo>
                    <a:pt x="1040" y="886"/>
                    <a:pt x="1025" y="886"/>
                    <a:pt x="1009" y="894"/>
                  </a:cubicBezTo>
                  <a:cubicBezTo>
                    <a:pt x="932" y="909"/>
                    <a:pt x="847" y="917"/>
                    <a:pt x="763" y="932"/>
                  </a:cubicBezTo>
                  <a:lnTo>
                    <a:pt x="693" y="932"/>
                  </a:lnTo>
                  <a:cubicBezTo>
                    <a:pt x="797" y="851"/>
                    <a:pt x="780" y="647"/>
                    <a:pt x="619" y="647"/>
                  </a:cubicBezTo>
                  <a:cubicBezTo>
                    <a:pt x="613" y="647"/>
                    <a:pt x="607" y="647"/>
                    <a:pt x="601" y="648"/>
                  </a:cubicBezTo>
                  <a:cubicBezTo>
                    <a:pt x="578" y="648"/>
                    <a:pt x="555" y="648"/>
                    <a:pt x="539" y="663"/>
                  </a:cubicBezTo>
                  <a:cubicBezTo>
                    <a:pt x="547" y="632"/>
                    <a:pt x="555" y="594"/>
                    <a:pt x="555" y="563"/>
                  </a:cubicBezTo>
                  <a:lnTo>
                    <a:pt x="555" y="524"/>
                  </a:lnTo>
                  <a:cubicBezTo>
                    <a:pt x="555" y="447"/>
                    <a:pt x="524" y="378"/>
                    <a:pt x="478" y="324"/>
                  </a:cubicBezTo>
                  <a:cubicBezTo>
                    <a:pt x="436" y="283"/>
                    <a:pt x="364" y="254"/>
                    <a:pt x="299" y="254"/>
                  </a:cubicBezTo>
                  <a:cubicBezTo>
                    <a:pt x="292" y="254"/>
                    <a:pt x="285" y="254"/>
                    <a:pt x="278" y="255"/>
                  </a:cubicBezTo>
                  <a:cubicBezTo>
                    <a:pt x="208" y="262"/>
                    <a:pt x="131" y="286"/>
                    <a:pt x="85" y="347"/>
                  </a:cubicBezTo>
                  <a:cubicBezTo>
                    <a:pt x="31" y="401"/>
                    <a:pt x="0" y="470"/>
                    <a:pt x="0" y="547"/>
                  </a:cubicBezTo>
                  <a:lnTo>
                    <a:pt x="0" y="586"/>
                  </a:lnTo>
                  <a:cubicBezTo>
                    <a:pt x="0" y="663"/>
                    <a:pt x="31" y="732"/>
                    <a:pt x="77" y="778"/>
                  </a:cubicBezTo>
                  <a:cubicBezTo>
                    <a:pt x="127" y="821"/>
                    <a:pt x="195" y="856"/>
                    <a:pt x="259" y="856"/>
                  </a:cubicBezTo>
                  <a:cubicBezTo>
                    <a:pt x="265" y="856"/>
                    <a:pt x="272" y="856"/>
                    <a:pt x="278" y="855"/>
                  </a:cubicBezTo>
                  <a:cubicBezTo>
                    <a:pt x="339" y="848"/>
                    <a:pt x="401" y="825"/>
                    <a:pt x="455" y="786"/>
                  </a:cubicBezTo>
                  <a:lnTo>
                    <a:pt x="455" y="786"/>
                  </a:lnTo>
                  <a:cubicBezTo>
                    <a:pt x="439" y="863"/>
                    <a:pt x="478" y="956"/>
                    <a:pt x="570" y="963"/>
                  </a:cubicBezTo>
                  <a:cubicBezTo>
                    <a:pt x="539" y="979"/>
                    <a:pt x="516" y="1002"/>
                    <a:pt x="485" y="1025"/>
                  </a:cubicBezTo>
                  <a:cubicBezTo>
                    <a:pt x="439" y="1079"/>
                    <a:pt x="401" y="1156"/>
                    <a:pt x="408" y="1225"/>
                  </a:cubicBezTo>
                  <a:cubicBezTo>
                    <a:pt x="408" y="1294"/>
                    <a:pt x="432" y="1371"/>
                    <a:pt x="485" y="1418"/>
                  </a:cubicBezTo>
                  <a:cubicBezTo>
                    <a:pt x="493" y="1425"/>
                    <a:pt x="509" y="1433"/>
                    <a:pt x="516" y="1441"/>
                  </a:cubicBezTo>
                  <a:lnTo>
                    <a:pt x="439" y="1441"/>
                  </a:lnTo>
                  <a:cubicBezTo>
                    <a:pt x="355" y="1448"/>
                    <a:pt x="278" y="1518"/>
                    <a:pt x="278" y="1602"/>
                  </a:cubicBezTo>
                  <a:cubicBezTo>
                    <a:pt x="285" y="1683"/>
                    <a:pt x="341" y="1749"/>
                    <a:pt x="419" y="1749"/>
                  </a:cubicBezTo>
                  <a:cubicBezTo>
                    <a:pt x="423" y="1749"/>
                    <a:pt x="427" y="1749"/>
                    <a:pt x="432" y="1749"/>
                  </a:cubicBezTo>
                  <a:lnTo>
                    <a:pt x="478" y="1749"/>
                  </a:lnTo>
                  <a:cubicBezTo>
                    <a:pt x="555" y="1749"/>
                    <a:pt x="632" y="1672"/>
                    <a:pt x="632" y="1587"/>
                  </a:cubicBezTo>
                  <a:cubicBezTo>
                    <a:pt x="632" y="1541"/>
                    <a:pt x="609" y="1502"/>
                    <a:pt x="578" y="1479"/>
                  </a:cubicBezTo>
                  <a:lnTo>
                    <a:pt x="578" y="1479"/>
                  </a:lnTo>
                  <a:cubicBezTo>
                    <a:pt x="609" y="1487"/>
                    <a:pt x="647" y="1495"/>
                    <a:pt x="686" y="1495"/>
                  </a:cubicBezTo>
                  <a:lnTo>
                    <a:pt x="724" y="1487"/>
                  </a:lnTo>
                  <a:cubicBezTo>
                    <a:pt x="770" y="1487"/>
                    <a:pt x="817" y="1471"/>
                    <a:pt x="855" y="1448"/>
                  </a:cubicBezTo>
                  <a:cubicBezTo>
                    <a:pt x="894" y="1441"/>
                    <a:pt x="940" y="1433"/>
                    <a:pt x="978" y="1425"/>
                  </a:cubicBezTo>
                  <a:lnTo>
                    <a:pt x="978" y="1425"/>
                  </a:lnTo>
                  <a:cubicBezTo>
                    <a:pt x="971" y="1441"/>
                    <a:pt x="955" y="1448"/>
                    <a:pt x="940" y="1464"/>
                  </a:cubicBezTo>
                  <a:cubicBezTo>
                    <a:pt x="894" y="1510"/>
                    <a:pt x="855" y="1595"/>
                    <a:pt x="863" y="1656"/>
                  </a:cubicBezTo>
                  <a:cubicBezTo>
                    <a:pt x="863" y="1733"/>
                    <a:pt x="886" y="1803"/>
                    <a:pt x="940" y="1849"/>
                  </a:cubicBezTo>
                  <a:cubicBezTo>
                    <a:pt x="988" y="1890"/>
                    <a:pt x="1043" y="1919"/>
                    <a:pt x="1109" y="1919"/>
                  </a:cubicBezTo>
                  <a:cubicBezTo>
                    <a:pt x="1117" y="1919"/>
                    <a:pt x="1124" y="1919"/>
                    <a:pt x="1132" y="1918"/>
                  </a:cubicBezTo>
                  <a:lnTo>
                    <a:pt x="1179" y="1918"/>
                  </a:lnTo>
                  <a:cubicBezTo>
                    <a:pt x="1208" y="2006"/>
                    <a:pt x="1286" y="2073"/>
                    <a:pt x="1399" y="2073"/>
                  </a:cubicBezTo>
                  <a:cubicBezTo>
                    <a:pt x="1405" y="2073"/>
                    <a:pt x="1411" y="2073"/>
                    <a:pt x="1417" y="2072"/>
                  </a:cubicBezTo>
                  <a:cubicBezTo>
                    <a:pt x="1540" y="2064"/>
                    <a:pt x="1617" y="1995"/>
                    <a:pt x="1656" y="1903"/>
                  </a:cubicBezTo>
                  <a:cubicBezTo>
                    <a:pt x="1710" y="1895"/>
                    <a:pt x="1756" y="1864"/>
                    <a:pt x="1795" y="1826"/>
                  </a:cubicBezTo>
                  <a:cubicBezTo>
                    <a:pt x="1833" y="1787"/>
                    <a:pt x="1864" y="1710"/>
                    <a:pt x="1864" y="1656"/>
                  </a:cubicBezTo>
                  <a:cubicBezTo>
                    <a:pt x="1864" y="1595"/>
                    <a:pt x="1841" y="1525"/>
                    <a:pt x="1795" y="1487"/>
                  </a:cubicBezTo>
                  <a:cubicBezTo>
                    <a:pt x="1753" y="1452"/>
                    <a:pt x="1699" y="1424"/>
                    <a:pt x="1644" y="1424"/>
                  </a:cubicBezTo>
                  <a:cubicBezTo>
                    <a:pt x="1638" y="1424"/>
                    <a:pt x="1632" y="1424"/>
                    <a:pt x="1625" y="1425"/>
                  </a:cubicBezTo>
                  <a:lnTo>
                    <a:pt x="1587" y="1425"/>
                  </a:lnTo>
                  <a:cubicBezTo>
                    <a:pt x="1525" y="1425"/>
                    <a:pt x="1456" y="1456"/>
                    <a:pt x="1417" y="1502"/>
                  </a:cubicBezTo>
                  <a:lnTo>
                    <a:pt x="1410" y="1502"/>
                  </a:lnTo>
                  <a:cubicBezTo>
                    <a:pt x="1402" y="1479"/>
                    <a:pt x="1386" y="1464"/>
                    <a:pt x="1363" y="1441"/>
                  </a:cubicBezTo>
                  <a:cubicBezTo>
                    <a:pt x="1348" y="1425"/>
                    <a:pt x="1333" y="1418"/>
                    <a:pt x="1317" y="1410"/>
                  </a:cubicBezTo>
                  <a:cubicBezTo>
                    <a:pt x="1333" y="1371"/>
                    <a:pt x="1333" y="1333"/>
                    <a:pt x="1317" y="1294"/>
                  </a:cubicBezTo>
                  <a:cubicBezTo>
                    <a:pt x="1356" y="1279"/>
                    <a:pt x="1394" y="1256"/>
                    <a:pt x="1425" y="1225"/>
                  </a:cubicBezTo>
                  <a:cubicBezTo>
                    <a:pt x="1433" y="1225"/>
                    <a:pt x="1433" y="1217"/>
                    <a:pt x="1433" y="1217"/>
                  </a:cubicBezTo>
                  <a:cubicBezTo>
                    <a:pt x="1463" y="1287"/>
                    <a:pt x="1525" y="1341"/>
                    <a:pt x="1625" y="1341"/>
                  </a:cubicBezTo>
                  <a:cubicBezTo>
                    <a:pt x="1890" y="1325"/>
                    <a:pt x="1895" y="917"/>
                    <a:pt x="1639" y="917"/>
                  </a:cubicBezTo>
                  <a:cubicBezTo>
                    <a:pt x="1635" y="917"/>
                    <a:pt x="1630" y="917"/>
                    <a:pt x="1625" y="917"/>
                  </a:cubicBezTo>
                  <a:cubicBezTo>
                    <a:pt x="1564" y="917"/>
                    <a:pt x="1517" y="940"/>
                    <a:pt x="1487" y="979"/>
                  </a:cubicBezTo>
                  <a:cubicBezTo>
                    <a:pt x="1471" y="940"/>
                    <a:pt x="1456" y="909"/>
                    <a:pt x="1425" y="886"/>
                  </a:cubicBezTo>
                  <a:cubicBezTo>
                    <a:pt x="1417" y="871"/>
                    <a:pt x="1402" y="863"/>
                    <a:pt x="1386" y="855"/>
                  </a:cubicBezTo>
                  <a:cubicBezTo>
                    <a:pt x="1394" y="832"/>
                    <a:pt x="1402" y="802"/>
                    <a:pt x="1402" y="778"/>
                  </a:cubicBezTo>
                  <a:cubicBezTo>
                    <a:pt x="1440" y="763"/>
                    <a:pt x="1471" y="740"/>
                    <a:pt x="1494" y="717"/>
                  </a:cubicBezTo>
                  <a:cubicBezTo>
                    <a:pt x="1510" y="701"/>
                    <a:pt x="1525" y="678"/>
                    <a:pt x="1533" y="655"/>
                  </a:cubicBezTo>
                  <a:cubicBezTo>
                    <a:pt x="1571" y="686"/>
                    <a:pt x="1617" y="694"/>
                    <a:pt x="1664" y="694"/>
                  </a:cubicBezTo>
                  <a:lnTo>
                    <a:pt x="1710" y="694"/>
                  </a:lnTo>
                  <a:cubicBezTo>
                    <a:pt x="1764" y="694"/>
                    <a:pt x="1825" y="663"/>
                    <a:pt x="1864" y="617"/>
                  </a:cubicBezTo>
                  <a:cubicBezTo>
                    <a:pt x="1872" y="609"/>
                    <a:pt x="1879" y="601"/>
                    <a:pt x="1887" y="594"/>
                  </a:cubicBezTo>
                  <a:lnTo>
                    <a:pt x="1887" y="594"/>
                  </a:lnTo>
                  <a:cubicBezTo>
                    <a:pt x="1797" y="781"/>
                    <a:pt x="1882" y="1049"/>
                    <a:pt x="2135" y="1049"/>
                  </a:cubicBezTo>
                  <a:cubicBezTo>
                    <a:pt x="2142" y="1049"/>
                    <a:pt x="2149" y="1048"/>
                    <a:pt x="2157" y="1048"/>
                  </a:cubicBezTo>
                  <a:cubicBezTo>
                    <a:pt x="2560" y="1033"/>
                    <a:pt x="2565" y="416"/>
                    <a:pt x="2171" y="416"/>
                  </a:cubicBezTo>
                  <a:cubicBezTo>
                    <a:pt x="2166" y="416"/>
                    <a:pt x="2161" y="416"/>
                    <a:pt x="2157" y="416"/>
                  </a:cubicBezTo>
                  <a:cubicBezTo>
                    <a:pt x="2049" y="424"/>
                    <a:pt x="1964" y="470"/>
                    <a:pt x="1918" y="547"/>
                  </a:cubicBezTo>
                  <a:cubicBezTo>
                    <a:pt x="1926" y="517"/>
                    <a:pt x="1933" y="486"/>
                    <a:pt x="1933" y="455"/>
                  </a:cubicBezTo>
                  <a:cubicBezTo>
                    <a:pt x="1933" y="401"/>
                    <a:pt x="1910" y="339"/>
                    <a:pt x="1864" y="301"/>
                  </a:cubicBezTo>
                  <a:cubicBezTo>
                    <a:pt x="1825" y="262"/>
                    <a:pt x="1771" y="239"/>
                    <a:pt x="1710" y="239"/>
                  </a:cubicBezTo>
                  <a:lnTo>
                    <a:pt x="1664" y="239"/>
                  </a:lnTo>
                  <a:cubicBezTo>
                    <a:pt x="1610" y="247"/>
                    <a:pt x="1548" y="270"/>
                    <a:pt x="1510" y="316"/>
                  </a:cubicBezTo>
                  <a:cubicBezTo>
                    <a:pt x="1502" y="316"/>
                    <a:pt x="1502" y="324"/>
                    <a:pt x="1502" y="324"/>
                  </a:cubicBezTo>
                  <a:lnTo>
                    <a:pt x="1494" y="324"/>
                  </a:lnTo>
                  <a:cubicBezTo>
                    <a:pt x="1440" y="270"/>
                    <a:pt x="1379" y="247"/>
                    <a:pt x="1302" y="247"/>
                  </a:cubicBezTo>
                  <a:lnTo>
                    <a:pt x="1256" y="255"/>
                  </a:lnTo>
                  <a:lnTo>
                    <a:pt x="1248" y="255"/>
                  </a:lnTo>
                  <a:cubicBezTo>
                    <a:pt x="1278" y="135"/>
                    <a:pt x="1213" y="0"/>
                    <a:pt x="1067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9" name="Google Shape;1989;p13"/>
            <p:cNvSpPr/>
            <p:nvPr/>
          </p:nvSpPr>
          <p:spPr>
            <a:xfrm>
              <a:off x="4592025" y="2068825"/>
              <a:ext cx="12725" cy="10050"/>
            </a:xfrm>
            <a:custGeom>
              <a:avLst/>
              <a:gdLst/>
              <a:ahLst/>
              <a:cxnLst/>
              <a:rect l="l" t="t" r="r" b="b"/>
              <a:pathLst>
                <a:path w="509" h="402" extrusionOk="0">
                  <a:moveTo>
                    <a:pt x="262" y="0"/>
                  </a:moveTo>
                  <a:cubicBezTo>
                    <a:pt x="259" y="0"/>
                    <a:pt x="257" y="0"/>
                    <a:pt x="254" y="0"/>
                  </a:cubicBezTo>
                  <a:cubicBezTo>
                    <a:pt x="5" y="15"/>
                    <a:pt x="0" y="401"/>
                    <a:pt x="240" y="401"/>
                  </a:cubicBezTo>
                  <a:cubicBezTo>
                    <a:pt x="245" y="401"/>
                    <a:pt x="249" y="401"/>
                    <a:pt x="254" y="401"/>
                  </a:cubicBezTo>
                  <a:cubicBezTo>
                    <a:pt x="506" y="385"/>
                    <a:pt x="508" y="0"/>
                    <a:pt x="262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0" name="Google Shape;1990;p13"/>
            <p:cNvSpPr/>
            <p:nvPr/>
          </p:nvSpPr>
          <p:spPr>
            <a:xfrm>
              <a:off x="4587975" y="2087500"/>
              <a:ext cx="10800" cy="8500"/>
            </a:xfrm>
            <a:custGeom>
              <a:avLst/>
              <a:gdLst/>
              <a:ahLst/>
              <a:cxnLst/>
              <a:rect l="l" t="t" r="r" b="b"/>
              <a:pathLst>
                <a:path w="432" h="340" extrusionOk="0">
                  <a:moveTo>
                    <a:pt x="223" y="0"/>
                  </a:moveTo>
                  <a:cubicBezTo>
                    <a:pt x="221" y="0"/>
                    <a:pt x="219" y="0"/>
                    <a:pt x="216" y="0"/>
                  </a:cubicBezTo>
                  <a:cubicBezTo>
                    <a:pt x="3" y="8"/>
                    <a:pt x="0" y="339"/>
                    <a:pt x="209" y="339"/>
                  </a:cubicBezTo>
                  <a:cubicBezTo>
                    <a:pt x="211" y="339"/>
                    <a:pt x="214" y="339"/>
                    <a:pt x="216" y="339"/>
                  </a:cubicBezTo>
                  <a:cubicBezTo>
                    <a:pt x="429" y="324"/>
                    <a:pt x="432" y="0"/>
                    <a:pt x="223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1" name="Google Shape;1991;p13"/>
            <p:cNvSpPr/>
            <p:nvPr/>
          </p:nvSpPr>
          <p:spPr>
            <a:xfrm>
              <a:off x="4607800" y="2070175"/>
              <a:ext cx="15225" cy="14100"/>
            </a:xfrm>
            <a:custGeom>
              <a:avLst/>
              <a:gdLst/>
              <a:ahLst/>
              <a:cxnLst/>
              <a:rect l="l" t="t" r="r" b="b"/>
              <a:pathLst>
                <a:path w="609" h="564" extrusionOk="0">
                  <a:moveTo>
                    <a:pt x="286" y="0"/>
                  </a:moveTo>
                  <a:cubicBezTo>
                    <a:pt x="209" y="8"/>
                    <a:pt x="132" y="39"/>
                    <a:pt x="85" y="92"/>
                  </a:cubicBezTo>
                  <a:cubicBezTo>
                    <a:pt x="39" y="146"/>
                    <a:pt x="1" y="223"/>
                    <a:pt x="1" y="293"/>
                  </a:cubicBezTo>
                  <a:cubicBezTo>
                    <a:pt x="8" y="370"/>
                    <a:pt x="31" y="439"/>
                    <a:pt x="85" y="493"/>
                  </a:cubicBezTo>
                  <a:cubicBezTo>
                    <a:pt x="134" y="534"/>
                    <a:pt x="194" y="563"/>
                    <a:pt x="262" y="563"/>
                  </a:cubicBezTo>
                  <a:cubicBezTo>
                    <a:pt x="270" y="563"/>
                    <a:pt x="278" y="563"/>
                    <a:pt x="286" y="562"/>
                  </a:cubicBezTo>
                  <a:lnTo>
                    <a:pt x="324" y="562"/>
                  </a:lnTo>
                  <a:cubicBezTo>
                    <a:pt x="393" y="562"/>
                    <a:pt x="470" y="524"/>
                    <a:pt x="524" y="470"/>
                  </a:cubicBezTo>
                  <a:cubicBezTo>
                    <a:pt x="570" y="416"/>
                    <a:pt x="609" y="339"/>
                    <a:pt x="601" y="270"/>
                  </a:cubicBezTo>
                  <a:cubicBezTo>
                    <a:pt x="601" y="193"/>
                    <a:pt x="578" y="123"/>
                    <a:pt x="517" y="69"/>
                  </a:cubicBezTo>
                  <a:cubicBezTo>
                    <a:pt x="463" y="23"/>
                    <a:pt x="401" y="0"/>
                    <a:pt x="324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2" name="Google Shape;1992;p13"/>
            <p:cNvSpPr/>
            <p:nvPr/>
          </p:nvSpPr>
          <p:spPr>
            <a:xfrm>
              <a:off x="4595100" y="2079200"/>
              <a:ext cx="14850" cy="19300"/>
            </a:xfrm>
            <a:custGeom>
              <a:avLst/>
              <a:gdLst/>
              <a:ahLst/>
              <a:cxnLst/>
              <a:rect l="l" t="t" r="r" b="b"/>
              <a:pathLst>
                <a:path w="594" h="772" extrusionOk="0">
                  <a:moveTo>
                    <a:pt x="317" y="0"/>
                  </a:moveTo>
                  <a:cubicBezTo>
                    <a:pt x="312" y="0"/>
                    <a:pt x="306" y="1"/>
                    <a:pt x="301" y="1"/>
                  </a:cubicBezTo>
                  <a:cubicBezTo>
                    <a:pt x="0" y="16"/>
                    <a:pt x="0" y="471"/>
                    <a:pt x="293" y="471"/>
                  </a:cubicBezTo>
                  <a:cubicBezTo>
                    <a:pt x="179" y="554"/>
                    <a:pt x="207" y="771"/>
                    <a:pt x="377" y="771"/>
                  </a:cubicBezTo>
                  <a:cubicBezTo>
                    <a:pt x="379" y="771"/>
                    <a:pt x="382" y="771"/>
                    <a:pt x="385" y="771"/>
                  </a:cubicBezTo>
                  <a:cubicBezTo>
                    <a:pt x="586" y="763"/>
                    <a:pt x="593" y="455"/>
                    <a:pt x="408" y="440"/>
                  </a:cubicBezTo>
                  <a:cubicBezTo>
                    <a:pt x="589" y="334"/>
                    <a:pt x="556" y="0"/>
                    <a:pt x="317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3" name="Google Shape;1993;p13"/>
            <p:cNvSpPr/>
            <p:nvPr/>
          </p:nvSpPr>
          <p:spPr>
            <a:xfrm>
              <a:off x="4547550" y="2088625"/>
              <a:ext cx="14650" cy="14900"/>
            </a:xfrm>
            <a:custGeom>
              <a:avLst/>
              <a:gdLst/>
              <a:ahLst/>
              <a:cxnLst/>
              <a:rect l="l" t="t" r="r" b="b"/>
              <a:pathLst>
                <a:path w="586" h="596" extrusionOk="0">
                  <a:moveTo>
                    <a:pt x="334" y="0"/>
                  </a:moveTo>
                  <a:cubicBezTo>
                    <a:pt x="328" y="0"/>
                    <a:pt x="322" y="1"/>
                    <a:pt x="316" y="1"/>
                  </a:cubicBezTo>
                  <a:cubicBezTo>
                    <a:pt x="239" y="9"/>
                    <a:pt x="170" y="40"/>
                    <a:pt x="123" y="94"/>
                  </a:cubicBezTo>
                  <a:cubicBezTo>
                    <a:pt x="108" y="109"/>
                    <a:pt x="93" y="125"/>
                    <a:pt x="77" y="132"/>
                  </a:cubicBezTo>
                  <a:cubicBezTo>
                    <a:pt x="31" y="186"/>
                    <a:pt x="0" y="263"/>
                    <a:pt x="0" y="332"/>
                  </a:cubicBezTo>
                  <a:cubicBezTo>
                    <a:pt x="0" y="402"/>
                    <a:pt x="31" y="479"/>
                    <a:pt x="77" y="525"/>
                  </a:cubicBezTo>
                  <a:cubicBezTo>
                    <a:pt x="126" y="566"/>
                    <a:pt x="180" y="595"/>
                    <a:pt x="246" y="595"/>
                  </a:cubicBezTo>
                  <a:cubicBezTo>
                    <a:pt x="254" y="595"/>
                    <a:pt x="262" y="595"/>
                    <a:pt x="270" y="594"/>
                  </a:cubicBezTo>
                  <a:cubicBezTo>
                    <a:pt x="339" y="587"/>
                    <a:pt x="408" y="564"/>
                    <a:pt x="462" y="502"/>
                  </a:cubicBezTo>
                  <a:lnTo>
                    <a:pt x="501" y="463"/>
                  </a:lnTo>
                  <a:cubicBezTo>
                    <a:pt x="555" y="409"/>
                    <a:pt x="585" y="332"/>
                    <a:pt x="585" y="263"/>
                  </a:cubicBezTo>
                  <a:cubicBezTo>
                    <a:pt x="585" y="194"/>
                    <a:pt x="555" y="117"/>
                    <a:pt x="501" y="71"/>
                  </a:cubicBezTo>
                  <a:cubicBezTo>
                    <a:pt x="459" y="35"/>
                    <a:pt x="397" y="0"/>
                    <a:pt x="334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4" name="Google Shape;1994;p13"/>
            <p:cNvSpPr/>
            <p:nvPr/>
          </p:nvSpPr>
          <p:spPr>
            <a:xfrm>
              <a:off x="4560825" y="2095550"/>
              <a:ext cx="23325" cy="18575"/>
            </a:xfrm>
            <a:custGeom>
              <a:avLst/>
              <a:gdLst/>
              <a:ahLst/>
              <a:cxnLst/>
              <a:rect l="l" t="t" r="r" b="b"/>
              <a:pathLst>
                <a:path w="933" h="743" extrusionOk="0">
                  <a:moveTo>
                    <a:pt x="705" y="0"/>
                  </a:moveTo>
                  <a:cubicBezTo>
                    <a:pt x="699" y="0"/>
                    <a:pt x="692" y="1"/>
                    <a:pt x="686" y="2"/>
                  </a:cubicBezTo>
                  <a:lnTo>
                    <a:pt x="640" y="2"/>
                  </a:lnTo>
                  <a:cubicBezTo>
                    <a:pt x="578" y="2"/>
                    <a:pt x="517" y="32"/>
                    <a:pt x="470" y="86"/>
                  </a:cubicBezTo>
                  <a:cubicBezTo>
                    <a:pt x="440" y="117"/>
                    <a:pt x="409" y="171"/>
                    <a:pt x="401" y="217"/>
                  </a:cubicBezTo>
                  <a:cubicBezTo>
                    <a:pt x="370" y="209"/>
                    <a:pt x="347" y="202"/>
                    <a:pt x="316" y="202"/>
                  </a:cubicBezTo>
                  <a:lnTo>
                    <a:pt x="270" y="209"/>
                  </a:lnTo>
                  <a:cubicBezTo>
                    <a:pt x="201" y="209"/>
                    <a:pt x="131" y="240"/>
                    <a:pt x="85" y="294"/>
                  </a:cubicBezTo>
                  <a:cubicBezTo>
                    <a:pt x="39" y="340"/>
                    <a:pt x="1" y="417"/>
                    <a:pt x="8" y="487"/>
                  </a:cubicBezTo>
                  <a:cubicBezTo>
                    <a:pt x="8" y="556"/>
                    <a:pt x="31" y="625"/>
                    <a:pt x="85" y="672"/>
                  </a:cubicBezTo>
                  <a:cubicBezTo>
                    <a:pt x="127" y="713"/>
                    <a:pt x="187" y="742"/>
                    <a:pt x="249" y="742"/>
                  </a:cubicBezTo>
                  <a:cubicBezTo>
                    <a:pt x="256" y="742"/>
                    <a:pt x="263" y="742"/>
                    <a:pt x="270" y="741"/>
                  </a:cubicBezTo>
                  <a:lnTo>
                    <a:pt x="309" y="741"/>
                  </a:lnTo>
                  <a:cubicBezTo>
                    <a:pt x="378" y="741"/>
                    <a:pt x="455" y="702"/>
                    <a:pt x="501" y="656"/>
                  </a:cubicBezTo>
                  <a:cubicBezTo>
                    <a:pt x="540" y="610"/>
                    <a:pt x="570" y="548"/>
                    <a:pt x="578" y="494"/>
                  </a:cubicBezTo>
                  <a:cubicBezTo>
                    <a:pt x="601" y="494"/>
                    <a:pt x="617" y="502"/>
                    <a:pt x="640" y="502"/>
                  </a:cubicBezTo>
                  <a:lnTo>
                    <a:pt x="686" y="494"/>
                  </a:lnTo>
                  <a:cubicBezTo>
                    <a:pt x="748" y="494"/>
                    <a:pt x="809" y="464"/>
                    <a:pt x="855" y="417"/>
                  </a:cubicBezTo>
                  <a:cubicBezTo>
                    <a:pt x="902" y="371"/>
                    <a:pt x="932" y="302"/>
                    <a:pt x="932" y="240"/>
                  </a:cubicBezTo>
                  <a:cubicBezTo>
                    <a:pt x="925" y="171"/>
                    <a:pt x="902" y="109"/>
                    <a:pt x="855" y="63"/>
                  </a:cubicBezTo>
                  <a:cubicBezTo>
                    <a:pt x="814" y="29"/>
                    <a:pt x="760" y="0"/>
                    <a:pt x="705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5" name="Google Shape;1995;p13"/>
            <p:cNvSpPr/>
            <p:nvPr/>
          </p:nvSpPr>
          <p:spPr>
            <a:xfrm>
              <a:off x="4589525" y="2096150"/>
              <a:ext cx="15600" cy="12175"/>
            </a:xfrm>
            <a:custGeom>
              <a:avLst/>
              <a:gdLst/>
              <a:ahLst/>
              <a:cxnLst/>
              <a:rect l="l" t="t" r="r" b="b"/>
              <a:pathLst>
                <a:path w="624" h="487" extrusionOk="0">
                  <a:moveTo>
                    <a:pt x="206" y="0"/>
                  </a:moveTo>
                  <a:cubicBezTo>
                    <a:pt x="202" y="0"/>
                    <a:pt x="197" y="0"/>
                    <a:pt x="193" y="1"/>
                  </a:cubicBezTo>
                  <a:cubicBezTo>
                    <a:pt x="2" y="8"/>
                    <a:pt x="0" y="309"/>
                    <a:pt x="185" y="309"/>
                  </a:cubicBezTo>
                  <a:cubicBezTo>
                    <a:pt x="188" y="309"/>
                    <a:pt x="190" y="309"/>
                    <a:pt x="193" y="309"/>
                  </a:cubicBezTo>
                  <a:cubicBezTo>
                    <a:pt x="208" y="301"/>
                    <a:pt x="223" y="301"/>
                    <a:pt x="231" y="301"/>
                  </a:cubicBezTo>
                  <a:cubicBezTo>
                    <a:pt x="224" y="390"/>
                    <a:pt x="273" y="486"/>
                    <a:pt x="387" y="486"/>
                  </a:cubicBezTo>
                  <a:cubicBezTo>
                    <a:pt x="392" y="486"/>
                    <a:pt x="396" y="486"/>
                    <a:pt x="400" y="486"/>
                  </a:cubicBezTo>
                  <a:cubicBezTo>
                    <a:pt x="621" y="478"/>
                    <a:pt x="624" y="131"/>
                    <a:pt x="408" y="131"/>
                  </a:cubicBezTo>
                  <a:cubicBezTo>
                    <a:pt x="405" y="131"/>
                    <a:pt x="403" y="132"/>
                    <a:pt x="400" y="132"/>
                  </a:cubicBezTo>
                  <a:cubicBezTo>
                    <a:pt x="377" y="132"/>
                    <a:pt x="354" y="139"/>
                    <a:pt x="339" y="147"/>
                  </a:cubicBezTo>
                  <a:cubicBezTo>
                    <a:pt x="339" y="74"/>
                    <a:pt x="297" y="0"/>
                    <a:pt x="206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6" name="Google Shape;1996;p13"/>
            <p:cNvSpPr/>
            <p:nvPr/>
          </p:nvSpPr>
          <p:spPr>
            <a:xfrm>
              <a:off x="4606650" y="2098075"/>
              <a:ext cx="8300" cy="9475"/>
            </a:xfrm>
            <a:custGeom>
              <a:avLst/>
              <a:gdLst/>
              <a:ahLst/>
              <a:cxnLst/>
              <a:rect l="l" t="t" r="r" b="b"/>
              <a:pathLst>
                <a:path w="332" h="379" extrusionOk="0">
                  <a:moveTo>
                    <a:pt x="181" y="0"/>
                  </a:moveTo>
                  <a:cubicBezTo>
                    <a:pt x="177" y="0"/>
                    <a:pt x="173" y="0"/>
                    <a:pt x="170" y="1"/>
                  </a:cubicBezTo>
                  <a:cubicBezTo>
                    <a:pt x="77" y="8"/>
                    <a:pt x="0" y="85"/>
                    <a:pt x="0" y="178"/>
                  </a:cubicBezTo>
                  <a:lnTo>
                    <a:pt x="0" y="216"/>
                  </a:lnTo>
                  <a:cubicBezTo>
                    <a:pt x="0" y="297"/>
                    <a:pt x="71" y="379"/>
                    <a:pt x="158" y="379"/>
                  </a:cubicBezTo>
                  <a:cubicBezTo>
                    <a:pt x="162" y="379"/>
                    <a:pt x="166" y="378"/>
                    <a:pt x="170" y="378"/>
                  </a:cubicBezTo>
                  <a:cubicBezTo>
                    <a:pt x="255" y="370"/>
                    <a:pt x="332" y="293"/>
                    <a:pt x="332" y="201"/>
                  </a:cubicBezTo>
                  <a:lnTo>
                    <a:pt x="332" y="162"/>
                  </a:lnTo>
                  <a:cubicBezTo>
                    <a:pt x="332" y="81"/>
                    <a:pt x="261" y="0"/>
                    <a:pt x="181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7" name="Google Shape;1997;p13"/>
            <p:cNvSpPr/>
            <p:nvPr/>
          </p:nvSpPr>
          <p:spPr>
            <a:xfrm>
              <a:off x="4612225" y="2084025"/>
              <a:ext cx="11450" cy="8900"/>
            </a:xfrm>
            <a:custGeom>
              <a:avLst/>
              <a:gdLst/>
              <a:ahLst/>
              <a:cxnLst/>
              <a:rect l="l" t="t" r="r" b="b"/>
              <a:pathLst>
                <a:path w="458" h="356" extrusionOk="0">
                  <a:moveTo>
                    <a:pt x="245" y="0"/>
                  </a:moveTo>
                  <a:cubicBezTo>
                    <a:pt x="241" y="0"/>
                    <a:pt x="236" y="0"/>
                    <a:pt x="232" y="1"/>
                  </a:cubicBezTo>
                  <a:cubicBezTo>
                    <a:pt x="6" y="8"/>
                    <a:pt x="1" y="355"/>
                    <a:pt x="218" y="355"/>
                  </a:cubicBezTo>
                  <a:cubicBezTo>
                    <a:pt x="222" y="355"/>
                    <a:pt x="227" y="355"/>
                    <a:pt x="232" y="355"/>
                  </a:cubicBezTo>
                  <a:cubicBezTo>
                    <a:pt x="458" y="347"/>
                    <a:pt x="455" y="0"/>
                    <a:pt x="245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8" name="Google Shape;1998;p13"/>
            <p:cNvSpPr/>
            <p:nvPr/>
          </p:nvSpPr>
          <p:spPr>
            <a:xfrm>
              <a:off x="4534650" y="2080550"/>
              <a:ext cx="12675" cy="17975"/>
            </a:xfrm>
            <a:custGeom>
              <a:avLst/>
              <a:gdLst/>
              <a:ahLst/>
              <a:cxnLst/>
              <a:rect l="l" t="t" r="r" b="b"/>
              <a:pathLst>
                <a:path w="507" h="719" extrusionOk="0">
                  <a:moveTo>
                    <a:pt x="309" y="1"/>
                  </a:moveTo>
                  <a:cubicBezTo>
                    <a:pt x="306" y="1"/>
                    <a:pt x="303" y="1"/>
                    <a:pt x="301" y="1"/>
                  </a:cubicBezTo>
                  <a:cubicBezTo>
                    <a:pt x="131" y="9"/>
                    <a:pt x="93" y="201"/>
                    <a:pt x="177" y="294"/>
                  </a:cubicBezTo>
                  <a:cubicBezTo>
                    <a:pt x="139" y="301"/>
                    <a:pt x="93" y="324"/>
                    <a:pt x="62" y="363"/>
                  </a:cubicBezTo>
                  <a:cubicBezTo>
                    <a:pt x="23" y="401"/>
                    <a:pt x="0" y="463"/>
                    <a:pt x="0" y="517"/>
                  </a:cubicBezTo>
                  <a:cubicBezTo>
                    <a:pt x="0" y="571"/>
                    <a:pt x="23" y="625"/>
                    <a:pt x="62" y="663"/>
                  </a:cubicBezTo>
                  <a:cubicBezTo>
                    <a:pt x="95" y="697"/>
                    <a:pt x="141" y="719"/>
                    <a:pt x="187" y="719"/>
                  </a:cubicBezTo>
                  <a:cubicBezTo>
                    <a:pt x="194" y="719"/>
                    <a:pt x="201" y="718"/>
                    <a:pt x="208" y="717"/>
                  </a:cubicBezTo>
                  <a:lnTo>
                    <a:pt x="254" y="717"/>
                  </a:lnTo>
                  <a:cubicBezTo>
                    <a:pt x="308" y="717"/>
                    <a:pt x="362" y="686"/>
                    <a:pt x="401" y="648"/>
                  </a:cubicBezTo>
                  <a:cubicBezTo>
                    <a:pt x="439" y="609"/>
                    <a:pt x="470" y="548"/>
                    <a:pt x="470" y="494"/>
                  </a:cubicBezTo>
                  <a:cubicBezTo>
                    <a:pt x="462" y="440"/>
                    <a:pt x="447" y="378"/>
                    <a:pt x="408" y="340"/>
                  </a:cubicBezTo>
                  <a:cubicBezTo>
                    <a:pt x="393" y="332"/>
                    <a:pt x="385" y="324"/>
                    <a:pt x="370" y="317"/>
                  </a:cubicBezTo>
                  <a:cubicBezTo>
                    <a:pt x="506" y="241"/>
                    <a:pt x="486" y="1"/>
                    <a:pt x="309" y="1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9" name="Google Shape;1999;p13"/>
            <p:cNvSpPr/>
            <p:nvPr/>
          </p:nvSpPr>
          <p:spPr>
            <a:xfrm>
              <a:off x="4538100" y="2068225"/>
              <a:ext cx="11200" cy="10250"/>
            </a:xfrm>
            <a:custGeom>
              <a:avLst/>
              <a:gdLst/>
              <a:ahLst/>
              <a:cxnLst/>
              <a:rect l="l" t="t" r="r" b="b"/>
              <a:pathLst>
                <a:path w="448" h="410" extrusionOk="0">
                  <a:moveTo>
                    <a:pt x="261" y="1"/>
                  </a:moveTo>
                  <a:cubicBezTo>
                    <a:pt x="256" y="1"/>
                    <a:pt x="252" y="1"/>
                    <a:pt x="247" y="1"/>
                  </a:cubicBezTo>
                  <a:lnTo>
                    <a:pt x="209" y="1"/>
                  </a:lnTo>
                  <a:cubicBezTo>
                    <a:pt x="155" y="1"/>
                    <a:pt x="101" y="32"/>
                    <a:pt x="62" y="70"/>
                  </a:cubicBezTo>
                  <a:cubicBezTo>
                    <a:pt x="24" y="109"/>
                    <a:pt x="1" y="163"/>
                    <a:pt x="1" y="217"/>
                  </a:cubicBezTo>
                  <a:cubicBezTo>
                    <a:pt x="1" y="320"/>
                    <a:pt x="79" y="410"/>
                    <a:pt x="188" y="410"/>
                  </a:cubicBezTo>
                  <a:cubicBezTo>
                    <a:pt x="192" y="410"/>
                    <a:pt x="197" y="409"/>
                    <a:pt x="201" y="409"/>
                  </a:cubicBezTo>
                  <a:lnTo>
                    <a:pt x="240" y="409"/>
                  </a:lnTo>
                  <a:cubicBezTo>
                    <a:pt x="294" y="409"/>
                    <a:pt x="347" y="378"/>
                    <a:pt x="386" y="340"/>
                  </a:cubicBezTo>
                  <a:cubicBezTo>
                    <a:pt x="424" y="301"/>
                    <a:pt x="448" y="247"/>
                    <a:pt x="448" y="194"/>
                  </a:cubicBezTo>
                  <a:cubicBezTo>
                    <a:pt x="448" y="90"/>
                    <a:pt x="369" y="1"/>
                    <a:pt x="261" y="1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0" name="Google Shape;2000;p13"/>
            <p:cNvSpPr/>
            <p:nvPr/>
          </p:nvSpPr>
          <p:spPr>
            <a:xfrm>
              <a:off x="4525975" y="2064950"/>
              <a:ext cx="10025" cy="7750"/>
            </a:xfrm>
            <a:custGeom>
              <a:avLst/>
              <a:gdLst/>
              <a:ahLst/>
              <a:cxnLst/>
              <a:rect l="l" t="t" r="r" b="b"/>
              <a:pathLst>
                <a:path w="401" h="310" extrusionOk="0">
                  <a:moveTo>
                    <a:pt x="208" y="1"/>
                  </a:moveTo>
                  <a:cubicBezTo>
                    <a:pt x="206" y="1"/>
                    <a:pt x="203" y="1"/>
                    <a:pt x="201" y="1"/>
                  </a:cubicBezTo>
                  <a:cubicBezTo>
                    <a:pt x="3" y="9"/>
                    <a:pt x="1" y="309"/>
                    <a:pt x="194" y="309"/>
                  </a:cubicBezTo>
                  <a:cubicBezTo>
                    <a:pt x="196" y="309"/>
                    <a:pt x="198" y="309"/>
                    <a:pt x="201" y="309"/>
                  </a:cubicBezTo>
                  <a:cubicBezTo>
                    <a:pt x="391" y="302"/>
                    <a:pt x="401" y="1"/>
                    <a:pt x="208" y="1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1" name="Google Shape;2001;p13"/>
            <p:cNvSpPr/>
            <p:nvPr/>
          </p:nvSpPr>
          <p:spPr>
            <a:xfrm>
              <a:off x="4549650" y="2104625"/>
              <a:ext cx="11200" cy="8875"/>
            </a:xfrm>
            <a:custGeom>
              <a:avLst/>
              <a:gdLst/>
              <a:ahLst/>
              <a:cxnLst/>
              <a:rect l="l" t="t" r="r" b="b"/>
              <a:pathLst>
                <a:path w="448" h="355" extrusionOk="0">
                  <a:moveTo>
                    <a:pt x="232" y="0"/>
                  </a:moveTo>
                  <a:cubicBezTo>
                    <a:pt x="229" y="0"/>
                    <a:pt x="227" y="0"/>
                    <a:pt x="224" y="1"/>
                  </a:cubicBezTo>
                  <a:cubicBezTo>
                    <a:pt x="3" y="16"/>
                    <a:pt x="1" y="355"/>
                    <a:pt x="217" y="355"/>
                  </a:cubicBezTo>
                  <a:cubicBezTo>
                    <a:pt x="219" y="355"/>
                    <a:pt x="222" y="355"/>
                    <a:pt x="224" y="355"/>
                  </a:cubicBezTo>
                  <a:cubicBezTo>
                    <a:pt x="445" y="340"/>
                    <a:pt x="448" y="0"/>
                    <a:pt x="232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2" name="Google Shape;2002;p13"/>
            <p:cNvSpPr/>
            <p:nvPr/>
          </p:nvSpPr>
          <p:spPr>
            <a:xfrm>
              <a:off x="4580475" y="2103650"/>
              <a:ext cx="17525" cy="13900"/>
            </a:xfrm>
            <a:custGeom>
              <a:avLst/>
              <a:gdLst/>
              <a:ahLst/>
              <a:cxnLst/>
              <a:rect l="l" t="t" r="r" b="b"/>
              <a:pathLst>
                <a:path w="701" h="556" extrusionOk="0">
                  <a:moveTo>
                    <a:pt x="361" y="1"/>
                  </a:moveTo>
                  <a:cubicBezTo>
                    <a:pt x="356" y="1"/>
                    <a:pt x="351" y="1"/>
                    <a:pt x="347" y="1"/>
                  </a:cubicBezTo>
                  <a:cubicBezTo>
                    <a:pt x="5" y="16"/>
                    <a:pt x="0" y="556"/>
                    <a:pt x="333" y="556"/>
                  </a:cubicBezTo>
                  <a:cubicBezTo>
                    <a:pt x="337" y="556"/>
                    <a:pt x="342" y="556"/>
                    <a:pt x="347" y="555"/>
                  </a:cubicBezTo>
                  <a:cubicBezTo>
                    <a:pt x="696" y="540"/>
                    <a:pt x="701" y="1"/>
                    <a:pt x="361" y="1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3" name="Google Shape;2003;p13"/>
            <p:cNvSpPr/>
            <p:nvPr/>
          </p:nvSpPr>
          <p:spPr>
            <a:xfrm>
              <a:off x="4589525" y="2037425"/>
              <a:ext cx="19850" cy="15450"/>
            </a:xfrm>
            <a:custGeom>
              <a:avLst/>
              <a:gdLst/>
              <a:ahLst/>
              <a:cxnLst/>
              <a:rect l="l" t="t" r="r" b="b"/>
              <a:pathLst>
                <a:path w="794" h="618" extrusionOk="0">
                  <a:moveTo>
                    <a:pt x="422" y="0"/>
                  </a:moveTo>
                  <a:cubicBezTo>
                    <a:pt x="415" y="0"/>
                    <a:pt x="408" y="0"/>
                    <a:pt x="400" y="1"/>
                  </a:cubicBezTo>
                  <a:cubicBezTo>
                    <a:pt x="5" y="16"/>
                    <a:pt x="0" y="617"/>
                    <a:pt x="386" y="617"/>
                  </a:cubicBezTo>
                  <a:cubicBezTo>
                    <a:pt x="391" y="617"/>
                    <a:pt x="396" y="617"/>
                    <a:pt x="400" y="617"/>
                  </a:cubicBezTo>
                  <a:cubicBezTo>
                    <a:pt x="786" y="594"/>
                    <a:pt x="793" y="0"/>
                    <a:pt x="422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4" name="Google Shape;2004;p13"/>
            <p:cNvSpPr/>
            <p:nvPr/>
          </p:nvSpPr>
          <p:spPr>
            <a:xfrm>
              <a:off x="4571425" y="2035125"/>
              <a:ext cx="17350" cy="13500"/>
            </a:xfrm>
            <a:custGeom>
              <a:avLst/>
              <a:gdLst/>
              <a:ahLst/>
              <a:cxnLst/>
              <a:rect l="l" t="t" r="r" b="b"/>
              <a:pathLst>
                <a:path w="694" h="540" extrusionOk="0">
                  <a:moveTo>
                    <a:pt x="361" y="0"/>
                  </a:moveTo>
                  <a:cubicBezTo>
                    <a:pt x="356" y="0"/>
                    <a:pt x="352" y="0"/>
                    <a:pt x="347" y="0"/>
                  </a:cubicBezTo>
                  <a:cubicBezTo>
                    <a:pt x="5" y="16"/>
                    <a:pt x="0" y="540"/>
                    <a:pt x="332" y="540"/>
                  </a:cubicBezTo>
                  <a:cubicBezTo>
                    <a:pt x="337" y="540"/>
                    <a:pt x="342" y="540"/>
                    <a:pt x="347" y="540"/>
                  </a:cubicBezTo>
                  <a:cubicBezTo>
                    <a:pt x="688" y="524"/>
                    <a:pt x="693" y="0"/>
                    <a:pt x="361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5" name="Google Shape;2005;p13"/>
            <p:cNvSpPr/>
            <p:nvPr/>
          </p:nvSpPr>
          <p:spPr>
            <a:xfrm>
              <a:off x="4489975" y="2044950"/>
              <a:ext cx="61250" cy="97675"/>
            </a:xfrm>
            <a:custGeom>
              <a:avLst/>
              <a:gdLst/>
              <a:ahLst/>
              <a:cxnLst/>
              <a:rect l="l" t="t" r="r" b="b"/>
              <a:pathLst>
                <a:path w="2450" h="3907" extrusionOk="0">
                  <a:moveTo>
                    <a:pt x="1225" y="0"/>
                  </a:moveTo>
                  <a:lnTo>
                    <a:pt x="1225" y="0"/>
                  </a:lnTo>
                  <a:cubicBezTo>
                    <a:pt x="501" y="354"/>
                    <a:pt x="1" y="1171"/>
                    <a:pt x="31" y="1972"/>
                  </a:cubicBezTo>
                  <a:cubicBezTo>
                    <a:pt x="70" y="2773"/>
                    <a:pt x="640" y="3489"/>
                    <a:pt x="1395" y="3697"/>
                  </a:cubicBezTo>
                  <a:lnTo>
                    <a:pt x="1418" y="3905"/>
                  </a:lnTo>
                  <a:cubicBezTo>
                    <a:pt x="1437" y="3906"/>
                    <a:pt x="1455" y="3907"/>
                    <a:pt x="1474" y="3907"/>
                  </a:cubicBezTo>
                  <a:cubicBezTo>
                    <a:pt x="1741" y="3907"/>
                    <a:pt x="2007" y="3758"/>
                    <a:pt x="2180" y="3535"/>
                  </a:cubicBezTo>
                  <a:cubicBezTo>
                    <a:pt x="2365" y="3304"/>
                    <a:pt x="2450" y="3004"/>
                    <a:pt x="2450" y="2711"/>
                  </a:cubicBezTo>
                  <a:cubicBezTo>
                    <a:pt x="2450" y="2334"/>
                    <a:pt x="2319" y="1964"/>
                    <a:pt x="2080" y="1687"/>
                  </a:cubicBezTo>
                  <a:cubicBezTo>
                    <a:pt x="1857" y="1417"/>
                    <a:pt x="1541" y="1232"/>
                    <a:pt x="1333" y="955"/>
                  </a:cubicBezTo>
                  <a:cubicBezTo>
                    <a:pt x="1125" y="678"/>
                    <a:pt x="956" y="254"/>
                    <a:pt x="1225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6" name="Google Shape;2006;p13"/>
            <p:cNvSpPr/>
            <p:nvPr/>
          </p:nvSpPr>
          <p:spPr>
            <a:xfrm>
              <a:off x="4478225" y="2042975"/>
              <a:ext cx="76275" cy="101325"/>
            </a:xfrm>
            <a:custGeom>
              <a:avLst/>
              <a:gdLst/>
              <a:ahLst/>
              <a:cxnLst/>
              <a:rect l="l" t="t" r="r" b="b"/>
              <a:pathLst>
                <a:path w="3051" h="4053" extrusionOk="0">
                  <a:moveTo>
                    <a:pt x="1696" y="1"/>
                  </a:moveTo>
                  <a:cubicBezTo>
                    <a:pt x="1684" y="1"/>
                    <a:pt x="1670" y="4"/>
                    <a:pt x="1657" y="10"/>
                  </a:cubicBezTo>
                  <a:cubicBezTo>
                    <a:pt x="70" y="857"/>
                    <a:pt x="1" y="3275"/>
                    <a:pt x="1849" y="3845"/>
                  </a:cubicBezTo>
                  <a:cubicBezTo>
                    <a:pt x="1858" y="3848"/>
                    <a:pt x="1866" y="3849"/>
                    <a:pt x="1874" y="3849"/>
                  </a:cubicBezTo>
                  <a:cubicBezTo>
                    <a:pt x="1948" y="3849"/>
                    <a:pt x="1971" y="3727"/>
                    <a:pt x="1888" y="3699"/>
                  </a:cubicBezTo>
                  <a:cubicBezTo>
                    <a:pt x="254" y="3195"/>
                    <a:pt x="264" y="1159"/>
                    <a:pt x="1513" y="277"/>
                  </a:cubicBezTo>
                  <a:lnTo>
                    <a:pt x="1513" y="277"/>
                  </a:lnTo>
                  <a:cubicBezTo>
                    <a:pt x="1422" y="623"/>
                    <a:pt x="1636" y="992"/>
                    <a:pt x="1895" y="1257"/>
                  </a:cubicBezTo>
                  <a:cubicBezTo>
                    <a:pt x="2234" y="1604"/>
                    <a:pt x="2627" y="1843"/>
                    <a:pt x="2773" y="2336"/>
                  </a:cubicBezTo>
                  <a:cubicBezTo>
                    <a:pt x="2973" y="2998"/>
                    <a:pt x="2704" y="3899"/>
                    <a:pt x="1888" y="3907"/>
                  </a:cubicBezTo>
                  <a:cubicBezTo>
                    <a:pt x="1787" y="3907"/>
                    <a:pt x="1787" y="4053"/>
                    <a:pt x="1888" y="4053"/>
                  </a:cubicBezTo>
                  <a:cubicBezTo>
                    <a:pt x="2650" y="4053"/>
                    <a:pt x="3050" y="3329"/>
                    <a:pt x="2989" y="2628"/>
                  </a:cubicBezTo>
                  <a:cubicBezTo>
                    <a:pt x="2958" y="2297"/>
                    <a:pt x="2819" y="1966"/>
                    <a:pt x="2604" y="1712"/>
                  </a:cubicBezTo>
                  <a:cubicBezTo>
                    <a:pt x="2280" y="1327"/>
                    <a:pt x="1264" y="742"/>
                    <a:pt x="1749" y="133"/>
                  </a:cubicBezTo>
                  <a:cubicBezTo>
                    <a:pt x="1794" y="75"/>
                    <a:pt x="1758" y="1"/>
                    <a:pt x="1696" y="1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7" name="Google Shape;2007;p13"/>
            <p:cNvSpPr/>
            <p:nvPr/>
          </p:nvSpPr>
          <p:spPr>
            <a:xfrm>
              <a:off x="4558125" y="2058425"/>
              <a:ext cx="108225" cy="100600"/>
            </a:xfrm>
            <a:custGeom>
              <a:avLst/>
              <a:gdLst/>
              <a:ahLst/>
              <a:cxnLst/>
              <a:rect l="l" t="t" r="r" b="b"/>
              <a:pathLst>
                <a:path w="4329" h="4024" extrusionOk="0">
                  <a:moveTo>
                    <a:pt x="3505" y="0"/>
                  </a:moveTo>
                  <a:cubicBezTo>
                    <a:pt x="3251" y="809"/>
                    <a:pt x="2658" y="1525"/>
                    <a:pt x="1903" y="1926"/>
                  </a:cubicBezTo>
                  <a:cubicBezTo>
                    <a:pt x="1479" y="2157"/>
                    <a:pt x="1010" y="2295"/>
                    <a:pt x="632" y="2596"/>
                  </a:cubicBezTo>
                  <a:cubicBezTo>
                    <a:pt x="255" y="2896"/>
                    <a:pt x="1" y="3466"/>
                    <a:pt x="247" y="3858"/>
                  </a:cubicBezTo>
                  <a:lnTo>
                    <a:pt x="548" y="3989"/>
                  </a:lnTo>
                  <a:cubicBezTo>
                    <a:pt x="842" y="4006"/>
                    <a:pt x="1140" y="4023"/>
                    <a:pt x="1436" y="4023"/>
                  </a:cubicBezTo>
                  <a:cubicBezTo>
                    <a:pt x="1844" y="4023"/>
                    <a:pt x="2250" y="3990"/>
                    <a:pt x="2642" y="3874"/>
                  </a:cubicBezTo>
                  <a:cubicBezTo>
                    <a:pt x="3328" y="3674"/>
                    <a:pt x="3982" y="3196"/>
                    <a:pt x="4190" y="2511"/>
                  </a:cubicBezTo>
                  <a:cubicBezTo>
                    <a:pt x="4329" y="2072"/>
                    <a:pt x="4267" y="1594"/>
                    <a:pt x="4113" y="1179"/>
                  </a:cubicBezTo>
                  <a:cubicBezTo>
                    <a:pt x="3951" y="763"/>
                    <a:pt x="3759" y="355"/>
                    <a:pt x="3505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8" name="Google Shape;2008;p13"/>
            <p:cNvSpPr/>
            <p:nvPr/>
          </p:nvSpPr>
          <p:spPr>
            <a:xfrm>
              <a:off x="4552175" y="2056475"/>
              <a:ext cx="123625" cy="104175"/>
            </a:xfrm>
            <a:custGeom>
              <a:avLst/>
              <a:gdLst/>
              <a:ahLst/>
              <a:cxnLst/>
              <a:rect l="l" t="t" r="r" b="b"/>
              <a:pathLst>
                <a:path w="4945" h="4167" extrusionOk="0">
                  <a:moveTo>
                    <a:pt x="3742" y="1"/>
                  </a:moveTo>
                  <a:cubicBezTo>
                    <a:pt x="3711" y="1"/>
                    <a:pt x="3679" y="21"/>
                    <a:pt x="3666" y="55"/>
                  </a:cubicBezTo>
                  <a:cubicBezTo>
                    <a:pt x="3473" y="617"/>
                    <a:pt x="3157" y="1126"/>
                    <a:pt x="2703" y="1518"/>
                  </a:cubicBezTo>
                  <a:cubicBezTo>
                    <a:pt x="2287" y="1888"/>
                    <a:pt x="1794" y="2073"/>
                    <a:pt x="1309" y="2312"/>
                  </a:cubicBezTo>
                  <a:cubicBezTo>
                    <a:pt x="693" y="2620"/>
                    <a:pt x="77" y="3251"/>
                    <a:pt x="416" y="3975"/>
                  </a:cubicBezTo>
                  <a:cubicBezTo>
                    <a:pt x="431" y="4004"/>
                    <a:pt x="454" y="4017"/>
                    <a:pt x="478" y="4017"/>
                  </a:cubicBezTo>
                  <a:cubicBezTo>
                    <a:pt x="528" y="4017"/>
                    <a:pt x="581" y="3961"/>
                    <a:pt x="555" y="3898"/>
                  </a:cubicBezTo>
                  <a:cubicBezTo>
                    <a:pt x="0" y="2727"/>
                    <a:pt x="1979" y="2281"/>
                    <a:pt x="2618" y="1780"/>
                  </a:cubicBezTo>
                  <a:cubicBezTo>
                    <a:pt x="3145" y="1382"/>
                    <a:pt x="3527" y="852"/>
                    <a:pt x="3758" y="245"/>
                  </a:cubicBezTo>
                  <a:lnTo>
                    <a:pt x="3758" y="245"/>
                  </a:lnTo>
                  <a:cubicBezTo>
                    <a:pt x="4343" y="1151"/>
                    <a:pt x="4795" y="2369"/>
                    <a:pt x="3935" y="3251"/>
                  </a:cubicBezTo>
                  <a:cubicBezTo>
                    <a:pt x="3321" y="3888"/>
                    <a:pt x="2463" y="4020"/>
                    <a:pt x="1614" y="4020"/>
                  </a:cubicBezTo>
                  <a:cubicBezTo>
                    <a:pt x="1334" y="4020"/>
                    <a:pt x="1055" y="4006"/>
                    <a:pt x="786" y="3990"/>
                  </a:cubicBezTo>
                  <a:cubicBezTo>
                    <a:pt x="783" y="3990"/>
                    <a:pt x="781" y="3990"/>
                    <a:pt x="779" y="3990"/>
                  </a:cubicBezTo>
                  <a:cubicBezTo>
                    <a:pt x="693" y="3990"/>
                    <a:pt x="695" y="4137"/>
                    <a:pt x="786" y="4137"/>
                  </a:cubicBezTo>
                  <a:cubicBezTo>
                    <a:pt x="1046" y="4153"/>
                    <a:pt x="1317" y="4167"/>
                    <a:pt x="1590" y="4167"/>
                  </a:cubicBezTo>
                  <a:cubicBezTo>
                    <a:pt x="2585" y="4167"/>
                    <a:pt x="3605" y="3989"/>
                    <a:pt x="4228" y="3143"/>
                  </a:cubicBezTo>
                  <a:cubicBezTo>
                    <a:pt x="4944" y="2165"/>
                    <a:pt x="4405" y="925"/>
                    <a:pt x="3804" y="40"/>
                  </a:cubicBezTo>
                  <a:cubicBezTo>
                    <a:pt x="3791" y="13"/>
                    <a:pt x="3767" y="1"/>
                    <a:pt x="3742" y="1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9" name="Google Shape;2009;p13"/>
            <p:cNvSpPr/>
            <p:nvPr/>
          </p:nvSpPr>
          <p:spPr>
            <a:xfrm>
              <a:off x="4505200" y="2124300"/>
              <a:ext cx="105325" cy="41650"/>
            </a:xfrm>
            <a:custGeom>
              <a:avLst/>
              <a:gdLst/>
              <a:ahLst/>
              <a:cxnLst/>
              <a:rect l="l" t="t" r="r" b="b"/>
              <a:pathLst>
                <a:path w="4213" h="1666" extrusionOk="0">
                  <a:moveTo>
                    <a:pt x="429" y="0"/>
                  </a:moveTo>
                  <a:cubicBezTo>
                    <a:pt x="344" y="0"/>
                    <a:pt x="255" y="2"/>
                    <a:pt x="162" y="7"/>
                  </a:cubicBezTo>
                  <a:cubicBezTo>
                    <a:pt x="0" y="423"/>
                    <a:pt x="216" y="900"/>
                    <a:pt x="554" y="1154"/>
                  </a:cubicBezTo>
                  <a:cubicBezTo>
                    <a:pt x="893" y="1408"/>
                    <a:pt x="1332" y="1485"/>
                    <a:pt x="1764" y="1562"/>
                  </a:cubicBezTo>
                  <a:cubicBezTo>
                    <a:pt x="2067" y="1616"/>
                    <a:pt x="2378" y="1665"/>
                    <a:pt x="2692" y="1665"/>
                  </a:cubicBezTo>
                  <a:cubicBezTo>
                    <a:pt x="2831" y="1665"/>
                    <a:pt x="2971" y="1655"/>
                    <a:pt x="3111" y="1632"/>
                  </a:cubicBezTo>
                  <a:cubicBezTo>
                    <a:pt x="3558" y="1547"/>
                    <a:pt x="4012" y="1293"/>
                    <a:pt x="4212" y="869"/>
                  </a:cubicBezTo>
                  <a:cubicBezTo>
                    <a:pt x="3809" y="519"/>
                    <a:pt x="3264" y="315"/>
                    <a:pt x="2722" y="315"/>
                  </a:cubicBezTo>
                  <a:cubicBezTo>
                    <a:pt x="2477" y="315"/>
                    <a:pt x="2232" y="357"/>
                    <a:pt x="2002" y="446"/>
                  </a:cubicBezTo>
                  <a:cubicBezTo>
                    <a:pt x="2002" y="446"/>
                    <a:pt x="1672" y="0"/>
                    <a:pt x="429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0" name="Google Shape;2010;p13"/>
            <p:cNvSpPr/>
            <p:nvPr/>
          </p:nvSpPr>
          <p:spPr>
            <a:xfrm>
              <a:off x="4499800" y="2122400"/>
              <a:ext cx="112650" cy="45100"/>
            </a:xfrm>
            <a:custGeom>
              <a:avLst/>
              <a:gdLst/>
              <a:ahLst/>
              <a:cxnLst/>
              <a:rect l="l" t="t" r="r" b="b"/>
              <a:pathLst>
                <a:path w="4506" h="1804" extrusionOk="0">
                  <a:moveTo>
                    <a:pt x="842" y="141"/>
                  </a:moveTo>
                  <a:cubicBezTo>
                    <a:pt x="1090" y="141"/>
                    <a:pt x="1376" y="215"/>
                    <a:pt x="1517" y="252"/>
                  </a:cubicBezTo>
                  <a:cubicBezTo>
                    <a:pt x="1733" y="306"/>
                    <a:pt x="2018" y="391"/>
                    <a:pt x="2164" y="576"/>
                  </a:cubicBezTo>
                  <a:cubicBezTo>
                    <a:pt x="2179" y="594"/>
                    <a:pt x="2197" y="602"/>
                    <a:pt x="2214" y="602"/>
                  </a:cubicBezTo>
                  <a:cubicBezTo>
                    <a:pt x="2230" y="602"/>
                    <a:pt x="2245" y="596"/>
                    <a:pt x="2257" y="586"/>
                  </a:cubicBezTo>
                  <a:lnTo>
                    <a:pt x="2257" y="586"/>
                  </a:lnTo>
                  <a:cubicBezTo>
                    <a:pt x="2490" y="511"/>
                    <a:pt x="2723" y="472"/>
                    <a:pt x="2958" y="472"/>
                  </a:cubicBezTo>
                  <a:cubicBezTo>
                    <a:pt x="3167" y="472"/>
                    <a:pt x="3377" y="503"/>
                    <a:pt x="3589" y="568"/>
                  </a:cubicBezTo>
                  <a:cubicBezTo>
                    <a:pt x="3774" y="629"/>
                    <a:pt x="3997" y="691"/>
                    <a:pt x="4143" y="822"/>
                  </a:cubicBezTo>
                  <a:cubicBezTo>
                    <a:pt x="4405" y="1068"/>
                    <a:pt x="4167" y="1230"/>
                    <a:pt x="3928" y="1384"/>
                  </a:cubicBezTo>
                  <a:cubicBezTo>
                    <a:pt x="3610" y="1601"/>
                    <a:pt x="3209" y="1681"/>
                    <a:pt x="2795" y="1681"/>
                  </a:cubicBezTo>
                  <a:cubicBezTo>
                    <a:pt x="2297" y="1681"/>
                    <a:pt x="1780" y="1565"/>
                    <a:pt x="1363" y="1430"/>
                  </a:cubicBezTo>
                  <a:cubicBezTo>
                    <a:pt x="963" y="1299"/>
                    <a:pt x="262" y="891"/>
                    <a:pt x="401" y="368"/>
                  </a:cubicBezTo>
                  <a:cubicBezTo>
                    <a:pt x="447" y="194"/>
                    <a:pt x="631" y="141"/>
                    <a:pt x="842" y="141"/>
                  </a:cubicBezTo>
                  <a:close/>
                  <a:moveTo>
                    <a:pt x="695" y="0"/>
                  </a:moveTo>
                  <a:cubicBezTo>
                    <a:pt x="580" y="0"/>
                    <a:pt x="473" y="3"/>
                    <a:pt x="378" y="6"/>
                  </a:cubicBezTo>
                  <a:cubicBezTo>
                    <a:pt x="347" y="6"/>
                    <a:pt x="316" y="29"/>
                    <a:pt x="308" y="67"/>
                  </a:cubicBezTo>
                  <a:cubicBezTo>
                    <a:pt x="0" y="1099"/>
                    <a:pt x="1055" y="1546"/>
                    <a:pt x="1879" y="1700"/>
                  </a:cubicBezTo>
                  <a:cubicBezTo>
                    <a:pt x="2196" y="1757"/>
                    <a:pt x="2534" y="1803"/>
                    <a:pt x="2865" y="1803"/>
                  </a:cubicBezTo>
                  <a:cubicBezTo>
                    <a:pt x="3517" y="1803"/>
                    <a:pt x="4137" y="1622"/>
                    <a:pt x="4490" y="984"/>
                  </a:cubicBezTo>
                  <a:cubicBezTo>
                    <a:pt x="4505" y="953"/>
                    <a:pt x="4505" y="907"/>
                    <a:pt x="4482" y="891"/>
                  </a:cubicBezTo>
                  <a:cubicBezTo>
                    <a:pt x="4027" y="527"/>
                    <a:pt x="3490" y="327"/>
                    <a:pt x="2932" y="327"/>
                  </a:cubicBezTo>
                  <a:cubicBezTo>
                    <a:pt x="2704" y="327"/>
                    <a:pt x="2472" y="360"/>
                    <a:pt x="2240" y="430"/>
                  </a:cubicBezTo>
                  <a:lnTo>
                    <a:pt x="2240" y="430"/>
                  </a:lnTo>
                  <a:cubicBezTo>
                    <a:pt x="1904" y="57"/>
                    <a:pt x="1223" y="0"/>
                    <a:pt x="695" y="0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1" name="Google Shape;2011;p13"/>
            <p:cNvSpPr/>
            <p:nvPr/>
          </p:nvSpPr>
          <p:spPr>
            <a:xfrm>
              <a:off x="4352525" y="2245350"/>
              <a:ext cx="43900" cy="43750"/>
            </a:xfrm>
            <a:custGeom>
              <a:avLst/>
              <a:gdLst/>
              <a:ahLst/>
              <a:cxnLst/>
              <a:rect l="l" t="t" r="r" b="b"/>
              <a:pathLst>
                <a:path w="1756" h="1750" extrusionOk="0">
                  <a:moveTo>
                    <a:pt x="886" y="1"/>
                  </a:moveTo>
                  <a:cubicBezTo>
                    <a:pt x="401" y="1"/>
                    <a:pt x="8" y="386"/>
                    <a:pt x="0" y="871"/>
                  </a:cubicBezTo>
                  <a:cubicBezTo>
                    <a:pt x="0" y="1356"/>
                    <a:pt x="385" y="1749"/>
                    <a:pt x="870" y="1749"/>
                  </a:cubicBezTo>
                  <a:cubicBezTo>
                    <a:pt x="875" y="1749"/>
                    <a:pt x="880" y="1749"/>
                    <a:pt x="884" y="1749"/>
                  </a:cubicBezTo>
                  <a:cubicBezTo>
                    <a:pt x="1363" y="1749"/>
                    <a:pt x="1748" y="1359"/>
                    <a:pt x="1756" y="887"/>
                  </a:cubicBezTo>
                  <a:cubicBezTo>
                    <a:pt x="1756" y="401"/>
                    <a:pt x="1371" y="9"/>
                    <a:pt x="88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2" name="Google Shape;2012;p13"/>
            <p:cNvSpPr/>
            <p:nvPr/>
          </p:nvSpPr>
          <p:spPr>
            <a:xfrm>
              <a:off x="4352525" y="2245350"/>
              <a:ext cx="43900" cy="43925"/>
            </a:xfrm>
            <a:custGeom>
              <a:avLst/>
              <a:gdLst/>
              <a:ahLst/>
              <a:cxnLst/>
              <a:rect l="l" t="t" r="r" b="b"/>
              <a:pathLst>
                <a:path w="1756" h="1757" fill="none" extrusionOk="0">
                  <a:moveTo>
                    <a:pt x="1756" y="887"/>
                  </a:moveTo>
                  <a:cubicBezTo>
                    <a:pt x="1748" y="1364"/>
                    <a:pt x="1356" y="1757"/>
                    <a:pt x="870" y="1749"/>
                  </a:cubicBezTo>
                  <a:cubicBezTo>
                    <a:pt x="385" y="1749"/>
                    <a:pt x="0" y="1356"/>
                    <a:pt x="0" y="871"/>
                  </a:cubicBezTo>
                  <a:cubicBezTo>
                    <a:pt x="8" y="386"/>
                    <a:pt x="401" y="1"/>
                    <a:pt x="886" y="1"/>
                  </a:cubicBezTo>
                  <a:cubicBezTo>
                    <a:pt x="1371" y="9"/>
                    <a:pt x="1756" y="401"/>
                    <a:pt x="1756" y="887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3" name="Google Shape;2013;p13"/>
            <p:cNvSpPr/>
            <p:nvPr/>
          </p:nvSpPr>
          <p:spPr>
            <a:xfrm>
              <a:off x="4837875" y="2038000"/>
              <a:ext cx="35825" cy="35650"/>
            </a:xfrm>
            <a:custGeom>
              <a:avLst/>
              <a:gdLst/>
              <a:ahLst/>
              <a:cxnLst/>
              <a:rect l="l" t="t" r="r" b="b"/>
              <a:pathLst>
                <a:path w="1433" h="1426" extrusionOk="0">
                  <a:moveTo>
                    <a:pt x="724" y="1"/>
                  </a:moveTo>
                  <a:cubicBezTo>
                    <a:pt x="324" y="1"/>
                    <a:pt x="8" y="317"/>
                    <a:pt x="0" y="709"/>
                  </a:cubicBezTo>
                  <a:cubicBezTo>
                    <a:pt x="0" y="1102"/>
                    <a:pt x="316" y="1426"/>
                    <a:pt x="709" y="1426"/>
                  </a:cubicBezTo>
                  <a:cubicBezTo>
                    <a:pt x="713" y="1426"/>
                    <a:pt x="718" y="1426"/>
                    <a:pt x="722" y="1426"/>
                  </a:cubicBezTo>
                  <a:cubicBezTo>
                    <a:pt x="1109" y="1426"/>
                    <a:pt x="1425" y="1105"/>
                    <a:pt x="1425" y="717"/>
                  </a:cubicBezTo>
                  <a:cubicBezTo>
                    <a:pt x="1433" y="324"/>
                    <a:pt x="1117" y="1"/>
                    <a:pt x="7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4" name="Google Shape;2014;p13"/>
            <p:cNvSpPr/>
            <p:nvPr/>
          </p:nvSpPr>
          <p:spPr>
            <a:xfrm>
              <a:off x="4837875" y="2038000"/>
              <a:ext cx="35825" cy="35850"/>
            </a:xfrm>
            <a:custGeom>
              <a:avLst/>
              <a:gdLst/>
              <a:ahLst/>
              <a:cxnLst/>
              <a:rect l="l" t="t" r="r" b="b"/>
              <a:pathLst>
                <a:path w="1433" h="1434" fill="none" extrusionOk="0">
                  <a:moveTo>
                    <a:pt x="1425" y="717"/>
                  </a:moveTo>
                  <a:cubicBezTo>
                    <a:pt x="1425" y="1110"/>
                    <a:pt x="1101" y="1433"/>
                    <a:pt x="709" y="1426"/>
                  </a:cubicBezTo>
                  <a:cubicBezTo>
                    <a:pt x="316" y="1426"/>
                    <a:pt x="0" y="1102"/>
                    <a:pt x="0" y="709"/>
                  </a:cubicBezTo>
                  <a:cubicBezTo>
                    <a:pt x="8" y="317"/>
                    <a:pt x="324" y="1"/>
                    <a:pt x="724" y="1"/>
                  </a:cubicBezTo>
                  <a:cubicBezTo>
                    <a:pt x="1117" y="1"/>
                    <a:pt x="1433" y="324"/>
                    <a:pt x="1425" y="717"/>
                  </a:cubicBezTo>
                  <a:close/>
                </a:path>
              </a:pathLst>
            </a:custGeom>
            <a:noFill/>
            <a:ln w="1150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5" name="Google Shape;2015;p13"/>
            <p:cNvSpPr/>
            <p:nvPr/>
          </p:nvSpPr>
          <p:spPr>
            <a:xfrm>
              <a:off x="4745650" y="2497750"/>
              <a:ext cx="316525" cy="44125"/>
            </a:xfrm>
            <a:custGeom>
              <a:avLst/>
              <a:gdLst/>
              <a:ahLst/>
              <a:cxnLst/>
              <a:rect l="l" t="t" r="r" b="b"/>
              <a:pathLst>
                <a:path w="12661" h="1765" extrusionOk="0">
                  <a:moveTo>
                    <a:pt x="3959" y="1"/>
                  </a:moveTo>
                  <a:cubicBezTo>
                    <a:pt x="3812" y="1"/>
                    <a:pt x="3666" y="9"/>
                    <a:pt x="3527" y="24"/>
                  </a:cubicBezTo>
                  <a:cubicBezTo>
                    <a:pt x="3381" y="39"/>
                    <a:pt x="3243" y="70"/>
                    <a:pt x="3104" y="101"/>
                  </a:cubicBezTo>
                  <a:cubicBezTo>
                    <a:pt x="2834" y="170"/>
                    <a:pt x="2573" y="263"/>
                    <a:pt x="2311" y="363"/>
                  </a:cubicBezTo>
                  <a:cubicBezTo>
                    <a:pt x="2057" y="463"/>
                    <a:pt x="1810" y="571"/>
                    <a:pt x="1556" y="678"/>
                  </a:cubicBezTo>
                  <a:cubicBezTo>
                    <a:pt x="1310" y="779"/>
                    <a:pt x="1055" y="871"/>
                    <a:pt x="801" y="948"/>
                  </a:cubicBezTo>
                  <a:cubicBezTo>
                    <a:pt x="670" y="987"/>
                    <a:pt x="540" y="1025"/>
                    <a:pt x="409" y="1048"/>
                  </a:cubicBezTo>
                  <a:cubicBezTo>
                    <a:pt x="278" y="1071"/>
                    <a:pt x="139" y="1087"/>
                    <a:pt x="8" y="1102"/>
                  </a:cubicBezTo>
                  <a:lnTo>
                    <a:pt x="0" y="1133"/>
                  </a:lnTo>
                  <a:cubicBezTo>
                    <a:pt x="102" y="1144"/>
                    <a:pt x="205" y="1149"/>
                    <a:pt x="308" y="1149"/>
                  </a:cubicBezTo>
                  <a:cubicBezTo>
                    <a:pt x="485" y="1149"/>
                    <a:pt x="662" y="1134"/>
                    <a:pt x="832" y="1110"/>
                  </a:cubicBezTo>
                  <a:cubicBezTo>
                    <a:pt x="1109" y="1064"/>
                    <a:pt x="1379" y="994"/>
                    <a:pt x="1641" y="910"/>
                  </a:cubicBezTo>
                  <a:cubicBezTo>
                    <a:pt x="1903" y="833"/>
                    <a:pt x="2164" y="740"/>
                    <a:pt x="2419" y="655"/>
                  </a:cubicBezTo>
                  <a:cubicBezTo>
                    <a:pt x="2673" y="571"/>
                    <a:pt x="2935" y="494"/>
                    <a:pt x="3189" y="432"/>
                  </a:cubicBezTo>
                  <a:cubicBezTo>
                    <a:pt x="3312" y="401"/>
                    <a:pt x="3443" y="370"/>
                    <a:pt x="3574" y="355"/>
                  </a:cubicBezTo>
                  <a:cubicBezTo>
                    <a:pt x="3697" y="332"/>
                    <a:pt x="3828" y="317"/>
                    <a:pt x="3959" y="317"/>
                  </a:cubicBezTo>
                  <a:cubicBezTo>
                    <a:pt x="3977" y="314"/>
                    <a:pt x="3996" y="313"/>
                    <a:pt x="4017" y="313"/>
                  </a:cubicBezTo>
                  <a:cubicBezTo>
                    <a:pt x="4059" y="313"/>
                    <a:pt x="4105" y="317"/>
                    <a:pt x="4151" y="317"/>
                  </a:cubicBezTo>
                  <a:cubicBezTo>
                    <a:pt x="4213" y="324"/>
                    <a:pt x="4274" y="324"/>
                    <a:pt x="4336" y="340"/>
                  </a:cubicBezTo>
                  <a:cubicBezTo>
                    <a:pt x="4459" y="355"/>
                    <a:pt x="4582" y="394"/>
                    <a:pt x="4706" y="440"/>
                  </a:cubicBezTo>
                  <a:cubicBezTo>
                    <a:pt x="4829" y="478"/>
                    <a:pt x="4937" y="540"/>
                    <a:pt x="5045" y="609"/>
                  </a:cubicBezTo>
                  <a:cubicBezTo>
                    <a:pt x="5152" y="678"/>
                    <a:pt x="5252" y="763"/>
                    <a:pt x="5337" y="848"/>
                  </a:cubicBezTo>
                  <a:cubicBezTo>
                    <a:pt x="5422" y="940"/>
                    <a:pt x="5499" y="1040"/>
                    <a:pt x="5545" y="1148"/>
                  </a:cubicBezTo>
                  <a:cubicBezTo>
                    <a:pt x="5599" y="1256"/>
                    <a:pt x="5630" y="1372"/>
                    <a:pt x="5630" y="1479"/>
                  </a:cubicBezTo>
                  <a:lnTo>
                    <a:pt x="5630" y="1764"/>
                  </a:lnTo>
                  <a:lnTo>
                    <a:pt x="5969" y="1649"/>
                  </a:lnTo>
                  <a:lnTo>
                    <a:pt x="5976" y="1649"/>
                  </a:lnTo>
                  <a:cubicBezTo>
                    <a:pt x="6115" y="1603"/>
                    <a:pt x="6246" y="1549"/>
                    <a:pt x="6385" y="1502"/>
                  </a:cubicBezTo>
                  <a:cubicBezTo>
                    <a:pt x="6515" y="1456"/>
                    <a:pt x="6654" y="1410"/>
                    <a:pt x="6793" y="1364"/>
                  </a:cubicBezTo>
                  <a:cubicBezTo>
                    <a:pt x="6931" y="1318"/>
                    <a:pt x="7062" y="1271"/>
                    <a:pt x="7201" y="1233"/>
                  </a:cubicBezTo>
                  <a:cubicBezTo>
                    <a:pt x="7339" y="1187"/>
                    <a:pt x="7478" y="1148"/>
                    <a:pt x="7617" y="1102"/>
                  </a:cubicBezTo>
                  <a:cubicBezTo>
                    <a:pt x="7755" y="1064"/>
                    <a:pt x="7894" y="1025"/>
                    <a:pt x="8033" y="987"/>
                  </a:cubicBezTo>
                  <a:cubicBezTo>
                    <a:pt x="8171" y="948"/>
                    <a:pt x="8310" y="910"/>
                    <a:pt x="8456" y="879"/>
                  </a:cubicBezTo>
                  <a:cubicBezTo>
                    <a:pt x="8595" y="840"/>
                    <a:pt x="8741" y="809"/>
                    <a:pt x="8880" y="779"/>
                  </a:cubicBezTo>
                  <a:cubicBezTo>
                    <a:pt x="9026" y="756"/>
                    <a:pt x="9165" y="725"/>
                    <a:pt x="9311" y="702"/>
                  </a:cubicBezTo>
                  <a:cubicBezTo>
                    <a:pt x="9457" y="686"/>
                    <a:pt x="9603" y="671"/>
                    <a:pt x="9742" y="655"/>
                  </a:cubicBezTo>
                  <a:cubicBezTo>
                    <a:pt x="9888" y="640"/>
                    <a:pt x="10035" y="640"/>
                    <a:pt x="10181" y="632"/>
                  </a:cubicBezTo>
                  <a:cubicBezTo>
                    <a:pt x="10327" y="632"/>
                    <a:pt x="10474" y="632"/>
                    <a:pt x="10620" y="640"/>
                  </a:cubicBezTo>
                  <a:cubicBezTo>
                    <a:pt x="10766" y="640"/>
                    <a:pt x="10913" y="648"/>
                    <a:pt x="11051" y="663"/>
                  </a:cubicBezTo>
                  <a:cubicBezTo>
                    <a:pt x="11198" y="678"/>
                    <a:pt x="11336" y="702"/>
                    <a:pt x="11467" y="740"/>
                  </a:cubicBezTo>
                  <a:cubicBezTo>
                    <a:pt x="11529" y="756"/>
                    <a:pt x="11598" y="779"/>
                    <a:pt x="11652" y="802"/>
                  </a:cubicBezTo>
                  <a:cubicBezTo>
                    <a:pt x="11721" y="833"/>
                    <a:pt x="11775" y="863"/>
                    <a:pt x="11829" y="902"/>
                  </a:cubicBezTo>
                  <a:cubicBezTo>
                    <a:pt x="11937" y="971"/>
                    <a:pt x="12029" y="1056"/>
                    <a:pt x="12099" y="1156"/>
                  </a:cubicBezTo>
                  <a:cubicBezTo>
                    <a:pt x="12129" y="1210"/>
                    <a:pt x="12160" y="1264"/>
                    <a:pt x="12176" y="1318"/>
                  </a:cubicBezTo>
                  <a:cubicBezTo>
                    <a:pt x="12183" y="1341"/>
                    <a:pt x="12191" y="1372"/>
                    <a:pt x="12199" y="1395"/>
                  </a:cubicBezTo>
                  <a:lnTo>
                    <a:pt x="12206" y="1425"/>
                  </a:lnTo>
                  <a:lnTo>
                    <a:pt x="12206" y="1487"/>
                  </a:lnTo>
                  <a:lnTo>
                    <a:pt x="12661" y="1387"/>
                  </a:lnTo>
                  <a:lnTo>
                    <a:pt x="12645" y="1333"/>
                  </a:lnTo>
                  <a:cubicBezTo>
                    <a:pt x="12638" y="1318"/>
                    <a:pt x="12630" y="1287"/>
                    <a:pt x="12615" y="1264"/>
                  </a:cubicBezTo>
                  <a:cubicBezTo>
                    <a:pt x="12599" y="1218"/>
                    <a:pt x="12584" y="1179"/>
                    <a:pt x="12561" y="1141"/>
                  </a:cubicBezTo>
                  <a:cubicBezTo>
                    <a:pt x="12514" y="1056"/>
                    <a:pt x="12461" y="979"/>
                    <a:pt x="12407" y="917"/>
                  </a:cubicBezTo>
                  <a:cubicBezTo>
                    <a:pt x="12291" y="786"/>
                    <a:pt x="12152" y="678"/>
                    <a:pt x="12006" y="601"/>
                  </a:cubicBezTo>
                  <a:cubicBezTo>
                    <a:pt x="11929" y="555"/>
                    <a:pt x="11852" y="524"/>
                    <a:pt x="11783" y="501"/>
                  </a:cubicBezTo>
                  <a:cubicBezTo>
                    <a:pt x="11698" y="471"/>
                    <a:pt x="11621" y="447"/>
                    <a:pt x="11544" y="432"/>
                  </a:cubicBezTo>
                  <a:cubicBezTo>
                    <a:pt x="11390" y="394"/>
                    <a:pt x="11236" y="378"/>
                    <a:pt x="11082" y="363"/>
                  </a:cubicBezTo>
                  <a:cubicBezTo>
                    <a:pt x="10928" y="347"/>
                    <a:pt x="10774" y="347"/>
                    <a:pt x="10628" y="347"/>
                  </a:cubicBezTo>
                  <a:cubicBezTo>
                    <a:pt x="10481" y="340"/>
                    <a:pt x="10327" y="340"/>
                    <a:pt x="10181" y="340"/>
                  </a:cubicBezTo>
                  <a:cubicBezTo>
                    <a:pt x="10027" y="340"/>
                    <a:pt x="9881" y="340"/>
                    <a:pt x="9727" y="347"/>
                  </a:cubicBezTo>
                  <a:lnTo>
                    <a:pt x="9503" y="355"/>
                  </a:lnTo>
                  <a:lnTo>
                    <a:pt x="9280" y="363"/>
                  </a:lnTo>
                  <a:cubicBezTo>
                    <a:pt x="9126" y="363"/>
                    <a:pt x="8980" y="378"/>
                    <a:pt x="8826" y="386"/>
                  </a:cubicBezTo>
                  <a:cubicBezTo>
                    <a:pt x="8679" y="394"/>
                    <a:pt x="8525" y="409"/>
                    <a:pt x="8379" y="424"/>
                  </a:cubicBezTo>
                  <a:cubicBezTo>
                    <a:pt x="8225" y="440"/>
                    <a:pt x="8079" y="463"/>
                    <a:pt x="7925" y="486"/>
                  </a:cubicBezTo>
                  <a:cubicBezTo>
                    <a:pt x="7778" y="509"/>
                    <a:pt x="7624" y="540"/>
                    <a:pt x="7478" y="571"/>
                  </a:cubicBezTo>
                  <a:cubicBezTo>
                    <a:pt x="7332" y="601"/>
                    <a:pt x="7185" y="648"/>
                    <a:pt x="7039" y="686"/>
                  </a:cubicBezTo>
                  <a:cubicBezTo>
                    <a:pt x="6893" y="732"/>
                    <a:pt x="6746" y="779"/>
                    <a:pt x="6608" y="825"/>
                  </a:cubicBezTo>
                  <a:cubicBezTo>
                    <a:pt x="6462" y="879"/>
                    <a:pt x="6323" y="933"/>
                    <a:pt x="6184" y="994"/>
                  </a:cubicBezTo>
                  <a:cubicBezTo>
                    <a:pt x="6113" y="1026"/>
                    <a:pt x="6041" y="1060"/>
                    <a:pt x="5970" y="1095"/>
                  </a:cubicBezTo>
                  <a:lnTo>
                    <a:pt x="5970" y="1095"/>
                  </a:lnTo>
                  <a:cubicBezTo>
                    <a:pt x="5937" y="1044"/>
                    <a:pt x="5904" y="995"/>
                    <a:pt x="5869" y="948"/>
                  </a:cubicBezTo>
                  <a:cubicBezTo>
                    <a:pt x="5776" y="825"/>
                    <a:pt x="5668" y="717"/>
                    <a:pt x="5553" y="617"/>
                  </a:cubicBezTo>
                  <a:cubicBezTo>
                    <a:pt x="5329" y="424"/>
                    <a:pt x="5075" y="278"/>
                    <a:pt x="4806" y="170"/>
                  </a:cubicBezTo>
                  <a:cubicBezTo>
                    <a:pt x="4675" y="116"/>
                    <a:pt x="4536" y="78"/>
                    <a:pt x="4390" y="47"/>
                  </a:cubicBezTo>
                  <a:cubicBezTo>
                    <a:pt x="4321" y="32"/>
                    <a:pt x="4251" y="24"/>
                    <a:pt x="4167" y="16"/>
                  </a:cubicBezTo>
                  <a:cubicBezTo>
                    <a:pt x="4097" y="9"/>
                    <a:pt x="4036" y="1"/>
                    <a:pt x="3959" y="1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6" name="Google Shape;2016;p13"/>
            <p:cNvSpPr/>
            <p:nvPr/>
          </p:nvSpPr>
          <p:spPr>
            <a:xfrm>
              <a:off x="4297275" y="2738600"/>
              <a:ext cx="86275" cy="150200"/>
            </a:xfrm>
            <a:custGeom>
              <a:avLst/>
              <a:gdLst/>
              <a:ahLst/>
              <a:cxnLst/>
              <a:rect l="l" t="t" r="r" b="b"/>
              <a:pathLst>
                <a:path w="3451" h="6008" extrusionOk="0">
                  <a:moveTo>
                    <a:pt x="2803" y="1"/>
                  </a:moveTo>
                  <a:cubicBezTo>
                    <a:pt x="1432" y="447"/>
                    <a:pt x="485" y="1525"/>
                    <a:pt x="231" y="2758"/>
                  </a:cubicBezTo>
                  <a:cubicBezTo>
                    <a:pt x="0" y="3859"/>
                    <a:pt x="216" y="5052"/>
                    <a:pt x="924" y="6007"/>
                  </a:cubicBezTo>
                  <a:cubicBezTo>
                    <a:pt x="947" y="5445"/>
                    <a:pt x="1294" y="4983"/>
                    <a:pt x="1702" y="4567"/>
                  </a:cubicBezTo>
                  <a:cubicBezTo>
                    <a:pt x="2133" y="4121"/>
                    <a:pt x="2649" y="3682"/>
                    <a:pt x="2988" y="3050"/>
                  </a:cubicBezTo>
                  <a:cubicBezTo>
                    <a:pt x="3342" y="2373"/>
                    <a:pt x="3450" y="1402"/>
                    <a:pt x="2965" y="594"/>
                  </a:cubicBezTo>
                  <a:lnTo>
                    <a:pt x="280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7" name="Google Shape;2017;p13"/>
            <p:cNvSpPr/>
            <p:nvPr/>
          </p:nvSpPr>
          <p:spPr>
            <a:xfrm>
              <a:off x="4372150" y="2834475"/>
              <a:ext cx="57400" cy="92625"/>
            </a:xfrm>
            <a:custGeom>
              <a:avLst/>
              <a:gdLst/>
              <a:ahLst/>
              <a:cxnLst/>
              <a:rect l="l" t="t" r="r" b="b"/>
              <a:pathLst>
                <a:path w="2296" h="3705" extrusionOk="0">
                  <a:moveTo>
                    <a:pt x="455" y="1"/>
                  </a:moveTo>
                  <a:lnTo>
                    <a:pt x="455" y="1"/>
                  </a:lnTo>
                  <a:cubicBezTo>
                    <a:pt x="1" y="832"/>
                    <a:pt x="47" y="1780"/>
                    <a:pt x="486" y="2480"/>
                  </a:cubicBezTo>
                  <a:cubicBezTo>
                    <a:pt x="879" y="3104"/>
                    <a:pt x="1525" y="3574"/>
                    <a:pt x="2296" y="3705"/>
                  </a:cubicBezTo>
                  <a:cubicBezTo>
                    <a:pt x="2049" y="3428"/>
                    <a:pt x="2003" y="3050"/>
                    <a:pt x="2003" y="2665"/>
                  </a:cubicBezTo>
                  <a:cubicBezTo>
                    <a:pt x="2003" y="2257"/>
                    <a:pt x="2049" y="1810"/>
                    <a:pt x="1926" y="1364"/>
                  </a:cubicBezTo>
                  <a:cubicBezTo>
                    <a:pt x="1787" y="879"/>
                    <a:pt x="1395" y="370"/>
                    <a:pt x="794" y="209"/>
                  </a:cubicBezTo>
                  <a:lnTo>
                    <a:pt x="4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8" name="Google Shape;2018;p13"/>
            <p:cNvSpPr/>
            <p:nvPr/>
          </p:nvSpPr>
          <p:spPr>
            <a:xfrm>
              <a:off x="4385625" y="2622250"/>
              <a:ext cx="66450" cy="58375"/>
            </a:xfrm>
            <a:custGeom>
              <a:avLst/>
              <a:gdLst/>
              <a:ahLst/>
              <a:cxnLst/>
              <a:rect l="l" t="t" r="r" b="b"/>
              <a:pathLst>
                <a:path w="2658" h="2335" extrusionOk="0">
                  <a:moveTo>
                    <a:pt x="1331" y="1"/>
                  </a:moveTo>
                  <a:cubicBezTo>
                    <a:pt x="1170" y="1"/>
                    <a:pt x="1005" y="34"/>
                    <a:pt x="848" y="103"/>
                  </a:cubicBezTo>
                  <a:cubicBezTo>
                    <a:pt x="263" y="365"/>
                    <a:pt x="1" y="1058"/>
                    <a:pt x="270" y="1644"/>
                  </a:cubicBezTo>
                  <a:cubicBezTo>
                    <a:pt x="462" y="2078"/>
                    <a:pt x="886" y="2335"/>
                    <a:pt x="1329" y="2335"/>
                  </a:cubicBezTo>
                  <a:cubicBezTo>
                    <a:pt x="1490" y="2335"/>
                    <a:pt x="1654" y="2301"/>
                    <a:pt x="1810" y="2229"/>
                  </a:cubicBezTo>
                  <a:cubicBezTo>
                    <a:pt x="2396" y="1967"/>
                    <a:pt x="2658" y="1274"/>
                    <a:pt x="2396" y="689"/>
                  </a:cubicBezTo>
                  <a:cubicBezTo>
                    <a:pt x="2198" y="253"/>
                    <a:pt x="1776" y="1"/>
                    <a:pt x="1331" y="1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9" name="Google Shape;2019;p13"/>
            <p:cNvSpPr/>
            <p:nvPr/>
          </p:nvSpPr>
          <p:spPr>
            <a:xfrm>
              <a:off x="4403525" y="2659475"/>
              <a:ext cx="66650" cy="60625"/>
            </a:xfrm>
            <a:custGeom>
              <a:avLst/>
              <a:gdLst/>
              <a:ahLst/>
              <a:cxnLst/>
              <a:rect l="l" t="t" r="r" b="b"/>
              <a:pathLst>
                <a:path w="2666" h="2425" extrusionOk="0">
                  <a:moveTo>
                    <a:pt x="763" y="1"/>
                  </a:moveTo>
                  <a:cubicBezTo>
                    <a:pt x="763" y="1"/>
                    <a:pt x="1" y="1148"/>
                    <a:pt x="270" y="1741"/>
                  </a:cubicBezTo>
                  <a:cubicBezTo>
                    <a:pt x="462" y="2170"/>
                    <a:pt x="885" y="2425"/>
                    <a:pt x="1328" y="2425"/>
                  </a:cubicBezTo>
                  <a:cubicBezTo>
                    <a:pt x="1490" y="2425"/>
                    <a:pt x="1654" y="2391"/>
                    <a:pt x="1811" y="2319"/>
                  </a:cubicBezTo>
                  <a:cubicBezTo>
                    <a:pt x="2404" y="2057"/>
                    <a:pt x="2665" y="1364"/>
                    <a:pt x="2396" y="778"/>
                  </a:cubicBezTo>
                  <a:cubicBezTo>
                    <a:pt x="2134" y="185"/>
                    <a:pt x="763" y="1"/>
                    <a:pt x="76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0" name="Google Shape;2020;p13"/>
            <p:cNvSpPr/>
            <p:nvPr/>
          </p:nvSpPr>
          <p:spPr>
            <a:xfrm>
              <a:off x="4403525" y="2659475"/>
              <a:ext cx="66650" cy="64725"/>
            </a:xfrm>
            <a:custGeom>
              <a:avLst/>
              <a:gdLst/>
              <a:ahLst/>
              <a:cxnLst/>
              <a:rect l="l" t="t" r="r" b="b"/>
              <a:pathLst>
                <a:path w="2666" h="2589" fill="none" extrusionOk="0">
                  <a:moveTo>
                    <a:pt x="2396" y="778"/>
                  </a:moveTo>
                  <a:cubicBezTo>
                    <a:pt x="2134" y="185"/>
                    <a:pt x="763" y="1"/>
                    <a:pt x="763" y="1"/>
                  </a:cubicBezTo>
                  <a:cubicBezTo>
                    <a:pt x="763" y="1"/>
                    <a:pt x="1" y="1148"/>
                    <a:pt x="270" y="1741"/>
                  </a:cubicBezTo>
                  <a:cubicBezTo>
                    <a:pt x="532" y="2326"/>
                    <a:pt x="1225" y="2588"/>
                    <a:pt x="1811" y="2319"/>
                  </a:cubicBezTo>
                  <a:cubicBezTo>
                    <a:pt x="2404" y="2057"/>
                    <a:pt x="2665" y="1364"/>
                    <a:pt x="2396" y="778"/>
                  </a:cubicBezTo>
                  <a:close/>
                </a:path>
              </a:pathLst>
            </a:custGeom>
            <a:solidFill>
              <a:srgbClr val="F96C48"/>
            </a:solidFill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1" name="Google Shape;2021;p13"/>
            <p:cNvSpPr/>
            <p:nvPr/>
          </p:nvSpPr>
          <p:spPr>
            <a:xfrm>
              <a:off x="4352125" y="2653975"/>
              <a:ext cx="63750" cy="56175"/>
            </a:xfrm>
            <a:custGeom>
              <a:avLst/>
              <a:gdLst/>
              <a:ahLst/>
              <a:cxnLst/>
              <a:rect l="l" t="t" r="r" b="b"/>
              <a:pathLst>
                <a:path w="2550" h="2247" extrusionOk="0">
                  <a:moveTo>
                    <a:pt x="1224" y="1"/>
                  </a:moveTo>
                  <a:cubicBezTo>
                    <a:pt x="970" y="1"/>
                    <a:pt x="730" y="45"/>
                    <a:pt x="571" y="174"/>
                  </a:cubicBezTo>
                  <a:cubicBezTo>
                    <a:pt x="70" y="583"/>
                    <a:pt x="1" y="1322"/>
                    <a:pt x="409" y="1815"/>
                  </a:cubicBezTo>
                  <a:cubicBezTo>
                    <a:pt x="641" y="2099"/>
                    <a:pt x="976" y="2246"/>
                    <a:pt x="1315" y="2246"/>
                  </a:cubicBezTo>
                  <a:cubicBezTo>
                    <a:pt x="1573" y="2246"/>
                    <a:pt x="1833" y="2161"/>
                    <a:pt x="2049" y="1984"/>
                  </a:cubicBezTo>
                  <a:cubicBezTo>
                    <a:pt x="2550" y="1576"/>
                    <a:pt x="2380" y="205"/>
                    <a:pt x="2380" y="205"/>
                  </a:cubicBezTo>
                  <a:cubicBezTo>
                    <a:pt x="2380" y="205"/>
                    <a:pt x="1770" y="1"/>
                    <a:pt x="12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2" name="Google Shape;2022;p13"/>
            <p:cNvSpPr/>
            <p:nvPr/>
          </p:nvSpPr>
          <p:spPr>
            <a:xfrm>
              <a:off x="4352125" y="2648125"/>
              <a:ext cx="63750" cy="65675"/>
            </a:xfrm>
            <a:custGeom>
              <a:avLst/>
              <a:gdLst/>
              <a:ahLst/>
              <a:cxnLst/>
              <a:rect l="l" t="t" r="r" b="b"/>
              <a:pathLst>
                <a:path w="2550" h="2627" fill="none" extrusionOk="0">
                  <a:moveTo>
                    <a:pt x="2049" y="2218"/>
                  </a:moveTo>
                  <a:cubicBezTo>
                    <a:pt x="2550" y="1810"/>
                    <a:pt x="2380" y="439"/>
                    <a:pt x="2380" y="439"/>
                  </a:cubicBezTo>
                  <a:cubicBezTo>
                    <a:pt x="2380" y="439"/>
                    <a:pt x="1071" y="0"/>
                    <a:pt x="571" y="408"/>
                  </a:cubicBezTo>
                  <a:cubicBezTo>
                    <a:pt x="70" y="817"/>
                    <a:pt x="1" y="1556"/>
                    <a:pt x="409" y="2049"/>
                  </a:cubicBezTo>
                  <a:cubicBezTo>
                    <a:pt x="817" y="2549"/>
                    <a:pt x="1549" y="2626"/>
                    <a:pt x="2049" y="2218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3" name="Google Shape;2023;p13"/>
            <p:cNvSpPr/>
            <p:nvPr/>
          </p:nvSpPr>
          <p:spPr>
            <a:xfrm>
              <a:off x="4348100" y="2600175"/>
              <a:ext cx="63350" cy="56400"/>
            </a:xfrm>
            <a:custGeom>
              <a:avLst/>
              <a:gdLst/>
              <a:ahLst/>
              <a:cxnLst/>
              <a:rect l="l" t="t" r="r" b="b"/>
              <a:pathLst>
                <a:path w="2534" h="2256" extrusionOk="0">
                  <a:moveTo>
                    <a:pt x="1330" y="1"/>
                  </a:moveTo>
                  <a:cubicBezTo>
                    <a:pt x="966" y="1"/>
                    <a:pt x="606" y="168"/>
                    <a:pt x="377" y="486"/>
                  </a:cubicBezTo>
                  <a:cubicBezTo>
                    <a:pt x="0" y="1010"/>
                    <a:pt x="123" y="1741"/>
                    <a:pt x="647" y="2118"/>
                  </a:cubicBezTo>
                  <a:cubicBezTo>
                    <a:pt x="786" y="2218"/>
                    <a:pt x="977" y="2255"/>
                    <a:pt x="1184" y="2255"/>
                  </a:cubicBezTo>
                  <a:cubicBezTo>
                    <a:pt x="1758" y="2255"/>
                    <a:pt x="2449" y="1972"/>
                    <a:pt x="2449" y="1972"/>
                  </a:cubicBezTo>
                  <a:cubicBezTo>
                    <a:pt x="2449" y="1972"/>
                    <a:pt x="2534" y="594"/>
                    <a:pt x="2010" y="216"/>
                  </a:cubicBezTo>
                  <a:cubicBezTo>
                    <a:pt x="1804" y="71"/>
                    <a:pt x="1566" y="1"/>
                    <a:pt x="133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4" name="Google Shape;2024;p13"/>
            <p:cNvSpPr/>
            <p:nvPr/>
          </p:nvSpPr>
          <p:spPr>
            <a:xfrm>
              <a:off x="4348100" y="2596325"/>
              <a:ext cx="63350" cy="66250"/>
            </a:xfrm>
            <a:custGeom>
              <a:avLst/>
              <a:gdLst/>
              <a:ahLst/>
              <a:cxnLst/>
              <a:rect l="l" t="t" r="r" b="b"/>
              <a:pathLst>
                <a:path w="2534" h="2650" fill="none" extrusionOk="0">
                  <a:moveTo>
                    <a:pt x="647" y="2272"/>
                  </a:moveTo>
                  <a:cubicBezTo>
                    <a:pt x="1171" y="2650"/>
                    <a:pt x="2449" y="2126"/>
                    <a:pt x="2449" y="2126"/>
                  </a:cubicBezTo>
                  <a:cubicBezTo>
                    <a:pt x="2449" y="2126"/>
                    <a:pt x="2534" y="748"/>
                    <a:pt x="2010" y="370"/>
                  </a:cubicBezTo>
                  <a:cubicBezTo>
                    <a:pt x="1486" y="1"/>
                    <a:pt x="755" y="116"/>
                    <a:pt x="377" y="640"/>
                  </a:cubicBezTo>
                  <a:cubicBezTo>
                    <a:pt x="0" y="1164"/>
                    <a:pt x="123" y="1895"/>
                    <a:pt x="647" y="2272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5" name="Google Shape;2025;p13"/>
            <p:cNvSpPr/>
            <p:nvPr/>
          </p:nvSpPr>
          <p:spPr>
            <a:xfrm>
              <a:off x="4429725" y="2616125"/>
              <a:ext cx="65475" cy="58200"/>
            </a:xfrm>
            <a:custGeom>
              <a:avLst/>
              <a:gdLst/>
              <a:ahLst/>
              <a:cxnLst/>
              <a:rect l="l" t="t" r="r" b="b"/>
              <a:pathLst>
                <a:path w="2619" h="2328" extrusionOk="0">
                  <a:moveTo>
                    <a:pt x="1365" y="1"/>
                  </a:moveTo>
                  <a:cubicBezTo>
                    <a:pt x="1301" y="1"/>
                    <a:pt x="1236" y="6"/>
                    <a:pt x="1171" y="17"/>
                  </a:cubicBezTo>
                  <a:cubicBezTo>
                    <a:pt x="532" y="117"/>
                    <a:pt x="0" y="1388"/>
                    <a:pt x="0" y="1388"/>
                  </a:cubicBezTo>
                  <a:cubicBezTo>
                    <a:pt x="0" y="1388"/>
                    <a:pt x="822" y="2328"/>
                    <a:pt x="1452" y="2328"/>
                  </a:cubicBezTo>
                  <a:cubicBezTo>
                    <a:pt x="1484" y="2328"/>
                    <a:pt x="1517" y="2325"/>
                    <a:pt x="1548" y="2320"/>
                  </a:cubicBezTo>
                  <a:cubicBezTo>
                    <a:pt x="2187" y="2220"/>
                    <a:pt x="2619" y="1619"/>
                    <a:pt x="2511" y="980"/>
                  </a:cubicBezTo>
                  <a:cubicBezTo>
                    <a:pt x="2414" y="407"/>
                    <a:pt x="1921" y="1"/>
                    <a:pt x="136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6" name="Google Shape;2026;p13"/>
            <p:cNvSpPr/>
            <p:nvPr/>
          </p:nvSpPr>
          <p:spPr>
            <a:xfrm>
              <a:off x="4429725" y="2613850"/>
              <a:ext cx="65475" cy="62975"/>
            </a:xfrm>
            <a:custGeom>
              <a:avLst/>
              <a:gdLst/>
              <a:ahLst/>
              <a:cxnLst/>
              <a:rect l="l" t="t" r="r" b="b"/>
              <a:pathLst>
                <a:path w="2619" h="2519" fill="none" extrusionOk="0">
                  <a:moveTo>
                    <a:pt x="1548" y="2411"/>
                  </a:moveTo>
                  <a:cubicBezTo>
                    <a:pt x="909" y="2519"/>
                    <a:pt x="0" y="1479"/>
                    <a:pt x="0" y="1479"/>
                  </a:cubicBezTo>
                  <a:cubicBezTo>
                    <a:pt x="0" y="1479"/>
                    <a:pt x="532" y="208"/>
                    <a:pt x="1171" y="108"/>
                  </a:cubicBezTo>
                  <a:cubicBezTo>
                    <a:pt x="1802" y="0"/>
                    <a:pt x="2403" y="432"/>
                    <a:pt x="2511" y="1071"/>
                  </a:cubicBezTo>
                  <a:cubicBezTo>
                    <a:pt x="2619" y="1710"/>
                    <a:pt x="2187" y="2311"/>
                    <a:pt x="1548" y="2411"/>
                  </a:cubicBezTo>
                  <a:close/>
                </a:path>
              </a:pathLst>
            </a:custGeom>
            <a:solidFill>
              <a:schemeClr val="lt2"/>
            </a:solidFill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7" name="Google Shape;2027;p13"/>
            <p:cNvSpPr/>
            <p:nvPr/>
          </p:nvSpPr>
          <p:spPr>
            <a:xfrm>
              <a:off x="4396800" y="2579250"/>
              <a:ext cx="61250" cy="63700"/>
            </a:xfrm>
            <a:custGeom>
              <a:avLst/>
              <a:gdLst/>
              <a:ahLst/>
              <a:cxnLst/>
              <a:rect l="l" t="t" r="r" b="b"/>
              <a:pathLst>
                <a:path w="2450" h="2548" extrusionOk="0">
                  <a:moveTo>
                    <a:pt x="1228" y="1"/>
                  </a:moveTo>
                  <a:cubicBezTo>
                    <a:pt x="635" y="1"/>
                    <a:pt x="120" y="452"/>
                    <a:pt x="62" y="1053"/>
                  </a:cubicBezTo>
                  <a:cubicBezTo>
                    <a:pt x="0" y="1700"/>
                    <a:pt x="1086" y="2547"/>
                    <a:pt x="1086" y="2547"/>
                  </a:cubicBezTo>
                  <a:cubicBezTo>
                    <a:pt x="1086" y="2547"/>
                    <a:pt x="2326" y="1931"/>
                    <a:pt x="2388" y="1284"/>
                  </a:cubicBezTo>
                  <a:cubicBezTo>
                    <a:pt x="2449" y="645"/>
                    <a:pt x="1980" y="75"/>
                    <a:pt x="1340" y="6"/>
                  </a:cubicBezTo>
                  <a:cubicBezTo>
                    <a:pt x="1303" y="2"/>
                    <a:pt x="1265" y="1"/>
                    <a:pt x="122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8" name="Google Shape;2028;p13"/>
            <p:cNvSpPr/>
            <p:nvPr/>
          </p:nvSpPr>
          <p:spPr>
            <a:xfrm>
              <a:off x="4396800" y="2577850"/>
              <a:ext cx="61250" cy="65100"/>
            </a:xfrm>
            <a:custGeom>
              <a:avLst/>
              <a:gdLst/>
              <a:ahLst/>
              <a:cxnLst/>
              <a:rect l="l" t="t" r="r" b="b"/>
              <a:pathLst>
                <a:path w="2450" h="2604" fill="none" extrusionOk="0">
                  <a:moveTo>
                    <a:pt x="2388" y="1340"/>
                  </a:moveTo>
                  <a:cubicBezTo>
                    <a:pt x="2326" y="1987"/>
                    <a:pt x="1086" y="2603"/>
                    <a:pt x="1086" y="2603"/>
                  </a:cubicBezTo>
                  <a:cubicBezTo>
                    <a:pt x="1086" y="2603"/>
                    <a:pt x="0" y="1756"/>
                    <a:pt x="62" y="1109"/>
                  </a:cubicBezTo>
                  <a:cubicBezTo>
                    <a:pt x="124" y="470"/>
                    <a:pt x="701" y="0"/>
                    <a:pt x="1340" y="62"/>
                  </a:cubicBezTo>
                  <a:cubicBezTo>
                    <a:pt x="1980" y="131"/>
                    <a:pt x="2449" y="701"/>
                    <a:pt x="2388" y="1340"/>
                  </a:cubicBezTo>
                  <a:close/>
                </a:path>
              </a:pathLst>
            </a:custGeom>
            <a:solidFill>
              <a:schemeClr val="lt2"/>
            </a:solidFill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9" name="Google Shape;2029;p13"/>
            <p:cNvSpPr/>
            <p:nvPr/>
          </p:nvSpPr>
          <p:spPr>
            <a:xfrm>
              <a:off x="4419900" y="2656600"/>
              <a:ext cx="13300" cy="26575"/>
            </a:xfrm>
            <a:custGeom>
              <a:avLst/>
              <a:gdLst/>
              <a:ahLst/>
              <a:cxnLst/>
              <a:rect l="l" t="t" r="r" b="b"/>
              <a:pathLst>
                <a:path w="532" h="1063" extrusionOk="0">
                  <a:moveTo>
                    <a:pt x="139" y="0"/>
                  </a:moveTo>
                  <a:lnTo>
                    <a:pt x="1" y="62"/>
                  </a:lnTo>
                  <a:lnTo>
                    <a:pt x="532" y="1063"/>
                  </a:lnTo>
                  <a:lnTo>
                    <a:pt x="139" y="0"/>
                  </a:ln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0" name="Google Shape;2030;p13"/>
            <p:cNvSpPr/>
            <p:nvPr/>
          </p:nvSpPr>
          <p:spPr>
            <a:xfrm>
              <a:off x="4428375" y="2678150"/>
              <a:ext cx="8875" cy="7825"/>
            </a:xfrm>
            <a:custGeom>
              <a:avLst/>
              <a:gdLst/>
              <a:ahLst/>
              <a:cxnLst/>
              <a:rect l="l" t="t" r="r" b="b"/>
              <a:pathLst>
                <a:path w="355" h="313" extrusionOk="0">
                  <a:moveTo>
                    <a:pt x="177" y="1"/>
                  </a:moveTo>
                  <a:cubicBezTo>
                    <a:pt x="154" y="1"/>
                    <a:pt x="131" y="6"/>
                    <a:pt x="108" y="16"/>
                  </a:cubicBezTo>
                  <a:cubicBezTo>
                    <a:pt x="31" y="47"/>
                    <a:pt x="0" y="139"/>
                    <a:pt x="31" y="216"/>
                  </a:cubicBezTo>
                  <a:cubicBezTo>
                    <a:pt x="60" y="279"/>
                    <a:pt x="119" y="313"/>
                    <a:pt x="179" y="313"/>
                  </a:cubicBezTo>
                  <a:cubicBezTo>
                    <a:pt x="199" y="313"/>
                    <a:pt x="220" y="309"/>
                    <a:pt x="239" y="301"/>
                  </a:cubicBezTo>
                  <a:cubicBezTo>
                    <a:pt x="316" y="262"/>
                    <a:pt x="355" y="170"/>
                    <a:pt x="316" y="93"/>
                  </a:cubicBezTo>
                  <a:cubicBezTo>
                    <a:pt x="294" y="37"/>
                    <a:pt x="238" y="1"/>
                    <a:pt x="177" y="1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1" name="Google Shape;2031;p13"/>
            <p:cNvSpPr/>
            <p:nvPr/>
          </p:nvSpPr>
          <p:spPr>
            <a:xfrm>
              <a:off x="4394300" y="2653500"/>
              <a:ext cx="23125" cy="19475"/>
            </a:xfrm>
            <a:custGeom>
              <a:avLst/>
              <a:gdLst/>
              <a:ahLst/>
              <a:cxnLst/>
              <a:rect l="l" t="t" r="r" b="b"/>
              <a:pathLst>
                <a:path w="925" h="779" extrusionOk="0">
                  <a:moveTo>
                    <a:pt x="824" y="1"/>
                  </a:moveTo>
                  <a:lnTo>
                    <a:pt x="0" y="779"/>
                  </a:lnTo>
                  <a:lnTo>
                    <a:pt x="924" y="124"/>
                  </a:lnTo>
                  <a:lnTo>
                    <a:pt x="824" y="1"/>
                  </a:ln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2" name="Google Shape;2032;p13"/>
            <p:cNvSpPr/>
            <p:nvPr/>
          </p:nvSpPr>
          <p:spPr>
            <a:xfrm>
              <a:off x="4390825" y="2668325"/>
              <a:ext cx="8875" cy="7850"/>
            </a:xfrm>
            <a:custGeom>
              <a:avLst/>
              <a:gdLst/>
              <a:ahLst/>
              <a:cxnLst/>
              <a:rect l="l" t="t" r="r" b="b"/>
              <a:pathLst>
                <a:path w="355" h="314" extrusionOk="0">
                  <a:moveTo>
                    <a:pt x="180" y="0"/>
                  </a:moveTo>
                  <a:cubicBezTo>
                    <a:pt x="144" y="0"/>
                    <a:pt x="108" y="12"/>
                    <a:pt x="78" y="39"/>
                  </a:cubicBezTo>
                  <a:cubicBezTo>
                    <a:pt x="16" y="93"/>
                    <a:pt x="1" y="186"/>
                    <a:pt x="55" y="255"/>
                  </a:cubicBezTo>
                  <a:cubicBezTo>
                    <a:pt x="89" y="294"/>
                    <a:pt x="134" y="313"/>
                    <a:pt x="178" y="313"/>
                  </a:cubicBezTo>
                  <a:cubicBezTo>
                    <a:pt x="213" y="313"/>
                    <a:pt x="248" y="302"/>
                    <a:pt x="278" y="278"/>
                  </a:cubicBezTo>
                  <a:cubicBezTo>
                    <a:pt x="347" y="224"/>
                    <a:pt x="355" y="124"/>
                    <a:pt x="301" y="55"/>
                  </a:cubicBezTo>
                  <a:cubicBezTo>
                    <a:pt x="271" y="20"/>
                    <a:pt x="226" y="0"/>
                    <a:pt x="180" y="0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3" name="Google Shape;2033;p13"/>
            <p:cNvSpPr/>
            <p:nvPr/>
          </p:nvSpPr>
          <p:spPr>
            <a:xfrm>
              <a:off x="4390825" y="2635225"/>
              <a:ext cx="24100" cy="17925"/>
            </a:xfrm>
            <a:custGeom>
              <a:avLst/>
              <a:gdLst/>
              <a:ahLst/>
              <a:cxnLst/>
              <a:rect l="l" t="t" r="r" b="b"/>
              <a:pathLst>
                <a:path w="964" h="717" extrusionOk="0">
                  <a:moveTo>
                    <a:pt x="1" y="0"/>
                  </a:moveTo>
                  <a:lnTo>
                    <a:pt x="871" y="716"/>
                  </a:lnTo>
                  <a:lnTo>
                    <a:pt x="963" y="59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4" name="Google Shape;2034;p13"/>
            <p:cNvSpPr/>
            <p:nvPr/>
          </p:nvSpPr>
          <p:spPr>
            <a:xfrm>
              <a:off x="4387375" y="2631900"/>
              <a:ext cx="8875" cy="7850"/>
            </a:xfrm>
            <a:custGeom>
              <a:avLst/>
              <a:gdLst/>
              <a:ahLst/>
              <a:cxnLst/>
              <a:rect l="l" t="t" r="r" b="b"/>
              <a:pathLst>
                <a:path w="355" h="314" extrusionOk="0">
                  <a:moveTo>
                    <a:pt x="175" y="1"/>
                  </a:moveTo>
                  <a:cubicBezTo>
                    <a:pt x="128" y="1"/>
                    <a:pt x="81" y="23"/>
                    <a:pt x="54" y="64"/>
                  </a:cubicBezTo>
                  <a:cubicBezTo>
                    <a:pt x="0" y="141"/>
                    <a:pt x="15" y="233"/>
                    <a:pt x="85" y="287"/>
                  </a:cubicBezTo>
                  <a:cubicBezTo>
                    <a:pt x="111" y="305"/>
                    <a:pt x="143" y="314"/>
                    <a:pt x="174" y="314"/>
                  </a:cubicBezTo>
                  <a:cubicBezTo>
                    <a:pt x="224" y="314"/>
                    <a:pt x="275" y="291"/>
                    <a:pt x="308" y="249"/>
                  </a:cubicBezTo>
                  <a:cubicBezTo>
                    <a:pt x="354" y="179"/>
                    <a:pt x="339" y="79"/>
                    <a:pt x="270" y="33"/>
                  </a:cubicBezTo>
                  <a:cubicBezTo>
                    <a:pt x="241" y="11"/>
                    <a:pt x="208" y="1"/>
                    <a:pt x="175" y="1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5" name="Google Shape;2035;p13"/>
            <p:cNvSpPr/>
            <p:nvPr/>
          </p:nvSpPr>
          <p:spPr>
            <a:xfrm>
              <a:off x="4421050" y="2619250"/>
              <a:ext cx="4850" cy="28500"/>
            </a:xfrm>
            <a:custGeom>
              <a:avLst/>
              <a:gdLst/>
              <a:ahLst/>
              <a:cxnLst/>
              <a:rect l="l" t="t" r="r" b="b"/>
              <a:pathLst>
                <a:path w="194" h="1140" extrusionOk="0">
                  <a:moveTo>
                    <a:pt x="193" y="0"/>
                  </a:moveTo>
                  <a:lnTo>
                    <a:pt x="1" y="1124"/>
                  </a:lnTo>
                  <a:lnTo>
                    <a:pt x="155" y="1140"/>
                  </a:lnTo>
                  <a:lnTo>
                    <a:pt x="193" y="0"/>
                  </a:ln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6" name="Google Shape;2036;p13"/>
            <p:cNvSpPr/>
            <p:nvPr/>
          </p:nvSpPr>
          <p:spPr>
            <a:xfrm>
              <a:off x="4421625" y="2616675"/>
              <a:ext cx="8300" cy="7800"/>
            </a:xfrm>
            <a:custGeom>
              <a:avLst/>
              <a:gdLst/>
              <a:ahLst/>
              <a:cxnLst/>
              <a:rect l="l" t="t" r="r" b="b"/>
              <a:pathLst>
                <a:path w="332" h="312" extrusionOk="0">
                  <a:moveTo>
                    <a:pt x="154" y="1"/>
                  </a:moveTo>
                  <a:cubicBezTo>
                    <a:pt x="79" y="1"/>
                    <a:pt x="15" y="65"/>
                    <a:pt x="9" y="142"/>
                  </a:cubicBezTo>
                  <a:cubicBezTo>
                    <a:pt x="1" y="226"/>
                    <a:pt x="62" y="303"/>
                    <a:pt x="147" y="311"/>
                  </a:cubicBezTo>
                  <a:cubicBezTo>
                    <a:pt x="152" y="311"/>
                    <a:pt x="157" y="312"/>
                    <a:pt x="161" y="312"/>
                  </a:cubicBezTo>
                  <a:cubicBezTo>
                    <a:pt x="240" y="312"/>
                    <a:pt x="309" y="252"/>
                    <a:pt x="317" y="172"/>
                  </a:cubicBezTo>
                  <a:cubicBezTo>
                    <a:pt x="332" y="88"/>
                    <a:pt x="263" y="11"/>
                    <a:pt x="178" y="3"/>
                  </a:cubicBezTo>
                  <a:cubicBezTo>
                    <a:pt x="170" y="2"/>
                    <a:pt x="162" y="1"/>
                    <a:pt x="154" y="1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7" name="Google Shape;2037;p13"/>
            <p:cNvSpPr/>
            <p:nvPr/>
          </p:nvSpPr>
          <p:spPr>
            <a:xfrm>
              <a:off x="4423175" y="2647150"/>
              <a:ext cx="28325" cy="6575"/>
            </a:xfrm>
            <a:custGeom>
              <a:avLst/>
              <a:gdLst/>
              <a:ahLst/>
              <a:cxnLst/>
              <a:rect l="l" t="t" r="r" b="b"/>
              <a:pathLst>
                <a:path w="1133" h="263" extrusionOk="0">
                  <a:moveTo>
                    <a:pt x="1132" y="1"/>
                  </a:moveTo>
                  <a:lnTo>
                    <a:pt x="0" y="109"/>
                  </a:lnTo>
                  <a:lnTo>
                    <a:pt x="31" y="263"/>
                  </a:lnTo>
                  <a:lnTo>
                    <a:pt x="1132" y="1"/>
                  </a:ln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8" name="Google Shape;2038;p13"/>
            <p:cNvSpPr/>
            <p:nvPr/>
          </p:nvSpPr>
          <p:spPr>
            <a:xfrm>
              <a:off x="4446075" y="2643450"/>
              <a:ext cx="8300" cy="7825"/>
            </a:xfrm>
            <a:custGeom>
              <a:avLst/>
              <a:gdLst/>
              <a:ahLst/>
              <a:cxnLst/>
              <a:rect l="l" t="t" r="r" b="b"/>
              <a:pathLst>
                <a:path w="332" h="313" extrusionOk="0">
                  <a:moveTo>
                    <a:pt x="166" y="0"/>
                  </a:moveTo>
                  <a:cubicBezTo>
                    <a:pt x="157" y="0"/>
                    <a:pt x="148" y="1"/>
                    <a:pt x="139" y="2"/>
                  </a:cubicBezTo>
                  <a:cubicBezTo>
                    <a:pt x="55" y="18"/>
                    <a:pt x="1" y="95"/>
                    <a:pt x="16" y="180"/>
                  </a:cubicBezTo>
                  <a:cubicBezTo>
                    <a:pt x="30" y="255"/>
                    <a:pt x="93" y="313"/>
                    <a:pt x="167" y="313"/>
                  </a:cubicBezTo>
                  <a:cubicBezTo>
                    <a:pt x="176" y="313"/>
                    <a:pt x="185" y="312"/>
                    <a:pt x="193" y="310"/>
                  </a:cubicBezTo>
                  <a:cubicBezTo>
                    <a:pt x="278" y="295"/>
                    <a:pt x="332" y="218"/>
                    <a:pt x="324" y="133"/>
                  </a:cubicBezTo>
                  <a:cubicBezTo>
                    <a:pt x="310" y="57"/>
                    <a:pt x="241" y="0"/>
                    <a:pt x="166" y="0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9" name="Google Shape;2039;p13"/>
            <p:cNvSpPr/>
            <p:nvPr/>
          </p:nvSpPr>
          <p:spPr>
            <a:xfrm>
              <a:off x="4553700" y="2627450"/>
              <a:ext cx="63175" cy="55425"/>
            </a:xfrm>
            <a:custGeom>
              <a:avLst/>
              <a:gdLst/>
              <a:ahLst/>
              <a:cxnLst/>
              <a:rect l="l" t="t" r="r" b="b"/>
              <a:pathLst>
                <a:path w="2527" h="2217" extrusionOk="0">
                  <a:moveTo>
                    <a:pt x="1259" y="0"/>
                  </a:moveTo>
                  <a:cubicBezTo>
                    <a:pt x="1108" y="0"/>
                    <a:pt x="955" y="31"/>
                    <a:pt x="809" y="96"/>
                  </a:cubicBezTo>
                  <a:cubicBezTo>
                    <a:pt x="255" y="350"/>
                    <a:pt x="1" y="1004"/>
                    <a:pt x="255" y="1567"/>
                  </a:cubicBezTo>
                  <a:cubicBezTo>
                    <a:pt x="442" y="1975"/>
                    <a:pt x="847" y="2217"/>
                    <a:pt x="1269" y="2217"/>
                  </a:cubicBezTo>
                  <a:cubicBezTo>
                    <a:pt x="1419" y="2217"/>
                    <a:pt x="1572" y="2186"/>
                    <a:pt x="1718" y="2121"/>
                  </a:cubicBezTo>
                  <a:cubicBezTo>
                    <a:pt x="2280" y="1867"/>
                    <a:pt x="2527" y="1212"/>
                    <a:pt x="2272" y="650"/>
                  </a:cubicBezTo>
                  <a:cubicBezTo>
                    <a:pt x="2091" y="241"/>
                    <a:pt x="1683" y="0"/>
                    <a:pt x="1259" y="0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0" name="Google Shape;2040;p13"/>
            <p:cNvSpPr/>
            <p:nvPr/>
          </p:nvSpPr>
          <p:spPr>
            <a:xfrm>
              <a:off x="4562550" y="2660050"/>
              <a:ext cx="45275" cy="48550"/>
            </a:xfrm>
            <a:custGeom>
              <a:avLst/>
              <a:gdLst/>
              <a:ahLst/>
              <a:cxnLst/>
              <a:rect l="l" t="t" r="r" b="b"/>
              <a:pathLst>
                <a:path w="1811" h="1942" extrusionOk="0">
                  <a:moveTo>
                    <a:pt x="940" y="1"/>
                  </a:moveTo>
                  <a:cubicBezTo>
                    <a:pt x="940" y="1"/>
                    <a:pt x="32" y="532"/>
                    <a:pt x="16" y="1025"/>
                  </a:cubicBezTo>
                  <a:cubicBezTo>
                    <a:pt x="1" y="1518"/>
                    <a:pt x="386" y="1926"/>
                    <a:pt x="879" y="1941"/>
                  </a:cubicBezTo>
                  <a:cubicBezTo>
                    <a:pt x="888" y="1942"/>
                    <a:pt x="898" y="1942"/>
                    <a:pt x="907" y="1942"/>
                  </a:cubicBezTo>
                  <a:cubicBezTo>
                    <a:pt x="1387" y="1942"/>
                    <a:pt x="1780" y="1562"/>
                    <a:pt x="1795" y="1079"/>
                  </a:cubicBezTo>
                  <a:cubicBezTo>
                    <a:pt x="1811" y="586"/>
                    <a:pt x="940" y="1"/>
                    <a:pt x="9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1" name="Google Shape;2041;p13"/>
            <p:cNvSpPr/>
            <p:nvPr/>
          </p:nvSpPr>
          <p:spPr>
            <a:xfrm>
              <a:off x="4562550" y="2660050"/>
              <a:ext cx="45275" cy="48925"/>
            </a:xfrm>
            <a:custGeom>
              <a:avLst/>
              <a:gdLst/>
              <a:ahLst/>
              <a:cxnLst/>
              <a:rect l="l" t="t" r="r" b="b"/>
              <a:pathLst>
                <a:path w="1811" h="1957" fill="none" extrusionOk="0">
                  <a:moveTo>
                    <a:pt x="1795" y="1079"/>
                  </a:moveTo>
                  <a:cubicBezTo>
                    <a:pt x="1811" y="586"/>
                    <a:pt x="940" y="1"/>
                    <a:pt x="940" y="1"/>
                  </a:cubicBezTo>
                  <a:cubicBezTo>
                    <a:pt x="940" y="1"/>
                    <a:pt x="32" y="532"/>
                    <a:pt x="16" y="1025"/>
                  </a:cubicBezTo>
                  <a:cubicBezTo>
                    <a:pt x="1" y="1518"/>
                    <a:pt x="386" y="1926"/>
                    <a:pt x="879" y="1941"/>
                  </a:cubicBezTo>
                  <a:cubicBezTo>
                    <a:pt x="1372" y="1957"/>
                    <a:pt x="1780" y="1572"/>
                    <a:pt x="1795" y="1079"/>
                  </a:cubicBezTo>
                  <a:close/>
                </a:path>
              </a:pathLst>
            </a:custGeom>
            <a:solidFill>
              <a:schemeClr val="lt2"/>
            </a:solidFill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2" name="Google Shape;2042;p13"/>
            <p:cNvSpPr/>
            <p:nvPr/>
          </p:nvSpPr>
          <p:spPr>
            <a:xfrm>
              <a:off x="4528475" y="2640100"/>
              <a:ext cx="50100" cy="44275"/>
            </a:xfrm>
            <a:custGeom>
              <a:avLst/>
              <a:gdLst/>
              <a:ahLst/>
              <a:cxnLst/>
              <a:rect l="l" t="t" r="r" b="b"/>
              <a:pathLst>
                <a:path w="2004" h="1771" extrusionOk="0">
                  <a:moveTo>
                    <a:pt x="886" y="1"/>
                  </a:moveTo>
                  <a:cubicBezTo>
                    <a:pt x="849" y="1"/>
                    <a:pt x="813" y="5"/>
                    <a:pt x="779" y="13"/>
                  </a:cubicBezTo>
                  <a:cubicBezTo>
                    <a:pt x="293" y="121"/>
                    <a:pt x="1" y="598"/>
                    <a:pt x="109" y="1084"/>
                  </a:cubicBezTo>
                  <a:cubicBezTo>
                    <a:pt x="207" y="1492"/>
                    <a:pt x="571" y="1771"/>
                    <a:pt x="977" y="1771"/>
                  </a:cubicBezTo>
                  <a:cubicBezTo>
                    <a:pt x="1046" y="1771"/>
                    <a:pt x="1116" y="1763"/>
                    <a:pt x="1187" y="1746"/>
                  </a:cubicBezTo>
                  <a:cubicBezTo>
                    <a:pt x="1664" y="1630"/>
                    <a:pt x="2003" y="637"/>
                    <a:pt x="2003" y="637"/>
                  </a:cubicBezTo>
                  <a:cubicBezTo>
                    <a:pt x="2003" y="637"/>
                    <a:pt x="1360" y="1"/>
                    <a:pt x="88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3" name="Google Shape;2043;p13"/>
            <p:cNvSpPr/>
            <p:nvPr/>
          </p:nvSpPr>
          <p:spPr>
            <a:xfrm>
              <a:off x="4528475" y="2637525"/>
              <a:ext cx="50100" cy="49125"/>
            </a:xfrm>
            <a:custGeom>
              <a:avLst/>
              <a:gdLst/>
              <a:ahLst/>
              <a:cxnLst/>
              <a:rect l="l" t="t" r="r" b="b"/>
              <a:pathLst>
                <a:path w="2004" h="1965" fill="none" extrusionOk="0">
                  <a:moveTo>
                    <a:pt x="1187" y="1849"/>
                  </a:moveTo>
                  <a:cubicBezTo>
                    <a:pt x="1664" y="1733"/>
                    <a:pt x="2003" y="740"/>
                    <a:pt x="2003" y="740"/>
                  </a:cubicBezTo>
                  <a:cubicBezTo>
                    <a:pt x="2003" y="740"/>
                    <a:pt x="1256" y="1"/>
                    <a:pt x="779" y="116"/>
                  </a:cubicBezTo>
                  <a:cubicBezTo>
                    <a:pt x="293" y="224"/>
                    <a:pt x="1" y="701"/>
                    <a:pt x="109" y="1187"/>
                  </a:cubicBezTo>
                  <a:cubicBezTo>
                    <a:pt x="224" y="1664"/>
                    <a:pt x="702" y="1964"/>
                    <a:pt x="1187" y="1849"/>
                  </a:cubicBezTo>
                  <a:close/>
                </a:path>
              </a:pathLst>
            </a:custGeom>
            <a:solidFill>
              <a:schemeClr val="lt2"/>
            </a:solidFill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4" name="Google Shape;2044;p13"/>
            <p:cNvSpPr/>
            <p:nvPr/>
          </p:nvSpPr>
          <p:spPr>
            <a:xfrm>
              <a:off x="4542350" y="2603125"/>
              <a:ext cx="50850" cy="45600"/>
            </a:xfrm>
            <a:custGeom>
              <a:avLst/>
              <a:gdLst/>
              <a:ahLst/>
              <a:cxnLst/>
              <a:rect l="l" t="t" r="r" b="b"/>
              <a:pathLst>
                <a:path w="2034" h="1824" extrusionOk="0">
                  <a:moveTo>
                    <a:pt x="1016" y="1"/>
                  </a:moveTo>
                  <a:cubicBezTo>
                    <a:pt x="873" y="1"/>
                    <a:pt x="728" y="35"/>
                    <a:pt x="593" y="106"/>
                  </a:cubicBezTo>
                  <a:cubicBezTo>
                    <a:pt x="162" y="345"/>
                    <a:pt x="0" y="884"/>
                    <a:pt x="231" y="1315"/>
                  </a:cubicBezTo>
                  <a:cubicBezTo>
                    <a:pt x="462" y="1754"/>
                    <a:pt x="1517" y="1823"/>
                    <a:pt x="1517" y="1823"/>
                  </a:cubicBezTo>
                  <a:cubicBezTo>
                    <a:pt x="1517" y="1823"/>
                    <a:pt x="2033" y="907"/>
                    <a:pt x="1802" y="476"/>
                  </a:cubicBezTo>
                  <a:cubicBezTo>
                    <a:pt x="1642" y="172"/>
                    <a:pt x="1335" y="1"/>
                    <a:pt x="10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5" name="Google Shape;2045;p13"/>
            <p:cNvSpPr/>
            <p:nvPr/>
          </p:nvSpPr>
          <p:spPr>
            <a:xfrm>
              <a:off x="4542350" y="2600000"/>
              <a:ext cx="50850" cy="48725"/>
            </a:xfrm>
            <a:custGeom>
              <a:avLst/>
              <a:gdLst/>
              <a:ahLst/>
              <a:cxnLst/>
              <a:rect l="l" t="t" r="r" b="b"/>
              <a:pathLst>
                <a:path w="2034" h="1949" fill="none" extrusionOk="0">
                  <a:moveTo>
                    <a:pt x="231" y="1440"/>
                  </a:moveTo>
                  <a:cubicBezTo>
                    <a:pt x="462" y="1879"/>
                    <a:pt x="1517" y="1948"/>
                    <a:pt x="1517" y="1948"/>
                  </a:cubicBezTo>
                  <a:cubicBezTo>
                    <a:pt x="1517" y="1948"/>
                    <a:pt x="2033" y="1032"/>
                    <a:pt x="1802" y="601"/>
                  </a:cubicBezTo>
                  <a:cubicBezTo>
                    <a:pt x="1571" y="162"/>
                    <a:pt x="1032" y="0"/>
                    <a:pt x="593" y="231"/>
                  </a:cubicBezTo>
                  <a:cubicBezTo>
                    <a:pt x="162" y="470"/>
                    <a:pt x="0" y="1009"/>
                    <a:pt x="231" y="1440"/>
                  </a:cubicBezTo>
                  <a:close/>
                </a:path>
              </a:pathLst>
            </a:custGeom>
            <a:solidFill>
              <a:schemeClr val="lt2"/>
            </a:solidFill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6" name="Google Shape;2046;p13"/>
            <p:cNvSpPr/>
            <p:nvPr/>
          </p:nvSpPr>
          <p:spPr>
            <a:xfrm>
              <a:off x="4593750" y="2642275"/>
              <a:ext cx="50075" cy="44150"/>
            </a:xfrm>
            <a:custGeom>
              <a:avLst/>
              <a:gdLst/>
              <a:ahLst/>
              <a:cxnLst/>
              <a:rect l="l" t="t" r="r" b="b"/>
              <a:pathLst>
                <a:path w="2003" h="1766" extrusionOk="0">
                  <a:moveTo>
                    <a:pt x="1128" y="0"/>
                  </a:moveTo>
                  <a:cubicBezTo>
                    <a:pt x="656" y="0"/>
                    <a:pt x="0" y="573"/>
                    <a:pt x="0" y="573"/>
                  </a:cubicBezTo>
                  <a:cubicBezTo>
                    <a:pt x="0" y="573"/>
                    <a:pt x="278" y="1582"/>
                    <a:pt x="747" y="1728"/>
                  </a:cubicBezTo>
                  <a:cubicBezTo>
                    <a:pt x="832" y="1753"/>
                    <a:pt x="918" y="1765"/>
                    <a:pt x="1003" y="1765"/>
                  </a:cubicBezTo>
                  <a:cubicBezTo>
                    <a:pt x="1387" y="1765"/>
                    <a:pt x="1744" y="1520"/>
                    <a:pt x="1864" y="1135"/>
                  </a:cubicBezTo>
                  <a:cubicBezTo>
                    <a:pt x="2003" y="658"/>
                    <a:pt x="1733" y="165"/>
                    <a:pt x="1263" y="19"/>
                  </a:cubicBezTo>
                  <a:cubicBezTo>
                    <a:pt x="1221" y="6"/>
                    <a:pt x="1175" y="0"/>
                    <a:pt x="11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7" name="Google Shape;2047;p13"/>
            <p:cNvSpPr/>
            <p:nvPr/>
          </p:nvSpPr>
          <p:spPr>
            <a:xfrm>
              <a:off x="4593750" y="2639275"/>
              <a:ext cx="50075" cy="49675"/>
            </a:xfrm>
            <a:custGeom>
              <a:avLst/>
              <a:gdLst/>
              <a:ahLst/>
              <a:cxnLst/>
              <a:rect l="l" t="t" r="r" b="b"/>
              <a:pathLst>
                <a:path w="2003" h="1987" fill="none" extrusionOk="0">
                  <a:moveTo>
                    <a:pt x="747" y="1848"/>
                  </a:moveTo>
                  <a:cubicBezTo>
                    <a:pt x="278" y="1702"/>
                    <a:pt x="0" y="693"/>
                    <a:pt x="0" y="693"/>
                  </a:cubicBezTo>
                  <a:cubicBezTo>
                    <a:pt x="0" y="693"/>
                    <a:pt x="794" y="0"/>
                    <a:pt x="1263" y="139"/>
                  </a:cubicBezTo>
                  <a:cubicBezTo>
                    <a:pt x="1733" y="285"/>
                    <a:pt x="2003" y="778"/>
                    <a:pt x="1864" y="1255"/>
                  </a:cubicBezTo>
                  <a:cubicBezTo>
                    <a:pt x="1718" y="1725"/>
                    <a:pt x="1217" y="1987"/>
                    <a:pt x="747" y="1848"/>
                  </a:cubicBezTo>
                  <a:close/>
                </a:path>
              </a:pathLst>
            </a:custGeom>
            <a:solidFill>
              <a:schemeClr val="lt2"/>
            </a:solidFill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8" name="Google Shape;2048;p13"/>
            <p:cNvSpPr/>
            <p:nvPr/>
          </p:nvSpPr>
          <p:spPr>
            <a:xfrm>
              <a:off x="4581050" y="2604400"/>
              <a:ext cx="50850" cy="44700"/>
            </a:xfrm>
            <a:custGeom>
              <a:avLst/>
              <a:gdLst/>
              <a:ahLst/>
              <a:cxnLst/>
              <a:rect l="l" t="t" r="r" b="b"/>
              <a:pathLst>
                <a:path w="2034" h="1788" extrusionOk="0">
                  <a:moveTo>
                    <a:pt x="1015" y="1"/>
                  </a:moveTo>
                  <a:cubicBezTo>
                    <a:pt x="716" y="1"/>
                    <a:pt x="425" y="149"/>
                    <a:pt x="254" y="425"/>
                  </a:cubicBezTo>
                  <a:cubicBezTo>
                    <a:pt x="0" y="841"/>
                    <a:pt x="462" y="1788"/>
                    <a:pt x="462" y="1788"/>
                  </a:cubicBezTo>
                  <a:cubicBezTo>
                    <a:pt x="462" y="1788"/>
                    <a:pt x="1517" y="1780"/>
                    <a:pt x="1771" y="1364"/>
                  </a:cubicBezTo>
                  <a:cubicBezTo>
                    <a:pt x="2033" y="941"/>
                    <a:pt x="1902" y="394"/>
                    <a:pt x="1486" y="132"/>
                  </a:cubicBezTo>
                  <a:cubicBezTo>
                    <a:pt x="1339" y="43"/>
                    <a:pt x="1176" y="1"/>
                    <a:pt x="101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9" name="Google Shape;2049;p13"/>
            <p:cNvSpPr/>
            <p:nvPr/>
          </p:nvSpPr>
          <p:spPr>
            <a:xfrm>
              <a:off x="4581050" y="2601325"/>
              <a:ext cx="50850" cy="47775"/>
            </a:xfrm>
            <a:custGeom>
              <a:avLst/>
              <a:gdLst/>
              <a:ahLst/>
              <a:cxnLst/>
              <a:rect l="l" t="t" r="r" b="b"/>
              <a:pathLst>
                <a:path w="2034" h="1911" fill="none" extrusionOk="0">
                  <a:moveTo>
                    <a:pt x="1771" y="1487"/>
                  </a:moveTo>
                  <a:cubicBezTo>
                    <a:pt x="1517" y="1903"/>
                    <a:pt x="462" y="1911"/>
                    <a:pt x="462" y="1911"/>
                  </a:cubicBezTo>
                  <a:cubicBezTo>
                    <a:pt x="462" y="1911"/>
                    <a:pt x="0" y="964"/>
                    <a:pt x="254" y="548"/>
                  </a:cubicBezTo>
                  <a:cubicBezTo>
                    <a:pt x="516" y="124"/>
                    <a:pt x="1063" y="1"/>
                    <a:pt x="1486" y="255"/>
                  </a:cubicBezTo>
                  <a:cubicBezTo>
                    <a:pt x="1902" y="517"/>
                    <a:pt x="2033" y="1064"/>
                    <a:pt x="1771" y="1487"/>
                  </a:cubicBezTo>
                  <a:close/>
                </a:path>
              </a:pathLst>
            </a:custGeom>
            <a:solidFill>
              <a:schemeClr val="accent3"/>
            </a:solidFill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0" name="Google Shape;2050;p13"/>
            <p:cNvSpPr/>
            <p:nvPr/>
          </p:nvSpPr>
          <p:spPr>
            <a:xfrm>
              <a:off x="4413925" y="2778675"/>
              <a:ext cx="45275" cy="39825"/>
            </a:xfrm>
            <a:custGeom>
              <a:avLst/>
              <a:gdLst/>
              <a:ahLst/>
              <a:cxnLst/>
              <a:rect l="l" t="t" r="r" b="b"/>
              <a:pathLst>
                <a:path w="1811" h="1593" extrusionOk="0">
                  <a:moveTo>
                    <a:pt x="902" y="0"/>
                  </a:moveTo>
                  <a:cubicBezTo>
                    <a:pt x="794" y="0"/>
                    <a:pt x="684" y="22"/>
                    <a:pt x="578" y="69"/>
                  </a:cubicBezTo>
                  <a:cubicBezTo>
                    <a:pt x="178" y="254"/>
                    <a:pt x="1" y="723"/>
                    <a:pt x="186" y="1124"/>
                  </a:cubicBezTo>
                  <a:cubicBezTo>
                    <a:pt x="316" y="1419"/>
                    <a:pt x="606" y="1593"/>
                    <a:pt x="909" y="1593"/>
                  </a:cubicBezTo>
                  <a:cubicBezTo>
                    <a:pt x="1018" y="1593"/>
                    <a:pt x="1128" y="1571"/>
                    <a:pt x="1233" y="1524"/>
                  </a:cubicBezTo>
                  <a:cubicBezTo>
                    <a:pt x="1633" y="1339"/>
                    <a:pt x="1810" y="870"/>
                    <a:pt x="1633" y="469"/>
                  </a:cubicBezTo>
                  <a:cubicBezTo>
                    <a:pt x="1497" y="174"/>
                    <a:pt x="1206" y="0"/>
                    <a:pt x="902" y="0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1" name="Google Shape;2051;p13"/>
            <p:cNvSpPr/>
            <p:nvPr/>
          </p:nvSpPr>
          <p:spPr>
            <a:xfrm>
              <a:off x="4396025" y="2795775"/>
              <a:ext cx="36025" cy="32200"/>
            </a:xfrm>
            <a:custGeom>
              <a:avLst/>
              <a:gdLst/>
              <a:ahLst/>
              <a:cxnLst/>
              <a:rect l="l" t="t" r="r" b="b"/>
              <a:pathLst>
                <a:path w="1441" h="1288" extrusionOk="0">
                  <a:moveTo>
                    <a:pt x="651" y="0"/>
                  </a:moveTo>
                  <a:cubicBezTo>
                    <a:pt x="573" y="0"/>
                    <a:pt x="500" y="14"/>
                    <a:pt x="440" y="47"/>
                  </a:cubicBezTo>
                  <a:cubicBezTo>
                    <a:pt x="124" y="216"/>
                    <a:pt x="1" y="617"/>
                    <a:pt x="170" y="940"/>
                  </a:cubicBezTo>
                  <a:cubicBezTo>
                    <a:pt x="292" y="1163"/>
                    <a:pt x="521" y="1288"/>
                    <a:pt x="754" y="1288"/>
                  </a:cubicBezTo>
                  <a:cubicBezTo>
                    <a:pt x="859" y="1288"/>
                    <a:pt x="965" y="1262"/>
                    <a:pt x="1063" y="1210"/>
                  </a:cubicBezTo>
                  <a:cubicBezTo>
                    <a:pt x="1387" y="1033"/>
                    <a:pt x="1441" y="255"/>
                    <a:pt x="1441" y="255"/>
                  </a:cubicBezTo>
                  <a:cubicBezTo>
                    <a:pt x="1441" y="255"/>
                    <a:pt x="993" y="0"/>
                    <a:pt x="65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2" name="Google Shape;2052;p13"/>
            <p:cNvSpPr/>
            <p:nvPr/>
          </p:nvSpPr>
          <p:spPr>
            <a:xfrm>
              <a:off x="4396025" y="2792500"/>
              <a:ext cx="36025" cy="37775"/>
            </a:xfrm>
            <a:custGeom>
              <a:avLst/>
              <a:gdLst/>
              <a:ahLst/>
              <a:cxnLst/>
              <a:rect l="l" t="t" r="r" b="b"/>
              <a:pathLst>
                <a:path w="1441" h="1511" fill="none" extrusionOk="0">
                  <a:moveTo>
                    <a:pt x="1063" y="1341"/>
                  </a:moveTo>
                  <a:cubicBezTo>
                    <a:pt x="1387" y="1164"/>
                    <a:pt x="1441" y="386"/>
                    <a:pt x="1441" y="386"/>
                  </a:cubicBezTo>
                  <a:cubicBezTo>
                    <a:pt x="1441" y="386"/>
                    <a:pt x="763" y="1"/>
                    <a:pt x="440" y="178"/>
                  </a:cubicBezTo>
                  <a:cubicBezTo>
                    <a:pt x="124" y="347"/>
                    <a:pt x="1" y="748"/>
                    <a:pt x="170" y="1071"/>
                  </a:cubicBezTo>
                  <a:cubicBezTo>
                    <a:pt x="347" y="1395"/>
                    <a:pt x="748" y="1510"/>
                    <a:pt x="1063" y="1341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3" name="Google Shape;2053;p13"/>
            <p:cNvSpPr/>
            <p:nvPr/>
          </p:nvSpPr>
          <p:spPr>
            <a:xfrm>
              <a:off x="4400275" y="2765250"/>
              <a:ext cx="36600" cy="31775"/>
            </a:xfrm>
            <a:custGeom>
              <a:avLst/>
              <a:gdLst/>
              <a:ahLst/>
              <a:cxnLst/>
              <a:rect l="l" t="t" r="r" b="b"/>
              <a:pathLst>
                <a:path w="1464" h="1271" extrusionOk="0">
                  <a:moveTo>
                    <a:pt x="730" y="0"/>
                  </a:moveTo>
                  <a:cubicBezTo>
                    <a:pt x="567" y="0"/>
                    <a:pt x="403" y="60"/>
                    <a:pt x="277" y="182"/>
                  </a:cubicBezTo>
                  <a:cubicBezTo>
                    <a:pt x="8" y="429"/>
                    <a:pt x="0" y="845"/>
                    <a:pt x="246" y="1114"/>
                  </a:cubicBezTo>
                  <a:cubicBezTo>
                    <a:pt x="366" y="1238"/>
                    <a:pt x="600" y="1270"/>
                    <a:pt x="813" y="1270"/>
                  </a:cubicBezTo>
                  <a:cubicBezTo>
                    <a:pt x="1051" y="1270"/>
                    <a:pt x="1263" y="1230"/>
                    <a:pt x="1263" y="1230"/>
                  </a:cubicBezTo>
                  <a:cubicBezTo>
                    <a:pt x="1263" y="1230"/>
                    <a:pt x="1463" y="475"/>
                    <a:pt x="1209" y="205"/>
                  </a:cubicBezTo>
                  <a:cubicBezTo>
                    <a:pt x="1081" y="70"/>
                    <a:pt x="906" y="0"/>
                    <a:pt x="73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4" name="Google Shape;2054;p13"/>
            <p:cNvSpPr/>
            <p:nvPr/>
          </p:nvSpPr>
          <p:spPr>
            <a:xfrm>
              <a:off x="4400275" y="2763450"/>
              <a:ext cx="36600" cy="36200"/>
            </a:xfrm>
            <a:custGeom>
              <a:avLst/>
              <a:gdLst/>
              <a:ahLst/>
              <a:cxnLst/>
              <a:rect l="l" t="t" r="r" b="b"/>
              <a:pathLst>
                <a:path w="1464" h="1448" fill="none" extrusionOk="0">
                  <a:moveTo>
                    <a:pt x="246" y="1186"/>
                  </a:moveTo>
                  <a:cubicBezTo>
                    <a:pt x="501" y="1448"/>
                    <a:pt x="1263" y="1302"/>
                    <a:pt x="1263" y="1302"/>
                  </a:cubicBezTo>
                  <a:cubicBezTo>
                    <a:pt x="1263" y="1302"/>
                    <a:pt x="1463" y="547"/>
                    <a:pt x="1209" y="277"/>
                  </a:cubicBezTo>
                  <a:cubicBezTo>
                    <a:pt x="963" y="16"/>
                    <a:pt x="539" y="0"/>
                    <a:pt x="277" y="254"/>
                  </a:cubicBezTo>
                  <a:cubicBezTo>
                    <a:pt x="8" y="501"/>
                    <a:pt x="0" y="917"/>
                    <a:pt x="246" y="1186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5" name="Google Shape;2055;p13"/>
            <p:cNvSpPr/>
            <p:nvPr/>
          </p:nvSpPr>
          <p:spPr>
            <a:xfrm>
              <a:off x="4428575" y="2761175"/>
              <a:ext cx="37750" cy="33100"/>
            </a:xfrm>
            <a:custGeom>
              <a:avLst/>
              <a:gdLst/>
              <a:ahLst/>
              <a:cxnLst/>
              <a:rect l="l" t="t" r="r" b="b"/>
              <a:pathLst>
                <a:path w="1510" h="1324" extrusionOk="0">
                  <a:moveTo>
                    <a:pt x="758" y="1"/>
                  </a:moveTo>
                  <a:cubicBezTo>
                    <a:pt x="536" y="1"/>
                    <a:pt x="318" y="113"/>
                    <a:pt x="193" y="314"/>
                  </a:cubicBezTo>
                  <a:cubicBezTo>
                    <a:pt x="0" y="622"/>
                    <a:pt x="347" y="1323"/>
                    <a:pt x="347" y="1323"/>
                  </a:cubicBezTo>
                  <a:cubicBezTo>
                    <a:pt x="347" y="1323"/>
                    <a:pt x="1124" y="1323"/>
                    <a:pt x="1317" y="1008"/>
                  </a:cubicBezTo>
                  <a:cubicBezTo>
                    <a:pt x="1509" y="699"/>
                    <a:pt x="1409" y="291"/>
                    <a:pt x="1101" y="99"/>
                  </a:cubicBezTo>
                  <a:cubicBezTo>
                    <a:pt x="995" y="32"/>
                    <a:pt x="876" y="1"/>
                    <a:pt x="75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6" name="Google Shape;2056;p13"/>
            <p:cNvSpPr/>
            <p:nvPr/>
          </p:nvSpPr>
          <p:spPr>
            <a:xfrm>
              <a:off x="4428575" y="2758825"/>
              <a:ext cx="37750" cy="35450"/>
            </a:xfrm>
            <a:custGeom>
              <a:avLst/>
              <a:gdLst/>
              <a:ahLst/>
              <a:cxnLst/>
              <a:rect l="l" t="t" r="r" b="b"/>
              <a:pathLst>
                <a:path w="1510" h="1418" fill="none" extrusionOk="0">
                  <a:moveTo>
                    <a:pt x="193" y="408"/>
                  </a:moveTo>
                  <a:cubicBezTo>
                    <a:pt x="0" y="716"/>
                    <a:pt x="347" y="1417"/>
                    <a:pt x="347" y="1417"/>
                  </a:cubicBezTo>
                  <a:cubicBezTo>
                    <a:pt x="347" y="1417"/>
                    <a:pt x="1124" y="1417"/>
                    <a:pt x="1317" y="1102"/>
                  </a:cubicBezTo>
                  <a:cubicBezTo>
                    <a:pt x="1509" y="793"/>
                    <a:pt x="1409" y="385"/>
                    <a:pt x="1101" y="193"/>
                  </a:cubicBezTo>
                  <a:cubicBezTo>
                    <a:pt x="793" y="0"/>
                    <a:pt x="385" y="100"/>
                    <a:pt x="193" y="408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7" name="Google Shape;2057;p13"/>
            <p:cNvSpPr/>
            <p:nvPr/>
          </p:nvSpPr>
          <p:spPr>
            <a:xfrm>
              <a:off x="4423375" y="2805800"/>
              <a:ext cx="36400" cy="35500"/>
            </a:xfrm>
            <a:custGeom>
              <a:avLst/>
              <a:gdLst/>
              <a:ahLst/>
              <a:cxnLst/>
              <a:rect l="l" t="t" r="r" b="b"/>
              <a:pathLst>
                <a:path w="1456" h="1420" extrusionOk="0">
                  <a:moveTo>
                    <a:pt x="555" y="0"/>
                  </a:moveTo>
                  <a:cubicBezTo>
                    <a:pt x="555" y="0"/>
                    <a:pt x="0" y="555"/>
                    <a:pt x="85" y="909"/>
                  </a:cubicBezTo>
                  <a:cubicBezTo>
                    <a:pt x="157" y="1212"/>
                    <a:pt x="428" y="1420"/>
                    <a:pt x="726" y="1420"/>
                  </a:cubicBezTo>
                  <a:cubicBezTo>
                    <a:pt x="776" y="1420"/>
                    <a:pt x="827" y="1414"/>
                    <a:pt x="878" y="1402"/>
                  </a:cubicBezTo>
                  <a:cubicBezTo>
                    <a:pt x="1240" y="1317"/>
                    <a:pt x="1456" y="963"/>
                    <a:pt x="1371" y="609"/>
                  </a:cubicBezTo>
                  <a:cubicBezTo>
                    <a:pt x="1286" y="254"/>
                    <a:pt x="555" y="0"/>
                    <a:pt x="55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8" name="Google Shape;2058;p13"/>
            <p:cNvSpPr/>
            <p:nvPr/>
          </p:nvSpPr>
          <p:spPr>
            <a:xfrm>
              <a:off x="4423375" y="2805800"/>
              <a:ext cx="36400" cy="37175"/>
            </a:xfrm>
            <a:custGeom>
              <a:avLst/>
              <a:gdLst/>
              <a:ahLst/>
              <a:cxnLst/>
              <a:rect l="l" t="t" r="r" b="b"/>
              <a:pathLst>
                <a:path w="1456" h="1487" fill="none" extrusionOk="0">
                  <a:moveTo>
                    <a:pt x="85" y="909"/>
                  </a:moveTo>
                  <a:cubicBezTo>
                    <a:pt x="0" y="555"/>
                    <a:pt x="555" y="0"/>
                    <a:pt x="555" y="0"/>
                  </a:cubicBezTo>
                  <a:cubicBezTo>
                    <a:pt x="555" y="0"/>
                    <a:pt x="1286" y="254"/>
                    <a:pt x="1371" y="609"/>
                  </a:cubicBezTo>
                  <a:cubicBezTo>
                    <a:pt x="1456" y="963"/>
                    <a:pt x="1240" y="1317"/>
                    <a:pt x="878" y="1402"/>
                  </a:cubicBezTo>
                  <a:cubicBezTo>
                    <a:pt x="524" y="1487"/>
                    <a:pt x="170" y="1263"/>
                    <a:pt x="85" y="909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9" name="Google Shape;2059;p13"/>
            <p:cNvSpPr/>
            <p:nvPr/>
          </p:nvSpPr>
          <p:spPr>
            <a:xfrm>
              <a:off x="4441475" y="2786350"/>
              <a:ext cx="36200" cy="33150"/>
            </a:xfrm>
            <a:custGeom>
              <a:avLst/>
              <a:gdLst/>
              <a:ahLst/>
              <a:cxnLst/>
              <a:rect l="l" t="t" r="r" b="b"/>
              <a:pathLst>
                <a:path w="1448" h="1326" extrusionOk="0">
                  <a:moveTo>
                    <a:pt x="794" y="0"/>
                  </a:moveTo>
                  <a:cubicBezTo>
                    <a:pt x="434" y="0"/>
                    <a:pt x="0" y="640"/>
                    <a:pt x="0" y="640"/>
                  </a:cubicBezTo>
                  <a:cubicBezTo>
                    <a:pt x="0" y="640"/>
                    <a:pt x="393" y="1310"/>
                    <a:pt x="762" y="1325"/>
                  </a:cubicBezTo>
                  <a:cubicBezTo>
                    <a:pt x="767" y="1325"/>
                    <a:pt x="772" y="1325"/>
                    <a:pt x="777" y="1325"/>
                  </a:cubicBezTo>
                  <a:cubicBezTo>
                    <a:pt x="1132" y="1325"/>
                    <a:pt x="1425" y="1043"/>
                    <a:pt x="1440" y="686"/>
                  </a:cubicBezTo>
                  <a:cubicBezTo>
                    <a:pt x="1448" y="316"/>
                    <a:pt x="1163" y="16"/>
                    <a:pt x="801" y="1"/>
                  </a:cubicBezTo>
                  <a:cubicBezTo>
                    <a:pt x="799" y="0"/>
                    <a:pt x="797" y="0"/>
                    <a:pt x="79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0" name="Google Shape;2060;p13"/>
            <p:cNvSpPr/>
            <p:nvPr/>
          </p:nvSpPr>
          <p:spPr>
            <a:xfrm>
              <a:off x="4441475" y="2786150"/>
              <a:ext cx="36200" cy="33525"/>
            </a:xfrm>
            <a:custGeom>
              <a:avLst/>
              <a:gdLst/>
              <a:ahLst/>
              <a:cxnLst/>
              <a:rect l="l" t="t" r="r" b="b"/>
              <a:pathLst>
                <a:path w="1448" h="1341" fill="none" extrusionOk="0">
                  <a:moveTo>
                    <a:pt x="762" y="1333"/>
                  </a:moveTo>
                  <a:cubicBezTo>
                    <a:pt x="393" y="1318"/>
                    <a:pt x="0" y="648"/>
                    <a:pt x="0" y="648"/>
                  </a:cubicBezTo>
                  <a:cubicBezTo>
                    <a:pt x="0" y="648"/>
                    <a:pt x="439" y="1"/>
                    <a:pt x="801" y="9"/>
                  </a:cubicBezTo>
                  <a:cubicBezTo>
                    <a:pt x="1163" y="24"/>
                    <a:pt x="1448" y="324"/>
                    <a:pt x="1440" y="694"/>
                  </a:cubicBezTo>
                  <a:cubicBezTo>
                    <a:pt x="1425" y="1056"/>
                    <a:pt x="1124" y="1341"/>
                    <a:pt x="762" y="1333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1" name="Google Shape;2061;p13"/>
            <p:cNvSpPr/>
            <p:nvPr/>
          </p:nvSpPr>
          <p:spPr>
            <a:xfrm>
              <a:off x="4519625" y="2744050"/>
              <a:ext cx="41025" cy="35850"/>
            </a:xfrm>
            <a:custGeom>
              <a:avLst/>
              <a:gdLst/>
              <a:ahLst/>
              <a:cxnLst/>
              <a:rect l="l" t="t" r="r" b="b"/>
              <a:pathLst>
                <a:path w="1641" h="1434" extrusionOk="0">
                  <a:moveTo>
                    <a:pt x="830" y="0"/>
                  </a:moveTo>
                  <a:cubicBezTo>
                    <a:pt x="566" y="0"/>
                    <a:pt x="311" y="147"/>
                    <a:pt x="185" y="399"/>
                  </a:cubicBezTo>
                  <a:cubicBezTo>
                    <a:pt x="1" y="745"/>
                    <a:pt x="147" y="1177"/>
                    <a:pt x="501" y="1354"/>
                  </a:cubicBezTo>
                  <a:cubicBezTo>
                    <a:pt x="606" y="1408"/>
                    <a:pt x="717" y="1434"/>
                    <a:pt x="827" y="1434"/>
                  </a:cubicBezTo>
                  <a:cubicBezTo>
                    <a:pt x="1088" y="1434"/>
                    <a:pt x="1339" y="1288"/>
                    <a:pt x="1464" y="1038"/>
                  </a:cubicBezTo>
                  <a:cubicBezTo>
                    <a:pt x="1641" y="684"/>
                    <a:pt x="1495" y="252"/>
                    <a:pt x="1148" y="75"/>
                  </a:cubicBezTo>
                  <a:cubicBezTo>
                    <a:pt x="1046" y="24"/>
                    <a:pt x="937" y="0"/>
                    <a:pt x="830" y="0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2" name="Google Shape;2062;p13"/>
            <p:cNvSpPr/>
            <p:nvPr/>
          </p:nvSpPr>
          <p:spPr>
            <a:xfrm>
              <a:off x="4515400" y="2767100"/>
              <a:ext cx="33700" cy="31075"/>
            </a:xfrm>
            <a:custGeom>
              <a:avLst/>
              <a:gdLst/>
              <a:ahLst/>
              <a:cxnLst/>
              <a:rect l="l" t="t" r="r" b="b"/>
              <a:pathLst>
                <a:path w="1348" h="1243" extrusionOk="0">
                  <a:moveTo>
                    <a:pt x="947" y="0"/>
                  </a:moveTo>
                  <a:cubicBezTo>
                    <a:pt x="947" y="0"/>
                    <a:pt x="254" y="116"/>
                    <a:pt x="123" y="416"/>
                  </a:cubicBezTo>
                  <a:cubicBezTo>
                    <a:pt x="0" y="717"/>
                    <a:pt x="139" y="1071"/>
                    <a:pt x="447" y="1194"/>
                  </a:cubicBezTo>
                  <a:cubicBezTo>
                    <a:pt x="522" y="1227"/>
                    <a:pt x="600" y="1242"/>
                    <a:pt x="677" y="1242"/>
                  </a:cubicBezTo>
                  <a:cubicBezTo>
                    <a:pt x="907" y="1242"/>
                    <a:pt x="1126" y="1104"/>
                    <a:pt x="1225" y="878"/>
                  </a:cubicBezTo>
                  <a:cubicBezTo>
                    <a:pt x="1348" y="578"/>
                    <a:pt x="947" y="0"/>
                    <a:pt x="94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3" name="Google Shape;2063;p13"/>
            <p:cNvSpPr/>
            <p:nvPr/>
          </p:nvSpPr>
          <p:spPr>
            <a:xfrm>
              <a:off x="4515400" y="2767100"/>
              <a:ext cx="33700" cy="33125"/>
            </a:xfrm>
            <a:custGeom>
              <a:avLst/>
              <a:gdLst/>
              <a:ahLst/>
              <a:cxnLst/>
              <a:rect l="l" t="t" r="r" b="b"/>
              <a:pathLst>
                <a:path w="1348" h="1325" fill="none" extrusionOk="0">
                  <a:moveTo>
                    <a:pt x="1225" y="878"/>
                  </a:moveTo>
                  <a:cubicBezTo>
                    <a:pt x="1348" y="578"/>
                    <a:pt x="947" y="0"/>
                    <a:pt x="947" y="0"/>
                  </a:cubicBezTo>
                  <a:cubicBezTo>
                    <a:pt x="947" y="0"/>
                    <a:pt x="254" y="116"/>
                    <a:pt x="123" y="416"/>
                  </a:cubicBezTo>
                  <a:cubicBezTo>
                    <a:pt x="0" y="717"/>
                    <a:pt x="139" y="1071"/>
                    <a:pt x="447" y="1194"/>
                  </a:cubicBezTo>
                  <a:cubicBezTo>
                    <a:pt x="747" y="1325"/>
                    <a:pt x="1094" y="1179"/>
                    <a:pt x="1225" y="878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4" name="Google Shape;2064;p13"/>
            <p:cNvSpPr/>
            <p:nvPr/>
          </p:nvSpPr>
          <p:spPr>
            <a:xfrm>
              <a:off x="4502100" y="2745575"/>
              <a:ext cx="33350" cy="29700"/>
            </a:xfrm>
            <a:custGeom>
              <a:avLst/>
              <a:gdLst/>
              <a:ahLst/>
              <a:cxnLst/>
              <a:rect l="l" t="t" r="r" b="b"/>
              <a:pathLst>
                <a:path w="1334" h="1188" extrusionOk="0">
                  <a:moveTo>
                    <a:pt x="634" y="1"/>
                  </a:moveTo>
                  <a:cubicBezTo>
                    <a:pt x="344" y="1"/>
                    <a:pt x="89" y="219"/>
                    <a:pt x="47" y="515"/>
                  </a:cubicBezTo>
                  <a:cubicBezTo>
                    <a:pt x="1" y="838"/>
                    <a:pt x="232" y="1139"/>
                    <a:pt x="555" y="1185"/>
                  </a:cubicBezTo>
                  <a:cubicBezTo>
                    <a:pt x="569" y="1187"/>
                    <a:pt x="582" y="1188"/>
                    <a:pt x="596" y="1188"/>
                  </a:cubicBezTo>
                  <a:cubicBezTo>
                    <a:pt x="915" y="1188"/>
                    <a:pt x="1333" y="692"/>
                    <a:pt x="1333" y="692"/>
                  </a:cubicBezTo>
                  <a:cubicBezTo>
                    <a:pt x="1333" y="692"/>
                    <a:pt x="1040" y="53"/>
                    <a:pt x="717" y="7"/>
                  </a:cubicBezTo>
                  <a:cubicBezTo>
                    <a:pt x="689" y="3"/>
                    <a:pt x="662" y="1"/>
                    <a:pt x="63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5" name="Google Shape;2065;p13"/>
            <p:cNvSpPr/>
            <p:nvPr/>
          </p:nvSpPr>
          <p:spPr>
            <a:xfrm>
              <a:off x="4502100" y="2744575"/>
              <a:ext cx="33350" cy="31800"/>
            </a:xfrm>
            <a:custGeom>
              <a:avLst/>
              <a:gdLst/>
              <a:ahLst/>
              <a:cxnLst/>
              <a:rect l="l" t="t" r="r" b="b"/>
              <a:pathLst>
                <a:path w="1334" h="1272" fill="none" extrusionOk="0">
                  <a:moveTo>
                    <a:pt x="555" y="1225"/>
                  </a:moveTo>
                  <a:cubicBezTo>
                    <a:pt x="879" y="1271"/>
                    <a:pt x="1333" y="732"/>
                    <a:pt x="1333" y="732"/>
                  </a:cubicBezTo>
                  <a:cubicBezTo>
                    <a:pt x="1333" y="732"/>
                    <a:pt x="1040" y="93"/>
                    <a:pt x="717" y="47"/>
                  </a:cubicBezTo>
                  <a:cubicBezTo>
                    <a:pt x="394" y="0"/>
                    <a:pt x="93" y="231"/>
                    <a:pt x="47" y="555"/>
                  </a:cubicBezTo>
                  <a:cubicBezTo>
                    <a:pt x="1" y="878"/>
                    <a:pt x="232" y="1179"/>
                    <a:pt x="555" y="1225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6" name="Google Shape;2066;p13"/>
            <p:cNvSpPr/>
            <p:nvPr/>
          </p:nvSpPr>
          <p:spPr>
            <a:xfrm>
              <a:off x="4520200" y="2726375"/>
              <a:ext cx="31600" cy="32275"/>
            </a:xfrm>
            <a:custGeom>
              <a:avLst/>
              <a:gdLst/>
              <a:ahLst/>
              <a:cxnLst/>
              <a:rect l="l" t="t" r="r" b="b"/>
              <a:pathLst>
                <a:path w="1264" h="1291" extrusionOk="0">
                  <a:moveTo>
                    <a:pt x="626" y="0"/>
                  </a:moveTo>
                  <a:cubicBezTo>
                    <a:pt x="602" y="0"/>
                    <a:pt x="579" y="2"/>
                    <a:pt x="555" y="5"/>
                  </a:cubicBezTo>
                  <a:cubicBezTo>
                    <a:pt x="232" y="51"/>
                    <a:pt x="1" y="343"/>
                    <a:pt x="39" y="667"/>
                  </a:cubicBezTo>
                  <a:cubicBezTo>
                    <a:pt x="78" y="998"/>
                    <a:pt x="717" y="1291"/>
                    <a:pt x="717" y="1291"/>
                  </a:cubicBezTo>
                  <a:cubicBezTo>
                    <a:pt x="717" y="1291"/>
                    <a:pt x="1264" y="844"/>
                    <a:pt x="1217" y="520"/>
                  </a:cubicBezTo>
                  <a:cubicBezTo>
                    <a:pt x="1182" y="221"/>
                    <a:pt x="921" y="0"/>
                    <a:pt x="62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7" name="Google Shape;2067;p13"/>
            <p:cNvSpPr/>
            <p:nvPr/>
          </p:nvSpPr>
          <p:spPr>
            <a:xfrm>
              <a:off x="4520200" y="2725525"/>
              <a:ext cx="31600" cy="33125"/>
            </a:xfrm>
            <a:custGeom>
              <a:avLst/>
              <a:gdLst/>
              <a:ahLst/>
              <a:cxnLst/>
              <a:rect l="l" t="t" r="r" b="b"/>
              <a:pathLst>
                <a:path w="1264" h="1325" fill="none" extrusionOk="0">
                  <a:moveTo>
                    <a:pt x="39" y="701"/>
                  </a:moveTo>
                  <a:cubicBezTo>
                    <a:pt x="78" y="1032"/>
                    <a:pt x="717" y="1325"/>
                    <a:pt x="717" y="1325"/>
                  </a:cubicBezTo>
                  <a:cubicBezTo>
                    <a:pt x="717" y="1325"/>
                    <a:pt x="1264" y="878"/>
                    <a:pt x="1217" y="554"/>
                  </a:cubicBezTo>
                  <a:cubicBezTo>
                    <a:pt x="1179" y="231"/>
                    <a:pt x="879" y="0"/>
                    <a:pt x="555" y="39"/>
                  </a:cubicBezTo>
                  <a:cubicBezTo>
                    <a:pt x="232" y="85"/>
                    <a:pt x="1" y="377"/>
                    <a:pt x="39" y="701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8" name="Google Shape;2068;p13"/>
            <p:cNvSpPr/>
            <p:nvPr/>
          </p:nvSpPr>
          <p:spPr>
            <a:xfrm>
              <a:off x="4542925" y="2763750"/>
              <a:ext cx="32375" cy="28625"/>
            </a:xfrm>
            <a:custGeom>
              <a:avLst/>
              <a:gdLst/>
              <a:ahLst/>
              <a:cxnLst/>
              <a:rect l="l" t="t" r="r" b="b"/>
              <a:pathLst>
                <a:path w="1295" h="1145" extrusionOk="0">
                  <a:moveTo>
                    <a:pt x="682" y="1"/>
                  </a:moveTo>
                  <a:cubicBezTo>
                    <a:pt x="398" y="1"/>
                    <a:pt x="70" y="119"/>
                    <a:pt x="70" y="119"/>
                  </a:cubicBezTo>
                  <a:cubicBezTo>
                    <a:pt x="70" y="119"/>
                    <a:pt x="0" y="820"/>
                    <a:pt x="262" y="1020"/>
                  </a:cubicBezTo>
                  <a:cubicBezTo>
                    <a:pt x="368" y="1104"/>
                    <a:pt x="496" y="1144"/>
                    <a:pt x="623" y="1144"/>
                  </a:cubicBezTo>
                  <a:cubicBezTo>
                    <a:pt x="800" y="1144"/>
                    <a:pt x="977" y="1065"/>
                    <a:pt x="1094" y="912"/>
                  </a:cubicBezTo>
                  <a:cubicBezTo>
                    <a:pt x="1294" y="658"/>
                    <a:pt x="1248" y="281"/>
                    <a:pt x="986" y="81"/>
                  </a:cubicBezTo>
                  <a:cubicBezTo>
                    <a:pt x="911" y="21"/>
                    <a:pt x="800" y="1"/>
                    <a:pt x="68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9" name="Google Shape;2069;p13"/>
            <p:cNvSpPr/>
            <p:nvPr/>
          </p:nvSpPr>
          <p:spPr>
            <a:xfrm>
              <a:off x="4542925" y="2760750"/>
              <a:ext cx="32375" cy="33525"/>
            </a:xfrm>
            <a:custGeom>
              <a:avLst/>
              <a:gdLst/>
              <a:ahLst/>
              <a:cxnLst/>
              <a:rect l="l" t="t" r="r" b="b"/>
              <a:pathLst>
                <a:path w="1295" h="1341" fill="none" extrusionOk="0">
                  <a:moveTo>
                    <a:pt x="262" y="1140"/>
                  </a:moveTo>
                  <a:cubicBezTo>
                    <a:pt x="0" y="940"/>
                    <a:pt x="70" y="239"/>
                    <a:pt x="70" y="239"/>
                  </a:cubicBezTo>
                  <a:cubicBezTo>
                    <a:pt x="70" y="239"/>
                    <a:pt x="732" y="0"/>
                    <a:pt x="986" y="201"/>
                  </a:cubicBezTo>
                  <a:cubicBezTo>
                    <a:pt x="1248" y="401"/>
                    <a:pt x="1294" y="778"/>
                    <a:pt x="1094" y="1032"/>
                  </a:cubicBezTo>
                  <a:cubicBezTo>
                    <a:pt x="894" y="1294"/>
                    <a:pt x="516" y="1340"/>
                    <a:pt x="262" y="1140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0" name="Google Shape;2070;p13"/>
            <p:cNvSpPr/>
            <p:nvPr/>
          </p:nvSpPr>
          <p:spPr>
            <a:xfrm>
              <a:off x="4544075" y="2736350"/>
              <a:ext cx="32375" cy="28700"/>
            </a:xfrm>
            <a:custGeom>
              <a:avLst/>
              <a:gdLst/>
              <a:ahLst/>
              <a:cxnLst/>
              <a:rect l="l" t="t" r="r" b="b"/>
              <a:pathLst>
                <a:path w="1295" h="1148" extrusionOk="0">
                  <a:moveTo>
                    <a:pt x="621" y="0"/>
                  </a:moveTo>
                  <a:cubicBezTo>
                    <a:pt x="496" y="0"/>
                    <a:pt x="370" y="40"/>
                    <a:pt x="262" y="121"/>
                  </a:cubicBezTo>
                  <a:cubicBezTo>
                    <a:pt x="1" y="322"/>
                    <a:pt x="62" y="1022"/>
                    <a:pt x="62" y="1022"/>
                  </a:cubicBezTo>
                  <a:cubicBezTo>
                    <a:pt x="62" y="1022"/>
                    <a:pt x="397" y="1147"/>
                    <a:pt x="685" y="1147"/>
                  </a:cubicBezTo>
                  <a:cubicBezTo>
                    <a:pt x="802" y="1147"/>
                    <a:pt x="911" y="1127"/>
                    <a:pt x="986" y="1069"/>
                  </a:cubicBezTo>
                  <a:cubicBezTo>
                    <a:pt x="1248" y="868"/>
                    <a:pt x="1294" y="499"/>
                    <a:pt x="1094" y="237"/>
                  </a:cubicBezTo>
                  <a:cubicBezTo>
                    <a:pt x="980" y="82"/>
                    <a:pt x="802" y="0"/>
                    <a:pt x="62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1" name="Google Shape;2071;p13"/>
            <p:cNvSpPr/>
            <p:nvPr/>
          </p:nvSpPr>
          <p:spPr>
            <a:xfrm>
              <a:off x="4544075" y="2734375"/>
              <a:ext cx="32375" cy="33700"/>
            </a:xfrm>
            <a:custGeom>
              <a:avLst/>
              <a:gdLst/>
              <a:ahLst/>
              <a:cxnLst/>
              <a:rect l="l" t="t" r="r" b="b"/>
              <a:pathLst>
                <a:path w="1295" h="1348" fill="none" extrusionOk="0">
                  <a:moveTo>
                    <a:pt x="986" y="1148"/>
                  </a:moveTo>
                  <a:cubicBezTo>
                    <a:pt x="724" y="1348"/>
                    <a:pt x="62" y="1101"/>
                    <a:pt x="62" y="1101"/>
                  </a:cubicBezTo>
                  <a:cubicBezTo>
                    <a:pt x="62" y="1101"/>
                    <a:pt x="1" y="401"/>
                    <a:pt x="262" y="200"/>
                  </a:cubicBezTo>
                  <a:cubicBezTo>
                    <a:pt x="524" y="0"/>
                    <a:pt x="902" y="54"/>
                    <a:pt x="1094" y="316"/>
                  </a:cubicBezTo>
                  <a:cubicBezTo>
                    <a:pt x="1294" y="578"/>
                    <a:pt x="1248" y="947"/>
                    <a:pt x="986" y="1148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2" name="Google Shape;2072;p13"/>
            <p:cNvSpPr/>
            <p:nvPr/>
          </p:nvSpPr>
          <p:spPr>
            <a:xfrm>
              <a:off x="4685575" y="2574500"/>
              <a:ext cx="40275" cy="35200"/>
            </a:xfrm>
            <a:custGeom>
              <a:avLst/>
              <a:gdLst/>
              <a:ahLst/>
              <a:cxnLst/>
              <a:rect l="l" t="t" r="r" b="b"/>
              <a:pathLst>
                <a:path w="1611" h="1408" extrusionOk="0">
                  <a:moveTo>
                    <a:pt x="807" y="1"/>
                  </a:moveTo>
                  <a:cubicBezTo>
                    <a:pt x="539" y="1"/>
                    <a:pt x="281" y="153"/>
                    <a:pt x="162" y="412"/>
                  </a:cubicBezTo>
                  <a:cubicBezTo>
                    <a:pt x="1" y="766"/>
                    <a:pt x="155" y="1182"/>
                    <a:pt x="509" y="1343"/>
                  </a:cubicBezTo>
                  <a:cubicBezTo>
                    <a:pt x="604" y="1387"/>
                    <a:pt x="704" y="1408"/>
                    <a:pt x="803" y="1408"/>
                  </a:cubicBezTo>
                  <a:cubicBezTo>
                    <a:pt x="1069" y="1408"/>
                    <a:pt x="1323" y="1256"/>
                    <a:pt x="1441" y="997"/>
                  </a:cubicBezTo>
                  <a:cubicBezTo>
                    <a:pt x="1610" y="650"/>
                    <a:pt x="1449" y="227"/>
                    <a:pt x="1102" y="65"/>
                  </a:cubicBezTo>
                  <a:cubicBezTo>
                    <a:pt x="1007" y="22"/>
                    <a:pt x="906" y="1"/>
                    <a:pt x="807" y="1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3" name="Google Shape;2073;p13"/>
            <p:cNvSpPr/>
            <p:nvPr/>
          </p:nvSpPr>
          <p:spPr>
            <a:xfrm>
              <a:off x="4682125" y="2597300"/>
              <a:ext cx="32925" cy="30650"/>
            </a:xfrm>
            <a:custGeom>
              <a:avLst/>
              <a:gdLst/>
              <a:ahLst/>
              <a:cxnLst/>
              <a:rect l="l" t="t" r="r" b="b"/>
              <a:pathLst>
                <a:path w="1317" h="1226" extrusionOk="0">
                  <a:moveTo>
                    <a:pt x="901" y="0"/>
                  </a:moveTo>
                  <a:cubicBezTo>
                    <a:pt x="901" y="0"/>
                    <a:pt x="231" y="131"/>
                    <a:pt x="116" y="431"/>
                  </a:cubicBezTo>
                  <a:cubicBezTo>
                    <a:pt x="0" y="739"/>
                    <a:pt x="146" y="1071"/>
                    <a:pt x="455" y="1186"/>
                  </a:cubicBezTo>
                  <a:cubicBezTo>
                    <a:pt x="524" y="1213"/>
                    <a:pt x="595" y="1226"/>
                    <a:pt x="665" y="1226"/>
                  </a:cubicBezTo>
                  <a:cubicBezTo>
                    <a:pt x="899" y="1226"/>
                    <a:pt x="1120" y="1084"/>
                    <a:pt x="1209" y="847"/>
                  </a:cubicBezTo>
                  <a:cubicBezTo>
                    <a:pt x="1317" y="547"/>
                    <a:pt x="901" y="0"/>
                    <a:pt x="9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4" name="Google Shape;2074;p13"/>
            <p:cNvSpPr/>
            <p:nvPr/>
          </p:nvSpPr>
          <p:spPr>
            <a:xfrm>
              <a:off x="4682125" y="2597300"/>
              <a:ext cx="32925" cy="32550"/>
            </a:xfrm>
            <a:custGeom>
              <a:avLst/>
              <a:gdLst/>
              <a:ahLst/>
              <a:cxnLst/>
              <a:rect l="l" t="t" r="r" b="b"/>
              <a:pathLst>
                <a:path w="1317" h="1302" fill="none" extrusionOk="0">
                  <a:moveTo>
                    <a:pt x="1209" y="847"/>
                  </a:moveTo>
                  <a:cubicBezTo>
                    <a:pt x="1317" y="547"/>
                    <a:pt x="901" y="0"/>
                    <a:pt x="901" y="0"/>
                  </a:cubicBezTo>
                  <a:cubicBezTo>
                    <a:pt x="901" y="0"/>
                    <a:pt x="231" y="131"/>
                    <a:pt x="116" y="431"/>
                  </a:cubicBezTo>
                  <a:cubicBezTo>
                    <a:pt x="0" y="739"/>
                    <a:pt x="146" y="1071"/>
                    <a:pt x="455" y="1186"/>
                  </a:cubicBezTo>
                  <a:cubicBezTo>
                    <a:pt x="755" y="1302"/>
                    <a:pt x="1094" y="1155"/>
                    <a:pt x="1209" y="847"/>
                  </a:cubicBezTo>
                  <a:close/>
                </a:path>
              </a:pathLst>
            </a:custGeom>
            <a:noFill/>
            <a:ln w="1550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5" name="Google Shape;2075;p13"/>
            <p:cNvSpPr/>
            <p:nvPr/>
          </p:nvSpPr>
          <p:spPr>
            <a:xfrm>
              <a:off x="4668450" y="2576825"/>
              <a:ext cx="32550" cy="29175"/>
            </a:xfrm>
            <a:custGeom>
              <a:avLst/>
              <a:gdLst/>
              <a:ahLst/>
              <a:cxnLst/>
              <a:rect l="l" t="t" r="r" b="b"/>
              <a:pathLst>
                <a:path w="1302" h="1167" extrusionOk="0">
                  <a:moveTo>
                    <a:pt x="614" y="0"/>
                  </a:moveTo>
                  <a:cubicBezTo>
                    <a:pt x="320" y="0"/>
                    <a:pt x="60" y="223"/>
                    <a:pt x="31" y="527"/>
                  </a:cubicBezTo>
                  <a:cubicBezTo>
                    <a:pt x="0" y="842"/>
                    <a:pt x="231" y="1135"/>
                    <a:pt x="555" y="1166"/>
                  </a:cubicBezTo>
                  <a:cubicBezTo>
                    <a:pt x="564" y="1167"/>
                    <a:pt x="573" y="1167"/>
                    <a:pt x="582" y="1167"/>
                  </a:cubicBezTo>
                  <a:cubicBezTo>
                    <a:pt x="901" y="1167"/>
                    <a:pt x="1302" y="650"/>
                    <a:pt x="1302" y="650"/>
                  </a:cubicBezTo>
                  <a:cubicBezTo>
                    <a:pt x="1302" y="650"/>
                    <a:pt x="994" y="34"/>
                    <a:pt x="670" y="3"/>
                  </a:cubicBezTo>
                  <a:cubicBezTo>
                    <a:pt x="651" y="1"/>
                    <a:pt x="633" y="0"/>
                    <a:pt x="61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6" name="Google Shape;2076;p13"/>
            <p:cNvSpPr/>
            <p:nvPr/>
          </p:nvSpPr>
          <p:spPr>
            <a:xfrm>
              <a:off x="4668450" y="2576125"/>
              <a:ext cx="32550" cy="30625"/>
            </a:xfrm>
            <a:custGeom>
              <a:avLst/>
              <a:gdLst/>
              <a:ahLst/>
              <a:cxnLst/>
              <a:rect l="l" t="t" r="r" b="b"/>
              <a:pathLst>
                <a:path w="1302" h="1225" fill="none" extrusionOk="0">
                  <a:moveTo>
                    <a:pt x="555" y="1194"/>
                  </a:moveTo>
                  <a:cubicBezTo>
                    <a:pt x="878" y="1225"/>
                    <a:pt x="1302" y="678"/>
                    <a:pt x="1302" y="678"/>
                  </a:cubicBezTo>
                  <a:cubicBezTo>
                    <a:pt x="1302" y="678"/>
                    <a:pt x="994" y="62"/>
                    <a:pt x="670" y="31"/>
                  </a:cubicBezTo>
                  <a:cubicBezTo>
                    <a:pt x="355" y="0"/>
                    <a:pt x="62" y="231"/>
                    <a:pt x="31" y="555"/>
                  </a:cubicBezTo>
                  <a:cubicBezTo>
                    <a:pt x="0" y="870"/>
                    <a:pt x="231" y="1163"/>
                    <a:pt x="555" y="1194"/>
                  </a:cubicBezTo>
                  <a:close/>
                </a:path>
              </a:pathLst>
            </a:custGeom>
            <a:noFill/>
            <a:ln w="1550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7" name="Google Shape;2077;p13"/>
            <p:cNvSpPr/>
            <p:nvPr/>
          </p:nvSpPr>
          <p:spPr>
            <a:xfrm>
              <a:off x="4685000" y="2557275"/>
              <a:ext cx="31600" cy="31775"/>
            </a:xfrm>
            <a:custGeom>
              <a:avLst/>
              <a:gdLst/>
              <a:ahLst/>
              <a:cxnLst/>
              <a:rect l="l" t="t" r="r" b="b"/>
              <a:pathLst>
                <a:path w="1264" h="1271" extrusionOk="0">
                  <a:moveTo>
                    <a:pt x="625" y="1"/>
                  </a:moveTo>
                  <a:cubicBezTo>
                    <a:pt x="597" y="1"/>
                    <a:pt x="568" y="3"/>
                    <a:pt x="540" y="7"/>
                  </a:cubicBezTo>
                  <a:cubicBezTo>
                    <a:pt x="216" y="61"/>
                    <a:pt x="1" y="361"/>
                    <a:pt x="55" y="677"/>
                  </a:cubicBezTo>
                  <a:cubicBezTo>
                    <a:pt x="108" y="1001"/>
                    <a:pt x="740" y="1270"/>
                    <a:pt x="740" y="1270"/>
                  </a:cubicBezTo>
                  <a:cubicBezTo>
                    <a:pt x="740" y="1270"/>
                    <a:pt x="1264" y="808"/>
                    <a:pt x="1210" y="492"/>
                  </a:cubicBezTo>
                  <a:cubicBezTo>
                    <a:pt x="1161" y="205"/>
                    <a:pt x="908" y="1"/>
                    <a:pt x="6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8" name="Google Shape;2078;p13"/>
            <p:cNvSpPr/>
            <p:nvPr/>
          </p:nvSpPr>
          <p:spPr>
            <a:xfrm>
              <a:off x="4685000" y="2556275"/>
              <a:ext cx="31600" cy="32775"/>
            </a:xfrm>
            <a:custGeom>
              <a:avLst/>
              <a:gdLst/>
              <a:ahLst/>
              <a:cxnLst/>
              <a:rect l="l" t="t" r="r" b="b"/>
              <a:pathLst>
                <a:path w="1264" h="1311" fill="none" extrusionOk="0">
                  <a:moveTo>
                    <a:pt x="55" y="717"/>
                  </a:moveTo>
                  <a:cubicBezTo>
                    <a:pt x="108" y="1041"/>
                    <a:pt x="740" y="1310"/>
                    <a:pt x="740" y="1310"/>
                  </a:cubicBezTo>
                  <a:cubicBezTo>
                    <a:pt x="740" y="1310"/>
                    <a:pt x="1264" y="848"/>
                    <a:pt x="1210" y="532"/>
                  </a:cubicBezTo>
                  <a:cubicBezTo>
                    <a:pt x="1156" y="217"/>
                    <a:pt x="855" y="1"/>
                    <a:pt x="540" y="47"/>
                  </a:cubicBezTo>
                  <a:cubicBezTo>
                    <a:pt x="216" y="101"/>
                    <a:pt x="1" y="401"/>
                    <a:pt x="55" y="717"/>
                  </a:cubicBezTo>
                  <a:close/>
                </a:path>
              </a:pathLst>
            </a:custGeom>
            <a:noFill/>
            <a:ln w="1550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9" name="Google Shape;2079;p13"/>
            <p:cNvSpPr/>
            <p:nvPr/>
          </p:nvSpPr>
          <p:spPr>
            <a:xfrm>
              <a:off x="4709075" y="2593225"/>
              <a:ext cx="31775" cy="28200"/>
            </a:xfrm>
            <a:custGeom>
              <a:avLst/>
              <a:gdLst/>
              <a:ahLst/>
              <a:cxnLst/>
              <a:rect l="l" t="t" r="r" b="b"/>
              <a:pathLst>
                <a:path w="1271" h="1128" extrusionOk="0">
                  <a:moveTo>
                    <a:pt x="674" y="0"/>
                  </a:moveTo>
                  <a:cubicBezTo>
                    <a:pt x="388" y="0"/>
                    <a:pt x="46" y="140"/>
                    <a:pt x="46" y="140"/>
                  </a:cubicBezTo>
                  <a:cubicBezTo>
                    <a:pt x="46" y="140"/>
                    <a:pt x="0" y="825"/>
                    <a:pt x="262" y="1018"/>
                  </a:cubicBezTo>
                  <a:cubicBezTo>
                    <a:pt x="366" y="1091"/>
                    <a:pt x="487" y="1127"/>
                    <a:pt x="607" y="1127"/>
                  </a:cubicBezTo>
                  <a:cubicBezTo>
                    <a:pt x="788" y="1127"/>
                    <a:pt x="967" y="1045"/>
                    <a:pt x="1078" y="887"/>
                  </a:cubicBezTo>
                  <a:cubicBezTo>
                    <a:pt x="1271" y="625"/>
                    <a:pt x="1209" y="256"/>
                    <a:pt x="947" y="71"/>
                  </a:cubicBezTo>
                  <a:cubicBezTo>
                    <a:pt x="877" y="19"/>
                    <a:pt x="779" y="0"/>
                    <a:pt x="67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0" name="Google Shape;2080;p13"/>
            <p:cNvSpPr/>
            <p:nvPr/>
          </p:nvSpPr>
          <p:spPr>
            <a:xfrm>
              <a:off x="4709075" y="2590175"/>
              <a:ext cx="31775" cy="33125"/>
            </a:xfrm>
            <a:custGeom>
              <a:avLst/>
              <a:gdLst/>
              <a:ahLst/>
              <a:cxnLst/>
              <a:rect l="l" t="t" r="r" b="b"/>
              <a:pathLst>
                <a:path w="1271" h="1325" fill="none" extrusionOk="0">
                  <a:moveTo>
                    <a:pt x="262" y="1140"/>
                  </a:moveTo>
                  <a:cubicBezTo>
                    <a:pt x="0" y="947"/>
                    <a:pt x="46" y="262"/>
                    <a:pt x="46" y="262"/>
                  </a:cubicBezTo>
                  <a:cubicBezTo>
                    <a:pt x="46" y="262"/>
                    <a:pt x="686" y="0"/>
                    <a:pt x="947" y="193"/>
                  </a:cubicBezTo>
                  <a:cubicBezTo>
                    <a:pt x="1209" y="378"/>
                    <a:pt x="1271" y="747"/>
                    <a:pt x="1078" y="1009"/>
                  </a:cubicBezTo>
                  <a:cubicBezTo>
                    <a:pt x="894" y="1271"/>
                    <a:pt x="524" y="1325"/>
                    <a:pt x="262" y="1140"/>
                  </a:cubicBezTo>
                  <a:close/>
                </a:path>
              </a:pathLst>
            </a:custGeom>
            <a:noFill/>
            <a:ln w="1550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1" name="Google Shape;2081;p13"/>
            <p:cNvSpPr/>
            <p:nvPr/>
          </p:nvSpPr>
          <p:spPr>
            <a:xfrm>
              <a:off x="4709075" y="2566300"/>
              <a:ext cx="31775" cy="28150"/>
            </a:xfrm>
            <a:custGeom>
              <a:avLst/>
              <a:gdLst/>
              <a:ahLst/>
              <a:cxnLst/>
              <a:rect l="l" t="t" r="r" b="b"/>
              <a:pathLst>
                <a:path w="1271" h="1126" extrusionOk="0">
                  <a:moveTo>
                    <a:pt x="619" y="0"/>
                  </a:moveTo>
                  <a:cubicBezTo>
                    <a:pt x="489" y="0"/>
                    <a:pt x="358" y="44"/>
                    <a:pt x="247" y="131"/>
                  </a:cubicBezTo>
                  <a:cubicBezTo>
                    <a:pt x="0" y="339"/>
                    <a:pt x="85" y="1025"/>
                    <a:pt x="85" y="1025"/>
                  </a:cubicBezTo>
                  <a:cubicBezTo>
                    <a:pt x="85" y="1025"/>
                    <a:pt x="390" y="1125"/>
                    <a:pt x="662" y="1125"/>
                  </a:cubicBezTo>
                  <a:cubicBezTo>
                    <a:pt x="789" y="1125"/>
                    <a:pt x="908" y="1103"/>
                    <a:pt x="986" y="1040"/>
                  </a:cubicBezTo>
                  <a:cubicBezTo>
                    <a:pt x="1232" y="832"/>
                    <a:pt x="1271" y="462"/>
                    <a:pt x="1071" y="216"/>
                  </a:cubicBezTo>
                  <a:cubicBezTo>
                    <a:pt x="954" y="73"/>
                    <a:pt x="787" y="0"/>
                    <a:pt x="6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2" name="Google Shape;2082;p13"/>
            <p:cNvSpPr/>
            <p:nvPr/>
          </p:nvSpPr>
          <p:spPr>
            <a:xfrm>
              <a:off x="4709075" y="2564575"/>
              <a:ext cx="31775" cy="32750"/>
            </a:xfrm>
            <a:custGeom>
              <a:avLst/>
              <a:gdLst/>
              <a:ahLst/>
              <a:cxnLst/>
              <a:rect l="l" t="t" r="r" b="b"/>
              <a:pathLst>
                <a:path w="1271" h="1310" fill="none" extrusionOk="0">
                  <a:moveTo>
                    <a:pt x="986" y="1109"/>
                  </a:moveTo>
                  <a:cubicBezTo>
                    <a:pt x="740" y="1309"/>
                    <a:pt x="85" y="1094"/>
                    <a:pt x="85" y="1094"/>
                  </a:cubicBezTo>
                  <a:cubicBezTo>
                    <a:pt x="85" y="1094"/>
                    <a:pt x="0" y="408"/>
                    <a:pt x="247" y="200"/>
                  </a:cubicBezTo>
                  <a:cubicBezTo>
                    <a:pt x="501" y="0"/>
                    <a:pt x="863" y="31"/>
                    <a:pt x="1071" y="285"/>
                  </a:cubicBezTo>
                  <a:cubicBezTo>
                    <a:pt x="1271" y="531"/>
                    <a:pt x="1232" y="901"/>
                    <a:pt x="986" y="1109"/>
                  </a:cubicBezTo>
                  <a:close/>
                </a:path>
              </a:pathLst>
            </a:custGeom>
            <a:noFill/>
            <a:ln w="1550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83" name="Google Shape;2083;p13"/>
          <p:cNvGrpSpPr/>
          <p:nvPr/>
        </p:nvGrpSpPr>
        <p:grpSpPr>
          <a:xfrm>
            <a:off x="6731961" y="-295705"/>
            <a:ext cx="2821296" cy="3308873"/>
            <a:chOff x="3429375" y="1605900"/>
            <a:chExt cx="788975" cy="693975"/>
          </a:xfrm>
        </p:grpSpPr>
        <p:sp>
          <p:nvSpPr>
            <p:cNvPr id="2084" name="Google Shape;2084;p13"/>
            <p:cNvSpPr/>
            <p:nvPr/>
          </p:nvSpPr>
          <p:spPr>
            <a:xfrm>
              <a:off x="3429375" y="1848950"/>
              <a:ext cx="316325" cy="44125"/>
            </a:xfrm>
            <a:custGeom>
              <a:avLst/>
              <a:gdLst/>
              <a:ahLst/>
              <a:cxnLst/>
              <a:rect l="l" t="t" r="r" b="b"/>
              <a:pathLst>
                <a:path w="12653" h="1765" extrusionOk="0">
                  <a:moveTo>
                    <a:pt x="3959" y="1"/>
                  </a:moveTo>
                  <a:cubicBezTo>
                    <a:pt x="3812" y="1"/>
                    <a:pt x="3666" y="8"/>
                    <a:pt x="3527" y="24"/>
                  </a:cubicBezTo>
                  <a:cubicBezTo>
                    <a:pt x="3381" y="39"/>
                    <a:pt x="3242" y="62"/>
                    <a:pt x="3104" y="101"/>
                  </a:cubicBezTo>
                  <a:cubicBezTo>
                    <a:pt x="2834" y="162"/>
                    <a:pt x="2565" y="255"/>
                    <a:pt x="2311" y="363"/>
                  </a:cubicBezTo>
                  <a:cubicBezTo>
                    <a:pt x="2056" y="463"/>
                    <a:pt x="1802" y="571"/>
                    <a:pt x="1556" y="671"/>
                  </a:cubicBezTo>
                  <a:cubicBezTo>
                    <a:pt x="1302" y="778"/>
                    <a:pt x="1055" y="871"/>
                    <a:pt x="793" y="948"/>
                  </a:cubicBezTo>
                  <a:cubicBezTo>
                    <a:pt x="670" y="986"/>
                    <a:pt x="539" y="1017"/>
                    <a:pt x="408" y="1048"/>
                  </a:cubicBezTo>
                  <a:cubicBezTo>
                    <a:pt x="270" y="1071"/>
                    <a:pt x="139" y="1087"/>
                    <a:pt x="0" y="1102"/>
                  </a:cubicBezTo>
                  <a:lnTo>
                    <a:pt x="0" y="1133"/>
                  </a:lnTo>
                  <a:cubicBezTo>
                    <a:pt x="102" y="1144"/>
                    <a:pt x="204" y="1149"/>
                    <a:pt x="306" y="1149"/>
                  </a:cubicBezTo>
                  <a:cubicBezTo>
                    <a:pt x="481" y="1149"/>
                    <a:pt x="657" y="1134"/>
                    <a:pt x="832" y="1110"/>
                  </a:cubicBezTo>
                  <a:cubicBezTo>
                    <a:pt x="1109" y="1063"/>
                    <a:pt x="1379" y="994"/>
                    <a:pt x="1641" y="909"/>
                  </a:cubicBezTo>
                  <a:cubicBezTo>
                    <a:pt x="1902" y="825"/>
                    <a:pt x="2164" y="740"/>
                    <a:pt x="2418" y="655"/>
                  </a:cubicBezTo>
                  <a:cubicBezTo>
                    <a:pt x="2673" y="571"/>
                    <a:pt x="2927" y="494"/>
                    <a:pt x="3188" y="424"/>
                  </a:cubicBezTo>
                  <a:cubicBezTo>
                    <a:pt x="3312" y="393"/>
                    <a:pt x="3443" y="370"/>
                    <a:pt x="3566" y="347"/>
                  </a:cubicBezTo>
                  <a:cubicBezTo>
                    <a:pt x="3697" y="324"/>
                    <a:pt x="3828" y="316"/>
                    <a:pt x="3951" y="316"/>
                  </a:cubicBezTo>
                  <a:cubicBezTo>
                    <a:pt x="3982" y="313"/>
                    <a:pt x="4014" y="311"/>
                    <a:pt x="4048" y="311"/>
                  </a:cubicBezTo>
                  <a:cubicBezTo>
                    <a:pt x="4082" y="311"/>
                    <a:pt x="4116" y="313"/>
                    <a:pt x="4151" y="316"/>
                  </a:cubicBezTo>
                  <a:cubicBezTo>
                    <a:pt x="4205" y="316"/>
                    <a:pt x="4274" y="324"/>
                    <a:pt x="4336" y="332"/>
                  </a:cubicBezTo>
                  <a:cubicBezTo>
                    <a:pt x="4459" y="355"/>
                    <a:pt x="4582" y="386"/>
                    <a:pt x="4706" y="432"/>
                  </a:cubicBezTo>
                  <a:cubicBezTo>
                    <a:pt x="4821" y="478"/>
                    <a:pt x="4937" y="540"/>
                    <a:pt x="5044" y="609"/>
                  </a:cubicBezTo>
                  <a:cubicBezTo>
                    <a:pt x="5152" y="671"/>
                    <a:pt x="5252" y="755"/>
                    <a:pt x="5337" y="848"/>
                  </a:cubicBezTo>
                  <a:cubicBezTo>
                    <a:pt x="5422" y="940"/>
                    <a:pt x="5491" y="1040"/>
                    <a:pt x="5545" y="1148"/>
                  </a:cubicBezTo>
                  <a:cubicBezTo>
                    <a:pt x="5599" y="1256"/>
                    <a:pt x="5622" y="1371"/>
                    <a:pt x="5630" y="1479"/>
                  </a:cubicBezTo>
                  <a:lnTo>
                    <a:pt x="5630" y="1764"/>
                  </a:lnTo>
                  <a:lnTo>
                    <a:pt x="5969" y="1649"/>
                  </a:lnTo>
                  <a:cubicBezTo>
                    <a:pt x="6107" y="1602"/>
                    <a:pt x="6246" y="1549"/>
                    <a:pt x="6384" y="1502"/>
                  </a:cubicBezTo>
                  <a:cubicBezTo>
                    <a:pt x="6515" y="1456"/>
                    <a:pt x="6654" y="1410"/>
                    <a:pt x="6793" y="1364"/>
                  </a:cubicBezTo>
                  <a:cubicBezTo>
                    <a:pt x="6923" y="1318"/>
                    <a:pt x="7062" y="1271"/>
                    <a:pt x="7201" y="1225"/>
                  </a:cubicBezTo>
                  <a:cubicBezTo>
                    <a:pt x="7339" y="1187"/>
                    <a:pt x="7478" y="1140"/>
                    <a:pt x="7617" y="1102"/>
                  </a:cubicBezTo>
                  <a:cubicBezTo>
                    <a:pt x="7755" y="1056"/>
                    <a:pt x="7894" y="1025"/>
                    <a:pt x="8032" y="986"/>
                  </a:cubicBezTo>
                  <a:cubicBezTo>
                    <a:pt x="8171" y="948"/>
                    <a:pt x="8310" y="909"/>
                    <a:pt x="8456" y="879"/>
                  </a:cubicBezTo>
                  <a:cubicBezTo>
                    <a:pt x="8595" y="840"/>
                    <a:pt x="8733" y="809"/>
                    <a:pt x="8879" y="778"/>
                  </a:cubicBezTo>
                  <a:cubicBezTo>
                    <a:pt x="9018" y="748"/>
                    <a:pt x="9164" y="725"/>
                    <a:pt x="9311" y="701"/>
                  </a:cubicBezTo>
                  <a:cubicBezTo>
                    <a:pt x="9457" y="678"/>
                    <a:pt x="9596" y="663"/>
                    <a:pt x="9742" y="655"/>
                  </a:cubicBezTo>
                  <a:cubicBezTo>
                    <a:pt x="9888" y="640"/>
                    <a:pt x="10035" y="632"/>
                    <a:pt x="10181" y="632"/>
                  </a:cubicBezTo>
                  <a:cubicBezTo>
                    <a:pt x="10278" y="632"/>
                    <a:pt x="10373" y="629"/>
                    <a:pt x="10470" y="629"/>
                  </a:cubicBezTo>
                  <a:cubicBezTo>
                    <a:pt x="10519" y="629"/>
                    <a:pt x="10569" y="630"/>
                    <a:pt x="10620" y="632"/>
                  </a:cubicBezTo>
                  <a:cubicBezTo>
                    <a:pt x="10766" y="640"/>
                    <a:pt x="10912" y="648"/>
                    <a:pt x="11051" y="663"/>
                  </a:cubicBezTo>
                  <a:cubicBezTo>
                    <a:pt x="11197" y="671"/>
                    <a:pt x="11336" y="701"/>
                    <a:pt x="11467" y="740"/>
                  </a:cubicBezTo>
                  <a:cubicBezTo>
                    <a:pt x="11529" y="755"/>
                    <a:pt x="11598" y="778"/>
                    <a:pt x="11652" y="802"/>
                  </a:cubicBezTo>
                  <a:cubicBezTo>
                    <a:pt x="11721" y="832"/>
                    <a:pt x="11775" y="863"/>
                    <a:pt x="11829" y="894"/>
                  </a:cubicBezTo>
                  <a:cubicBezTo>
                    <a:pt x="11937" y="963"/>
                    <a:pt x="12029" y="1056"/>
                    <a:pt x="12098" y="1156"/>
                  </a:cubicBezTo>
                  <a:cubicBezTo>
                    <a:pt x="12129" y="1202"/>
                    <a:pt x="12152" y="1256"/>
                    <a:pt x="12175" y="1310"/>
                  </a:cubicBezTo>
                  <a:cubicBezTo>
                    <a:pt x="12183" y="1341"/>
                    <a:pt x="12191" y="1371"/>
                    <a:pt x="12199" y="1387"/>
                  </a:cubicBezTo>
                  <a:lnTo>
                    <a:pt x="12199" y="1425"/>
                  </a:lnTo>
                  <a:lnTo>
                    <a:pt x="12206" y="1479"/>
                  </a:lnTo>
                  <a:lnTo>
                    <a:pt x="12653" y="1387"/>
                  </a:lnTo>
                  <a:lnTo>
                    <a:pt x="12638" y="1333"/>
                  </a:lnTo>
                  <a:cubicBezTo>
                    <a:pt x="12638" y="1318"/>
                    <a:pt x="12622" y="1287"/>
                    <a:pt x="12614" y="1264"/>
                  </a:cubicBezTo>
                  <a:cubicBezTo>
                    <a:pt x="12599" y="1217"/>
                    <a:pt x="12576" y="1179"/>
                    <a:pt x="12560" y="1133"/>
                  </a:cubicBezTo>
                  <a:cubicBezTo>
                    <a:pt x="12514" y="1056"/>
                    <a:pt x="12460" y="979"/>
                    <a:pt x="12406" y="917"/>
                  </a:cubicBezTo>
                  <a:cubicBezTo>
                    <a:pt x="12291" y="778"/>
                    <a:pt x="12152" y="678"/>
                    <a:pt x="12006" y="594"/>
                  </a:cubicBezTo>
                  <a:cubicBezTo>
                    <a:pt x="11929" y="555"/>
                    <a:pt x="11852" y="524"/>
                    <a:pt x="11775" y="494"/>
                  </a:cubicBezTo>
                  <a:cubicBezTo>
                    <a:pt x="11698" y="470"/>
                    <a:pt x="11621" y="447"/>
                    <a:pt x="11544" y="424"/>
                  </a:cubicBezTo>
                  <a:cubicBezTo>
                    <a:pt x="11390" y="393"/>
                    <a:pt x="11236" y="370"/>
                    <a:pt x="11082" y="363"/>
                  </a:cubicBezTo>
                  <a:cubicBezTo>
                    <a:pt x="10928" y="347"/>
                    <a:pt x="10774" y="347"/>
                    <a:pt x="10628" y="340"/>
                  </a:cubicBezTo>
                  <a:cubicBezTo>
                    <a:pt x="10579" y="337"/>
                    <a:pt x="10529" y="336"/>
                    <a:pt x="10479" y="336"/>
                  </a:cubicBezTo>
                  <a:cubicBezTo>
                    <a:pt x="10379" y="336"/>
                    <a:pt x="10278" y="340"/>
                    <a:pt x="10181" y="340"/>
                  </a:cubicBezTo>
                  <a:cubicBezTo>
                    <a:pt x="10027" y="340"/>
                    <a:pt x="9881" y="340"/>
                    <a:pt x="9727" y="347"/>
                  </a:cubicBezTo>
                  <a:lnTo>
                    <a:pt x="9503" y="347"/>
                  </a:lnTo>
                  <a:lnTo>
                    <a:pt x="9280" y="355"/>
                  </a:lnTo>
                  <a:cubicBezTo>
                    <a:pt x="9126" y="363"/>
                    <a:pt x="8980" y="370"/>
                    <a:pt x="8826" y="386"/>
                  </a:cubicBezTo>
                  <a:cubicBezTo>
                    <a:pt x="8672" y="393"/>
                    <a:pt x="8525" y="401"/>
                    <a:pt x="8371" y="424"/>
                  </a:cubicBezTo>
                  <a:cubicBezTo>
                    <a:pt x="8225" y="440"/>
                    <a:pt x="8071" y="463"/>
                    <a:pt x="7925" y="486"/>
                  </a:cubicBezTo>
                  <a:cubicBezTo>
                    <a:pt x="7771" y="509"/>
                    <a:pt x="7624" y="532"/>
                    <a:pt x="7478" y="571"/>
                  </a:cubicBezTo>
                  <a:cubicBezTo>
                    <a:pt x="7332" y="601"/>
                    <a:pt x="7185" y="648"/>
                    <a:pt x="7039" y="686"/>
                  </a:cubicBezTo>
                  <a:cubicBezTo>
                    <a:pt x="6893" y="725"/>
                    <a:pt x="6746" y="778"/>
                    <a:pt x="6600" y="825"/>
                  </a:cubicBezTo>
                  <a:cubicBezTo>
                    <a:pt x="6461" y="879"/>
                    <a:pt x="6315" y="932"/>
                    <a:pt x="6176" y="994"/>
                  </a:cubicBezTo>
                  <a:cubicBezTo>
                    <a:pt x="6106" y="1021"/>
                    <a:pt x="6038" y="1053"/>
                    <a:pt x="5969" y="1086"/>
                  </a:cubicBezTo>
                  <a:lnTo>
                    <a:pt x="5969" y="1086"/>
                  </a:lnTo>
                  <a:cubicBezTo>
                    <a:pt x="5937" y="1035"/>
                    <a:pt x="5903" y="987"/>
                    <a:pt x="5868" y="940"/>
                  </a:cubicBezTo>
                  <a:cubicBezTo>
                    <a:pt x="5768" y="825"/>
                    <a:pt x="5668" y="717"/>
                    <a:pt x="5553" y="617"/>
                  </a:cubicBezTo>
                  <a:cubicBezTo>
                    <a:pt x="5329" y="424"/>
                    <a:pt x="5075" y="278"/>
                    <a:pt x="4806" y="170"/>
                  </a:cubicBezTo>
                  <a:cubicBezTo>
                    <a:pt x="4675" y="116"/>
                    <a:pt x="4536" y="70"/>
                    <a:pt x="4390" y="47"/>
                  </a:cubicBezTo>
                  <a:cubicBezTo>
                    <a:pt x="4313" y="24"/>
                    <a:pt x="4244" y="24"/>
                    <a:pt x="4166" y="8"/>
                  </a:cubicBezTo>
                  <a:cubicBezTo>
                    <a:pt x="4097" y="8"/>
                    <a:pt x="4036" y="1"/>
                    <a:pt x="3959" y="1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5" name="Google Shape;2085;p13"/>
            <p:cNvSpPr/>
            <p:nvPr/>
          </p:nvSpPr>
          <p:spPr>
            <a:xfrm>
              <a:off x="3879675" y="1689350"/>
              <a:ext cx="167525" cy="118825"/>
            </a:xfrm>
            <a:custGeom>
              <a:avLst/>
              <a:gdLst/>
              <a:ahLst/>
              <a:cxnLst/>
              <a:rect l="l" t="t" r="r" b="b"/>
              <a:pathLst>
                <a:path w="6701" h="4753" extrusionOk="0">
                  <a:moveTo>
                    <a:pt x="4945" y="1"/>
                  </a:moveTo>
                  <a:lnTo>
                    <a:pt x="5407" y="224"/>
                  </a:lnTo>
                  <a:cubicBezTo>
                    <a:pt x="4945" y="117"/>
                    <a:pt x="4473" y="64"/>
                    <a:pt x="4000" y="64"/>
                  </a:cubicBezTo>
                  <a:cubicBezTo>
                    <a:pt x="3013" y="64"/>
                    <a:pt x="2023" y="295"/>
                    <a:pt x="1117" y="748"/>
                  </a:cubicBezTo>
                  <a:cubicBezTo>
                    <a:pt x="694" y="956"/>
                    <a:pt x="255" y="1264"/>
                    <a:pt x="139" y="1749"/>
                  </a:cubicBezTo>
                  <a:cubicBezTo>
                    <a:pt x="1" y="2311"/>
                    <a:pt x="363" y="2850"/>
                    <a:pt x="740" y="3243"/>
                  </a:cubicBezTo>
                  <a:cubicBezTo>
                    <a:pt x="1364" y="3897"/>
                    <a:pt x="2126" y="4429"/>
                    <a:pt x="2973" y="4644"/>
                  </a:cubicBezTo>
                  <a:cubicBezTo>
                    <a:pt x="3244" y="4716"/>
                    <a:pt x="3523" y="4752"/>
                    <a:pt x="3803" y="4752"/>
                  </a:cubicBezTo>
                  <a:cubicBezTo>
                    <a:pt x="4399" y="4752"/>
                    <a:pt x="4993" y="4585"/>
                    <a:pt x="5491" y="4228"/>
                  </a:cubicBezTo>
                  <a:cubicBezTo>
                    <a:pt x="6223" y="3705"/>
                    <a:pt x="6701" y="2750"/>
                    <a:pt x="6608" y="1818"/>
                  </a:cubicBezTo>
                  <a:cubicBezTo>
                    <a:pt x="6516" y="894"/>
                    <a:pt x="5792" y="55"/>
                    <a:pt x="4945" y="1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6" name="Google Shape;2086;p13"/>
            <p:cNvSpPr/>
            <p:nvPr/>
          </p:nvSpPr>
          <p:spPr>
            <a:xfrm>
              <a:off x="3877575" y="1687425"/>
              <a:ext cx="174450" cy="122650"/>
            </a:xfrm>
            <a:custGeom>
              <a:avLst/>
              <a:gdLst/>
              <a:ahLst/>
              <a:cxnLst/>
              <a:rect l="l" t="t" r="r" b="b"/>
              <a:pathLst>
                <a:path w="6978" h="4906" extrusionOk="0">
                  <a:moveTo>
                    <a:pt x="4059" y="225"/>
                  </a:moveTo>
                  <a:cubicBezTo>
                    <a:pt x="4532" y="225"/>
                    <a:pt x="5005" y="277"/>
                    <a:pt x="5468" y="378"/>
                  </a:cubicBezTo>
                  <a:cubicBezTo>
                    <a:pt x="5474" y="380"/>
                    <a:pt x="5481" y="380"/>
                    <a:pt x="5487" y="380"/>
                  </a:cubicBezTo>
                  <a:cubicBezTo>
                    <a:pt x="5532" y="380"/>
                    <a:pt x="5562" y="340"/>
                    <a:pt x="5562" y="300"/>
                  </a:cubicBezTo>
                  <a:lnTo>
                    <a:pt x="5562" y="300"/>
                  </a:lnTo>
                  <a:cubicBezTo>
                    <a:pt x="6690" y="816"/>
                    <a:pt x="6871" y="2463"/>
                    <a:pt x="6230" y="3489"/>
                  </a:cubicBezTo>
                  <a:cubicBezTo>
                    <a:pt x="5691" y="4345"/>
                    <a:pt x="4801" y="4736"/>
                    <a:pt x="3881" y="4736"/>
                  </a:cubicBezTo>
                  <a:cubicBezTo>
                    <a:pt x="3327" y="4736"/>
                    <a:pt x="2762" y="4595"/>
                    <a:pt x="2256" y="4329"/>
                  </a:cubicBezTo>
                  <a:cubicBezTo>
                    <a:pt x="1656" y="4013"/>
                    <a:pt x="1086" y="3558"/>
                    <a:pt x="670" y="3019"/>
                  </a:cubicBezTo>
                  <a:cubicBezTo>
                    <a:pt x="362" y="2619"/>
                    <a:pt x="131" y="2080"/>
                    <a:pt x="393" y="1595"/>
                  </a:cubicBezTo>
                  <a:cubicBezTo>
                    <a:pt x="562" y="1287"/>
                    <a:pt x="870" y="1086"/>
                    <a:pt x="1171" y="925"/>
                  </a:cubicBezTo>
                  <a:cubicBezTo>
                    <a:pt x="2064" y="454"/>
                    <a:pt x="3061" y="225"/>
                    <a:pt x="4059" y="225"/>
                  </a:cubicBezTo>
                  <a:close/>
                  <a:moveTo>
                    <a:pt x="5022" y="0"/>
                  </a:moveTo>
                  <a:cubicBezTo>
                    <a:pt x="4945" y="0"/>
                    <a:pt x="4933" y="99"/>
                    <a:pt x="4985" y="139"/>
                  </a:cubicBezTo>
                  <a:lnTo>
                    <a:pt x="4985" y="139"/>
                  </a:lnTo>
                  <a:cubicBezTo>
                    <a:pt x="4680" y="96"/>
                    <a:pt x="4373" y="75"/>
                    <a:pt x="4067" y="75"/>
                  </a:cubicBezTo>
                  <a:cubicBezTo>
                    <a:pt x="3125" y="75"/>
                    <a:pt x="2191" y="276"/>
                    <a:pt x="1325" y="678"/>
                  </a:cubicBezTo>
                  <a:cubicBezTo>
                    <a:pt x="847" y="902"/>
                    <a:pt x="331" y="1210"/>
                    <a:pt x="169" y="1733"/>
                  </a:cubicBezTo>
                  <a:cubicBezTo>
                    <a:pt x="0" y="2295"/>
                    <a:pt x="300" y="2835"/>
                    <a:pt x="662" y="3250"/>
                  </a:cubicBezTo>
                  <a:cubicBezTo>
                    <a:pt x="1460" y="4177"/>
                    <a:pt x="2647" y="4905"/>
                    <a:pt x="3894" y="4905"/>
                  </a:cubicBezTo>
                  <a:cubicBezTo>
                    <a:pt x="3995" y="4905"/>
                    <a:pt x="4096" y="4900"/>
                    <a:pt x="4197" y="4891"/>
                  </a:cubicBezTo>
                  <a:cubicBezTo>
                    <a:pt x="5414" y="4767"/>
                    <a:pt x="6453" y="3897"/>
                    <a:pt x="6715" y="2688"/>
                  </a:cubicBezTo>
                  <a:cubicBezTo>
                    <a:pt x="6977" y="1510"/>
                    <a:pt x="6307" y="147"/>
                    <a:pt x="5029" y="1"/>
                  </a:cubicBezTo>
                  <a:cubicBezTo>
                    <a:pt x="5026" y="0"/>
                    <a:pt x="5024" y="0"/>
                    <a:pt x="5022" y="0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7" name="Google Shape;2087;p13"/>
            <p:cNvSpPr/>
            <p:nvPr/>
          </p:nvSpPr>
          <p:spPr>
            <a:xfrm>
              <a:off x="3949175" y="1801600"/>
              <a:ext cx="57800" cy="81850"/>
            </a:xfrm>
            <a:custGeom>
              <a:avLst/>
              <a:gdLst/>
              <a:ahLst/>
              <a:cxnLst/>
              <a:rect l="l" t="t" r="r" b="b"/>
              <a:pathLst>
                <a:path w="2312" h="3274" extrusionOk="0">
                  <a:moveTo>
                    <a:pt x="1911" y="0"/>
                  </a:moveTo>
                  <a:lnTo>
                    <a:pt x="155" y="200"/>
                  </a:lnTo>
                  <a:cubicBezTo>
                    <a:pt x="32" y="609"/>
                    <a:pt x="1" y="1048"/>
                    <a:pt x="62" y="1440"/>
                  </a:cubicBezTo>
                  <a:cubicBezTo>
                    <a:pt x="193" y="2241"/>
                    <a:pt x="740" y="2780"/>
                    <a:pt x="1210" y="3273"/>
                  </a:cubicBezTo>
                  <a:cubicBezTo>
                    <a:pt x="1672" y="2957"/>
                    <a:pt x="2049" y="2357"/>
                    <a:pt x="2180" y="1718"/>
                  </a:cubicBezTo>
                  <a:cubicBezTo>
                    <a:pt x="2311" y="1078"/>
                    <a:pt x="2211" y="424"/>
                    <a:pt x="1911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8" name="Google Shape;2088;p13"/>
            <p:cNvSpPr/>
            <p:nvPr/>
          </p:nvSpPr>
          <p:spPr>
            <a:xfrm>
              <a:off x="3942625" y="1799725"/>
              <a:ext cx="73200" cy="85650"/>
            </a:xfrm>
            <a:custGeom>
              <a:avLst/>
              <a:gdLst/>
              <a:ahLst/>
              <a:cxnLst/>
              <a:rect l="l" t="t" r="r" b="b"/>
              <a:pathLst>
                <a:path w="2928" h="3426" extrusionOk="0">
                  <a:moveTo>
                    <a:pt x="2178" y="0"/>
                  </a:moveTo>
                  <a:cubicBezTo>
                    <a:pt x="2125" y="0"/>
                    <a:pt x="2074" y="55"/>
                    <a:pt x="2111" y="114"/>
                  </a:cubicBezTo>
                  <a:cubicBezTo>
                    <a:pt x="2434" y="630"/>
                    <a:pt x="2488" y="1253"/>
                    <a:pt x="2350" y="1846"/>
                  </a:cubicBezTo>
                  <a:cubicBezTo>
                    <a:pt x="2291" y="2112"/>
                    <a:pt x="1894" y="3201"/>
                    <a:pt x="1489" y="3201"/>
                  </a:cubicBezTo>
                  <a:cubicBezTo>
                    <a:pt x="1470" y="3201"/>
                    <a:pt x="1452" y="3199"/>
                    <a:pt x="1433" y="3194"/>
                  </a:cubicBezTo>
                  <a:cubicBezTo>
                    <a:pt x="1318" y="3171"/>
                    <a:pt x="1125" y="2871"/>
                    <a:pt x="1048" y="2778"/>
                  </a:cubicBezTo>
                  <a:cubicBezTo>
                    <a:pt x="894" y="2601"/>
                    <a:pt x="756" y="2409"/>
                    <a:pt x="640" y="2201"/>
                  </a:cubicBezTo>
                  <a:cubicBezTo>
                    <a:pt x="324" y="1600"/>
                    <a:pt x="324" y="945"/>
                    <a:pt x="486" y="299"/>
                  </a:cubicBezTo>
                  <a:cubicBezTo>
                    <a:pt x="505" y="243"/>
                    <a:pt x="456" y="204"/>
                    <a:pt x="409" y="204"/>
                  </a:cubicBezTo>
                  <a:cubicBezTo>
                    <a:pt x="379" y="204"/>
                    <a:pt x="349" y="220"/>
                    <a:pt x="340" y="260"/>
                  </a:cubicBezTo>
                  <a:cubicBezTo>
                    <a:pt x="1" y="1577"/>
                    <a:pt x="532" y="2478"/>
                    <a:pt x="1418" y="3402"/>
                  </a:cubicBezTo>
                  <a:cubicBezTo>
                    <a:pt x="1433" y="3417"/>
                    <a:pt x="1457" y="3425"/>
                    <a:pt x="1479" y="3425"/>
                  </a:cubicBezTo>
                  <a:cubicBezTo>
                    <a:pt x="1491" y="3425"/>
                    <a:pt x="1502" y="3423"/>
                    <a:pt x="1510" y="3417"/>
                  </a:cubicBezTo>
                  <a:cubicBezTo>
                    <a:pt x="2511" y="2663"/>
                    <a:pt x="2927" y="1130"/>
                    <a:pt x="2242" y="37"/>
                  </a:cubicBezTo>
                  <a:cubicBezTo>
                    <a:pt x="2225" y="11"/>
                    <a:pt x="2202" y="0"/>
                    <a:pt x="2178" y="0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9" name="Google Shape;2089;p13"/>
            <p:cNvSpPr/>
            <p:nvPr/>
          </p:nvSpPr>
          <p:spPr>
            <a:xfrm>
              <a:off x="3990200" y="1789075"/>
              <a:ext cx="92225" cy="74375"/>
            </a:xfrm>
            <a:custGeom>
              <a:avLst/>
              <a:gdLst/>
              <a:ahLst/>
              <a:cxnLst/>
              <a:rect l="l" t="t" r="r" b="b"/>
              <a:pathLst>
                <a:path w="3689" h="2975" extrusionOk="0">
                  <a:moveTo>
                    <a:pt x="1090" y="1"/>
                  </a:moveTo>
                  <a:cubicBezTo>
                    <a:pt x="1038" y="1"/>
                    <a:pt x="986" y="6"/>
                    <a:pt x="932" y="16"/>
                  </a:cubicBezTo>
                  <a:lnTo>
                    <a:pt x="0" y="1472"/>
                  </a:lnTo>
                  <a:cubicBezTo>
                    <a:pt x="666" y="2447"/>
                    <a:pt x="1620" y="2975"/>
                    <a:pt x="2666" y="2975"/>
                  </a:cubicBezTo>
                  <a:cubicBezTo>
                    <a:pt x="3000" y="2975"/>
                    <a:pt x="3343" y="2921"/>
                    <a:pt x="3689" y="2812"/>
                  </a:cubicBezTo>
                  <a:cubicBezTo>
                    <a:pt x="3281" y="2719"/>
                    <a:pt x="2973" y="2334"/>
                    <a:pt x="2734" y="1903"/>
                  </a:cubicBezTo>
                  <a:cubicBezTo>
                    <a:pt x="2487" y="1464"/>
                    <a:pt x="2295" y="979"/>
                    <a:pt x="2025" y="594"/>
                  </a:cubicBezTo>
                  <a:cubicBezTo>
                    <a:pt x="1782" y="256"/>
                    <a:pt x="1462" y="1"/>
                    <a:pt x="1090" y="1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0" name="Google Shape;2090;p13"/>
            <p:cNvSpPr/>
            <p:nvPr/>
          </p:nvSpPr>
          <p:spPr>
            <a:xfrm>
              <a:off x="3987525" y="1787350"/>
              <a:ext cx="97225" cy="77550"/>
            </a:xfrm>
            <a:custGeom>
              <a:avLst/>
              <a:gdLst/>
              <a:ahLst/>
              <a:cxnLst/>
              <a:rect l="l" t="t" r="r" b="b"/>
              <a:pathLst>
                <a:path w="3889" h="3102" extrusionOk="0">
                  <a:moveTo>
                    <a:pt x="1186" y="0"/>
                  </a:moveTo>
                  <a:cubicBezTo>
                    <a:pt x="1139" y="0"/>
                    <a:pt x="1090" y="3"/>
                    <a:pt x="1039" y="8"/>
                  </a:cubicBezTo>
                  <a:cubicBezTo>
                    <a:pt x="951" y="15"/>
                    <a:pt x="940" y="155"/>
                    <a:pt x="1025" y="155"/>
                  </a:cubicBezTo>
                  <a:cubicBezTo>
                    <a:pt x="1030" y="155"/>
                    <a:pt x="1034" y="155"/>
                    <a:pt x="1039" y="154"/>
                  </a:cubicBezTo>
                  <a:cubicBezTo>
                    <a:pt x="1080" y="150"/>
                    <a:pt x="1120" y="148"/>
                    <a:pt x="1158" y="148"/>
                  </a:cubicBezTo>
                  <a:cubicBezTo>
                    <a:pt x="2428" y="148"/>
                    <a:pt x="2516" y="2286"/>
                    <a:pt x="3567" y="2860"/>
                  </a:cubicBezTo>
                  <a:lnTo>
                    <a:pt x="3567" y="2860"/>
                  </a:lnTo>
                  <a:cubicBezTo>
                    <a:pt x="3311" y="2919"/>
                    <a:pt x="3059" y="2948"/>
                    <a:pt x="2814" y="2948"/>
                  </a:cubicBezTo>
                  <a:cubicBezTo>
                    <a:pt x="1764" y="2948"/>
                    <a:pt x="827" y="2421"/>
                    <a:pt x="169" y="1502"/>
                  </a:cubicBezTo>
                  <a:cubicBezTo>
                    <a:pt x="152" y="1476"/>
                    <a:pt x="128" y="1465"/>
                    <a:pt x="105" y="1465"/>
                  </a:cubicBezTo>
                  <a:cubicBezTo>
                    <a:pt x="52" y="1465"/>
                    <a:pt x="0" y="1520"/>
                    <a:pt x="38" y="1579"/>
                  </a:cubicBezTo>
                  <a:cubicBezTo>
                    <a:pt x="726" y="2546"/>
                    <a:pt x="1707" y="3102"/>
                    <a:pt x="2807" y="3102"/>
                  </a:cubicBezTo>
                  <a:cubicBezTo>
                    <a:pt x="3135" y="3102"/>
                    <a:pt x="3474" y="3052"/>
                    <a:pt x="3819" y="2950"/>
                  </a:cubicBezTo>
                  <a:cubicBezTo>
                    <a:pt x="3888" y="2934"/>
                    <a:pt x="3888" y="2827"/>
                    <a:pt x="3819" y="2804"/>
                  </a:cubicBezTo>
                  <a:cubicBezTo>
                    <a:pt x="2559" y="2416"/>
                    <a:pt x="2627" y="0"/>
                    <a:pt x="1186" y="0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1" name="Google Shape;2091;p13"/>
            <p:cNvSpPr/>
            <p:nvPr/>
          </p:nvSpPr>
          <p:spPr>
            <a:xfrm>
              <a:off x="3885450" y="1778950"/>
              <a:ext cx="68175" cy="78500"/>
            </a:xfrm>
            <a:custGeom>
              <a:avLst/>
              <a:gdLst/>
              <a:ahLst/>
              <a:cxnLst/>
              <a:rect l="l" t="t" r="r" b="b"/>
              <a:pathLst>
                <a:path w="2727" h="3140" extrusionOk="0">
                  <a:moveTo>
                    <a:pt x="1051" y="0"/>
                  </a:moveTo>
                  <a:cubicBezTo>
                    <a:pt x="843" y="0"/>
                    <a:pt x="591" y="179"/>
                    <a:pt x="409" y="460"/>
                  </a:cubicBezTo>
                  <a:cubicBezTo>
                    <a:pt x="147" y="852"/>
                    <a:pt x="16" y="1384"/>
                    <a:pt x="8" y="1830"/>
                  </a:cubicBezTo>
                  <a:cubicBezTo>
                    <a:pt x="1" y="2292"/>
                    <a:pt x="70" y="2778"/>
                    <a:pt x="193" y="3140"/>
                  </a:cubicBezTo>
                  <a:cubicBezTo>
                    <a:pt x="494" y="2962"/>
                    <a:pt x="786" y="2932"/>
                    <a:pt x="1071" y="2916"/>
                  </a:cubicBezTo>
                  <a:cubicBezTo>
                    <a:pt x="1348" y="2908"/>
                    <a:pt x="1633" y="2901"/>
                    <a:pt x="1934" y="2770"/>
                  </a:cubicBezTo>
                  <a:cubicBezTo>
                    <a:pt x="2226" y="2639"/>
                    <a:pt x="2542" y="2354"/>
                    <a:pt x="2727" y="1930"/>
                  </a:cubicBezTo>
                  <a:lnTo>
                    <a:pt x="1271" y="90"/>
                  </a:lnTo>
                  <a:cubicBezTo>
                    <a:pt x="1210" y="29"/>
                    <a:pt x="1134" y="0"/>
                    <a:pt x="1051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2" name="Google Shape;2092;p13"/>
            <p:cNvSpPr/>
            <p:nvPr/>
          </p:nvSpPr>
          <p:spPr>
            <a:xfrm>
              <a:off x="3881225" y="1777025"/>
              <a:ext cx="74950" cy="82225"/>
            </a:xfrm>
            <a:custGeom>
              <a:avLst/>
              <a:gdLst/>
              <a:ahLst/>
              <a:cxnLst/>
              <a:rect l="l" t="t" r="r" b="b"/>
              <a:pathLst>
                <a:path w="2998" h="3289" extrusionOk="0">
                  <a:moveTo>
                    <a:pt x="1202" y="0"/>
                  </a:moveTo>
                  <a:cubicBezTo>
                    <a:pt x="831" y="0"/>
                    <a:pt x="491" y="486"/>
                    <a:pt x="355" y="783"/>
                  </a:cubicBezTo>
                  <a:cubicBezTo>
                    <a:pt x="0" y="1545"/>
                    <a:pt x="47" y="2454"/>
                    <a:pt x="293" y="3232"/>
                  </a:cubicBezTo>
                  <a:cubicBezTo>
                    <a:pt x="304" y="3270"/>
                    <a:pt x="330" y="3289"/>
                    <a:pt x="360" y="3289"/>
                  </a:cubicBezTo>
                  <a:cubicBezTo>
                    <a:pt x="373" y="3289"/>
                    <a:pt x="387" y="3285"/>
                    <a:pt x="401" y="3278"/>
                  </a:cubicBezTo>
                  <a:cubicBezTo>
                    <a:pt x="955" y="2993"/>
                    <a:pt x="1571" y="3163"/>
                    <a:pt x="2126" y="2916"/>
                  </a:cubicBezTo>
                  <a:cubicBezTo>
                    <a:pt x="2511" y="2747"/>
                    <a:pt x="2780" y="2416"/>
                    <a:pt x="2965" y="2046"/>
                  </a:cubicBezTo>
                  <a:cubicBezTo>
                    <a:pt x="2997" y="1987"/>
                    <a:pt x="2940" y="1932"/>
                    <a:pt x="2890" y="1932"/>
                  </a:cubicBezTo>
                  <a:cubicBezTo>
                    <a:pt x="2867" y="1932"/>
                    <a:pt x="2846" y="1943"/>
                    <a:pt x="2834" y="1969"/>
                  </a:cubicBezTo>
                  <a:cubicBezTo>
                    <a:pt x="2534" y="2562"/>
                    <a:pt x="2072" y="2862"/>
                    <a:pt x="1410" y="2908"/>
                  </a:cubicBezTo>
                  <a:cubicBezTo>
                    <a:pt x="1248" y="2924"/>
                    <a:pt x="1094" y="2924"/>
                    <a:pt x="932" y="2947"/>
                  </a:cubicBezTo>
                  <a:cubicBezTo>
                    <a:pt x="824" y="2961"/>
                    <a:pt x="603" y="3069"/>
                    <a:pt x="477" y="3069"/>
                  </a:cubicBezTo>
                  <a:cubicBezTo>
                    <a:pt x="460" y="3069"/>
                    <a:pt x="445" y="3067"/>
                    <a:pt x="432" y="3063"/>
                  </a:cubicBezTo>
                  <a:cubicBezTo>
                    <a:pt x="170" y="2962"/>
                    <a:pt x="247" y="1869"/>
                    <a:pt x="278" y="1607"/>
                  </a:cubicBezTo>
                  <a:cubicBezTo>
                    <a:pt x="324" y="1287"/>
                    <a:pt x="660" y="140"/>
                    <a:pt x="1160" y="140"/>
                  </a:cubicBezTo>
                  <a:cubicBezTo>
                    <a:pt x="1237" y="140"/>
                    <a:pt x="1318" y="167"/>
                    <a:pt x="1402" y="229"/>
                  </a:cubicBezTo>
                  <a:cubicBezTo>
                    <a:pt x="1416" y="240"/>
                    <a:pt x="1430" y="245"/>
                    <a:pt x="1443" y="245"/>
                  </a:cubicBezTo>
                  <a:cubicBezTo>
                    <a:pt x="1502" y="245"/>
                    <a:pt x="1542" y="148"/>
                    <a:pt x="1479" y="98"/>
                  </a:cubicBezTo>
                  <a:cubicBezTo>
                    <a:pt x="1387" y="29"/>
                    <a:pt x="1294" y="0"/>
                    <a:pt x="1202" y="0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3" name="Google Shape;2093;p13"/>
            <p:cNvSpPr/>
            <p:nvPr/>
          </p:nvSpPr>
          <p:spPr>
            <a:xfrm>
              <a:off x="3818275" y="1754150"/>
              <a:ext cx="93400" cy="37675"/>
            </a:xfrm>
            <a:custGeom>
              <a:avLst/>
              <a:gdLst/>
              <a:ahLst/>
              <a:cxnLst/>
              <a:rect l="l" t="t" r="r" b="b"/>
              <a:pathLst>
                <a:path w="3736" h="1507" extrusionOk="0">
                  <a:moveTo>
                    <a:pt x="1185" y="0"/>
                  </a:moveTo>
                  <a:cubicBezTo>
                    <a:pt x="801" y="0"/>
                    <a:pt x="406" y="50"/>
                    <a:pt x="0" y="127"/>
                  </a:cubicBezTo>
                  <a:cubicBezTo>
                    <a:pt x="385" y="812"/>
                    <a:pt x="855" y="1213"/>
                    <a:pt x="1556" y="1413"/>
                  </a:cubicBezTo>
                  <a:cubicBezTo>
                    <a:pt x="1784" y="1476"/>
                    <a:pt x="2022" y="1507"/>
                    <a:pt x="2262" y="1507"/>
                  </a:cubicBezTo>
                  <a:cubicBezTo>
                    <a:pt x="2759" y="1507"/>
                    <a:pt x="3268" y="1375"/>
                    <a:pt x="3735" y="1120"/>
                  </a:cubicBezTo>
                  <a:lnTo>
                    <a:pt x="2734" y="366"/>
                  </a:lnTo>
                  <a:cubicBezTo>
                    <a:pt x="2243" y="100"/>
                    <a:pt x="1725" y="0"/>
                    <a:pt x="1185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4" name="Google Shape;2094;p13"/>
            <p:cNvSpPr/>
            <p:nvPr/>
          </p:nvSpPr>
          <p:spPr>
            <a:xfrm>
              <a:off x="3816150" y="1752550"/>
              <a:ext cx="98500" cy="40675"/>
            </a:xfrm>
            <a:custGeom>
              <a:avLst/>
              <a:gdLst/>
              <a:ahLst/>
              <a:cxnLst/>
              <a:rect l="l" t="t" r="r" b="b"/>
              <a:pathLst>
                <a:path w="3940" h="1627" extrusionOk="0">
                  <a:moveTo>
                    <a:pt x="1242" y="0"/>
                  </a:moveTo>
                  <a:cubicBezTo>
                    <a:pt x="855" y="0"/>
                    <a:pt x="464" y="49"/>
                    <a:pt x="70" y="122"/>
                  </a:cubicBezTo>
                  <a:cubicBezTo>
                    <a:pt x="16" y="129"/>
                    <a:pt x="0" y="191"/>
                    <a:pt x="24" y="230"/>
                  </a:cubicBezTo>
                  <a:cubicBezTo>
                    <a:pt x="562" y="1160"/>
                    <a:pt x="1440" y="1627"/>
                    <a:pt x="2383" y="1627"/>
                  </a:cubicBezTo>
                  <a:cubicBezTo>
                    <a:pt x="2870" y="1627"/>
                    <a:pt x="3374" y="1503"/>
                    <a:pt x="3859" y="1254"/>
                  </a:cubicBezTo>
                  <a:cubicBezTo>
                    <a:pt x="3939" y="1213"/>
                    <a:pt x="3891" y="1108"/>
                    <a:pt x="3815" y="1108"/>
                  </a:cubicBezTo>
                  <a:cubicBezTo>
                    <a:pt x="3805" y="1108"/>
                    <a:pt x="3793" y="1110"/>
                    <a:pt x="3782" y="1115"/>
                  </a:cubicBezTo>
                  <a:cubicBezTo>
                    <a:pt x="3332" y="1350"/>
                    <a:pt x="2826" y="1483"/>
                    <a:pt x="2328" y="1483"/>
                  </a:cubicBezTo>
                  <a:cubicBezTo>
                    <a:pt x="1717" y="1483"/>
                    <a:pt x="1118" y="1284"/>
                    <a:pt x="647" y="830"/>
                  </a:cubicBezTo>
                  <a:cubicBezTo>
                    <a:pt x="563" y="746"/>
                    <a:pt x="193" y="391"/>
                    <a:pt x="231" y="291"/>
                  </a:cubicBezTo>
                  <a:cubicBezTo>
                    <a:pt x="285" y="137"/>
                    <a:pt x="855" y="160"/>
                    <a:pt x="986" y="153"/>
                  </a:cubicBezTo>
                  <a:cubicBezTo>
                    <a:pt x="1072" y="147"/>
                    <a:pt x="1158" y="145"/>
                    <a:pt x="1243" y="145"/>
                  </a:cubicBezTo>
                  <a:cubicBezTo>
                    <a:pt x="1781" y="145"/>
                    <a:pt x="2295" y="252"/>
                    <a:pt x="2780" y="491"/>
                  </a:cubicBezTo>
                  <a:cubicBezTo>
                    <a:pt x="2794" y="498"/>
                    <a:pt x="2807" y="501"/>
                    <a:pt x="2820" y="501"/>
                  </a:cubicBezTo>
                  <a:cubicBezTo>
                    <a:pt x="2892" y="501"/>
                    <a:pt x="2936" y="400"/>
                    <a:pt x="2857" y="360"/>
                  </a:cubicBezTo>
                  <a:cubicBezTo>
                    <a:pt x="2333" y="98"/>
                    <a:pt x="1792" y="0"/>
                    <a:pt x="1242" y="0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5" name="Google Shape;2095;p13"/>
            <p:cNvSpPr/>
            <p:nvPr/>
          </p:nvSpPr>
          <p:spPr>
            <a:xfrm>
              <a:off x="3814025" y="1705900"/>
              <a:ext cx="91475" cy="62800"/>
            </a:xfrm>
            <a:custGeom>
              <a:avLst/>
              <a:gdLst/>
              <a:ahLst/>
              <a:cxnLst/>
              <a:rect l="l" t="t" r="r" b="b"/>
              <a:pathLst>
                <a:path w="3659" h="2512" extrusionOk="0">
                  <a:moveTo>
                    <a:pt x="1" y="1"/>
                  </a:moveTo>
                  <a:lnTo>
                    <a:pt x="1" y="1"/>
                  </a:lnTo>
                  <a:cubicBezTo>
                    <a:pt x="617" y="1333"/>
                    <a:pt x="1818" y="2350"/>
                    <a:pt x="3174" y="2511"/>
                  </a:cubicBezTo>
                  <a:lnTo>
                    <a:pt x="3659" y="979"/>
                  </a:lnTo>
                  <a:cubicBezTo>
                    <a:pt x="3212" y="494"/>
                    <a:pt x="2511" y="432"/>
                    <a:pt x="1864" y="417"/>
                  </a:cubicBezTo>
                  <a:cubicBezTo>
                    <a:pt x="1210" y="401"/>
                    <a:pt x="517" y="401"/>
                    <a:pt x="1" y="1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6" name="Google Shape;2096;p13"/>
            <p:cNvSpPr/>
            <p:nvPr/>
          </p:nvSpPr>
          <p:spPr>
            <a:xfrm>
              <a:off x="3811875" y="1703875"/>
              <a:ext cx="96475" cy="66575"/>
            </a:xfrm>
            <a:custGeom>
              <a:avLst/>
              <a:gdLst/>
              <a:ahLst/>
              <a:cxnLst/>
              <a:rect l="l" t="t" r="r" b="b"/>
              <a:pathLst>
                <a:path w="3859" h="2663" extrusionOk="0">
                  <a:moveTo>
                    <a:pt x="87" y="0"/>
                  </a:moveTo>
                  <a:cubicBezTo>
                    <a:pt x="36" y="0"/>
                    <a:pt x="0" y="70"/>
                    <a:pt x="25" y="120"/>
                  </a:cubicBezTo>
                  <a:cubicBezTo>
                    <a:pt x="641" y="1422"/>
                    <a:pt x="1781" y="2454"/>
                    <a:pt x="3244" y="2662"/>
                  </a:cubicBezTo>
                  <a:cubicBezTo>
                    <a:pt x="3249" y="2662"/>
                    <a:pt x="3253" y="2663"/>
                    <a:pt x="3258" y="2663"/>
                  </a:cubicBezTo>
                  <a:cubicBezTo>
                    <a:pt x="3341" y="2663"/>
                    <a:pt x="3378" y="2530"/>
                    <a:pt x="3283" y="2515"/>
                  </a:cubicBezTo>
                  <a:cubicBezTo>
                    <a:pt x="1948" y="2328"/>
                    <a:pt x="897" y="1431"/>
                    <a:pt x="276" y="280"/>
                  </a:cubicBezTo>
                  <a:lnTo>
                    <a:pt x="276" y="280"/>
                  </a:lnTo>
                  <a:cubicBezTo>
                    <a:pt x="1349" y="819"/>
                    <a:pt x="2764" y="223"/>
                    <a:pt x="3691" y="1114"/>
                  </a:cubicBezTo>
                  <a:cubicBezTo>
                    <a:pt x="3708" y="1130"/>
                    <a:pt x="3727" y="1136"/>
                    <a:pt x="3745" y="1136"/>
                  </a:cubicBezTo>
                  <a:cubicBezTo>
                    <a:pt x="3807" y="1136"/>
                    <a:pt x="3858" y="1060"/>
                    <a:pt x="3799" y="1006"/>
                  </a:cubicBezTo>
                  <a:cubicBezTo>
                    <a:pt x="2782" y="28"/>
                    <a:pt x="1234" y="790"/>
                    <a:pt x="125" y="13"/>
                  </a:cubicBezTo>
                  <a:cubicBezTo>
                    <a:pt x="112" y="4"/>
                    <a:pt x="99" y="0"/>
                    <a:pt x="87" y="0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7" name="Google Shape;2097;p13"/>
            <p:cNvSpPr/>
            <p:nvPr/>
          </p:nvSpPr>
          <p:spPr>
            <a:xfrm>
              <a:off x="3840600" y="1660475"/>
              <a:ext cx="79150" cy="73375"/>
            </a:xfrm>
            <a:custGeom>
              <a:avLst/>
              <a:gdLst/>
              <a:ahLst/>
              <a:cxnLst/>
              <a:rect l="l" t="t" r="r" b="b"/>
              <a:pathLst>
                <a:path w="3166" h="2935" extrusionOk="0">
                  <a:moveTo>
                    <a:pt x="0" y="0"/>
                  </a:moveTo>
                  <a:cubicBezTo>
                    <a:pt x="247" y="1379"/>
                    <a:pt x="832" y="2750"/>
                    <a:pt x="2041" y="2935"/>
                  </a:cubicBezTo>
                  <a:lnTo>
                    <a:pt x="3166" y="1556"/>
                  </a:lnTo>
                  <a:cubicBezTo>
                    <a:pt x="2919" y="1032"/>
                    <a:pt x="2419" y="747"/>
                    <a:pt x="1926" y="593"/>
                  </a:cubicBezTo>
                  <a:cubicBezTo>
                    <a:pt x="1433" y="432"/>
                    <a:pt x="909" y="386"/>
                    <a:pt x="416" y="208"/>
                  </a:cubicBezTo>
                  <a:cubicBezTo>
                    <a:pt x="185" y="124"/>
                    <a:pt x="208" y="147"/>
                    <a:pt x="0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8" name="Google Shape;2098;p13"/>
            <p:cNvSpPr/>
            <p:nvPr/>
          </p:nvSpPr>
          <p:spPr>
            <a:xfrm>
              <a:off x="3838575" y="1658625"/>
              <a:ext cx="83700" cy="77025"/>
            </a:xfrm>
            <a:custGeom>
              <a:avLst/>
              <a:gdLst/>
              <a:ahLst/>
              <a:cxnLst/>
              <a:rect l="l" t="t" r="r" b="b"/>
              <a:pathLst>
                <a:path w="3348" h="3081" extrusionOk="0">
                  <a:moveTo>
                    <a:pt x="81" y="1"/>
                  </a:moveTo>
                  <a:cubicBezTo>
                    <a:pt x="35" y="1"/>
                    <a:pt x="0" y="49"/>
                    <a:pt x="12" y="98"/>
                  </a:cubicBezTo>
                  <a:cubicBezTo>
                    <a:pt x="235" y="1299"/>
                    <a:pt x="728" y="2824"/>
                    <a:pt x="2107" y="3078"/>
                  </a:cubicBezTo>
                  <a:cubicBezTo>
                    <a:pt x="2114" y="3080"/>
                    <a:pt x="2120" y="3080"/>
                    <a:pt x="2126" y="3080"/>
                  </a:cubicBezTo>
                  <a:cubicBezTo>
                    <a:pt x="2204" y="3080"/>
                    <a:pt x="2231" y="2953"/>
                    <a:pt x="2145" y="2932"/>
                  </a:cubicBezTo>
                  <a:cubicBezTo>
                    <a:pt x="887" y="2697"/>
                    <a:pt x="421" y="1351"/>
                    <a:pt x="193" y="234"/>
                  </a:cubicBezTo>
                  <a:lnTo>
                    <a:pt x="193" y="234"/>
                  </a:lnTo>
                  <a:cubicBezTo>
                    <a:pt x="1198" y="782"/>
                    <a:pt x="2547" y="503"/>
                    <a:pt x="3185" y="1669"/>
                  </a:cubicBezTo>
                  <a:cubicBezTo>
                    <a:pt x="3199" y="1695"/>
                    <a:pt x="3221" y="1705"/>
                    <a:pt x="3244" y="1705"/>
                  </a:cubicBezTo>
                  <a:cubicBezTo>
                    <a:pt x="3295" y="1705"/>
                    <a:pt x="3348" y="1650"/>
                    <a:pt x="3316" y="1592"/>
                  </a:cubicBezTo>
                  <a:cubicBezTo>
                    <a:pt x="2623" y="329"/>
                    <a:pt x="1167" y="698"/>
                    <a:pt x="120" y="13"/>
                  </a:cubicBezTo>
                  <a:cubicBezTo>
                    <a:pt x="107" y="5"/>
                    <a:pt x="93" y="1"/>
                    <a:pt x="81" y="1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9" name="Google Shape;2099;p13"/>
            <p:cNvSpPr/>
            <p:nvPr/>
          </p:nvSpPr>
          <p:spPr>
            <a:xfrm>
              <a:off x="3879875" y="1621400"/>
              <a:ext cx="55075" cy="78000"/>
            </a:xfrm>
            <a:custGeom>
              <a:avLst/>
              <a:gdLst/>
              <a:ahLst/>
              <a:cxnLst/>
              <a:rect l="l" t="t" r="r" b="b"/>
              <a:pathLst>
                <a:path w="2203" h="3120" extrusionOk="0">
                  <a:moveTo>
                    <a:pt x="347" y="0"/>
                  </a:moveTo>
                  <a:cubicBezTo>
                    <a:pt x="154" y="693"/>
                    <a:pt x="0" y="1479"/>
                    <a:pt x="162" y="2156"/>
                  </a:cubicBezTo>
                  <a:cubicBezTo>
                    <a:pt x="247" y="2549"/>
                    <a:pt x="462" y="2888"/>
                    <a:pt x="747" y="3119"/>
                  </a:cubicBezTo>
                  <a:lnTo>
                    <a:pt x="2203" y="2118"/>
                  </a:lnTo>
                  <a:cubicBezTo>
                    <a:pt x="2172" y="1764"/>
                    <a:pt x="1972" y="1471"/>
                    <a:pt x="1733" y="1263"/>
                  </a:cubicBezTo>
                  <a:cubicBezTo>
                    <a:pt x="1494" y="1055"/>
                    <a:pt x="1209" y="909"/>
                    <a:pt x="955" y="732"/>
                  </a:cubicBezTo>
                  <a:cubicBezTo>
                    <a:pt x="701" y="547"/>
                    <a:pt x="462" y="316"/>
                    <a:pt x="347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0" name="Google Shape;2100;p13"/>
            <p:cNvSpPr/>
            <p:nvPr/>
          </p:nvSpPr>
          <p:spPr>
            <a:xfrm>
              <a:off x="3873900" y="1619525"/>
              <a:ext cx="63225" cy="81675"/>
            </a:xfrm>
            <a:custGeom>
              <a:avLst/>
              <a:gdLst/>
              <a:ahLst/>
              <a:cxnLst/>
              <a:rect l="l" t="t" r="r" b="b"/>
              <a:pathLst>
                <a:path w="2529" h="3267" extrusionOk="0">
                  <a:moveTo>
                    <a:pt x="592" y="0"/>
                  </a:moveTo>
                  <a:cubicBezTo>
                    <a:pt x="557" y="0"/>
                    <a:pt x="518" y="23"/>
                    <a:pt x="509" y="60"/>
                  </a:cubicBezTo>
                  <a:cubicBezTo>
                    <a:pt x="224" y="1115"/>
                    <a:pt x="1" y="2432"/>
                    <a:pt x="933" y="3248"/>
                  </a:cubicBezTo>
                  <a:cubicBezTo>
                    <a:pt x="947" y="3261"/>
                    <a:pt x="963" y="3266"/>
                    <a:pt x="979" y="3266"/>
                  </a:cubicBezTo>
                  <a:cubicBezTo>
                    <a:pt x="1039" y="3266"/>
                    <a:pt x="1095" y="3189"/>
                    <a:pt x="1040" y="3140"/>
                  </a:cubicBezTo>
                  <a:cubicBezTo>
                    <a:pt x="208" y="2409"/>
                    <a:pt x="362" y="1257"/>
                    <a:pt x="607" y="284"/>
                  </a:cubicBezTo>
                  <a:lnTo>
                    <a:pt x="607" y="284"/>
                  </a:lnTo>
                  <a:cubicBezTo>
                    <a:pt x="1086" y="1051"/>
                    <a:pt x="2207" y="1230"/>
                    <a:pt x="2373" y="2216"/>
                  </a:cubicBezTo>
                  <a:cubicBezTo>
                    <a:pt x="2379" y="2252"/>
                    <a:pt x="2405" y="2269"/>
                    <a:pt x="2434" y="2269"/>
                  </a:cubicBezTo>
                  <a:cubicBezTo>
                    <a:pt x="2478" y="2269"/>
                    <a:pt x="2528" y="2231"/>
                    <a:pt x="2519" y="2170"/>
                  </a:cubicBezTo>
                  <a:cubicBezTo>
                    <a:pt x="2334" y="1084"/>
                    <a:pt x="1063" y="968"/>
                    <a:pt x="648" y="37"/>
                  </a:cubicBezTo>
                  <a:cubicBezTo>
                    <a:pt x="638" y="11"/>
                    <a:pt x="616" y="0"/>
                    <a:pt x="592" y="0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1" name="Google Shape;2101;p13"/>
            <p:cNvSpPr/>
            <p:nvPr/>
          </p:nvSpPr>
          <p:spPr>
            <a:xfrm>
              <a:off x="3914925" y="1607725"/>
              <a:ext cx="66250" cy="62600"/>
            </a:xfrm>
            <a:custGeom>
              <a:avLst/>
              <a:gdLst/>
              <a:ahLst/>
              <a:cxnLst/>
              <a:rect l="l" t="t" r="r" b="b"/>
              <a:pathLst>
                <a:path w="2650" h="2504" extrusionOk="0">
                  <a:moveTo>
                    <a:pt x="1609" y="0"/>
                  </a:moveTo>
                  <a:cubicBezTo>
                    <a:pt x="1563" y="270"/>
                    <a:pt x="1425" y="501"/>
                    <a:pt x="1217" y="670"/>
                  </a:cubicBezTo>
                  <a:cubicBezTo>
                    <a:pt x="1009" y="840"/>
                    <a:pt x="770" y="963"/>
                    <a:pt x="562" y="1132"/>
                  </a:cubicBezTo>
                  <a:cubicBezTo>
                    <a:pt x="347" y="1294"/>
                    <a:pt x="146" y="1510"/>
                    <a:pt x="77" y="1779"/>
                  </a:cubicBezTo>
                  <a:cubicBezTo>
                    <a:pt x="0" y="2057"/>
                    <a:pt x="85" y="2388"/>
                    <a:pt x="316" y="2503"/>
                  </a:cubicBezTo>
                  <a:lnTo>
                    <a:pt x="2472" y="2157"/>
                  </a:lnTo>
                  <a:cubicBezTo>
                    <a:pt x="2649" y="1933"/>
                    <a:pt x="2634" y="1595"/>
                    <a:pt x="2511" y="1348"/>
                  </a:cubicBezTo>
                  <a:cubicBezTo>
                    <a:pt x="2395" y="1094"/>
                    <a:pt x="2195" y="901"/>
                    <a:pt x="2010" y="709"/>
                  </a:cubicBezTo>
                  <a:cubicBezTo>
                    <a:pt x="1825" y="509"/>
                    <a:pt x="1656" y="278"/>
                    <a:pt x="1609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2" name="Google Shape;2102;p13"/>
            <p:cNvSpPr/>
            <p:nvPr/>
          </p:nvSpPr>
          <p:spPr>
            <a:xfrm>
              <a:off x="3912400" y="1605900"/>
              <a:ext cx="79750" cy="66475"/>
            </a:xfrm>
            <a:custGeom>
              <a:avLst/>
              <a:gdLst/>
              <a:ahLst/>
              <a:cxnLst/>
              <a:rect l="l" t="t" r="r" b="b"/>
              <a:pathLst>
                <a:path w="3190" h="2659" extrusionOk="0">
                  <a:moveTo>
                    <a:pt x="1711" y="0"/>
                  </a:moveTo>
                  <a:cubicBezTo>
                    <a:pt x="1680" y="0"/>
                    <a:pt x="1649" y="20"/>
                    <a:pt x="1641" y="58"/>
                  </a:cubicBezTo>
                  <a:cubicBezTo>
                    <a:pt x="1441" y="844"/>
                    <a:pt x="548" y="951"/>
                    <a:pt x="186" y="1621"/>
                  </a:cubicBezTo>
                  <a:cubicBezTo>
                    <a:pt x="1" y="1983"/>
                    <a:pt x="39" y="2407"/>
                    <a:pt x="378" y="2646"/>
                  </a:cubicBezTo>
                  <a:cubicBezTo>
                    <a:pt x="392" y="2654"/>
                    <a:pt x="406" y="2658"/>
                    <a:pt x="418" y="2658"/>
                  </a:cubicBezTo>
                  <a:cubicBezTo>
                    <a:pt x="482" y="2658"/>
                    <a:pt x="520" y="2560"/>
                    <a:pt x="455" y="2515"/>
                  </a:cubicBezTo>
                  <a:cubicBezTo>
                    <a:pt x="224" y="2353"/>
                    <a:pt x="201" y="1983"/>
                    <a:pt x="301" y="1760"/>
                  </a:cubicBezTo>
                  <a:cubicBezTo>
                    <a:pt x="363" y="1614"/>
                    <a:pt x="455" y="1498"/>
                    <a:pt x="563" y="1390"/>
                  </a:cubicBezTo>
                  <a:cubicBezTo>
                    <a:pt x="779" y="1175"/>
                    <a:pt x="1056" y="1044"/>
                    <a:pt x="1295" y="859"/>
                  </a:cubicBezTo>
                  <a:cubicBezTo>
                    <a:pt x="1492" y="698"/>
                    <a:pt x="1628" y="523"/>
                    <a:pt x="1719" y="302"/>
                  </a:cubicBezTo>
                  <a:lnTo>
                    <a:pt x="1719" y="302"/>
                  </a:lnTo>
                  <a:cubicBezTo>
                    <a:pt x="2032" y="924"/>
                    <a:pt x="2942" y="1483"/>
                    <a:pt x="2511" y="2191"/>
                  </a:cubicBezTo>
                  <a:cubicBezTo>
                    <a:pt x="2474" y="2250"/>
                    <a:pt x="2525" y="2305"/>
                    <a:pt x="2579" y="2305"/>
                  </a:cubicBezTo>
                  <a:cubicBezTo>
                    <a:pt x="2602" y="2305"/>
                    <a:pt x="2626" y="2294"/>
                    <a:pt x="2642" y="2268"/>
                  </a:cubicBezTo>
                  <a:cubicBezTo>
                    <a:pt x="3189" y="1375"/>
                    <a:pt x="1972" y="813"/>
                    <a:pt x="1788" y="58"/>
                  </a:cubicBezTo>
                  <a:cubicBezTo>
                    <a:pt x="1776" y="20"/>
                    <a:pt x="1743" y="0"/>
                    <a:pt x="1711" y="0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3" name="Google Shape;2103;p13"/>
            <p:cNvSpPr/>
            <p:nvPr/>
          </p:nvSpPr>
          <p:spPr>
            <a:xfrm>
              <a:off x="3965550" y="1615625"/>
              <a:ext cx="62975" cy="72800"/>
            </a:xfrm>
            <a:custGeom>
              <a:avLst/>
              <a:gdLst/>
              <a:ahLst/>
              <a:cxnLst/>
              <a:rect l="l" t="t" r="r" b="b"/>
              <a:pathLst>
                <a:path w="2519" h="2912" extrusionOk="0">
                  <a:moveTo>
                    <a:pt x="2195" y="0"/>
                  </a:moveTo>
                  <a:cubicBezTo>
                    <a:pt x="1494" y="986"/>
                    <a:pt x="47" y="763"/>
                    <a:pt x="0" y="2495"/>
                  </a:cubicBezTo>
                  <a:lnTo>
                    <a:pt x="2211" y="2911"/>
                  </a:lnTo>
                  <a:cubicBezTo>
                    <a:pt x="2395" y="2657"/>
                    <a:pt x="2519" y="1933"/>
                    <a:pt x="2519" y="1625"/>
                  </a:cubicBezTo>
                  <a:cubicBezTo>
                    <a:pt x="2519" y="1317"/>
                    <a:pt x="2442" y="1055"/>
                    <a:pt x="2365" y="801"/>
                  </a:cubicBezTo>
                  <a:cubicBezTo>
                    <a:pt x="2288" y="547"/>
                    <a:pt x="2211" y="293"/>
                    <a:pt x="2195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4" name="Google Shape;2104;p13"/>
            <p:cNvSpPr/>
            <p:nvPr/>
          </p:nvSpPr>
          <p:spPr>
            <a:xfrm>
              <a:off x="3963525" y="1613725"/>
              <a:ext cx="67700" cy="76575"/>
            </a:xfrm>
            <a:custGeom>
              <a:avLst/>
              <a:gdLst/>
              <a:ahLst/>
              <a:cxnLst/>
              <a:rect l="l" t="t" r="r" b="b"/>
              <a:pathLst>
                <a:path w="2708" h="3063" extrusionOk="0">
                  <a:moveTo>
                    <a:pt x="2282" y="0"/>
                  </a:moveTo>
                  <a:cubicBezTo>
                    <a:pt x="2259" y="0"/>
                    <a:pt x="2233" y="12"/>
                    <a:pt x="2215" y="38"/>
                  </a:cubicBezTo>
                  <a:cubicBezTo>
                    <a:pt x="1806" y="569"/>
                    <a:pt x="1167" y="738"/>
                    <a:pt x="667" y="1139"/>
                  </a:cubicBezTo>
                  <a:cubicBezTo>
                    <a:pt x="205" y="1501"/>
                    <a:pt x="35" y="2001"/>
                    <a:pt x="4" y="2571"/>
                  </a:cubicBezTo>
                  <a:cubicBezTo>
                    <a:pt x="0" y="2621"/>
                    <a:pt x="37" y="2646"/>
                    <a:pt x="76" y="2646"/>
                  </a:cubicBezTo>
                  <a:cubicBezTo>
                    <a:pt x="114" y="2646"/>
                    <a:pt x="155" y="2621"/>
                    <a:pt x="158" y="2571"/>
                  </a:cubicBezTo>
                  <a:cubicBezTo>
                    <a:pt x="197" y="1786"/>
                    <a:pt x="559" y="1339"/>
                    <a:pt x="1221" y="962"/>
                  </a:cubicBezTo>
                  <a:cubicBezTo>
                    <a:pt x="1590" y="754"/>
                    <a:pt x="1940" y="564"/>
                    <a:pt x="2223" y="259"/>
                  </a:cubicBezTo>
                  <a:lnTo>
                    <a:pt x="2223" y="259"/>
                  </a:lnTo>
                  <a:cubicBezTo>
                    <a:pt x="2296" y="691"/>
                    <a:pt x="2467" y="1099"/>
                    <a:pt x="2507" y="1532"/>
                  </a:cubicBezTo>
                  <a:cubicBezTo>
                    <a:pt x="2553" y="1986"/>
                    <a:pt x="2461" y="2556"/>
                    <a:pt x="2222" y="2949"/>
                  </a:cubicBezTo>
                  <a:cubicBezTo>
                    <a:pt x="2185" y="3007"/>
                    <a:pt x="2240" y="3062"/>
                    <a:pt x="2293" y="3062"/>
                  </a:cubicBezTo>
                  <a:cubicBezTo>
                    <a:pt x="2316" y="3062"/>
                    <a:pt x="2339" y="3052"/>
                    <a:pt x="2353" y="3026"/>
                  </a:cubicBezTo>
                  <a:cubicBezTo>
                    <a:pt x="2561" y="2687"/>
                    <a:pt x="2646" y="2240"/>
                    <a:pt x="2669" y="1847"/>
                  </a:cubicBezTo>
                  <a:cubicBezTo>
                    <a:pt x="2707" y="1231"/>
                    <a:pt x="2407" y="677"/>
                    <a:pt x="2353" y="76"/>
                  </a:cubicBezTo>
                  <a:cubicBezTo>
                    <a:pt x="2349" y="26"/>
                    <a:pt x="2317" y="0"/>
                    <a:pt x="2282" y="0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5" name="Google Shape;2105;p13"/>
            <p:cNvSpPr/>
            <p:nvPr/>
          </p:nvSpPr>
          <p:spPr>
            <a:xfrm>
              <a:off x="4014650" y="1658175"/>
              <a:ext cx="59125" cy="62775"/>
            </a:xfrm>
            <a:custGeom>
              <a:avLst/>
              <a:gdLst/>
              <a:ahLst/>
              <a:cxnLst/>
              <a:rect l="l" t="t" r="r" b="b"/>
              <a:pathLst>
                <a:path w="2365" h="2511" extrusionOk="0">
                  <a:moveTo>
                    <a:pt x="2364" y="0"/>
                  </a:moveTo>
                  <a:lnTo>
                    <a:pt x="2364" y="0"/>
                  </a:lnTo>
                  <a:cubicBezTo>
                    <a:pt x="1956" y="8"/>
                    <a:pt x="1571" y="131"/>
                    <a:pt x="1171" y="239"/>
                  </a:cubicBezTo>
                  <a:cubicBezTo>
                    <a:pt x="755" y="347"/>
                    <a:pt x="339" y="562"/>
                    <a:pt x="0" y="940"/>
                  </a:cubicBezTo>
                  <a:lnTo>
                    <a:pt x="1409" y="2511"/>
                  </a:lnTo>
                  <a:cubicBezTo>
                    <a:pt x="1656" y="2495"/>
                    <a:pt x="1895" y="2233"/>
                    <a:pt x="2025" y="1933"/>
                  </a:cubicBezTo>
                  <a:cubicBezTo>
                    <a:pt x="2156" y="1633"/>
                    <a:pt x="2203" y="1294"/>
                    <a:pt x="2233" y="970"/>
                  </a:cubicBezTo>
                  <a:cubicBezTo>
                    <a:pt x="2264" y="647"/>
                    <a:pt x="2280" y="316"/>
                    <a:pt x="2364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6" name="Google Shape;2106;p13"/>
            <p:cNvSpPr/>
            <p:nvPr/>
          </p:nvSpPr>
          <p:spPr>
            <a:xfrm>
              <a:off x="4011950" y="1656250"/>
              <a:ext cx="63925" cy="66700"/>
            </a:xfrm>
            <a:custGeom>
              <a:avLst/>
              <a:gdLst/>
              <a:ahLst/>
              <a:cxnLst/>
              <a:rect l="l" t="t" r="r" b="b"/>
              <a:pathLst>
                <a:path w="2557" h="2668" extrusionOk="0">
                  <a:moveTo>
                    <a:pt x="2472" y="0"/>
                  </a:moveTo>
                  <a:cubicBezTo>
                    <a:pt x="1594" y="54"/>
                    <a:pt x="678" y="323"/>
                    <a:pt x="54" y="963"/>
                  </a:cubicBezTo>
                  <a:cubicBezTo>
                    <a:pt x="1" y="1016"/>
                    <a:pt x="53" y="1093"/>
                    <a:pt x="111" y="1093"/>
                  </a:cubicBezTo>
                  <a:cubicBezTo>
                    <a:pt x="129" y="1093"/>
                    <a:pt x="146" y="1086"/>
                    <a:pt x="162" y="1070"/>
                  </a:cubicBezTo>
                  <a:cubicBezTo>
                    <a:pt x="470" y="755"/>
                    <a:pt x="809" y="539"/>
                    <a:pt x="1225" y="416"/>
                  </a:cubicBezTo>
                  <a:cubicBezTo>
                    <a:pt x="1360" y="373"/>
                    <a:pt x="1928" y="169"/>
                    <a:pt x="2213" y="169"/>
                  </a:cubicBezTo>
                  <a:cubicBezTo>
                    <a:pt x="2286" y="169"/>
                    <a:pt x="2341" y="183"/>
                    <a:pt x="2364" y="216"/>
                  </a:cubicBezTo>
                  <a:cubicBezTo>
                    <a:pt x="2434" y="323"/>
                    <a:pt x="2280" y="909"/>
                    <a:pt x="2264" y="1047"/>
                  </a:cubicBezTo>
                  <a:cubicBezTo>
                    <a:pt x="2210" y="1571"/>
                    <a:pt x="2118" y="2364"/>
                    <a:pt x="1494" y="2518"/>
                  </a:cubicBezTo>
                  <a:cubicBezTo>
                    <a:pt x="1409" y="2540"/>
                    <a:pt x="1435" y="2667"/>
                    <a:pt x="1513" y="2667"/>
                  </a:cubicBezTo>
                  <a:cubicBezTo>
                    <a:pt x="1520" y="2667"/>
                    <a:pt x="1526" y="2666"/>
                    <a:pt x="1533" y="2665"/>
                  </a:cubicBezTo>
                  <a:cubicBezTo>
                    <a:pt x="2557" y="2418"/>
                    <a:pt x="2380" y="855"/>
                    <a:pt x="2542" y="100"/>
                  </a:cubicBezTo>
                  <a:cubicBezTo>
                    <a:pt x="2549" y="54"/>
                    <a:pt x="2518" y="0"/>
                    <a:pt x="2472" y="0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7" name="Google Shape;2107;p13"/>
            <p:cNvSpPr/>
            <p:nvPr/>
          </p:nvSpPr>
          <p:spPr>
            <a:xfrm>
              <a:off x="4031975" y="1700125"/>
              <a:ext cx="72400" cy="55100"/>
            </a:xfrm>
            <a:custGeom>
              <a:avLst/>
              <a:gdLst/>
              <a:ahLst/>
              <a:cxnLst/>
              <a:rect l="l" t="t" r="r" b="b"/>
              <a:pathLst>
                <a:path w="2896" h="2204" extrusionOk="0">
                  <a:moveTo>
                    <a:pt x="2788" y="1"/>
                  </a:moveTo>
                  <a:lnTo>
                    <a:pt x="2788" y="1"/>
                  </a:lnTo>
                  <a:cubicBezTo>
                    <a:pt x="2547" y="85"/>
                    <a:pt x="2318" y="112"/>
                    <a:pt x="2092" y="112"/>
                  </a:cubicBezTo>
                  <a:cubicBezTo>
                    <a:pt x="1697" y="112"/>
                    <a:pt x="1313" y="29"/>
                    <a:pt x="901" y="24"/>
                  </a:cubicBezTo>
                  <a:cubicBezTo>
                    <a:pt x="857" y="22"/>
                    <a:pt x="812" y="21"/>
                    <a:pt x="768" y="21"/>
                  </a:cubicBezTo>
                  <a:cubicBezTo>
                    <a:pt x="628" y="21"/>
                    <a:pt x="491" y="35"/>
                    <a:pt x="362" y="93"/>
                  </a:cubicBezTo>
                  <a:cubicBezTo>
                    <a:pt x="185" y="163"/>
                    <a:pt x="23" y="332"/>
                    <a:pt x="0" y="548"/>
                  </a:cubicBezTo>
                  <a:lnTo>
                    <a:pt x="8" y="2011"/>
                  </a:lnTo>
                  <a:cubicBezTo>
                    <a:pt x="124" y="2148"/>
                    <a:pt x="327" y="2204"/>
                    <a:pt x="566" y="2204"/>
                  </a:cubicBezTo>
                  <a:cubicBezTo>
                    <a:pt x="1184" y="2204"/>
                    <a:pt x="2044" y="1834"/>
                    <a:pt x="2272" y="1556"/>
                  </a:cubicBezTo>
                  <a:cubicBezTo>
                    <a:pt x="2611" y="1133"/>
                    <a:pt x="2896" y="563"/>
                    <a:pt x="2788" y="1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8" name="Google Shape;2108;p13"/>
            <p:cNvSpPr/>
            <p:nvPr/>
          </p:nvSpPr>
          <p:spPr>
            <a:xfrm>
              <a:off x="4029475" y="1698125"/>
              <a:ext cx="76625" cy="59375"/>
            </a:xfrm>
            <a:custGeom>
              <a:avLst/>
              <a:gdLst/>
              <a:ahLst/>
              <a:cxnLst/>
              <a:rect l="l" t="t" r="r" b="b"/>
              <a:pathLst>
                <a:path w="3065" h="2375" extrusionOk="0">
                  <a:moveTo>
                    <a:pt x="2893" y="1"/>
                  </a:moveTo>
                  <a:cubicBezTo>
                    <a:pt x="2887" y="1"/>
                    <a:pt x="2880" y="2"/>
                    <a:pt x="2872" y="4"/>
                  </a:cubicBezTo>
                  <a:cubicBezTo>
                    <a:pt x="2647" y="73"/>
                    <a:pt x="2428" y="96"/>
                    <a:pt x="2210" y="96"/>
                  </a:cubicBezTo>
                  <a:cubicBezTo>
                    <a:pt x="1812" y="96"/>
                    <a:pt x="1420" y="21"/>
                    <a:pt x="1011" y="21"/>
                  </a:cubicBezTo>
                  <a:cubicBezTo>
                    <a:pt x="946" y="21"/>
                    <a:pt x="882" y="23"/>
                    <a:pt x="816" y="27"/>
                  </a:cubicBezTo>
                  <a:cubicBezTo>
                    <a:pt x="424" y="50"/>
                    <a:pt x="139" y="212"/>
                    <a:pt x="23" y="605"/>
                  </a:cubicBezTo>
                  <a:cubicBezTo>
                    <a:pt x="5" y="660"/>
                    <a:pt x="50" y="696"/>
                    <a:pt x="96" y="696"/>
                  </a:cubicBezTo>
                  <a:cubicBezTo>
                    <a:pt x="126" y="696"/>
                    <a:pt x="157" y="680"/>
                    <a:pt x="169" y="643"/>
                  </a:cubicBezTo>
                  <a:cubicBezTo>
                    <a:pt x="385" y="489"/>
                    <a:pt x="601" y="335"/>
                    <a:pt x="816" y="181"/>
                  </a:cubicBezTo>
                  <a:cubicBezTo>
                    <a:pt x="863" y="177"/>
                    <a:pt x="907" y="175"/>
                    <a:pt x="951" y="175"/>
                  </a:cubicBezTo>
                  <a:cubicBezTo>
                    <a:pt x="995" y="175"/>
                    <a:pt x="1040" y="177"/>
                    <a:pt x="1086" y="181"/>
                  </a:cubicBezTo>
                  <a:cubicBezTo>
                    <a:pt x="1232" y="189"/>
                    <a:pt x="1379" y="204"/>
                    <a:pt x="1517" y="219"/>
                  </a:cubicBezTo>
                  <a:cubicBezTo>
                    <a:pt x="1744" y="240"/>
                    <a:pt x="1971" y="267"/>
                    <a:pt x="2198" y="267"/>
                  </a:cubicBezTo>
                  <a:cubicBezTo>
                    <a:pt x="2225" y="267"/>
                    <a:pt x="2252" y="267"/>
                    <a:pt x="2280" y="266"/>
                  </a:cubicBezTo>
                  <a:cubicBezTo>
                    <a:pt x="2375" y="260"/>
                    <a:pt x="2547" y="211"/>
                    <a:pt x="2682" y="211"/>
                  </a:cubicBezTo>
                  <a:cubicBezTo>
                    <a:pt x="2744" y="211"/>
                    <a:pt x="2798" y="221"/>
                    <a:pt x="2834" y="250"/>
                  </a:cubicBezTo>
                  <a:cubicBezTo>
                    <a:pt x="3019" y="397"/>
                    <a:pt x="2611" y="1151"/>
                    <a:pt x="2495" y="1328"/>
                  </a:cubicBezTo>
                  <a:cubicBezTo>
                    <a:pt x="2232" y="1735"/>
                    <a:pt x="1400" y="2247"/>
                    <a:pt x="746" y="2247"/>
                  </a:cubicBezTo>
                  <a:cubicBezTo>
                    <a:pt x="519" y="2247"/>
                    <a:pt x="314" y="2185"/>
                    <a:pt x="162" y="2037"/>
                  </a:cubicBezTo>
                  <a:cubicBezTo>
                    <a:pt x="146" y="2021"/>
                    <a:pt x="128" y="2015"/>
                    <a:pt x="111" y="2015"/>
                  </a:cubicBezTo>
                  <a:cubicBezTo>
                    <a:pt x="53" y="2015"/>
                    <a:pt x="0" y="2091"/>
                    <a:pt x="54" y="2145"/>
                  </a:cubicBezTo>
                  <a:cubicBezTo>
                    <a:pt x="225" y="2313"/>
                    <a:pt x="454" y="2375"/>
                    <a:pt x="699" y="2375"/>
                  </a:cubicBezTo>
                  <a:cubicBezTo>
                    <a:pt x="1095" y="2375"/>
                    <a:pt x="1530" y="2213"/>
                    <a:pt x="1825" y="2075"/>
                  </a:cubicBezTo>
                  <a:cubicBezTo>
                    <a:pt x="2588" y="1737"/>
                    <a:pt x="3065" y="920"/>
                    <a:pt x="2965" y="81"/>
                  </a:cubicBezTo>
                  <a:cubicBezTo>
                    <a:pt x="2965" y="41"/>
                    <a:pt x="2936" y="1"/>
                    <a:pt x="2893" y="1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9" name="Google Shape;2109;p13"/>
            <p:cNvSpPr/>
            <p:nvPr/>
          </p:nvSpPr>
          <p:spPr>
            <a:xfrm>
              <a:off x="4048900" y="1731275"/>
              <a:ext cx="68175" cy="45550"/>
            </a:xfrm>
            <a:custGeom>
              <a:avLst/>
              <a:gdLst/>
              <a:ahLst/>
              <a:cxnLst/>
              <a:rect l="l" t="t" r="r" b="b"/>
              <a:pathLst>
                <a:path w="2727" h="1822" extrusionOk="0">
                  <a:moveTo>
                    <a:pt x="652" y="1"/>
                  </a:moveTo>
                  <a:cubicBezTo>
                    <a:pt x="588" y="1"/>
                    <a:pt x="523" y="5"/>
                    <a:pt x="455" y="18"/>
                  </a:cubicBezTo>
                  <a:cubicBezTo>
                    <a:pt x="293" y="56"/>
                    <a:pt x="124" y="149"/>
                    <a:pt x="1" y="318"/>
                  </a:cubicBezTo>
                  <a:lnTo>
                    <a:pt x="409" y="1674"/>
                  </a:lnTo>
                  <a:cubicBezTo>
                    <a:pt x="676" y="1751"/>
                    <a:pt x="943" y="1822"/>
                    <a:pt x="1228" y="1822"/>
                  </a:cubicBezTo>
                  <a:cubicBezTo>
                    <a:pt x="1255" y="1822"/>
                    <a:pt x="1283" y="1821"/>
                    <a:pt x="1310" y="1820"/>
                  </a:cubicBezTo>
                  <a:cubicBezTo>
                    <a:pt x="1618" y="1812"/>
                    <a:pt x="1957" y="1704"/>
                    <a:pt x="2234" y="1442"/>
                  </a:cubicBezTo>
                  <a:cubicBezTo>
                    <a:pt x="2519" y="1188"/>
                    <a:pt x="2727" y="773"/>
                    <a:pt x="2719" y="387"/>
                  </a:cubicBezTo>
                  <a:lnTo>
                    <a:pt x="2719" y="387"/>
                  </a:lnTo>
                  <a:cubicBezTo>
                    <a:pt x="2581" y="428"/>
                    <a:pt x="2454" y="446"/>
                    <a:pt x="2336" y="446"/>
                  </a:cubicBezTo>
                  <a:cubicBezTo>
                    <a:pt x="1810" y="446"/>
                    <a:pt x="1448" y="107"/>
                    <a:pt x="933" y="26"/>
                  </a:cubicBezTo>
                  <a:cubicBezTo>
                    <a:pt x="840" y="12"/>
                    <a:pt x="748" y="1"/>
                    <a:pt x="652" y="1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0" name="Google Shape;2110;p13"/>
            <p:cNvSpPr/>
            <p:nvPr/>
          </p:nvSpPr>
          <p:spPr>
            <a:xfrm>
              <a:off x="4046225" y="1729600"/>
              <a:ext cx="72600" cy="48900"/>
            </a:xfrm>
            <a:custGeom>
              <a:avLst/>
              <a:gdLst/>
              <a:ahLst/>
              <a:cxnLst/>
              <a:rect l="l" t="t" r="r" b="b"/>
              <a:pathLst>
                <a:path w="2904" h="1956" extrusionOk="0">
                  <a:moveTo>
                    <a:pt x="782" y="1"/>
                  </a:moveTo>
                  <a:cubicBezTo>
                    <a:pt x="524" y="1"/>
                    <a:pt x="278" y="85"/>
                    <a:pt x="54" y="331"/>
                  </a:cubicBezTo>
                  <a:cubicBezTo>
                    <a:pt x="0" y="385"/>
                    <a:pt x="53" y="461"/>
                    <a:pt x="111" y="461"/>
                  </a:cubicBezTo>
                  <a:cubicBezTo>
                    <a:pt x="128" y="461"/>
                    <a:pt x="146" y="455"/>
                    <a:pt x="162" y="439"/>
                  </a:cubicBezTo>
                  <a:cubicBezTo>
                    <a:pt x="360" y="222"/>
                    <a:pt x="573" y="146"/>
                    <a:pt x="793" y="146"/>
                  </a:cubicBezTo>
                  <a:cubicBezTo>
                    <a:pt x="1322" y="146"/>
                    <a:pt x="1897" y="585"/>
                    <a:pt x="2439" y="585"/>
                  </a:cubicBezTo>
                  <a:cubicBezTo>
                    <a:pt x="2442" y="585"/>
                    <a:pt x="2446" y="585"/>
                    <a:pt x="2449" y="585"/>
                  </a:cubicBezTo>
                  <a:cubicBezTo>
                    <a:pt x="2555" y="585"/>
                    <a:pt x="2606" y="567"/>
                    <a:pt x="2637" y="567"/>
                  </a:cubicBezTo>
                  <a:cubicBezTo>
                    <a:pt x="2675" y="567"/>
                    <a:pt x="2680" y="596"/>
                    <a:pt x="2718" y="724"/>
                  </a:cubicBezTo>
                  <a:cubicBezTo>
                    <a:pt x="2780" y="932"/>
                    <a:pt x="2426" y="1332"/>
                    <a:pt x="2287" y="1456"/>
                  </a:cubicBezTo>
                  <a:cubicBezTo>
                    <a:pt x="2007" y="1714"/>
                    <a:pt x="1690" y="1803"/>
                    <a:pt x="1360" y="1803"/>
                  </a:cubicBezTo>
                  <a:cubicBezTo>
                    <a:pt x="1090" y="1803"/>
                    <a:pt x="812" y="1744"/>
                    <a:pt x="539" y="1671"/>
                  </a:cubicBezTo>
                  <a:cubicBezTo>
                    <a:pt x="532" y="1670"/>
                    <a:pt x="526" y="1669"/>
                    <a:pt x="520" y="1669"/>
                  </a:cubicBezTo>
                  <a:cubicBezTo>
                    <a:pt x="441" y="1669"/>
                    <a:pt x="408" y="1796"/>
                    <a:pt x="501" y="1818"/>
                  </a:cubicBezTo>
                  <a:cubicBezTo>
                    <a:pt x="787" y="1894"/>
                    <a:pt x="1076" y="1955"/>
                    <a:pt x="1358" y="1955"/>
                  </a:cubicBezTo>
                  <a:cubicBezTo>
                    <a:pt x="1646" y="1955"/>
                    <a:pt x="1927" y="1892"/>
                    <a:pt x="2195" y="1717"/>
                  </a:cubicBezTo>
                  <a:cubicBezTo>
                    <a:pt x="2626" y="1440"/>
                    <a:pt x="2880" y="963"/>
                    <a:pt x="2903" y="454"/>
                  </a:cubicBezTo>
                  <a:cubicBezTo>
                    <a:pt x="2903" y="406"/>
                    <a:pt x="2860" y="376"/>
                    <a:pt x="2817" y="376"/>
                  </a:cubicBezTo>
                  <a:cubicBezTo>
                    <a:pt x="2813" y="376"/>
                    <a:pt x="2808" y="377"/>
                    <a:pt x="2803" y="377"/>
                  </a:cubicBezTo>
                  <a:cubicBezTo>
                    <a:pt x="2721" y="397"/>
                    <a:pt x="2637" y="406"/>
                    <a:pt x="2553" y="406"/>
                  </a:cubicBezTo>
                  <a:cubicBezTo>
                    <a:pt x="1971" y="406"/>
                    <a:pt x="1347" y="1"/>
                    <a:pt x="782" y="1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1" name="Google Shape;2111;p13"/>
            <p:cNvSpPr/>
            <p:nvPr/>
          </p:nvSpPr>
          <p:spPr>
            <a:xfrm>
              <a:off x="4019850" y="1763900"/>
              <a:ext cx="96475" cy="59275"/>
            </a:xfrm>
            <a:custGeom>
              <a:avLst/>
              <a:gdLst/>
              <a:ahLst/>
              <a:cxnLst/>
              <a:rect l="l" t="t" r="r" b="b"/>
              <a:pathLst>
                <a:path w="3859" h="2371" extrusionOk="0">
                  <a:moveTo>
                    <a:pt x="999" y="1"/>
                  </a:moveTo>
                  <a:cubicBezTo>
                    <a:pt x="910" y="1"/>
                    <a:pt x="821" y="5"/>
                    <a:pt x="732" y="14"/>
                  </a:cubicBezTo>
                  <a:lnTo>
                    <a:pt x="0" y="1416"/>
                  </a:lnTo>
                  <a:cubicBezTo>
                    <a:pt x="547" y="2013"/>
                    <a:pt x="1295" y="2334"/>
                    <a:pt x="2082" y="2334"/>
                  </a:cubicBezTo>
                  <a:cubicBezTo>
                    <a:pt x="2270" y="2334"/>
                    <a:pt x="2459" y="2315"/>
                    <a:pt x="2649" y="2278"/>
                  </a:cubicBezTo>
                  <a:cubicBezTo>
                    <a:pt x="2882" y="2233"/>
                    <a:pt x="3132" y="2165"/>
                    <a:pt x="3358" y="2165"/>
                  </a:cubicBezTo>
                  <a:cubicBezTo>
                    <a:pt x="3551" y="2165"/>
                    <a:pt x="3727" y="2215"/>
                    <a:pt x="3858" y="2371"/>
                  </a:cubicBezTo>
                  <a:cubicBezTo>
                    <a:pt x="3476" y="923"/>
                    <a:pt x="2280" y="1"/>
                    <a:pt x="999" y="1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2" name="Google Shape;2112;p13"/>
            <p:cNvSpPr/>
            <p:nvPr/>
          </p:nvSpPr>
          <p:spPr>
            <a:xfrm>
              <a:off x="4017150" y="1762100"/>
              <a:ext cx="101500" cy="62900"/>
            </a:xfrm>
            <a:custGeom>
              <a:avLst/>
              <a:gdLst/>
              <a:ahLst/>
              <a:cxnLst/>
              <a:rect l="l" t="t" r="r" b="b"/>
              <a:pathLst>
                <a:path w="4060" h="2516" extrusionOk="0">
                  <a:moveTo>
                    <a:pt x="1064" y="1"/>
                  </a:moveTo>
                  <a:cubicBezTo>
                    <a:pt x="990" y="1"/>
                    <a:pt x="915" y="4"/>
                    <a:pt x="840" y="9"/>
                  </a:cubicBezTo>
                  <a:cubicBezTo>
                    <a:pt x="742" y="17"/>
                    <a:pt x="740" y="164"/>
                    <a:pt x="832" y="164"/>
                  </a:cubicBezTo>
                  <a:cubicBezTo>
                    <a:pt x="835" y="164"/>
                    <a:pt x="837" y="163"/>
                    <a:pt x="840" y="163"/>
                  </a:cubicBezTo>
                  <a:cubicBezTo>
                    <a:pt x="911" y="158"/>
                    <a:pt x="982" y="155"/>
                    <a:pt x="1052" y="155"/>
                  </a:cubicBezTo>
                  <a:cubicBezTo>
                    <a:pt x="2359" y="155"/>
                    <a:pt x="3403" y="1046"/>
                    <a:pt x="3832" y="2257"/>
                  </a:cubicBezTo>
                  <a:lnTo>
                    <a:pt x="3832" y="2257"/>
                  </a:lnTo>
                  <a:cubicBezTo>
                    <a:pt x="3703" y="2192"/>
                    <a:pt x="3567" y="2169"/>
                    <a:pt x="3428" y="2169"/>
                  </a:cubicBezTo>
                  <a:cubicBezTo>
                    <a:pt x="3154" y="2169"/>
                    <a:pt x="2866" y="2257"/>
                    <a:pt x="2588" y="2296"/>
                  </a:cubicBezTo>
                  <a:cubicBezTo>
                    <a:pt x="2458" y="2314"/>
                    <a:pt x="2330" y="2322"/>
                    <a:pt x="2203" y="2322"/>
                  </a:cubicBezTo>
                  <a:cubicBezTo>
                    <a:pt x="1428" y="2322"/>
                    <a:pt x="718" y="2003"/>
                    <a:pt x="162" y="1434"/>
                  </a:cubicBezTo>
                  <a:cubicBezTo>
                    <a:pt x="146" y="1418"/>
                    <a:pt x="128" y="1412"/>
                    <a:pt x="111" y="1412"/>
                  </a:cubicBezTo>
                  <a:cubicBezTo>
                    <a:pt x="53" y="1412"/>
                    <a:pt x="1" y="1488"/>
                    <a:pt x="54" y="1542"/>
                  </a:cubicBezTo>
                  <a:cubicBezTo>
                    <a:pt x="501" y="2004"/>
                    <a:pt x="1048" y="2327"/>
                    <a:pt x="1687" y="2435"/>
                  </a:cubicBezTo>
                  <a:cubicBezTo>
                    <a:pt x="1854" y="2465"/>
                    <a:pt x="2024" y="2481"/>
                    <a:pt x="2193" y="2481"/>
                  </a:cubicBezTo>
                  <a:cubicBezTo>
                    <a:pt x="2328" y="2481"/>
                    <a:pt x="2462" y="2471"/>
                    <a:pt x="2595" y="2450"/>
                  </a:cubicBezTo>
                  <a:cubicBezTo>
                    <a:pt x="2856" y="2418"/>
                    <a:pt x="3146" y="2312"/>
                    <a:pt x="3417" y="2312"/>
                  </a:cubicBezTo>
                  <a:cubicBezTo>
                    <a:pt x="3594" y="2312"/>
                    <a:pt x="3763" y="2357"/>
                    <a:pt x="3912" y="2497"/>
                  </a:cubicBezTo>
                  <a:cubicBezTo>
                    <a:pt x="3927" y="2509"/>
                    <a:pt x="3945" y="2515"/>
                    <a:pt x="3964" y="2515"/>
                  </a:cubicBezTo>
                  <a:cubicBezTo>
                    <a:pt x="4012" y="2515"/>
                    <a:pt x="4060" y="2475"/>
                    <a:pt x="4043" y="2420"/>
                  </a:cubicBezTo>
                  <a:cubicBezTo>
                    <a:pt x="3648" y="1050"/>
                    <a:pt x="2507" y="1"/>
                    <a:pt x="1064" y="1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3" name="Google Shape;2113;p13"/>
            <p:cNvSpPr/>
            <p:nvPr/>
          </p:nvSpPr>
          <p:spPr>
            <a:xfrm>
              <a:off x="3958425" y="1642750"/>
              <a:ext cx="61250" cy="80125"/>
            </a:xfrm>
            <a:custGeom>
              <a:avLst/>
              <a:gdLst/>
              <a:ahLst/>
              <a:cxnLst/>
              <a:rect l="l" t="t" r="r" b="b"/>
              <a:pathLst>
                <a:path w="2450" h="3205" extrusionOk="0">
                  <a:moveTo>
                    <a:pt x="1795" y="1"/>
                  </a:moveTo>
                  <a:cubicBezTo>
                    <a:pt x="1587" y="286"/>
                    <a:pt x="1387" y="440"/>
                    <a:pt x="1156" y="586"/>
                  </a:cubicBezTo>
                  <a:cubicBezTo>
                    <a:pt x="932" y="740"/>
                    <a:pt x="701" y="894"/>
                    <a:pt x="478" y="1164"/>
                  </a:cubicBezTo>
                  <a:cubicBezTo>
                    <a:pt x="255" y="1441"/>
                    <a:pt x="39" y="1872"/>
                    <a:pt x="0" y="2257"/>
                  </a:cubicBezTo>
                  <a:lnTo>
                    <a:pt x="1895" y="3205"/>
                  </a:lnTo>
                  <a:cubicBezTo>
                    <a:pt x="2110" y="3027"/>
                    <a:pt x="2311" y="2604"/>
                    <a:pt x="2380" y="2227"/>
                  </a:cubicBezTo>
                  <a:cubicBezTo>
                    <a:pt x="2449" y="1857"/>
                    <a:pt x="2419" y="1533"/>
                    <a:pt x="2341" y="1287"/>
                  </a:cubicBezTo>
                  <a:cubicBezTo>
                    <a:pt x="2264" y="1048"/>
                    <a:pt x="2149" y="879"/>
                    <a:pt x="2041" y="686"/>
                  </a:cubicBezTo>
                  <a:cubicBezTo>
                    <a:pt x="1933" y="502"/>
                    <a:pt x="1833" y="286"/>
                    <a:pt x="1795" y="1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4" name="Google Shape;2114;p13"/>
            <p:cNvSpPr/>
            <p:nvPr/>
          </p:nvSpPr>
          <p:spPr>
            <a:xfrm>
              <a:off x="3956450" y="1640800"/>
              <a:ext cx="65150" cy="83975"/>
            </a:xfrm>
            <a:custGeom>
              <a:avLst/>
              <a:gdLst/>
              <a:ahLst/>
              <a:cxnLst/>
              <a:rect l="l" t="t" r="r" b="b"/>
              <a:pathLst>
                <a:path w="2606" h="3359" extrusionOk="0">
                  <a:moveTo>
                    <a:pt x="1876" y="0"/>
                  </a:moveTo>
                  <a:cubicBezTo>
                    <a:pt x="1855" y="0"/>
                    <a:pt x="1834" y="8"/>
                    <a:pt x="1820" y="25"/>
                  </a:cubicBezTo>
                  <a:cubicBezTo>
                    <a:pt x="1481" y="456"/>
                    <a:pt x="988" y="672"/>
                    <a:pt x="618" y="1065"/>
                  </a:cubicBezTo>
                  <a:cubicBezTo>
                    <a:pt x="295" y="1404"/>
                    <a:pt x="79" y="1850"/>
                    <a:pt x="10" y="2312"/>
                  </a:cubicBezTo>
                  <a:cubicBezTo>
                    <a:pt x="1" y="2368"/>
                    <a:pt x="51" y="2407"/>
                    <a:pt x="95" y="2407"/>
                  </a:cubicBezTo>
                  <a:cubicBezTo>
                    <a:pt x="124" y="2407"/>
                    <a:pt x="150" y="2390"/>
                    <a:pt x="156" y="2351"/>
                  </a:cubicBezTo>
                  <a:cubicBezTo>
                    <a:pt x="249" y="1758"/>
                    <a:pt x="565" y="1250"/>
                    <a:pt x="1050" y="888"/>
                  </a:cubicBezTo>
                  <a:cubicBezTo>
                    <a:pt x="1335" y="677"/>
                    <a:pt x="1602" y="502"/>
                    <a:pt x="1836" y="242"/>
                  </a:cubicBezTo>
                  <a:lnTo>
                    <a:pt x="1836" y="242"/>
                  </a:lnTo>
                  <a:cubicBezTo>
                    <a:pt x="1946" y="657"/>
                    <a:pt x="2220" y="967"/>
                    <a:pt x="2351" y="1388"/>
                  </a:cubicBezTo>
                  <a:cubicBezTo>
                    <a:pt x="2528" y="1989"/>
                    <a:pt x="2374" y="2782"/>
                    <a:pt x="1920" y="3229"/>
                  </a:cubicBezTo>
                  <a:cubicBezTo>
                    <a:pt x="1866" y="3282"/>
                    <a:pt x="1919" y="3359"/>
                    <a:pt x="1977" y="3359"/>
                  </a:cubicBezTo>
                  <a:cubicBezTo>
                    <a:pt x="1994" y="3359"/>
                    <a:pt x="2012" y="3352"/>
                    <a:pt x="2028" y="3336"/>
                  </a:cubicBezTo>
                  <a:cubicBezTo>
                    <a:pt x="2428" y="2951"/>
                    <a:pt x="2605" y="2328"/>
                    <a:pt x="2575" y="1789"/>
                  </a:cubicBezTo>
                  <a:cubicBezTo>
                    <a:pt x="2536" y="1142"/>
                    <a:pt x="2051" y="680"/>
                    <a:pt x="1951" y="56"/>
                  </a:cubicBezTo>
                  <a:cubicBezTo>
                    <a:pt x="1946" y="22"/>
                    <a:pt x="1911" y="0"/>
                    <a:pt x="1876" y="0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5" name="Google Shape;2115;p13"/>
            <p:cNvSpPr/>
            <p:nvPr/>
          </p:nvSpPr>
          <p:spPr>
            <a:xfrm>
              <a:off x="3912800" y="1639875"/>
              <a:ext cx="63350" cy="69900"/>
            </a:xfrm>
            <a:custGeom>
              <a:avLst/>
              <a:gdLst/>
              <a:ahLst/>
              <a:cxnLst/>
              <a:rect l="l" t="t" r="r" b="b"/>
              <a:pathLst>
                <a:path w="2534" h="2796" extrusionOk="0">
                  <a:moveTo>
                    <a:pt x="978" y="0"/>
                  </a:moveTo>
                  <a:cubicBezTo>
                    <a:pt x="986" y="170"/>
                    <a:pt x="901" y="386"/>
                    <a:pt x="778" y="524"/>
                  </a:cubicBezTo>
                  <a:cubicBezTo>
                    <a:pt x="655" y="663"/>
                    <a:pt x="285" y="1148"/>
                    <a:pt x="231" y="1325"/>
                  </a:cubicBezTo>
                  <a:cubicBezTo>
                    <a:pt x="0" y="2134"/>
                    <a:pt x="439" y="2719"/>
                    <a:pt x="678" y="2796"/>
                  </a:cubicBezTo>
                  <a:lnTo>
                    <a:pt x="2488" y="2080"/>
                  </a:lnTo>
                  <a:cubicBezTo>
                    <a:pt x="2534" y="1826"/>
                    <a:pt x="2503" y="1587"/>
                    <a:pt x="2418" y="1394"/>
                  </a:cubicBezTo>
                  <a:cubicBezTo>
                    <a:pt x="2341" y="1202"/>
                    <a:pt x="2218" y="1056"/>
                    <a:pt x="2087" y="909"/>
                  </a:cubicBezTo>
                  <a:cubicBezTo>
                    <a:pt x="1756" y="547"/>
                    <a:pt x="1386" y="247"/>
                    <a:pt x="978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6" name="Google Shape;2116;p13"/>
            <p:cNvSpPr/>
            <p:nvPr/>
          </p:nvSpPr>
          <p:spPr>
            <a:xfrm>
              <a:off x="3914925" y="1637900"/>
              <a:ext cx="65075" cy="73600"/>
            </a:xfrm>
            <a:custGeom>
              <a:avLst/>
              <a:gdLst/>
              <a:ahLst/>
              <a:cxnLst/>
              <a:rect l="l" t="t" r="r" b="b"/>
              <a:pathLst>
                <a:path w="2603" h="2944" extrusionOk="0">
                  <a:moveTo>
                    <a:pt x="895" y="0"/>
                  </a:moveTo>
                  <a:cubicBezTo>
                    <a:pt x="854" y="0"/>
                    <a:pt x="816" y="38"/>
                    <a:pt x="816" y="79"/>
                  </a:cubicBezTo>
                  <a:cubicBezTo>
                    <a:pt x="770" y="742"/>
                    <a:pt x="23" y="1096"/>
                    <a:pt x="8" y="1812"/>
                  </a:cubicBezTo>
                  <a:cubicBezTo>
                    <a:pt x="0" y="2220"/>
                    <a:pt x="154" y="2759"/>
                    <a:pt x="554" y="2937"/>
                  </a:cubicBezTo>
                  <a:cubicBezTo>
                    <a:pt x="566" y="2941"/>
                    <a:pt x="577" y="2944"/>
                    <a:pt x="588" y="2944"/>
                  </a:cubicBezTo>
                  <a:cubicBezTo>
                    <a:pt x="664" y="2944"/>
                    <a:pt x="712" y="2839"/>
                    <a:pt x="631" y="2806"/>
                  </a:cubicBezTo>
                  <a:cubicBezTo>
                    <a:pt x="23" y="2536"/>
                    <a:pt x="92" y="1589"/>
                    <a:pt x="385" y="1135"/>
                  </a:cubicBezTo>
                  <a:cubicBezTo>
                    <a:pt x="593" y="815"/>
                    <a:pt x="876" y="578"/>
                    <a:pt x="947" y="207"/>
                  </a:cubicBezTo>
                  <a:lnTo>
                    <a:pt x="947" y="207"/>
                  </a:lnTo>
                  <a:cubicBezTo>
                    <a:pt x="1624" y="638"/>
                    <a:pt x="2436" y="1275"/>
                    <a:pt x="2326" y="2159"/>
                  </a:cubicBezTo>
                  <a:cubicBezTo>
                    <a:pt x="2318" y="2205"/>
                    <a:pt x="2353" y="2228"/>
                    <a:pt x="2390" y="2228"/>
                  </a:cubicBezTo>
                  <a:cubicBezTo>
                    <a:pt x="2428" y="2228"/>
                    <a:pt x="2468" y="2205"/>
                    <a:pt x="2472" y="2159"/>
                  </a:cubicBezTo>
                  <a:cubicBezTo>
                    <a:pt x="2603" y="1165"/>
                    <a:pt x="1679" y="480"/>
                    <a:pt x="932" y="10"/>
                  </a:cubicBezTo>
                  <a:cubicBezTo>
                    <a:pt x="920" y="3"/>
                    <a:pt x="907" y="0"/>
                    <a:pt x="895" y="0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7" name="Google Shape;2117;p13"/>
            <p:cNvSpPr/>
            <p:nvPr/>
          </p:nvSpPr>
          <p:spPr>
            <a:xfrm>
              <a:off x="3862750" y="1708575"/>
              <a:ext cx="47950" cy="51275"/>
            </a:xfrm>
            <a:custGeom>
              <a:avLst/>
              <a:gdLst/>
              <a:ahLst/>
              <a:cxnLst/>
              <a:rect l="l" t="t" r="r" b="b"/>
              <a:pathLst>
                <a:path w="1918" h="2051" extrusionOk="0">
                  <a:moveTo>
                    <a:pt x="1188" y="1"/>
                  </a:moveTo>
                  <a:cubicBezTo>
                    <a:pt x="1019" y="1"/>
                    <a:pt x="865" y="32"/>
                    <a:pt x="747" y="94"/>
                  </a:cubicBezTo>
                  <a:cubicBezTo>
                    <a:pt x="639" y="148"/>
                    <a:pt x="570" y="217"/>
                    <a:pt x="454" y="264"/>
                  </a:cubicBezTo>
                  <a:cubicBezTo>
                    <a:pt x="400" y="285"/>
                    <a:pt x="334" y="298"/>
                    <a:pt x="264" y="298"/>
                  </a:cubicBezTo>
                  <a:cubicBezTo>
                    <a:pt x="184" y="298"/>
                    <a:pt x="97" y="281"/>
                    <a:pt x="15" y="240"/>
                  </a:cubicBezTo>
                  <a:lnTo>
                    <a:pt x="15" y="240"/>
                  </a:lnTo>
                  <a:cubicBezTo>
                    <a:pt x="0" y="572"/>
                    <a:pt x="208" y="987"/>
                    <a:pt x="547" y="1334"/>
                  </a:cubicBezTo>
                  <a:cubicBezTo>
                    <a:pt x="886" y="1681"/>
                    <a:pt x="1417" y="1973"/>
                    <a:pt x="1918" y="2050"/>
                  </a:cubicBezTo>
                  <a:lnTo>
                    <a:pt x="1841" y="140"/>
                  </a:lnTo>
                  <a:cubicBezTo>
                    <a:pt x="1625" y="47"/>
                    <a:pt x="1395" y="1"/>
                    <a:pt x="1188" y="1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8" name="Google Shape;2118;p13"/>
            <p:cNvSpPr/>
            <p:nvPr/>
          </p:nvSpPr>
          <p:spPr>
            <a:xfrm>
              <a:off x="3861200" y="1706600"/>
              <a:ext cx="52225" cy="55025"/>
            </a:xfrm>
            <a:custGeom>
              <a:avLst/>
              <a:gdLst/>
              <a:ahLst/>
              <a:cxnLst/>
              <a:rect l="l" t="t" r="r" b="b"/>
              <a:pathLst>
                <a:path w="2089" h="2201" extrusionOk="0">
                  <a:moveTo>
                    <a:pt x="1239" y="1"/>
                  </a:moveTo>
                  <a:cubicBezTo>
                    <a:pt x="1183" y="1"/>
                    <a:pt x="1127" y="4"/>
                    <a:pt x="1071" y="11"/>
                  </a:cubicBezTo>
                  <a:cubicBezTo>
                    <a:pt x="785" y="50"/>
                    <a:pt x="556" y="277"/>
                    <a:pt x="282" y="277"/>
                  </a:cubicBezTo>
                  <a:cubicBezTo>
                    <a:pt x="224" y="277"/>
                    <a:pt x="164" y="267"/>
                    <a:pt x="101" y="242"/>
                  </a:cubicBezTo>
                  <a:cubicBezTo>
                    <a:pt x="94" y="240"/>
                    <a:pt x="88" y="239"/>
                    <a:pt x="82" y="239"/>
                  </a:cubicBezTo>
                  <a:cubicBezTo>
                    <a:pt x="41" y="239"/>
                    <a:pt x="0" y="279"/>
                    <a:pt x="0" y="319"/>
                  </a:cubicBezTo>
                  <a:cubicBezTo>
                    <a:pt x="16" y="1313"/>
                    <a:pt x="1071" y="2037"/>
                    <a:pt x="1956" y="2198"/>
                  </a:cubicBezTo>
                  <a:cubicBezTo>
                    <a:pt x="1964" y="2200"/>
                    <a:pt x="1971" y="2201"/>
                    <a:pt x="1977" y="2201"/>
                  </a:cubicBezTo>
                  <a:cubicBezTo>
                    <a:pt x="2062" y="2201"/>
                    <a:pt x="2088" y="2074"/>
                    <a:pt x="2003" y="2052"/>
                  </a:cubicBezTo>
                  <a:cubicBezTo>
                    <a:pt x="1209" y="1911"/>
                    <a:pt x="244" y="1292"/>
                    <a:pt x="160" y="421"/>
                  </a:cubicBezTo>
                  <a:lnTo>
                    <a:pt x="160" y="421"/>
                  </a:lnTo>
                  <a:cubicBezTo>
                    <a:pt x="220" y="437"/>
                    <a:pt x="276" y="445"/>
                    <a:pt x="332" y="445"/>
                  </a:cubicBezTo>
                  <a:cubicBezTo>
                    <a:pt x="456" y="445"/>
                    <a:pt x="573" y="405"/>
                    <a:pt x="701" y="327"/>
                  </a:cubicBezTo>
                  <a:cubicBezTo>
                    <a:pt x="892" y="213"/>
                    <a:pt x="1084" y="166"/>
                    <a:pt x="1280" y="166"/>
                  </a:cubicBezTo>
                  <a:cubicBezTo>
                    <a:pt x="1479" y="166"/>
                    <a:pt x="1681" y="215"/>
                    <a:pt x="1887" y="289"/>
                  </a:cubicBezTo>
                  <a:cubicBezTo>
                    <a:pt x="1898" y="293"/>
                    <a:pt x="1908" y="295"/>
                    <a:pt x="1917" y="295"/>
                  </a:cubicBezTo>
                  <a:cubicBezTo>
                    <a:pt x="1987" y="295"/>
                    <a:pt x="2008" y="176"/>
                    <a:pt x="1926" y="142"/>
                  </a:cubicBezTo>
                  <a:cubicBezTo>
                    <a:pt x="1708" y="61"/>
                    <a:pt x="1475" y="1"/>
                    <a:pt x="1239" y="1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9" name="Google Shape;2119;p13"/>
            <p:cNvSpPr/>
            <p:nvPr/>
          </p:nvSpPr>
          <p:spPr>
            <a:xfrm>
              <a:off x="3877575" y="1753450"/>
              <a:ext cx="72400" cy="53550"/>
            </a:xfrm>
            <a:custGeom>
              <a:avLst/>
              <a:gdLst/>
              <a:ahLst/>
              <a:cxnLst/>
              <a:rect l="l" t="t" r="r" b="b"/>
              <a:pathLst>
                <a:path w="2896" h="2142" extrusionOk="0">
                  <a:moveTo>
                    <a:pt x="1251" y="1"/>
                  </a:moveTo>
                  <a:cubicBezTo>
                    <a:pt x="1216" y="1"/>
                    <a:pt x="1182" y="1"/>
                    <a:pt x="1147" y="1"/>
                  </a:cubicBezTo>
                  <a:cubicBezTo>
                    <a:pt x="909" y="1"/>
                    <a:pt x="655" y="70"/>
                    <a:pt x="454" y="255"/>
                  </a:cubicBezTo>
                  <a:cubicBezTo>
                    <a:pt x="223" y="471"/>
                    <a:pt x="92" y="802"/>
                    <a:pt x="46" y="1125"/>
                  </a:cubicBezTo>
                  <a:cubicBezTo>
                    <a:pt x="0" y="1456"/>
                    <a:pt x="0" y="1818"/>
                    <a:pt x="31" y="2142"/>
                  </a:cubicBezTo>
                  <a:cubicBezTo>
                    <a:pt x="316" y="1818"/>
                    <a:pt x="724" y="1734"/>
                    <a:pt x="1094" y="1711"/>
                  </a:cubicBezTo>
                  <a:cubicBezTo>
                    <a:pt x="1463" y="1695"/>
                    <a:pt x="1848" y="1726"/>
                    <a:pt x="2202" y="1572"/>
                  </a:cubicBezTo>
                  <a:cubicBezTo>
                    <a:pt x="2564" y="1426"/>
                    <a:pt x="2896" y="1018"/>
                    <a:pt x="2857" y="594"/>
                  </a:cubicBezTo>
                  <a:lnTo>
                    <a:pt x="1864" y="86"/>
                  </a:lnTo>
                  <a:cubicBezTo>
                    <a:pt x="1679" y="7"/>
                    <a:pt x="1460" y="1"/>
                    <a:pt x="1251" y="1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0" name="Google Shape;2120;p13"/>
            <p:cNvSpPr/>
            <p:nvPr/>
          </p:nvSpPr>
          <p:spPr>
            <a:xfrm>
              <a:off x="3874675" y="1751300"/>
              <a:ext cx="76275" cy="57700"/>
            </a:xfrm>
            <a:custGeom>
              <a:avLst/>
              <a:gdLst/>
              <a:ahLst/>
              <a:cxnLst/>
              <a:rect l="l" t="t" r="r" b="b"/>
              <a:pathLst>
                <a:path w="3051" h="2308" extrusionOk="0">
                  <a:moveTo>
                    <a:pt x="1370" y="1"/>
                  </a:moveTo>
                  <a:cubicBezTo>
                    <a:pt x="1006" y="1"/>
                    <a:pt x="651" y="107"/>
                    <a:pt x="409" y="403"/>
                  </a:cubicBezTo>
                  <a:cubicBezTo>
                    <a:pt x="1" y="903"/>
                    <a:pt x="31" y="1635"/>
                    <a:pt x="70" y="2228"/>
                  </a:cubicBezTo>
                  <a:cubicBezTo>
                    <a:pt x="75" y="2274"/>
                    <a:pt x="112" y="2307"/>
                    <a:pt x="149" y="2307"/>
                  </a:cubicBezTo>
                  <a:cubicBezTo>
                    <a:pt x="167" y="2307"/>
                    <a:pt x="186" y="2299"/>
                    <a:pt x="201" y="2282"/>
                  </a:cubicBezTo>
                  <a:cubicBezTo>
                    <a:pt x="971" y="1512"/>
                    <a:pt x="3042" y="2289"/>
                    <a:pt x="3050" y="680"/>
                  </a:cubicBezTo>
                  <a:cubicBezTo>
                    <a:pt x="3050" y="630"/>
                    <a:pt x="3012" y="605"/>
                    <a:pt x="2973" y="605"/>
                  </a:cubicBezTo>
                  <a:cubicBezTo>
                    <a:pt x="2935" y="605"/>
                    <a:pt x="2896" y="630"/>
                    <a:pt x="2896" y="680"/>
                  </a:cubicBezTo>
                  <a:cubicBezTo>
                    <a:pt x="2896" y="1712"/>
                    <a:pt x="1803" y="1650"/>
                    <a:pt x="1071" y="1735"/>
                  </a:cubicBezTo>
                  <a:cubicBezTo>
                    <a:pt x="740" y="1768"/>
                    <a:pt x="461" y="1869"/>
                    <a:pt x="213" y="2068"/>
                  </a:cubicBezTo>
                  <a:lnTo>
                    <a:pt x="213" y="2068"/>
                  </a:lnTo>
                  <a:cubicBezTo>
                    <a:pt x="190" y="1687"/>
                    <a:pt x="187" y="1275"/>
                    <a:pt x="309" y="911"/>
                  </a:cubicBezTo>
                  <a:cubicBezTo>
                    <a:pt x="496" y="378"/>
                    <a:pt x="937" y="162"/>
                    <a:pt x="1427" y="162"/>
                  </a:cubicBezTo>
                  <a:cubicBezTo>
                    <a:pt x="1603" y="162"/>
                    <a:pt x="1785" y="190"/>
                    <a:pt x="1964" y="241"/>
                  </a:cubicBezTo>
                  <a:cubicBezTo>
                    <a:pt x="1973" y="244"/>
                    <a:pt x="1981" y="245"/>
                    <a:pt x="1989" y="245"/>
                  </a:cubicBezTo>
                  <a:cubicBezTo>
                    <a:pt x="2063" y="245"/>
                    <a:pt x="2086" y="123"/>
                    <a:pt x="2003" y="95"/>
                  </a:cubicBezTo>
                  <a:cubicBezTo>
                    <a:pt x="1803" y="38"/>
                    <a:pt x="1585" y="1"/>
                    <a:pt x="1370" y="1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1" name="Google Shape;2121;p13"/>
            <p:cNvSpPr/>
            <p:nvPr/>
          </p:nvSpPr>
          <p:spPr>
            <a:xfrm>
              <a:off x="3928975" y="1770025"/>
              <a:ext cx="58350" cy="68750"/>
            </a:xfrm>
            <a:custGeom>
              <a:avLst/>
              <a:gdLst/>
              <a:ahLst/>
              <a:cxnLst/>
              <a:rect l="l" t="t" r="r" b="b"/>
              <a:pathLst>
                <a:path w="2334" h="2750" extrusionOk="0">
                  <a:moveTo>
                    <a:pt x="562" y="0"/>
                  </a:moveTo>
                  <a:cubicBezTo>
                    <a:pt x="254" y="93"/>
                    <a:pt x="0" y="462"/>
                    <a:pt x="0" y="832"/>
                  </a:cubicBezTo>
                  <a:cubicBezTo>
                    <a:pt x="0" y="1109"/>
                    <a:pt x="123" y="1356"/>
                    <a:pt x="254" y="1571"/>
                  </a:cubicBezTo>
                  <a:cubicBezTo>
                    <a:pt x="532" y="2033"/>
                    <a:pt x="947" y="2388"/>
                    <a:pt x="1325" y="2750"/>
                  </a:cubicBezTo>
                  <a:cubicBezTo>
                    <a:pt x="1248" y="2572"/>
                    <a:pt x="1348" y="2334"/>
                    <a:pt x="1486" y="2203"/>
                  </a:cubicBezTo>
                  <a:cubicBezTo>
                    <a:pt x="1625" y="2064"/>
                    <a:pt x="1794" y="1987"/>
                    <a:pt x="1941" y="1864"/>
                  </a:cubicBezTo>
                  <a:cubicBezTo>
                    <a:pt x="2164" y="1664"/>
                    <a:pt x="2310" y="1340"/>
                    <a:pt x="2326" y="1025"/>
                  </a:cubicBezTo>
                  <a:cubicBezTo>
                    <a:pt x="2334" y="709"/>
                    <a:pt x="2203" y="401"/>
                    <a:pt x="1995" y="231"/>
                  </a:cubicBezTo>
                  <a:lnTo>
                    <a:pt x="562" y="0"/>
                  </a:ln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2" name="Google Shape;2122;p13"/>
            <p:cNvSpPr/>
            <p:nvPr/>
          </p:nvSpPr>
          <p:spPr>
            <a:xfrm>
              <a:off x="3904525" y="1767925"/>
              <a:ext cx="85875" cy="72750"/>
            </a:xfrm>
            <a:custGeom>
              <a:avLst/>
              <a:gdLst/>
              <a:ahLst/>
              <a:cxnLst/>
              <a:rect l="l" t="t" r="r" b="b"/>
              <a:pathLst>
                <a:path w="3435" h="2910" extrusionOk="0">
                  <a:moveTo>
                    <a:pt x="1547" y="1"/>
                  </a:moveTo>
                  <a:cubicBezTo>
                    <a:pt x="1538" y="1"/>
                    <a:pt x="1528" y="3"/>
                    <a:pt x="1517" y="7"/>
                  </a:cubicBezTo>
                  <a:cubicBezTo>
                    <a:pt x="0" y="646"/>
                    <a:pt x="1617" y="2287"/>
                    <a:pt x="2249" y="2887"/>
                  </a:cubicBezTo>
                  <a:cubicBezTo>
                    <a:pt x="2264" y="2903"/>
                    <a:pt x="2282" y="2909"/>
                    <a:pt x="2299" y="2909"/>
                  </a:cubicBezTo>
                  <a:cubicBezTo>
                    <a:pt x="2342" y="2909"/>
                    <a:pt x="2383" y="2866"/>
                    <a:pt x="2372" y="2810"/>
                  </a:cubicBezTo>
                  <a:cubicBezTo>
                    <a:pt x="2287" y="2310"/>
                    <a:pt x="2834" y="2179"/>
                    <a:pt x="3081" y="1894"/>
                  </a:cubicBezTo>
                  <a:cubicBezTo>
                    <a:pt x="3211" y="1740"/>
                    <a:pt x="3296" y="1555"/>
                    <a:pt x="3342" y="1363"/>
                  </a:cubicBezTo>
                  <a:cubicBezTo>
                    <a:pt x="3435" y="955"/>
                    <a:pt x="3327" y="554"/>
                    <a:pt x="3027" y="261"/>
                  </a:cubicBezTo>
                  <a:cubicBezTo>
                    <a:pt x="3009" y="246"/>
                    <a:pt x="2990" y="239"/>
                    <a:pt x="2972" y="239"/>
                  </a:cubicBezTo>
                  <a:cubicBezTo>
                    <a:pt x="2910" y="239"/>
                    <a:pt x="2859" y="316"/>
                    <a:pt x="2919" y="369"/>
                  </a:cubicBezTo>
                  <a:cubicBezTo>
                    <a:pt x="3235" y="685"/>
                    <a:pt x="3296" y="1139"/>
                    <a:pt x="3111" y="1540"/>
                  </a:cubicBezTo>
                  <a:cubicBezTo>
                    <a:pt x="2980" y="1832"/>
                    <a:pt x="2757" y="1940"/>
                    <a:pt x="2518" y="2140"/>
                  </a:cubicBezTo>
                  <a:cubicBezTo>
                    <a:pt x="2343" y="2287"/>
                    <a:pt x="2234" y="2446"/>
                    <a:pt x="2215" y="2647"/>
                  </a:cubicBezTo>
                  <a:lnTo>
                    <a:pt x="2215" y="2647"/>
                  </a:lnTo>
                  <a:cubicBezTo>
                    <a:pt x="1954" y="2401"/>
                    <a:pt x="1694" y="2158"/>
                    <a:pt x="1479" y="1871"/>
                  </a:cubicBezTo>
                  <a:cubicBezTo>
                    <a:pt x="1086" y="1370"/>
                    <a:pt x="763" y="492"/>
                    <a:pt x="1563" y="154"/>
                  </a:cubicBezTo>
                  <a:cubicBezTo>
                    <a:pt x="1638" y="120"/>
                    <a:pt x="1617" y="1"/>
                    <a:pt x="1547" y="1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3" name="Google Shape;2123;p13"/>
            <p:cNvSpPr/>
            <p:nvPr/>
          </p:nvSpPr>
          <p:spPr>
            <a:xfrm>
              <a:off x="3960150" y="1767325"/>
              <a:ext cx="81475" cy="65875"/>
            </a:xfrm>
            <a:custGeom>
              <a:avLst/>
              <a:gdLst/>
              <a:ahLst/>
              <a:cxnLst/>
              <a:rect l="l" t="t" r="r" b="b"/>
              <a:pathLst>
                <a:path w="3259" h="2635" extrusionOk="0">
                  <a:moveTo>
                    <a:pt x="255" y="0"/>
                  </a:moveTo>
                  <a:cubicBezTo>
                    <a:pt x="8" y="309"/>
                    <a:pt x="1" y="786"/>
                    <a:pt x="162" y="1148"/>
                  </a:cubicBezTo>
                  <a:cubicBezTo>
                    <a:pt x="332" y="1518"/>
                    <a:pt x="632" y="1787"/>
                    <a:pt x="956" y="1995"/>
                  </a:cubicBezTo>
                  <a:cubicBezTo>
                    <a:pt x="1572" y="2388"/>
                    <a:pt x="2334" y="2627"/>
                    <a:pt x="3043" y="2634"/>
                  </a:cubicBezTo>
                  <a:cubicBezTo>
                    <a:pt x="2912" y="2449"/>
                    <a:pt x="2935" y="2180"/>
                    <a:pt x="3004" y="1957"/>
                  </a:cubicBezTo>
                  <a:cubicBezTo>
                    <a:pt x="3081" y="1733"/>
                    <a:pt x="3197" y="1525"/>
                    <a:pt x="3227" y="1294"/>
                  </a:cubicBezTo>
                  <a:cubicBezTo>
                    <a:pt x="3258" y="1063"/>
                    <a:pt x="3204" y="817"/>
                    <a:pt x="3081" y="632"/>
                  </a:cubicBezTo>
                  <a:cubicBezTo>
                    <a:pt x="2966" y="439"/>
                    <a:pt x="2773" y="309"/>
                    <a:pt x="2565" y="270"/>
                  </a:cubicBezTo>
                  <a:lnTo>
                    <a:pt x="255" y="0"/>
                  </a:ln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4" name="Google Shape;2124;p13"/>
            <p:cNvSpPr/>
            <p:nvPr/>
          </p:nvSpPr>
          <p:spPr>
            <a:xfrm>
              <a:off x="3937450" y="1765575"/>
              <a:ext cx="116025" cy="69550"/>
            </a:xfrm>
            <a:custGeom>
              <a:avLst/>
              <a:gdLst/>
              <a:ahLst/>
              <a:cxnLst/>
              <a:rect l="l" t="t" r="r" b="b"/>
              <a:pathLst>
                <a:path w="4641" h="2782" extrusionOk="0">
                  <a:moveTo>
                    <a:pt x="1154" y="0"/>
                  </a:moveTo>
                  <a:cubicBezTo>
                    <a:pt x="1132" y="0"/>
                    <a:pt x="1109" y="9"/>
                    <a:pt x="1094" y="32"/>
                  </a:cubicBezTo>
                  <a:cubicBezTo>
                    <a:pt x="0" y="1672"/>
                    <a:pt x="2780" y="2743"/>
                    <a:pt x="3951" y="2781"/>
                  </a:cubicBezTo>
                  <a:cubicBezTo>
                    <a:pt x="4012" y="2781"/>
                    <a:pt x="4043" y="2720"/>
                    <a:pt x="4020" y="2666"/>
                  </a:cubicBezTo>
                  <a:cubicBezTo>
                    <a:pt x="3727" y="2088"/>
                    <a:pt x="4359" y="1518"/>
                    <a:pt x="4166" y="910"/>
                  </a:cubicBezTo>
                  <a:cubicBezTo>
                    <a:pt x="4066" y="579"/>
                    <a:pt x="3827" y="363"/>
                    <a:pt x="3496" y="263"/>
                  </a:cubicBezTo>
                  <a:cubicBezTo>
                    <a:pt x="3487" y="260"/>
                    <a:pt x="3479" y="259"/>
                    <a:pt x="3471" y="259"/>
                  </a:cubicBezTo>
                  <a:cubicBezTo>
                    <a:pt x="3390" y="259"/>
                    <a:pt x="3366" y="388"/>
                    <a:pt x="3450" y="409"/>
                  </a:cubicBezTo>
                  <a:cubicBezTo>
                    <a:pt x="4641" y="760"/>
                    <a:pt x="3621" y="1859"/>
                    <a:pt x="3835" y="2622"/>
                  </a:cubicBezTo>
                  <a:lnTo>
                    <a:pt x="3835" y="2622"/>
                  </a:lnTo>
                  <a:cubicBezTo>
                    <a:pt x="3175" y="2582"/>
                    <a:pt x="2539" y="2391"/>
                    <a:pt x="1971" y="2042"/>
                  </a:cubicBezTo>
                  <a:cubicBezTo>
                    <a:pt x="1325" y="1641"/>
                    <a:pt x="724" y="871"/>
                    <a:pt x="1224" y="109"/>
                  </a:cubicBezTo>
                  <a:cubicBezTo>
                    <a:pt x="1263" y="55"/>
                    <a:pt x="1208" y="0"/>
                    <a:pt x="1154" y="0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5" name="Google Shape;2125;p13"/>
            <p:cNvSpPr/>
            <p:nvPr/>
          </p:nvSpPr>
          <p:spPr>
            <a:xfrm>
              <a:off x="4012525" y="1733450"/>
              <a:ext cx="70875" cy="49150"/>
            </a:xfrm>
            <a:custGeom>
              <a:avLst/>
              <a:gdLst/>
              <a:ahLst/>
              <a:cxnLst/>
              <a:rect l="l" t="t" r="r" b="b"/>
              <a:pathLst>
                <a:path w="2835" h="1966" extrusionOk="0">
                  <a:moveTo>
                    <a:pt x="1079" y="1"/>
                  </a:moveTo>
                  <a:cubicBezTo>
                    <a:pt x="945" y="1"/>
                    <a:pt x="814" y="26"/>
                    <a:pt x="693" y="85"/>
                  </a:cubicBezTo>
                  <a:lnTo>
                    <a:pt x="0" y="1371"/>
                  </a:lnTo>
                  <a:cubicBezTo>
                    <a:pt x="301" y="1694"/>
                    <a:pt x="709" y="1910"/>
                    <a:pt x="1125" y="1956"/>
                  </a:cubicBezTo>
                  <a:cubicBezTo>
                    <a:pt x="1183" y="1963"/>
                    <a:pt x="1242" y="1966"/>
                    <a:pt x="1299" y="1966"/>
                  </a:cubicBezTo>
                  <a:cubicBezTo>
                    <a:pt x="1661" y="1966"/>
                    <a:pt x="2008" y="1843"/>
                    <a:pt x="2280" y="1617"/>
                  </a:cubicBezTo>
                  <a:cubicBezTo>
                    <a:pt x="2534" y="1409"/>
                    <a:pt x="2673" y="1140"/>
                    <a:pt x="2834" y="847"/>
                  </a:cubicBezTo>
                  <a:cubicBezTo>
                    <a:pt x="2657" y="732"/>
                    <a:pt x="2480" y="616"/>
                    <a:pt x="2311" y="508"/>
                  </a:cubicBezTo>
                  <a:cubicBezTo>
                    <a:pt x="2057" y="347"/>
                    <a:pt x="1802" y="177"/>
                    <a:pt x="1525" y="85"/>
                  </a:cubicBezTo>
                  <a:cubicBezTo>
                    <a:pt x="1379" y="32"/>
                    <a:pt x="1227" y="1"/>
                    <a:pt x="1079" y="1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6" name="Google Shape;2126;p13"/>
            <p:cNvSpPr/>
            <p:nvPr/>
          </p:nvSpPr>
          <p:spPr>
            <a:xfrm>
              <a:off x="4009825" y="1731925"/>
              <a:ext cx="75700" cy="52450"/>
            </a:xfrm>
            <a:custGeom>
              <a:avLst/>
              <a:gdLst/>
              <a:ahLst/>
              <a:cxnLst/>
              <a:rect l="l" t="t" r="r" b="b"/>
              <a:pathLst>
                <a:path w="3028" h="2098" extrusionOk="0">
                  <a:moveTo>
                    <a:pt x="1189" y="1"/>
                  </a:moveTo>
                  <a:cubicBezTo>
                    <a:pt x="1055" y="1"/>
                    <a:pt x="918" y="22"/>
                    <a:pt x="778" y="69"/>
                  </a:cubicBezTo>
                  <a:cubicBezTo>
                    <a:pt x="695" y="97"/>
                    <a:pt x="718" y="219"/>
                    <a:pt x="792" y="219"/>
                  </a:cubicBezTo>
                  <a:cubicBezTo>
                    <a:pt x="800" y="219"/>
                    <a:pt x="808" y="218"/>
                    <a:pt x="817" y="215"/>
                  </a:cubicBezTo>
                  <a:cubicBezTo>
                    <a:pt x="946" y="172"/>
                    <a:pt x="1071" y="153"/>
                    <a:pt x="1191" y="153"/>
                  </a:cubicBezTo>
                  <a:cubicBezTo>
                    <a:pt x="1562" y="153"/>
                    <a:pt x="1894" y="335"/>
                    <a:pt x="2226" y="539"/>
                  </a:cubicBezTo>
                  <a:cubicBezTo>
                    <a:pt x="2526" y="723"/>
                    <a:pt x="2919" y="839"/>
                    <a:pt x="2673" y="1216"/>
                  </a:cubicBezTo>
                  <a:cubicBezTo>
                    <a:pt x="2360" y="1701"/>
                    <a:pt x="1895" y="1928"/>
                    <a:pt x="1415" y="1928"/>
                  </a:cubicBezTo>
                  <a:cubicBezTo>
                    <a:pt x="974" y="1928"/>
                    <a:pt x="520" y="1736"/>
                    <a:pt x="162" y="1378"/>
                  </a:cubicBezTo>
                  <a:cubicBezTo>
                    <a:pt x="147" y="1362"/>
                    <a:pt x="129" y="1356"/>
                    <a:pt x="112" y="1356"/>
                  </a:cubicBezTo>
                  <a:cubicBezTo>
                    <a:pt x="53" y="1356"/>
                    <a:pt x="1" y="1432"/>
                    <a:pt x="54" y="1486"/>
                  </a:cubicBezTo>
                  <a:cubicBezTo>
                    <a:pt x="421" y="1852"/>
                    <a:pt x="885" y="2097"/>
                    <a:pt x="1402" y="2097"/>
                  </a:cubicBezTo>
                  <a:cubicBezTo>
                    <a:pt x="1483" y="2097"/>
                    <a:pt x="1565" y="2091"/>
                    <a:pt x="1649" y="2079"/>
                  </a:cubicBezTo>
                  <a:cubicBezTo>
                    <a:pt x="2334" y="1979"/>
                    <a:pt x="2688" y="1517"/>
                    <a:pt x="3004" y="947"/>
                  </a:cubicBezTo>
                  <a:cubicBezTo>
                    <a:pt x="3027" y="908"/>
                    <a:pt x="3012" y="862"/>
                    <a:pt x="2981" y="839"/>
                  </a:cubicBezTo>
                  <a:cubicBezTo>
                    <a:pt x="2444" y="494"/>
                    <a:pt x="1844" y="1"/>
                    <a:pt x="1189" y="1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7" name="Google Shape;2127;p13"/>
            <p:cNvSpPr/>
            <p:nvPr/>
          </p:nvSpPr>
          <p:spPr>
            <a:xfrm>
              <a:off x="3976125" y="1676600"/>
              <a:ext cx="76075" cy="65650"/>
            </a:xfrm>
            <a:custGeom>
              <a:avLst/>
              <a:gdLst/>
              <a:ahLst/>
              <a:cxnLst/>
              <a:rect l="l" t="t" r="r" b="b"/>
              <a:pathLst>
                <a:path w="3043" h="2626" extrusionOk="0">
                  <a:moveTo>
                    <a:pt x="2872" y="1"/>
                  </a:moveTo>
                  <a:cubicBezTo>
                    <a:pt x="2717" y="1"/>
                    <a:pt x="2558" y="22"/>
                    <a:pt x="2411" y="49"/>
                  </a:cubicBezTo>
                  <a:cubicBezTo>
                    <a:pt x="1541" y="203"/>
                    <a:pt x="371" y="880"/>
                    <a:pt x="1" y="2236"/>
                  </a:cubicBezTo>
                  <a:lnTo>
                    <a:pt x="2134" y="2621"/>
                  </a:lnTo>
                  <a:cubicBezTo>
                    <a:pt x="2150" y="2624"/>
                    <a:pt x="2167" y="2626"/>
                    <a:pt x="2184" y="2626"/>
                  </a:cubicBezTo>
                  <a:cubicBezTo>
                    <a:pt x="2404" y="2626"/>
                    <a:pt x="2700" y="2359"/>
                    <a:pt x="2843" y="2058"/>
                  </a:cubicBezTo>
                  <a:cubicBezTo>
                    <a:pt x="3043" y="1612"/>
                    <a:pt x="2766" y="865"/>
                    <a:pt x="2750" y="649"/>
                  </a:cubicBezTo>
                  <a:cubicBezTo>
                    <a:pt x="2727" y="426"/>
                    <a:pt x="2789" y="149"/>
                    <a:pt x="2943" y="2"/>
                  </a:cubicBezTo>
                  <a:cubicBezTo>
                    <a:pt x="2919" y="1"/>
                    <a:pt x="2896" y="1"/>
                    <a:pt x="2872" y="1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8" name="Google Shape;2128;p13"/>
            <p:cNvSpPr/>
            <p:nvPr/>
          </p:nvSpPr>
          <p:spPr>
            <a:xfrm>
              <a:off x="3973750" y="1674725"/>
              <a:ext cx="79800" cy="69325"/>
            </a:xfrm>
            <a:custGeom>
              <a:avLst/>
              <a:gdLst/>
              <a:ahLst/>
              <a:cxnLst/>
              <a:rect l="l" t="t" r="r" b="b"/>
              <a:pathLst>
                <a:path w="3192" h="2773" extrusionOk="0">
                  <a:moveTo>
                    <a:pt x="3038" y="0"/>
                  </a:moveTo>
                  <a:cubicBezTo>
                    <a:pt x="1628" y="23"/>
                    <a:pt x="419" y="948"/>
                    <a:pt x="19" y="2295"/>
                  </a:cubicBezTo>
                  <a:cubicBezTo>
                    <a:pt x="0" y="2351"/>
                    <a:pt x="46" y="2387"/>
                    <a:pt x="92" y="2387"/>
                  </a:cubicBezTo>
                  <a:cubicBezTo>
                    <a:pt x="122" y="2387"/>
                    <a:pt x="153" y="2371"/>
                    <a:pt x="165" y="2334"/>
                  </a:cubicBezTo>
                  <a:cubicBezTo>
                    <a:pt x="536" y="1102"/>
                    <a:pt x="1615" y="242"/>
                    <a:pt x="2892" y="160"/>
                  </a:cubicBezTo>
                  <a:lnTo>
                    <a:pt x="2892" y="160"/>
                  </a:lnTo>
                  <a:cubicBezTo>
                    <a:pt x="2775" y="369"/>
                    <a:pt x="2747" y="595"/>
                    <a:pt x="2791" y="847"/>
                  </a:cubicBezTo>
                  <a:cubicBezTo>
                    <a:pt x="2822" y="1063"/>
                    <a:pt x="2891" y="1271"/>
                    <a:pt x="2914" y="1494"/>
                  </a:cubicBezTo>
                  <a:cubicBezTo>
                    <a:pt x="2961" y="1918"/>
                    <a:pt x="2807" y="2619"/>
                    <a:pt x="2229" y="2619"/>
                  </a:cubicBezTo>
                  <a:cubicBezTo>
                    <a:pt x="2129" y="2619"/>
                    <a:pt x="2129" y="2773"/>
                    <a:pt x="2229" y="2773"/>
                  </a:cubicBezTo>
                  <a:cubicBezTo>
                    <a:pt x="2645" y="2773"/>
                    <a:pt x="2984" y="2349"/>
                    <a:pt x="3061" y="1972"/>
                  </a:cubicBezTo>
                  <a:cubicBezTo>
                    <a:pt x="3192" y="1371"/>
                    <a:pt x="2676" y="663"/>
                    <a:pt x="3092" y="131"/>
                  </a:cubicBezTo>
                  <a:cubicBezTo>
                    <a:pt x="3130" y="85"/>
                    <a:pt x="3107" y="0"/>
                    <a:pt x="3038" y="0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9" name="Google Shape;2129;p13"/>
            <p:cNvSpPr/>
            <p:nvPr/>
          </p:nvSpPr>
          <p:spPr>
            <a:xfrm>
              <a:off x="3948400" y="1675875"/>
              <a:ext cx="58950" cy="57975"/>
            </a:xfrm>
            <a:custGeom>
              <a:avLst/>
              <a:gdLst/>
              <a:ahLst/>
              <a:cxnLst/>
              <a:rect l="l" t="t" r="r" b="b"/>
              <a:pathLst>
                <a:path w="2358" h="2319" extrusionOk="0">
                  <a:moveTo>
                    <a:pt x="1926" y="1"/>
                  </a:moveTo>
                  <a:cubicBezTo>
                    <a:pt x="1912" y="15"/>
                    <a:pt x="1900" y="30"/>
                    <a:pt x="1889" y="47"/>
                  </a:cubicBezTo>
                  <a:lnTo>
                    <a:pt x="1889" y="47"/>
                  </a:lnTo>
                  <a:cubicBezTo>
                    <a:pt x="1902" y="32"/>
                    <a:pt x="1914" y="17"/>
                    <a:pt x="1926" y="1"/>
                  </a:cubicBezTo>
                  <a:close/>
                  <a:moveTo>
                    <a:pt x="1889" y="47"/>
                  </a:moveTo>
                  <a:cubicBezTo>
                    <a:pt x="1640" y="330"/>
                    <a:pt x="1184" y="386"/>
                    <a:pt x="833" y="540"/>
                  </a:cubicBezTo>
                  <a:cubicBezTo>
                    <a:pt x="394" y="724"/>
                    <a:pt x="70" y="1148"/>
                    <a:pt x="1" y="1625"/>
                  </a:cubicBezTo>
                  <a:lnTo>
                    <a:pt x="1888" y="2319"/>
                  </a:lnTo>
                  <a:cubicBezTo>
                    <a:pt x="2203" y="2126"/>
                    <a:pt x="2357" y="1710"/>
                    <a:pt x="2250" y="1348"/>
                  </a:cubicBezTo>
                  <a:cubicBezTo>
                    <a:pt x="2180" y="1109"/>
                    <a:pt x="2019" y="909"/>
                    <a:pt x="1911" y="686"/>
                  </a:cubicBezTo>
                  <a:cubicBezTo>
                    <a:pt x="1812" y="482"/>
                    <a:pt x="1772" y="220"/>
                    <a:pt x="1889" y="47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0" name="Google Shape;2130;p13"/>
            <p:cNvSpPr/>
            <p:nvPr/>
          </p:nvSpPr>
          <p:spPr>
            <a:xfrm>
              <a:off x="3946325" y="1674000"/>
              <a:ext cx="70250" cy="61900"/>
            </a:xfrm>
            <a:custGeom>
              <a:avLst/>
              <a:gdLst/>
              <a:ahLst/>
              <a:cxnLst/>
              <a:rect l="l" t="t" r="r" b="b"/>
              <a:pathLst>
                <a:path w="2810" h="2476" extrusionOk="0">
                  <a:moveTo>
                    <a:pt x="2006" y="0"/>
                  </a:moveTo>
                  <a:cubicBezTo>
                    <a:pt x="1988" y="0"/>
                    <a:pt x="1970" y="7"/>
                    <a:pt x="1955" y="22"/>
                  </a:cubicBezTo>
                  <a:cubicBezTo>
                    <a:pt x="1601" y="422"/>
                    <a:pt x="1016" y="399"/>
                    <a:pt x="600" y="707"/>
                  </a:cubicBezTo>
                  <a:cubicBezTo>
                    <a:pt x="276" y="946"/>
                    <a:pt x="84" y="1292"/>
                    <a:pt x="15" y="1685"/>
                  </a:cubicBezTo>
                  <a:cubicBezTo>
                    <a:pt x="1" y="1740"/>
                    <a:pt x="48" y="1777"/>
                    <a:pt x="93" y="1777"/>
                  </a:cubicBezTo>
                  <a:cubicBezTo>
                    <a:pt x="123" y="1777"/>
                    <a:pt x="152" y="1761"/>
                    <a:pt x="161" y="1724"/>
                  </a:cubicBezTo>
                  <a:cubicBezTo>
                    <a:pt x="276" y="1123"/>
                    <a:pt x="662" y="769"/>
                    <a:pt x="1231" y="584"/>
                  </a:cubicBezTo>
                  <a:cubicBezTo>
                    <a:pt x="1448" y="510"/>
                    <a:pt x="1654" y="443"/>
                    <a:pt x="1834" y="327"/>
                  </a:cubicBezTo>
                  <a:lnTo>
                    <a:pt x="1834" y="327"/>
                  </a:lnTo>
                  <a:cubicBezTo>
                    <a:pt x="1747" y="1010"/>
                    <a:pt x="2809" y="1697"/>
                    <a:pt x="1932" y="2324"/>
                  </a:cubicBezTo>
                  <a:cubicBezTo>
                    <a:pt x="1868" y="2376"/>
                    <a:pt x="1911" y="2476"/>
                    <a:pt x="1972" y="2476"/>
                  </a:cubicBezTo>
                  <a:cubicBezTo>
                    <a:pt x="1984" y="2476"/>
                    <a:pt x="1997" y="2472"/>
                    <a:pt x="2009" y="2463"/>
                  </a:cubicBezTo>
                  <a:cubicBezTo>
                    <a:pt x="2271" y="2270"/>
                    <a:pt x="2440" y="2001"/>
                    <a:pt x="2440" y="1670"/>
                  </a:cubicBezTo>
                  <a:cubicBezTo>
                    <a:pt x="2440" y="1154"/>
                    <a:pt x="1740" y="607"/>
                    <a:pt x="2079" y="114"/>
                  </a:cubicBezTo>
                  <a:cubicBezTo>
                    <a:pt x="2113" y="62"/>
                    <a:pt x="2060" y="0"/>
                    <a:pt x="2006" y="0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1" name="Google Shape;2131;p13"/>
            <p:cNvSpPr/>
            <p:nvPr/>
          </p:nvSpPr>
          <p:spPr>
            <a:xfrm>
              <a:off x="3979800" y="1710350"/>
              <a:ext cx="64900" cy="49550"/>
            </a:xfrm>
            <a:custGeom>
              <a:avLst/>
              <a:gdLst/>
              <a:ahLst/>
              <a:cxnLst/>
              <a:rect l="l" t="t" r="r" b="b"/>
              <a:pathLst>
                <a:path w="2596" h="1982" extrusionOk="0">
                  <a:moveTo>
                    <a:pt x="2595" y="0"/>
                  </a:moveTo>
                  <a:cubicBezTo>
                    <a:pt x="2488" y="293"/>
                    <a:pt x="2164" y="454"/>
                    <a:pt x="1848" y="501"/>
                  </a:cubicBezTo>
                  <a:cubicBezTo>
                    <a:pt x="1756" y="512"/>
                    <a:pt x="1662" y="516"/>
                    <a:pt x="1568" y="516"/>
                  </a:cubicBezTo>
                  <a:cubicBezTo>
                    <a:pt x="1342" y="516"/>
                    <a:pt x="1114" y="493"/>
                    <a:pt x="886" y="493"/>
                  </a:cubicBezTo>
                  <a:cubicBezTo>
                    <a:pt x="562" y="501"/>
                    <a:pt x="224" y="562"/>
                    <a:pt x="0" y="793"/>
                  </a:cubicBezTo>
                  <a:lnTo>
                    <a:pt x="208" y="1787"/>
                  </a:lnTo>
                  <a:cubicBezTo>
                    <a:pt x="411" y="1921"/>
                    <a:pt x="644" y="1981"/>
                    <a:pt x="877" y="1981"/>
                  </a:cubicBezTo>
                  <a:cubicBezTo>
                    <a:pt x="1245" y="1981"/>
                    <a:pt x="1615" y="1831"/>
                    <a:pt x="1879" y="1586"/>
                  </a:cubicBezTo>
                  <a:cubicBezTo>
                    <a:pt x="2310" y="1186"/>
                    <a:pt x="2503" y="585"/>
                    <a:pt x="2595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2" name="Google Shape;2132;p13"/>
            <p:cNvSpPr/>
            <p:nvPr/>
          </p:nvSpPr>
          <p:spPr>
            <a:xfrm>
              <a:off x="3976925" y="1708375"/>
              <a:ext cx="69750" cy="53200"/>
            </a:xfrm>
            <a:custGeom>
              <a:avLst/>
              <a:gdLst/>
              <a:ahLst/>
              <a:cxnLst/>
              <a:rect l="l" t="t" r="r" b="b"/>
              <a:pathLst>
                <a:path w="2790" h="2128" extrusionOk="0">
                  <a:moveTo>
                    <a:pt x="2702" y="0"/>
                  </a:moveTo>
                  <a:cubicBezTo>
                    <a:pt x="2679" y="0"/>
                    <a:pt x="2657" y="12"/>
                    <a:pt x="2641" y="41"/>
                  </a:cubicBezTo>
                  <a:cubicBezTo>
                    <a:pt x="2411" y="505"/>
                    <a:pt x="1936" y="536"/>
                    <a:pt x="1430" y="536"/>
                  </a:cubicBezTo>
                  <a:cubicBezTo>
                    <a:pt x="1353" y="536"/>
                    <a:pt x="1275" y="536"/>
                    <a:pt x="1197" y="536"/>
                  </a:cubicBezTo>
                  <a:cubicBezTo>
                    <a:pt x="779" y="536"/>
                    <a:pt x="362" y="556"/>
                    <a:pt x="61" y="818"/>
                  </a:cubicBezTo>
                  <a:cubicBezTo>
                    <a:pt x="0" y="867"/>
                    <a:pt x="60" y="945"/>
                    <a:pt x="122" y="945"/>
                  </a:cubicBezTo>
                  <a:cubicBezTo>
                    <a:pt x="138" y="945"/>
                    <a:pt x="155" y="939"/>
                    <a:pt x="169" y="926"/>
                  </a:cubicBezTo>
                  <a:cubicBezTo>
                    <a:pt x="437" y="692"/>
                    <a:pt x="789" y="657"/>
                    <a:pt x="1153" y="657"/>
                  </a:cubicBezTo>
                  <a:cubicBezTo>
                    <a:pt x="1308" y="657"/>
                    <a:pt x="1465" y="664"/>
                    <a:pt x="1618" y="664"/>
                  </a:cubicBezTo>
                  <a:cubicBezTo>
                    <a:pt x="1978" y="664"/>
                    <a:pt x="2320" y="629"/>
                    <a:pt x="2569" y="396"/>
                  </a:cubicBezTo>
                  <a:lnTo>
                    <a:pt x="2569" y="396"/>
                  </a:lnTo>
                  <a:cubicBezTo>
                    <a:pt x="2473" y="822"/>
                    <a:pt x="2310" y="1248"/>
                    <a:pt x="1994" y="1558"/>
                  </a:cubicBezTo>
                  <a:cubicBezTo>
                    <a:pt x="1723" y="1824"/>
                    <a:pt x="1372" y="1973"/>
                    <a:pt x="1014" y="1973"/>
                  </a:cubicBezTo>
                  <a:cubicBezTo>
                    <a:pt x="793" y="1973"/>
                    <a:pt x="570" y="1917"/>
                    <a:pt x="362" y="1796"/>
                  </a:cubicBezTo>
                  <a:cubicBezTo>
                    <a:pt x="348" y="1788"/>
                    <a:pt x="335" y="1784"/>
                    <a:pt x="323" y="1784"/>
                  </a:cubicBezTo>
                  <a:cubicBezTo>
                    <a:pt x="257" y="1784"/>
                    <a:pt x="213" y="1888"/>
                    <a:pt x="285" y="1927"/>
                  </a:cubicBezTo>
                  <a:cubicBezTo>
                    <a:pt x="518" y="2062"/>
                    <a:pt x="770" y="2128"/>
                    <a:pt x="1021" y="2128"/>
                  </a:cubicBezTo>
                  <a:cubicBezTo>
                    <a:pt x="1316" y="2128"/>
                    <a:pt x="1609" y="2037"/>
                    <a:pt x="1871" y="1858"/>
                  </a:cubicBezTo>
                  <a:cubicBezTo>
                    <a:pt x="2449" y="1465"/>
                    <a:pt x="2672" y="757"/>
                    <a:pt x="2780" y="102"/>
                  </a:cubicBezTo>
                  <a:cubicBezTo>
                    <a:pt x="2790" y="46"/>
                    <a:pt x="2746" y="0"/>
                    <a:pt x="2702" y="0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3" name="Google Shape;2133;p13"/>
            <p:cNvSpPr/>
            <p:nvPr/>
          </p:nvSpPr>
          <p:spPr>
            <a:xfrm>
              <a:off x="3879300" y="1672225"/>
              <a:ext cx="71050" cy="79350"/>
            </a:xfrm>
            <a:custGeom>
              <a:avLst/>
              <a:gdLst/>
              <a:ahLst/>
              <a:cxnLst/>
              <a:rect l="l" t="t" r="r" b="b"/>
              <a:pathLst>
                <a:path w="2842" h="3174" extrusionOk="0">
                  <a:moveTo>
                    <a:pt x="1071" y="0"/>
                  </a:moveTo>
                  <a:cubicBezTo>
                    <a:pt x="0" y="1887"/>
                    <a:pt x="1695" y="3042"/>
                    <a:pt x="2311" y="3173"/>
                  </a:cubicBezTo>
                  <a:lnTo>
                    <a:pt x="2842" y="1872"/>
                  </a:lnTo>
                  <a:cubicBezTo>
                    <a:pt x="2757" y="1656"/>
                    <a:pt x="2611" y="1456"/>
                    <a:pt x="2434" y="1294"/>
                  </a:cubicBezTo>
                  <a:cubicBezTo>
                    <a:pt x="2180" y="1078"/>
                    <a:pt x="1872" y="947"/>
                    <a:pt x="1594" y="763"/>
                  </a:cubicBezTo>
                  <a:cubicBezTo>
                    <a:pt x="1325" y="578"/>
                    <a:pt x="924" y="262"/>
                    <a:pt x="1071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4" name="Google Shape;2134;p13"/>
            <p:cNvSpPr/>
            <p:nvPr/>
          </p:nvSpPr>
          <p:spPr>
            <a:xfrm>
              <a:off x="3891800" y="1670325"/>
              <a:ext cx="60900" cy="83225"/>
            </a:xfrm>
            <a:custGeom>
              <a:avLst/>
              <a:gdLst/>
              <a:ahLst/>
              <a:cxnLst/>
              <a:rect l="l" t="t" r="r" b="b"/>
              <a:pathLst>
                <a:path w="2436" h="3329" extrusionOk="0">
                  <a:moveTo>
                    <a:pt x="566" y="1"/>
                  </a:moveTo>
                  <a:cubicBezTo>
                    <a:pt x="541" y="1"/>
                    <a:pt x="517" y="12"/>
                    <a:pt x="501" y="38"/>
                  </a:cubicBezTo>
                  <a:cubicBezTo>
                    <a:pt x="116" y="769"/>
                    <a:pt x="1" y="1593"/>
                    <a:pt x="463" y="2317"/>
                  </a:cubicBezTo>
                  <a:cubicBezTo>
                    <a:pt x="756" y="2779"/>
                    <a:pt x="1248" y="3195"/>
                    <a:pt x="1788" y="3326"/>
                  </a:cubicBezTo>
                  <a:cubicBezTo>
                    <a:pt x="1795" y="3328"/>
                    <a:pt x="1802" y="3328"/>
                    <a:pt x="1808" y="3328"/>
                  </a:cubicBezTo>
                  <a:cubicBezTo>
                    <a:pt x="1893" y="3328"/>
                    <a:pt x="1919" y="3201"/>
                    <a:pt x="1834" y="3180"/>
                  </a:cubicBezTo>
                  <a:cubicBezTo>
                    <a:pt x="1372" y="3064"/>
                    <a:pt x="956" y="2733"/>
                    <a:pt x="679" y="2356"/>
                  </a:cubicBezTo>
                  <a:cubicBezTo>
                    <a:pt x="221" y="1741"/>
                    <a:pt x="230" y="1036"/>
                    <a:pt x="511" y="369"/>
                  </a:cubicBezTo>
                  <a:lnTo>
                    <a:pt x="511" y="369"/>
                  </a:lnTo>
                  <a:cubicBezTo>
                    <a:pt x="575" y="513"/>
                    <a:pt x="709" y="634"/>
                    <a:pt x="840" y="746"/>
                  </a:cubicBezTo>
                  <a:cubicBezTo>
                    <a:pt x="1356" y="1170"/>
                    <a:pt x="1980" y="1339"/>
                    <a:pt x="2273" y="1986"/>
                  </a:cubicBezTo>
                  <a:cubicBezTo>
                    <a:pt x="2287" y="2016"/>
                    <a:pt x="2311" y="2028"/>
                    <a:pt x="2334" y="2028"/>
                  </a:cubicBezTo>
                  <a:cubicBezTo>
                    <a:pt x="2384" y="2028"/>
                    <a:pt x="2435" y="1972"/>
                    <a:pt x="2404" y="1909"/>
                  </a:cubicBezTo>
                  <a:cubicBezTo>
                    <a:pt x="2265" y="1593"/>
                    <a:pt x="2057" y="1355"/>
                    <a:pt x="1772" y="1162"/>
                  </a:cubicBezTo>
                  <a:cubicBezTo>
                    <a:pt x="1472" y="954"/>
                    <a:pt x="494" y="569"/>
                    <a:pt x="640" y="99"/>
                  </a:cubicBezTo>
                  <a:cubicBezTo>
                    <a:pt x="660" y="43"/>
                    <a:pt x="613" y="1"/>
                    <a:pt x="566" y="1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5" name="Google Shape;2135;p13"/>
            <p:cNvSpPr/>
            <p:nvPr/>
          </p:nvSpPr>
          <p:spPr>
            <a:xfrm>
              <a:off x="3952075" y="1715950"/>
              <a:ext cx="10025" cy="9700"/>
            </a:xfrm>
            <a:custGeom>
              <a:avLst/>
              <a:gdLst/>
              <a:ahLst/>
              <a:cxnLst/>
              <a:rect l="l" t="t" r="r" b="b"/>
              <a:pathLst>
                <a:path w="401" h="388" extrusionOk="0">
                  <a:moveTo>
                    <a:pt x="192" y="0"/>
                  </a:moveTo>
                  <a:cubicBezTo>
                    <a:pt x="166" y="0"/>
                    <a:pt x="141" y="6"/>
                    <a:pt x="116" y="15"/>
                  </a:cubicBezTo>
                  <a:cubicBezTo>
                    <a:pt x="70" y="30"/>
                    <a:pt x="39" y="69"/>
                    <a:pt x="16" y="115"/>
                  </a:cubicBezTo>
                  <a:cubicBezTo>
                    <a:pt x="0" y="161"/>
                    <a:pt x="0" y="215"/>
                    <a:pt x="23" y="261"/>
                  </a:cubicBezTo>
                  <a:cubicBezTo>
                    <a:pt x="39" y="307"/>
                    <a:pt x="77" y="346"/>
                    <a:pt x="123" y="361"/>
                  </a:cubicBezTo>
                  <a:lnTo>
                    <a:pt x="147" y="369"/>
                  </a:lnTo>
                  <a:cubicBezTo>
                    <a:pt x="172" y="382"/>
                    <a:pt x="197" y="387"/>
                    <a:pt x="223" y="387"/>
                  </a:cubicBezTo>
                  <a:cubicBezTo>
                    <a:pt x="244" y="387"/>
                    <a:pt x="264" y="384"/>
                    <a:pt x="285" y="377"/>
                  </a:cubicBezTo>
                  <a:cubicBezTo>
                    <a:pt x="331" y="354"/>
                    <a:pt x="362" y="315"/>
                    <a:pt x="378" y="269"/>
                  </a:cubicBezTo>
                  <a:cubicBezTo>
                    <a:pt x="401" y="230"/>
                    <a:pt x="393" y="169"/>
                    <a:pt x="378" y="130"/>
                  </a:cubicBezTo>
                  <a:cubicBezTo>
                    <a:pt x="355" y="84"/>
                    <a:pt x="316" y="46"/>
                    <a:pt x="278" y="22"/>
                  </a:cubicBezTo>
                  <a:lnTo>
                    <a:pt x="254" y="15"/>
                  </a:lnTo>
                  <a:cubicBezTo>
                    <a:pt x="234" y="4"/>
                    <a:pt x="213" y="0"/>
                    <a:pt x="192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6" name="Google Shape;2136;p13"/>
            <p:cNvSpPr/>
            <p:nvPr/>
          </p:nvSpPr>
          <p:spPr>
            <a:xfrm>
              <a:off x="3959475" y="1720500"/>
              <a:ext cx="38450" cy="28475"/>
            </a:xfrm>
            <a:custGeom>
              <a:avLst/>
              <a:gdLst/>
              <a:ahLst/>
              <a:cxnLst/>
              <a:rect l="l" t="t" r="r" b="b"/>
              <a:pathLst>
                <a:path w="1538" h="1139" extrusionOk="0">
                  <a:moveTo>
                    <a:pt x="260" y="0"/>
                  </a:moveTo>
                  <a:cubicBezTo>
                    <a:pt x="84" y="0"/>
                    <a:pt x="1" y="290"/>
                    <a:pt x="197" y="372"/>
                  </a:cubicBezTo>
                  <a:cubicBezTo>
                    <a:pt x="224" y="383"/>
                    <a:pt x="250" y="387"/>
                    <a:pt x="274" y="387"/>
                  </a:cubicBezTo>
                  <a:cubicBezTo>
                    <a:pt x="377" y="387"/>
                    <a:pt x="447" y="295"/>
                    <a:pt x="451" y="195"/>
                  </a:cubicBezTo>
                  <a:lnTo>
                    <a:pt x="451" y="195"/>
                  </a:lnTo>
                  <a:cubicBezTo>
                    <a:pt x="467" y="226"/>
                    <a:pt x="498" y="256"/>
                    <a:pt x="528" y="264"/>
                  </a:cubicBezTo>
                  <a:lnTo>
                    <a:pt x="551" y="279"/>
                  </a:lnTo>
                  <a:cubicBezTo>
                    <a:pt x="582" y="287"/>
                    <a:pt x="605" y="287"/>
                    <a:pt x="636" y="287"/>
                  </a:cubicBezTo>
                  <a:cubicBezTo>
                    <a:pt x="636" y="295"/>
                    <a:pt x="636" y="310"/>
                    <a:pt x="644" y="326"/>
                  </a:cubicBezTo>
                  <a:cubicBezTo>
                    <a:pt x="651" y="341"/>
                    <a:pt x="667" y="364"/>
                    <a:pt x="682" y="380"/>
                  </a:cubicBezTo>
                  <a:cubicBezTo>
                    <a:pt x="675" y="395"/>
                    <a:pt x="675" y="410"/>
                    <a:pt x="675" y="426"/>
                  </a:cubicBezTo>
                  <a:cubicBezTo>
                    <a:pt x="667" y="426"/>
                    <a:pt x="659" y="433"/>
                    <a:pt x="644" y="433"/>
                  </a:cubicBezTo>
                  <a:cubicBezTo>
                    <a:pt x="628" y="441"/>
                    <a:pt x="605" y="457"/>
                    <a:pt x="598" y="472"/>
                  </a:cubicBezTo>
                  <a:cubicBezTo>
                    <a:pt x="582" y="449"/>
                    <a:pt x="559" y="426"/>
                    <a:pt x="528" y="410"/>
                  </a:cubicBezTo>
                  <a:cubicBezTo>
                    <a:pt x="512" y="403"/>
                    <a:pt x="496" y="400"/>
                    <a:pt x="481" y="400"/>
                  </a:cubicBezTo>
                  <a:cubicBezTo>
                    <a:pt x="364" y="400"/>
                    <a:pt x="306" y="594"/>
                    <a:pt x="436" y="649"/>
                  </a:cubicBezTo>
                  <a:cubicBezTo>
                    <a:pt x="456" y="656"/>
                    <a:pt x="474" y="660"/>
                    <a:pt x="490" y="660"/>
                  </a:cubicBezTo>
                  <a:cubicBezTo>
                    <a:pt x="526" y="660"/>
                    <a:pt x="554" y="644"/>
                    <a:pt x="574" y="618"/>
                  </a:cubicBezTo>
                  <a:cubicBezTo>
                    <a:pt x="574" y="618"/>
                    <a:pt x="574" y="626"/>
                    <a:pt x="574" y="626"/>
                  </a:cubicBezTo>
                  <a:cubicBezTo>
                    <a:pt x="582" y="649"/>
                    <a:pt x="605" y="672"/>
                    <a:pt x="621" y="688"/>
                  </a:cubicBezTo>
                  <a:cubicBezTo>
                    <a:pt x="605" y="703"/>
                    <a:pt x="598" y="726"/>
                    <a:pt x="598" y="749"/>
                  </a:cubicBezTo>
                  <a:cubicBezTo>
                    <a:pt x="590" y="757"/>
                    <a:pt x="574" y="757"/>
                    <a:pt x="567" y="765"/>
                  </a:cubicBezTo>
                  <a:cubicBezTo>
                    <a:pt x="551" y="765"/>
                    <a:pt x="536" y="772"/>
                    <a:pt x="521" y="788"/>
                  </a:cubicBezTo>
                  <a:cubicBezTo>
                    <a:pt x="505" y="749"/>
                    <a:pt x="482" y="718"/>
                    <a:pt x="444" y="703"/>
                  </a:cubicBezTo>
                  <a:lnTo>
                    <a:pt x="420" y="695"/>
                  </a:lnTo>
                  <a:cubicBezTo>
                    <a:pt x="405" y="688"/>
                    <a:pt x="388" y="684"/>
                    <a:pt x="369" y="684"/>
                  </a:cubicBezTo>
                  <a:cubicBezTo>
                    <a:pt x="351" y="684"/>
                    <a:pt x="332" y="688"/>
                    <a:pt x="313" y="695"/>
                  </a:cubicBezTo>
                  <a:cubicBezTo>
                    <a:pt x="282" y="711"/>
                    <a:pt x="251" y="741"/>
                    <a:pt x="236" y="772"/>
                  </a:cubicBezTo>
                  <a:cubicBezTo>
                    <a:pt x="228" y="811"/>
                    <a:pt x="228" y="857"/>
                    <a:pt x="243" y="888"/>
                  </a:cubicBezTo>
                  <a:cubicBezTo>
                    <a:pt x="251" y="919"/>
                    <a:pt x="274" y="942"/>
                    <a:pt x="305" y="957"/>
                  </a:cubicBezTo>
                  <a:cubicBezTo>
                    <a:pt x="305" y="1019"/>
                    <a:pt x="336" y="1073"/>
                    <a:pt x="405" y="1103"/>
                  </a:cubicBezTo>
                  <a:cubicBezTo>
                    <a:pt x="427" y="1113"/>
                    <a:pt x="447" y="1117"/>
                    <a:pt x="466" y="1117"/>
                  </a:cubicBezTo>
                  <a:cubicBezTo>
                    <a:pt x="507" y="1117"/>
                    <a:pt x="540" y="1097"/>
                    <a:pt x="567" y="1065"/>
                  </a:cubicBezTo>
                  <a:lnTo>
                    <a:pt x="574" y="1073"/>
                  </a:lnTo>
                  <a:lnTo>
                    <a:pt x="598" y="1080"/>
                  </a:lnTo>
                  <a:cubicBezTo>
                    <a:pt x="617" y="1088"/>
                    <a:pt x="636" y="1092"/>
                    <a:pt x="656" y="1092"/>
                  </a:cubicBezTo>
                  <a:cubicBezTo>
                    <a:pt x="677" y="1092"/>
                    <a:pt x="698" y="1088"/>
                    <a:pt x="721" y="1080"/>
                  </a:cubicBezTo>
                  <a:cubicBezTo>
                    <a:pt x="759" y="1065"/>
                    <a:pt x="782" y="1026"/>
                    <a:pt x="806" y="988"/>
                  </a:cubicBezTo>
                  <a:cubicBezTo>
                    <a:pt x="821" y="949"/>
                    <a:pt x="813" y="903"/>
                    <a:pt x="798" y="865"/>
                  </a:cubicBezTo>
                  <a:cubicBezTo>
                    <a:pt x="798" y="849"/>
                    <a:pt x="790" y="842"/>
                    <a:pt x="782" y="834"/>
                  </a:cubicBezTo>
                  <a:lnTo>
                    <a:pt x="782" y="834"/>
                  </a:lnTo>
                  <a:cubicBezTo>
                    <a:pt x="806" y="849"/>
                    <a:pt x="829" y="857"/>
                    <a:pt x="852" y="872"/>
                  </a:cubicBezTo>
                  <a:cubicBezTo>
                    <a:pt x="867" y="895"/>
                    <a:pt x="890" y="911"/>
                    <a:pt x="913" y="926"/>
                  </a:cubicBezTo>
                  <a:lnTo>
                    <a:pt x="936" y="934"/>
                  </a:lnTo>
                  <a:cubicBezTo>
                    <a:pt x="960" y="942"/>
                    <a:pt x="983" y="949"/>
                    <a:pt x="998" y="949"/>
                  </a:cubicBezTo>
                  <a:cubicBezTo>
                    <a:pt x="975" y="957"/>
                    <a:pt x="960" y="972"/>
                    <a:pt x="944" y="996"/>
                  </a:cubicBezTo>
                  <a:cubicBezTo>
                    <a:pt x="929" y="1042"/>
                    <a:pt x="952" y="1103"/>
                    <a:pt x="998" y="1119"/>
                  </a:cubicBezTo>
                  <a:lnTo>
                    <a:pt x="1021" y="1134"/>
                  </a:lnTo>
                  <a:cubicBezTo>
                    <a:pt x="1031" y="1137"/>
                    <a:pt x="1041" y="1139"/>
                    <a:pt x="1051" y="1139"/>
                  </a:cubicBezTo>
                  <a:cubicBezTo>
                    <a:pt x="1088" y="1139"/>
                    <a:pt x="1124" y="1117"/>
                    <a:pt x="1137" y="1080"/>
                  </a:cubicBezTo>
                  <a:cubicBezTo>
                    <a:pt x="1160" y="1034"/>
                    <a:pt x="1129" y="972"/>
                    <a:pt x="1090" y="957"/>
                  </a:cubicBezTo>
                  <a:lnTo>
                    <a:pt x="1067" y="949"/>
                  </a:lnTo>
                  <a:cubicBezTo>
                    <a:pt x="1060" y="942"/>
                    <a:pt x="1052" y="942"/>
                    <a:pt x="1044" y="942"/>
                  </a:cubicBezTo>
                  <a:cubicBezTo>
                    <a:pt x="1052" y="942"/>
                    <a:pt x="1060" y="934"/>
                    <a:pt x="1060" y="934"/>
                  </a:cubicBezTo>
                  <a:cubicBezTo>
                    <a:pt x="1106" y="919"/>
                    <a:pt x="1129" y="880"/>
                    <a:pt x="1152" y="842"/>
                  </a:cubicBezTo>
                  <a:cubicBezTo>
                    <a:pt x="1167" y="803"/>
                    <a:pt x="1160" y="749"/>
                    <a:pt x="1144" y="711"/>
                  </a:cubicBezTo>
                  <a:cubicBezTo>
                    <a:pt x="1137" y="695"/>
                    <a:pt x="1129" y="672"/>
                    <a:pt x="1114" y="657"/>
                  </a:cubicBezTo>
                  <a:lnTo>
                    <a:pt x="1114" y="657"/>
                  </a:lnTo>
                  <a:cubicBezTo>
                    <a:pt x="1122" y="659"/>
                    <a:pt x="1130" y="660"/>
                    <a:pt x="1137" y="660"/>
                  </a:cubicBezTo>
                  <a:cubicBezTo>
                    <a:pt x="1179" y="660"/>
                    <a:pt x="1207" y="627"/>
                    <a:pt x="1214" y="587"/>
                  </a:cubicBezTo>
                  <a:cubicBezTo>
                    <a:pt x="1237" y="618"/>
                    <a:pt x="1268" y="641"/>
                    <a:pt x="1298" y="657"/>
                  </a:cubicBezTo>
                  <a:cubicBezTo>
                    <a:pt x="1316" y="667"/>
                    <a:pt x="1336" y="671"/>
                    <a:pt x="1357" y="671"/>
                  </a:cubicBezTo>
                  <a:cubicBezTo>
                    <a:pt x="1382" y="671"/>
                    <a:pt x="1408" y="665"/>
                    <a:pt x="1429" y="657"/>
                  </a:cubicBezTo>
                  <a:cubicBezTo>
                    <a:pt x="1468" y="641"/>
                    <a:pt x="1499" y="611"/>
                    <a:pt x="1514" y="564"/>
                  </a:cubicBezTo>
                  <a:lnTo>
                    <a:pt x="1522" y="541"/>
                  </a:lnTo>
                  <a:cubicBezTo>
                    <a:pt x="1537" y="503"/>
                    <a:pt x="1529" y="457"/>
                    <a:pt x="1514" y="410"/>
                  </a:cubicBezTo>
                  <a:cubicBezTo>
                    <a:pt x="1499" y="372"/>
                    <a:pt x="1468" y="341"/>
                    <a:pt x="1422" y="318"/>
                  </a:cubicBezTo>
                  <a:cubicBezTo>
                    <a:pt x="1406" y="310"/>
                    <a:pt x="1385" y="306"/>
                    <a:pt x="1363" y="306"/>
                  </a:cubicBezTo>
                  <a:cubicBezTo>
                    <a:pt x="1341" y="306"/>
                    <a:pt x="1318" y="310"/>
                    <a:pt x="1298" y="318"/>
                  </a:cubicBezTo>
                  <a:cubicBezTo>
                    <a:pt x="1260" y="333"/>
                    <a:pt x="1229" y="372"/>
                    <a:pt x="1214" y="410"/>
                  </a:cubicBezTo>
                  <a:lnTo>
                    <a:pt x="1206" y="433"/>
                  </a:lnTo>
                  <a:cubicBezTo>
                    <a:pt x="1198" y="457"/>
                    <a:pt x="1198" y="472"/>
                    <a:pt x="1198" y="495"/>
                  </a:cubicBezTo>
                  <a:cubicBezTo>
                    <a:pt x="1183" y="487"/>
                    <a:pt x="1175" y="480"/>
                    <a:pt x="1160" y="472"/>
                  </a:cubicBezTo>
                  <a:cubicBezTo>
                    <a:pt x="1147" y="467"/>
                    <a:pt x="1135" y="464"/>
                    <a:pt x="1124" y="464"/>
                  </a:cubicBezTo>
                  <a:cubicBezTo>
                    <a:pt x="1052" y="464"/>
                    <a:pt x="1012" y="558"/>
                    <a:pt x="1052" y="618"/>
                  </a:cubicBezTo>
                  <a:lnTo>
                    <a:pt x="1029" y="611"/>
                  </a:lnTo>
                  <a:cubicBezTo>
                    <a:pt x="1021" y="611"/>
                    <a:pt x="1021" y="603"/>
                    <a:pt x="1013" y="603"/>
                  </a:cubicBezTo>
                  <a:cubicBezTo>
                    <a:pt x="967" y="580"/>
                    <a:pt x="921" y="549"/>
                    <a:pt x="883" y="526"/>
                  </a:cubicBezTo>
                  <a:cubicBezTo>
                    <a:pt x="867" y="518"/>
                    <a:pt x="859" y="518"/>
                    <a:pt x="852" y="518"/>
                  </a:cubicBezTo>
                  <a:cubicBezTo>
                    <a:pt x="883" y="495"/>
                    <a:pt x="898" y="457"/>
                    <a:pt x="898" y="418"/>
                  </a:cubicBezTo>
                  <a:cubicBezTo>
                    <a:pt x="906" y="418"/>
                    <a:pt x="906" y="418"/>
                    <a:pt x="906" y="410"/>
                  </a:cubicBezTo>
                  <a:cubicBezTo>
                    <a:pt x="919" y="416"/>
                    <a:pt x="932" y="418"/>
                    <a:pt x="945" y="418"/>
                  </a:cubicBezTo>
                  <a:cubicBezTo>
                    <a:pt x="1023" y="418"/>
                    <a:pt x="1071" y="322"/>
                    <a:pt x="1044" y="249"/>
                  </a:cubicBezTo>
                  <a:cubicBezTo>
                    <a:pt x="1129" y="210"/>
                    <a:pt x="1152" y="64"/>
                    <a:pt x="1044" y="18"/>
                  </a:cubicBezTo>
                  <a:cubicBezTo>
                    <a:pt x="1025" y="9"/>
                    <a:pt x="1007" y="6"/>
                    <a:pt x="990" y="6"/>
                  </a:cubicBezTo>
                  <a:cubicBezTo>
                    <a:pt x="928" y="6"/>
                    <a:pt x="889" y="57"/>
                    <a:pt x="883" y="118"/>
                  </a:cubicBezTo>
                  <a:cubicBezTo>
                    <a:pt x="875" y="118"/>
                    <a:pt x="875" y="110"/>
                    <a:pt x="875" y="110"/>
                  </a:cubicBezTo>
                  <a:lnTo>
                    <a:pt x="852" y="102"/>
                  </a:lnTo>
                  <a:cubicBezTo>
                    <a:pt x="832" y="95"/>
                    <a:pt x="811" y="91"/>
                    <a:pt x="790" y="91"/>
                  </a:cubicBezTo>
                  <a:cubicBezTo>
                    <a:pt x="769" y="91"/>
                    <a:pt x="748" y="95"/>
                    <a:pt x="729" y="102"/>
                  </a:cubicBezTo>
                  <a:lnTo>
                    <a:pt x="721" y="102"/>
                  </a:lnTo>
                  <a:cubicBezTo>
                    <a:pt x="721" y="102"/>
                    <a:pt x="721" y="102"/>
                    <a:pt x="721" y="95"/>
                  </a:cubicBezTo>
                  <a:cubicBezTo>
                    <a:pt x="705" y="64"/>
                    <a:pt x="682" y="33"/>
                    <a:pt x="644" y="25"/>
                  </a:cubicBezTo>
                  <a:lnTo>
                    <a:pt x="621" y="10"/>
                  </a:lnTo>
                  <a:cubicBezTo>
                    <a:pt x="608" y="3"/>
                    <a:pt x="593" y="1"/>
                    <a:pt x="579" y="1"/>
                  </a:cubicBezTo>
                  <a:cubicBezTo>
                    <a:pt x="559" y="1"/>
                    <a:pt x="538" y="5"/>
                    <a:pt x="521" y="10"/>
                  </a:cubicBezTo>
                  <a:cubicBezTo>
                    <a:pt x="490" y="25"/>
                    <a:pt x="467" y="56"/>
                    <a:pt x="451" y="87"/>
                  </a:cubicBezTo>
                  <a:cubicBezTo>
                    <a:pt x="444" y="102"/>
                    <a:pt x="444" y="125"/>
                    <a:pt x="444" y="141"/>
                  </a:cubicBezTo>
                  <a:cubicBezTo>
                    <a:pt x="428" y="87"/>
                    <a:pt x="397" y="41"/>
                    <a:pt x="336" y="18"/>
                  </a:cubicBezTo>
                  <a:cubicBezTo>
                    <a:pt x="309" y="6"/>
                    <a:pt x="284" y="0"/>
                    <a:pt x="260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7" name="Google Shape;2137;p13"/>
            <p:cNvSpPr/>
            <p:nvPr/>
          </p:nvSpPr>
          <p:spPr>
            <a:xfrm>
              <a:off x="3957100" y="1728350"/>
              <a:ext cx="8475" cy="6100"/>
            </a:xfrm>
            <a:custGeom>
              <a:avLst/>
              <a:gdLst/>
              <a:ahLst/>
              <a:cxnLst/>
              <a:rect l="l" t="t" r="r" b="b"/>
              <a:pathLst>
                <a:path w="339" h="244" extrusionOk="0">
                  <a:moveTo>
                    <a:pt x="160" y="1"/>
                  </a:moveTo>
                  <a:cubicBezTo>
                    <a:pt x="52" y="1"/>
                    <a:pt x="1" y="181"/>
                    <a:pt x="123" y="235"/>
                  </a:cubicBezTo>
                  <a:cubicBezTo>
                    <a:pt x="138" y="241"/>
                    <a:pt x="153" y="243"/>
                    <a:pt x="167" y="243"/>
                  </a:cubicBezTo>
                  <a:cubicBezTo>
                    <a:pt x="284" y="243"/>
                    <a:pt x="338" y="60"/>
                    <a:pt x="207" y="12"/>
                  </a:cubicBezTo>
                  <a:cubicBezTo>
                    <a:pt x="191" y="4"/>
                    <a:pt x="175" y="1"/>
                    <a:pt x="160" y="1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8" name="Google Shape;2138;p13"/>
            <p:cNvSpPr/>
            <p:nvPr/>
          </p:nvSpPr>
          <p:spPr>
            <a:xfrm>
              <a:off x="3956825" y="1739800"/>
              <a:ext cx="7050" cy="5250"/>
            </a:xfrm>
            <a:custGeom>
              <a:avLst/>
              <a:gdLst/>
              <a:ahLst/>
              <a:cxnLst/>
              <a:rect l="l" t="t" r="r" b="b"/>
              <a:pathLst>
                <a:path w="282" h="210" extrusionOk="0">
                  <a:moveTo>
                    <a:pt x="143" y="1"/>
                  </a:moveTo>
                  <a:cubicBezTo>
                    <a:pt x="44" y="1"/>
                    <a:pt x="0" y="159"/>
                    <a:pt x="111" y="200"/>
                  </a:cubicBezTo>
                  <a:cubicBezTo>
                    <a:pt x="125" y="207"/>
                    <a:pt x="138" y="210"/>
                    <a:pt x="150" y="210"/>
                  </a:cubicBezTo>
                  <a:cubicBezTo>
                    <a:pt x="240" y="210"/>
                    <a:pt x="281" y="55"/>
                    <a:pt x="180" y="8"/>
                  </a:cubicBezTo>
                  <a:cubicBezTo>
                    <a:pt x="167" y="3"/>
                    <a:pt x="154" y="1"/>
                    <a:pt x="143" y="1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9" name="Google Shape;2139;p13"/>
            <p:cNvSpPr/>
            <p:nvPr/>
          </p:nvSpPr>
          <p:spPr>
            <a:xfrm>
              <a:off x="3946475" y="1725250"/>
              <a:ext cx="9075" cy="8875"/>
            </a:xfrm>
            <a:custGeom>
              <a:avLst/>
              <a:gdLst/>
              <a:ahLst/>
              <a:cxnLst/>
              <a:rect l="l" t="t" r="r" b="b"/>
              <a:pathLst>
                <a:path w="363" h="355" extrusionOk="0">
                  <a:moveTo>
                    <a:pt x="170" y="1"/>
                  </a:moveTo>
                  <a:cubicBezTo>
                    <a:pt x="149" y="1"/>
                    <a:pt x="128" y="5"/>
                    <a:pt x="109" y="12"/>
                  </a:cubicBezTo>
                  <a:cubicBezTo>
                    <a:pt x="63" y="28"/>
                    <a:pt x="32" y="66"/>
                    <a:pt x="16" y="105"/>
                  </a:cubicBezTo>
                  <a:cubicBezTo>
                    <a:pt x="1" y="143"/>
                    <a:pt x="1" y="197"/>
                    <a:pt x="24" y="236"/>
                  </a:cubicBezTo>
                  <a:cubicBezTo>
                    <a:pt x="39" y="274"/>
                    <a:pt x="70" y="313"/>
                    <a:pt x="109" y="328"/>
                  </a:cubicBezTo>
                  <a:lnTo>
                    <a:pt x="132" y="336"/>
                  </a:lnTo>
                  <a:cubicBezTo>
                    <a:pt x="157" y="349"/>
                    <a:pt x="183" y="354"/>
                    <a:pt x="207" y="354"/>
                  </a:cubicBezTo>
                  <a:cubicBezTo>
                    <a:pt x="227" y="354"/>
                    <a:pt x="245" y="350"/>
                    <a:pt x="263" y="344"/>
                  </a:cubicBezTo>
                  <a:cubicBezTo>
                    <a:pt x="301" y="328"/>
                    <a:pt x="332" y="290"/>
                    <a:pt x="347" y="251"/>
                  </a:cubicBezTo>
                  <a:cubicBezTo>
                    <a:pt x="363" y="213"/>
                    <a:pt x="363" y="159"/>
                    <a:pt x="347" y="120"/>
                  </a:cubicBezTo>
                  <a:cubicBezTo>
                    <a:pt x="332" y="74"/>
                    <a:pt x="294" y="43"/>
                    <a:pt x="255" y="20"/>
                  </a:cubicBezTo>
                  <a:lnTo>
                    <a:pt x="232" y="12"/>
                  </a:lnTo>
                  <a:cubicBezTo>
                    <a:pt x="213" y="5"/>
                    <a:pt x="192" y="1"/>
                    <a:pt x="170" y="1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0" name="Google Shape;2140;p13"/>
            <p:cNvSpPr/>
            <p:nvPr/>
          </p:nvSpPr>
          <p:spPr>
            <a:xfrm>
              <a:off x="3950000" y="1733125"/>
              <a:ext cx="11500" cy="11000"/>
            </a:xfrm>
            <a:custGeom>
              <a:avLst/>
              <a:gdLst/>
              <a:ahLst/>
              <a:cxnLst/>
              <a:rect l="l" t="t" r="r" b="b"/>
              <a:pathLst>
                <a:path w="460" h="440" extrusionOk="0">
                  <a:moveTo>
                    <a:pt x="260" y="1"/>
                  </a:moveTo>
                  <a:cubicBezTo>
                    <a:pt x="152" y="1"/>
                    <a:pt x="87" y="150"/>
                    <a:pt x="160" y="236"/>
                  </a:cubicBezTo>
                  <a:cubicBezTo>
                    <a:pt x="152" y="234"/>
                    <a:pt x="144" y="233"/>
                    <a:pt x="136" y="233"/>
                  </a:cubicBezTo>
                  <a:cubicBezTo>
                    <a:pt x="44" y="233"/>
                    <a:pt x="0" y="386"/>
                    <a:pt x="106" y="429"/>
                  </a:cubicBezTo>
                  <a:cubicBezTo>
                    <a:pt x="120" y="436"/>
                    <a:pt x="134" y="439"/>
                    <a:pt x="146" y="439"/>
                  </a:cubicBezTo>
                  <a:cubicBezTo>
                    <a:pt x="217" y="439"/>
                    <a:pt x="261" y="341"/>
                    <a:pt x="222" y="283"/>
                  </a:cubicBezTo>
                  <a:lnTo>
                    <a:pt x="222" y="283"/>
                  </a:lnTo>
                  <a:cubicBezTo>
                    <a:pt x="239" y="289"/>
                    <a:pt x="255" y="292"/>
                    <a:pt x="270" y="292"/>
                  </a:cubicBezTo>
                  <a:cubicBezTo>
                    <a:pt x="400" y="292"/>
                    <a:pt x="459" y="75"/>
                    <a:pt x="314" y="13"/>
                  </a:cubicBezTo>
                  <a:cubicBezTo>
                    <a:pt x="295" y="5"/>
                    <a:pt x="277" y="1"/>
                    <a:pt x="260" y="1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1" name="Google Shape;2141;p13"/>
            <p:cNvSpPr/>
            <p:nvPr/>
          </p:nvSpPr>
          <p:spPr>
            <a:xfrm>
              <a:off x="3976900" y="1748475"/>
              <a:ext cx="8500" cy="9225"/>
            </a:xfrm>
            <a:custGeom>
              <a:avLst/>
              <a:gdLst/>
              <a:ahLst/>
              <a:cxnLst/>
              <a:rect l="l" t="t" r="r" b="b"/>
              <a:pathLst>
                <a:path w="340" h="369" extrusionOk="0">
                  <a:moveTo>
                    <a:pt x="169" y="1"/>
                  </a:moveTo>
                  <a:cubicBezTo>
                    <a:pt x="145" y="1"/>
                    <a:pt x="122" y="7"/>
                    <a:pt x="101" y="15"/>
                  </a:cubicBezTo>
                  <a:cubicBezTo>
                    <a:pt x="62" y="23"/>
                    <a:pt x="32" y="61"/>
                    <a:pt x="16" y="100"/>
                  </a:cubicBezTo>
                  <a:cubicBezTo>
                    <a:pt x="1" y="138"/>
                    <a:pt x="1" y="192"/>
                    <a:pt x="16" y="231"/>
                  </a:cubicBezTo>
                  <a:cubicBezTo>
                    <a:pt x="24" y="239"/>
                    <a:pt x="24" y="254"/>
                    <a:pt x="32" y="262"/>
                  </a:cubicBezTo>
                  <a:cubicBezTo>
                    <a:pt x="47" y="308"/>
                    <a:pt x="85" y="339"/>
                    <a:pt x="124" y="354"/>
                  </a:cubicBezTo>
                  <a:cubicBezTo>
                    <a:pt x="141" y="364"/>
                    <a:pt x="160" y="369"/>
                    <a:pt x="179" y="369"/>
                  </a:cubicBezTo>
                  <a:cubicBezTo>
                    <a:pt x="203" y="369"/>
                    <a:pt x="226" y="362"/>
                    <a:pt x="247" y="354"/>
                  </a:cubicBezTo>
                  <a:cubicBezTo>
                    <a:pt x="278" y="339"/>
                    <a:pt x="316" y="300"/>
                    <a:pt x="332" y="262"/>
                  </a:cubicBezTo>
                  <a:cubicBezTo>
                    <a:pt x="340" y="223"/>
                    <a:pt x="340" y="177"/>
                    <a:pt x="324" y="138"/>
                  </a:cubicBezTo>
                  <a:cubicBezTo>
                    <a:pt x="316" y="123"/>
                    <a:pt x="316" y="115"/>
                    <a:pt x="309" y="100"/>
                  </a:cubicBezTo>
                  <a:cubicBezTo>
                    <a:pt x="293" y="61"/>
                    <a:pt x="263" y="31"/>
                    <a:pt x="224" y="15"/>
                  </a:cubicBezTo>
                  <a:cubicBezTo>
                    <a:pt x="207" y="5"/>
                    <a:pt x="188" y="1"/>
                    <a:pt x="169" y="1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2" name="Google Shape;2142;p13"/>
            <p:cNvSpPr/>
            <p:nvPr/>
          </p:nvSpPr>
          <p:spPr>
            <a:xfrm>
              <a:off x="3963225" y="1747600"/>
              <a:ext cx="12350" cy="13300"/>
            </a:xfrm>
            <a:custGeom>
              <a:avLst/>
              <a:gdLst/>
              <a:ahLst/>
              <a:cxnLst/>
              <a:rect l="l" t="t" r="r" b="b"/>
              <a:pathLst>
                <a:path w="494" h="532" extrusionOk="0">
                  <a:moveTo>
                    <a:pt x="144" y="0"/>
                  </a:moveTo>
                  <a:cubicBezTo>
                    <a:pt x="126" y="0"/>
                    <a:pt x="109" y="4"/>
                    <a:pt x="93" y="12"/>
                  </a:cubicBezTo>
                  <a:cubicBezTo>
                    <a:pt x="55" y="27"/>
                    <a:pt x="32" y="58"/>
                    <a:pt x="16" y="96"/>
                  </a:cubicBezTo>
                  <a:cubicBezTo>
                    <a:pt x="1" y="127"/>
                    <a:pt x="1" y="173"/>
                    <a:pt x="16" y="212"/>
                  </a:cubicBezTo>
                  <a:cubicBezTo>
                    <a:pt x="32" y="243"/>
                    <a:pt x="63" y="274"/>
                    <a:pt x="101" y="289"/>
                  </a:cubicBezTo>
                  <a:lnTo>
                    <a:pt x="124" y="304"/>
                  </a:lnTo>
                  <a:cubicBezTo>
                    <a:pt x="132" y="304"/>
                    <a:pt x="147" y="312"/>
                    <a:pt x="163" y="312"/>
                  </a:cubicBezTo>
                  <a:cubicBezTo>
                    <a:pt x="147" y="343"/>
                    <a:pt x="155" y="389"/>
                    <a:pt x="170" y="420"/>
                  </a:cubicBezTo>
                  <a:cubicBezTo>
                    <a:pt x="186" y="458"/>
                    <a:pt x="217" y="489"/>
                    <a:pt x="255" y="505"/>
                  </a:cubicBezTo>
                  <a:lnTo>
                    <a:pt x="278" y="520"/>
                  </a:lnTo>
                  <a:cubicBezTo>
                    <a:pt x="297" y="528"/>
                    <a:pt x="319" y="532"/>
                    <a:pt x="340" y="532"/>
                  </a:cubicBezTo>
                  <a:cubicBezTo>
                    <a:pt x="361" y="532"/>
                    <a:pt x="382" y="528"/>
                    <a:pt x="401" y="520"/>
                  </a:cubicBezTo>
                  <a:cubicBezTo>
                    <a:pt x="440" y="505"/>
                    <a:pt x="463" y="466"/>
                    <a:pt x="478" y="428"/>
                  </a:cubicBezTo>
                  <a:cubicBezTo>
                    <a:pt x="494" y="389"/>
                    <a:pt x="494" y="343"/>
                    <a:pt x="478" y="304"/>
                  </a:cubicBezTo>
                  <a:cubicBezTo>
                    <a:pt x="463" y="266"/>
                    <a:pt x="424" y="227"/>
                    <a:pt x="394" y="212"/>
                  </a:cubicBezTo>
                  <a:lnTo>
                    <a:pt x="371" y="204"/>
                  </a:lnTo>
                  <a:cubicBezTo>
                    <a:pt x="347" y="197"/>
                    <a:pt x="332" y="197"/>
                    <a:pt x="317" y="197"/>
                  </a:cubicBezTo>
                  <a:cubicBezTo>
                    <a:pt x="324" y="166"/>
                    <a:pt x="317" y="127"/>
                    <a:pt x="309" y="104"/>
                  </a:cubicBezTo>
                  <a:cubicBezTo>
                    <a:pt x="294" y="66"/>
                    <a:pt x="263" y="35"/>
                    <a:pt x="224" y="19"/>
                  </a:cubicBezTo>
                  <a:lnTo>
                    <a:pt x="201" y="12"/>
                  </a:lnTo>
                  <a:cubicBezTo>
                    <a:pt x="182" y="4"/>
                    <a:pt x="163" y="0"/>
                    <a:pt x="144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3" name="Google Shape;2143;p13"/>
            <p:cNvSpPr/>
            <p:nvPr/>
          </p:nvSpPr>
          <p:spPr>
            <a:xfrm>
              <a:off x="3950700" y="1744600"/>
              <a:ext cx="10500" cy="6175"/>
            </a:xfrm>
            <a:custGeom>
              <a:avLst/>
              <a:gdLst/>
              <a:ahLst/>
              <a:cxnLst/>
              <a:rect l="l" t="t" r="r" b="b"/>
              <a:pathLst>
                <a:path w="420" h="247" extrusionOk="0">
                  <a:moveTo>
                    <a:pt x="289" y="1"/>
                  </a:moveTo>
                  <a:cubicBezTo>
                    <a:pt x="254" y="1"/>
                    <a:pt x="229" y="25"/>
                    <a:pt x="217" y="55"/>
                  </a:cubicBezTo>
                  <a:cubicBezTo>
                    <a:pt x="209" y="47"/>
                    <a:pt x="194" y="39"/>
                    <a:pt x="186" y="39"/>
                  </a:cubicBezTo>
                  <a:cubicBezTo>
                    <a:pt x="172" y="33"/>
                    <a:pt x="158" y="30"/>
                    <a:pt x="145" y="30"/>
                  </a:cubicBezTo>
                  <a:cubicBezTo>
                    <a:pt x="48" y="30"/>
                    <a:pt x="0" y="192"/>
                    <a:pt x="109" y="240"/>
                  </a:cubicBezTo>
                  <a:cubicBezTo>
                    <a:pt x="123" y="244"/>
                    <a:pt x="136" y="246"/>
                    <a:pt x="148" y="246"/>
                  </a:cubicBezTo>
                  <a:cubicBezTo>
                    <a:pt x="196" y="246"/>
                    <a:pt x="228" y="212"/>
                    <a:pt x="240" y="162"/>
                  </a:cubicBezTo>
                  <a:cubicBezTo>
                    <a:pt x="248" y="170"/>
                    <a:pt x="256" y="178"/>
                    <a:pt x="263" y="178"/>
                  </a:cubicBezTo>
                  <a:cubicBezTo>
                    <a:pt x="276" y="183"/>
                    <a:pt x="288" y="186"/>
                    <a:pt x="299" y="186"/>
                  </a:cubicBezTo>
                  <a:cubicBezTo>
                    <a:pt x="383" y="186"/>
                    <a:pt x="420" y="49"/>
                    <a:pt x="325" y="8"/>
                  </a:cubicBezTo>
                  <a:cubicBezTo>
                    <a:pt x="312" y="3"/>
                    <a:pt x="300" y="1"/>
                    <a:pt x="289" y="1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4" name="Google Shape;2144;p13"/>
            <p:cNvSpPr/>
            <p:nvPr/>
          </p:nvSpPr>
          <p:spPr>
            <a:xfrm>
              <a:off x="3945325" y="1742275"/>
              <a:ext cx="5800" cy="5625"/>
            </a:xfrm>
            <a:custGeom>
              <a:avLst/>
              <a:gdLst/>
              <a:ahLst/>
              <a:cxnLst/>
              <a:rect l="l" t="t" r="r" b="b"/>
              <a:pathLst>
                <a:path w="232" h="225" extrusionOk="0">
                  <a:moveTo>
                    <a:pt x="116" y="0"/>
                  </a:moveTo>
                  <a:cubicBezTo>
                    <a:pt x="80" y="0"/>
                    <a:pt x="43" y="23"/>
                    <a:pt x="32" y="63"/>
                  </a:cubicBezTo>
                  <a:lnTo>
                    <a:pt x="24" y="86"/>
                  </a:lnTo>
                  <a:cubicBezTo>
                    <a:pt x="1" y="132"/>
                    <a:pt x="32" y="194"/>
                    <a:pt x="78" y="217"/>
                  </a:cubicBezTo>
                  <a:cubicBezTo>
                    <a:pt x="89" y="222"/>
                    <a:pt x="100" y="225"/>
                    <a:pt x="112" y="225"/>
                  </a:cubicBezTo>
                  <a:cubicBezTo>
                    <a:pt x="150" y="225"/>
                    <a:pt x="189" y="198"/>
                    <a:pt x="201" y="163"/>
                  </a:cubicBezTo>
                  <a:lnTo>
                    <a:pt x="209" y="140"/>
                  </a:lnTo>
                  <a:cubicBezTo>
                    <a:pt x="232" y="86"/>
                    <a:pt x="201" y="32"/>
                    <a:pt x="155" y="9"/>
                  </a:cubicBezTo>
                  <a:cubicBezTo>
                    <a:pt x="143" y="3"/>
                    <a:pt x="130" y="0"/>
                    <a:pt x="116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5" name="Google Shape;2145;p13"/>
            <p:cNvSpPr/>
            <p:nvPr/>
          </p:nvSpPr>
          <p:spPr>
            <a:xfrm>
              <a:off x="3943400" y="1732625"/>
              <a:ext cx="7575" cy="5675"/>
            </a:xfrm>
            <a:custGeom>
              <a:avLst/>
              <a:gdLst/>
              <a:ahLst/>
              <a:cxnLst/>
              <a:rect l="l" t="t" r="r" b="b"/>
              <a:pathLst>
                <a:path w="303" h="227" extrusionOk="0">
                  <a:moveTo>
                    <a:pt x="150" y="1"/>
                  </a:moveTo>
                  <a:cubicBezTo>
                    <a:pt x="47" y="1"/>
                    <a:pt x="1" y="164"/>
                    <a:pt x="116" y="218"/>
                  </a:cubicBezTo>
                  <a:cubicBezTo>
                    <a:pt x="130" y="224"/>
                    <a:pt x="144" y="227"/>
                    <a:pt x="156" y="227"/>
                  </a:cubicBezTo>
                  <a:cubicBezTo>
                    <a:pt x="254" y="227"/>
                    <a:pt x="303" y="58"/>
                    <a:pt x="193" y="10"/>
                  </a:cubicBezTo>
                  <a:cubicBezTo>
                    <a:pt x="178" y="4"/>
                    <a:pt x="163" y="1"/>
                    <a:pt x="150" y="1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6" name="Google Shape;2146;p13"/>
            <p:cNvSpPr/>
            <p:nvPr/>
          </p:nvSpPr>
          <p:spPr>
            <a:xfrm>
              <a:off x="3986350" y="1746675"/>
              <a:ext cx="7525" cy="11150"/>
            </a:xfrm>
            <a:custGeom>
              <a:avLst/>
              <a:gdLst/>
              <a:ahLst/>
              <a:cxnLst/>
              <a:rect l="l" t="t" r="r" b="b"/>
              <a:pathLst>
                <a:path w="301" h="446" extrusionOk="0">
                  <a:moveTo>
                    <a:pt x="169" y="1"/>
                  </a:moveTo>
                  <a:cubicBezTo>
                    <a:pt x="91" y="1"/>
                    <a:pt x="47" y="113"/>
                    <a:pt x="100" y="180"/>
                  </a:cubicBezTo>
                  <a:lnTo>
                    <a:pt x="77" y="180"/>
                  </a:lnTo>
                  <a:cubicBezTo>
                    <a:pt x="46" y="195"/>
                    <a:pt x="23" y="226"/>
                    <a:pt x="15" y="257"/>
                  </a:cubicBezTo>
                  <a:cubicBezTo>
                    <a:pt x="0" y="287"/>
                    <a:pt x="0" y="326"/>
                    <a:pt x="15" y="357"/>
                  </a:cubicBezTo>
                  <a:cubicBezTo>
                    <a:pt x="31" y="388"/>
                    <a:pt x="54" y="411"/>
                    <a:pt x="85" y="426"/>
                  </a:cubicBezTo>
                  <a:lnTo>
                    <a:pt x="108" y="434"/>
                  </a:lnTo>
                  <a:cubicBezTo>
                    <a:pt x="123" y="441"/>
                    <a:pt x="141" y="445"/>
                    <a:pt x="158" y="445"/>
                  </a:cubicBezTo>
                  <a:cubicBezTo>
                    <a:pt x="175" y="445"/>
                    <a:pt x="193" y="441"/>
                    <a:pt x="208" y="434"/>
                  </a:cubicBezTo>
                  <a:cubicBezTo>
                    <a:pt x="239" y="426"/>
                    <a:pt x="254" y="395"/>
                    <a:pt x="270" y="364"/>
                  </a:cubicBezTo>
                  <a:cubicBezTo>
                    <a:pt x="285" y="334"/>
                    <a:pt x="277" y="295"/>
                    <a:pt x="270" y="264"/>
                  </a:cubicBezTo>
                  <a:cubicBezTo>
                    <a:pt x="254" y="241"/>
                    <a:pt x="239" y="218"/>
                    <a:pt x="216" y="203"/>
                  </a:cubicBezTo>
                  <a:cubicBezTo>
                    <a:pt x="285" y="172"/>
                    <a:pt x="300" y="49"/>
                    <a:pt x="208" y="10"/>
                  </a:cubicBezTo>
                  <a:cubicBezTo>
                    <a:pt x="194" y="4"/>
                    <a:pt x="181" y="1"/>
                    <a:pt x="169" y="1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7" name="Google Shape;2147;p13"/>
            <p:cNvSpPr/>
            <p:nvPr/>
          </p:nvSpPr>
          <p:spPr>
            <a:xfrm>
              <a:off x="3988850" y="1739325"/>
              <a:ext cx="6750" cy="6550"/>
            </a:xfrm>
            <a:custGeom>
              <a:avLst/>
              <a:gdLst/>
              <a:ahLst/>
              <a:cxnLst/>
              <a:rect l="l" t="t" r="r" b="b"/>
              <a:pathLst>
                <a:path w="270" h="262" extrusionOk="0">
                  <a:moveTo>
                    <a:pt x="121" y="1"/>
                  </a:moveTo>
                  <a:cubicBezTo>
                    <a:pt x="72" y="1"/>
                    <a:pt x="31" y="34"/>
                    <a:pt x="8" y="81"/>
                  </a:cubicBezTo>
                  <a:cubicBezTo>
                    <a:pt x="0" y="104"/>
                    <a:pt x="0" y="142"/>
                    <a:pt x="16" y="173"/>
                  </a:cubicBezTo>
                  <a:cubicBezTo>
                    <a:pt x="31" y="204"/>
                    <a:pt x="54" y="227"/>
                    <a:pt x="85" y="243"/>
                  </a:cubicBezTo>
                  <a:lnTo>
                    <a:pt x="108" y="250"/>
                  </a:lnTo>
                  <a:cubicBezTo>
                    <a:pt x="123" y="258"/>
                    <a:pt x="138" y="261"/>
                    <a:pt x="152" y="261"/>
                  </a:cubicBezTo>
                  <a:cubicBezTo>
                    <a:pt x="198" y="261"/>
                    <a:pt x="239" y="228"/>
                    <a:pt x="262" y="181"/>
                  </a:cubicBezTo>
                  <a:cubicBezTo>
                    <a:pt x="270" y="158"/>
                    <a:pt x="270" y="119"/>
                    <a:pt x="254" y="89"/>
                  </a:cubicBezTo>
                  <a:cubicBezTo>
                    <a:pt x="247" y="58"/>
                    <a:pt x="216" y="35"/>
                    <a:pt x="193" y="19"/>
                  </a:cubicBezTo>
                  <a:lnTo>
                    <a:pt x="170" y="12"/>
                  </a:lnTo>
                  <a:cubicBezTo>
                    <a:pt x="153" y="4"/>
                    <a:pt x="137" y="1"/>
                    <a:pt x="121" y="1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8" name="Google Shape;2148;p13"/>
            <p:cNvSpPr/>
            <p:nvPr/>
          </p:nvSpPr>
          <p:spPr>
            <a:xfrm>
              <a:off x="3997075" y="1740375"/>
              <a:ext cx="6500" cy="4825"/>
            </a:xfrm>
            <a:custGeom>
              <a:avLst/>
              <a:gdLst/>
              <a:ahLst/>
              <a:cxnLst/>
              <a:rect l="l" t="t" r="r" b="b"/>
              <a:pathLst>
                <a:path w="260" h="193" extrusionOk="0">
                  <a:moveTo>
                    <a:pt x="128" y="0"/>
                  </a:moveTo>
                  <a:cubicBezTo>
                    <a:pt x="42" y="0"/>
                    <a:pt x="1" y="138"/>
                    <a:pt x="102" y="185"/>
                  </a:cubicBezTo>
                  <a:cubicBezTo>
                    <a:pt x="115" y="190"/>
                    <a:pt x="126" y="193"/>
                    <a:pt x="137" y="193"/>
                  </a:cubicBezTo>
                  <a:cubicBezTo>
                    <a:pt x="222" y="193"/>
                    <a:pt x="260" y="49"/>
                    <a:pt x="164" y="8"/>
                  </a:cubicBezTo>
                  <a:cubicBezTo>
                    <a:pt x="151" y="3"/>
                    <a:pt x="139" y="0"/>
                    <a:pt x="128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9" name="Google Shape;2149;p13"/>
            <p:cNvSpPr/>
            <p:nvPr/>
          </p:nvSpPr>
          <p:spPr>
            <a:xfrm>
              <a:off x="3974525" y="1757525"/>
              <a:ext cx="7250" cy="5425"/>
            </a:xfrm>
            <a:custGeom>
              <a:avLst/>
              <a:gdLst/>
              <a:ahLst/>
              <a:cxnLst/>
              <a:rect l="l" t="t" r="r" b="b"/>
              <a:pathLst>
                <a:path w="290" h="217" extrusionOk="0">
                  <a:moveTo>
                    <a:pt x="143" y="0"/>
                  </a:moveTo>
                  <a:cubicBezTo>
                    <a:pt x="45" y="0"/>
                    <a:pt x="1" y="159"/>
                    <a:pt x="111" y="208"/>
                  </a:cubicBezTo>
                  <a:cubicBezTo>
                    <a:pt x="125" y="214"/>
                    <a:pt x="139" y="217"/>
                    <a:pt x="152" y="217"/>
                  </a:cubicBezTo>
                  <a:cubicBezTo>
                    <a:pt x="248" y="217"/>
                    <a:pt x="289" y="55"/>
                    <a:pt x="180" y="7"/>
                  </a:cubicBezTo>
                  <a:cubicBezTo>
                    <a:pt x="167" y="3"/>
                    <a:pt x="155" y="0"/>
                    <a:pt x="143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0" name="Google Shape;2150;p13"/>
            <p:cNvSpPr/>
            <p:nvPr/>
          </p:nvSpPr>
          <p:spPr>
            <a:xfrm>
              <a:off x="3952975" y="1749700"/>
              <a:ext cx="11450" cy="8575"/>
            </a:xfrm>
            <a:custGeom>
              <a:avLst/>
              <a:gdLst/>
              <a:ahLst/>
              <a:cxnLst/>
              <a:rect l="l" t="t" r="r" b="b"/>
              <a:pathLst>
                <a:path w="458" h="343" extrusionOk="0">
                  <a:moveTo>
                    <a:pt x="228" y="0"/>
                  </a:moveTo>
                  <a:cubicBezTo>
                    <a:pt x="74" y="0"/>
                    <a:pt x="1" y="253"/>
                    <a:pt x="172" y="328"/>
                  </a:cubicBezTo>
                  <a:cubicBezTo>
                    <a:pt x="195" y="338"/>
                    <a:pt x="216" y="342"/>
                    <a:pt x="236" y="342"/>
                  </a:cubicBezTo>
                  <a:cubicBezTo>
                    <a:pt x="387" y="342"/>
                    <a:pt x="458" y="87"/>
                    <a:pt x="288" y="12"/>
                  </a:cubicBezTo>
                  <a:cubicBezTo>
                    <a:pt x="267" y="4"/>
                    <a:pt x="246" y="0"/>
                    <a:pt x="228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1" name="Google Shape;2151;p13"/>
            <p:cNvSpPr/>
            <p:nvPr/>
          </p:nvSpPr>
          <p:spPr>
            <a:xfrm>
              <a:off x="3960225" y="1710150"/>
              <a:ext cx="12975" cy="9500"/>
            </a:xfrm>
            <a:custGeom>
              <a:avLst/>
              <a:gdLst/>
              <a:ahLst/>
              <a:cxnLst/>
              <a:rect l="l" t="t" r="r" b="b"/>
              <a:pathLst>
                <a:path w="519" h="380" extrusionOk="0">
                  <a:moveTo>
                    <a:pt x="255" y="0"/>
                  </a:moveTo>
                  <a:cubicBezTo>
                    <a:pt x="80" y="0"/>
                    <a:pt x="0" y="281"/>
                    <a:pt x="198" y="362"/>
                  </a:cubicBezTo>
                  <a:cubicBezTo>
                    <a:pt x="224" y="374"/>
                    <a:pt x="249" y="380"/>
                    <a:pt x="273" y="380"/>
                  </a:cubicBezTo>
                  <a:cubicBezTo>
                    <a:pt x="440" y="380"/>
                    <a:pt x="518" y="97"/>
                    <a:pt x="329" y="16"/>
                  </a:cubicBezTo>
                  <a:cubicBezTo>
                    <a:pt x="303" y="5"/>
                    <a:pt x="278" y="0"/>
                    <a:pt x="255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2" name="Google Shape;2152;p13"/>
            <p:cNvSpPr/>
            <p:nvPr/>
          </p:nvSpPr>
          <p:spPr>
            <a:xfrm>
              <a:off x="3972675" y="1713050"/>
              <a:ext cx="11375" cy="8275"/>
            </a:xfrm>
            <a:custGeom>
              <a:avLst/>
              <a:gdLst/>
              <a:ahLst/>
              <a:cxnLst/>
              <a:rect l="l" t="t" r="r" b="b"/>
              <a:pathLst>
                <a:path w="455" h="331" extrusionOk="0">
                  <a:moveTo>
                    <a:pt x="220" y="1"/>
                  </a:moveTo>
                  <a:cubicBezTo>
                    <a:pt x="70" y="1"/>
                    <a:pt x="0" y="248"/>
                    <a:pt x="170" y="316"/>
                  </a:cubicBezTo>
                  <a:cubicBezTo>
                    <a:pt x="193" y="326"/>
                    <a:pt x="215" y="330"/>
                    <a:pt x="236" y="330"/>
                  </a:cubicBezTo>
                  <a:cubicBezTo>
                    <a:pt x="386" y="330"/>
                    <a:pt x="454" y="90"/>
                    <a:pt x="285" y="15"/>
                  </a:cubicBezTo>
                  <a:cubicBezTo>
                    <a:pt x="262" y="5"/>
                    <a:pt x="240" y="1"/>
                    <a:pt x="220" y="1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3" name="Google Shape;2153;p13"/>
            <p:cNvSpPr/>
            <p:nvPr/>
          </p:nvSpPr>
          <p:spPr>
            <a:xfrm>
              <a:off x="3977675" y="1731525"/>
              <a:ext cx="44700" cy="53925"/>
            </a:xfrm>
            <a:custGeom>
              <a:avLst/>
              <a:gdLst/>
              <a:ahLst/>
              <a:cxnLst/>
              <a:rect l="l" t="t" r="r" b="b"/>
              <a:pathLst>
                <a:path w="1788" h="2157" extrusionOk="0">
                  <a:moveTo>
                    <a:pt x="1340" y="0"/>
                  </a:moveTo>
                  <a:lnTo>
                    <a:pt x="1340" y="0"/>
                  </a:lnTo>
                  <a:cubicBezTo>
                    <a:pt x="1441" y="193"/>
                    <a:pt x="1256" y="401"/>
                    <a:pt x="1079" y="516"/>
                  </a:cubicBezTo>
                  <a:cubicBezTo>
                    <a:pt x="902" y="624"/>
                    <a:pt x="686" y="662"/>
                    <a:pt x="501" y="770"/>
                  </a:cubicBezTo>
                  <a:cubicBezTo>
                    <a:pt x="316" y="878"/>
                    <a:pt x="162" y="1055"/>
                    <a:pt x="85" y="1263"/>
                  </a:cubicBezTo>
                  <a:cubicBezTo>
                    <a:pt x="24" y="1432"/>
                    <a:pt x="1" y="1617"/>
                    <a:pt x="54" y="1787"/>
                  </a:cubicBezTo>
                  <a:cubicBezTo>
                    <a:pt x="108" y="1964"/>
                    <a:pt x="247" y="2110"/>
                    <a:pt x="409" y="2156"/>
                  </a:cubicBezTo>
                  <a:lnTo>
                    <a:pt x="463" y="2041"/>
                  </a:lnTo>
                  <a:cubicBezTo>
                    <a:pt x="496" y="2044"/>
                    <a:pt x="530" y="2046"/>
                    <a:pt x="564" y="2046"/>
                  </a:cubicBezTo>
                  <a:cubicBezTo>
                    <a:pt x="1005" y="2046"/>
                    <a:pt x="1423" y="1770"/>
                    <a:pt x="1595" y="1355"/>
                  </a:cubicBezTo>
                  <a:cubicBezTo>
                    <a:pt x="1787" y="917"/>
                    <a:pt x="1679" y="347"/>
                    <a:pt x="1340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4" name="Google Shape;2154;p13"/>
            <p:cNvSpPr/>
            <p:nvPr/>
          </p:nvSpPr>
          <p:spPr>
            <a:xfrm>
              <a:off x="3973950" y="1729525"/>
              <a:ext cx="56400" cy="57825"/>
            </a:xfrm>
            <a:custGeom>
              <a:avLst/>
              <a:gdLst/>
              <a:ahLst/>
              <a:cxnLst/>
              <a:rect l="l" t="t" r="r" b="b"/>
              <a:pathLst>
                <a:path w="2256" h="2313" extrusionOk="0">
                  <a:moveTo>
                    <a:pt x="1562" y="310"/>
                  </a:moveTo>
                  <a:cubicBezTo>
                    <a:pt x="2002" y="1041"/>
                    <a:pt x="1611" y="2045"/>
                    <a:pt x="670" y="2045"/>
                  </a:cubicBezTo>
                  <a:cubicBezTo>
                    <a:pt x="651" y="2045"/>
                    <a:pt x="631" y="2045"/>
                    <a:pt x="612" y="2044"/>
                  </a:cubicBezTo>
                  <a:cubicBezTo>
                    <a:pt x="556" y="2044"/>
                    <a:pt x="534" y="2099"/>
                    <a:pt x="545" y="2144"/>
                  </a:cubicBezTo>
                  <a:lnTo>
                    <a:pt x="545" y="2144"/>
                  </a:lnTo>
                  <a:cubicBezTo>
                    <a:pt x="1" y="1889"/>
                    <a:pt x="311" y="1138"/>
                    <a:pt x="689" y="912"/>
                  </a:cubicBezTo>
                  <a:cubicBezTo>
                    <a:pt x="873" y="804"/>
                    <a:pt x="1089" y="773"/>
                    <a:pt x="1266" y="658"/>
                  </a:cubicBezTo>
                  <a:cubicBezTo>
                    <a:pt x="1411" y="568"/>
                    <a:pt x="1520" y="452"/>
                    <a:pt x="1562" y="310"/>
                  </a:cubicBezTo>
                  <a:close/>
                  <a:moveTo>
                    <a:pt x="1492" y="1"/>
                  </a:moveTo>
                  <a:cubicBezTo>
                    <a:pt x="1449" y="1"/>
                    <a:pt x="1409" y="46"/>
                    <a:pt x="1420" y="96"/>
                  </a:cubicBezTo>
                  <a:cubicBezTo>
                    <a:pt x="1528" y="573"/>
                    <a:pt x="766" y="658"/>
                    <a:pt x="504" y="858"/>
                  </a:cubicBezTo>
                  <a:cubicBezTo>
                    <a:pt x="327" y="989"/>
                    <a:pt x="203" y="1174"/>
                    <a:pt x="142" y="1389"/>
                  </a:cubicBezTo>
                  <a:cubicBezTo>
                    <a:pt x="26" y="1774"/>
                    <a:pt x="165" y="2152"/>
                    <a:pt x="542" y="2306"/>
                  </a:cubicBezTo>
                  <a:cubicBezTo>
                    <a:pt x="553" y="2310"/>
                    <a:pt x="563" y="2312"/>
                    <a:pt x="572" y="2312"/>
                  </a:cubicBezTo>
                  <a:cubicBezTo>
                    <a:pt x="624" y="2312"/>
                    <a:pt x="649" y="2246"/>
                    <a:pt x="624" y="2198"/>
                  </a:cubicBezTo>
                  <a:lnTo>
                    <a:pt x="624" y="2198"/>
                  </a:lnTo>
                  <a:cubicBezTo>
                    <a:pt x="640" y="2199"/>
                    <a:pt x="655" y="2199"/>
                    <a:pt x="670" y="2199"/>
                  </a:cubicBezTo>
                  <a:cubicBezTo>
                    <a:pt x="1827" y="2199"/>
                    <a:pt x="2255" y="852"/>
                    <a:pt x="1543" y="26"/>
                  </a:cubicBezTo>
                  <a:cubicBezTo>
                    <a:pt x="1528" y="8"/>
                    <a:pt x="1510" y="1"/>
                    <a:pt x="1492" y="1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5" name="Google Shape;2155;p13"/>
            <p:cNvSpPr/>
            <p:nvPr/>
          </p:nvSpPr>
          <p:spPr>
            <a:xfrm>
              <a:off x="3914325" y="1712650"/>
              <a:ext cx="54700" cy="71650"/>
            </a:xfrm>
            <a:custGeom>
              <a:avLst/>
              <a:gdLst/>
              <a:ahLst/>
              <a:cxnLst/>
              <a:rect l="l" t="t" r="r" b="b"/>
              <a:pathLst>
                <a:path w="2188" h="2866" extrusionOk="0">
                  <a:moveTo>
                    <a:pt x="948" y="0"/>
                  </a:moveTo>
                  <a:lnTo>
                    <a:pt x="948" y="0"/>
                  </a:lnTo>
                  <a:cubicBezTo>
                    <a:pt x="725" y="147"/>
                    <a:pt x="532" y="339"/>
                    <a:pt x="355" y="539"/>
                  </a:cubicBezTo>
                  <a:cubicBezTo>
                    <a:pt x="178" y="740"/>
                    <a:pt x="47" y="994"/>
                    <a:pt x="32" y="1271"/>
                  </a:cubicBezTo>
                  <a:cubicBezTo>
                    <a:pt x="1" y="1702"/>
                    <a:pt x="270" y="2110"/>
                    <a:pt x="609" y="2365"/>
                  </a:cubicBezTo>
                  <a:cubicBezTo>
                    <a:pt x="956" y="2619"/>
                    <a:pt x="1364" y="2750"/>
                    <a:pt x="1764" y="2865"/>
                  </a:cubicBezTo>
                  <a:lnTo>
                    <a:pt x="1965" y="2865"/>
                  </a:lnTo>
                  <a:cubicBezTo>
                    <a:pt x="2188" y="2688"/>
                    <a:pt x="2165" y="2318"/>
                    <a:pt x="2011" y="2072"/>
                  </a:cubicBezTo>
                  <a:cubicBezTo>
                    <a:pt x="1865" y="1818"/>
                    <a:pt x="1626" y="1641"/>
                    <a:pt x="1441" y="1425"/>
                  </a:cubicBezTo>
                  <a:cubicBezTo>
                    <a:pt x="1102" y="1040"/>
                    <a:pt x="917" y="509"/>
                    <a:pt x="948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6" name="Google Shape;2156;p13"/>
            <p:cNvSpPr/>
            <p:nvPr/>
          </p:nvSpPr>
          <p:spPr>
            <a:xfrm>
              <a:off x="3908175" y="1710675"/>
              <a:ext cx="67025" cy="75650"/>
            </a:xfrm>
            <a:custGeom>
              <a:avLst/>
              <a:gdLst/>
              <a:ahLst/>
              <a:cxnLst/>
              <a:rect l="l" t="t" r="r" b="b"/>
              <a:pathLst>
                <a:path w="2681" h="3026" extrusionOk="0">
                  <a:moveTo>
                    <a:pt x="1189" y="0"/>
                  </a:moveTo>
                  <a:cubicBezTo>
                    <a:pt x="1177" y="0"/>
                    <a:pt x="1166" y="3"/>
                    <a:pt x="1156" y="10"/>
                  </a:cubicBezTo>
                  <a:cubicBezTo>
                    <a:pt x="593" y="426"/>
                    <a:pt x="0" y="1034"/>
                    <a:pt x="262" y="1789"/>
                  </a:cubicBezTo>
                  <a:cubicBezTo>
                    <a:pt x="524" y="2528"/>
                    <a:pt x="1310" y="2813"/>
                    <a:pt x="1995" y="3021"/>
                  </a:cubicBezTo>
                  <a:cubicBezTo>
                    <a:pt x="2004" y="3024"/>
                    <a:pt x="2012" y="3025"/>
                    <a:pt x="2020" y="3025"/>
                  </a:cubicBezTo>
                  <a:cubicBezTo>
                    <a:pt x="2094" y="3025"/>
                    <a:pt x="2117" y="2903"/>
                    <a:pt x="2034" y="2875"/>
                  </a:cubicBezTo>
                  <a:cubicBezTo>
                    <a:pt x="1487" y="2705"/>
                    <a:pt x="848" y="2505"/>
                    <a:pt x="532" y="1982"/>
                  </a:cubicBezTo>
                  <a:cubicBezTo>
                    <a:pt x="107" y="1290"/>
                    <a:pt x="572" y="666"/>
                    <a:pt x="1119" y="229"/>
                  </a:cubicBezTo>
                  <a:lnTo>
                    <a:pt x="1119" y="229"/>
                  </a:lnTo>
                  <a:cubicBezTo>
                    <a:pt x="1134" y="606"/>
                    <a:pt x="1235" y="969"/>
                    <a:pt x="1433" y="1296"/>
                  </a:cubicBezTo>
                  <a:cubicBezTo>
                    <a:pt x="1695" y="1712"/>
                    <a:pt x="2680" y="2328"/>
                    <a:pt x="2157" y="2890"/>
                  </a:cubicBezTo>
                  <a:cubicBezTo>
                    <a:pt x="2103" y="2944"/>
                    <a:pt x="2155" y="3020"/>
                    <a:pt x="2214" y="3020"/>
                  </a:cubicBezTo>
                  <a:cubicBezTo>
                    <a:pt x="2231" y="3020"/>
                    <a:pt x="2249" y="3014"/>
                    <a:pt x="2265" y="2998"/>
                  </a:cubicBezTo>
                  <a:cubicBezTo>
                    <a:pt x="2542" y="2698"/>
                    <a:pt x="2472" y="2305"/>
                    <a:pt x="2249" y="1989"/>
                  </a:cubicBezTo>
                  <a:cubicBezTo>
                    <a:pt x="2103" y="1789"/>
                    <a:pt x="1903" y="1635"/>
                    <a:pt x="1741" y="1450"/>
                  </a:cubicBezTo>
                  <a:cubicBezTo>
                    <a:pt x="1410" y="1057"/>
                    <a:pt x="1263" y="588"/>
                    <a:pt x="1271" y="79"/>
                  </a:cubicBezTo>
                  <a:cubicBezTo>
                    <a:pt x="1271" y="37"/>
                    <a:pt x="1229" y="0"/>
                    <a:pt x="1189" y="0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7" name="Google Shape;2157;p13"/>
            <p:cNvSpPr/>
            <p:nvPr/>
          </p:nvSpPr>
          <p:spPr>
            <a:xfrm>
              <a:off x="3939375" y="1767375"/>
              <a:ext cx="61625" cy="26275"/>
            </a:xfrm>
            <a:custGeom>
              <a:avLst/>
              <a:gdLst/>
              <a:ahLst/>
              <a:cxnLst/>
              <a:rect l="l" t="t" r="r" b="b"/>
              <a:pathLst>
                <a:path w="2465" h="1051" extrusionOk="0">
                  <a:moveTo>
                    <a:pt x="467" y="1"/>
                  </a:moveTo>
                  <a:cubicBezTo>
                    <a:pt x="306" y="1"/>
                    <a:pt x="147" y="28"/>
                    <a:pt x="0" y="83"/>
                  </a:cubicBezTo>
                  <a:cubicBezTo>
                    <a:pt x="23" y="360"/>
                    <a:pt x="223" y="607"/>
                    <a:pt x="454" y="745"/>
                  </a:cubicBezTo>
                  <a:cubicBezTo>
                    <a:pt x="693" y="884"/>
                    <a:pt x="963" y="938"/>
                    <a:pt x="1232" y="992"/>
                  </a:cubicBezTo>
                  <a:cubicBezTo>
                    <a:pt x="1393" y="1021"/>
                    <a:pt x="1557" y="1050"/>
                    <a:pt x="1718" y="1050"/>
                  </a:cubicBezTo>
                  <a:cubicBezTo>
                    <a:pt x="1811" y="1050"/>
                    <a:pt x="1904" y="1040"/>
                    <a:pt x="1995" y="1015"/>
                  </a:cubicBezTo>
                  <a:cubicBezTo>
                    <a:pt x="2241" y="938"/>
                    <a:pt x="2464" y="722"/>
                    <a:pt x="2457" y="453"/>
                  </a:cubicBezTo>
                  <a:cubicBezTo>
                    <a:pt x="2081" y="292"/>
                    <a:pt x="1812" y="249"/>
                    <a:pt x="1632" y="249"/>
                  </a:cubicBezTo>
                  <a:cubicBezTo>
                    <a:pt x="1423" y="249"/>
                    <a:pt x="1332" y="307"/>
                    <a:pt x="1332" y="307"/>
                  </a:cubicBezTo>
                  <a:cubicBezTo>
                    <a:pt x="1094" y="103"/>
                    <a:pt x="778" y="1"/>
                    <a:pt x="467" y="1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8" name="Google Shape;2158;p13"/>
            <p:cNvSpPr/>
            <p:nvPr/>
          </p:nvSpPr>
          <p:spPr>
            <a:xfrm>
              <a:off x="3937250" y="1765600"/>
              <a:ext cx="65675" cy="30625"/>
            </a:xfrm>
            <a:custGeom>
              <a:avLst/>
              <a:gdLst/>
              <a:ahLst/>
              <a:cxnLst/>
              <a:rect l="l" t="t" r="r" b="b"/>
              <a:pathLst>
                <a:path w="2627" h="1225" extrusionOk="0">
                  <a:moveTo>
                    <a:pt x="454" y="115"/>
                  </a:moveTo>
                  <a:cubicBezTo>
                    <a:pt x="773" y="115"/>
                    <a:pt x="1264" y="360"/>
                    <a:pt x="1379" y="447"/>
                  </a:cubicBezTo>
                  <a:cubicBezTo>
                    <a:pt x="1392" y="458"/>
                    <a:pt x="1406" y="462"/>
                    <a:pt x="1419" y="462"/>
                  </a:cubicBezTo>
                  <a:cubicBezTo>
                    <a:pt x="1434" y="462"/>
                    <a:pt x="1448" y="456"/>
                    <a:pt x="1459" y="445"/>
                  </a:cubicBezTo>
                  <a:lnTo>
                    <a:pt x="1459" y="445"/>
                  </a:lnTo>
                  <a:cubicBezTo>
                    <a:pt x="1527" y="406"/>
                    <a:pt x="1618" y="394"/>
                    <a:pt x="1710" y="394"/>
                  </a:cubicBezTo>
                  <a:cubicBezTo>
                    <a:pt x="1796" y="394"/>
                    <a:pt x="1882" y="405"/>
                    <a:pt x="1949" y="416"/>
                  </a:cubicBezTo>
                  <a:cubicBezTo>
                    <a:pt x="2033" y="431"/>
                    <a:pt x="2295" y="470"/>
                    <a:pt x="2357" y="532"/>
                  </a:cubicBezTo>
                  <a:cubicBezTo>
                    <a:pt x="2300" y="880"/>
                    <a:pt x="2131" y="1051"/>
                    <a:pt x="1851" y="1051"/>
                  </a:cubicBezTo>
                  <a:cubicBezTo>
                    <a:pt x="1828" y="1051"/>
                    <a:pt x="1804" y="1050"/>
                    <a:pt x="1779" y="1048"/>
                  </a:cubicBezTo>
                  <a:cubicBezTo>
                    <a:pt x="1656" y="1040"/>
                    <a:pt x="1533" y="1024"/>
                    <a:pt x="1410" y="1001"/>
                  </a:cubicBezTo>
                  <a:cubicBezTo>
                    <a:pt x="1163" y="963"/>
                    <a:pt x="39" y="716"/>
                    <a:pt x="185" y="270"/>
                  </a:cubicBezTo>
                  <a:cubicBezTo>
                    <a:pt x="219" y="157"/>
                    <a:pt x="322" y="115"/>
                    <a:pt x="454" y="115"/>
                  </a:cubicBezTo>
                  <a:close/>
                  <a:moveTo>
                    <a:pt x="547" y="0"/>
                  </a:moveTo>
                  <a:cubicBezTo>
                    <a:pt x="388" y="0"/>
                    <a:pt x="225" y="26"/>
                    <a:pt x="62" y="77"/>
                  </a:cubicBezTo>
                  <a:cubicBezTo>
                    <a:pt x="23" y="93"/>
                    <a:pt x="0" y="131"/>
                    <a:pt x="8" y="170"/>
                  </a:cubicBezTo>
                  <a:cubicBezTo>
                    <a:pt x="124" y="766"/>
                    <a:pt x="990" y="1224"/>
                    <a:pt x="1694" y="1224"/>
                  </a:cubicBezTo>
                  <a:cubicBezTo>
                    <a:pt x="2163" y="1224"/>
                    <a:pt x="2560" y="1022"/>
                    <a:pt x="2619" y="524"/>
                  </a:cubicBezTo>
                  <a:cubicBezTo>
                    <a:pt x="2626" y="485"/>
                    <a:pt x="2596" y="462"/>
                    <a:pt x="2565" y="447"/>
                  </a:cubicBezTo>
                  <a:cubicBezTo>
                    <a:pt x="2338" y="361"/>
                    <a:pt x="2017" y="233"/>
                    <a:pt x="1726" y="233"/>
                  </a:cubicBezTo>
                  <a:cubicBezTo>
                    <a:pt x="1619" y="233"/>
                    <a:pt x="1517" y="250"/>
                    <a:pt x="1424" y="292"/>
                  </a:cubicBezTo>
                  <a:lnTo>
                    <a:pt x="1424" y="292"/>
                  </a:lnTo>
                  <a:cubicBezTo>
                    <a:pt x="1154" y="97"/>
                    <a:pt x="857" y="0"/>
                    <a:pt x="547" y="0"/>
                  </a:cubicBezTo>
                  <a:close/>
                </a:path>
              </a:pathLst>
            </a:custGeom>
            <a:solidFill>
              <a:srgbClr val="885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9" name="Google Shape;2159;p13"/>
            <p:cNvSpPr/>
            <p:nvPr/>
          </p:nvSpPr>
          <p:spPr>
            <a:xfrm>
              <a:off x="3765525" y="1743250"/>
              <a:ext cx="53150" cy="52800"/>
            </a:xfrm>
            <a:custGeom>
              <a:avLst/>
              <a:gdLst/>
              <a:ahLst/>
              <a:cxnLst/>
              <a:rect l="l" t="t" r="r" b="b"/>
              <a:pathLst>
                <a:path w="2126" h="2112" extrusionOk="0">
                  <a:moveTo>
                    <a:pt x="1056" y="1"/>
                  </a:moveTo>
                  <a:cubicBezTo>
                    <a:pt x="478" y="1"/>
                    <a:pt x="8" y="468"/>
                    <a:pt x="8" y="1048"/>
                  </a:cubicBezTo>
                  <a:cubicBezTo>
                    <a:pt x="0" y="1633"/>
                    <a:pt x="470" y="2111"/>
                    <a:pt x="1055" y="2111"/>
                  </a:cubicBezTo>
                  <a:cubicBezTo>
                    <a:pt x="1060" y="2111"/>
                    <a:pt x="1065" y="2111"/>
                    <a:pt x="1069" y="2111"/>
                  </a:cubicBezTo>
                  <a:cubicBezTo>
                    <a:pt x="1648" y="2111"/>
                    <a:pt x="2118" y="1644"/>
                    <a:pt x="2118" y="1064"/>
                  </a:cubicBezTo>
                  <a:cubicBezTo>
                    <a:pt x="2126" y="478"/>
                    <a:pt x="1656" y="1"/>
                    <a:pt x="1071" y="1"/>
                  </a:cubicBezTo>
                  <a:cubicBezTo>
                    <a:pt x="1066" y="1"/>
                    <a:pt x="1061" y="1"/>
                    <a:pt x="1056" y="1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0" name="Google Shape;2160;p13"/>
            <p:cNvSpPr/>
            <p:nvPr/>
          </p:nvSpPr>
          <p:spPr>
            <a:xfrm>
              <a:off x="3765700" y="1703800"/>
              <a:ext cx="53175" cy="57775"/>
            </a:xfrm>
            <a:custGeom>
              <a:avLst/>
              <a:gdLst/>
              <a:ahLst/>
              <a:cxnLst/>
              <a:rect l="l" t="t" r="r" b="b"/>
              <a:pathLst>
                <a:path w="2127" h="2311" extrusionOk="0">
                  <a:moveTo>
                    <a:pt x="1071" y="0"/>
                  </a:moveTo>
                  <a:cubicBezTo>
                    <a:pt x="486" y="0"/>
                    <a:pt x="8" y="470"/>
                    <a:pt x="8" y="1055"/>
                  </a:cubicBezTo>
                  <a:cubicBezTo>
                    <a:pt x="1" y="1640"/>
                    <a:pt x="1056" y="2310"/>
                    <a:pt x="1056" y="2310"/>
                  </a:cubicBezTo>
                  <a:cubicBezTo>
                    <a:pt x="1056" y="2310"/>
                    <a:pt x="2119" y="1656"/>
                    <a:pt x="2126" y="1071"/>
                  </a:cubicBezTo>
                  <a:cubicBezTo>
                    <a:pt x="2126" y="485"/>
                    <a:pt x="1656" y="8"/>
                    <a:pt x="107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1" name="Google Shape;2161;p13"/>
            <p:cNvSpPr/>
            <p:nvPr/>
          </p:nvSpPr>
          <p:spPr>
            <a:xfrm>
              <a:off x="3765700" y="1703800"/>
              <a:ext cx="53175" cy="57775"/>
            </a:xfrm>
            <a:custGeom>
              <a:avLst/>
              <a:gdLst/>
              <a:ahLst/>
              <a:cxnLst/>
              <a:rect l="l" t="t" r="r" b="b"/>
              <a:pathLst>
                <a:path w="2127" h="2311" fill="none" extrusionOk="0">
                  <a:moveTo>
                    <a:pt x="8" y="1055"/>
                  </a:moveTo>
                  <a:cubicBezTo>
                    <a:pt x="1" y="1640"/>
                    <a:pt x="1056" y="2310"/>
                    <a:pt x="1056" y="2310"/>
                  </a:cubicBezTo>
                  <a:cubicBezTo>
                    <a:pt x="1056" y="2310"/>
                    <a:pt x="2119" y="1656"/>
                    <a:pt x="2126" y="1071"/>
                  </a:cubicBezTo>
                  <a:cubicBezTo>
                    <a:pt x="2126" y="485"/>
                    <a:pt x="1656" y="8"/>
                    <a:pt x="1071" y="0"/>
                  </a:cubicBezTo>
                  <a:cubicBezTo>
                    <a:pt x="486" y="0"/>
                    <a:pt x="8" y="470"/>
                    <a:pt x="8" y="1055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2" name="Google Shape;2162;p13"/>
            <p:cNvSpPr/>
            <p:nvPr/>
          </p:nvSpPr>
          <p:spPr>
            <a:xfrm>
              <a:off x="3800950" y="1731825"/>
              <a:ext cx="59700" cy="52500"/>
            </a:xfrm>
            <a:custGeom>
              <a:avLst/>
              <a:gdLst/>
              <a:ahLst/>
              <a:cxnLst/>
              <a:rect l="l" t="t" r="r" b="b"/>
              <a:pathLst>
                <a:path w="2388" h="2100" extrusionOk="0">
                  <a:moveTo>
                    <a:pt x="1213" y="0"/>
                  </a:moveTo>
                  <a:cubicBezTo>
                    <a:pt x="1125" y="0"/>
                    <a:pt x="1036" y="11"/>
                    <a:pt x="947" y="34"/>
                  </a:cubicBezTo>
                  <a:cubicBezTo>
                    <a:pt x="377" y="181"/>
                    <a:pt x="0" y="1374"/>
                    <a:pt x="0" y="1374"/>
                  </a:cubicBezTo>
                  <a:cubicBezTo>
                    <a:pt x="0" y="1374"/>
                    <a:pt x="778" y="2100"/>
                    <a:pt x="1340" y="2100"/>
                  </a:cubicBezTo>
                  <a:cubicBezTo>
                    <a:pt x="1388" y="2100"/>
                    <a:pt x="1434" y="2094"/>
                    <a:pt x="1479" y="2083"/>
                  </a:cubicBezTo>
                  <a:cubicBezTo>
                    <a:pt x="2049" y="1936"/>
                    <a:pt x="2387" y="1359"/>
                    <a:pt x="2241" y="789"/>
                  </a:cubicBezTo>
                  <a:cubicBezTo>
                    <a:pt x="2118" y="315"/>
                    <a:pt x="1683" y="0"/>
                    <a:pt x="121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3" name="Google Shape;2163;p13"/>
            <p:cNvSpPr/>
            <p:nvPr/>
          </p:nvSpPr>
          <p:spPr>
            <a:xfrm>
              <a:off x="3800950" y="1729025"/>
              <a:ext cx="59700" cy="58550"/>
            </a:xfrm>
            <a:custGeom>
              <a:avLst/>
              <a:gdLst/>
              <a:ahLst/>
              <a:cxnLst/>
              <a:rect l="l" t="t" r="r" b="b"/>
              <a:pathLst>
                <a:path w="2388" h="2342" fill="none" extrusionOk="0">
                  <a:moveTo>
                    <a:pt x="947" y="146"/>
                  </a:moveTo>
                  <a:cubicBezTo>
                    <a:pt x="377" y="293"/>
                    <a:pt x="0" y="1486"/>
                    <a:pt x="0" y="1486"/>
                  </a:cubicBezTo>
                  <a:cubicBezTo>
                    <a:pt x="0" y="1486"/>
                    <a:pt x="916" y="2341"/>
                    <a:pt x="1479" y="2195"/>
                  </a:cubicBezTo>
                  <a:cubicBezTo>
                    <a:pt x="2049" y="2048"/>
                    <a:pt x="2387" y="1471"/>
                    <a:pt x="2241" y="901"/>
                  </a:cubicBezTo>
                  <a:cubicBezTo>
                    <a:pt x="2095" y="339"/>
                    <a:pt x="1509" y="0"/>
                    <a:pt x="947" y="146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4" name="Google Shape;2164;p13"/>
            <p:cNvSpPr/>
            <p:nvPr/>
          </p:nvSpPr>
          <p:spPr>
            <a:xfrm>
              <a:off x="3784375" y="1774825"/>
              <a:ext cx="60675" cy="53775"/>
            </a:xfrm>
            <a:custGeom>
              <a:avLst/>
              <a:gdLst/>
              <a:ahLst/>
              <a:cxnLst/>
              <a:rect l="l" t="t" r="r" b="b"/>
              <a:pathLst>
                <a:path w="2427" h="2151" extrusionOk="0">
                  <a:moveTo>
                    <a:pt x="594" y="1"/>
                  </a:moveTo>
                  <a:cubicBezTo>
                    <a:pt x="594" y="1"/>
                    <a:pt x="1" y="1102"/>
                    <a:pt x="293" y="1610"/>
                  </a:cubicBezTo>
                  <a:cubicBezTo>
                    <a:pt x="491" y="1954"/>
                    <a:pt x="848" y="2150"/>
                    <a:pt x="1218" y="2150"/>
                  </a:cubicBezTo>
                  <a:cubicBezTo>
                    <a:pt x="1395" y="2150"/>
                    <a:pt x="1574" y="2105"/>
                    <a:pt x="1741" y="2011"/>
                  </a:cubicBezTo>
                  <a:cubicBezTo>
                    <a:pt x="2249" y="1726"/>
                    <a:pt x="2427" y="1079"/>
                    <a:pt x="2134" y="571"/>
                  </a:cubicBezTo>
                  <a:cubicBezTo>
                    <a:pt x="1849" y="55"/>
                    <a:pt x="594" y="1"/>
                    <a:pt x="59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5" name="Google Shape;2165;p13"/>
            <p:cNvSpPr/>
            <p:nvPr/>
          </p:nvSpPr>
          <p:spPr>
            <a:xfrm>
              <a:off x="3784375" y="1774825"/>
              <a:ext cx="60675" cy="57600"/>
            </a:xfrm>
            <a:custGeom>
              <a:avLst/>
              <a:gdLst/>
              <a:ahLst/>
              <a:cxnLst/>
              <a:rect l="l" t="t" r="r" b="b"/>
              <a:pathLst>
                <a:path w="2427" h="2304" fill="none" extrusionOk="0">
                  <a:moveTo>
                    <a:pt x="2134" y="571"/>
                  </a:moveTo>
                  <a:cubicBezTo>
                    <a:pt x="1849" y="55"/>
                    <a:pt x="594" y="1"/>
                    <a:pt x="594" y="1"/>
                  </a:cubicBezTo>
                  <a:cubicBezTo>
                    <a:pt x="594" y="1"/>
                    <a:pt x="1" y="1102"/>
                    <a:pt x="293" y="1610"/>
                  </a:cubicBezTo>
                  <a:cubicBezTo>
                    <a:pt x="586" y="2119"/>
                    <a:pt x="1225" y="2303"/>
                    <a:pt x="1741" y="2011"/>
                  </a:cubicBezTo>
                  <a:cubicBezTo>
                    <a:pt x="2249" y="1726"/>
                    <a:pt x="2427" y="1079"/>
                    <a:pt x="2134" y="571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6" name="Google Shape;2166;p13"/>
            <p:cNvSpPr/>
            <p:nvPr/>
          </p:nvSpPr>
          <p:spPr>
            <a:xfrm>
              <a:off x="3723550" y="1731150"/>
              <a:ext cx="59500" cy="52650"/>
            </a:xfrm>
            <a:custGeom>
              <a:avLst/>
              <a:gdLst/>
              <a:ahLst/>
              <a:cxnLst/>
              <a:rect l="l" t="t" r="r" b="b"/>
              <a:pathLst>
                <a:path w="2380" h="2106" extrusionOk="0">
                  <a:moveTo>
                    <a:pt x="1176" y="0"/>
                  </a:moveTo>
                  <a:cubicBezTo>
                    <a:pt x="711" y="0"/>
                    <a:pt x="283" y="309"/>
                    <a:pt x="154" y="778"/>
                  </a:cubicBezTo>
                  <a:cubicBezTo>
                    <a:pt x="0" y="1347"/>
                    <a:pt x="331" y="1925"/>
                    <a:pt x="894" y="2087"/>
                  </a:cubicBezTo>
                  <a:cubicBezTo>
                    <a:pt x="940" y="2100"/>
                    <a:pt x="990" y="2105"/>
                    <a:pt x="1041" y="2105"/>
                  </a:cubicBezTo>
                  <a:cubicBezTo>
                    <a:pt x="1603" y="2105"/>
                    <a:pt x="2380" y="1394"/>
                    <a:pt x="2380" y="1394"/>
                  </a:cubicBezTo>
                  <a:cubicBezTo>
                    <a:pt x="2380" y="1394"/>
                    <a:pt x="2018" y="200"/>
                    <a:pt x="1456" y="38"/>
                  </a:cubicBezTo>
                  <a:cubicBezTo>
                    <a:pt x="1362" y="13"/>
                    <a:pt x="1269" y="0"/>
                    <a:pt x="117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7" name="Google Shape;2167;p13"/>
            <p:cNvSpPr/>
            <p:nvPr/>
          </p:nvSpPr>
          <p:spPr>
            <a:xfrm>
              <a:off x="3723550" y="1728250"/>
              <a:ext cx="59500" cy="58925"/>
            </a:xfrm>
            <a:custGeom>
              <a:avLst/>
              <a:gdLst/>
              <a:ahLst/>
              <a:cxnLst/>
              <a:rect l="l" t="t" r="r" b="b"/>
              <a:pathLst>
                <a:path w="2380" h="2357" fill="none" extrusionOk="0">
                  <a:moveTo>
                    <a:pt x="1456" y="154"/>
                  </a:moveTo>
                  <a:cubicBezTo>
                    <a:pt x="2018" y="316"/>
                    <a:pt x="2380" y="1510"/>
                    <a:pt x="2380" y="1510"/>
                  </a:cubicBezTo>
                  <a:cubicBezTo>
                    <a:pt x="2380" y="1510"/>
                    <a:pt x="1456" y="2357"/>
                    <a:pt x="894" y="2203"/>
                  </a:cubicBezTo>
                  <a:cubicBezTo>
                    <a:pt x="331" y="2041"/>
                    <a:pt x="0" y="1463"/>
                    <a:pt x="154" y="894"/>
                  </a:cubicBezTo>
                  <a:cubicBezTo>
                    <a:pt x="308" y="331"/>
                    <a:pt x="894" y="0"/>
                    <a:pt x="1456" y="154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8" name="Google Shape;2168;p13"/>
            <p:cNvSpPr/>
            <p:nvPr/>
          </p:nvSpPr>
          <p:spPr>
            <a:xfrm>
              <a:off x="3738550" y="1774825"/>
              <a:ext cx="60500" cy="53425"/>
            </a:xfrm>
            <a:custGeom>
              <a:avLst/>
              <a:gdLst/>
              <a:ahLst/>
              <a:cxnLst/>
              <a:rect l="l" t="t" r="r" b="b"/>
              <a:pathLst>
                <a:path w="2420" h="2137" extrusionOk="0">
                  <a:moveTo>
                    <a:pt x="1841" y="1"/>
                  </a:moveTo>
                  <a:cubicBezTo>
                    <a:pt x="1841" y="1"/>
                    <a:pt x="594" y="39"/>
                    <a:pt x="301" y="540"/>
                  </a:cubicBezTo>
                  <a:cubicBezTo>
                    <a:pt x="1" y="1048"/>
                    <a:pt x="170" y="1695"/>
                    <a:pt x="671" y="1988"/>
                  </a:cubicBezTo>
                  <a:cubicBezTo>
                    <a:pt x="841" y="2088"/>
                    <a:pt x="1027" y="2136"/>
                    <a:pt x="1211" y="2136"/>
                  </a:cubicBezTo>
                  <a:cubicBezTo>
                    <a:pt x="1574" y="2136"/>
                    <a:pt x="1927" y="1948"/>
                    <a:pt x="2126" y="1610"/>
                  </a:cubicBezTo>
                  <a:cubicBezTo>
                    <a:pt x="2419" y="1110"/>
                    <a:pt x="1841" y="1"/>
                    <a:pt x="184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9" name="Google Shape;2169;p13"/>
            <p:cNvSpPr/>
            <p:nvPr/>
          </p:nvSpPr>
          <p:spPr>
            <a:xfrm>
              <a:off x="3738550" y="1774825"/>
              <a:ext cx="60500" cy="57200"/>
            </a:xfrm>
            <a:custGeom>
              <a:avLst/>
              <a:gdLst/>
              <a:ahLst/>
              <a:cxnLst/>
              <a:rect l="l" t="t" r="r" b="b"/>
              <a:pathLst>
                <a:path w="2420" h="2288" fill="none" extrusionOk="0">
                  <a:moveTo>
                    <a:pt x="301" y="540"/>
                  </a:moveTo>
                  <a:cubicBezTo>
                    <a:pt x="594" y="39"/>
                    <a:pt x="1841" y="1"/>
                    <a:pt x="1841" y="1"/>
                  </a:cubicBezTo>
                  <a:cubicBezTo>
                    <a:pt x="1841" y="1"/>
                    <a:pt x="2419" y="1110"/>
                    <a:pt x="2126" y="1610"/>
                  </a:cubicBezTo>
                  <a:cubicBezTo>
                    <a:pt x="1826" y="2119"/>
                    <a:pt x="1179" y="2288"/>
                    <a:pt x="671" y="1988"/>
                  </a:cubicBezTo>
                  <a:cubicBezTo>
                    <a:pt x="170" y="1695"/>
                    <a:pt x="1" y="1048"/>
                    <a:pt x="301" y="540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0" name="Google Shape;2170;p13"/>
            <p:cNvSpPr/>
            <p:nvPr/>
          </p:nvSpPr>
          <p:spPr>
            <a:xfrm>
              <a:off x="3790350" y="1738050"/>
              <a:ext cx="3500" cy="25650"/>
            </a:xfrm>
            <a:custGeom>
              <a:avLst/>
              <a:gdLst/>
              <a:ahLst/>
              <a:cxnLst/>
              <a:rect l="l" t="t" r="r" b="b"/>
              <a:pathLst>
                <a:path w="140" h="1026" extrusionOk="0">
                  <a:moveTo>
                    <a:pt x="78" y="1"/>
                  </a:moveTo>
                  <a:lnTo>
                    <a:pt x="1" y="1025"/>
                  </a:lnTo>
                  <a:lnTo>
                    <a:pt x="139" y="1025"/>
                  </a:lnTo>
                  <a:lnTo>
                    <a:pt x="78" y="1"/>
                  </a:ln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1" name="Google Shape;2171;p13"/>
            <p:cNvSpPr/>
            <p:nvPr/>
          </p:nvSpPr>
          <p:spPr>
            <a:xfrm>
              <a:off x="3788800" y="1735725"/>
              <a:ext cx="6975" cy="6975"/>
            </a:xfrm>
            <a:custGeom>
              <a:avLst/>
              <a:gdLst/>
              <a:ahLst/>
              <a:cxnLst/>
              <a:rect l="l" t="t" r="r" b="b"/>
              <a:pathLst>
                <a:path w="279" h="279" extrusionOk="0">
                  <a:moveTo>
                    <a:pt x="128" y="1"/>
                  </a:moveTo>
                  <a:cubicBezTo>
                    <a:pt x="56" y="1"/>
                    <a:pt x="1" y="67"/>
                    <a:pt x="1" y="140"/>
                  </a:cubicBezTo>
                  <a:cubicBezTo>
                    <a:pt x="1" y="217"/>
                    <a:pt x="63" y="279"/>
                    <a:pt x="140" y="279"/>
                  </a:cubicBezTo>
                  <a:cubicBezTo>
                    <a:pt x="217" y="279"/>
                    <a:pt x="278" y="217"/>
                    <a:pt x="278" y="140"/>
                  </a:cubicBezTo>
                  <a:cubicBezTo>
                    <a:pt x="278" y="63"/>
                    <a:pt x="217" y="2"/>
                    <a:pt x="140" y="2"/>
                  </a:cubicBezTo>
                  <a:cubicBezTo>
                    <a:pt x="136" y="1"/>
                    <a:pt x="132" y="1"/>
                    <a:pt x="128" y="1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2" name="Google Shape;2172;p13"/>
            <p:cNvSpPr/>
            <p:nvPr/>
          </p:nvSpPr>
          <p:spPr>
            <a:xfrm>
              <a:off x="3795175" y="1761175"/>
              <a:ext cx="25425" cy="8300"/>
            </a:xfrm>
            <a:custGeom>
              <a:avLst/>
              <a:gdLst/>
              <a:ahLst/>
              <a:cxnLst/>
              <a:rect l="l" t="t" r="r" b="b"/>
              <a:pathLst>
                <a:path w="1017" h="332" extrusionOk="0">
                  <a:moveTo>
                    <a:pt x="1017" y="0"/>
                  </a:moveTo>
                  <a:lnTo>
                    <a:pt x="0" y="193"/>
                  </a:lnTo>
                  <a:lnTo>
                    <a:pt x="39" y="331"/>
                  </a:lnTo>
                  <a:lnTo>
                    <a:pt x="1017" y="0"/>
                  </a:ln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3" name="Google Shape;2173;p13"/>
            <p:cNvSpPr/>
            <p:nvPr/>
          </p:nvSpPr>
          <p:spPr>
            <a:xfrm>
              <a:off x="3815575" y="1757925"/>
              <a:ext cx="7725" cy="7075"/>
            </a:xfrm>
            <a:custGeom>
              <a:avLst/>
              <a:gdLst/>
              <a:ahLst/>
              <a:cxnLst/>
              <a:rect l="l" t="t" r="r" b="b"/>
              <a:pathLst>
                <a:path w="309" h="283" extrusionOk="0">
                  <a:moveTo>
                    <a:pt x="156" y="1"/>
                  </a:moveTo>
                  <a:cubicBezTo>
                    <a:pt x="143" y="1"/>
                    <a:pt x="129" y="3"/>
                    <a:pt x="116" y="7"/>
                  </a:cubicBezTo>
                  <a:cubicBezTo>
                    <a:pt x="47" y="22"/>
                    <a:pt x="0" y="99"/>
                    <a:pt x="16" y="176"/>
                  </a:cubicBezTo>
                  <a:cubicBezTo>
                    <a:pt x="35" y="240"/>
                    <a:pt x="91" y="282"/>
                    <a:pt x="153" y="282"/>
                  </a:cubicBezTo>
                  <a:cubicBezTo>
                    <a:pt x="166" y="282"/>
                    <a:pt x="179" y="280"/>
                    <a:pt x="193" y="276"/>
                  </a:cubicBezTo>
                  <a:cubicBezTo>
                    <a:pt x="262" y="261"/>
                    <a:pt x="308" y="184"/>
                    <a:pt x="293" y="107"/>
                  </a:cubicBezTo>
                  <a:cubicBezTo>
                    <a:pt x="274" y="43"/>
                    <a:pt x="218" y="1"/>
                    <a:pt x="156" y="1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4" name="Google Shape;2174;p13"/>
            <p:cNvSpPr/>
            <p:nvPr/>
          </p:nvSpPr>
          <p:spPr>
            <a:xfrm>
              <a:off x="3794775" y="1770600"/>
              <a:ext cx="14275" cy="23125"/>
            </a:xfrm>
            <a:custGeom>
              <a:avLst/>
              <a:gdLst/>
              <a:ahLst/>
              <a:cxnLst/>
              <a:rect l="l" t="t" r="r" b="b"/>
              <a:pathLst>
                <a:path w="571" h="925" extrusionOk="0">
                  <a:moveTo>
                    <a:pt x="124" y="0"/>
                  </a:moveTo>
                  <a:lnTo>
                    <a:pt x="1" y="70"/>
                  </a:lnTo>
                  <a:lnTo>
                    <a:pt x="571" y="925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5" name="Google Shape;2175;p13"/>
            <p:cNvSpPr/>
            <p:nvPr/>
          </p:nvSpPr>
          <p:spPr>
            <a:xfrm>
              <a:off x="3804400" y="1789200"/>
              <a:ext cx="8125" cy="7100"/>
            </a:xfrm>
            <a:custGeom>
              <a:avLst/>
              <a:gdLst/>
              <a:ahLst/>
              <a:cxnLst/>
              <a:rect l="l" t="t" r="r" b="b"/>
              <a:pathLst>
                <a:path w="325" h="284" extrusionOk="0">
                  <a:moveTo>
                    <a:pt x="164" y="0"/>
                  </a:moveTo>
                  <a:cubicBezTo>
                    <a:pt x="140" y="0"/>
                    <a:pt x="116" y="6"/>
                    <a:pt x="93" y="19"/>
                  </a:cubicBezTo>
                  <a:cubicBezTo>
                    <a:pt x="24" y="57"/>
                    <a:pt x="1" y="142"/>
                    <a:pt x="39" y="211"/>
                  </a:cubicBezTo>
                  <a:cubicBezTo>
                    <a:pt x="65" y="258"/>
                    <a:pt x="112" y="284"/>
                    <a:pt x="161" y="284"/>
                  </a:cubicBezTo>
                  <a:cubicBezTo>
                    <a:pt x="185" y="284"/>
                    <a:pt x="209" y="278"/>
                    <a:pt x="232" y="265"/>
                  </a:cubicBezTo>
                  <a:cubicBezTo>
                    <a:pt x="301" y="227"/>
                    <a:pt x="324" y="142"/>
                    <a:pt x="286" y="73"/>
                  </a:cubicBezTo>
                  <a:cubicBezTo>
                    <a:pt x="260" y="26"/>
                    <a:pt x="213" y="0"/>
                    <a:pt x="164" y="0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6" name="Google Shape;2176;p13"/>
            <p:cNvSpPr/>
            <p:nvPr/>
          </p:nvSpPr>
          <p:spPr>
            <a:xfrm>
              <a:off x="3774175" y="1770400"/>
              <a:ext cx="14475" cy="23125"/>
            </a:xfrm>
            <a:custGeom>
              <a:avLst/>
              <a:gdLst/>
              <a:ahLst/>
              <a:cxnLst/>
              <a:rect l="l" t="t" r="r" b="b"/>
              <a:pathLst>
                <a:path w="579" h="925" extrusionOk="0">
                  <a:moveTo>
                    <a:pt x="455" y="1"/>
                  </a:moveTo>
                  <a:lnTo>
                    <a:pt x="1" y="925"/>
                  </a:lnTo>
                  <a:lnTo>
                    <a:pt x="578" y="70"/>
                  </a:lnTo>
                  <a:lnTo>
                    <a:pt x="455" y="1"/>
                  </a:ln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7" name="Google Shape;2177;p13"/>
            <p:cNvSpPr/>
            <p:nvPr/>
          </p:nvSpPr>
          <p:spPr>
            <a:xfrm>
              <a:off x="3770725" y="1789000"/>
              <a:ext cx="8100" cy="7125"/>
            </a:xfrm>
            <a:custGeom>
              <a:avLst/>
              <a:gdLst/>
              <a:ahLst/>
              <a:cxnLst/>
              <a:rect l="l" t="t" r="r" b="b"/>
              <a:pathLst>
                <a:path w="324" h="285" extrusionOk="0">
                  <a:moveTo>
                    <a:pt x="159" y="0"/>
                  </a:moveTo>
                  <a:cubicBezTo>
                    <a:pt x="110" y="0"/>
                    <a:pt x="64" y="24"/>
                    <a:pt x="39" y="65"/>
                  </a:cubicBezTo>
                  <a:cubicBezTo>
                    <a:pt x="0" y="135"/>
                    <a:pt x="23" y="219"/>
                    <a:pt x="92" y="266"/>
                  </a:cubicBezTo>
                  <a:cubicBezTo>
                    <a:pt x="113" y="278"/>
                    <a:pt x="136" y="284"/>
                    <a:pt x="160" y="284"/>
                  </a:cubicBezTo>
                  <a:cubicBezTo>
                    <a:pt x="209" y="284"/>
                    <a:pt x="259" y="258"/>
                    <a:pt x="285" y="212"/>
                  </a:cubicBezTo>
                  <a:cubicBezTo>
                    <a:pt x="323" y="142"/>
                    <a:pt x="300" y="58"/>
                    <a:pt x="231" y="19"/>
                  </a:cubicBezTo>
                  <a:cubicBezTo>
                    <a:pt x="208" y="6"/>
                    <a:pt x="183" y="0"/>
                    <a:pt x="159" y="0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8" name="Google Shape;2178;p13"/>
            <p:cNvSpPr/>
            <p:nvPr/>
          </p:nvSpPr>
          <p:spPr>
            <a:xfrm>
              <a:off x="3763600" y="1760775"/>
              <a:ext cx="25225" cy="8500"/>
            </a:xfrm>
            <a:custGeom>
              <a:avLst/>
              <a:gdLst/>
              <a:ahLst/>
              <a:cxnLst/>
              <a:rect l="l" t="t" r="r" b="b"/>
              <a:pathLst>
                <a:path w="1009" h="340" extrusionOk="0">
                  <a:moveTo>
                    <a:pt x="0" y="1"/>
                  </a:moveTo>
                  <a:lnTo>
                    <a:pt x="970" y="339"/>
                  </a:lnTo>
                  <a:lnTo>
                    <a:pt x="1009" y="20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9" name="Google Shape;2179;p13"/>
            <p:cNvSpPr/>
            <p:nvPr/>
          </p:nvSpPr>
          <p:spPr>
            <a:xfrm>
              <a:off x="3760700" y="1757550"/>
              <a:ext cx="7925" cy="7050"/>
            </a:xfrm>
            <a:custGeom>
              <a:avLst/>
              <a:gdLst/>
              <a:ahLst/>
              <a:cxnLst/>
              <a:rect l="l" t="t" r="r" b="b"/>
              <a:pathLst>
                <a:path w="317" h="282" extrusionOk="0">
                  <a:moveTo>
                    <a:pt x="161" y="0"/>
                  </a:moveTo>
                  <a:cubicBezTo>
                    <a:pt x="98" y="0"/>
                    <a:pt x="43" y="43"/>
                    <a:pt x="24" y="107"/>
                  </a:cubicBezTo>
                  <a:cubicBezTo>
                    <a:pt x="1" y="176"/>
                    <a:pt x="47" y="261"/>
                    <a:pt x="124" y="276"/>
                  </a:cubicBezTo>
                  <a:cubicBezTo>
                    <a:pt x="137" y="280"/>
                    <a:pt x="151" y="282"/>
                    <a:pt x="164" y="282"/>
                  </a:cubicBezTo>
                  <a:cubicBezTo>
                    <a:pt x="226" y="282"/>
                    <a:pt x="281" y="239"/>
                    <a:pt x="293" y="176"/>
                  </a:cubicBezTo>
                  <a:cubicBezTo>
                    <a:pt x="316" y="107"/>
                    <a:pt x="270" y="30"/>
                    <a:pt x="201" y="6"/>
                  </a:cubicBezTo>
                  <a:cubicBezTo>
                    <a:pt x="187" y="2"/>
                    <a:pt x="174" y="0"/>
                    <a:pt x="161" y="0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0" name="Google Shape;2180;p13"/>
            <p:cNvSpPr/>
            <p:nvPr/>
          </p:nvSpPr>
          <p:spPr>
            <a:xfrm>
              <a:off x="3665975" y="1793325"/>
              <a:ext cx="50475" cy="50075"/>
            </a:xfrm>
            <a:custGeom>
              <a:avLst/>
              <a:gdLst/>
              <a:ahLst/>
              <a:cxnLst/>
              <a:rect l="l" t="t" r="r" b="b"/>
              <a:pathLst>
                <a:path w="2019" h="2003" extrusionOk="0">
                  <a:moveTo>
                    <a:pt x="1003" y="0"/>
                  </a:moveTo>
                  <a:cubicBezTo>
                    <a:pt x="455" y="0"/>
                    <a:pt x="8" y="444"/>
                    <a:pt x="8" y="994"/>
                  </a:cubicBezTo>
                  <a:cubicBezTo>
                    <a:pt x="1" y="1548"/>
                    <a:pt x="447" y="2002"/>
                    <a:pt x="1002" y="2002"/>
                  </a:cubicBezTo>
                  <a:cubicBezTo>
                    <a:pt x="1007" y="2002"/>
                    <a:pt x="1011" y="2002"/>
                    <a:pt x="1016" y="2002"/>
                  </a:cubicBezTo>
                  <a:cubicBezTo>
                    <a:pt x="1564" y="2002"/>
                    <a:pt x="2011" y="1559"/>
                    <a:pt x="2018" y="1009"/>
                  </a:cubicBezTo>
                  <a:cubicBezTo>
                    <a:pt x="2018" y="454"/>
                    <a:pt x="1572" y="0"/>
                    <a:pt x="1017" y="0"/>
                  </a:cubicBezTo>
                  <a:cubicBezTo>
                    <a:pt x="1013" y="0"/>
                    <a:pt x="1008" y="0"/>
                    <a:pt x="1003" y="0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1" name="Google Shape;2181;p13"/>
            <p:cNvSpPr/>
            <p:nvPr/>
          </p:nvSpPr>
          <p:spPr>
            <a:xfrm>
              <a:off x="3680225" y="1772500"/>
              <a:ext cx="46050" cy="41625"/>
            </a:xfrm>
            <a:custGeom>
              <a:avLst/>
              <a:gdLst/>
              <a:ahLst/>
              <a:cxnLst/>
              <a:rect l="l" t="t" r="r" b="b"/>
              <a:pathLst>
                <a:path w="1842" h="1665" extrusionOk="0">
                  <a:moveTo>
                    <a:pt x="917" y="0"/>
                  </a:moveTo>
                  <a:cubicBezTo>
                    <a:pt x="620" y="0"/>
                    <a:pt x="335" y="164"/>
                    <a:pt x="193" y="448"/>
                  </a:cubicBezTo>
                  <a:cubicBezTo>
                    <a:pt x="1" y="849"/>
                    <a:pt x="493" y="1665"/>
                    <a:pt x="493" y="1665"/>
                  </a:cubicBezTo>
                  <a:cubicBezTo>
                    <a:pt x="493" y="1665"/>
                    <a:pt x="1441" y="1572"/>
                    <a:pt x="1641" y="1172"/>
                  </a:cubicBezTo>
                  <a:cubicBezTo>
                    <a:pt x="1841" y="772"/>
                    <a:pt x="1679" y="286"/>
                    <a:pt x="1279" y="86"/>
                  </a:cubicBezTo>
                  <a:cubicBezTo>
                    <a:pt x="1162" y="28"/>
                    <a:pt x="1039" y="0"/>
                    <a:pt x="91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2" name="Google Shape;2182;p13"/>
            <p:cNvSpPr/>
            <p:nvPr/>
          </p:nvSpPr>
          <p:spPr>
            <a:xfrm>
              <a:off x="3680225" y="1769625"/>
              <a:ext cx="46050" cy="44500"/>
            </a:xfrm>
            <a:custGeom>
              <a:avLst/>
              <a:gdLst/>
              <a:ahLst/>
              <a:cxnLst/>
              <a:rect l="l" t="t" r="r" b="b"/>
              <a:pathLst>
                <a:path w="1842" h="1780" fill="none" extrusionOk="0">
                  <a:moveTo>
                    <a:pt x="193" y="563"/>
                  </a:moveTo>
                  <a:cubicBezTo>
                    <a:pt x="1" y="964"/>
                    <a:pt x="493" y="1780"/>
                    <a:pt x="493" y="1780"/>
                  </a:cubicBezTo>
                  <a:cubicBezTo>
                    <a:pt x="493" y="1780"/>
                    <a:pt x="1441" y="1687"/>
                    <a:pt x="1641" y="1287"/>
                  </a:cubicBezTo>
                  <a:cubicBezTo>
                    <a:pt x="1841" y="887"/>
                    <a:pt x="1679" y="401"/>
                    <a:pt x="1279" y="201"/>
                  </a:cubicBezTo>
                  <a:cubicBezTo>
                    <a:pt x="878" y="1"/>
                    <a:pt x="393" y="163"/>
                    <a:pt x="193" y="563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3" name="Google Shape;2183;p13"/>
            <p:cNvSpPr/>
            <p:nvPr/>
          </p:nvSpPr>
          <p:spPr>
            <a:xfrm>
              <a:off x="3697175" y="1804875"/>
              <a:ext cx="45450" cy="40300"/>
            </a:xfrm>
            <a:custGeom>
              <a:avLst/>
              <a:gdLst/>
              <a:ahLst/>
              <a:cxnLst/>
              <a:rect l="l" t="t" r="r" b="b"/>
              <a:pathLst>
                <a:path w="1818" h="1612" extrusionOk="0">
                  <a:moveTo>
                    <a:pt x="1017" y="1"/>
                  </a:moveTo>
                  <a:cubicBezTo>
                    <a:pt x="588" y="1"/>
                    <a:pt x="0" y="616"/>
                    <a:pt x="0" y="616"/>
                  </a:cubicBezTo>
                  <a:cubicBezTo>
                    <a:pt x="0" y="616"/>
                    <a:pt x="339" y="1510"/>
                    <a:pt x="770" y="1594"/>
                  </a:cubicBezTo>
                  <a:cubicBezTo>
                    <a:pt x="826" y="1606"/>
                    <a:pt x="882" y="1612"/>
                    <a:pt x="937" y="1612"/>
                  </a:cubicBezTo>
                  <a:cubicBezTo>
                    <a:pt x="1313" y="1612"/>
                    <a:pt x="1651" y="1346"/>
                    <a:pt x="1725" y="963"/>
                  </a:cubicBezTo>
                  <a:cubicBezTo>
                    <a:pt x="1818" y="524"/>
                    <a:pt x="1533" y="100"/>
                    <a:pt x="1094" y="8"/>
                  </a:cubicBezTo>
                  <a:cubicBezTo>
                    <a:pt x="1069" y="3"/>
                    <a:pt x="1043" y="1"/>
                    <a:pt x="101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4" name="Google Shape;2184;p13"/>
            <p:cNvSpPr/>
            <p:nvPr/>
          </p:nvSpPr>
          <p:spPr>
            <a:xfrm>
              <a:off x="3697175" y="1802950"/>
              <a:ext cx="45450" cy="44100"/>
            </a:xfrm>
            <a:custGeom>
              <a:avLst/>
              <a:gdLst/>
              <a:ahLst/>
              <a:cxnLst/>
              <a:rect l="l" t="t" r="r" b="b"/>
              <a:pathLst>
                <a:path w="1818" h="1764" fill="none" extrusionOk="0">
                  <a:moveTo>
                    <a:pt x="1094" y="85"/>
                  </a:moveTo>
                  <a:cubicBezTo>
                    <a:pt x="663" y="0"/>
                    <a:pt x="0" y="693"/>
                    <a:pt x="0" y="693"/>
                  </a:cubicBezTo>
                  <a:cubicBezTo>
                    <a:pt x="0" y="693"/>
                    <a:pt x="339" y="1587"/>
                    <a:pt x="770" y="1671"/>
                  </a:cubicBezTo>
                  <a:cubicBezTo>
                    <a:pt x="1209" y="1764"/>
                    <a:pt x="1641" y="1479"/>
                    <a:pt x="1725" y="1040"/>
                  </a:cubicBezTo>
                  <a:cubicBezTo>
                    <a:pt x="1818" y="601"/>
                    <a:pt x="1533" y="177"/>
                    <a:pt x="1094" y="85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5" name="Google Shape;2185;p13"/>
            <p:cNvSpPr/>
            <p:nvPr/>
          </p:nvSpPr>
          <p:spPr>
            <a:xfrm>
              <a:off x="3673675" y="1825650"/>
              <a:ext cx="41625" cy="43975"/>
            </a:xfrm>
            <a:custGeom>
              <a:avLst/>
              <a:gdLst/>
              <a:ahLst/>
              <a:cxnLst/>
              <a:rect l="l" t="t" r="r" b="b"/>
              <a:pathLst>
                <a:path w="1665" h="1759" extrusionOk="0">
                  <a:moveTo>
                    <a:pt x="779" y="1"/>
                  </a:moveTo>
                  <a:cubicBezTo>
                    <a:pt x="779" y="1"/>
                    <a:pt x="1" y="555"/>
                    <a:pt x="24" y="1002"/>
                  </a:cubicBezTo>
                  <a:cubicBezTo>
                    <a:pt x="53" y="1430"/>
                    <a:pt x="408" y="1759"/>
                    <a:pt x="823" y="1759"/>
                  </a:cubicBezTo>
                  <a:cubicBezTo>
                    <a:pt x="842" y="1759"/>
                    <a:pt x="860" y="1758"/>
                    <a:pt x="879" y="1757"/>
                  </a:cubicBezTo>
                  <a:cubicBezTo>
                    <a:pt x="1325" y="1734"/>
                    <a:pt x="1664" y="1349"/>
                    <a:pt x="1641" y="902"/>
                  </a:cubicBezTo>
                  <a:cubicBezTo>
                    <a:pt x="1610" y="455"/>
                    <a:pt x="779" y="1"/>
                    <a:pt x="7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6" name="Google Shape;2186;p13"/>
            <p:cNvSpPr/>
            <p:nvPr/>
          </p:nvSpPr>
          <p:spPr>
            <a:xfrm>
              <a:off x="3673675" y="1825650"/>
              <a:ext cx="41625" cy="44700"/>
            </a:xfrm>
            <a:custGeom>
              <a:avLst/>
              <a:gdLst/>
              <a:ahLst/>
              <a:cxnLst/>
              <a:rect l="l" t="t" r="r" b="b"/>
              <a:pathLst>
                <a:path w="1665" h="1788" fill="none" extrusionOk="0">
                  <a:moveTo>
                    <a:pt x="1641" y="902"/>
                  </a:moveTo>
                  <a:cubicBezTo>
                    <a:pt x="1610" y="455"/>
                    <a:pt x="779" y="1"/>
                    <a:pt x="779" y="1"/>
                  </a:cubicBezTo>
                  <a:cubicBezTo>
                    <a:pt x="779" y="1"/>
                    <a:pt x="1" y="555"/>
                    <a:pt x="24" y="1002"/>
                  </a:cubicBezTo>
                  <a:cubicBezTo>
                    <a:pt x="55" y="1449"/>
                    <a:pt x="440" y="1787"/>
                    <a:pt x="879" y="1757"/>
                  </a:cubicBezTo>
                  <a:cubicBezTo>
                    <a:pt x="1325" y="1734"/>
                    <a:pt x="1664" y="1349"/>
                    <a:pt x="1641" y="902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7" name="Google Shape;2187;p13"/>
            <p:cNvSpPr/>
            <p:nvPr/>
          </p:nvSpPr>
          <p:spPr>
            <a:xfrm>
              <a:off x="3644425" y="1777950"/>
              <a:ext cx="44300" cy="38950"/>
            </a:xfrm>
            <a:custGeom>
              <a:avLst/>
              <a:gdLst/>
              <a:ahLst/>
              <a:cxnLst/>
              <a:rect l="l" t="t" r="r" b="b"/>
              <a:pathLst>
                <a:path w="1772" h="1558" extrusionOk="0">
                  <a:moveTo>
                    <a:pt x="905" y="0"/>
                  </a:moveTo>
                  <a:cubicBezTo>
                    <a:pt x="681" y="0"/>
                    <a:pt x="458" y="94"/>
                    <a:pt x="301" y="276"/>
                  </a:cubicBezTo>
                  <a:cubicBezTo>
                    <a:pt x="0" y="607"/>
                    <a:pt x="31" y="1123"/>
                    <a:pt x="370" y="1416"/>
                  </a:cubicBezTo>
                  <a:cubicBezTo>
                    <a:pt x="488" y="1523"/>
                    <a:pt x="682" y="1558"/>
                    <a:pt x="881" y="1558"/>
                  </a:cubicBezTo>
                  <a:cubicBezTo>
                    <a:pt x="1239" y="1558"/>
                    <a:pt x="1617" y="1447"/>
                    <a:pt x="1617" y="1447"/>
                  </a:cubicBezTo>
                  <a:cubicBezTo>
                    <a:pt x="1617" y="1447"/>
                    <a:pt x="1771" y="500"/>
                    <a:pt x="1440" y="207"/>
                  </a:cubicBezTo>
                  <a:cubicBezTo>
                    <a:pt x="1288" y="69"/>
                    <a:pt x="1096" y="0"/>
                    <a:pt x="9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8" name="Google Shape;2188;p13"/>
            <p:cNvSpPr/>
            <p:nvPr/>
          </p:nvSpPr>
          <p:spPr>
            <a:xfrm>
              <a:off x="3644425" y="1775600"/>
              <a:ext cx="44300" cy="45275"/>
            </a:xfrm>
            <a:custGeom>
              <a:avLst/>
              <a:gdLst/>
              <a:ahLst/>
              <a:cxnLst/>
              <a:rect l="l" t="t" r="r" b="b"/>
              <a:pathLst>
                <a:path w="1772" h="1811" fill="none" extrusionOk="0">
                  <a:moveTo>
                    <a:pt x="1440" y="301"/>
                  </a:moveTo>
                  <a:cubicBezTo>
                    <a:pt x="1771" y="594"/>
                    <a:pt x="1617" y="1541"/>
                    <a:pt x="1617" y="1541"/>
                  </a:cubicBezTo>
                  <a:cubicBezTo>
                    <a:pt x="1617" y="1541"/>
                    <a:pt x="701" y="1810"/>
                    <a:pt x="370" y="1510"/>
                  </a:cubicBezTo>
                  <a:cubicBezTo>
                    <a:pt x="31" y="1217"/>
                    <a:pt x="0" y="701"/>
                    <a:pt x="301" y="370"/>
                  </a:cubicBezTo>
                  <a:cubicBezTo>
                    <a:pt x="593" y="31"/>
                    <a:pt x="1109" y="1"/>
                    <a:pt x="1440" y="301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9" name="Google Shape;2189;p13"/>
            <p:cNvSpPr/>
            <p:nvPr/>
          </p:nvSpPr>
          <p:spPr>
            <a:xfrm>
              <a:off x="3640175" y="1814975"/>
              <a:ext cx="43350" cy="39050"/>
            </a:xfrm>
            <a:custGeom>
              <a:avLst/>
              <a:gdLst/>
              <a:ahLst/>
              <a:cxnLst/>
              <a:rect l="l" t="t" r="r" b="b"/>
              <a:pathLst>
                <a:path w="1734" h="1562" extrusionOk="0">
                  <a:moveTo>
                    <a:pt x="807" y="0"/>
                  </a:moveTo>
                  <a:cubicBezTo>
                    <a:pt x="679" y="0"/>
                    <a:pt x="561" y="22"/>
                    <a:pt x="471" y="81"/>
                  </a:cubicBezTo>
                  <a:cubicBezTo>
                    <a:pt x="101" y="328"/>
                    <a:pt x="1" y="828"/>
                    <a:pt x="247" y="1198"/>
                  </a:cubicBezTo>
                  <a:cubicBezTo>
                    <a:pt x="404" y="1433"/>
                    <a:pt x="662" y="1562"/>
                    <a:pt x="925" y="1562"/>
                  </a:cubicBezTo>
                  <a:cubicBezTo>
                    <a:pt x="1076" y="1562"/>
                    <a:pt x="1229" y="1519"/>
                    <a:pt x="1364" y="1429"/>
                  </a:cubicBezTo>
                  <a:cubicBezTo>
                    <a:pt x="1734" y="1183"/>
                    <a:pt x="1718" y="228"/>
                    <a:pt x="1718" y="228"/>
                  </a:cubicBezTo>
                  <a:cubicBezTo>
                    <a:pt x="1718" y="228"/>
                    <a:pt x="1214" y="0"/>
                    <a:pt x="8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0" name="Google Shape;2190;p13"/>
            <p:cNvSpPr/>
            <p:nvPr/>
          </p:nvSpPr>
          <p:spPr>
            <a:xfrm>
              <a:off x="3640175" y="1810825"/>
              <a:ext cx="43350" cy="46050"/>
            </a:xfrm>
            <a:custGeom>
              <a:avLst/>
              <a:gdLst/>
              <a:ahLst/>
              <a:cxnLst/>
              <a:rect l="l" t="t" r="r" b="b"/>
              <a:pathLst>
                <a:path w="1734" h="1842" fill="none" extrusionOk="0">
                  <a:moveTo>
                    <a:pt x="471" y="247"/>
                  </a:moveTo>
                  <a:cubicBezTo>
                    <a:pt x="848" y="1"/>
                    <a:pt x="1718" y="394"/>
                    <a:pt x="1718" y="394"/>
                  </a:cubicBezTo>
                  <a:cubicBezTo>
                    <a:pt x="1718" y="394"/>
                    <a:pt x="1734" y="1349"/>
                    <a:pt x="1364" y="1595"/>
                  </a:cubicBezTo>
                  <a:cubicBezTo>
                    <a:pt x="994" y="1841"/>
                    <a:pt x="494" y="1734"/>
                    <a:pt x="247" y="1364"/>
                  </a:cubicBezTo>
                  <a:cubicBezTo>
                    <a:pt x="1" y="994"/>
                    <a:pt x="101" y="494"/>
                    <a:pt x="471" y="247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1" name="Google Shape;2191;p13"/>
            <p:cNvSpPr/>
            <p:nvPr/>
          </p:nvSpPr>
          <p:spPr>
            <a:xfrm>
              <a:off x="3681575" y="1695125"/>
              <a:ext cx="36400" cy="36025"/>
            </a:xfrm>
            <a:custGeom>
              <a:avLst/>
              <a:gdLst/>
              <a:ahLst/>
              <a:cxnLst/>
              <a:rect l="l" t="t" r="r" b="b"/>
              <a:pathLst>
                <a:path w="1456" h="1441" extrusionOk="0">
                  <a:moveTo>
                    <a:pt x="718" y="1"/>
                  </a:moveTo>
                  <a:cubicBezTo>
                    <a:pt x="324" y="1"/>
                    <a:pt x="8" y="321"/>
                    <a:pt x="8" y="717"/>
                  </a:cubicBezTo>
                  <a:cubicBezTo>
                    <a:pt x="0" y="1110"/>
                    <a:pt x="324" y="1441"/>
                    <a:pt x="724" y="1441"/>
                  </a:cubicBezTo>
                  <a:cubicBezTo>
                    <a:pt x="1125" y="1441"/>
                    <a:pt x="1448" y="1125"/>
                    <a:pt x="1448" y="725"/>
                  </a:cubicBezTo>
                  <a:cubicBezTo>
                    <a:pt x="1456" y="324"/>
                    <a:pt x="1133" y="1"/>
                    <a:pt x="732" y="1"/>
                  </a:cubicBezTo>
                  <a:cubicBezTo>
                    <a:pt x="727" y="1"/>
                    <a:pt x="723" y="1"/>
                    <a:pt x="718" y="1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2" name="Google Shape;2192;p13"/>
            <p:cNvSpPr/>
            <p:nvPr/>
          </p:nvSpPr>
          <p:spPr>
            <a:xfrm>
              <a:off x="3704875" y="1695850"/>
              <a:ext cx="33125" cy="29925"/>
            </a:xfrm>
            <a:custGeom>
              <a:avLst/>
              <a:gdLst/>
              <a:ahLst/>
              <a:cxnLst/>
              <a:rect l="l" t="t" r="r" b="b"/>
              <a:pathLst>
                <a:path w="1325" h="1197" extrusionOk="0">
                  <a:moveTo>
                    <a:pt x="712" y="1"/>
                  </a:moveTo>
                  <a:cubicBezTo>
                    <a:pt x="698" y="1"/>
                    <a:pt x="684" y="1"/>
                    <a:pt x="670" y="2"/>
                  </a:cubicBezTo>
                  <a:cubicBezTo>
                    <a:pt x="339" y="18"/>
                    <a:pt x="0" y="642"/>
                    <a:pt x="0" y="642"/>
                  </a:cubicBezTo>
                  <a:cubicBezTo>
                    <a:pt x="0" y="642"/>
                    <a:pt x="405" y="1196"/>
                    <a:pt x="734" y="1196"/>
                  </a:cubicBezTo>
                  <a:cubicBezTo>
                    <a:pt x="738" y="1196"/>
                    <a:pt x="743" y="1196"/>
                    <a:pt x="747" y="1196"/>
                  </a:cubicBezTo>
                  <a:cubicBezTo>
                    <a:pt x="1071" y="1173"/>
                    <a:pt x="1325" y="888"/>
                    <a:pt x="1302" y="557"/>
                  </a:cubicBezTo>
                  <a:cubicBezTo>
                    <a:pt x="1287" y="247"/>
                    <a:pt x="1025" y="1"/>
                    <a:pt x="71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3" name="Google Shape;2193;p13"/>
            <p:cNvSpPr/>
            <p:nvPr/>
          </p:nvSpPr>
          <p:spPr>
            <a:xfrm>
              <a:off x="3704875" y="1695325"/>
              <a:ext cx="33125" cy="30825"/>
            </a:xfrm>
            <a:custGeom>
              <a:avLst/>
              <a:gdLst/>
              <a:ahLst/>
              <a:cxnLst/>
              <a:rect l="l" t="t" r="r" b="b"/>
              <a:pathLst>
                <a:path w="1325" h="1233" fill="none" extrusionOk="0">
                  <a:moveTo>
                    <a:pt x="670" y="23"/>
                  </a:moveTo>
                  <a:cubicBezTo>
                    <a:pt x="339" y="39"/>
                    <a:pt x="0" y="663"/>
                    <a:pt x="0" y="663"/>
                  </a:cubicBezTo>
                  <a:cubicBezTo>
                    <a:pt x="0" y="663"/>
                    <a:pt x="416" y="1232"/>
                    <a:pt x="747" y="1217"/>
                  </a:cubicBezTo>
                  <a:cubicBezTo>
                    <a:pt x="1071" y="1194"/>
                    <a:pt x="1325" y="909"/>
                    <a:pt x="1302" y="578"/>
                  </a:cubicBezTo>
                  <a:cubicBezTo>
                    <a:pt x="1286" y="254"/>
                    <a:pt x="1001" y="0"/>
                    <a:pt x="670" y="23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4" name="Google Shape;2194;p13"/>
            <p:cNvSpPr/>
            <p:nvPr/>
          </p:nvSpPr>
          <p:spPr>
            <a:xfrm>
              <a:off x="3691400" y="1717075"/>
              <a:ext cx="33700" cy="31750"/>
            </a:xfrm>
            <a:custGeom>
              <a:avLst/>
              <a:gdLst/>
              <a:ahLst/>
              <a:cxnLst/>
              <a:rect l="l" t="t" r="r" b="b"/>
              <a:pathLst>
                <a:path w="1348" h="1270" extrusionOk="0">
                  <a:moveTo>
                    <a:pt x="455" y="1"/>
                  </a:moveTo>
                  <a:cubicBezTo>
                    <a:pt x="455" y="1"/>
                    <a:pt x="0" y="547"/>
                    <a:pt x="108" y="863"/>
                  </a:cubicBezTo>
                  <a:cubicBezTo>
                    <a:pt x="195" y="1111"/>
                    <a:pt x="431" y="1269"/>
                    <a:pt x="681" y="1269"/>
                  </a:cubicBezTo>
                  <a:cubicBezTo>
                    <a:pt x="741" y="1269"/>
                    <a:pt x="803" y="1260"/>
                    <a:pt x="863" y="1240"/>
                  </a:cubicBezTo>
                  <a:cubicBezTo>
                    <a:pt x="1178" y="1133"/>
                    <a:pt x="1348" y="794"/>
                    <a:pt x="1248" y="478"/>
                  </a:cubicBezTo>
                  <a:cubicBezTo>
                    <a:pt x="1140" y="170"/>
                    <a:pt x="455" y="1"/>
                    <a:pt x="45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5" name="Google Shape;2195;p13"/>
            <p:cNvSpPr/>
            <p:nvPr/>
          </p:nvSpPr>
          <p:spPr>
            <a:xfrm>
              <a:off x="3691400" y="1717075"/>
              <a:ext cx="33700" cy="33525"/>
            </a:xfrm>
            <a:custGeom>
              <a:avLst/>
              <a:gdLst/>
              <a:ahLst/>
              <a:cxnLst/>
              <a:rect l="l" t="t" r="r" b="b"/>
              <a:pathLst>
                <a:path w="1348" h="1341" fill="none" extrusionOk="0">
                  <a:moveTo>
                    <a:pt x="1248" y="478"/>
                  </a:moveTo>
                  <a:cubicBezTo>
                    <a:pt x="1140" y="170"/>
                    <a:pt x="455" y="1"/>
                    <a:pt x="455" y="1"/>
                  </a:cubicBezTo>
                  <a:cubicBezTo>
                    <a:pt x="455" y="1"/>
                    <a:pt x="0" y="547"/>
                    <a:pt x="108" y="863"/>
                  </a:cubicBezTo>
                  <a:cubicBezTo>
                    <a:pt x="216" y="1171"/>
                    <a:pt x="555" y="1341"/>
                    <a:pt x="863" y="1240"/>
                  </a:cubicBezTo>
                  <a:cubicBezTo>
                    <a:pt x="1178" y="1133"/>
                    <a:pt x="1348" y="794"/>
                    <a:pt x="1248" y="478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6" name="Google Shape;2196;p13"/>
            <p:cNvSpPr/>
            <p:nvPr/>
          </p:nvSpPr>
          <p:spPr>
            <a:xfrm>
              <a:off x="3665975" y="1712175"/>
              <a:ext cx="32175" cy="29000"/>
            </a:xfrm>
            <a:custGeom>
              <a:avLst/>
              <a:gdLst/>
              <a:ahLst/>
              <a:cxnLst/>
              <a:rect l="l" t="t" r="r" b="b"/>
              <a:pathLst>
                <a:path w="1287" h="1160" extrusionOk="0">
                  <a:moveTo>
                    <a:pt x="588" y="1"/>
                  </a:moveTo>
                  <a:cubicBezTo>
                    <a:pt x="496" y="1"/>
                    <a:pt x="412" y="17"/>
                    <a:pt x="347" y="58"/>
                  </a:cubicBezTo>
                  <a:cubicBezTo>
                    <a:pt x="70" y="243"/>
                    <a:pt x="1" y="612"/>
                    <a:pt x="178" y="890"/>
                  </a:cubicBezTo>
                  <a:cubicBezTo>
                    <a:pt x="294" y="1065"/>
                    <a:pt x="485" y="1160"/>
                    <a:pt x="679" y="1160"/>
                  </a:cubicBezTo>
                  <a:cubicBezTo>
                    <a:pt x="792" y="1160"/>
                    <a:pt x="907" y="1127"/>
                    <a:pt x="1010" y="1059"/>
                  </a:cubicBezTo>
                  <a:cubicBezTo>
                    <a:pt x="1287" y="874"/>
                    <a:pt x="1271" y="173"/>
                    <a:pt x="1271" y="173"/>
                  </a:cubicBezTo>
                  <a:cubicBezTo>
                    <a:pt x="1271" y="173"/>
                    <a:pt x="890" y="1"/>
                    <a:pt x="58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7" name="Google Shape;2197;p13"/>
            <p:cNvSpPr/>
            <p:nvPr/>
          </p:nvSpPr>
          <p:spPr>
            <a:xfrm>
              <a:off x="3665975" y="1709175"/>
              <a:ext cx="32175" cy="34100"/>
            </a:xfrm>
            <a:custGeom>
              <a:avLst/>
              <a:gdLst/>
              <a:ahLst/>
              <a:cxnLst/>
              <a:rect l="l" t="t" r="r" b="b"/>
              <a:pathLst>
                <a:path w="1287" h="1364" fill="none" extrusionOk="0">
                  <a:moveTo>
                    <a:pt x="1010" y="1179"/>
                  </a:moveTo>
                  <a:cubicBezTo>
                    <a:pt x="1287" y="994"/>
                    <a:pt x="1271" y="293"/>
                    <a:pt x="1271" y="293"/>
                  </a:cubicBezTo>
                  <a:cubicBezTo>
                    <a:pt x="1271" y="293"/>
                    <a:pt x="624" y="1"/>
                    <a:pt x="347" y="178"/>
                  </a:cubicBezTo>
                  <a:cubicBezTo>
                    <a:pt x="70" y="363"/>
                    <a:pt x="1" y="732"/>
                    <a:pt x="178" y="1010"/>
                  </a:cubicBezTo>
                  <a:cubicBezTo>
                    <a:pt x="363" y="1287"/>
                    <a:pt x="732" y="1364"/>
                    <a:pt x="1010" y="1179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8" name="Google Shape;2198;p13"/>
            <p:cNvSpPr/>
            <p:nvPr/>
          </p:nvSpPr>
          <p:spPr>
            <a:xfrm>
              <a:off x="3689275" y="1674650"/>
              <a:ext cx="32550" cy="32250"/>
            </a:xfrm>
            <a:custGeom>
              <a:avLst/>
              <a:gdLst/>
              <a:ahLst/>
              <a:cxnLst/>
              <a:rect l="l" t="t" r="r" b="b"/>
              <a:pathLst>
                <a:path w="1302" h="1290" extrusionOk="0">
                  <a:moveTo>
                    <a:pt x="657" y="0"/>
                  </a:moveTo>
                  <a:cubicBezTo>
                    <a:pt x="376" y="0"/>
                    <a:pt x="124" y="196"/>
                    <a:pt x="70" y="481"/>
                  </a:cubicBezTo>
                  <a:cubicBezTo>
                    <a:pt x="1" y="804"/>
                    <a:pt x="509" y="1289"/>
                    <a:pt x="509" y="1289"/>
                  </a:cubicBezTo>
                  <a:cubicBezTo>
                    <a:pt x="509" y="1289"/>
                    <a:pt x="1171" y="1043"/>
                    <a:pt x="1240" y="720"/>
                  </a:cubicBezTo>
                  <a:cubicBezTo>
                    <a:pt x="1302" y="396"/>
                    <a:pt x="1094" y="80"/>
                    <a:pt x="771" y="11"/>
                  </a:cubicBezTo>
                  <a:cubicBezTo>
                    <a:pt x="732" y="4"/>
                    <a:pt x="694" y="0"/>
                    <a:pt x="65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9" name="Google Shape;2199;p13"/>
            <p:cNvSpPr/>
            <p:nvPr/>
          </p:nvSpPr>
          <p:spPr>
            <a:xfrm>
              <a:off x="3689275" y="1673375"/>
              <a:ext cx="32550" cy="33525"/>
            </a:xfrm>
            <a:custGeom>
              <a:avLst/>
              <a:gdLst/>
              <a:ahLst/>
              <a:cxnLst/>
              <a:rect l="l" t="t" r="r" b="b"/>
              <a:pathLst>
                <a:path w="1302" h="1341" fill="none" extrusionOk="0">
                  <a:moveTo>
                    <a:pt x="1240" y="771"/>
                  </a:moveTo>
                  <a:cubicBezTo>
                    <a:pt x="1171" y="1094"/>
                    <a:pt x="509" y="1340"/>
                    <a:pt x="509" y="1340"/>
                  </a:cubicBezTo>
                  <a:cubicBezTo>
                    <a:pt x="509" y="1340"/>
                    <a:pt x="1" y="855"/>
                    <a:pt x="70" y="532"/>
                  </a:cubicBezTo>
                  <a:cubicBezTo>
                    <a:pt x="131" y="208"/>
                    <a:pt x="447" y="0"/>
                    <a:pt x="771" y="62"/>
                  </a:cubicBezTo>
                  <a:cubicBezTo>
                    <a:pt x="1094" y="131"/>
                    <a:pt x="1302" y="447"/>
                    <a:pt x="1240" y="771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0" name="Google Shape;2200;p13"/>
            <p:cNvSpPr/>
            <p:nvPr/>
          </p:nvSpPr>
          <p:spPr>
            <a:xfrm>
              <a:off x="3664250" y="1685300"/>
              <a:ext cx="32950" cy="29200"/>
            </a:xfrm>
            <a:custGeom>
              <a:avLst/>
              <a:gdLst/>
              <a:ahLst/>
              <a:cxnLst/>
              <a:rect l="l" t="t" r="r" b="b"/>
              <a:pathLst>
                <a:path w="1318" h="1168" extrusionOk="0">
                  <a:moveTo>
                    <a:pt x="688" y="1"/>
                  </a:moveTo>
                  <a:cubicBezTo>
                    <a:pt x="465" y="1"/>
                    <a:pt x="251" y="123"/>
                    <a:pt x="147" y="332"/>
                  </a:cubicBezTo>
                  <a:cubicBezTo>
                    <a:pt x="0" y="625"/>
                    <a:pt x="124" y="987"/>
                    <a:pt x="416" y="1133"/>
                  </a:cubicBezTo>
                  <a:cubicBezTo>
                    <a:pt x="467" y="1158"/>
                    <a:pt x="526" y="1168"/>
                    <a:pt x="589" y="1168"/>
                  </a:cubicBezTo>
                  <a:cubicBezTo>
                    <a:pt x="902" y="1168"/>
                    <a:pt x="1317" y="917"/>
                    <a:pt x="1317" y="917"/>
                  </a:cubicBezTo>
                  <a:cubicBezTo>
                    <a:pt x="1317" y="917"/>
                    <a:pt x="1248" y="209"/>
                    <a:pt x="955" y="63"/>
                  </a:cubicBezTo>
                  <a:cubicBezTo>
                    <a:pt x="869" y="21"/>
                    <a:pt x="778" y="1"/>
                    <a:pt x="68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1" name="Google Shape;2201;p13"/>
            <p:cNvSpPr/>
            <p:nvPr/>
          </p:nvSpPr>
          <p:spPr>
            <a:xfrm>
              <a:off x="3664250" y="1683200"/>
              <a:ext cx="32950" cy="34100"/>
            </a:xfrm>
            <a:custGeom>
              <a:avLst/>
              <a:gdLst/>
              <a:ahLst/>
              <a:cxnLst/>
              <a:rect l="l" t="t" r="r" b="b"/>
              <a:pathLst>
                <a:path w="1318" h="1364" fill="none" extrusionOk="0">
                  <a:moveTo>
                    <a:pt x="955" y="147"/>
                  </a:moveTo>
                  <a:cubicBezTo>
                    <a:pt x="1248" y="293"/>
                    <a:pt x="1317" y="1001"/>
                    <a:pt x="1317" y="1001"/>
                  </a:cubicBezTo>
                  <a:cubicBezTo>
                    <a:pt x="1317" y="1001"/>
                    <a:pt x="717" y="1363"/>
                    <a:pt x="416" y="1217"/>
                  </a:cubicBezTo>
                  <a:cubicBezTo>
                    <a:pt x="124" y="1071"/>
                    <a:pt x="0" y="709"/>
                    <a:pt x="147" y="416"/>
                  </a:cubicBezTo>
                  <a:cubicBezTo>
                    <a:pt x="293" y="123"/>
                    <a:pt x="655" y="0"/>
                    <a:pt x="955" y="147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2" name="Google Shape;2202;p13"/>
            <p:cNvSpPr/>
            <p:nvPr/>
          </p:nvSpPr>
          <p:spPr>
            <a:xfrm>
              <a:off x="3600900" y="1726675"/>
              <a:ext cx="35850" cy="31975"/>
            </a:xfrm>
            <a:custGeom>
              <a:avLst/>
              <a:gdLst/>
              <a:ahLst/>
              <a:cxnLst/>
              <a:rect l="l" t="t" r="r" b="b"/>
              <a:pathLst>
                <a:path w="1434" h="1279" extrusionOk="0">
                  <a:moveTo>
                    <a:pt x="717" y="1"/>
                  </a:moveTo>
                  <a:cubicBezTo>
                    <a:pt x="570" y="1"/>
                    <a:pt x="422" y="52"/>
                    <a:pt x="301" y="156"/>
                  </a:cubicBezTo>
                  <a:cubicBezTo>
                    <a:pt x="32" y="379"/>
                    <a:pt x="1" y="787"/>
                    <a:pt x="232" y="1057"/>
                  </a:cubicBezTo>
                  <a:cubicBezTo>
                    <a:pt x="360" y="1202"/>
                    <a:pt x="540" y="1278"/>
                    <a:pt x="721" y="1278"/>
                  </a:cubicBezTo>
                  <a:cubicBezTo>
                    <a:pt x="867" y="1278"/>
                    <a:pt x="1013" y="1229"/>
                    <a:pt x="1133" y="1126"/>
                  </a:cubicBezTo>
                  <a:cubicBezTo>
                    <a:pt x="1402" y="895"/>
                    <a:pt x="1433" y="494"/>
                    <a:pt x="1202" y="225"/>
                  </a:cubicBezTo>
                  <a:cubicBezTo>
                    <a:pt x="1075" y="77"/>
                    <a:pt x="897" y="1"/>
                    <a:pt x="717" y="1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3" name="Google Shape;2203;p13"/>
            <p:cNvSpPr/>
            <p:nvPr/>
          </p:nvSpPr>
          <p:spPr>
            <a:xfrm>
              <a:off x="3618050" y="1714625"/>
              <a:ext cx="29275" cy="25475"/>
            </a:xfrm>
            <a:custGeom>
              <a:avLst/>
              <a:gdLst/>
              <a:ahLst/>
              <a:cxnLst/>
              <a:rect l="l" t="t" r="r" b="b"/>
              <a:pathLst>
                <a:path w="1171" h="1019" extrusionOk="0">
                  <a:moveTo>
                    <a:pt x="582" y="0"/>
                  </a:moveTo>
                  <a:cubicBezTo>
                    <a:pt x="450" y="0"/>
                    <a:pt x="318" y="50"/>
                    <a:pt x="216" y="152"/>
                  </a:cubicBezTo>
                  <a:cubicBezTo>
                    <a:pt x="0" y="353"/>
                    <a:pt x="139" y="969"/>
                    <a:pt x="139" y="969"/>
                  </a:cubicBezTo>
                  <a:cubicBezTo>
                    <a:pt x="139" y="969"/>
                    <a:pt x="347" y="1019"/>
                    <a:pt x="561" y="1019"/>
                  </a:cubicBezTo>
                  <a:cubicBezTo>
                    <a:pt x="713" y="1019"/>
                    <a:pt x="869" y="994"/>
                    <a:pt x="955" y="907"/>
                  </a:cubicBezTo>
                  <a:cubicBezTo>
                    <a:pt x="1163" y="699"/>
                    <a:pt x="1171" y="368"/>
                    <a:pt x="963" y="160"/>
                  </a:cubicBezTo>
                  <a:cubicBezTo>
                    <a:pt x="857" y="54"/>
                    <a:pt x="719" y="0"/>
                    <a:pt x="58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4" name="Google Shape;2204;p13"/>
            <p:cNvSpPr/>
            <p:nvPr/>
          </p:nvSpPr>
          <p:spPr>
            <a:xfrm>
              <a:off x="3618050" y="1713225"/>
              <a:ext cx="29275" cy="29300"/>
            </a:xfrm>
            <a:custGeom>
              <a:avLst/>
              <a:gdLst/>
              <a:ahLst/>
              <a:cxnLst/>
              <a:rect l="l" t="t" r="r" b="b"/>
              <a:pathLst>
                <a:path w="1171" h="1172" fill="none" extrusionOk="0">
                  <a:moveTo>
                    <a:pt x="216" y="208"/>
                  </a:moveTo>
                  <a:cubicBezTo>
                    <a:pt x="0" y="409"/>
                    <a:pt x="139" y="1025"/>
                    <a:pt x="139" y="1025"/>
                  </a:cubicBezTo>
                  <a:cubicBezTo>
                    <a:pt x="139" y="1025"/>
                    <a:pt x="747" y="1171"/>
                    <a:pt x="955" y="963"/>
                  </a:cubicBezTo>
                  <a:cubicBezTo>
                    <a:pt x="1163" y="755"/>
                    <a:pt x="1171" y="424"/>
                    <a:pt x="963" y="216"/>
                  </a:cubicBezTo>
                  <a:cubicBezTo>
                    <a:pt x="755" y="8"/>
                    <a:pt x="424" y="1"/>
                    <a:pt x="216" y="208"/>
                  </a:cubicBezTo>
                  <a:close/>
                </a:path>
              </a:pathLst>
            </a:custGeom>
            <a:noFill/>
            <a:ln w="1550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5" name="Google Shape;2205;p13"/>
            <p:cNvSpPr/>
            <p:nvPr/>
          </p:nvSpPr>
          <p:spPr>
            <a:xfrm>
              <a:off x="3623050" y="1739050"/>
              <a:ext cx="28700" cy="25800"/>
            </a:xfrm>
            <a:custGeom>
              <a:avLst/>
              <a:gdLst/>
              <a:ahLst/>
              <a:cxnLst/>
              <a:rect l="l" t="t" r="r" b="b"/>
              <a:pathLst>
                <a:path w="1148" h="1032" extrusionOk="0">
                  <a:moveTo>
                    <a:pt x="619" y="1"/>
                  </a:moveTo>
                  <a:cubicBezTo>
                    <a:pt x="348" y="1"/>
                    <a:pt x="0" y="184"/>
                    <a:pt x="0" y="184"/>
                  </a:cubicBezTo>
                  <a:cubicBezTo>
                    <a:pt x="0" y="184"/>
                    <a:pt x="16" y="808"/>
                    <a:pt x="270" y="954"/>
                  </a:cubicBezTo>
                  <a:cubicBezTo>
                    <a:pt x="356" y="1007"/>
                    <a:pt x="450" y="1031"/>
                    <a:pt x="543" y="1031"/>
                  </a:cubicBezTo>
                  <a:cubicBezTo>
                    <a:pt x="723" y="1031"/>
                    <a:pt x="897" y="937"/>
                    <a:pt x="994" y="770"/>
                  </a:cubicBezTo>
                  <a:cubicBezTo>
                    <a:pt x="1148" y="515"/>
                    <a:pt x="1063" y="192"/>
                    <a:pt x="809" y="46"/>
                  </a:cubicBezTo>
                  <a:cubicBezTo>
                    <a:pt x="756" y="14"/>
                    <a:pt x="690" y="1"/>
                    <a:pt x="61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6" name="Google Shape;2206;p13"/>
            <p:cNvSpPr/>
            <p:nvPr/>
          </p:nvSpPr>
          <p:spPr>
            <a:xfrm>
              <a:off x="3623050" y="1736325"/>
              <a:ext cx="28700" cy="30450"/>
            </a:xfrm>
            <a:custGeom>
              <a:avLst/>
              <a:gdLst/>
              <a:ahLst/>
              <a:cxnLst/>
              <a:rect l="l" t="t" r="r" b="b"/>
              <a:pathLst>
                <a:path w="1148" h="1218" fill="none" extrusionOk="0">
                  <a:moveTo>
                    <a:pt x="809" y="155"/>
                  </a:moveTo>
                  <a:cubicBezTo>
                    <a:pt x="555" y="1"/>
                    <a:pt x="0" y="293"/>
                    <a:pt x="0" y="293"/>
                  </a:cubicBezTo>
                  <a:cubicBezTo>
                    <a:pt x="0" y="293"/>
                    <a:pt x="16" y="917"/>
                    <a:pt x="270" y="1063"/>
                  </a:cubicBezTo>
                  <a:cubicBezTo>
                    <a:pt x="524" y="1217"/>
                    <a:pt x="848" y="1133"/>
                    <a:pt x="994" y="879"/>
                  </a:cubicBezTo>
                  <a:cubicBezTo>
                    <a:pt x="1148" y="624"/>
                    <a:pt x="1063" y="301"/>
                    <a:pt x="809" y="155"/>
                  </a:cubicBezTo>
                  <a:close/>
                </a:path>
              </a:pathLst>
            </a:custGeom>
            <a:noFill/>
            <a:ln w="1550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7" name="Google Shape;2207;p13"/>
            <p:cNvSpPr/>
            <p:nvPr/>
          </p:nvSpPr>
          <p:spPr>
            <a:xfrm>
              <a:off x="3600325" y="1745950"/>
              <a:ext cx="29475" cy="28425"/>
            </a:xfrm>
            <a:custGeom>
              <a:avLst/>
              <a:gdLst/>
              <a:ahLst/>
              <a:cxnLst/>
              <a:rect l="l" t="t" r="r" b="b"/>
              <a:pathLst>
                <a:path w="1179" h="1137" extrusionOk="0">
                  <a:moveTo>
                    <a:pt x="763" y="1"/>
                  </a:moveTo>
                  <a:cubicBezTo>
                    <a:pt x="763" y="1"/>
                    <a:pt x="162" y="186"/>
                    <a:pt x="85" y="463"/>
                  </a:cubicBezTo>
                  <a:cubicBezTo>
                    <a:pt x="1" y="748"/>
                    <a:pt x="170" y="1040"/>
                    <a:pt x="447" y="1117"/>
                  </a:cubicBezTo>
                  <a:cubicBezTo>
                    <a:pt x="495" y="1130"/>
                    <a:pt x="543" y="1136"/>
                    <a:pt x="591" y="1136"/>
                  </a:cubicBezTo>
                  <a:cubicBezTo>
                    <a:pt x="825" y="1136"/>
                    <a:pt x="1038" y="985"/>
                    <a:pt x="1102" y="748"/>
                  </a:cubicBezTo>
                  <a:cubicBezTo>
                    <a:pt x="1179" y="470"/>
                    <a:pt x="763" y="1"/>
                    <a:pt x="76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8" name="Google Shape;2208;p13"/>
            <p:cNvSpPr/>
            <p:nvPr/>
          </p:nvSpPr>
          <p:spPr>
            <a:xfrm>
              <a:off x="3600325" y="1745950"/>
              <a:ext cx="29475" cy="29875"/>
            </a:xfrm>
            <a:custGeom>
              <a:avLst/>
              <a:gdLst/>
              <a:ahLst/>
              <a:cxnLst/>
              <a:rect l="l" t="t" r="r" b="b"/>
              <a:pathLst>
                <a:path w="1179" h="1195" fill="none" extrusionOk="0">
                  <a:moveTo>
                    <a:pt x="1102" y="748"/>
                  </a:moveTo>
                  <a:cubicBezTo>
                    <a:pt x="1179" y="470"/>
                    <a:pt x="763" y="1"/>
                    <a:pt x="763" y="1"/>
                  </a:cubicBezTo>
                  <a:cubicBezTo>
                    <a:pt x="763" y="1"/>
                    <a:pt x="162" y="186"/>
                    <a:pt x="85" y="463"/>
                  </a:cubicBezTo>
                  <a:cubicBezTo>
                    <a:pt x="1" y="748"/>
                    <a:pt x="170" y="1040"/>
                    <a:pt x="447" y="1117"/>
                  </a:cubicBezTo>
                  <a:cubicBezTo>
                    <a:pt x="732" y="1194"/>
                    <a:pt x="1025" y="1033"/>
                    <a:pt x="1102" y="748"/>
                  </a:cubicBezTo>
                  <a:close/>
                </a:path>
              </a:pathLst>
            </a:custGeom>
            <a:noFill/>
            <a:ln w="1550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9" name="Google Shape;2209;p13"/>
            <p:cNvSpPr/>
            <p:nvPr/>
          </p:nvSpPr>
          <p:spPr>
            <a:xfrm>
              <a:off x="3593975" y="1710325"/>
              <a:ext cx="30250" cy="26800"/>
            </a:xfrm>
            <a:custGeom>
              <a:avLst/>
              <a:gdLst/>
              <a:ahLst/>
              <a:cxnLst/>
              <a:rect l="l" t="t" r="r" b="b"/>
              <a:pathLst>
                <a:path w="1210" h="1072" extrusionOk="0">
                  <a:moveTo>
                    <a:pt x="599" y="1"/>
                  </a:moveTo>
                  <a:cubicBezTo>
                    <a:pt x="511" y="1"/>
                    <a:pt x="422" y="23"/>
                    <a:pt x="339" y="70"/>
                  </a:cubicBezTo>
                  <a:cubicBezTo>
                    <a:pt x="85" y="209"/>
                    <a:pt x="1" y="532"/>
                    <a:pt x="139" y="787"/>
                  </a:cubicBezTo>
                  <a:cubicBezTo>
                    <a:pt x="286" y="1041"/>
                    <a:pt x="909" y="1071"/>
                    <a:pt x="909" y="1071"/>
                  </a:cubicBezTo>
                  <a:cubicBezTo>
                    <a:pt x="909" y="1071"/>
                    <a:pt x="1210" y="525"/>
                    <a:pt x="1063" y="271"/>
                  </a:cubicBezTo>
                  <a:cubicBezTo>
                    <a:pt x="964" y="99"/>
                    <a:pt x="784" y="1"/>
                    <a:pt x="59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0" name="Google Shape;2210;p13"/>
            <p:cNvSpPr/>
            <p:nvPr/>
          </p:nvSpPr>
          <p:spPr>
            <a:xfrm>
              <a:off x="3593975" y="1708425"/>
              <a:ext cx="30250" cy="28700"/>
            </a:xfrm>
            <a:custGeom>
              <a:avLst/>
              <a:gdLst/>
              <a:ahLst/>
              <a:cxnLst/>
              <a:rect l="l" t="t" r="r" b="b"/>
              <a:pathLst>
                <a:path w="1210" h="1148" fill="none" extrusionOk="0">
                  <a:moveTo>
                    <a:pt x="1063" y="347"/>
                  </a:moveTo>
                  <a:cubicBezTo>
                    <a:pt x="1210" y="601"/>
                    <a:pt x="909" y="1147"/>
                    <a:pt x="909" y="1147"/>
                  </a:cubicBezTo>
                  <a:cubicBezTo>
                    <a:pt x="909" y="1147"/>
                    <a:pt x="286" y="1117"/>
                    <a:pt x="139" y="863"/>
                  </a:cubicBezTo>
                  <a:cubicBezTo>
                    <a:pt x="1" y="608"/>
                    <a:pt x="85" y="285"/>
                    <a:pt x="339" y="146"/>
                  </a:cubicBezTo>
                  <a:cubicBezTo>
                    <a:pt x="594" y="0"/>
                    <a:pt x="917" y="92"/>
                    <a:pt x="1063" y="347"/>
                  </a:cubicBezTo>
                  <a:close/>
                </a:path>
              </a:pathLst>
            </a:custGeom>
            <a:noFill/>
            <a:ln w="1550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1" name="Google Shape;2211;p13"/>
            <p:cNvSpPr/>
            <p:nvPr/>
          </p:nvSpPr>
          <p:spPr>
            <a:xfrm>
              <a:off x="3584350" y="1731700"/>
              <a:ext cx="29875" cy="26300"/>
            </a:xfrm>
            <a:custGeom>
              <a:avLst/>
              <a:gdLst/>
              <a:ahLst/>
              <a:cxnLst/>
              <a:rect l="l" t="t" r="r" b="b"/>
              <a:pathLst>
                <a:path w="1195" h="1052" extrusionOk="0">
                  <a:moveTo>
                    <a:pt x="522" y="1"/>
                  </a:moveTo>
                  <a:cubicBezTo>
                    <a:pt x="499" y="1"/>
                    <a:pt x="476" y="3"/>
                    <a:pt x="455" y="9"/>
                  </a:cubicBezTo>
                  <a:cubicBezTo>
                    <a:pt x="170" y="86"/>
                    <a:pt x="1" y="370"/>
                    <a:pt x="78" y="655"/>
                  </a:cubicBezTo>
                  <a:cubicBezTo>
                    <a:pt x="136" y="894"/>
                    <a:pt x="350" y="1051"/>
                    <a:pt x="581" y="1051"/>
                  </a:cubicBezTo>
                  <a:cubicBezTo>
                    <a:pt x="626" y="1051"/>
                    <a:pt x="671" y="1045"/>
                    <a:pt x="717" y="1033"/>
                  </a:cubicBezTo>
                  <a:cubicBezTo>
                    <a:pt x="1002" y="963"/>
                    <a:pt x="1194" y="363"/>
                    <a:pt x="1194" y="363"/>
                  </a:cubicBezTo>
                  <a:cubicBezTo>
                    <a:pt x="1194" y="363"/>
                    <a:pt x="806" y="1"/>
                    <a:pt x="52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2" name="Google Shape;2212;p13"/>
            <p:cNvSpPr/>
            <p:nvPr/>
          </p:nvSpPr>
          <p:spPr>
            <a:xfrm>
              <a:off x="3584350" y="1730175"/>
              <a:ext cx="29875" cy="29275"/>
            </a:xfrm>
            <a:custGeom>
              <a:avLst/>
              <a:gdLst/>
              <a:ahLst/>
              <a:cxnLst/>
              <a:rect l="l" t="t" r="r" b="b"/>
              <a:pathLst>
                <a:path w="1195" h="1171" fill="none" extrusionOk="0">
                  <a:moveTo>
                    <a:pt x="455" y="70"/>
                  </a:moveTo>
                  <a:cubicBezTo>
                    <a:pt x="740" y="0"/>
                    <a:pt x="1194" y="424"/>
                    <a:pt x="1194" y="424"/>
                  </a:cubicBezTo>
                  <a:cubicBezTo>
                    <a:pt x="1194" y="424"/>
                    <a:pt x="1002" y="1024"/>
                    <a:pt x="717" y="1094"/>
                  </a:cubicBezTo>
                  <a:cubicBezTo>
                    <a:pt x="439" y="1171"/>
                    <a:pt x="147" y="1001"/>
                    <a:pt x="78" y="716"/>
                  </a:cubicBezTo>
                  <a:cubicBezTo>
                    <a:pt x="1" y="431"/>
                    <a:pt x="170" y="147"/>
                    <a:pt x="455" y="70"/>
                  </a:cubicBezTo>
                  <a:close/>
                </a:path>
              </a:pathLst>
            </a:custGeom>
            <a:noFill/>
            <a:ln w="1550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3" name="Google Shape;2213;p13"/>
            <p:cNvSpPr/>
            <p:nvPr/>
          </p:nvSpPr>
          <p:spPr>
            <a:xfrm>
              <a:off x="4022925" y="2127925"/>
              <a:ext cx="53150" cy="52975"/>
            </a:xfrm>
            <a:custGeom>
              <a:avLst/>
              <a:gdLst/>
              <a:ahLst/>
              <a:cxnLst/>
              <a:rect l="l" t="t" r="r" b="b"/>
              <a:pathLst>
                <a:path w="2126" h="2119" extrusionOk="0">
                  <a:moveTo>
                    <a:pt x="1071" y="0"/>
                  </a:moveTo>
                  <a:cubicBezTo>
                    <a:pt x="485" y="0"/>
                    <a:pt x="8" y="470"/>
                    <a:pt x="8" y="1055"/>
                  </a:cubicBezTo>
                  <a:cubicBezTo>
                    <a:pt x="0" y="1641"/>
                    <a:pt x="470" y="2118"/>
                    <a:pt x="1055" y="2118"/>
                  </a:cubicBezTo>
                  <a:cubicBezTo>
                    <a:pt x="1060" y="2118"/>
                    <a:pt x="1065" y="2118"/>
                    <a:pt x="1069" y="2118"/>
                  </a:cubicBezTo>
                  <a:cubicBezTo>
                    <a:pt x="1648" y="2118"/>
                    <a:pt x="2118" y="1651"/>
                    <a:pt x="2126" y="1071"/>
                  </a:cubicBezTo>
                  <a:cubicBezTo>
                    <a:pt x="2126" y="485"/>
                    <a:pt x="1656" y="8"/>
                    <a:pt x="1071" y="0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4" name="Google Shape;2214;p13"/>
            <p:cNvSpPr/>
            <p:nvPr/>
          </p:nvSpPr>
          <p:spPr>
            <a:xfrm>
              <a:off x="4023100" y="2088650"/>
              <a:ext cx="53175" cy="57775"/>
            </a:xfrm>
            <a:custGeom>
              <a:avLst/>
              <a:gdLst/>
              <a:ahLst/>
              <a:cxnLst/>
              <a:rect l="l" t="t" r="r" b="b"/>
              <a:pathLst>
                <a:path w="2127" h="2311" extrusionOk="0">
                  <a:moveTo>
                    <a:pt x="1057" y="0"/>
                  </a:moveTo>
                  <a:cubicBezTo>
                    <a:pt x="479" y="0"/>
                    <a:pt x="9" y="475"/>
                    <a:pt x="9" y="1055"/>
                  </a:cubicBezTo>
                  <a:cubicBezTo>
                    <a:pt x="1" y="1641"/>
                    <a:pt x="1056" y="2311"/>
                    <a:pt x="1056" y="2311"/>
                  </a:cubicBezTo>
                  <a:cubicBezTo>
                    <a:pt x="1056" y="2311"/>
                    <a:pt x="2119" y="1656"/>
                    <a:pt x="2126" y="1071"/>
                  </a:cubicBezTo>
                  <a:cubicBezTo>
                    <a:pt x="2126" y="485"/>
                    <a:pt x="1657" y="8"/>
                    <a:pt x="1071" y="0"/>
                  </a:cubicBezTo>
                  <a:cubicBezTo>
                    <a:pt x="1067" y="0"/>
                    <a:pt x="1062" y="0"/>
                    <a:pt x="105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5" name="Google Shape;2215;p13"/>
            <p:cNvSpPr/>
            <p:nvPr/>
          </p:nvSpPr>
          <p:spPr>
            <a:xfrm>
              <a:off x="4023100" y="2088450"/>
              <a:ext cx="53175" cy="57975"/>
            </a:xfrm>
            <a:custGeom>
              <a:avLst/>
              <a:gdLst/>
              <a:ahLst/>
              <a:cxnLst/>
              <a:rect l="l" t="t" r="r" b="b"/>
              <a:pathLst>
                <a:path w="2127" h="2319" fill="none" extrusionOk="0">
                  <a:moveTo>
                    <a:pt x="9" y="1063"/>
                  </a:moveTo>
                  <a:cubicBezTo>
                    <a:pt x="1" y="1649"/>
                    <a:pt x="1056" y="2319"/>
                    <a:pt x="1056" y="2319"/>
                  </a:cubicBezTo>
                  <a:cubicBezTo>
                    <a:pt x="1056" y="2319"/>
                    <a:pt x="2119" y="1664"/>
                    <a:pt x="2126" y="1079"/>
                  </a:cubicBezTo>
                  <a:cubicBezTo>
                    <a:pt x="2126" y="493"/>
                    <a:pt x="1657" y="16"/>
                    <a:pt x="1071" y="8"/>
                  </a:cubicBezTo>
                  <a:cubicBezTo>
                    <a:pt x="486" y="1"/>
                    <a:pt x="9" y="478"/>
                    <a:pt x="9" y="1063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6" name="Google Shape;2216;p13"/>
            <p:cNvSpPr/>
            <p:nvPr/>
          </p:nvSpPr>
          <p:spPr>
            <a:xfrm>
              <a:off x="4058525" y="2116475"/>
              <a:ext cx="59525" cy="52700"/>
            </a:xfrm>
            <a:custGeom>
              <a:avLst/>
              <a:gdLst/>
              <a:ahLst/>
              <a:cxnLst/>
              <a:rect l="l" t="t" r="r" b="b"/>
              <a:pathLst>
                <a:path w="2381" h="2108" extrusionOk="0">
                  <a:moveTo>
                    <a:pt x="1208" y="1"/>
                  </a:moveTo>
                  <a:cubicBezTo>
                    <a:pt x="1120" y="1"/>
                    <a:pt x="1030" y="12"/>
                    <a:pt x="940" y="35"/>
                  </a:cubicBezTo>
                  <a:cubicBezTo>
                    <a:pt x="378" y="189"/>
                    <a:pt x="1" y="1382"/>
                    <a:pt x="1" y="1382"/>
                  </a:cubicBezTo>
                  <a:cubicBezTo>
                    <a:pt x="1" y="1382"/>
                    <a:pt x="772" y="2108"/>
                    <a:pt x="1333" y="2108"/>
                  </a:cubicBezTo>
                  <a:cubicBezTo>
                    <a:pt x="1381" y="2108"/>
                    <a:pt x="1427" y="2102"/>
                    <a:pt x="1472" y="2091"/>
                  </a:cubicBezTo>
                  <a:cubicBezTo>
                    <a:pt x="2042" y="1945"/>
                    <a:pt x="2380" y="1359"/>
                    <a:pt x="2234" y="797"/>
                  </a:cubicBezTo>
                  <a:cubicBezTo>
                    <a:pt x="2111" y="317"/>
                    <a:pt x="1681" y="1"/>
                    <a:pt x="120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7" name="Google Shape;2217;p13"/>
            <p:cNvSpPr/>
            <p:nvPr/>
          </p:nvSpPr>
          <p:spPr>
            <a:xfrm>
              <a:off x="4058525" y="2113675"/>
              <a:ext cx="59525" cy="58750"/>
            </a:xfrm>
            <a:custGeom>
              <a:avLst/>
              <a:gdLst/>
              <a:ahLst/>
              <a:cxnLst/>
              <a:rect l="l" t="t" r="r" b="b"/>
              <a:pathLst>
                <a:path w="2381" h="2350" fill="none" extrusionOk="0">
                  <a:moveTo>
                    <a:pt x="940" y="147"/>
                  </a:moveTo>
                  <a:cubicBezTo>
                    <a:pt x="378" y="301"/>
                    <a:pt x="1" y="1494"/>
                    <a:pt x="1" y="1494"/>
                  </a:cubicBezTo>
                  <a:cubicBezTo>
                    <a:pt x="1" y="1494"/>
                    <a:pt x="910" y="2349"/>
                    <a:pt x="1472" y="2203"/>
                  </a:cubicBezTo>
                  <a:cubicBezTo>
                    <a:pt x="2042" y="2057"/>
                    <a:pt x="2380" y="1471"/>
                    <a:pt x="2234" y="909"/>
                  </a:cubicBezTo>
                  <a:cubicBezTo>
                    <a:pt x="2088" y="339"/>
                    <a:pt x="1510" y="0"/>
                    <a:pt x="940" y="147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8" name="Google Shape;2218;p13"/>
            <p:cNvSpPr/>
            <p:nvPr/>
          </p:nvSpPr>
          <p:spPr>
            <a:xfrm>
              <a:off x="4041975" y="2159675"/>
              <a:ext cx="60475" cy="53675"/>
            </a:xfrm>
            <a:custGeom>
              <a:avLst/>
              <a:gdLst/>
              <a:ahLst/>
              <a:cxnLst/>
              <a:rect l="l" t="t" r="r" b="b"/>
              <a:pathLst>
                <a:path w="2419" h="2147" extrusionOk="0">
                  <a:moveTo>
                    <a:pt x="594" y="1"/>
                  </a:moveTo>
                  <a:cubicBezTo>
                    <a:pt x="594" y="1"/>
                    <a:pt x="1" y="1102"/>
                    <a:pt x="286" y="1610"/>
                  </a:cubicBezTo>
                  <a:cubicBezTo>
                    <a:pt x="484" y="1955"/>
                    <a:pt x="844" y="2147"/>
                    <a:pt x="1214" y="2147"/>
                  </a:cubicBezTo>
                  <a:cubicBezTo>
                    <a:pt x="1390" y="2147"/>
                    <a:pt x="1569" y="2103"/>
                    <a:pt x="1733" y="2011"/>
                  </a:cubicBezTo>
                  <a:cubicBezTo>
                    <a:pt x="2242" y="1718"/>
                    <a:pt x="2419" y="1071"/>
                    <a:pt x="2126" y="563"/>
                  </a:cubicBezTo>
                  <a:cubicBezTo>
                    <a:pt x="1841" y="55"/>
                    <a:pt x="594" y="1"/>
                    <a:pt x="59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9" name="Google Shape;2219;p13"/>
            <p:cNvSpPr/>
            <p:nvPr/>
          </p:nvSpPr>
          <p:spPr>
            <a:xfrm>
              <a:off x="4041975" y="2159675"/>
              <a:ext cx="60475" cy="57400"/>
            </a:xfrm>
            <a:custGeom>
              <a:avLst/>
              <a:gdLst/>
              <a:ahLst/>
              <a:cxnLst/>
              <a:rect l="l" t="t" r="r" b="b"/>
              <a:pathLst>
                <a:path w="2419" h="2296" fill="none" extrusionOk="0">
                  <a:moveTo>
                    <a:pt x="2126" y="563"/>
                  </a:moveTo>
                  <a:cubicBezTo>
                    <a:pt x="1841" y="55"/>
                    <a:pt x="594" y="1"/>
                    <a:pt x="594" y="1"/>
                  </a:cubicBezTo>
                  <a:cubicBezTo>
                    <a:pt x="594" y="1"/>
                    <a:pt x="1" y="1102"/>
                    <a:pt x="286" y="1610"/>
                  </a:cubicBezTo>
                  <a:cubicBezTo>
                    <a:pt x="578" y="2119"/>
                    <a:pt x="1225" y="2296"/>
                    <a:pt x="1733" y="2011"/>
                  </a:cubicBezTo>
                  <a:cubicBezTo>
                    <a:pt x="2242" y="1718"/>
                    <a:pt x="2419" y="1071"/>
                    <a:pt x="2126" y="563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0" name="Google Shape;2220;p13"/>
            <p:cNvSpPr/>
            <p:nvPr/>
          </p:nvSpPr>
          <p:spPr>
            <a:xfrm>
              <a:off x="3980950" y="2116000"/>
              <a:ext cx="59500" cy="52450"/>
            </a:xfrm>
            <a:custGeom>
              <a:avLst/>
              <a:gdLst/>
              <a:ahLst/>
              <a:cxnLst/>
              <a:rect l="l" t="t" r="r" b="b"/>
              <a:pathLst>
                <a:path w="2380" h="2098" extrusionOk="0">
                  <a:moveTo>
                    <a:pt x="1176" y="1"/>
                  </a:moveTo>
                  <a:cubicBezTo>
                    <a:pt x="711" y="1"/>
                    <a:pt x="283" y="309"/>
                    <a:pt x="154" y="778"/>
                  </a:cubicBezTo>
                  <a:cubicBezTo>
                    <a:pt x="0" y="1340"/>
                    <a:pt x="332" y="1925"/>
                    <a:pt x="894" y="2079"/>
                  </a:cubicBezTo>
                  <a:cubicBezTo>
                    <a:pt x="941" y="2092"/>
                    <a:pt x="991" y="2098"/>
                    <a:pt x="1042" y="2098"/>
                  </a:cubicBezTo>
                  <a:cubicBezTo>
                    <a:pt x="1605" y="2098"/>
                    <a:pt x="2380" y="1394"/>
                    <a:pt x="2380" y="1394"/>
                  </a:cubicBezTo>
                  <a:cubicBezTo>
                    <a:pt x="2380" y="1394"/>
                    <a:pt x="2018" y="192"/>
                    <a:pt x="1456" y="38"/>
                  </a:cubicBezTo>
                  <a:cubicBezTo>
                    <a:pt x="1363" y="13"/>
                    <a:pt x="1269" y="1"/>
                    <a:pt x="117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1" name="Google Shape;2221;p13"/>
            <p:cNvSpPr/>
            <p:nvPr/>
          </p:nvSpPr>
          <p:spPr>
            <a:xfrm>
              <a:off x="3980950" y="2113100"/>
              <a:ext cx="59500" cy="58750"/>
            </a:xfrm>
            <a:custGeom>
              <a:avLst/>
              <a:gdLst/>
              <a:ahLst/>
              <a:cxnLst/>
              <a:rect l="l" t="t" r="r" b="b"/>
              <a:pathLst>
                <a:path w="2380" h="2350" fill="none" extrusionOk="0">
                  <a:moveTo>
                    <a:pt x="1456" y="154"/>
                  </a:moveTo>
                  <a:cubicBezTo>
                    <a:pt x="2018" y="308"/>
                    <a:pt x="2380" y="1510"/>
                    <a:pt x="2380" y="1510"/>
                  </a:cubicBezTo>
                  <a:cubicBezTo>
                    <a:pt x="2380" y="1510"/>
                    <a:pt x="1456" y="2349"/>
                    <a:pt x="894" y="2195"/>
                  </a:cubicBezTo>
                  <a:cubicBezTo>
                    <a:pt x="332" y="2041"/>
                    <a:pt x="0" y="1456"/>
                    <a:pt x="154" y="894"/>
                  </a:cubicBezTo>
                  <a:cubicBezTo>
                    <a:pt x="308" y="331"/>
                    <a:pt x="894" y="0"/>
                    <a:pt x="1456" y="154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2" name="Google Shape;2222;p13"/>
            <p:cNvSpPr/>
            <p:nvPr/>
          </p:nvSpPr>
          <p:spPr>
            <a:xfrm>
              <a:off x="3995975" y="2159500"/>
              <a:ext cx="60475" cy="53500"/>
            </a:xfrm>
            <a:custGeom>
              <a:avLst/>
              <a:gdLst/>
              <a:ahLst/>
              <a:cxnLst/>
              <a:rect l="l" t="t" r="r" b="b"/>
              <a:pathLst>
                <a:path w="2419" h="2140" extrusionOk="0">
                  <a:moveTo>
                    <a:pt x="1848" y="0"/>
                  </a:moveTo>
                  <a:cubicBezTo>
                    <a:pt x="1848" y="0"/>
                    <a:pt x="593" y="39"/>
                    <a:pt x="300" y="547"/>
                  </a:cubicBezTo>
                  <a:cubicBezTo>
                    <a:pt x="0" y="1048"/>
                    <a:pt x="170" y="1702"/>
                    <a:pt x="678" y="1995"/>
                  </a:cubicBezTo>
                  <a:cubicBezTo>
                    <a:pt x="846" y="2093"/>
                    <a:pt x="1031" y="2140"/>
                    <a:pt x="1214" y="2140"/>
                  </a:cubicBezTo>
                  <a:cubicBezTo>
                    <a:pt x="1577" y="2140"/>
                    <a:pt x="1931" y="1955"/>
                    <a:pt x="2126" y="1617"/>
                  </a:cubicBezTo>
                  <a:cubicBezTo>
                    <a:pt x="2418" y="1117"/>
                    <a:pt x="1848" y="0"/>
                    <a:pt x="18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3" name="Google Shape;2223;p13"/>
            <p:cNvSpPr/>
            <p:nvPr/>
          </p:nvSpPr>
          <p:spPr>
            <a:xfrm>
              <a:off x="3995975" y="2159500"/>
              <a:ext cx="60475" cy="57200"/>
            </a:xfrm>
            <a:custGeom>
              <a:avLst/>
              <a:gdLst/>
              <a:ahLst/>
              <a:cxnLst/>
              <a:rect l="l" t="t" r="r" b="b"/>
              <a:pathLst>
                <a:path w="2419" h="2288" fill="none" extrusionOk="0">
                  <a:moveTo>
                    <a:pt x="300" y="547"/>
                  </a:moveTo>
                  <a:cubicBezTo>
                    <a:pt x="593" y="39"/>
                    <a:pt x="1848" y="0"/>
                    <a:pt x="1848" y="0"/>
                  </a:cubicBezTo>
                  <a:cubicBezTo>
                    <a:pt x="1848" y="0"/>
                    <a:pt x="2418" y="1117"/>
                    <a:pt x="2126" y="1617"/>
                  </a:cubicBezTo>
                  <a:cubicBezTo>
                    <a:pt x="1833" y="2126"/>
                    <a:pt x="1178" y="2287"/>
                    <a:pt x="678" y="1995"/>
                  </a:cubicBezTo>
                  <a:cubicBezTo>
                    <a:pt x="170" y="1702"/>
                    <a:pt x="0" y="1048"/>
                    <a:pt x="300" y="547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4" name="Google Shape;2224;p13"/>
            <p:cNvSpPr/>
            <p:nvPr/>
          </p:nvSpPr>
          <p:spPr>
            <a:xfrm>
              <a:off x="4047750" y="2122925"/>
              <a:ext cx="3675" cy="25625"/>
            </a:xfrm>
            <a:custGeom>
              <a:avLst/>
              <a:gdLst/>
              <a:ahLst/>
              <a:cxnLst/>
              <a:rect l="l" t="t" r="r" b="b"/>
              <a:pathLst>
                <a:path w="147" h="1025" extrusionOk="0">
                  <a:moveTo>
                    <a:pt x="78" y="0"/>
                  </a:moveTo>
                  <a:lnTo>
                    <a:pt x="1" y="1024"/>
                  </a:lnTo>
                  <a:lnTo>
                    <a:pt x="147" y="1024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5" name="Google Shape;2225;p13"/>
            <p:cNvSpPr/>
            <p:nvPr/>
          </p:nvSpPr>
          <p:spPr>
            <a:xfrm>
              <a:off x="4046225" y="2120400"/>
              <a:ext cx="7125" cy="7150"/>
            </a:xfrm>
            <a:custGeom>
              <a:avLst/>
              <a:gdLst/>
              <a:ahLst/>
              <a:cxnLst/>
              <a:rect l="l" t="t" r="r" b="b"/>
              <a:pathLst>
                <a:path w="285" h="286" extrusionOk="0">
                  <a:moveTo>
                    <a:pt x="139" y="1"/>
                  </a:moveTo>
                  <a:cubicBezTo>
                    <a:pt x="62" y="1"/>
                    <a:pt x="0" y="63"/>
                    <a:pt x="0" y="140"/>
                  </a:cubicBezTo>
                  <a:cubicBezTo>
                    <a:pt x="0" y="224"/>
                    <a:pt x="62" y="286"/>
                    <a:pt x="139" y="286"/>
                  </a:cubicBezTo>
                  <a:cubicBezTo>
                    <a:pt x="216" y="286"/>
                    <a:pt x="285" y="224"/>
                    <a:pt x="285" y="147"/>
                  </a:cubicBezTo>
                  <a:cubicBezTo>
                    <a:pt x="285" y="70"/>
                    <a:pt x="223" y="1"/>
                    <a:pt x="139" y="1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6" name="Google Shape;2226;p13"/>
            <p:cNvSpPr/>
            <p:nvPr/>
          </p:nvSpPr>
          <p:spPr>
            <a:xfrm>
              <a:off x="4052750" y="2146025"/>
              <a:ext cx="25250" cy="8100"/>
            </a:xfrm>
            <a:custGeom>
              <a:avLst/>
              <a:gdLst/>
              <a:ahLst/>
              <a:cxnLst/>
              <a:rect l="l" t="t" r="r" b="b"/>
              <a:pathLst>
                <a:path w="1010" h="324" extrusionOk="0">
                  <a:moveTo>
                    <a:pt x="1010" y="0"/>
                  </a:moveTo>
                  <a:lnTo>
                    <a:pt x="1" y="193"/>
                  </a:lnTo>
                  <a:lnTo>
                    <a:pt x="32" y="324"/>
                  </a:lnTo>
                  <a:lnTo>
                    <a:pt x="1010" y="0"/>
                  </a:ln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7" name="Google Shape;2227;p13"/>
            <p:cNvSpPr/>
            <p:nvPr/>
          </p:nvSpPr>
          <p:spPr>
            <a:xfrm>
              <a:off x="4072975" y="2142800"/>
              <a:ext cx="7725" cy="7050"/>
            </a:xfrm>
            <a:custGeom>
              <a:avLst/>
              <a:gdLst/>
              <a:ahLst/>
              <a:cxnLst/>
              <a:rect l="l" t="t" r="r" b="b"/>
              <a:pathLst>
                <a:path w="309" h="282" extrusionOk="0">
                  <a:moveTo>
                    <a:pt x="160" y="0"/>
                  </a:moveTo>
                  <a:cubicBezTo>
                    <a:pt x="148" y="0"/>
                    <a:pt x="136" y="2"/>
                    <a:pt x="124" y="6"/>
                  </a:cubicBezTo>
                  <a:cubicBezTo>
                    <a:pt x="47" y="21"/>
                    <a:pt x="0" y="98"/>
                    <a:pt x="16" y="175"/>
                  </a:cubicBezTo>
                  <a:cubicBezTo>
                    <a:pt x="35" y="239"/>
                    <a:pt x="91" y="282"/>
                    <a:pt x="153" y="282"/>
                  </a:cubicBezTo>
                  <a:cubicBezTo>
                    <a:pt x="166" y="282"/>
                    <a:pt x="179" y="280"/>
                    <a:pt x="193" y="276"/>
                  </a:cubicBezTo>
                  <a:cubicBezTo>
                    <a:pt x="270" y="252"/>
                    <a:pt x="308" y="175"/>
                    <a:pt x="293" y="106"/>
                  </a:cubicBezTo>
                  <a:cubicBezTo>
                    <a:pt x="274" y="43"/>
                    <a:pt x="218" y="0"/>
                    <a:pt x="160" y="0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8" name="Google Shape;2228;p13"/>
            <p:cNvSpPr/>
            <p:nvPr/>
          </p:nvSpPr>
          <p:spPr>
            <a:xfrm>
              <a:off x="4052375" y="2155250"/>
              <a:ext cx="14075" cy="23325"/>
            </a:xfrm>
            <a:custGeom>
              <a:avLst/>
              <a:gdLst/>
              <a:ahLst/>
              <a:cxnLst/>
              <a:rect l="l" t="t" r="r" b="b"/>
              <a:pathLst>
                <a:path w="563" h="933" extrusionOk="0">
                  <a:moveTo>
                    <a:pt x="116" y="1"/>
                  </a:moveTo>
                  <a:lnTo>
                    <a:pt x="0" y="70"/>
                  </a:lnTo>
                  <a:lnTo>
                    <a:pt x="563" y="933"/>
                  </a:lnTo>
                  <a:lnTo>
                    <a:pt x="116" y="1"/>
                  </a:ln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9" name="Google Shape;2229;p13"/>
            <p:cNvSpPr/>
            <p:nvPr/>
          </p:nvSpPr>
          <p:spPr>
            <a:xfrm>
              <a:off x="4062000" y="2174050"/>
              <a:ext cx="7925" cy="7100"/>
            </a:xfrm>
            <a:custGeom>
              <a:avLst/>
              <a:gdLst/>
              <a:ahLst/>
              <a:cxnLst/>
              <a:rect l="l" t="t" r="r" b="b"/>
              <a:pathLst>
                <a:path w="317" h="284" extrusionOk="0">
                  <a:moveTo>
                    <a:pt x="156" y="0"/>
                  </a:moveTo>
                  <a:cubicBezTo>
                    <a:pt x="132" y="0"/>
                    <a:pt x="108" y="6"/>
                    <a:pt x="85" y="19"/>
                  </a:cubicBezTo>
                  <a:cubicBezTo>
                    <a:pt x="24" y="57"/>
                    <a:pt x="1" y="142"/>
                    <a:pt x="31" y="211"/>
                  </a:cubicBezTo>
                  <a:cubicBezTo>
                    <a:pt x="57" y="258"/>
                    <a:pt x="108" y="284"/>
                    <a:pt x="157" y="284"/>
                  </a:cubicBezTo>
                  <a:cubicBezTo>
                    <a:pt x="180" y="284"/>
                    <a:pt x="204" y="278"/>
                    <a:pt x="224" y="265"/>
                  </a:cubicBezTo>
                  <a:cubicBezTo>
                    <a:pt x="293" y="227"/>
                    <a:pt x="316" y="134"/>
                    <a:pt x="278" y="73"/>
                  </a:cubicBezTo>
                  <a:cubicBezTo>
                    <a:pt x="252" y="26"/>
                    <a:pt x="205" y="0"/>
                    <a:pt x="156" y="0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0" name="Google Shape;2230;p13"/>
            <p:cNvSpPr/>
            <p:nvPr/>
          </p:nvSpPr>
          <p:spPr>
            <a:xfrm>
              <a:off x="4031575" y="2155250"/>
              <a:ext cx="14675" cy="22950"/>
            </a:xfrm>
            <a:custGeom>
              <a:avLst/>
              <a:gdLst/>
              <a:ahLst/>
              <a:cxnLst/>
              <a:rect l="l" t="t" r="r" b="b"/>
              <a:pathLst>
                <a:path w="587" h="918" extrusionOk="0">
                  <a:moveTo>
                    <a:pt x="463" y="1"/>
                  </a:moveTo>
                  <a:lnTo>
                    <a:pt x="1" y="917"/>
                  </a:lnTo>
                  <a:lnTo>
                    <a:pt x="586" y="70"/>
                  </a:lnTo>
                  <a:lnTo>
                    <a:pt x="463" y="1"/>
                  </a:ln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1" name="Google Shape;2231;p13"/>
            <p:cNvSpPr/>
            <p:nvPr/>
          </p:nvSpPr>
          <p:spPr>
            <a:xfrm>
              <a:off x="4028125" y="2173725"/>
              <a:ext cx="8100" cy="7050"/>
            </a:xfrm>
            <a:custGeom>
              <a:avLst/>
              <a:gdLst/>
              <a:ahLst/>
              <a:cxnLst/>
              <a:rect l="l" t="t" r="r" b="b"/>
              <a:pathLst>
                <a:path w="324" h="282" extrusionOk="0">
                  <a:moveTo>
                    <a:pt x="158" y="0"/>
                  </a:moveTo>
                  <a:cubicBezTo>
                    <a:pt x="111" y="0"/>
                    <a:pt x="64" y="26"/>
                    <a:pt x="39" y="70"/>
                  </a:cubicBezTo>
                  <a:cubicBezTo>
                    <a:pt x="0" y="140"/>
                    <a:pt x="23" y="224"/>
                    <a:pt x="93" y="263"/>
                  </a:cubicBezTo>
                  <a:cubicBezTo>
                    <a:pt x="116" y="276"/>
                    <a:pt x="140" y="282"/>
                    <a:pt x="165" y="282"/>
                  </a:cubicBezTo>
                  <a:cubicBezTo>
                    <a:pt x="213" y="282"/>
                    <a:pt x="259" y="258"/>
                    <a:pt x="285" y="217"/>
                  </a:cubicBezTo>
                  <a:cubicBezTo>
                    <a:pt x="324" y="147"/>
                    <a:pt x="300" y="63"/>
                    <a:pt x="231" y="24"/>
                  </a:cubicBezTo>
                  <a:cubicBezTo>
                    <a:pt x="209" y="8"/>
                    <a:pt x="184" y="0"/>
                    <a:pt x="158" y="0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2" name="Google Shape;2232;p13"/>
            <p:cNvSpPr/>
            <p:nvPr/>
          </p:nvSpPr>
          <p:spPr>
            <a:xfrm>
              <a:off x="4021000" y="2145625"/>
              <a:ext cx="25250" cy="8500"/>
            </a:xfrm>
            <a:custGeom>
              <a:avLst/>
              <a:gdLst/>
              <a:ahLst/>
              <a:cxnLst/>
              <a:rect l="l" t="t" r="r" b="b"/>
              <a:pathLst>
                <a:path w="1010" h="340" extrusionOk="0">
                  <a:moveTo>
                    <a:pt x="0" y="1"/>
                  </a:moveTo>
                  <a:lnTo>
                    <a:pt x="971" y="340"/>
                  </a:lnTo>
                  <a:lnTo>
                    <a:pt x="1009" y="20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3" name="Google Shape;2233;p13"/>
            <p:cNvSpPr/>
            <p:nvPr/>
          </p:nvSpPr>
          <p:spPr>
            <a:xfrm>
              <a:off x="4018300" y="2142400"/>
              <a:ext cx="7725" cy="7075"/>
            </a:xfrm>
            <a:custGeom>
              <a:avLst/>
              <a:gdLst/>
              <a:ahLst/>
              <a:cxnLst/>
              <a:rect l="l" t="t" r="r" b="b"/>
              <a:pathLst>
                <a:path w="309" h="283" extrusionOk="0">
                  <a:moveTo>
                    <a:pt x="152" y="1"/>
                  </a:moveTo>
                  <a:cubicBezTo>
                    <a:pt x="90" y="1"/>
                    <a:pt x="35" y="42"/>
                    <a:pt x="16" y="99"/>
                  </a:cubicBezTo>
                  <a:cubicBezTo>
                    <a:pt x="0" y="176"/>
                    <a:pt x="39" y="253"/>
                    <a:pt x="116" y="276"/>
                  </a:cubicBezTo>
                  <a:cubicBezTo>
                    <a:pt x="129" y="280"/>
                    <a:pt x="143" y="282"/>
                    <a:pt x="156" y="282"/>
                  </a:cubicBezTo>
                  <a:cubicBezTo>
                    <a:pt x="218" y="282"/>
                    <a:pt x="274" y="240"/>
                    <a:pt x="293" y="176"/>
                  </a:cubicBezTo>
                  <a:cubicBezTo>
                    <a:pt x="308" y="99"/>
                    <a:pt x="270" y="22"/>
                    <a:pt x="193" y="7"/>
                  </a:cubicBezTo>
                  <a:cubicBezTo>
                    <a:pt x="179" y="3"/>
                    <a:pt x="166" y="1"/>
                    <a:pt x="152" y="1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4" name="Google Shape;2234;p13"/>
            <p:cNvSpPr/>
            <p:nvPr/>
          </p:nvSpPr>
          <p:spPr>
            <a:xfrm>
              <a:off x="3912225" y="2167775"/>
              <a:ext cx="50450" cy="50275"/>
            </a:xfrm>
            <a:custGeom>
              <a:avLst/>
              <a:gdLst/>
              <a:ahLst/>
              <a:cxnLst/>
              <a:rect l="l" t="t" r="r" b="b"/>
              <a:pathLst>
                <a:path w="2018" h="2011" extrusionOk="0">
                  <a:moveTo>
                    <a:pt x="1017" y="0"/>
                  </a:moveTo>
                  <a:cubicBezTo>
                    <a:pt x="462" y="0"/>
                    <a:pt x="8" y="447"/>
                    <a:pt x="8" y="1002"/>
                  </a:cubicBezTo>
                  <a:cubicBezTo>
                    <a:pt x="0" y="1556"/>
                    <a:pt x="447" y="2010"/>
                    <a:pt x="1001" y="2010"/>
                  </a:cubicBezTo>
                  <a:cubicBezTo>
                    <a:pt x="1006" y="2010"/>
                    <a:pt x="1011" y="2010"/>
                    <a:pt x="1015" y="2010"/>
                  </a:cubicBezTo>
                  <a:cubicBezTo>
                    <a:pt x="1563" y="2010"/>
                    <a:pt x="2010" y="1567"/>
                    <a:pt x="2018" y="1017"/>
                  </a:cubicBezTo>
                  <a:cubicBezTo>
                    <a:pt x="2018" y="462"/>
                    <a:pt x="1571" y="8"/>
                    <a:pt x="1017" y="0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5" name="Google Shape;2235;p13"/>
            <p:cNvSpPr/>
            <p:nvPr/>
          </p:nvSpPr>
          <p:spPr>
            <a:xfrm>
              <a:off x="3926275" y="2147150"/>
              <a:ext cx="46225" cy="41450"/>
            </a:xfrm>
            <a:custGeom>
              <a:avLst/>
              <a:gdLst/>
              <a:ahLst/>
              <a:cxnLst/>
              <a:rect l="l" t="t" r="r" b="b"/>
              <a:pathLst>
                <a:path w="1849" h="1658" extrusionOk="0">
                  <a:moveTo>
                    <a:pt x="924" y="0"/>
                  </a:moveTo>
                  <a:cubicBezTo>
                    <a:pt x="628" y="0"/>
                    <a:pt x="343" y="164"/>
                    <a:pt x="201" y="448"/>
                  </a:cubicBezTo>
                  <a:cubicBezTo>
                    <a:pt x="0" y="841"/>
                    <a:pt x="501" y="1657"/>
                    <a:pt x="501" y="1657"/>
                  </a:cubicBezTo>
                  <a:cubicBezTo>
                    <a:pt x="501" y="1657"/>
                    <a:pt x="1448" y="1565"/>
                    <a:pt x="1648" y="1164"/>
                  </a:cubicBezTo>
                  <a:cubicBezTo>
                    <a:pt x="1849" y="764"/>
                    <a:pt x="1687" y="279"/>
                    <a:pt x="1286" y="86"/>
                  </a:cubicBezTo>
                  <a:cubicBezTo>
                    <a:pt x="1170" y="28"/>
                    <a:pt x="1046" y="0"/>
                    <a:pt x="92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6" name="Google Shape;2236;p13"/>
            <p:cNvSpPr/>
            <p:nvPr/>
          </p:nvSpPr>
          <p:spPr>
            <a:xfrm>
              <a:off x="3926275" y="2144275"/>
              <a:ext cx="46225" cy="44325"/>
            </a:xfrm>
            <a:custGeom>
              <a:avLst/>
              <a:gdLst/>
              <a:ahLst/>
              <a:cxnLst/>
              <a:rect l="l" t="t" r="r" b="b"/>
              <a:pathLst>
                <a:path w="1849" h="1773" fill="none" extrusionOk="0">
                  <a:moveTo>
                    <a:pt x="201" y="563"/>
                  </a:moveTo>
                  <a:cubicBezTo>
                    <a:pt x="0" y="956"/>
                    <a:pt x="501" y="1772"/>
                    <a:pt x="501" y="1772"/>
                  </a:cubicBezTo>
                  <a:cubicBezTo>
                    <a:pt x="501" y="1772"/>
                    <a:pt x="1448" y="1680"/>
                    <a:pt x="1648" y="1279"/>
                  </a:cubicBezTo>
                  <a:cubicBezTo>
                    <a:pt x="1849" y="879"/>
                    <a:pt x="1687" y="394"/>
                    <a:pt x="1286" y="201"/>
                  </a:cubicBezTo>
                  <a:cubicBezTo>
                    <a:pt x="886" y="1"/>
                    <a:pt x="401" y="163"/>
                    <a:pt x="201" y="563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7" name="Google Shape;2237;p13"/>
            <p:cNvSpPr/>
            <p:nvPr/>
          </p:nvSpPr>
          <p:spPr>
            <a:xfrm>
              <a:off x="3943400" y="2179500"/>
              <a:ext cx="45475" cy="40275"/>
            </a:xfrm>
            <a:custGeom>
              <a:avLst/>
              <a:gdLst/>
              <a:ahLst/>
              <a:cxnLst/>
              <a:rect l="l" t="t" r="r" b="b"/>
              <a:pathLst>
                <a:path w="1819" h="1611" extrusionOk="0">
                  <a:moveTo>
                    <a:pt x="1010" y="0"/>
                  </a:moveTo>
                  <a:cubicBezTo>
                    <a:pt x="576" y="0"/>
                    <a:pt x="1" y="610"/>
                    <a:pt x="1" y="610"/>
                  </a:cubicBezTo>
                  <a:cubicBezTo>
                    <a:pt x="1" y="610"/>
                    <a:pt x="340" y="1503"/>
                    <a:pt x="771" y="1595"/>
                  </a:cubicBezTo>
                  <a:cubicBezTo>
                    <a:pt x="824" y="1606"/>
                    <a:pt x="877" y="1610"/>
                    <a:pt x="929" y="1610"/>
                  </a:cubicBezTo>
                  <a:cubicBezTo>
                    <a:pt x="1309" y="1610"/>
                    <a:pt x="1651" y="1350"/>
                    <a:pt x="1726" y="964"/>
                  </a:cubicBezTo>
                  <a:cubicBezTo>
                    <a:pt x="1818" y="525"/>
                    <a:pt x="1533" y="101"/>
                    <a:pt x="1094" y="9"/>
                  </a:cubicBezTo>
                  <a:cubicBezTo>
                    <a:pt x="1067" y="3"/>
                    <a:pt x="1039" y="0"/>
                    <a:pt x="10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8" name="Google Shape;2238;p13"/>
            <p:cNvSpPr/>
            <p:nvPr/>
          </p:nvSpPr>
          <p:spPr>
            <a:xfrm>
              <a:off x="3943400" y="2177400"/>
              <a:ext cx="45475" cy="44100"/>
            </a:xfrm>
            <a:custGeom>
              <a:avLst/>
              <a:gdLst/>
              <a:ahLst/>
              <a:cxnLst/>
              <a:rect l="l" t="t" r="r" b="b"/>
              <a:pathLst>
                <a:path w="1819" h="1764" fill="none" extrusionOk="0">
                  <a:moveTo>
                    <a:pt x="1094" y="93"/>
                  </a:moveTo>
                  <a:cubicBezTo>
                    <a:pt x="655" y="0"/>
                    <a:pt x="1" y="694"/>
                    <a:pt x="1" y="694"/>
                  </a:cubicBezTo>
                  <a:cubicBezTo>
                    <a:pt x="1" y="694"/>
                    <a:pt x="340" y="1587"/>
                    <a:pt x="771" y="1679"/>
                  </a:cubicBezTo>
                  <a:cubicBezTo>
                    <a:pt x="1210" y="1764"/>
                    <a:pt x="1641" y="1487"/>
                    <a:pt x="1726" y="1048"/>
                  </a:cubicBezTo>
                  <a:cubicBezTo>
                    <a:pt x="1818" y="609"/>
                    <a:pt x="1533" y="185"/>
                    <a:pt x="1094" y="93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9" name="Google Shape;2239;p13"/>
            <p:cNvSpPr/>
            <p:nvPr/>
          </p:nvSpPr>
          <p:spPr>
            <a:xfrm>
              <a:off x="3919925" y="2200125"/>
              <a:ext cx="41600" cy="44125"/>
            </a:xfrm>
            <a:custGeom>
              <a:avLst/>
              <a:gdLst/>
              <a:ahLst/>
              <a:cxnLst/>
              <a:rect l="l" t="t" r="r" b="b"/>
              <a:pathLst>
                <a:path w="1664" h="1765" extrusionOk="0">
                  <a:moveTo>
                    <a:pt x="770" y="0"/>
                  </a:moveTo>
                  <a:cubicBezTo>
                    <a:pt x="770" y="0"/>
                    <a:pt x="0" y="562"/>
                    <a:pt x="23" y="1001"/>
                  </a:cubicBezTo>
                  <a:cubicBezTo>
                    <a:pt x="53" y="1434"/>
                    <a:pt x="407" y="1765"/>
                    <a:pt x="835" y="1765"/>
                  </a:cubicBezTo>
                  <a:cubicBezTo>
                    <a:pt x="849" y="1765"/>
                    <a:pt x="864" y="1764"/>
                    <a:pt x="878" y="1764"/>
                  </a:cubicBezTo>
                  <a:cubicBezTo>
                    <a:pt x="1325" y="1733"/>
                    <a:pt x="1664" y="1356"/>
                    <a:pt x="1641" y="909"/>
                  </a:cubicBezTo>
                  <a:cubicBezTo>
                    <a:pt x="1610" y="462"/>
                    <a:pt x="770" y="0"/>
                    <a:pt x="77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0" name="Google Shape;2240;p13"/>
            <p:cNvSpPr/>
            <p:nvPr/>
          </p:nvSpPr>
          <p:spPr>
            <a:xfrm>
              <a:off x="3919925" y="2200125"/>
              <a:ext cx="41600" cy="44675"/>
            </a:xfrm>
            <a:custGeom>
              <a:avLst/>
              <a:gdLst/>
              <a:ahLst/>
              <a:cxnLst/>
              <a:rect l="l" t="t" r="r" b="b"/>
              <a:pathLst>
                <a:path w="1664" h="1787" fill="none" extrusionOk="0">
                  <a:moveTo>
                    <a:pt x="1641" y="909"/>
                  </a:moveTo>
                  <a:cubicBezTo>
                    <a:pt x="1610" y="462"/>
                    <a:pt x="770" y="0"/>
                    <a:pt x="770" y="0"/>
                  </a:cubicBezTo>
                  <a:cubicBezTo>
                    <a:pt x="770" y="0"/>
                    <a:pt x="0" y="562"/>
                    <a:pt x="23" y="1001"/>
                  </a:cubicBezTo>
                  <a:cubicBezTo>
                    <a:pt x="54" y="1448"/>
                    <a:pt x="431" y="1787"/>
                    <a:pt x="878" y="1764"/>
                  </a:cubicBezTo>
                  <a:cubicBezTo>
                    <a:pt x="1325" y="1733"/>
                    <a:pt x="1664" y="1356"/>
                    <a:pt x="1641" y="909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1" name="Google Shape;2241;p13"/>
            <p:cNvSpPr/>
            <p:nvPr/>
          </p:nvSpPr>
          <p:spPr>
            <a:xfrm>
              <a:off x="3890650" y="2152600"/>
              <a:ext cx="44300" cy="38825"/>
            </a:xfrm>
            <a:custGeom>
              <a:avLst/>
              <a:gdLst/>
              <a:ahLst/>
              <a:cxnLst/>
              <a:rect l="l" t="t" r="r" b="b"/>
              <a:pathLst>
                <a:path w="1772" h="1553" extrusionOk="0">
                  <a:moveTo>
                    <a:pt x="902" y="0"/>
                  </a:moveTo>
                  <a:cubicBezTo>
                    <a:pt x="679" y="0"/>
                    <a:pt x="459" y="94"/>
                    <a:pt x="301" y="276"/>
                  </a:cubicBezTo>
                  <a:cubicBezTo>
                    <a:pt x="1" y="607"/>
                    <a:pt x="31" y="1116"/>
                    <a:pt x="370" y="1416"/>
                  </a:cubicBezTo>
                  <a:cubicBezTo>
                    <a:pt x="487" y="1519"/>
                    <a:pt x="676" y="1552"/>
                    <a:pt x="872" y="1552"/>
                  </a:cubicBezTo>
                  <a:cubicBezTo>
                    <a:pt x="1233" y="1552"/>
                    <a:pt x="1618" y="1439"/>
                    <a:pt x="1618" y="1439"/>
                  </a:cubicBezTo>
                  <a:cubicBezTo>
                    <a:pt x="1618" y="1439"/>
                    <a:pt x="1772" y="500"/>
                    <a:pt x="1441" y="207"/>
                  </a:cubicBezTo>
                  <a:cubicBezTo>
                    <a:pt x="1285" y="69"/>
                    <a:pt x="1092" y="0"/>
                    <a:pt x="90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2" name="Google Shape;2242;p13"/>
            <p:cNvSpPr/>
            <p:nvPr/>
          </p:nvSpPr>
          <p:spPr>
            <a:xfrm>
              <a:off x="3890650" y="2150250"/>
              <a:ext cx="44300" cy="45075"/>
            </a:xfrm>
            <a:custGeom>
              <a:avLst/>
              <a:gdLst/>
              <a:ahLst/>
              <a:cxnLst/>
              <a:rect l="l" t="t" r="r" b="b"/>
              <a:pathLst>
                <a:path w="1772" h="1803" fill="none" extrusionOk="0">
                  <a:moveTo>
                    <a:pt x="1441" y="301"/>
                  </a:moveTo>
                  <a:cubicBezTo>
                    <a:pt x="1772" y="594"/>
                    <a:pt x="1618" y="1533"/>
                    <a:pt x="1618" y="1533"/>
                  </a:cubicBezTo>
                  <a:cubicBezTo>
                    <a:pt x="1618" y="1533"/>
                    <a:pt x="701" y="1803"/>
                    <a:pt x="370" y="1510"/>
                  </a:cubicBezTo>
                  <a:cubicBezTo>
                    <a:pt x="31" y="1210"/>
                    <a:pt x="1" y="701"/>
                    <a:pt x="301" y="370"/>
                  </a:cubicBezTo>
                  <a:cubicBezTo>
                    <a:pt x="594" y="31"/>
                    <a:pt x="1102" y="1"/>
                    <a:pt x="1441" y="301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3" name="Google Shape;2243;p13"/>
            <p:cNvSpPr/>
            <p:nvPr/>
          </p:nvSpPr>
          <p:spPr>
            <a:xfrm>
              <a:off x="3886225" y="2189425"/>
              <a:ext cx="43525" cy="39125"/>
            </a:xfrm>
            <a:custGeom>
              <a:avLst/>
              <a:gdLst/>
              <a:ahLst/>
              <a:cxnLst/>
              <a:rect l="l" t="t" r="r" b="b"/>
              <a:pathLst>
                <a:path w="1741" h="1565" extrusionOk="0">
                  <a:moveTo>
                    <a:pt x="810" y="0"/>
                  </a:moveTo>
                  <a:cubicBezTo>
                    <a:pt x="683" y="0"/>
                    <a:pt x="566" y="23"/>
                    <a:pt x="478" y="82"/>
                  </a:cubicBezTo>
                  <a:cubicBezTo>
                    <a:pt x="108" y="328"/>
                    <a:pt x="1" y="829"/>
                    <a:pt x="247" y="1206"/>
                  </a:cubicBezTo>
                  <a:cubicBezTo>
                    <a:pt x="402" y="1439"/>
                    <a:pt x="661" y="1564"/>
                    <a:pt x="923" y="1564"/>
                  </a:cubicBezTo>
                  <a:cubicBezTo>
                    <a:pt x="1078" y="1564"/>
                    <a:pt x="1234" y="1521"/>
                    <a:pt x="1371" y="1429"/>
                  </a:cubicBezTo>
                  <a:cubicBezTo>
                    <a:pt x="1741" y="1183"/>
                    <a:pt x="1718" y="228"/>
                    <a:pt x="1718" y="228"/>
                  </a:cubicBezTo>
                  <a:cubicBezTo>
                    <a:pt x="1718" y="228"/>
                    <a:pt x="1214" y="0"/>
                    <a:pt x="8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4" name="Google Shape;2244;p13"/>
            <p:cNvSpPr/>
            <p:nvPr/>
          </p:nvSpPr>
          <p:spPr>
            <a:xfrm>
              <a:off x="3886225" y="2185300"/>
              <a:ext cx="43525" cy="46025"/>
            </a:xfrm>
            <a:custGeom>
              <a:avLst/>
              <a:gdLst/>
              <a:ahLst/>
              <a:cxnLst/>
              <a:rect l="l" t="t" r="r" b="b"/>
              <a:pathLst>
                <a:path w="1741" h="1841" fill="none" extrusionOk="0">
                  <a:moveTo>
                    <a:pt x="478" y="247"/>
                  </a:moveTo>
                  <a:cubicBezTo>
                    <a:pt x="848" y="0"/>
                    <a:pt x="1718" y="393"/>
                    <a:pt x="1718" y="393"/>
                  </a:cubicBezTo>
                  <a:cubicBezTo>
                    <a:pt x="1718" y="393"/>
                    <a:pt x="1741" y="1348"/>
                    <a:pt x="1371" y="1594"/>
                  </a:cubicBezTo>
                  <a:cubicBezTo>
                    <a:pt x="1002" y="1841"/>
                    <a:pt x="493" y="1741"/>
                    <a:pt x="247" y="1371"/>
                  </a:cubicBezTo>
                  <a:cubicBezTo>
                    <a:pt x="1" y="994"/>
                    <a:pt x="108" y="493"/>
                    <a:pt x="478" y="247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5" name="Google Shape;2245;p13"/>
            <p:cNvSpPr/>
            <p:nvPr/>
          </p:nvSpPr>
          <p:spPr>
            <a:xfrm>
              <a:off x="3939175" y="2079800"/>
              <a:ext cx="36225" cy="36200"/>
            </a:xfrm>
            <a:custGeom>
              <a:avLst/>
              <a:gdLst/>
              <a:ahLst/>
              <a:cxnLst/>
              <a:rect l="l" t="t" r="r" b="b"/>
              <a:pathLst>
                <a:path w="1449" h="1448" extrusionOk="0">
                  <a:moveTo>
                    <a:pt x="724" y="0"/>
                  </a:moveTo>
                  <a:cubicBezTo>
                    <a:pt x="331" y="0"/>
                    <a:pt x="0" y="324"/>
                    <a:pt x="0" y="716"/>
                  </a:cubicBezTo>
                  <a:cubicBezTo>
                    <a:pt x="0" y="1117"/>
                    <a:pt x="316" y="1440"/>
                    <a:pt x="717" y="1448"/>
                  </a:cubicBezTo>
                  <a:cubicBezTo>
                    <a:pt x="1117" y="1448"/>
                    <a:pt x="1440" y="1124"/>
                    <a:pt x="1440" y="732"/>
                  </a:cubicBezTo>
                  <a:cubicBezTo>
                    <a:pt x="1448" y="331"/>
                    <a:pt x="1125" y="8"/>
                    <a:pt x="724" y="0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6" name="Google Shape;2246;p13"/>
            <p:cNvSpPr/>
            <p:nvPr/>
          </p:nvSpPr>
          <p:spPr>
            <a:xfrm>
              <a:off x="3962275" y="2080550"/>
              <a:ext cx="33125" cy="29900"/>
            </a:xfrm>
            <a:custGeom>
              <a:avLst/>
              <a:gdLst/>
              <a:ahLst/>
              <a:cxnLst/>
              <a:rect l="l" t="t" r="r" b="b"/>
              <a:pathLst>
                <a:path w="1325" h="1196" extrusionOk="0">
                  <a:moveTo>
                    <a:pt x="700" y="0"/>
                  </a:moveTo>
                  <a:cubicBezTo>
                    <a:pt x="690" y="0"/>
                    <a:pt x="680" y="0"/>
                    <a:pt x="670" y="1"/>
                  </a:cubicBezTo>
                  <a:cubicBezTo>
                    <a:pt x="339" y="24"/>
                    <a:pt x="0" y="640"/>
                    <a:pt x="0" y="640"/>
                  </a:cubicBezTo>
                  <a:cubicBezTo>
                    <a:pt x="0" y="640"/>
                    <a:pt x="400" y="1195"/>
                    <a:pt x="728" y="1195"/>
                  </a:cubicBezTo>
                  <a:cubicBezTo>
                    <a:pt x="734" y="1195"/>
                    <a:pt x="741" y="1195"/>
                    <a:pt x="747" y="1195"/>
                  </a:cubicBezTo>
                  <a:cubicBezTo>
                    <a:pt x="1079" y="1179"/>
                    <a:pt x="1325" y="894"/>
                    <a:pt x="1310" y="563"/>
                  </a:cubicBezTo>
                  <a:cubicBezTo>
                    <a:pt x="1287" y="242"/>
                    <a:pt x="1018" y="0"/>
                    <a:pt x="7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7" name="Google Shape;2247;p13"/>
            <p:cNvSpPr/>
            <p:nvPr/>
          </p:nvSpPr>
          <p:spPr>
            <a:xfrm>
              <a:off x="3962275" y="2080175"/>
              <a:ext cx="33125" cy="30825"/>
            </a:xfrm>
            <a:custGeom>
              <a:avLst/>
              <a:gdLst/>
              <a:ahLst/>
              <a:cxnLst/>
              <a:rect l="l" t="t" r="r" b="b"/>
              <a:pathLst>
                <a:path w="1325" h="1233" fill="none" extrusionOk="0">
                  <a:moveTo>
                    <a:pt x="670" y="16"/>
                  </a:moveTo>
                  <a:cubicBezTo>
                    <a:pt x="339" y="39"/>
                    <a:pt x="0" y="655"/>
                    <a:pt x="0" y="655"/>
                  </a:cubicBezTo>
                  <a:cubicBezTo>
                    <a:pt x="0" y="655"/>
                    <a:pt x="416" y="1233"/>
                    <a:pt x="747" y="1210"/>
                  </a:cubicBezTo>
                  <a:cubicBezTo>
                    <a:pt x="1079" y="1194"/>
                    <a:pt x="1325" y="909"/>
                    <a:pt x="1310" y="578"/>
                  </a:cubicBezTo>
                  <a:cubicBezTo>
                    <a:pt x="1286" y="247"/>
                    <a:pt x="1002" y="0"/>
                    <a:pt x="670" y="16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8" name="Google Shape;2248;p13"/>
            <p:cNvSpPr/>
            <p:nvPr/>
          </p:nvSpPr>
          <p:spPr>
            <a:xfrm>
              <a:off x="3949000" y="2101925"/>
              <a:ext cx="33525" cy="31650"/>
            </a:xfrm>
            <a:custGeom>
              <a:avLst/>
              <a:gdLst/>
              <a:ahLst/>
              <a:cxnLst/>
              <a:rect l="l" t="t" r="r" b="b"/>
              <a:pathLst>
                <a:path w="1341" h="1266" extrusionOk="0">
                  <a:moveTo>
                    <a:pt x="447" y="1"/>
                  </a:moveTo>
                  <a:cubicBezTo>
                    <a:pt x="447" y="1"/>
                    <a:pt x="0" y="547"/>
                    <a:pt x="100" y="856"/>
                  </a:cubicBezTo>
                  <a:cubicBezTo>
                    <a:pt x="186" y="1107"/>
                    <a:pt x="418" y="1265"/>
                    <a:pt x="668" y="1265"/>
                  </a:cubicBezTo>
                  <a:cubicBezTo>
                    <a:pt x="733" y="1265"/>
                    <a:pt x="798" y="1255"/>
                    <a:pt x="863" y="1233"/>
                  </a:cubicBezTo>
                  <a:cubicBezTo>
                    <a:pt x="1171" y="1133"/>
                    <a:pt x="1340" y="794"/>
                    <a:pt x="1240" y="478"/>
                  </a:cubicBezTo>
                  <a:cubicBezTo>
                    <a:pt x="1132" y="162"/>
                    <a:pt x="447" y="1"/>
                    <a:pt x="44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9" name="Google Shape;2249;p13"/>
            <p:cNvSpPr/>
            <p:nvPr/>
          </p:nvSpPr>
          <p:spPr>
            <a:xfrm>
              <a:off x="3949000" y="2101925"/>
              <a:ext cx="33525" cy="33525"/>
            </a:xfrm>
            <a:custGeom>
              <a:avLst/>
              <a:gdLst/>
              <a:ahLst/>
              <a:cxnLst/>
              <a:rect l="l" t="t" r="r" b="b"/>
              <a:pathLst>
                <a:path w="1341" h="1341" fill="none" extrusionOk="0">
                  <a:moveTo>
                    <a:pt x="1240" y="478"/>
                  </a:moveTo>
                  <a:cubicBezTo>
                    <a:pt x="1132" y="162"/>
                    <a:pt x="447" y="1"/>
                    <a:pt x="447" y="1"/>
                  </a:cubicBezTo>
                  <a:cubicBezTo>
                    <a:pt x="447" y="1"/>
                    <a:pt x="0" y="547"/>
                    <a:pt x="100" y="856"/>
                  </a:cubicBezTo>
                  <a:cubicBezTo>
                    <a:pt x="208" y="1171"/>
                    <a:pt x="547" y="1341"/>
                    <a:pt x="863" y="1233"/>
                  </a:cubicBezTo>
                  <a:cubicBezTo>
                    <a:pt x="1171" y="1133"/>
                    <a:pt x="1340" y="794"/>
                    <a:pt x="1240" y="478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0" name="Google Shape;2250;p13"/>
            <p:cNvSpPr/>
            <p:nvPr/>
          </p:nvSpPr>
          <p:spPr>
            <a:xfrm>
              <a:off x="3923375" y="2096925"/>
              <a:ext cx="32175" cy="29025"/>
            </a:xfrm>
            <a:custGeom>
              <a:avLst/>
              <a:gdLst/>
              <a:ahLst/>
              <a:cxnLst/>
              <a:rect l="l" t="t" r="r" b="b"/>
              <a:pathLst>
                <a:path w="1287" h="1161" extrusionOk="0">
                  <a:moveTo>
                    <a:pt x="600" y="1"/>
                  </a:moveTo>
                  <a:cubicBezTo>
                    <a:pt x="506" y="1"/>
                    <a:pt x="420" y="18"/>
                    <a:pt x="355" y="62"/>
                  </a:cubicBezTo>
                  <a:cubicBezTo>
                    <a:pt x="78" y="247"/>
                    <a:pt x="1" y="617"/>
                    <a:pt x="186" y="894"/>
                  </a:cubicBezTo>
                  <a:cubicBezTo>
                    <a:pt x="297" y="1068"/>
                    <a:pt x="488" y="1161"/>
                    <a:pt x="682" y="1161"/>
                  </a:cubicBezTo>
                  <a:cubicBezTo>
                    <a:pt x="795" y="1161"/>
                    <a:pt x="910" y="1129"/>
                    <a:pt x="1010" y="1063"/>
                  </a:cubicBezTo>
                  <a:cubicBezTo>
                    <a:pt x="1287" y="878"/>
                    <a:pt x="1271" y="170"/>
                    <a:pt x="1271" y="170"/>
                  </a:cubicBezTo>
                  <a:cubicBezTo>
                    <a:pt x="1271" y="170"/>
                    <a:pt x="898" y="1"/>
                    <a:pt x="60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1" name="Google Shape;2251;p13"/>
            <p:cNvSpPr/>
            <p:nvPr/>
          </p:nvSpPr>
          <p:spPr>
            <a:xfrm>
              <a:off x="3923375" y="2093850"/>
              <a:ext cx="32175" cy="34100"/>
            </a:xfrm>
            <a:custGeom>
              <a:avLst/>
              <a:gdLst/>
              <a:ahLst/>
              <a:cxnLst/>
              <a:rect l="l" t="t" r="r" b="b"/>
              <a:pathLst>
                <a:path w="1287" h="1364" fill="none" extrusionOk="0">
                  <a:moveTo>
                    <a:pt x="1010" y="1186"/>
                  </a:moveTo>
                  <a:cubicBezTo>
                    <a:pt x="1287" y="1001"/>
                    <a:pt x="1271" y="293"/>
                    <a:pt x="1271" y="293"/>
                  </a:cubicBezTo>
                  <a:cubicBezTo>
                    <a:pt x="1271" y="293"/>
                    <a:pt x="625" y="0"/>
                    <a:pt x="355" y="185"/>
                  </a:cubicBezTo>
                  <a:cubicBezTo>
                    <a:pt x="78" y="370"/>
                    <a:pt x="1" y="740"/>
                    <a:pt x="186" y="1017"/>
                  </a:cubicBezTo>
                  <a:cubicBezTo>
                    <a:pt x="363" y="1294"/>
                    <a:pt x="740" y="1363"/>
                    <a:pt x="1010" y="1186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2" name="Google Shape;2252;p13"/>
            <p:cNvSpPr/>
            <p:nvPr/>
          </p:nvSpPr>
          <p:spPr>
            <a:xfrm>
              <a:off x="3946675" y="2059425"/>
              <a:ext cx="32750" cy="32325"/>
            </a:xfrm>
            <a:custGeom>
              <a:avLst/>
              <a:gdLst/>
              <a:ahLst/>
              <a:cxnLst/>
              <a:rect l="l" t="t" r="r" b="b"/>
              <a:pathLst>
                <a:path w="1310" h="1293" extrusionOk="0">
                  <a:moveTo>
                    <a:pt x="646" y="1"/>
                  </a:moveTo>
                  <a:cubicBezTo>
                    <a:pt x="370" y="1"/>
                    <a:pt x="124" y="195"/>
                    <a:pt x="70" y="476"/>
                  </a:cubicBezTo>
                  <a:cubicBezTo>
                    <a:pt x="1" y="807"/>
                    <a:pt x="517" y="1293"/>
                    <a:pt x="517" y="1293"/>
                  </a:cubicBezTo>
                  <a:cubicBezTo>
                    <a:pt x="517" y="1293"/>
                    <a:pt x="1179" y="1038"/>
                    <a:pt x="1241" y="715"/>
                  </a:cubicBezTo>
                  <a:cubicBezTo>
                    <a:pt x="1310" y="392"/>
                    <a:pt x="1102" y="76"/>
                    <a:pt x="771" y="14"/>
                  </a:cubicBezTo>
                  <a:cubicBezTo>
                    <a:pt x="729" y="5"/>
                    <a:pt x="687" y="1"/>
                    <a:pt x="64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3" name="Google Shape;2253;p13"/>
            <p:cNvSpPr/>
            <p:nvPr/>
          </p:nvSpPr>
          <p:spPr>
            <a:xfrm>
              <a:off x="3946675" y="2058025"/>
              <a:ext cx="32750" cy="33725"/>
            </a:xfrm>
            <a:custGeom>
              <a:avLst/>
              <a:gdLst/>
              <a:ahLst/>
              <a:cxnLst/>
              <a:rect l="l" t="t" r="r" b="b"/>
              <a:pathLst>
                <a:path w="1310" h="1349" fill="none" extrusionOk="0">
                  <a:moveTo>
                    <a:pt x="1241" y="771"/>
                  </a:moveTo>
                  <a:cubicBezTo>
                    <a:pt x="1179" y="1094"/>
                    <a:pt x="517" y="1349"/>
                    <a:pt x="517" y="1349"/>
                  </a:cubicBezTo>
                  <a:cubicBezTo>
                    <a:pt x="517" y="1349"/>
                    <a:pt x="1" y="863"/>
                    <a:pt x="70" y="532"/>
                  </a:cubicBezTo>
                  <a:cubicBezTo>
                    <a:pt x="132" y="209"/>
                    <a:pt x="447" y="1"/>
                    <a:pt x="771" y="70"/>
                  </a:cubicBezTo>
                  <a:cubicBezTo>
                    <a:pt x="1102" y="132"/>
                    <a:pt x="1310" y="448"/>
                    <a:pt x="1241" y="771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4" name="Google Shape;2254;p13"/>
            <p:cNvSpPr/>
            <p:nvPr/>
          </p:nvSpPr>
          <p:spPr>
            <a:xfrm>
              <a:off x="3921650" y="2070125"/>
              <a:ext cx="32950" cy="29225"/>
            </a:xfrm>
            <a:custGeom>
              <a:avLst/>
              <a:gdLst/>
              <a:ahLst/>
              <a:cxnLst/>
              <a:rect l="l" t="t" r="r" b="b"/>
              <a:pathLst>
                <a:path w="1318" h="1169" extrusionOk="0">
                  <a:moveTo>
                    <a:pt x="685" y="1"/>
                  </a:moveTo>
                  <a:cubicBezTo>
                    <a:pt x="466" y="1"/>
                    <a:pt x="258" y="121"/>
                    <a:pt x="155" y="333"/>
                  </a:cubicBezTo>
                  <a:cubicBezTo>
                    <a:pt x="1" y="626"/>
                    <a:pt x="124" y="988"/>
                    <a:pt x="416" y="1134"/>
                  </a:cubicBezTo>
                  <a:cubicBezTo>
                    <a:pt x="466" y="1158"/>
                    <a:pt x="524" y="1168"/>
                    <a:pt x="586" y="1168"/>
                  </a:cubicBezTo>
                  <a:cubicBezTo>
                    <a:pt x="899" y="1168"/>
                    <a:pt x="1317" y="911"/>
                    <a:pt x="1317" y="911"/>
                  </a:cubicBezTo>
                  <a:cubicBezTo>
                    <a:pt x="1317" y="911"/>
                    <a:pt x="1248" y="210"/>
                    <a:pt x="955" y="64"/>
                  </a:cubicBezTo>
                  <a:cubicBezTo>
                    <a:pt x="868" y="21"/>
                    <a:pt x="775" y="1"/>
                    <a:pt x="68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5" name="Google Shape;2255;p13"/>
            <p:cNvSpPr/>
            <p:nvPr/>
          </p:nvSpPr>
          <p:spPr>
            <a:xfrm>
              <a:off x="3921650" y="2068050"/>
              <a:ext cx="32950" cy="34100"/>
            </a:xfrm>
            <a:custGeom>
              <a:avLst/>
              <a:gdLst/>
              <a:ahLst/>
              <a:cxnLst/>
              <a:rect l="l" t="t" r="r" b="b"/>
              <a:pathLst>
                <a:path w="1318" h="1364" fill="none" extrusionOk="0">
                  <a:moveTo>
                    <a:pt x="955" y="147"/>
                  </a:moveTo>
                  <a:cubicBezTo>
                    <a:pt x="1248" y="293"/>
                    <a:pt x="1317" y="994"/>
                    <a:pt x="1317" y="994"/>
                  </a:cubicBezTo>
                  <a:cubicBezTo>
                    <a:pt x="1317" y="994"/>
                    <a:pt x="717" y="1363"/>
                    <a:pt x="416" y="1217"/>
                  </a:cubicBezTo>
                  <a:cubicBezTo>
                    <a:pt x="124" y="1071"/>
                    <a:pt x="1" y="709"/>
                    <a:pt x="155" y="416"/>
                  </a:cubicBezTo>
                  <a:cubicBezTo>
                    <a:pt x="301" y="116"/>
                    <a:pt x="655" y="0"/>
                    <a:pt x="955" y="147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6" name="Google Shape;2256;p13"/>
            <p:cNvSpPr/>
            <p:nvPr/>
          </p:nvSpPr>
          <p:spPr>
            <a:xfrm>
              <a:off x="4012900" y="2250725"/>
              <a:ext cx="35850" cy="31875"/>
            </a:xfrm>
            <a:custGeom>
              <a:avLst/>
              <a:gdLst/>
              <a:ahLst/>
              <a:cxnLst/>
              <a:rect l="l" t="t" r="r" b="b"/>
              <a:pathLst>
                <a:path w="1434" h="1275" extrusionOk="0">
                  <a:moveTo>
                    <a:pt x="717" y="1"/>
                  </a:moveTo>
                  <a:cubicBezTo>
                    <a:pt x="570" y="1"/>
                    <a:pt x="422" y="52"/>
                    <a:pt x="301" y="156"/>
                  </a:cubicBezTo>
                  <a:cubicBezTo>
                    <a:pt x="32" y="379"/>
                    <a:pt x="1" y="787"/>
                    <a:pt x="232" y="1049"/>
                  </a:cubicBezTo>
                  <a:cubicBezTo>
                    <a:pt x="360" y="1198"/>
                    <a:pt x="540" y="1274"/>
                    <a:pt x="721" y="1274"/>
                  </a:cubicBezTo>
                  <a:cubicBezTo>
                    <a:pt x="867" y="1274"/>
                    <a:pt x="1013" y="1225"/>
                    <a:pt x="1133" y="1126"/>
                  </a:cubicBezTo>
                  <a:cubicBezTo>
                    <a:pt x="1402" y="895"/>
                    <a:pt x="1433" y="487"/>
                    <a:pt x="1202" y="225"/>
                  </a:cubicBezTo>
                  <a:cubicBezTo>
                    <a:pt x="1075" y="77"/>
                    <a:pt x="897" y="1"/>
                    <a:pt x="717" y="1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7" name="Google Shape;2257;p13"/>
            <p:cNvSpPr/>
            <p:nvPr/>
          </p:nvSpPr>
          <p:spPr>
            <a:xfrm>
              <a:off x="4030050" y="2238575"/>
              <a:ext cx="29275" cy="25500"/>
            </a:xfrm>
            <a:custGeom>
              <a:avLst/>
              <a:gdLst/>
              <a:ahLst/>
              <a:cxnLst/>
              <a:rect l="l" t="t" r="r" b="b"/>
              <a:pathLst>
                <a:path w="1171" h="1020" extrusionOk="0">
                  <a:moveTo>
                    <a:pt x="589" y="0"/>
                  </a:moveTo>
                  <a:cubicBezTo>
                    <a:pt x="455" y="0"/>
                    <a:pt x="320" y="52"/>
                    <a:pt x="216" y="156"/>
                  </a:cubicBezTo>
                  <a:cubicBezTo>
                    <a:pt x="0" y="357"/>
                    <a:pt x="139" y="973"/>
                    <a:pt x="139" y="973"/>
                  </a:cubicBezTo>
                  <a:cubicBezTo>
                    <a:pt x="139" y="973"/>
                    <a:pt x="344" y="1019"/>
                    <a:pt x="557" y="1019"/>
                  </a:cubicBezTo>
                  <a:cubicBezTo>
                    <a:pt x="710" y="1019"/>
                    <a:pt x="868" y="995"/>
                    <a:pt x="955" y="911"/>
                  </a:cubicBezTo>
                  <a:cubicBezTo>
                    <a:pt x="1163" y="703"/>
                    <a:pt x="1171" y="372"/>
                    <a:pt x="963" y="156"/>
                  </a:cubicBezTo>
                  <a:cubicBezTo>
                    <a:pt x="859" y="52"/>
                    <a:pt x="724" y="0"/>
                    <a:pt x="58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8" name="Google Shape;2258;p13"/>
            <p:cNvSpPr/>
            <p:nvPr/>
          </p:nvSpPr>
          <p:spPr>
            <a:xfrm>
              <a:off x="4030050" y="2237275"/>
              <a:ext cx="29275" cy="29100"/>
            </a:xfrm>
            <a:custGeom>
              <a:avLst/>
              <a:gdLst/>
              <a:ahLst/>
              <a:cxnLst/>
              <a:rect l="l" t="t" r="r" b="b"/>
              <a:pathLst>
                <a:path w="1171" h="1164" fill="none" extrusionOk="0">
                  <a:moveTo>
                    <a:pt x="216" y="208"/>
                  </a:moveTo>
                  <a:cubicBezTo>
                    <a:pt x="0" y="409"/>
                    <a:pt x="139" y="1025"/>
                    <a:pt x="139" y="1025"/>
                  </a:cubicBezTo>
                  <a:cubicBezTo>
                    <a:pt x="139" y="1025"/>
                    <a:pt x="747" y="1163"/>
                    <a:pt x="955" y="963"/>
                  </a:cubicBezTo>
                  <a:cubicBezTo>
                    <a:pt x="1163" y="755"/>
                    <a:pt x="1171" y="424"/>
                    <a:pt x="963" y="208"/>
                  </a:cubicBezTo>
                  <a:cubicBezTo>
                    <a:pt x="755" y="0"/>
                    <a:pt x="424" y="0"/>
                    <a:pt x="216" y="208"/>
                  </a:cubicBezTo>
                  <a:close/>
                </a:path>
              </a:pathLst>
            </a:custGeom>
            <a:noFill/>
            <a:ln w="1550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9" name="Google Shape;2259;p13"/>
            <p:cNvSpPr/>
            <p:nvPr/>
          </p:nvSpPr>
          <p:spPr>
            <a:xfrm>
              <a:off x="4035050" y="2263000"/>
              <a:ext cx="28700" cy="25775"/>
            </a:xfrm>
            <a:custGeom>
              <a:avLst/>
              <a:gdLst/>
              <a:ahLst/>
              <a:cxnLst/>
              <a:rect l="l" t="t" r="r" b="b"/>
              <a:pathLst>
                <a:path w="1148" h="1031" extrusionOk="0">
                  <a:moveTo>
                    <a:pt x="623" y="0"/>
                  </a:moveTo>
                  <a:cubicBezTo>
                    <a:pt x="351" y="0"/>
                    <a:pt x="0" y="181"/>
                    <a:pt x="0" y="181"/>
                  </a:cubicBezTo>
                  <a:cubicBezTo>
                    <a:pt x="0" y="181"/>
                    <a:pt x="16" y="812"/>
                    <a:pt x="270" y="958"/>
                  </a:cubicBezTo>
                  <a:cubicBezTo>
                    <a:pt x="355" y="1007"/>
                    <a:pt x="447" y="1030"/>
                    <a:pt x="538" y="1030"/>
                  </a:cubicBezTo>
                  <a:cubicBezTo>
                    <a:pt x="720" y="1030"/>
                    <a:pt x="896" y="938"/>
                    <a:pt x="994" y="773"/>
                  </a:cubicBezTo>
                  <a:cubicBezTo>
                    <a:pt x="1148" y="519"/>
                    <a:pt x="1063" y="196"/>
                    <a:pt x="809" y="42"/>
                  </a:cubicBezTo>
                  <a:cubicBezTo>
                    <a:pt x="757" y="12"/>
                    <a:pt x="693" y="0"/>
                    <a:pt x="62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0" name="Google Shape;2260;p13"/>
            <p:cNvSpPr/>
            <p:nvPr/>
          </p:nvSpPr>
          <p:spPr>
            <a:xfrm>
              <a:off x="4035050" y="2260375"/>
              <a:ext cx="28700" cy="30250"/>
            </a:xfrm>
            <a:custGeom>
              <a:avLst/>
              <a:gdLst/>
              <a:ahLst/>
              <a:cxnLst/>
              <a:rect l="l" t="t" r="r" b="b"/>
              <a:pathLst>
                <a:path w="1148" h="1210" fill="none" extrusionOk="0">
                  <a:moveTo>
                    <a:pt x="809" y="147"/>
                  </a:moveTo>
                  <a:cubicBezTo>
                    <a:pt x="555" y="1"/>
                    <a:pt x="0" y="286"/>
                    <a:pt x="0" y="286"/>
                  </a:cubicBezTo>
                  <a:cubicBezTo>
                    <a:pt x="0" y="286"/>
                    <a:pt x="16" y="917"/>
                    <a:pt x="270" y="1063"/>
                  </a:cubicBezTo>
                  <a:cubicBezTo>
                    <a:pt x="524" y="1210"/>
                    <a:pt x="847" y="1125"/>
                    <a:pt x="994" y="878"/>
                  </a:cubicBezTo>
                  <a:cubicBezTo>
                    <a:pt x="1148" y="624"/>
                    <a:pt x="1063" y="301"/>
                    <a:pt x="809" y="147"/>
                  </a:cubicBezTo>
                  <a:close/>
                </a:path>
              </a:pathLst>
            </a:custGeom>
            <a:noFill/>
            <a:ln w="1550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1" name="Google Shape;2261;p13"/>
            <p:cNvSpPr/>
            <p:nvPr/>
          </p:nvSpPr>
          <p:spPr>
            <a:xfrm>
              <a:off x="4012325" y="2270000"/>
              <a:ext cx="29475" cy="28425"/>
            </a:xfrm>
            <a:custGeom>
              <a:avLst/>
              <a:gdLst/>
              <a:ahLst/>
              <a:cxnLst/>
              <a:rect l="l" t="t" r="r" b="b"/>
              <a:pathLst>
                <a:path w="1179" h="1137" extrusionOk="0">
                  <a:moveTo>
                    <a:pt x="763" y="1"/>
                  </a:moveTo>
                  <a:cubicBezTo>
                    <a:pt x="763" y="1"/>
                    <a:pt x="162" y="185"/>
                    <a:pt x="85" y="463"/>
                  </a:cubicBezTo>
                  <a:cubicBezTo>
                    <a:pt x="1" y="748"/>
                    <a:pt x="170" y="1040"/>
                    <a:pt x="447" y="1117"/>
                  </a:cubicBezTo>
                  <a:cubicBezTo>
                    <a:pt x="495" y="1130"/>
                    <a:pt x="543" y="1136"/>
                    <a:pt x="591" y="1136"/>
                  </a:cubicBezTo>
                  <a:cubicBezTo>
                    <a:pt x="825" y="1136"/>
                    <a:pt x="1038" y="985"/>
                    <a:pt x="1102" y="748"/>
                  </a:cubicBezTo>
                  <a:cubicBezTo>
                    <a:pt x="1179" y="463"/>
                    <a:pt x="763" y="1"/>
                    <a:pt x="76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2" name="Google Shape;2262;p13"/>
            <p:cNvSpPr/>
            <p:nvPr/>
          </p:nvSpPr>
          <p:spPr>
            <a:xfrm>
              <a:off x="4012325" y="2270000"/>
              <a:ext cx="29475" cy="29875"/>
            </a:xfrm>
            <a:custGeom>
              <a:avLst/>
              <a:gdLst/>
              <a:ahLst/>
              <a:cxnLst/>
              <a:rect l="l" t="t" r="r" b="b"/>
              <a:pathLst>
                <a:path w="1179" h="1195" fill="none" extrusionOk="0">
                  <a:moveTo>
                    <a:pt x="1102" y="748"/>
                  </a:moveTo>
                  <a:cubicBezTo>
                    <a:pt x="1179" y="463"/>
                    <a:pt x="763" y="1"/>
                    <a:pt x="763" y="1"/>
                  </a:cubicBezTo>
                  <a:cubicBezTo>
                    <a:pt x="763" y="1"/>
                    <a:pt x="162" y="185"/>
                    <a:pt x="85" y="463"/>
                  </a:cubicBezTo>
                  <a:cubicBezTo>
                    <a:pt x="1" y="748"/>
                    <a:pt x="170" y="1040"/>
                    <a:pt x="447" y="1117"/>
                  </a:cubicBezTo>
                  <a:cubicBezTo>
                    <a:pt x="732" y="1194"/>
                    <a:pt x="1025" y="1033"/>
                    <a:pt x="1102" y="748"/>
                  </a:cubicBezTo>
                  <a:close/>
                </a:path>
              </a:pathLst>
            </a:custGeom>
            <a:noFill/>
            <a:ln w="1550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3" name="Google Shape;2263;p13"/>
            <p:cNvSpPr/>
            <p:nvPr/>
          </p:nvSpPr>
          <p:spPr>
            <a:xfrm>
              <a:off x="4005975" y="2234275"/>
              <a:ext cx="30250" cy="26900"/>
            </a:xfrm>
            <a:custGeom>
              <a:avLst/>
              <a:gdLst/>
              <a:ahLst/>
              <a:cxnLst/>
              <a:rect l="l" t="t" r="r" b="b"/>
              <a:pathLst>
                <a:path w="1210" h="1076" extrusionOk="0">
                  <a:moveTo>
                    <a:pt x="599" y="0"/>
                  </a:moveTo>
                  <a:cubicBezTo>
                    <a:pt x="511" y="0"/>
                    <a:pt x="421" y="22"/>
                    <a:pt x="339" y="67"/>
                  </a:cubicBezTo>
                  <a:cubicBezTo>
                    <a:pt x="85" y="213"/>
                    <a:pt x="1" y="536"/>
                    <a:pt x="139" y="790"/>
                  </a:cubicBezTo>
                  <a:cubicBezTo>
                    <a:pt x="285" y="1045"/>
                    <a:pt x="909" y="1075"/>
                    <a:pt x="909" y="1075"/>
                  </a:cubicBezTo>
                  <a:cubicBezTo>
                    <a:pt x="909" y="1075"/>
                    <a:pt x="1210" y="529"/>
                    <a:pt x="1063" y="267"/>
                  </a:cubicBezTo>
                  <a:cubicBezTo>
                    <a:pt x="964" y="95"/>
                    <a:pt x="784" y="0"/>
                    <a:pt x="59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4" name="Google Shape;2264;p13"/>
            <p:cNvSpPr/>
            <p:nvPr/>
          </p:nvSpPr>
          <p:spPr>
            <a:xfrm>
              <a:off x="4005975" y="2232450"/>
              <a:ext cx="30250" cy="28725"/>
            </a:xfrm>
            <a:custGeom>
              <a:avLst/>
              <a:gdLst/>
              <a:ahLst/>
              <a:cxnLst/>
              <a:rect l="l" t="t" r="r" b="b"/>
              <a:pathLst>
                <a:path w="1210" h="1149" fill="none" extrusionOk="0">
                  <a:moveTo>
                    <a:pt x="1063" y="340"/>
                  </a:moveTo>
                  <a:cubicBezTo>
                    <a:pt x="1210" y="602"/>
                    <a:pt x="909" y="1148"/>
                    <a:pt x="909" y="1148"/>
                  </a:cubicBezTo>
                  <a:cubicBezTo>
                    <a:pt x="909" y="1148"/>
                    <a:pt x="285" y="1118"/>
                    <a:pt x="139" y="863"/>
                  </a:cubicBezTo>
                  <a:cubicBezTo>
                    <a:pt x="1" y="609"/>
                    <a:pt x="85" y="286"/>
                    <a:pt x="339" y="140"/>
                  </a:cubicBezTo>
                  <a:cubicBezTo>
                    <a:pt x="594" y="1"/>
                    <a:pt x="917" y="86"/>
                    <a:pt x="1063" y="340"/>
                  </a:cubicBezTo>
                  <a:close/>
                </a:path>
              </a:pathLst>
            </a:custGeom>
            <a:noFill/>
            <a:ln w="1550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5" name="Google Shape;2265;p13"/>
            <p:cNvSpPr/>
            <p:nvPr/>
          </p:nvSpPr>
          <p:spPr>
            <a:xfrm>
              <a:off x="3996350" y="2255725"/>
              <a:ext cx="29875" cy="26325"/>
            </a:xfrm>
            <a:custGeom>
              <a:avLst/>
              <a:gdLst/>
              <a:ahLst/>
              <a:cxnLst/>
              <a:rect l="l" t="t" r="r" b="b"/>
              <a:pathLst>
                <a:path w="1195" h="1053" extrusionOk="0">
                  <a:moveTo>
                    <a:pt x="528" y="0"/>
                  </a:moveTo>
                  <a:cubicBezTo>
                    <a:pt x="503" y="0"/>
                    <a:pt x="478" y="3"/>
                    <a:pt x="455" y="9"/>
                  </a:cubicBezTo>
                  <a:cubicBezTo>
                    <a:pt x="170" y="79"/>
                    <a:pt x="0" y="371"/>
                    <a:pt x="78" y="656"/>
                  </a:cubicBezTo>
                  <a:cubicBezTo>
                    <a:pt x="135" y="895"/>
                    <a:pt x="350" y="1052"/>
                    <a:pt x="581" y="1052"/>
                  </a:cubicBezTo>
                  <a:cubicBezTo>
                    <a:pt x="626" y="1052"/>
                    <a:pt x="671" y="1046"/>
                    <a:pt x="717" y="1034"/>
                  </a:cubicBezTo>
                  <a:cubicBezTo>
                    <a:pt x="1002" y="964"/>
                    <a:pt x="1194" y="364"/>
                    <a:pt x="1194" y="364"/>
                  </a:cubicBezTo>
                  <a:cubicBezTo>
                    <a:pt x="1194" y="364"/>
                    <a:pt x="811" y="0"/>
                    <a:pt x="5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6" name="Google Shape;2266;p13"/>
            <p:cNvSpPr/>
            <p:nvPr/>
          </p:nvSpPr>
          <p:spPr>
            <a:xfrm>
              <a:off x="3996350" y="2254025"/>
              <a:ext cx="29875" cy="29475"/>
            </a:xfrm>
            <a:custGeom>
              <a:avLst/>
              <a:gdLst/>
              <a:ahLst/>
              <a:cxnLst/>
              <a:rect l="l" t="t" r="r" b="b"/>
              <a:pathLst>
                <a:path w="1195" h="1179" fill="none" extrusionOk="0">
                  <a:moveTo>
                    <a:pt x="455" y="77"/>
                  </a:moveTo>
                  <a:cubicBezTo>
                    <a:pt x="740" y="0"/>
                    <a:pt x="1194" y="432"/>
                    <a:pt x="1194" y="432"/>
                  </a:cubicBezTo>
                  <a:cubicBezTo>
                    <a:pt x="1194" y="432"/>
                    <a:pt x="1002" y="1032"/>
                    <a:pt x="717" y="1102"/>
                  </a:cubicBezTo>
                  <a:cubicBezTo>
                    <a:pt x="439" y="1179"/>
                    <a:pt x="147" y="1009"/>
                    <a:pt x="78" y="724"/>
                  </a:cubicBezTo>
                  <a:cubicBezTo>
                    <a:pt x="0" y="439"/>
                    <a:pt x="170" y="147"/>
                    <a:pt x="455" y="77"/>
                  </a:cubicBezTo>
                  <a:close/>
                </a:path>
              </a:pathLst>
            </a:custGeom>
            <a:noFill/>
            <a:ln w="1550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7" name="Google Shape;2267;p13"/>
            <p:cNvSpPr/>
            <p:nvPr/>
          </p:nvSpPr>
          <p:spPr>
            <a:xfrm>
              <a:off x="3674250" y="1953975"/>
              <a:ext cx="211425" cy="239825"/>
            </a:xfrm>
            <a:custGeom>
              <a:avLst/>
              <a:gdLst/>
              <a:ahLst/>
              <a:cxnLst/>
              <a:rect l="l" t="t" r="r" b="b"/>
              <a:pathLst>
                <a:path w="8457" h="9593" extrusionOk="0">
                  <a:moveTo>
                    <a:pt x="6461" y="0"/>
                  </a:moveTo>
                  <a:cubicBezTo>
                    <a:pt x="4371" y="0"/>
                    <a:pt x="2398" y="936"/>
                    <a:pt x="1349" y="2484"/>
                  </a:cubicBezTo>
                  <a:cubicBezTo>
                    <a:pt x="139" y="4286"/>
                    <a:pt x="1" y="7366"/>
                    <a:pt x="571" y="9592"/>
                  </a:cubicBezTo>
                  <a:cubicBezTo>
                    <a:pt x="1010" y="8606"/>
                    <a:pt x="1972" y="8036"/>
                    <a:pt x="3012" y="7582"/>
                  </a:cubicBezTo>
                  <a:cubicBezTo>
                    <a:pt x="4113" y="7105"/>
                    <a:pt x="5361" y="6704"/>
                    <a:pt x="6416" y="5826"/>
                  </a:cubicBezTo>
                  <a:cubicBezTo>
                    <a:pt x="7555" y="4879"/>
                    <a:pt x="8456" y="3239"/>
                    <a:pt x="8179" y="1421"/>
                  </a:cubicBezTo>
                  <a:lnTo>
                    <a:pt x="8341" y="259"/>
                  </a:lnTo>
                  <a:cubicBezTo>
                    <a:pt x="7718" y="83"/>
                    <a:pt x="7084" y="0"/>
                    <a:pt x="646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8" name="Google Shape;2268;p13"/>
            <p:cNvSpPr/>
            <p:nvPr/>
          </p:nvSpPr>
          <p:spPr>
            <a:xfrm>
              <a:off x="3711225" y="1995075"/>
              <a:ext cx="150375" cy="119575"/>
            </a:xfrm>
            <a:custGeom>
              <a:avLst/>
              <a:gdLst/>
              <a:ahLst/>
              <a:cxnLst/>
              <a:rect l="l" t="t" r="r" b="b"/>
              <a:pathLst>
                <a:path w="6015" h="4783" extrusionOk="0">
                  <a:moveTo>
                    <a:pt x="5114" y="1"/>
                  </a:moveTo>
                  <a:cubicBezTo>
                    <a:pt x="1248" y="1287"/>
                    <a:pt x="0" y="4783"/>
                    <a:pt x="0" y="4783"/>
                  </a:cubicBezTo>
                  <a:cubicBezTo>
                    <a:pt x="1263" y="2331"/>
                    <a:pt x="4311" y="819"/>
                    <a:pt x="5852" y="819"/>
                  </a:cubicBezTo>
                  <a:cubicBezTo>
                    <a:pt x="5908" y="819"/>
                    <a:pt x="5963" y="821"/>
                    <a:pt x="6015" y="825"/>
                  </a:cubicBezTo>
                  <a:lnTo>
                    <a:pt x="511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9" name="Google Shape;2269;p13"/>
            <p:cNvSpPr/>
            <p:nvPr/>
          </p:nvSpPr>
          <p:spPr>
            <a:xfrm>
              <a:off x="3980175" y="1770600"/>
              <a:ext cx="238175" cy="120025"/>
            </a:xfrm>
            <a:custGeom>
              <a:avLst/>
              <a:gdLst/>
              <a:ahLst/>
              <a:cxnLst/>
              <a:rect l="l" t="t" r="r" b="b"/>
              <a:pathLst>
                <a:path w="9527" h="4801" extrusionOk="0">
                  <a:moveTo>
                    <a:pt x="9527" y="0"/>
                  </a:moveTo>
                  <a:lnTo>
                    <a:pt x="9527" y="0"/>
                  </a:lnTo>
                  <a:cubicBezTo>
                    <a:pt x="8994" y="403"/>
                    <a:pt x="8344" y="526"/>
                    <a:pt x="7661" y="526"/>
                  </a:cubicBezTo>
                  <a:cubicBezTo>
                    <a:pt x="7416" y="526"/>
                    <a:pt x="7166" y="510"/>
                    <a:pt x="6916" y="486"/>
                  </a:cubicBezTo>
                  <a:cubicBezTo>
                    <a:pt x="6230" y="423"/>
                    <a:pt x="5507" y="306"/>
                    <a:pt x="4757" y="306"/>
                  </a:cubicBezTo>
                  <a:cubicBezTo>
                    <a:pt x="4404" y="306"/>
                    <a:pt x="4046" y="332"/>
                    <a:pt x="3682" y="401"/>
                  </a:cubicBezTo>
                  <a:cubicBezTo>
                    <a:pt x="2465" y="632"/>
                    <a:pt x="1125" y="1479"/>
                    <a:pt x="594" y="2927"/>
                  </a:cubicBezTo>
                  <a:lnTo>
                    <a:pt x="1" y="3720"/>
                  </a:lnTo>
                  <a:cubicBezTo>
                    <a:pt x="1109" y="4450"/>
                    <a:pt x="2336" y="4800"/>
                    <a:pt x="3521" y="4800"/>
                  </a:cubicBezTo>
                  <a:cubicBezTo>
                    <a:pt x="4435" y="4800"/>
                    <a:pt x="5324" y="4592"/>
                    <a:pt x="6115" y="4190"/>
                  </a:cubicBezTo>
                  <a:cubicBezTo>
                    <a:pt x="7748" y="3358"/>
                    <a:pt x="9041" y="1872"/>
                    <a:pt x="952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0" name="Google Shape;2270;p13"/>
            <p:cNvSpPr/>
            <p:nvPr/>
          </p:nvSpPr>
          <p:spPr>
            <a:xfrm>
              <a:off x="4130550" y="1700700"/>
              <a:ext cx="87225" cy="67100"/>
            </a:xfrm>
            <a:custGeom>
              <a:avLst/>
              <a:gdLst/>
              <a:ahLst/>
              <a:cxnLst/>
              <a:rect l="l" t="t" r="r" b="b"/>
              <a:pathLst>
                <a:path w="3489" h="2684" extrusionOk="0">
                  <a:moveTo>
                    <a:pt x="3489" y="1"/>
                  </a:moveTo>
                  <a:cubicBezTo>
                    <a:pt x="3250" y="301"/>
                    <a:pt x="2872" y="417"/>
                    <a:pt x="2480" y="478"/>
                  </a:cubicBezTo>
                  <a:cubicBezTo>
                    <a:pt x="2056" y="548"/>
                    <a:pt x="1594" y="579"/>
                    <a:pt x="1147" y="786"/>
                  </a:cubicBezTo>
                  <a:cubicBezTo>
                    <a:pt x="678" y="1010"/>
                    <a:pt x="223" y="1503"/>
                    <a:pt x="154" y="2150"/>
                  </a:cubicBezTo>
                  <a:lnTo>
                    <a:pt x="0" y="2535"/>
                  </a:lnTo>
                  <a:cubicBezTo>
                    <a:pt x="300" y="2636"/>
                    <a:pt x="603" y="2684"/>
                    <a:pt x="897" y="2684"/>
                  </a:cubicBezTo>
                  <a:cubicBezTo>
                    <a:pt x="1523" y="2684"/>
                    <a:pt x="2109" y="2465"/>
                    <a:pt x="2549" y="2073"/>
                  </a:cubicBezTo>
                  <a:cubicBezTo>
                    <a:pt x="3119" y="1564"/>
                    <a:pt x="3489" y="817"/>
                    <a:pt x="3489" y="1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1" name="Google Shape;2271;p13"/>
            <p:cNvSpPr/>
            <p:nvPr/>
          </p:nvSpPr>
          <p:spPr>
            <a:xfrm>
              <a:off x="4117825" y="1659500"/>
              <a:ext cx="43725" cy="68950"/>
            </a:xfrm>
            <a:custGeom>
              <a:avLst/>
              <a:gdLst/>
              <a:ahLst/>
              <a:cxnLst/>
              <a:rect l="l" t="t" r="r" b="b"/>
              <a:pathLst>
                <a:path w="1749" h="2758" extrusionOk="0">
                  <a:moveTo>
                    <a:pt x="1402" y="1"/>
                  </a:moveTo>
                  <a:cubicBezTo>
                    <a:pt x="1372" y="271"/>
                    <a:pt x="1187" y="471"/>
                    <a:pt x="971" y="648"/>
                  </a:cubicBezTo>
                  <a:cubicBezTo>
                    <a:pt x="748" y="840"/>
                    <a:pt x="486" y="1025"/>
                    <a:pt x="293" y="1310"/>
                  </a:cubicBezTo>
                  <a:cubicBezTo>
                    <a:pt x="93" y="1610"/>
                    <a:pt x="1" y="2065"/>
                    <a:pt x="193" y="2473"/>
                  </a:cubicBezTo>
                  <a:lnTo>
                    <a:pt x="239" y="2758"/>
                  </a:lnTo>
                  <a:cubicBezTo>
                    <a:pt x="909" y="2612"/>
                    <a:pt x="1410" y="2142"/>
                    <a:pt x="1587" y="1572"/>
                  </a:cubicBezTo>
                  <a:cubicBezTo>
                    <a:pt x="1749" y="1064"/>
                    <a:pt x="1695" y="486"/>
                    <a:pt x="1402" y="1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2" name="Google Shape;2272;p13"/>
            <p:cNvSpPr/>
            <p:nvPr/>
          </p:nvSpPr>
          <p:spPr>
            <a:xfrm>
              <a:off x="3808650" y="1839875"/>
              <a:ext cx="229500" cy="178325"/>
            </a:xfrm>
            <a:custGeom>
              <a:avLst/>
              <a:gdLst/>
              <a:ahLst/>
              <a:cxnLst/>
              <a:rect l="l" t="t" r="r" b="b"/>
              <a:pathLst>
                <a:path w="9180" h="7133" extrusionOk="0">
                  <a:moveTo>
                    <a:pt x="6133" y="0"/>
                  </a:moveTo>
                  <a:cubicBezTo>
                    <a:pt x="5943" y="0"/>
                    <a:pt x="5753" y="26"/>
                    <a:pt x="5568" y="79"/>
                  </a:cubicBezTo>
                  <a:lnTo>
                    <a:pt x="6284" y="156"/>
                  </a:lnTo>
                  <a:cubicBezTo>
                    <a:pt x="4266" y="387"/>
                    <a:pt x="2341" y="1349"/>
                    <a:pt x="886" y="2859"/>
                  </a:cubicBezTo>
                  <a:cubicBezTo>
                    <a:pt x="431" y="3329"/>
                    <a:pt x="0" y="3945"/>
                    <a:pt x="77" y="4630"/>
                  </a:cubicBezTo>
                  <a:cubicBezTo>
                    <a:pt x="162" y="5431"/>
                    <a:pt x="886" y="5978"/>
                    <a:pt x="1571" y="6317"/>
                  </a:cubicBezTo>
                  <a:cubicBezTo>
                    <a:pt x="2554" y="6812"/>
                    <a:pt x="3619" y="7132"/>
                    <a:pt x="4684" y="7132"/>
                  </a:cubicBezTo>
                  <a:cubicBezTo>
                    <a:pt x="4845" y="7132"/>
                    <a:pt x="5007" y="7125"/>
                    <a:pt x="5167" y="7110"/>
                  </a:cubicBezTo>
                  <a:cubicBezTo>
                    <a:pt x="6384" y="7002"/>
                    <a:pt x="7570" y="6409"/>
                    <a:pt x="8286" y="5377"/>
                  </a:cubicBezTo>
                  <a:cubicBezTo>
                    <a:pt x="8995" y="4345"/>
                    <a:pt x="9180" y="2866"/>
                    <a:pt x="8617" y="1681"/>
                  </a:cubicBezTo>
                  <a:cubicBezTo>
                    <a:pt x="8145" y="691"/>
                    <a:pt x="7130" y="0"/>
                    <a:pt x="6133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3" name="Google Shape;2273;p13"/>
            <p:cNvSpPr/>
            <p:nvPr/>
          </p:nvSpPr>
          <p:spPr>
            <a:xfrm>
              <a:off x="3807675" y="1838025"/>
              <a:ext cx="230850" cy="182075"/>
            </a:xfrm>
            <a:custGeom>
              <a:avLst/>
              <a:gdLst/>
              <a:ahLst/>
              <a:cxnLst/>
              <a:rect l="l" t="t" r="r" b="b"/>
              <a:pathLst>
                <a:path w="9234" h="7283" extrusionOk="0">
                  <a:moveTo>
                    <a:pt x="6368" y="163"/>
                  </a:moveTo>
                  <a:cubicBezTo>
                    <a:pt x="7607" y="270"/>
                    <a:pt x="8636" y="1399"/>
                    <a:pt x="8849" y="2625"/>
                  </a:cubicBezTo>
                  <a:cubicBezTo>
                    <a:pt x="9142" y="4288"/>
                    <a:pt x="8279" y="5928"/>
                    <a:pt x="6777" y="6668"/>
                  </a:cubicBezTo>
                  <a:cubicBezTo>
                    <a:pt x="6129" y="6987"/>
                    <a:pt x="5437" y="7124"/>
                    <a:pt x="4740" y="7124"/>
                  </a:cubicBezTo>
                  <a:cubicBezTo>
                    <a:pt x="3707" y="7124"/>
                    <a:pt x="2662" y="6823"/>
                    <a:pt x="1733" y="6367"/>
                  </a:cubicBezTo>
                  <a:cubicBezTo>
                    <a:pt x="1056" y="6036"/>
                    <a:pt x="278" y="5520"/>
                    <a:pt x="201" y="4689"/>
                  </a:cubicBezTo>
                  <a:cubicBezTo>
                    <a:pt x="108" y="3788"/>
                    <a:pt x="855" y="3071"/>
                    <a:pt x="1471" y="2517"/>
                  </a:cubicBezTo>
                  <a:cubicBezTo>
                    <a:pt x="2819" y="1300"/>
                    <a:pt x="4521" y="530"/>
                    <a:pt x="6323" y="307"/>
                  </a:cubicBezTo>
                  <a:cubicBezTo>
                    <a:pt x="6398" y="294"/>
                    <a:pt x="6417" y="196"/>
                    <a:pt x="6368" y="163"/>
                  </a:cubicBezTo>
                  <a:close/>
                  <a:moveTo>
                    <a:pt x="6189" y="1"/>
                  </a:moveTo>
                  <a:cubicBezTo>
                    <a:pt x="5994" y="1"/>
                    <a:pt x="5794" y="25"/>
                    <a:pt x="5591" y="76"/>
                  </a:cubicBezTo>
                  <a:cubicBezTo>
                    <a:pt x="5500" y="97"/>
                    <a:pt x="5530" y="226"/>
                    <a:pt x="5606" y="226"/>
                  </a:cubicBezTo>
                  <a:cubicBezTo>
                    <a:pt x="5614" y="226"/>
                    <a:pt x="5622" y="225"/>
                    <a:pt x="5630" y="222"/>
                  </a:cubicBezTo>
                  <a:cubicBezTo>
                    <a:pt x="5814" y="176"/>
                    <a:pt x="5997" y="155"/>
                    <a:pt x="6176" y="155"/>
                  </a:cubicBezTo>
                  <a:cubicBezTo>
                    <a:pt x="6213" y="155"/>
                    <a:pt x="6250" y="156"/>
                    <a:pt x="6286" y="157"/>
                  </a:cubicBezTo>
                  <a:lnTo>
                    <a:pt x="6286" y="157"/>
                  </a:lnTo>
                  <a:cubicBezTo>
                    <a:pt x="4421" y="394"/>
                    <a:pt x="2687" y="1193"/>
                    <a:pt x="1294" y="2463"/>
                  </a:cubicBezTo>
                  <a:cubicBezTo>
                    <a:pt x="724" y="2987"/>
                    <a:pt x="78" y="3649"/>
                    <a:pt x="31" y="4473"/>
                  </a:cubicBezTo>
                  <a:cubicBezTo>
                    <a:pt x="1" y="5228"/>
                    <a:pt x="524" y="5813"/>
                    <a:pt x="1125" y="6206"/>
                  </a:cubicBezTo>
                  <a:cubicBezTo>
                    <a:pt x="2147" y="6867"/>
                    <a:pt x="3435" y="7283"/>
                    <a:pt x="4695" y="7283"/>
                  </a:cubicBezTo>
                  <a:cubicBezTo>
                    <a:pt x="5343" y="7283"/>
                    <a:pt x="5984" y="7173"/>
                    <a:pt x="6577" y="6930"/>
                  </a:cubicBezTo>
                  <a:cubicBezTo>
                    <a:pt x="8202" y="6252"/>
                    <a:pt x="9234" y="4612"/>
                    <a:pt x="9041" y="2848"/>
                  </a:cubicBezTo>
                  <a:cubicBezTo>
                    <a:pt x="8878" y="1391"/>
                    <a:pt x="7674" y="1"/>
                    <a:pt x="6189" y="1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4" name="Google Shape;2274;p13"/>
            <p:cNvSpPr/>
            <p:nvPr/>
          </p:nvSpPr>
          <p:spPr>
            <a:xfrm>
              <a:off x="3937050" y="1992200"/>
              <a:ext cx="87625" cy="115925"/>
            </a:xfrm>
            <a:custGeom>
              <a:avLst/>
              <a:gdLst/>
              <a:ahLst/>
              <a:cxnLst/>
              <a:rect l="l" t="t" r="r" b="b"/>
              <a:pathLst>
                <a:path w="3505" h="4637" extrusionOk="0">
                  <a:moveTo>
                    <a:pt x="2218" y="0"/>
                  </a:moveTo>
                  <a:lnTo>
                    <a:pt x="1" y="1094"/>
                  </a:lnTo>
                  <a:cubicBezTo>
                    <a:pt x="39" y="1687"/>
                    <a:pt x="201" y="2272"/>
                    <a:pt x="463" y="2757"/>
                  </a:cubicBezTo>
                  <a:cubicBezTo>
                    <a:pt x="1017" y="3766"/>
                    <a:pt x="1980" y="4205"/>
                    <a:pt x="2835" y="4636"/>
                  </a:cubicBezTo>
                  <a:cubicBezTo>
                    <a:pt x="3297" y="3997"/>
                    <a:pt x="3505" y="3034"/>
                    <a:pt x="3381" y="2133"/>
                  </a:cubicBezTo>
                  <a:cubicBezTo>
                    <a:pt x="3258" y="1232"/>
                    <a:pt x="2811" y="416"/>
                    <a:pt x="2218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5" name="Google Shape;2275;p13"/>
            <p:cNvSpPr/>
            <p:nvPr/>
          </p:nvSpPr>
          <p:spPr>
            <a:xfrm>
              <a:off x="3935025" y="1990250"/>
              <a:ext cx="98500" cy="119775"/>
            </a:xfrm>
            <a:custGeom>
              <a:avLst/>
              <a:gdLst/>
              <a:ahLst/>
              <a:cxnLst/>
              <a:rect l="l" t="t" r="r" b="b"/>
              <a:pathLst>
                <a:path w="3940" h="4791" extrusionOk="0">
                  <a:moveTo>
                    <a:pt x="2297" y="0"/>
                  </a:moveTo>
                  <a:cubicBezTo>
                    <a:pt x="2238" y="0"/>
                    <a:pt x="2198" y="97"/>
                    <a:pt x="2261" y="147"/>
                  </a:cubicBezTo>
                  <a:cubicBezTo>
                    <a:pt x="2954" y="671"/>
                    <a:pt x="3324" y="1534"/>
                    <a:pt x="3401" y="2381"/>
                  </a:cubicBezTo>
                  <a:cubicBezTo>
                    <a:pt x="3439" y="2797"/>
                    <a:pt x="3408" y="3220"/>
                    <a:pt x="3316" y="3621"/>
                  </a:cubicBezTo>
                  <a:cubicBezTo>
                    <a:pt x="3270" y="3829"/>
                    <a:pt x="3108" y="4576"/>
                    <a:pt x="2831" y="4591"/>
                  </a:cubicBezTo>
                  <a:cubicBezTo>
                    <a:pt x="2828" y="4591"/>
                    <a:pt x="2826" y="4591"/>
                    <a:pt x="2824" y="4591"/>
                  </a:cubicBezTo>
                  <a:cubicBezTo>
                    <a:pt x="2629" y="4591"/>
                    <a:pt x="2244" y="4289"/>
                    <a:pt x="2084" y="4198"/>
                  </a:cubicBezTo>
                  <a:cubicBezTo>
                    <a:pt x="1753" y="4006"/>
                    <a:pt x="1437" y="3790"/>
                    <a:pt x="1160" y="3520"/>
                  </a:cubicBezTo>
                  <a:cubicBezTo>
                    <a:pt x="521" y="2897"/>
                    <a:pt x="228" y="2050"/>
                    <a:pt x="159" y="1172"/>
                  </a:cubicBezTo>
                  <a:cubicBezTo>
                    <a:pt x="155" y="1126"/>
                    <a:pt x="114" y="1102"/>
                    <a:pt x="76" y="1102"/>
                  </a:cubicBezTo>
                  <a:cubicBezTo>
                    <a:pt x="37" y="1102"/>
                    <a:pt x="1" y="1126"/>
                    <a:pt x="5" y="1172"/>
                  </a:cubicBezTo>
                  <a:cubicBezTo>
                    <a:pt x="74" y="2011"/>
                    <a:pt x="336" y="2827"/>
                    <a:pt x="898" y="3467"/>
                  </a:cubicBezTo>
                  <a:cubicBezTo>
                    <a:pt x="1437" y="4067"/>
                    <a:pt x="2169" y="4429"/>
                    <a:pt x="2877" y="4783"/>
                  </a:cubicBezTo>
                  <a:cubicBezTo>
                    <a:pt x="2889" y="4788"/>
                    <a:pt x="2902" y="4791"/>
                    <a:pt x="2915" y="4791"/>
                  </a:cubicBezTo>
                  <a:cubicBezTo>
                    <a:pt x="2942" y="4791"/>
                    <a:pt x="2969" y="4779"/>
                    <a:pt x="2985" y="4753"/>
                  </a:cubicBezTo>
                  <a:cubicBezTo>
                    <a:pt x="3940" y="3336"/>
                    <a:pt x="3747" y="1079"/>
                    <a:pt x="2338" y="17"/>
                  </a:cubicBezTo>
                  <a:cubicBezTo>
                    <a:pt x="2324" y="5"/>
                    <a:pt x="2310" y="0"/>
                    <a:pt x="2297" y="0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6" name="Google Shape;2276;p13"/>
            <p:cNvSpPr/>
            <p:nvPr/>
          </p:nvSpPr>
          <p:spPr>
            <a:xfrm>
              <a:off x="3995000" y="1964350"/>
              <a:ext cx="137100" cy="87250"/>
            </a:xfrm>
            <a:custGeom>
              <a:avLst/>
              <a:gdLst/>
              <a:ahLst/>
              <a:cxnLst/>
              <a:rect l="l" t="t" r="r" b="b"/>
              <a:pathLst>
                <a:path w="5484" h="3490" extrusionOk="0">
                  <a:moveTo>
                    <a:pt x="1129" y="1"/>
                  </a:moveTo>
                  <a:cubicBezTo>
                    <a:pt x="927" y="1"/>
                    <a:pt x="728" y="49"/>
                    <a:pt x="540" y="159"/>
                  </a:cubicBezTo>
                  <a:lnTo>
                    <a:pt x="1" y="2516"/>
                  </a:lnTo>
                  <a:cubicBezTo>
                    <a:pt x="890" y="3165"/>
                    <a:pt x="1853" y="3490"/>
                    <a:pt x="2802" y="3490"/>
                  </a:cubicBezTo>
                  <a:cubicBezTo>
                    <a:pt x="3735" y="3490"/>
                    <a:pt x="4656" y="3176"/>
                    <a:pt x="5484" y="2547"/>
                  </a:cubicBezTo>
                  <a:lnTo>
                    <a:pt x="5484" y="2547"/>
                  </a:lnTo>
                  <a:cubicBezTo>
                    <a:pt x="5436" y="2552"/>
                    <a:pt x="5388" y="2555"/>
                    <a:pt x="5339" y="2555"/>
                  </a:cubicBezTo>
                  <a:cubicBezTo>
                    <a:pt x="4808" y="2555"/>
                    <a:pt x="4270" y="2216"/>
                    <a:pt x="3789" y="1800"/>
                  </a:cubicBezTo>
                  <a:cubicBezTo>
                    <a:pt x="3273" y="1345"/>
                    <a:pt x="2788" y="791"/>
                    <a:pt x="2242" y="413"/>
                  </a:cubicBezTo>
                  <a:cubicBezTo>
                    <a:pt x="1891" y="168"/>
                    <a:pt x="1504" y="1"/>
                    <a:pt x="1129" y="1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7" name="Google Shape;2277;p13"/>
            <p:cNvSpPr/>
            <p:nvPr/>
          </p:nvSpPr>
          <p:spPr>
            <a:xfrm>
              <a:off x="3992275" y="1962300"/>
              <a:ext cx="142100" cy="90375"/>
            </a:xfrm>
            <a:custGeom>
              <a:avLst/>
              <a:gdLst/>
              <a:ahLst/>
              <a:cxnLst/>
              <a:rect l="l" t="t" r="r" b="b"/>
              <a:pathLst>
                <a:path w="5684" h="3615" extrusionOk="0">
                  <a:moveTo>
                    <a:pt x="1322" y="1"/>
                  </a:moveTo>
                  <a:cubicBezTo>
                    <a:pt x="1096" y="1"/>
                    <a:pt x="860" y="55"/>
                    <a:pt x="610" y="180"/>
                  </a:cubicBezTo>
                  <a:cubicBezTo>
                    <a:pt x="538" y="219"/>
                    <a:pt x="583" y="320"/>
                    <a:pt x="651" y="320"/>
                  </a:cubicBezTo>
                  <a:cubicBezTo>
                    <a:pt x="663" y="320"/>
                    <a:pt x="675" y="317"/>
                    <a:pt x="687" y="311"/>
                  </a:cubicBezTo>
                  <a:cubicBezTo>
                    <a:pt x="908" y="201"/>
                    <a:pt x="1119" y="152"/>
                    <a:pt x="1323" y="152"/>
                  </a:cubicBezTo>
                  <a:cubicBezTo>
                    <a:pt x="2759" y="152"/>
                    <a:pt x="3834" y="2547"/>
                    <a:pt x="5354" y="2700"/>
                  </a:cubicBezTo>
                  <a:lnTo>
                    <a:pt x="5354" y="2700"/>
                  </a:lnTo>
                  <a:cubicBezTo>
                    <a:pt x="4585" y="3213"/>
                    <a:pt x="3754" y="3460"/>
                    <a:pt x="2920" y="3460"/>
                  </a:cubicBezTo>
                  <a:cubicBezTo>
                    <a:pt x="1969" y="3460"/>
                    <a:pt x="1015" y="3139"/>
                    <a:pt x="148" y="2528"/>
                  </a:cubicBezTo>
                  <a:cubicBezTo>
                    <a:pt x="134" y="2520"/>
                    <a:pt x="120" y="2516"/>
                    <a:pt x="108" y="2516"/>
                  </a:cubicBezTo>
                  <a:cubicBezTo>
                    <a:pt x="42" y="2516"/>
                    <a:pt x="0" y="2616"/>
                    <a:pt x="71" y="2667"/>
                  </a:cubicBezTo>
                  <a:cubicBezTo>
                    <a:pt x="956" y="3289"/>
                    <a:pt x="1938" y="3615"/>
                    <a:pt x="2916" y="3615"/>
                  </a:cubicBezTo>
                  <a:cubicBezTo>
                    <a:pt x="3853" y="3615"/>
                    <a:pt x="4787" y="3316"/>
                    <a:pt x="5631" y="2690"/>
                  </a:cubicBezTo>
                  <a:cubicBezTo>
                    <a:pt x="5683" y="2653"/>
                    <a:pt x="5678" y="2551"/>
                    <a:pt x="5601" y="2551"/>
                  </a:cubicBezTo>
                  <a:cubicBezTo>
                    <a:pt x="5598" y="2551"/>
                    <a:pt x="5596" y="2551"/>
                    <a:pt x="5593" y="2552"/>
                  </a:cubicBezTo>
                  <a:cubicBezTo>
                    <a:pt x="5564" y="2553"/>
                    <a:pt x="5535" y="2554"/>
                    <a:pt x="5507" y="2554"/>
                  </a:cubicBezTo>
                  <a:cubicBezTo>
                    <a:pt x="3912" y="2554"/>
                    <a:pt x="2867" y="1"/>
                    <a:pt x="1322" y="1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8" name="Google Shape;2278;p13"/>
            <p:cNvSpPr/>
            <p:nvPr/>
          </p:nvSpPr>
          <p:spPr>
            <a:xfrm>
              <a:off x="3850025" y="2001800"/>
              <a:ext cx="97650" cy="114025"/>
            </a:xfrm>
            <a:custGeom>
              <a:avLst/>
              <a:gdLst/>
              <a:ahLst/>
              <a:cxnLst/>
              <a:rect l="l" t="t" r="r" b="b"/>
              <a:pathLst>
                <a:path w="3906" h="4561" extrusionOk="0">
                  <a:moveTo>
                    <a:pt x="949" y="0"/>
                  </a:moveTo>
                  <a:cubicBezTo>
                    <a:pt x="618" y="0"/>
                    <a:pt x="292" y="398"/>
                    <a:pt x="155" y="941"/>
                  </a:cubicBezTo>
                  <a:cubicBezTo>
                    <a:pt x="1" y="1572"/>
                    <a:pt x="78" y="2335"/>
                    <a:pt x="278" y="2935"/>
                  </a:cubicBezTo>
                  <a:cubicBezTo>
                    <a:pt x="486" y="3536"/>
                    <a:pt x="809" y="4152"/>
                    <a:pt x="1141" y="4560"/>
                  </a:cubicBezTo>
                  <a:cubicBezTo>
                    <a:pt x="1449" y="4183"/>
                    <a:pt x="1826" y="4013"/>
                    <a:pt x="2188" y="3859"/>
                  </a:cubicBezTo>
                  <a:cubicBezTo>
                    <a:pt x="2550" y="3713"/>
                    <a:pt x="2927" y="3574"/>
                    <a:pt x="3251" y="3259"/>
                  </a:cubicBezTo>
                  <a:cubicBezTo>
                    <a:pt x="3574" y="2943"/>
                    <a:pt x="3851" y="2419"/>
                    <a:pt x="3905" y="1788"/>
                  </a:cubicBezTo>
                  <a:lnTo>
                    <a:pt x="1125" y="40"/>
                  </a:lnTo>
                  <a:cubicBezTo>
                    <a:pt x="1067" y="13"/>
                    <a:pt x="1008" y="0"/>
                    <a:pt x="949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9" name="Google Shape;2279;p13"/>
            <p:cNvSpPr/>
            <p:nvPr/>
          </p:nvSpPr>
          <p:spPr>
            <a:xfrm>
              <a:off x="3848100" y="2000075"/>
              <a:ext cx="101600" cy="117650"/>
            </a:xfrm>
            <a:custGeom>
              <a:avLst/>
              <a:gdLst/>
              <a:ahLst/>
              <a:cxnLst/>
              <a:rect l="l" t="t" r="r" b="b"/>
              <a:pathLst>
                <a:path w="4064" h="4706" extrusionOk="0">
                  <a:moveTo>
                    <a:pt x="998" y="0"/>
                  </a:moveTo>
                  <a:cubicBezTo>
                    <a:pt x="380" y="0"/>
                    <a:pt x="120" y="1010"/>
                    <a:pt x="85" y="1503"/>
                  </a:cubicBezTo>
                  <a:cubicBezTo>
                    <a:pt x="1" y="2635"/>
                    <a:pt x="471" y="3782"/>
                    <a:pt x="1148" y="4668"/>
                  </a:cubicBezTo>
                  <a:cubicBezTo>
                    <a:pt x="1167" y="4691"/>
                    <a:pt x="1193" y="4705"/>
                    <a:pt x="1220" y="4705"/>
                  </a:cubicBezTo>
                  <a:cubicBezTo>
                    <a:pt x="1238" y="4705"/>
                    <a:pt x="1256" y="4699"/>
                    <a:pt x="1271" y="4683"/>
                  </a:cubicBezTo>
                  <a:cubicBezTo>
                    <a:pt x="1826" y="4075"/>
                    <a:pt x="2642" y="3998"/>
                    <a:pt x="3258" y="3489"/>
                  </a:cubicBezTo>
                  <a:cubicBezTo>
                    <a:pt x="3751" y="3081"/>
                    <a:pt x="3982" y="2481"/>
                    <a:pt x="4059" y="1857"/>
                  </a:cubicBezTo>
                  <a:cubicBezTo>
                    <a:pt x="4063" y="1807"/>
                    <a:pt x="4026" y="1782"/>
                    <a:pt x="3988" y="1782"/>
                  </a:cubicBezTo>
                  <a:cubicBezTo>
                    <a:pt x="3949" y="1782"/>
                    <a:pt x="3909" y="1807"/>
                    <a:pt x="3905" y="1857"/>
                  </a:cubicBezTo>
                  <a:cubicBezTo>
                    <a:pt x="3813" y="2681"/>
                    <a:pt x="3397" y="3328"/>
                    <a:pt x="2635" y="3690"/>
                  </a:cubicBezTo>
                  <a:cubicBezTo>
                    <a:pt x="2365" y="3821"/>
                    <a:pt x="2080" y="3913"/>
                    <a:pt x="1818" y="4052"/>
                  </a:cubicBezTo>
                  <a:cubicBezTo>
                    <a:pt x="1648" y="4147"/>
                    <a:pt x="1369" y="4429"/>
                    <a:pt x="1206" y="4429"/>
                  </a:cubicBezTo>
                  <a:cubicBezTo>
                    <a:pt x="1185" y="4429"/>
                    <a:pt x="1165" y="4424"/>
                    <a:pt x="1148" y="4414"/>
                  </a:cubicBezTo>
                  <a:cubicBezTo>
                    <a:pt x="940" y="4283"/>
                    <a:pt x="748" y="3744"/>
                    <a:pt x="655" y="3536"/>
                  </a:cubicBezTo>
                  <a:cubicBezTo>
                    <a:pt x="486" y="3181"/>
                    <a:pt x="355" y="2812"/>
                    <a:pt x="286" y="2427"/>
                  </a:cubicBezTo>
                  <a:cubicBezTo>
                    <a:pt x="207" y="1964"/>
                    <a:pt x="182" y="147"/>
                    <a:pt x="968" y="147"/>
                  </a:cubicBezTo>
                  <a:cubicBezTo>
                    <a:pt x="1033" y="147"/>
                    <a:pt x="1103" y="159"/>
                    <a:pt x="1179" y="186"/>
                  </a:cubicBezTo>
                  <a:cubicBezTo>
                    <a:pt x="1188" y="189"/>
                    <a:pt x="1196" y="190"/>
                    <a:pt x="1204" y="190"/>
                  </a:cubicBezTo>
                  <a:cubicBezTo>
                    <a:pt x="1278" y="190"/>
                    <a:pt x="1301" y="67"/>
                    <a:pt x="1218" y="39"/>
                  </a:cubicBezTo>
                  <a:cubicBezTo>
                    <a:pt x="1140" y="13"/>
                    <a:pt x="1067" y="0"/>
                    <a:pt x="998" y="0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0" name="Google Shape;2280;p13"/>
            <p:cNvSpPr/>
            <p:nvPr/>
          </p:nvSpPr>
          <p:spPr>
            <a:xfrm>
              <a:off x="3736825" y="1992575"/>
              <a:ext cx="134400" cy="49750"/>
            </a:xfrm>
            <a:custGeom>
              <a:avLst/>
              <a:gdLst/>
              <a:ahLst/>
              <a:cxnLst/>
              <a:rect l="l" t="t" r="r" b="b"/>
              <a:pathLst>
                <a:path w="5376" h="1990" extrusionOk="0">
                  <a:moveTo>
                    <a:pt x="3095" y="1"/>
                  </a:moveTo>
                  <a:cubicBezTo>
                    <a:pt x="2012" y="1"/>
                    <a:pt x="1015" y="433"/>
                    <a:pt x="1" y="1025"/>
                  </a:cubicBezTo>
                  <a:cubicBezTo>
                    <a:pt x="748" y="1681"/>
                    <a:pt x="1476" y="1989"/>
                    <a:pt x="2364" y="1989"/>
                  </a:cubicBezTo>
                  <a:cubicBezTo>
                    <a:pt x="2455" y="1989"/>
                    <a:pt x="2547" y="1986"/>
                    <a:pt x="2642" y="1980"/>
                  </a:cubicBezTo>
                  <a:cubicBezTo>
                    <a:pt x="3659" y="1903"/>
                    <a:pt x="4644" y="1394"/>
                    <a:pt x="5376" y="570"/>
                  </a:cubicBezTo>
                  <a:lnTo>
                    <a:pt x="3705" y="47"/>
                  </a:lnTo>
                  <a:cubicBezTo>
                    <a:pt x="3498" y="16"/>
                    <a:pt x="3295" y="1"/>
                    <a:pt x="3095" y="1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1" name="Google Shape;2281;p13"/>
            <p:cNvSpPr/>
            <p:nvPr/>
          </p:nvSpPr>
          <p:spPr>
            <a:xfrm>
              <a:off x="3734525" y="1990950"/>
              <a:ext cx="139250" cy="53200"/>
            </a:xfrm>
            <a:custGeom>
              <a:avLst/>
              <a:gdLst/>
              <a:ahLst/>
              <a:cxnLst/>
              <a:rect l="l" t="t" r="r" b="b"/>
              <a:pathLst>
                <a:path w="5570" h="2128" extrusionOk="0">
                  <a:moveTo>
                    <a:pt x="3248" y="1"/>
                  </a:moveTo>
                  <a:cubicBezTo>
                    <a:pt x="2102" y="1"/>
                    <a:pt x="1052" y="442"/>
                    <a:pt x="54" y="1020"/>
                  </a:cubicBezTo>
                  <a:cubicBezTo>
                    <a:pt x="8" y="1044"/>
                    <a:pt x="0" y="1113"/>
                    <a:pt x="39" y="1144"/>
                  </a:cubicBezTo>
                  <a:cubicBezTo>
                    <a:pt x="761" y="1755"/>
                    <a:pt x="1570" y="2128"/>
                    <a:pt x="2501" y="2128"/>
                  </a:cubicBezTo>
                  <a:cubicBezTo>
                    <a:pt x="2603" y="2128"/>
                    <a:pt x="2706" y="2123"/>
                    <a:pt x="2811" y="2114"/>
                  </a:cubicBezTo>
                  <a:cubicBezTo>
                    <a:pt x="3874" y="2014"/>
                    <a:pt x="4806" y="1467"/>
                    <a:pt x="5522" y="689"/>
                  </a:cubicBezTo>
                  <a:cubicBezTo>
                    <a:pt x="5569" y="636"/>
                    <a:pt x="5516" y="559"/>
                    <a:pt x="5461" y="559"/>
                  </a:cubicBezTo>
                  <a:cubicBezTo>
                    <a:pt x="5444" y="559"/>
                    <a:pt x="5428" y="566"/>
                    <a:pt x="5414" y="582"/>
                  </a:cubicBezTo>
                  <a:cubicBezTo>
                    <a:pt x="4652" y="1412"/>
                    <a:pt x="3562" y="1983"/>
                    <a:pt x="2445" y="1983"/>
                  </a:cubicBezTo>
                  <a:cubicBezTo>
                    <a:pt x="2060" y="1983"/>
                    <a:pt x="1673" y="1915"/>
                    <a:pt x="1294" y="1767"/>
                  </a:cubicBezTo>
                  <a:cubicBezTo>
                    <a:pt x="1117" y="1698"/>
                    <a:pt x="285" y="1336"/>
                    <a:pt x="270" y="1144"/>
                  </a:cubicBezTo>
                  <a:cubicBezTo>
                    <a:pt x="262" y="928"/>
                    <a:pt x="1271" y="566"/>
                    <a:pt x="1417" y="505"/>
                  </a:cubicBezTo>
                  <a:cubicBezTo>
                    <a:pt x="2002" y="276"/>
                    <a:pt x="2597" y="150"/>
                    <a:pt x="3210" y="150"/>
                  </a:cubicBezTo>
                  <a:cubicBezTo>
                    <a:pt x="3403" y="150"/>
                    <a:pt x="3599" y="163"/>
                    <a:pt x="3797" y="189"/>
                  </a:cubicBezTo>
                  <a:cubicBezTo>
                    <a:pt x="3799" y="189"/>
                    <a:pt x="3801" y="189"/>
                    <a:pt x="3803" y="189"/>
                  </a:cubicBezTo>
                  <a:cubicBezTo>
                    <a:pt x="3889" y="189"/>
                    <a:pt x="3887" y="42"/>
                    <a:pt x="3797" y="35"/>
                  </a:cubicBezTo>
                  <a:cubicBezTo>
                    <a:pt x="3611" y="12"/>
                    <a:pt x="3428" y="1"/>
                    <a:pt x="3248" y="1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2" name="Google Shape;2282;p13"/>
            <p:cNvSpPr/>
            <p:nvPr/>
          </p:nvSpPr>
          <p:spPr>
            <a:xfrm>
              <a:off x="3707000" y="1935875"/>
              <a:ext cx="133825" cy="64650"/>
            </a:xfrm>
            <a:custGeom>
              <a:avLst/>
              <a:gdLst/>
              <a:ahLst/>
              <a:cxnLst/>
              <a:rect l="l" t="t" r="r" b="b"/>
              <a:pathLst>
                <a:path w="5353" h="2586" extrusionOk="0">
                  <a:moveTo>
                    <a:pt x="4277" y="1"/>
                  </a:moveTo>
                  <a:cubicBezTo>
                    <a:pt x="3732" y="1"/>
                    <a:pt x="3171" y="161"/>
                    <a:pt x="2641" y="336"/>
                  </a:cubicBezTo>
                  <a:cubicBezTo>
                    <a:pt x="2015" y="548"/>
                    <a:pt x="1360" y="777"/>
                    <a:pt x="717" y="777"/>
                  </a:cubicBezTo>
                  <a:cubicBezTo>
                    <a:pt x="476" y="777"/>
                    <a:pt x="236" y="745"/>
                    <a:pt x="0" y="667"/>
                  </a:cubicBezTo>
                  <a:lnTo>
                    <a:pt x="0" y="667"/>
                  </a:lnTo>
                  <a:cubicBezTo>
                    <a:pt x="1167" y="1858"/>
                    <a:pt x="2752" y="2585"/>
                    <a:pt x="4303" y="2585"/>
                  </a:cubicBezTo>
                  <a:cubicBezTo>
                    <a:pt x="4656" y="2585"/>
                    <a:pt x="5008" y="2547"/>
                    <a:pt x="5352" y="2469"/>
                  </a:cubicBezTo>
                  <a:lnTo>
                    <a:pt x="5275" y="228"/>
                  </a:lnTo>
                  <a:cubicBezTo>
                    <a:pt x="4957" y="64"/>
                    <a:pt x="4620" y="1"/>
                    <a:pt x="4277" y="1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3" name="Google Shape;2283;p13"/>
            <p:cNvSpPr/>
            <p:nvPr/>
          </p:nvSpPr>
          <p:spPr>
            <a:xfrm>
              <a:off x="3704425" y="1934375"/>
              <a:ext cx="139100" cy="67925"/>
            </a:xfrm>
            <a:custGeom>
              <a:avLst/>
              <a:gdLst/>
              <a:ahLst/>
              <a:cxnLst/>
              <a:rect l="l" t="t" r="r" b="b"/>
              <a:pathLst>
                <a:path w="5564" h="2717" extrusionOk="0">
                  <a:moveTo>
                    <a:pt x="4373" y="0"/>
                  </a:moveTo>
                  <a:cubicBezTo>
                    <a:pt x="3188" y="0"/>
                    <a:pt x="2030" y="746"/>
                    <a:pt x="828" y="746"/>
                  </a:cubicBezTo>
                  <a:cubicBezTo>
                    <a:pt x="593" y="746"/>
                    <a:pt x="357" y="717"/>
                    <a:pt x="118" y="650"/>
                  </a:cubicBezTo>
                  <a:cubicBezTo>
                    <a:pt x="111" y="647"/>
                    <a:pt x="105" y="646"/>
                    <a:pt x="98" y="646"/>
                  </a:cubicBezTo>
                  <a:cubicBezTo>
                    <a:pt x="39" y="646"/>
                    <a:pt x="1" y="732"/>
                    <a:pt x="49" y="781"/>
                  </a:cubicBezTo>
                  <a:cubicBezTo>
                    <a:pt x="1215" y="1947"/>
                    <a:pt x="2778" y="2716"/>
                    <a:pt x="4414" y="2716"/>
                  </a:cubicBezTo>
                  <a:cubicBezTo>
                    <a:pt x="4767" y="2716"/>
                    <a:pt x="5122" y="2681"/>
                    <a:pt x="5478" y="2606"/>
                  </a:cubicBezTo>
                  <a:cubicBezTo>
                    <a:pt x="5564" y="2584"/>
                    <a:pt x="5537" y="2457"/>
                    <a:pt x="5459" y="2457"/>
                  </a:cubicBezTo>
                  <a:cubicBezTo>
                    <a:pt x="5453" y="2457"/>
                    <a:pt x="5446" y="2458"/>
                    <a:pt x="5440" y="2459"/>
                  </a:cubicBezTo>
                  <a:cubicBezTo>
                    <a:pt x="5099" y="2531"/>
                    <a:pt x="4759" y="2564"/>
                    <a:pt x="4422" y="2564"/>
                  </a:cubicBezTo>
                  <a:cubicBezTo>
                    <a:pt x="2911" y="2564"/>
                    <a:pt x="1464" y="1887"/>
                    <a:pt x="349" y="857"/>
                  </a:cubicBezTo>
                  <a:lnTo>
                    <a:pt x="349" y="857"/>
                  </a:lnTo>
                  <a:cubicBezTo>
                    <a:pt x="495" y="881"/>
                    <a:pt x="641" y="892"/>
                    <a:pt x="787" y="892"/>
                  </a:cubicBezTo>
                  <a:cubicBezTo>
                    <a:pt x="1990" y="892"/>
                    <a:pt x="3156" y="142"/>
                    <a:pt x="4334" y="142"/>
                  </a:cubicBezTo>
                  <a:cubicBezTo>
                    <a:pt x="4668" y="142"/>
                    <a:pt x="5003" y="202"/>
                    <a:pt x="5340" y="357"/>
                  </a:cubicBezTo>
                  <a:cubicBezTo>
                    <a:pt x="5350" y="362"/>
                    <a:pt x="5361" y="364"/>
                    <a:pt x="5371" y="364"/>
                  </a:cubicBezTo>
                  <a:cubicBezTo>
                    <a:pt x="5441" y="364"/>
                    <a:pt x="5491" y="260"/>
                    <a:pt x="5417" y="226"/>
                  </a:cubicBezTo>
                  <a:cubicBezTo>
                    <a:pt x="5065" y="63"/>
                    <a:pt x="4718" y="0"/>
                    <a:pt x="4373" y="0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4" name="Google Shape;2284;p13"/>
            <p:cNvSpPr/>
            <p:nvPr/>
          </p:nvSpPr>
          <p:spPr>
            <a:xfrm>
              <a:off x="3720650" y="1876975"/>
              <a:ext cx="122275" cy="76900"/>
            </a:xfrm>
            <a:custGeom>
              <a:avLst/>
              <a:gdLst/>
              <a:ahLst/>
              <a:cxnLst/>
              <a:rect l="l" t="t" r="r" b="b"/>
              <a:pathLst>
                <a:path w="4891" h="3076" extrusionOk="0">
                  <a:moveTo>
                    <a:pt x="2984" y="0"/>
                  </a:moveTo>
                  <a:cubicBezTo>
                    <a:pt x="2923" y="0"/>
                    <a:pt x="2863" y="1"/>
                    <a:pt x="2804" y="4"/>
                  </a:cubicBezTo>
                  <a:cubicBezTo>
                    <a:pt x="2095" y="27"/>
                    <a:pt x="1400" y="204"/>
                    <a:pt x="685" y="204"/>
                  </a:cubicBezTo>
                  <a:cubicBezTo>
                    <a:pt x="670" y="204"/>
                    <a:pt x="655" y="204"/>
                    <a:pt x="640" y="204"/>
                  </a:cubicBezTo>
                  <a:cubicBezTo>
                    <a:pt x="548" y="204"/>
                    <a:pt x="483" y="205"/>
                    <a:pt x="432" y="205"/>
                  </a:cubicBezTo>
                  <a:cubicBezTo>
                    <a:pt x="291" y="205"/>
                    <a:pt x="249" y="197"/>
                    <a:pt x="1" y="135"/>
                  </a:cubicBezTo>
                  <a:lnTo>
                    <a:pt x="1" y="135"/>
                  </a:lnTo>
                  <a:cubicBezTo>
                    <a:pt x="881" y="1672"/>
                    <a:pt x="2129" y="3076"/>
                    <a:pt x="3601" y="3076"/>
                  </a:cubicBezTo>
                  <a:cubicBezTo>
                    <a:pt x="3751" y="3076"/>
                    <a:pt x="3904" y="3061"/>
                    <a:pt x="4059" y="3030"/>
                  </a:cubicBezTo>
                  <a:lnTo>
                    <a:pt x="4891" y="689"/>
                  </a:lnTo>
                  <a:cubicBezTo>
                    <a:pt x="4361" y="166"/>
                    <a:pt x="3656" y="0"/>
                    <a:pt x="2984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5" name="Google Shape;2285;p13"/>
            <p:cNvSpPr/>
            <p:nvPr/>
          </p:nvSpPr>
          <p:spPr>
            <a:xfrm>
              <a:off x="3718225" y="1874950"/>
              <a:ext cx="127575" cy="80500"/>
            </a:xfrm>
            <a:custGeom>
              <a:avLst/>
              <a:gdLst/>
              <a:ahLst/>
              <a:cxnLst/>
              <a:rect l="l" t="t" r="r" b="b"/>
              <a:pathLst>
                <a:path w="5103" h="3220" extrusionOk="0">
                  <a:moveTo>
                    <a:pt x="3047" y="0"/>
                  </a:moveTo>
                  <a:cubicBezTo>
                    <a:pt x="2313" y="6"/>
                    <a:pt x="1561" y="219"/>
                    <a:pt x="822" y="219"/>
                  </a:cubicBezTo>
                  <a:cubicBezTo>
                    <a:pt x="584" y="219"/>
                    <a:pt x="348" y="197"/>
                    <a:pt x="113" y="139"/>
                  </a:cubicBezTo>
                  <a:cubicBezTo>
                    <a:pt x="107" y="137"/>
                    <a:pt x="101" y="137"/>
                    <a:pt x="96" y="137"/>
                  </a:cubicBezTo>
                  <a:cubicBezTo>
                    <a:pt x="42" y="137"/>
                    <a:pt x="1" y="199"/>
                    <a:pt x="28" y="254"/>
                  </a:cubicBezTo>
                  <a:cubicBezTo>
                    <a:pt x="814" y="1607"/>
                    <a:pt x="2036" y="3219"/>
                    <a:pt x="3724" y="3219"/>
                  </a:cubicBezTo>
                  <a:cubicBezTo>
                    <a:pt x="3872" y="3219"/>
                    <a:pt x="4024" y="3207"/>
                    <a:pt x="4179" y="3181"/>
                  </a:cubicBezTo>
                  <a:cubicBezTo>
                    <a:pt x="4267" y="3166"/>
                    <a:pt x="4237" y="3033"/>
                    <a:pt x="4148" y="3033"/>
                  </a:cubicBezTo>
                  <a:cubicBezTo>
                    <a:pt x="4143" y="3033"/>
                    <a:pt x="4138" y="3034"/>
                    <a:pt x="4133" y="3034"/>
                  </a:cubicBezTo>
                  <a:cubicBezTo>
                    <a:pt x="3990" y="3058"/>
                    <a:pt x="3850" y="3070"/>
                    <a:pt x="3714" y="3070"/>
                  </a:cubicBezTo>
                  <a:cubicBezTo>
                    <a:pt x="2155" y="3070"/>
                    <a:pt x="1006" y="1587"/>
                    <a:pt x="250" y="330"/>
                  </a:cubicBezTo>
                  <a:lnTo>
                    <a:pt x="250" y="330"/>
                  </a:lnTo>
                  <a:cubicBezTo>
                    <a:pt x="457" y="368"/>
                    <a:pt x="666" y="383"/>
                    <a:pt x="876" y="383"/>
                  </a:cubicBezTo>
                  <a:cubicBezTo>
                    <a:pt x="1643" y="383"/>
                    <a:pt x="2422" y="185"/>
                    <a:pt x="3167" y="185"/>
                  </a:cubicBezTo>
                  <a:cubicBezTo>
                    <a:pt x="3787" y="185"/>
                    <a:pt x="4385" y="322"/>
                    <a:pt x="4934" y="824"/>
                  </a:cubicBezTo>
                  <a:cubicBezTo>
                    <a:pt x="4950" y="837"/>
                    <a:pt x="4967" y="843"/>
                    <a:pt x="4984" y="843"/>
                  </a:cubicBezTo>
                  <a:cubicBezTo>
                    <a:pt x="5048" y="843"/>
                    <a:pt x="5103" y="764"/>
                    <a:pt x="5042" y="709"/>
                  </a:cubicBezTo>
                  <a:cubicBezTo>
                    <a:pt x="4487" y="208"/>
                    <a:pt x="3787" y="0"/>
                    <a:pt x="3047" y="0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6" name="Google Shape;2286;p13"/>
            <p:cNvSpPr/>
            <p:nvPr/>
          </p:nvSpPr>
          <p:spPr>
            <a:xfrm>
              <a:off x="3765125" y="1806400"/>
              <a:ext cx="85900" cy="97825"/>
            </a:xfrm>
            <a:custGeom>
              <a:avLst/>
              <a:gdLst/>
              <a:ahLst/>
              <a:cxnLst/>
              <a:rect l="l" t="t" r="r" b="b"/>
              <a:pathLst>
                <a:path w="3436" h="3913" extrusionOk="0">
                  <a:moveTo>
                    <a:pt x="1" y="1"/>
                  </a:moveTo>
                  <a:lnTo>
                    <a:pt x="1" y="1"/>
                  </a:lnTo>
                  <a:cubicBezTo>
                    <a:pt x="70" y="994"/>
                    <a:pt x="247" y="2103"/>
                    <a:pt x="771" y="2919"/>
                  </a:cubicBezTo>
                  <a:cubicBezTo>
                    <a:pt x="1071" y="3389"/>
                    <a:pt x="1510" y="3743"/>
                    <a:pt x="1988" y="3913"/>
                  </a:cubicBezTo>
                  <a:lnTo>
                    <a:pt x="3435" y="1911"/>
                  </a:lnTo>
                  <a:cubicBezTo>
                    <a:pt x="3227" y="1456"/>
                    <a:pt x="2827" y="1171"/>
                    <a:pt x="2411" y="1010"/>
                  </a:cubicBezTo>
                  <a:cubicBezTo>
                    <a:pt x="2003" y="848"/>
                    <a:pt x="1564" y="786"/>
                    <a:pt x="1148" y="671"/>
                  </a:cubicBezTo>
                  <a:cubicBezTo>
                    <a:pt x="725" y="555"/>
                    <a:pt x="301" y="363"/>
                    <a:pt x="1" y="1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7" name="Google Shape;2287;p13"/>
            <p:cNvSpPr/>
            <p:nvPr/>
          </p:nvSpPr>
          <p:spPr>
            <a:xfrm>
              <a:off x="3762875" y="1804375"/>
              <a:ext cx="90875" cy="101925"/>
            </a:xfrm>
            <a:custGeom>
              <a:avLst/>
              <a:gdLst/>
              <a:ahLst/>
              <a:cxnLst/>
              <a:rect l="l" t="t" r="r" b="b"/>
              <a:pathLst>
                <a:path w="3635" h="4077" extrusionOk="0">
                  <a:moveTo>
                    <a:pt x="93" y="0"/>
                  </a:moveTo>
                  <a:cubicBezTo>
                    <a:pt x="48" y="0"/>
                    <a:pt x="1" y="33"/>
                    <a:pt x="6" y="82"/>
                  </a:cubicBezTo>
                  <a:cubicBezTo>
                    <a:pt x="121" y="1607"/>
                    <a:pt x="453" y="3455"/>
                    <a:pt x="2062" y="4071"/>
                  </a:cubicBezTo>
                  <a:cubicBezTo>
                    <a:pt x="2073" y="4075"/>
                    <a:pt x="2082" y="4077"/>
                    <a:pt x="2092" y="4077"/>
                  </a:cubicBezTo>
                  <a:cubicBezTo>
                    <a:pt x="2169" y="4077"/>
                    <a:pt x="2190" y="3944"/>
                    <a:pt x="2101" y="3909"/>
                  </a:cubicBezTo>
                  <a:cubicBezTo>
                    <a:pt x="650" y="3352"/>
                    <a:pt x="315" y="1688"/>
                    <a:pt x="193" y="294"/>
                  </a:cubicBezTo>
                  <a:lnTo>
                    <a:pt x="193" y="294"/>
                  </a:lnTo>
                  <a:cubicBezTo>
                    <a:pt x="1168" y="1130"/>
                    <a:pt x="2787" y="786"/>
                    <a:pt x="3456" y="2030"/>
                  </a:cubicBezTo>
                  <a:cubicBezTo>
                    <a:pt x="3472" y="2058"/>
                    <a:pt x="3497" y="2070"/>
                    <a:pt x="3521" y="2070"/>
                  </a:cubicBezTo>
                  <a:cubicBezTo>
                    <a:pt x="3577" y="2070"/>
                    <a:pt x="3634" y="2010"/>
                    <a:pt x="3602" y="1945"/>
                  </a:cubicBezTo>
                  <a:cubicBezTo>
                    <a:pt x="2871" y="582"/>
                    <a:pt x="1100" y="1075"/>
                    <a:pt x="145" y="20"/>
                  </a:cubicBezTo>
                  <a:cubicBezTo>
                    <a:pt x="131" y="6"/>
                    <a:pt x="112" y="0"/>
                    <a:pt x="93" y="0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8" name="Google Shape;2288;p13"/>
            <p:cNvSpPr/>
            <p:nvPr/>
          </p:nvSpPr>
          <p:spPr>
            <a:xfrm>
              <a:off x="3815950" y="1756925"/>
              <a:ext cx="87425" cy="97650"/>
            </a:xfrm>
            <a:custGeom>
              <a:avLst/>
              <a:gdLst/>
              <a:ahLst/>
              <a:cxnLst/>
              <a:rect l="l" t="t" r="r" b="b"/>
              <a:pathLst>
                <a:path w="3497" h="3906" extrusionOk="0">
                  <a:moveTo>
                    <a:pt x="1217" y="1"/>
                  </a:moveTo>
                  <a:lnTo>
                    <a:pt x="1217" y="1"/>
                  </a:lnTo>
                  <a:cubicBezTo>
                    <a:pt x="1279" y="386"/>
                    <a:pt x="1202" y="748"/>
                    <a:pt x="1010" y="1071"/>
                  </a:cubicBezTo>
                  <a:cubicBezTo>
                    <a:pt x="817" y="1387"/>
                    <a:pt x="571" y="1664"/>
                    <a:pt x="363" y="1980"/>
                  </a:cubicBezTo>
                  <a:cubicBezTo>
                    <a:pt x="162" y="2303"/>
                    <a:pt x="1" y="2673"/>
                    <a:pt x="32" y="3066"/>
                  </a:cubicBezTo>
                  <a:cubicBezTo>
                    <a:pt x="62" y="3466"/>
                    <a:pt x="332" y="3859"/>
                    <a:pt x="694" y="3905"/>
                  </a:cubicBezTo>
                  <a:lnTo>
                    <a:pt x="3366" y="2426"/>
                  </a:lnTo>
                  <a:cubicBezTo>
                    <a:pt x="3497" y="2057"/>
                    <a:pt x="3312" y="1618"/>
                    <a:pt x="3035" y="1348"/>
                  </a:cubicBezTo>
                  <a:cubicBezTo>
                    <a:pt x="2758" y="1071"/>
                    <a:pt x="2403" y="917"/>
                    <a:pt x="2072" y="740"/>
                  </a:cubicBezTo>
                  <a:cubicBezTo>
                    <a:pt x="1741" y="571"/>
                    <a:pt x="1402" y="347"/>
                    <a:pt x="1217" y="1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9" name="Google Shape;2289;p13"/>
            <p:cNvSpPr/>
            <p:nvPr/>
          </p:nvSpPr>
          <p:spPr>
            <a:xfrm>
              <a:off x="3803250" y="1755175"/>
              <a:ext cx="107075" cy="101225"/>
            </a:xfrm>
            <a:custGeom>
              <a:avLst/>
              <a:gdLst/>
              <a:ahLst/>
              <a:cxnLst/>
              <a:rect l="l" t="t" r="r" b="b"/>
              <a:pathLst>
                <a:path w="4283" h="4049" extrusionOk="0">
                  <a:moveTo>
                    <a:pt x="1723" y="0"/>
                  </a:moveTo>
                  <a:cubicBezTo>
                    <a:pt x="1684" y="0"/>
                    <a:pt x="1644" y="24"/>
                    <a:pt x="1648" y="71"/>
                  </a:cubicBezTo>
                  <a:cubicBezTo>
                    <a:pt x="1772" y="1172"/>
                    <a:pt x="732" y="1719"/>
                    <a:pt x="501" y="2704"/>
                  </a:cubicBezTo>
                  <a:cubicBezTo>
                    <a:pt x="378" y="3259"/>
                    <a:pt x="586" y="3898"/>
                    <a:pt x="1179" y="4044"/>
                  </a:cubicBezTo>
                  <a:cubicBezTo>
                    <a:pt x="1187" y="4047"/>
                    <a:pt x="1195" y="4048"/>
                    <a:pt x="1203" y="4048"/>
                  </a:cubicBezTo>
                  <a:cubicBezTo>
                    <a:pt x="1278" y="4048"/>
                    <a:pt x="1308" y="3919"/>
                    <a:pt x="1217" y="3898"/>
                  </a:cubicBezTo>
                  <a:cubicBezTo>
                    <a:pt x="0" y="3598"/>
                    <a:pt x="901" y="2134"/>
                    <a:pt x="1317" y="1557"/>
                  </a:cubicBezTo>
                  <a:cubicBezTo>
                    <a:pt x="1616" y="1159"/>
                    <a:pt x="1805" y="784"/>
                    <a:pt x="1813" y="310"/>
                  </a:cubicBezTo>
                  <a:lnTo>
                    <a:pt x="1813" y="310"/>
                  </a:lnTo>
                  <a:cubicBezTo>
                    <a:pt x="2496" y="1028"/>
                    <a:pt x="4080" y="1299"/>
                    <a:pt x="3797" y="2481"/>
                  </a:cubicBezTo>
                  <a:cubicBezTo>
                    <a:pt x="3783" y="2536"/>
                    <a:pt x="3833" y="2573"/>
                    <a:pt x="3880" y="2573"/>
                  </a:cubicBezTo>
                  <a:cubicBezTo>
                    <a:pt x="3912" y="2573"/>
                    <a:pt x="3942" y="2556"/>
                    <a:pt x="3951" y="2520"/>
                  </a:cubicBezTo>
                  <a:cubicBezTo>
                    <a:pt x="4282" y="1095"/>
                    <a:pt x="2357" y="949"/>
                    <a:pt x="1787" y="32"/>
                  </a:cubicBezTo>
                  <a:cubicBezTo>
                    <a:pt x="1775" y="11"/>
                    <a:pt x="1749" y="0"/>
                    <a:pt x="1723" y="0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0" name="Google Shape;2290;p13"/>
            <p:cNvSpPr/>
            <p:nvPr/>
          </p:nvSpPr>
          <p:spPr>
            <a:xfrm>
              <a:off x="3874100" y="1736525"/>
              <a:ext cx="99550" cy="108025"/>
            </a:xfrm>
            <a:custGeom>
              <a:avLst/>
              <a:gdLst/>
              <a:ahLst/>
              <a:cxnLst/>
              <a:rect l="l" t="t" r="r" b="b"/>
              <a:pathLst>
                <a:path w="3982" h="4321" extrusionOk="0">
                  <a:moveTo>
                    <a:pt x="2472" y="0"/>
                  </a:moveTo>
                  <a:cubicBezTo>
                    <a:pt x="2018" y="1625"/>
                    <a:pt x="0" y="2018"/>
                    <a:pt x="755" y="4321"/>
                  </a:cubicBezTo>
                  <a:lnTo>
                    <a:pt x="3859" y="3828"/>
                  </a:lnTo>
                  <a:cubicBezTo>
                    <a:pt x="3982" y="3404"/>
                    <a:pt x="3805" y="2395"/>
                    <a:pt x="3658" y="1987"/>
                  </a:cubicBezTo>
                  <a:cubicBezTo>
                    <a:pt x="3512" y="1587"/>
                    <a:pt x="3289" y="1271"/>
                    <a:pt x="3073" y="978"/>
                  </a:cubicBezTo>
                  <a:cubicBezTo>
                    <a:pt x="2850" y="686"/>
                    <a:pt x="2626" y="385"/>
                    <a:pt x="2472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1" name="Google Shape;2291;p13"/>
            <p:cNvSpPr/>
            <p:nvPr/>
          </p:nvSpPr>
          <p:spPr>
            <a:xfrm>
              <a:off x="3884675" y="1734500"/>
              <a:ext cx="91100" cy="112075"/>
            </a:xfrm>
            <a:custGeom>
              <a:avLst/>
              <a:gdLst/>
              <a:ahLst/>
              <a:cxnLst/>
              <a:rect l="l" t="t" r="r" b="b"/>
              <a:pathLst>
                <a:path w="3644" h="4483" extrusionOk="0">
                  <a:moveTo>
                    <a:pt x="2052" y="0"/>
                  </a:moveTo>
                  <a:cubicBezTo>
                    <a:pt x="2016" y="0"/>
                    <a:pt x="1978" y="23"/>
                    <a:pt x="1965" y="58"/>
                  </a:cubicBezTo>
                  <a:cubicBezTo>
                    <a:pt x="1711" y="898"/>
                    <a:pt x="1033" y="1421"/>
                    <a:pt x="548" y="2107"/>
                  </a:cubicBezTo>
                  <a:cubicBezTo>
                    <a:pt x="39" y="2823"/>
                    <a:pt x="1" y="3601"/>
                    <a:pt x="255" y="4425"/>
                  </a:cubicBezTo>
                  <a:cubicBezTo>
                    <a:pt x="267" y="4465"/>
                    <a:pt x="300" y="4483"/>
                    <a:pt x="332" y="4483"/>
                  </a:cubicBezTo>
                  <a:cubicBezTo>
                    <a:pt x="380" y="4483"/>
                    <a:pt x="428" y="4443"/>
                    <a:pt x="409" y="4378"/>
                  </a:cubicBezTo>
                  <a:cubicBezTo>
                    <a:pt x="101" y="3377"/>
                    <a:pt x="317" y="2592"/>
                    <a:pt x="987" y="1814"/>
                  </a:cubicBezTo>
                  <a:cubicBezTo>
                    <a:pt x="1403" y="1335"/>
                    <a:pt x="1826" y="887"/>
                    <a:pt x="2058" y="301"/>
                  </a:cubicBezTo>
                  <a:lnTo>
                    <a:pt x="2058" y="301"/>
                  </a:lnTo>
                  <a:cubicBezTo>
                    <a:pt x="2396" y="934"/>
                    <a:pt x="2941" y="1444"/>
                    <a:pt x="3174" y="2130"/>
                  </a:cubicBezTo>
                  <a:cubicBezTo>
                    <a:pt x="3351" y="2661"/>
                    <a:pt x="3482" y="3339"/>
                    <a:pt x="3351" y="3886"/>
                  </a:cubicBezTo>
                  <a:cubicBezTo>
                    <a:pt x="3337" y="3945"/>
                    <a:pt x="3389" y="3986"/>
                    <a:pt x="3438" y="3986"/>
                  </a:cubicBezTo>
                  <a:cubicBezTo>
                    <a:pt x="3471" y="3986"/>
                    <a:pt x="3503" y="3968"/>
                    <a:pt x="3513" y="3924"/>
                  </a:cubicBezTo>
                  <a:cubicBezTo>
                    <a:pt x="3643" y="3377"/>
                    <a:pt x="3520" y="2707"/>
                    <a:pt x="3359" y="2176"/>
                  </a:cubicBezTo>
                  <a:cubicBezTo>
                    <a:pt x="3112" y="1367"/>
                    <a:pt x="2458" y="798"/>
                    <a:pt x="2119" y="43"/>
                  </a:cubicBezTo>
                  <a:cubicBezTo>
                    <a:pt x="2106" y="13"/>
                    <a:pt x="2080" y="0"/>
                    <a:pt x="2052" y="0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2" name="Google Shape;2292;p13"/>
            <p:cNvSpPr/>
            <p:nvPr/>
          </p:nvSpPr>
          <p:spPr>
            <a:xfrm>
              <a:off x="3959375" y="1767525"/>
              <a:ext cx="78975" cy="93975"/>
            </a:xfrm>
            <a:custGeom>
              <a:avLst/>
              <a:gdLst/>
              <a:ahLst/>
              <a:cxnLst/>
              <a:rect l="l" t="t" r="r" b="b"/>
              <a:pathLst>
                <a:path w="3159" h="3759" extrusionOk="0">
                  <a:moveTo>
                    <a:pt x="2658" y="0"/>
                  </a:moveTo>
                  <a:cubicBezTo>
                    <a:pt x="2134" y="200"/>
                    <a:pt x="1687" y="547"/>
                    <a:pt x="1202" y="878"/>
                  </a:cubicBezTo>
                  <a:cubicBezTo>
                    <a:pt x="717" y="1217"/>
                    <a:pt x="270" y="1694"/>
                    <a:pt x="1" y="2341"/>
                  </a:cubicBezTo>
                  <a:lnTo>
                    <a:pt x="2588" y="3758"/>
                  </a:lnTo>
                  <a:cubicBezTo>
                    <a:pt x="2904" y="3612"/>
                    <a:pt x="3097" y="3158"/>
                    <a:pt x="3127" y="2703"/>
                  </a:cubicBezTo>
                  <a:cubicBezTo>
                    <a:pt x="3158" y="2241"/>
                    <a:pt x="3066" y="1779"/>
                    <a:pt x="2950" y="1332"/>
                  </a:cubicBezTo>
                  <a:cubicBezTo>
                    <a:pt x="2835" y="893"/>
                    <a:pt x="2704" y="455"/>
                    <a:pt x="2658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3" name="Google Shape;2293;p13"/>
            <p:cNvSpPr/>
            <p:nvPr/>
          </p:nvSpPr>
          <p:spPr>
            <a:xfrm>
              <a:off x="3957000" y="1765650"/>
              <a:ext cx="98875" cy="97700"/>
            </a:xfrm>
            <a:custGeom>
              <a:avLst/>
              <a:gdLst/>
              <a:ahLst/>
              <a:cxnLst/>
              <a:rect l="l" t="t" r="r" b="b"/>
              <a:pathLst>
                <a:path w="3955" h="3908" extrusionOk="0">
                  <a:moveTo>
                    <a:pt x="2760" y="0"/>
                  </a:moveTo>
                  <a:cubicBezTo>
                    <a:pt x="2753" y="0"/>
                    <a:pt x="2745" y="2"/>
                    <a:pt x="2737" y="6"/>
                  </a:cubicBezTo>
                  <a:cubicBezTo>
                    <a:pt x="1636" y="460"/>
                    <a:pt x="527" y="1269"/>
                    <a:pt x="27" y="2378"/>
                  </a:cubicBezTo>
                  <a:cubicBezTo>
                    <a:pt x="0" y="2441"/>
                    <a:pt x="53" y="2496"/>
                    <a:pt x="101" y="2496"/>
                  </a:cubicBezTo>
                  <a:cubicBezTo>
                    <a:pt x="124" y="2496"/>
                    <a:pt x="145" y="2484"/>
                    <a:pt x="158" y="2455"/>
                  </a:cubicBezTo>
                  <a:cubicBezTo>
                    <a:pt x="404" y="1916"/>
                    <a:pt x="750" y="1461"/>
                    <a:pt x="1228" y="1107"/>
                  </a:cubicBezTo>
                  <a:cubicBezTo>
                    <a:pt x="1395" y="975"/>
                    <a:pt x="2271" y="240"/>
                    <a:pt x="2615" y="240"/>
                  </a:cubicBezTo>
                  <a:cubicBezTo>
                    <a:pt x="2652" y="240"/>
                    <a:pt x="2683" y="249"/>
                    <a:pt x="2707" y="268"/>
                  </a:cubicBezTo>
                  <a:cubicBezTo>
                    <a:pt x="2799" y="345"/>
                    <a:pt x="2814" y="814"/>
                    <a:pt x="2853" y="961"/>
                  </a:cubicBezTo>
                  <a:cubicBezTo>
                    <a:pt x="2914" y="1230"/>
                    <a:pt x="2999" y="1492"/>
                    <a:pt x="3053" y="1769"/>
                  </a:cubicBezTo>
                  <a:cubicBezTo>
                    <a:pt x="3184" y="2393"/>
                    <a:pt x="3299" y="3379"/>
                    <a:pt x="2645" y="3764"/>
                  </a:cubicBezTo>
                  <a:cubicBezTo>
                    <a:pt x="2574" y="3809"/>
                    <a:pt x="2616" y="3908"/>
                    <a:pt x="2681" y="3908"/>
                  </a:cubicBezTo>
                  <a:cubicBezTo>
                    <a:pt x="2694" y="3908"/>
                    <a:pt x="2708" y="3904"/>
                    <a:pt x="2722" y="3895"/>
                  </a:cubicBezTo>
                  <a:cubicBezTo>
                    <a:pt x="3954" y="3171"/>
                    <a:pt x="2961" y="1084"/>
                    <a:pt x="2830" y="75"/>
                  </a:cubicBezTo>
                  <a:cubicBezTo>
                    <a:pt x="2823" y="43"/>
                    <a:pt x="2796" y="0"/>
                    <a:pt x="2760" y="0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4" name="Google Shape;2294;p13"/>
            <p:cNvSpPr/>
            <p:nvPr/>
          </p:nvSpPr>
          <p:spPr>
            <a:xfrm>
              <a:off x="3995575" y="1809475"/>
              <a:ext cx="96875" cy="101150"/>
            </a:xfrm>
            <a:custGeom>
              <a:avLst/>
              <a:gdLst/>
              <a:ahLst/>
              <a:cxnLst/>
              <a:rect l="l" t="t" r="r" b="b"/>
              <a:pathLst>
                <a:path w="3875" h="4046" extrusionOk="0">
                  <a:moveTo>
                    <a:pt x="3474" y="1"/>
                  </a:moveTo>
                  <a:cubicBezTo>
                    <a:pt x="2719" y="625"/>
                    <a:pt x="1864" y="625"/>
                    <a:pt x="1002" y="917"/>
                  </a:cubicBezTo>
                  <a:cubicBezTo>
                    <a:pt x="763" y="1002"/>
                    <a:pt x="517" y="1087"/>
                    <a:pt x="324" y="1264"/>
                  </a:cubicBezTo>
                  <a:cubicBezTo>
                    <a:pt x="132" y="1441"/>
                    <a:pt x="1" y="1741"/>
                    <a:pt x="62" y="2034"/>
                  </a:cubicBezTo>
                  <a:lnTo>
                    <a:pt x="763" y="3959"/>
                  </a:lnTo>
                  <a:cubicBezTo>
                    <a:pt x="865" y="4019"/>
                    <a:pt x="983" y="4045"/>
                    <a:pt x="1112" y="4045"/>
                  </a:cubicBezTo>
                  <a:cubicBezTo>
                    <a:pt x="1973" y="4045"/>
                    <a:pt x="3326" y="2864"/>
                    <a:pt x="3520" y="2288"/>
                  </a:cubicBezTo>
                  <a:cubicBezTo>
                    <a:pt x="3766" y="1580"/>
                    <a:pt x="3874" y="686"/>
                    <a:pt x="3474" y="1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5" name="Google Shape;2295;p13"/>
            <p:cNvSpPr/>
            <p:nvPr/>
          </p:nvSpPr>
          <p:spPr>
            <a:xfrm>
              <a:off x="3993650" y="1807525"/>
              <a:ext cx="103425" cy="105050"/>
            </a:xfrm>
            <a:custGeom>
              <a:avLst/>
              <a:gdLst/>
              <a:ahLst/>
              <a:cxnLst/>
              <a:rect l="l" t="t" r="r" b="b"/>
              <a:pathLst>
                <a:path w="4137" h="4202" extrusionOk="0">
                  <a:moveTo>
                    <a:pt x="3548" y="0"/>
                  </a:moveTo>
                  <a:cubicBezTo>
                    <a:pt x="3535" y="0"/>
                    <a:pt x="3523" y="3"/>
                    <a:pt x="3512" y="10"/>
                  </a:cubicBezTo>
                  <a:cubicBezTo>
                    <a:pt x="2758" y="587"/>
                    <a:pt x="1849" y="641"/>
                    <a:pt x="986" y="949"/>
                  </a:cubicBezTo>
                  <a:cubicBezTo>
                    <a:pt x="440" y="1142"/>
                    <a:pt x="1" y="1481"/>
                    <a:pt x="62" y="2112"/>
                  </a:cubicBezTo>
                  <a:cubicBezTo>
                    <a:pt x="66" y="2159"/>
                    <a:pt x="108" y="2184"/>
                    <a:pt x="147" y="2184"/>
                  </a:cubicBezTo>
                  <a:cubicBezTo>
                    <a:pt x="185" y="2184"/>
                    <a:pt x="220" y="2161"/>
                    <a:pt x="216" y="2112"/>
                  </a:cubicBezTo>
                  <a:cubicBezTo>
                    <a:pt x="101" y="995"/>
                    <a:pt x="1772" y="926"/>
                    <a:pt x="2527" y="687"/>
                  </a:cubicBezTo>
                  <a:cubicBezTo>
                    <a:pt x="2688" y="641"/>
                    <a:pt x="2850" y="580"/>
                    <a:pt x="3004" y="510"/>
                  </a:cubicBezTo>
                  <a:cubicBezTo>
                    <a:pt x="3150" y="440"/>
                    <a:pt x="3300" y="283"/>
                    <a:pt x="3440" y="283"/>
                  </a:cubicBezTo>
                  <a:cubicBezTo>
                    <a:pt x="3499" y="283"/>
                    <a:pt x="3557" y="311"/>
                    <a:pt x="3612" y="387"/>
                  </a:cubicBezTo>
                  <a:cubicBezTo>
                    <a:pt x="3859" y="718"/>
                    <a:pt x="3743" y="1450"/>
                    <a:pt x="3674" y="1827"/>
                  </a:cubicBezTo>
                  <a:cubicBezTo>
                    <a:pt x="3535" y="2466"/>
                    <a:pt x="3212" y="2890"/>
                    <a:pt x="2711" y="3306"/>
                  </a:cubicBezTo>
                  <a:cubicBezTo>
                    <a:pt x="2356" y="3599"/>
                    <a:pt x="1767" y="4049"/>
                    <a:pt x="1237" y="4049"/>
                  </a:cubicBezTo>
                  <a:cubicBezTo>
                    <a:pt x="1113" y="4049"/>
                    <a:pt x="992" y="4025"/>
                    <a:pt x="879" y="3968"/>
                  </a:cubicBezTo>
                  <a:cubicBezTo>
                    <a:pt x="868" y="3963"/>
                    <a:pt x="857" y="3961"/>
                    <a:pt x="847" y="3961"/>
                  </a:cubicBezTo>
                  <a:cubicBezTo>
                    <a:pt x="777" y="3961"/>
                    <a:pt x="728" y="4065"/>
                    <a:pt x="802" y="4099"/>
                  </a:cubicBezTo>
                  <a:cubicBezTo>
                    <a:pt x="944" y="4170"/>
                    <a:pt x="1094" y="4201"/>
                    <a:pt x="1247" y="4201"/>
                  </a:cubicBezTo>
                  <a:cubicBezTo>
                    <a:pt x="1955" y="4201"/>
                    <a:pt x="2734" y="3536"/>
                    <a:pt x="3158" y="3105"/>
                  </a:cubicBezTo>
                  <a:cubicBezTo>
                    <a:pt x="3928" y="2320"/>
                    <a:pt x="4136" y="1019"/>
                    <a:pt x="3620" y="40"/>
                  </a:cubicBezTo>
                  <a:cubicBezTo>
                    <a:pt x="3609" y="18"/>
                    <a:pt x="3578" y="0"/>
                    <a:pt x="3548" y="0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6" name="Google Shape;2296;p13"/>
            <p:cNvSpPr/>
            <p:nvPr/>
          </p:nvSpPr>
          <p:spPr>
            <a:xfrm>
              <a:off x="4031400" y="1856075"/>
              <a:ext cx="94925" cy="69525"/>
            </a:xfrm>
            <a:custGeom>
              <a:avLst/>
              <a:gdLst/>
              <a:ahLst/>
              <a:cxnLst/>
              <a:rect l="l" t="t" r="r" b="b"/>
              <a:pathLst>
                <a:path w="3797" h="2781" extrusionOk="0">
                  <a:moveTo>
                    <a:pt x="3612" y="1"/>
                  </a:moveTo>
                  <a:lnTo>
                    <a:pt x="3612" y="1"/>
                  </a:lnTo>
                  <a:cubicBezTo>
                    <a:pt x="3197" y="301"/>
                    <a:pt x="2814" y="366"/>
                    <a:pt x="2434" y="366"/>
                  </a:cubicBezTo>
                  <a:cubicBezTo>
                    <a:pt x="2148" y="366"/>
                    <a:pt x="1863" y="329"/>
                    <a:pt x="1569" y="329"/>
                  </a:cubicBezTo>
                  <a:cubicBezTo>
                    <a:pt x="1414" y="329"/>
                    <a:pt x="1256" y="339"/>
                    <a:pt x="1094" y="370"/>
                  </a:cubicBezTo>
                  <a:cubicBezTo>
                    <a:pt x="878" y="409"/>
                    <a:pt x="662" y="463"/>
                    <a:pt x="462" y="586"/>
                  </a:cubicBezTo>
                  <a:cubicBezTo>
                    <a:pt x="270" y="709"/>
                    <a:pt x="85" y="909"/>
                    <a:pt x="0" y="1187"/>
                  </a:cubicBezTo>
                  <a:lnTo>
                    <a:pt x="1178" y="2781"/>
                  </a:lnTo>
                  <a:cubicBezTo>
                    <a:pt x="1602" y="2750"/>
                    <a:pt x="2025" y="2711"/>
                    <a:pt x="2426" y="2550"/>
                  </a:cubicBezTo>
                  <a:cubicBezTo>
                    <a:pt x="2834" y="2388"/>
                    <a:pt x="3227" y="2088"/>
                    <a:pt x="3473" y="1618"/>
                  </a:cubicBezTo>
                  <a:cubicBezTo>
                    <a:pt x="3720" y="1148"/>
                    <a:pt x="3797" y="501"/>
                    <a:pt x="3612" y="1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7" name="Google Shape;2297;p13"/>
            <p:cNvSpPr/>
            <p:nvPr/>
          </p:nvSpPr>
          <p:spPr>
            <a:xfrm>
              <a:off x="4029075" y="1854150"/>
              <a:ext cx="99950" cy="73375"/>
            </a:xfrm>
            <a:custGeom>
              <a:avLst/>
              <a:gdLst/>
              <a:ahLst/>
              <a:cxnLst/>
              <a:rect l="l" t="t" r="r" b="b"/>
              <a:pathLst>
                <a:path w="3998" h="2935" extrusionOk="0">
                  <a:moveTo>
                    <a:pt x="3696" y="0"/>
                  </a:moveTo>
                  <a:cubicBezTo>
                    <a:pt x="3686" y="0"/>
                    <a:pt x="3675" y="3"/>
                    <a:pt x="3666" y="8"/>
                  </a:cubicBezTo>
                  <a:cubicBezTo>
                    <a:pt x="3245" y="288"/>
                    <a:pt x="2841" y="335"/>
                    <a:pt x="2425" y="335"/>
                  </a:cubicBezTo>
                  <a:cubicBezTo>
                    <a:pt x="2217" y="335"/>
                    <a:pt x="2006" y="323"/>
                    <a:pt x="1787" y="323"/>
                  </a:cubicBezTo>
                  <a:cubicBezTo>
                    <a:pt x="1637" y="323"/>
                    <a:pt x="1483" y="328"/>
                    <a:pt x="1325" y="347"/>
                  </a:cubicBezTo>
                  <a:cubicBezTo>
                    <a:pt x="717" y="424"/>
                    <a:pt x="255" y="663"/>
                    <a:pt x="24" y="1240"/>
                  </a:cubicBezTo>
                  <a:cubicBezTo>
                    <a:pt x="0" y="1297"/>
                    <a:pt x="46" y="1334"/>
                    <a:pt x="94" y="1334"/>
                  </a:cubicBezTo>
                  <a:cubicBezTo>
                    <a:pt x="124" y="1334"/>
                    <a:pt x="155" y="1319"/>
                    <a:pt x="170" y="1287"/>
                  </a:cubicBezTo>
                  <a:cubicBezTo>
                    <a:pt x="437" y="608"/>
                    <a:pt x="1079" y="492"/>
                    <a:pt x="1713" y="492"/>
                  </a:cubicBezTo>
                  <a:cubicBezTo>
                    <a:pt x="1884" y="492"/>
                    <a:pt x="2056" y="501"/>
                    <a:pt x="2219" y="509"/>
                  </a:cubicBezTo>
                  <a:cubicBezTo>
                    <a:pt x="2319" y="513"/>
                    <a:pt x="2419" y="517"/>
                    <a:pt x="2519" y="517"/>
                  </a:cubicBezTo>
                  <a:cubicBezTo>
                    <a:pt x="2619" y="517"/>
                    <a:pt x="2719" y="513"/>
                    <a:pt x="2819" y="501"/>
                  </a:cubicBezTo>
                  <a:cubicBezTo>
                    <a:pt x="3073" y="470"/>
                    <a:pt x="3274" y="332"/>
                    <a:pt x="3505" y="286"/>
                  </a:cubicBezTo>
                  <a:cubicBezTo>
                    <a:pt x="3597" y="268"/>
                    <a:pt x="3642" y="232"/>
                    <a:pt x="3667" y="232"/>
                  </a:cubicBezTo>
                  <a:cubicBezTo>
                    <a:pt x="3699" y="232"/>
                    <a:pt x="3699" y="290"/>
                    <a:pt x="3720" y="517"/>
                  </a:cubicBezTo>
                  <a:cubicBezTo>
                    <a:pt x="3736" y="663"/>
                    <a:pt x="3728" y="817"/>
                    <a:pt x="3705" y="963"/>
                  </a:cubicBezTo>
                  <a:cubicBezTo>
                    <a:pt x="3659" y="1356"/>
                    <a:pt x="3512" y="1718"/>
                    <a:pt x="3250" y="2018"/>
                  </a:cubicBezTo>
                  <a:cubicBezTo>
                    <a:pt x="2750" y="2604"/>
                    <a:pt x="2003" y="2719"/>
                    <a:pt x="1271" y="2781"/>
                  </a:cubicBezTo>
                  <a:cubicBezTo>
                    <a:pt x="1181" y="2788"/>
                    <a:pt x="1179" y="2935"/>
                    <a:pt x="1265" y="2935"/>
                  </a:cubicBezTo>
                  <a:cubicBezTo>
                    <a:pt x="1267" y="2935"/>
                    <a:pt x="1269" y="2935"/>
                    <a:pt x="1271" y="2935"/>
                  </a:cubicBezTo>
                  <a:cubicBezTo>
                    <a:pt x="2080" y="2865"/>
                    <a:pt x="2873" y="2727"/>
                    <a:pt x="3404" y="2072"/>
                  </a:cubicBezTo>
                  <a:cubicBezTo>
                    <a:pt x="3859" y="1510"/>
                    <a:pt x="3997" y="740"/>
                    <a:pt x="3774" y="55"/>
                  </a:cubicBezTo>
                  <a:cubicBezTo>
                    <a:pt x="3762" y="25"/>
                    <a:pt x="3728" y="0"/>
                    <a:pt x="3696" y="0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8" name="Google Shape;2298;p13"/>
            <p:cNvSpPr/>
            <p:nvPr/>
          </p:nvSpPr>
          <p:spPr>
            <a:xfrm>
              <a:off x="4021375" y="1914750"/>
              <a:ext cx="138250" cy="75150"/>
            </a:xfrm>
            <a:custGeom>
              <a:avLst/>
              <a:gdLst/>
              <a:ahLst/>
              <a:cxnLst/>
              <a:rect l="l" t="t" r="r" b="b"/>
              <a:pathLst>
                <a:path w="5530" h="3006" extrusionOk="0">
                  <a:moveTo>
                    <a:pt x="1931" y="0"/>
                  </a:moveTo>
                  <a:cubicBezTo>
                    <a:pt x="1372" y="0"/>
                    <a:pt x="817" y="120"/>
                    <a:pt x="301" y="364"/>
                  </a:cubicBezTo>
                  <a:lnTo>
                    <a:pt x="1" y="2551"/>
                  </a:lnTo>
                  <a:cubicBezTo>
                    <a:pt x="586" y="2855"/>
                    <a:pt x="1213" y="3006"/>
                    <a:pt x="1840" y="3006"/>
                  </a:cubicBezTo>
                  <a:cubicBezTo>
                    <a:pt x="2548" y="3006"/>
                    <a:pt x="3255" y="2812"/>
                    <a:pt x="3897" y="2428"/>
                  </a:cubicBezTo>
                  <a:cubicBezTo>
                    <a:pt x="4292" y="2193"/>
                    <a:pt x="4722" y="1881"/>
                    <a:pt x="5143" y="1881"/>
                  </a:cubicBezTo>
                  <a:cubicBezTo>
                    <a:pt x="5273" y="1881"/>
                    <a:pt x="5403" y="1911"/>
                    <a:pt x="5530" y="1982"/>
                  </a:cubicBezTo>
                  <a:cubicBezTo>
                    <a:pt x="4633" y="688"/>
                    <a:pt x="3272" y="0"/>
                    <a:pt x="1931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9" name="Google Shape;2299;p13"/>
            <p:cNvSpPr/>
            <p:nvPr/>
          </p:nvSpPr>
          <p:spPr>
            <a:xfrm>
              <a:off x="4018600" y="1913175"/>
              <a:ext cx="143700" cy="78600"/>
            </a:xfrm>
            <a:custGeom>
              <a:avLst/>
              <a:gdLst/>
              <a:ahLst/>
              <a:cxnLst/>
              <a:rect l="l" t="t" r="r" b="b"/>
              <a:pathLst>
                <a:path w="5748" h="3144" extrusionOk="0">
                  <a:moveTo>
                    <a:pt x="2022" y="1"/>
                  </a:moveTo>
                  <a:cubicBezTo>
                    <a:pt x="1475" y="1"/>
                    <a:pt x="917" y="114"/>
                    <a:pt x="373" y="358"/>
                  </a:cubicBezTo>
                  <a:cubicBezTo>
                    <a:pt x="299" y="392"/>
                    <a:pt x="349" y="496"/>
                    <a:pt x="419" y="496"/>
                  </a:cubicBezTo>
                  <a:cubicBezTo>
                    <a:pt x="429" y="496"/>
                    <a:pt x="440" y="494"/>
                    <a:pt x="450" y="489"/>
                  </a:cubicBezTo>
                  <a:cubicBezTo>
                    <a:pt x="969" y="257"/>
                    <a:pt x="1502" y="150"/>
                    <a:pt x="2025" y="150"/>
                  </a:cubicBezTo>
                  <a:cubicBezTo>
                    <a:pt x="3341" y="150"/>
                    <a:pt x="4599" y="829"/>
                    <a:pt x="5440" y="1907"/>
                  </a:cubicBezTo>
                  <a:lnTo>
                    <a:pt x="5440" y="1907"/>
                  </a:lnTo>
                  <a:cubicBezTo>
                    <a:pt x="5374" y="1894"/>
                    <a:pt x="5308" y="1888"/>
                    <a:pt x="5243" y="1888"/>
                  </a:cubicBezTo>
                  <a:cubicBezTo>
                    <a:pt x="4629" y="1888"/>
                    <a:pt x="4072" y="2417"/>
                    <a:pt x="3515" y="2661"/>
                  </a:cubicBezTo>
                  <a:cubicBezTo>
                    <a:pt x="3015" y="2879"/>
                    <a:pt x="2490" y="2985"/>
                    <a:pt x="1966" y="2985"/>
                  </a:cubicBezTo>
                  <a:cubicBezTo>
                    <a:pt x="1345" y="2985"/>
                    <a:pt x="726" y="2837"/>
                    <a:pt x="150" y="2553"/>
                  </a:cubicBezTo>
                  <a:cubicBezTo>
                    <a:pt x="138" y="2546"/>
                    <a:pt x="126" y="2543"/>
                    <a:pt x="114" y="2543"/>
                  </a:cubicBezTo>
                  <a:cubicBezTo>
                    <a:pt x="46" y="2543"/>
                    <a:pt x="1" y="2644"/>
                    <a:pt x="73" y="2684"/>
                  </a:cubicBezTo>
                  <a:cubicBezTo>
                    <a:pt x="676" y="2976"/>
                    <a:pt x="1322" y="3143"/>
                    <a:pt x="1985" y="3143"/>
                  </a:cubicBezTo>
                  <a:cubicBezTo>
                    <a:pt x="2161" y="3143"/>
                    <a:pt x="2337" y="3131"/>
                    <a:pt x="2514" y="3107"/>
                  </a:cubicBezTo>
                  <a:cubicBezTo>
                    <a:pt x="2938" y="3046"/>
                    <a:pt x="3354" y="2915"/>
                    <a:pt x="3739" y="2730"/>
                  </a:cubicBezTo>
                  <a:cubicBezTo>
                    <a:pt x="4198" y="2503"/>
                    <a:pt x="4698" y="2035"/>
                    <a:pt x="5236" y="2035"/>
                  </a:cubicBezTo>
                  <a:cubicBezTo>
                    <a:pt x="5356" y="2035"/>
                    <a:pt x="5478" y="2059"/>
                    <a:pt x="5602" y="2114"/>
                  </a:cubicBezTo>
                  <a:cubicBezTo>
                    <a:pt x="5613" y="2119"/>
                    <a:pt x="5624" y="2121"/>
                    <a:pt x="5635" y="2121"/>
                  </a:cubicBezTo>
                  <a:cubicBezTo>
                    <a:pt x="5691" y="2121"/>
                    <a:pt x="5747" y="2064"/>
                    <a:pt x="5702" y="2006"/>
                  </a:cubicBezTo>
                  <a:cubicBezTo>
                    <a:pt x="4827" y="779"/>
                    <a:pt x="3459" y="1"/>
                    <a:pt x="2022" y="1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0" name="Google Shape;2300;p13"/>
            <p:cNvSpPr/>
            <p:nvPr/>
          </p:nvSpPr>
          <p:spPr>
            <a:xfrm>
              <a:off x="4042800" y="1853700"/>
              <a:ext cx="79375" cy="56625"/>
            </a:xfrm>
            <a:custGeom>
              <a:avLst/>
              <a:gdLst/>
              <a:ahLst/>
              <a:cxnLst/>
              <a:rect l="l" t="t" r="r" b="b"/>
              <a:pathLst>
                <a:path w="3175" h="2265" extrusionOk="0">
                  <a:moveTo>
                    <a:pt x="3082" y="1"/>
                  </a:moveTo>
                  <a:cubicBezTo>
                    <a:pt x="3052" y="1"/>
                    <a:pt x="3022" y="18"/>
                    <a:pt x="3009" y="57"/>
                  </a:cubicBezTo>
                  <a:cubicBezTo>
                    <a:pt x="2643" y="1211"/>
                    <a:pt x="1705" y="2115"/>
                    <a:pt x="488" y="2115"/>
                  </a:cubicBezTo>
                  <a:cubicBezTo>
                    <a:pt x="373" y="2115"/>
                    <a:pt x="256" y="2107"/>
                    <a:pt x="137" y="2090"/>
                  </a:cubicBezTo>
                  <a:cubicBezTo>
                    <a:pt x="134" y="2090"/>
                    <a:pt x="132" y="2090"/>
                    <a:pt x="129" y="2090"/>
                  </a:cubicBezTo>
                  <a:cubicBezTo>
                    <a:pt x="35" y="2090"/>
                    <a:pt x="1" y="2229"/>
                    <a:pt x="99" y="2236"/>
                  </a:cubicBezTo>
                  <a:cubicBezTo>
                    <a:pt x="231" y="2255"/>
                    <a:pt x="362" y="2264"/>
                    <a:pt x="489" y="2264"/>
                  </a:cubicBezTo>
                  <a:cubicBezTo>
                    <a:pt x="1778" y="2264"/>
                    <a:pt x="2763" y="1336"/>
                    <a:pt x="3156" y="96"/>
                  </a:cubicBezTo>
                  <a:cubicBezTo>
                    <a:pt x="3174" y="40"/>
                    <a:pt x="3128" y="1"/>
                    <a:pt x="3082" y="1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1" name="Google Shape;2301;p13"/>
            <p:cNvSpPr/>
            <p:nvPr/>
          </p:nvSpPr>
          <p:spPr>
            <a:xfrm>
              <a:off x="3873900" y="2021850"/>
              <a:ext cx="47000" cy="95625"/>
            </a:xfrm>
            <a:custGeom>
              <a:avLst/>
              <a:gdLst/>
              <a:ahLst/>
              <a:cxnLst/>
              <a:rect l="l" t="t" r="r" b="b"/>
              <a:pathLst>
                <a:path w="1880" h="3825" extrusionOk="0">
                  <a:moveTo>
                    <a:pt x="1754" y="0"/>
                  </a:moveTo>
                  <a:cubicBezTo>
                    <a:pt x="1716" y="0"/>
                    <a:pt x="1680" y="23"/>
                    <a:pt x="1680" y="69"/>
                  </a:cubicBezTo>
                  <a:cubicBezTo>
                    <a:pt x="1741" y="917"/>
                    <a:pt x="1518" y="1794"/>
                    <a:pt x="856" y="2357"/>
                  </a:cubicBezTo>
                  <a:cubicBezTo>
                    <a:pt x="386" y="2757"/>
                    <a:pt x="1" y="3096"/>
                    <a:pt x="116" y="3766"/>
                  </a:cubicBezTo>
                  <a:cubicBezTo>
                    <a:pt x="122" y="3807"/>
                    <a:pt x="150" y="3824"/>
                    <a:pt x="180" y="3824"/>
                  </a:cubicBezTo>
                  <a:cubicBezTo>
                    <a:pt x="224" y="3824"/>
                    <a:pt x="272" y="3787"/>
                    <a:pt x="263" y="3727"/>
                  </a:cubicBezTo>
                  <a:cubicBezTo>
                    <a:pt x="109" y="2819"/>
                    <a:pt x="1148" y="2480"/>
                    <a:pt x="1510" y="1787"/>
                  </a:cubicBezTo>
                  <a:cubicBezTo>
                    <a:pt x="1787" y="1255"/>
                    <a:pt x="1880" y="662"/>
                    <a:pt x="1834" y="69"/>
                  </a:cubicBezTo>
                  <a:cubicBezTo>
                    <a:pt x="1830" y="23"/>
                    <a:pt x="1791" y="0"/>
                    <a:pt x="1754" y="0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2" name="Google Shape;2302;p13"/>
            <p:cNvSpPr/>
            <p:nvPr/>
          </p:nvSpPr>
          <p:spPr>
            <a:xfrm>
              <a:off x="3734450" y="2003800"/>
              <a:ext cx="117125" cy="18475"/>
            </a:xfrm>
            <a:custGeom>
              <a:avLst/>
              <a:gdLst/>
              <a:ahLst/>
              <a:cxnLst/>
              <a:rect l="l" t="t" r="r" b="b"/>
              <a:pathLst>
                <a:path w="4685" h="739" extrusionOk="0">
                  <a:moveTo>
                    <a:pt x="3627" y="0"/>
                  </a:moveTo>
                  <a:cubicBezTo>
                    <a:pt x="3301" y="0"/>
                    <a:pt x="2972" y="41"/>
                    <a:pt x="2637" y="98"/>
                  </a:cubicBezTo>
                  <a:cubicBezTo>
                    <a:pt x="1790" y="245"/>
                    <a:pt x="943" y="429"/>
                    <a:pt x="96" y="591"/>
                  </a:cubicBezTo>
                  <a:cubicBezTo>
                    <a:pt x="1" y="606"/>
                    <a:pt x="38" y="739"/>
                    <a:pt x="121" y="739"/>
                  </a:cubicBezTo>
                  <a:cubicBezTo>
                    <a:pt x="125" y="739"/>
                    <a:pt x="130" y="738"/>
                    <a:pt x="134" y="738"/>
                  </a:cubicBezTo>
                  <a:cubicBezTo>
                    <a:pt x="866" y="599"/>
                    <a:pt x="1597" y="453"/>
                    <a:pt x="2329" y="314"/>
                  </a:cubicBezTo>
                  <a:cubicBezTo>
                    <a:pt x="2770" y="229"/>
                    <a:pt x="3203" y="154"/>
                    <a:pt x="3635" y="154"/>
                  </a:cubicBezTo>
                  <a:cubicBezTo>
                    <a:pt x="3943" y="154"/>
                    <a:pt x="4251" y="192"/>
                    <a:pt x="4562" y="291"/>
                  </a:cubicBezTo>
                  <a:cubicBezTo>
                    <a:pt x="4571" y="294"/>
                    <a:pt x="4578" y="295"/>
                    <a:pt x="4586" y="295"/>
                  </a:cubicBezTo>
                  <a:cubicBezTo>
                    <a:pt x="4660" y="295"/>
                    <a:pt x="4685" y="166"/>
                    <a:pt x="4601" y="145"/>
                  </a:cubicBezTo>
                  <a:cubicBezTo>
                    <a:pt x="4277" y="41"/>
                    <a:pt x="3954" y="0"/>
                    <a:pt x="3627" y="0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3" name="Google Shape;2303;p13"/>
            <p:cNvSpPr/>
            <p:nvPr/>
          </p:nvSpPr>
          <p:spPr>
            <a:xfrm>
              <a:off x="3703375" y="1949850"/>
              <a:ext cx="135550" cy="36225"/>
            </a:xfrm>
            <a:custGeom>
              <a:avLst/>
              <a:gdLst/>
              <a:ahLst/>
              <a:cxnLst/>
              <a:rect l="l" t="t" r="r" b="b"/>
              <a:pathLst>
                <a:path w="5422" h="1449" extrusionOk="0">
                  <a:moveTo>
                    <a:pt x="113" y="1"/>
                  </a:moveTo>
                  <a:cubicBezTo>
                    <a:pt x="52" y="1"/>
                    <a:pt x="1" y="77"/>
                    <a:pt x="60" y="131"/>
                  </a:cubicBezTo>
                  <a:cubicBezTo>
                    <a:pt x="622" y="655"/>
                    <a:pt x="1269" y="1016"/>
                    <a:pt x="2047" y="1117"/>
                  </a:cubicBezTo>
                  <a:cubicBezTo>
                    <a:pt x="2182" y="1134"/>
                    <a:pt x="2319" y="1141"/>
                    <a:pt x="2456" y="1141"/>
                  </a:cubicBezTo>
                  <a:cubicBezTo>
                    <a:pt x="2957" y="1141"/>
                    <a:pt x="3469" y="1051"/>
                    <a:pt x="3964" y="1051"/>
                  </a:cubicBezTo>
                  <a:cubicBezTo>
                    <a:pt x="4427" y="1051"/>
                    <a:pt x="4874" y="1129"/>
                    <a:pt x="5282" y="1432"/>
                  </a:cubicBezTo>
                  <a:cubicBezTo>
                    <a:pt x="5296" y="1444"/>
                    <a:pt x="5310" y="1448"/>
                    <a:pt x="5323" y="1448"/>
                  </a:cubicBezTo>
                  <a:cubicBezTo>
                    <a:pt x="5382" y="1448"/>
                    <a:pt x="5421" y="1352"/>
                    <a:pt x="5359" y="1301"/>
                  </a:cubicBezTo>
                  <a:cubicBezTo>
                    <a:pt x="4938" y="988"/>
                    <a:pt x="4489" y="907"/>
                    <a:pt x="4022" y="907"/>
                  </a:cubicBezTo>
                  <a:cubicBezTo>
                    <a:pt x="3651" y="907"/>
                    <a:pt x="3268" y="958"/>
                    <a:pt x="2879" y="986"/>
                  </a:cubicBezTo>
                  <a:cubicBezTo>
                    <a:pt x="2786" y="992"/>
                    <a:pt x="2695" y="995"/>
                    <a:pt x="2605" y="995"/>
                  </a:cubicBezTo>
                  <a:cubicBezTo>
                    <a:pt x="1675" y="995"/>
                    <a:pt x="870" y="669"/>
                    <a:pt x="168" y="23"/>
                  </a:cubicBezTo>
                  <a:cubicBezTo>
                    <a:pt x="151" y="7"/>
                    <a:pt x="132" y="1"/>
                    <a:pt x="113" y="1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4" name="Google Shape;2304;p13"/>
            <p:cNvSpPr/>
            <p:nvPr/>
          </p:nvSpPr>
          <p:spPr>
            <a:xfrm>
              <a:off x="4010800" y="1942825"/>
              <a:ext cx="147650" cy="26500"/>
            </a:xfrm>
            <a:custGeom>
              <a:avLst/>
              <a:gdLst/>
              <a:ahLst/>
              <a:cxnLst/>
              <a:rect l="l" t="t" r="r" b="b"/>
              <a:pathLst>
                <a:path w="5906" h="1060" extrusionOk="0">
                  <a:moveTo>
                    <a:pt x="119" y="1"/>
                  </a:moveTo>
                  <a:cubicBezTo>
                    <a:pt x="55" y="1"/>
                    <a:pt x="1" y="78"/>
                    <a:pt x="62" y="127"/>
                  </a:cubicBezTo>
                  <a:cubicBezTo>
                    <a:pt x="690" y="688"/>
                    <a:pt x="1470" y="1060"/>
                    <a:pt x="2319" y="1060"/>
                  </a:cubicBezTo>
                  <a:cubicBezTo>
                    <a:pt x="2344" y="1060"/>
                    <a:pt x="2370" y="1059"/>
                    <a:pt x="2395" y="1059"/>
                  </a:cubicBezTo>
                  <a:cubicBezTo>
                    <a:pt x="3192" y="1037"/>
                    <a:pt x="4045" y="470"/>
                    <a:pt x="4839" y="470"/>
                  </a:cubicBezTo>
                  <a:cubicBezTo>
                    <a:pt x="5149" y="470"/>
                    <a:pt x="5451" y="556"/>
                    <a:pt x="5737" y="797"/>
                  </a:cubicBezTo>
                  <a:cubicBezTo>
                    <a:pt x="5753" y="810"/>
                    <a:pt x="5771" y="815"/>
                    <a:pt x="5788" y="815"/>
                  </a:cubicBezTo>
                  <a:cubicBezTo>
                    <a:pt x="5851" y="815"/>
                    <a:pt x="5906" y="738"/>
                    <a:pt x="5845" y="689"/>
                  </a:cubicBezTo>
                  <a:cubicBezTo>
                    <a:pt x="5531" y="425"/>
                    <a:pt x="5201" y="329"/>
                    <a:pt x="4862" y="329"/>
                  </a:cubicBezTo>
                  <a:cubicBezTo>
                    <a:pt x="4420" y="329"/>
                    <a:pt x="3962" y="493"/>
                    <a:pt x="3504" y="658"/>
                  </a:cubicBezTo>
                  <a:cubicBezTo>
                    <a:pt x="3098" y="806"/>
                    <a:pt x="2697" y="879"/>
                    <a:pt x="2307" y="879"/>
                  </a:cubicBezTo>
                  <a:cubicBezTo>
                    <a:pt x="1536" y="879"/>
                    <a:pt x="809" y="592"/>
                    <a:pt x="169" y="19"/>
                  </a:cubicBezTo>
                  <a:cubicBezTo>
                    <a:pt x="153" y="6"/>
                    <a:pt x="136" y="1"/>
                    <a:pt x="119" y="1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5" name="Google Shape;2305;p13"/>
            <p:cNvSpPr/>
            <p:nvPr/>
          </p:nvSpPr>
          <p:spPr>
            <a:xfrm>
              <a:off x="3890450" y="1780225"/>
              <a:ext cx="83025" cy="104375"/>
            </a:xfrm>
            <a:custGeom>
              <a:avLst/>
              <a:gdLst/>
              <a:ahLst/>
              <a:cxnLst/>
              <a:rect l="l" t="t" r="r" b="b"/>
              <a:pathLst>
                <a:path w="3321" h="4175" extrusionOk="0">
                  <a:moveTo>
                    <a:pt x="1426" y="0"/>
                  </a:moveTo>
                  <a:cubicBezTo>
                    <a:pt x="1279" y="486"/>
                    <a:pt x="1087" y="778"/>
                    <a:pt x="863" y="1079"/>
                  </a:cubicBezTo>
                  <a:cubicBezTo>
                    <a:pt x="640" y="1387"/>
                    <a:pt x="409" y="1695"/>
                    <a:pt x="247" y="2157"/>
                  </a:cubicBezTo>
                  <a:cubicBezTo>
                    <a:pt x="78" y="2626"/>
                    <a:pt x="1" y="3296"/>
                    <a:pt x="132" y="3812"/>
                  </a:cubicBezTo>
                  <a:lnTo>
                    <a:pt x="3066" y="4174"/>
                  </a:lnTo>
                  <a:cubicBezTo>
                    <a:pt x="3266" y="3843"/>
                    <a:pt x="3320" y="3189"/>
                    <a:pt x="3243" y="2665"/>
                  </a:cubicBezTo>
                  <a:cubicBezTo>
                    <a:pt x="3158" y="2134"/>
                    <a:pt x="2966" y="1725"/>
                    <a:pt x="2750" y="1448"/>
                  </a:cubicBezTo>
                  <a:cubicBezTo>
                    <a:pt x="2535" y="1163"/>
                    <a:pt x="2296" y="994"/>
                    <a:pt x="2065" y="794"/>
                  </a:cubicBezTo>
                  <a:cubicBezTo>
                    <a:pt x="1834" y="601"/>
                    <a:pt x="1603" y="370"/>
                    <a:pt x="1426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6" name="Google Shape;2306;p13"/>
            <p:cNvSpPr/>
            <p:nvPr/>
          </p:nvSpPr>
          <p:spPr>
            <a:xfrm>
              <a:off x="3888725" y="1778425"/>
              <a:ext cx="88975" cy="108050"/>
            </a:xfrm>
            <a:custGeom>
              <a:avLst/>
              <a:gdLst/>
              <a:ahLst/>
              <a:cxnLst/>
              <a:rect l="l" t="t" r="r" b="b"/>
              <a:pathLst>
                <a:path w="3559" h="4322" extrusionOk="0">
                  <a:moveTo>
                    <a:pt x="1498" y="1"/>
                  </a:moveTo>
                  <a:cubicBezTo>
                    <a:pt x="1465" y="1"/>
                    <a:pt x="1431" y="21"/>
                    <a:pt x="1418" y="57"/>
                  </a:cubicBezTo>
                  <a:cubicBezTo>
                    <a:pt x="1179" y="804"/>
                    <a:pt x="609" y="1320"/>
                    <a:pt x="309" y="2036"/>
                  </a:cubicBezTo>
                  <a:cubicBezTo>
                    <a:pt x="62" y="2621"/>
                    <a:pt x="1" y="3284"/>
                    <a:pt x="124" y="3908"/>
                  </a:cubicBezTo>
                  <a:cubicBezTo>
                    <a:pt x="133" y="3944"/>
                    <a:pt x="162" y="3960"/>
                    <a:pt x="192" y="3960"/>
                  </a:cubicBezTo>
                  <a:cubicBezTo>
                    <a:pt x="237" y="3960"/>
                    <a:pt x="284" y="3924"/>
                    <a:pt x="270" y="3869"/>
                  </a:cubicBezTo>
                  <a:cubicBezTo>
                    <a:pt x="116" y="3091"/>
                    <a:pt x="278" y="2275"/>
                    <a:pt x="709" y="1605"/>
                  </a:cubicBezTo>
                  <a:cubicBezTo>
                    <a:pt x="1003" y="1150"/>
                    <a:pt x="1316" y="753"/>
                    <a:pt x="1509" y="250"/>
                  </a:cubicBezTo>
                  <a:lnTo>
                    <a:pt x="1509" y="250"/>
                  </a:lnTo>
                  <a:cubicBezTo>
                    <a:pt x="1875" y="805"/>
                    <a:pt x="2456" y="1110"/>
                    <a:pt x="2827" y="1651"/>
                  </a:cubicBezTo>
                  <a:cubicBezTo>
                    <a:pt x="3289" y="2344"/>
                    <a:pt x="3458" y="3453"/>
                    <a:pt x="3073" y="4208"/>
                  </a:cubicBezTo>
                  <a:cubicBezTo>
                    <a:pt x="3041" y="4267"/>
                    <a:pt x="3094" y="4322"/>
                    <a:pt x="3145" y="4322"/>
                  </a:cubicBezTo>
                  <a:cubicBezTo>
                    <a:pt x="3168" y="4322"/>
                    <a:pt x="3190" y="4311"/>
                    <a:pt x="3204" y="4285"/>
                  </a:cubicBezTo>
                  <a:cubicBezTo>
                    <a:pt x="3559" y="3584"/>
                    <a:pt x="3474" y="2645"/>
                    <a:pt x="3158" y="1944"/>
                  </a:cubicBezTo>
                  <a:cubicBezTo>
                    <a:pt x="2804" y="1151"/>
                    <a:pt x="1972" y="796"/>
                    <a:pt x="1556" y="34"/>
                  </a:cubicBezTo>
                  <a:cubicBezTo>
                    <a:pt x="1543" y="11"/>
                    <a:pt x="1521" y="1"/>
                    <a:pt x="1498" y="1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7" name="Google Shape;2307;p13"/>
            <p:cNvSpPr/>
            <p:nvPr/>
          </p:nvSpPr>
          <p:spPr>
            <a:xfrm>
              <a:off x="3828475" y="1807750"/>
              <a:ext cx="83375" cy="95325"/>
            </a:xfrm>
            <a:custGeom>
              <a:avLst/>
              <a:gdLst/>
              <a:ahLst/>
              <a:cxnLst/>
              <a:rect l="l" t="t" r="r" b="b"/>
              <a:pathLst>
                <a:path w="3335" h="3813" extrusionOk="0">
                  <a:moveTo>
                    <a:pt x="370" y="1"/>
                  </a:moveTo>
                  <a:cubicBezTo>
                    <a:pt x="462" y="216"/>
                    <a:pt x="455" y="540"/>
                    <a:pt x="355" y="778"/>
                  </a:cubicBezTo>
                  <a:cubicBezTo>
                    <a:pt x="254" y="1025"/>
                    <a:pt x="0" y="1834"/>
                    <a:pt x="16" y="2095"/>
                  </a:cubicBezTo>
                  <a:cubicBezTo>
                    <a:pt x="99" y="3250"/>
                    <a:pt x="925" y="3813"/>
                    <a:pt x="1280" y="3813"/>
                  </a:cubicBezTo>
                  <a:cubicBezTo>
                    <a:pt x="1285" y="3813"/>
                    <a:pt x="1289" y="3813"/>
                    <a:pt x="1294" y="3813"/>
                  </a:cubicBezTo>
                  <a:lnTo>
                    <a:pt x="3335" y="2018"/>
                  </a:lnTo>
                  <a:cubicBezTo>
                    <a:pt x="3289" y="1672"/>
                    <a:pt x="3127" y="1371"/>
                    <a:pt x="2927" y="1156"/>
                  </a:cubicBezTo>
                  <a:cubicBezTo>
                    <a:pt x="2734" y="940"/>
                    <a:pt x="2503" y="802"/>
                    <a:pt x="2264" y="678"/>
                  </a:cubicBezTo>
                  <a:cubicBezTo>
                    <a:pt x="1656" y="355"/>
                    <a:pt x="1025" y="132"/>
                    <a:pt x="370" y="1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8" name="Google Shape;2308;p13"/>
            <p:cNvSpPr/>
            <p:nvPr/>
          </p:nvSpPr>
          <p:spPr>
            <a:xfrm>
              <a:off x="3826550" y="1805800"/>
              <a:ext cx="87400" cy="99200"/>
            </a:xfrm>
            <a:custGeom>
              <a:avLst/>
              <a:gdLst/>
              <a:ahLst/>
              <a:cxnLst/>
              <a:rect l="l" t="t" r="r" b="b"/>
              <a:pathLst>
                <a:path w="3496" h="3968" extrusionOk="0">
                  <a:moveTo>
                    <a:pt x="458" y="1"/>
                  </a:moveTo>
                  <a:cubicBezTo>
                    <a:pt x="408" y="1"/>
                    <a:pt x="356" y="45"/>
                    <a:pt x="378" y="102"/>
                  </a:cubicBezTo>
                  <a:cubicBezTo>
                    <a:pt x="539" y="625"/>
                    <a:pt x="224" y="1157"/>
                    <a:pt x="100" y="1673"/>
                  </a:cubicBezTo>
                  <a:cubicBezTo>
                    <a:pt x="0" y="2073"/>
                    <a:pt x="8" y="2435"/>
                    <a:pt x="154" y="2836"/>
                  </a:cubicBezTo>
                  <a:cubicBezTo>
                    <a:pt x="339" y="3328"/>
                    <a:pt x="793" y="3945"/>
                    <a:pt x="1371" y="3968"/>
                  </a:cubicBezTo>
                  <a:cubicBezTo>
                    <a:pt x="1471" y="3968"/>
                    <a:pt x="1471" y="3821"/>
                    <a:pt x="1371" y="3814"/>
                  </a:cubicBezTo>
                  <a:cubicBezTo>
                    <a:pt x="601" y="3791"/>
                    <a:pt x="124" y="2666"/>
                    <a:pt x="185" y="2019"/>
                  </a:cubicBezTo>
                  <a:cubicBezTo>
                    <a:pt x="243" y="1388"/>
                    <a:pt x="677" y="812"/>
                    <a:pt x="553" y="175"/>
                  </a:cubicBezTo>
                  <a:lnTo>
                    <a:pt x="553" y="175"/>
                  </a:lnTo>
                  <a:cubicBezTo>
                    <a:pt x="1651" y="421"/>
                    <a:pt x="3097" y="887"/>
                    <a:pt x="3335" y="2119"/>
                  </a:cubicBezTo>
                  <a:cubicBezTo>
                    <a:pt x="3344" y="2159"/>
                    <a:pt x="3372" y="2176"/>
                    <a:pt x="3402" y="2176"/>
                  </a:cubicBezTo>
                  <a:cubicBezTo>
                    <a:pt x="3447" y="2176"/>
                    <a:pt x="3495" y="2137"/>
                    <a:pt x="3481" y="2081"/>
                  </a:cubicBezTo>
                  <a:cubicBezTo>
                    <a:pt x="3227" y="741"/>
                    <a:pt x="1641" y="256"/>
                    <a:pt x="470" y="2"/>
                  </a:cubicBezTo>
                  <a:cubicBezTo>
                    <a:pt x="466" y="1"/>
                    <a:pt x="462" y="1"/>
                    <a:pt x="458" y="1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9" name="Google Shape;2309;p13"/>
            <p:cNvSpPr/>
            <p:nvPr/>
          </p:nvSpPr>
          <p:spPr>
            <a:xfrm>
              <a:off x="3775525" y="1915875"/>
              <a:ext cx="83775" cy="63375"/>
            </a:xfrm>
            <a:custGeom>
              <a:avLst/>
              <a:gdLst/>
              <a:ahLst/>
              <a:cxnLst/>
              <a:rect l="l" t="t" r="r" b="b"/>
              <a:pathLst>
                <a:path w="3351" h="2535" extrusionOk="0">
                  <a:moveTo>
                    <a:pt x="2226" y="0"/>
                  </a:moveTo>
                  <a:cubicBezTo>
                    <a:pt x="1673" y="0"/>
                    <a:pt x="1151" y="179"/>
                    <a:pt x="894" y="458"/>
                  </a:cubicBezTo>
                  <a:cubicBezTo>
                    <a:pt x="778" y="581"/>
                    <a:pt x="717" y="712"/>
                    <a:pt x="586" y="828"/>
                  </a:cubicBezTo>
                  <a:cubicBezTo>
                    <a:pt x="480" y="920"/>
                    <a:pt x="300" y="996"/>
                    <a:pt x="101" y="996"/>
                  </a:cubicBezTo>
                  <a:cubicBezTo>
                    <a:pt x="68" y="996"/>
                    <a:pt x="34" y="994"/>
                    <a:pt x="1" y="989"/>
                  </a:cubicBezTo>
                  <a:lnTo>
                    <a:pt x="1" y="989"/>
                  </a:lnTo>
                  <a:cubicBezTo>
                    <a:pt x="139" y="1436"/>
                    <a:pt x="609" y="1890"/>
                    <a:pt x="1217" y="2191"/>
                  </a:cubicBezTo>
                  <a:cubicBezTo>
                    <a:pt x="1660" y="2406"/>
                    <a:pt x="2232" y="2534"/>
                    <a:pt x="2780" y="2534"/>
                  </a:cubicBezTo>
                  <a:cubicBezTo>
                    <a:pt x="2975" y="2534"/>
                    <a:pt x="3168" y="2518"/>
                    <a:pt x="3350" y="2483"/>
                  </a:cubicBezTo>
                  <a:lnTo>
                    <a:pt x="2357" y="4"/>
                  </a:lnTo>
                  <a:cubicBezTo>
                    <a:pt x="2313" y="1"/>
                    <a:pt x="2270" y="0"/>
                    <a:pt x="2226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0" name="Google Shape;2310;p13"/>
            <p:cNvSpPr/>
            <p:nvPr/>
          </p:nvSpPr>
          <p:spPr>
            <a:xfrm>
              <a:off x="3773225" y="1914025"/>
              <a:ext cx="88850" cy="66900"/>
            </a:xfrm>
            <a:custGeom>
              <a:avLst/>
              <a:gdLst/>
              <a:ahLst/>
              <a:cxnLst/>
              <a:rect l="l" t="t" r="r" b="b"/>
              <a:pathLst>
                <a:path w="3554" h="2676" extrusionOk="0">
                  <a:moveTo>
                    <a:pt x="2449" y="1"/>
                  </a:moveTo>
                  <a:cubicBezTo>
                    <a:pt x="2072" y="1"/>
                    <a:pt x="1687" y="39"/>
                    <a:pt x="1340" y="201"/>
                  </a:cubicBezTo>
                  <a:cubicBezTo>
                    <a:pt x="869" y="414"/>
                    <a:pt x="675" y="987"/>
                    <a:pt x="115" y="987"/>
                  </a:cubicBezTo>
                  <a:cubicBezTo>
                    <a:pt x="107" y="987"/>
                    <a:pt x="100" y="987"/>
                    <a:pt x="93" y="986"/>
                  </a:cubicBezTo>
                  <a:cubicBezTo>
                    <a:pt x="46" y="986"/>
                    <a:pt x="0" y="1040"/>
                    <a:pt x="23" y="1086"/>
                  </a:cubicBezTo>
                  <a:cubicBezTo>
                    <a:pt x="427" y="2186"/>
                    <a:pt x="1726" y="2675"/>
                    <a:pt x="2862" y="2675"/>
                  </a:cubicBezTo>
                  <a:cubicBezTo>
                    <a:pt x="3071" y="2675"/>
                    <a:pt x="3274" y="2659"/>
                    <a:pt x="3466" y="2627"/>
                  </a:cubicBezTo>
                  <a:cubicBezTo>
                    <a:pt x="3553" y="2612"/>
                    <a:pt x="3523" y="2479"/>
                    <a:pt x="3440" y="2479"/>
                  </a:cubicBezTo>
                  <a:cubicBezTo>
                    <a:pt x="3436" y="2479"/>
                    <a:pt x="3432" y="2480"/>
                    <a:pt x="3427" y="2480"/>
                  </a:cubicBezTo>
                  <a:cubicBezTo>
                    <a:pt x="3235" y="2511"/>
                    <a:pt x="3040" y="2527"/>
                    <a:pt x="2846" y="2527"/>
                  </a:cubicBezTo>
                  <a:cubicBezTo>
                    <a:pt x="2458" y="2527"/>
                    <a:pt x="2072" y="2465"/>
                    <a:pt x="1702" y="2342"/>
                  </a:cubicBezTo>
                  <a:cubicBezTo>
                    <a:pt x="1425" y="2249"/>
                    <a:pt x="1163" y="2118"/>
                    <a:pt x="917" y="1949"/>
                  </a:cubicBezTo>
                  <a:cubicBezTo>
                    <a:pt x="755" y="1833"/>
                    <a:pt x="316" y="1518"/>
                    <a:pt x="285" y="1302"/>
                  </a:cubicBezTo>
                  <a:cubicBezTo>
                    <a:pt x="254" y="1079"/>
                    <a:pt x="270" y="1202"/>
                    <a:pt x="454" y="1102"/>
                  </a:cubicBezTo>
                  <a:cubicBezTo>
                    <a:pt x="616" y="1025"/>
                    <a:pt x="724" y="963"/>
                    <a:pt x="847" y="832"/>
                  </a:cubicBezTo>
                  <a:cubicBezTo>
                    <a:pt x="1017" y="655"/>
                    <a:pt x="1124" y="478"/>
                    <a:pt x="1348" y="363"/>
                  </a:cubicBezTo>
                  <a:cubicBezTo>
                    <a:pt x="1653" y="199"/>
                    <a:pt x="2018" y="154"/>
                    <a:pt x="2363" y="154"/>
                  </a:cubicBezTo>
                  <a:cubicBezTo>
                    <a:pt x="2392" y="154"/>
                    <a:pt x="2420" y="154"/>
                    <a:pt x="2449" y="155"/>
                  </a:cubicBezTo>
                  <a:cubicBezTo>
                    <a:pt x="2549" y="155"/>
                    <a:pt x="2549" y="1"/>
                    <a:pt x="2449" y="1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1" name="Google Shape;2311;p13"/>
            <p:cNvSpPr/>
            <p:nvPr/>
          </p:nvSpPr>
          <p:spPr>
            <a:xfrm>
              <a:off x="3825400" y="1965975"/>
              <a:ext cx="94550" cy="89400"/>
            </a:xfrm>
            <a:custGeom>
              <a:avLst/>
              <a:gdLst/>
              <a:ahLst/>
              <a:cxnLst/>
              <a:rect l="l" t="t" r="r" b="b"/>
              <a:pathLst>
                <a:path w="3782" h="3576" extrusionOk="0">
                  <a:moveTo>
                    <a:pt x="1933" y="1"/>
                  </a:moveTo>
                  <a:cubicBezTo>
                    <a:pt x="1620" y="1"/>
                    <a:pt x="1307" y="123"/>
                    <a:pt x="1009" y="225"/>
                  </a:cubicBezTo>
                  <a:cubicBezTo>
                    <a:pt x="693" y="341"/>
                    <a:pt x="393" y="556"/>
                    <a:pt x="216" y="887"/>
                  </a:cubicBezTo>
                  <a:cubicBezTo>
                    <a:pt x="15" y="1280"/>
                    <a:pt x="0" y="1773"/>
                    <a:pt x="85" y="2227"/>
                  </a:cubicBezTo>
                  <a:cubicBezTo>
                    <a:pt x="177" y="2682"/>
                    <a:pt x="362" y="3159"/>
                    <a:pt x="547" y="3575"/>
                  </a:cubicBezTo>
                  <a:cubicBezTo>
                    <a:pt x="762" y="3013"/>
                    <a:pt x="1263" y="2705"/>
                    <a:pt x="1740" y="2505"/>
                  </a:cubicBezTo>
                  <a:cubicBezTo>
                    <a:pt x="2226" y="2304"/>
                    <a:pt x="2734" y="2166"/>
                    <a:pt x="3134" y="1796"/>
                  </a:cubicBezTo>
                  <a:cubicBezTo>
                    <a:pt x="3535" y="1434"/>
                    <a:pt x="3781" y="741"/>
                    <a:pt x="3535" y="202"/>
                  </a:cubicBezTo>
                  <a:lnTo>
                    <a:pt x="1987" y="2"/>
                  </a:lnTo>
                  <a:cubicBezTo>
                    <a:pt x="1969" y="1"/>
                    <a:pt x="1951" y="1"/>
                    <a:pt x="1933" y="1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2" name="Google Shape;2312;p13"/>
            <p:cNvSpPr/>
            <p:nvPr/>
          </p:nvSpPr>
          <p:spPr>
            <a:xfrm>
              <a:off x="3819025" y="1964075"/>
              <a:ext cx="104200" cy="93125"/>
            </a:xfrm>
            <a:custGeom>
              <a:avLst/>
              <a:gdLst/>
              <a:ahLst/>
              <a:cxnLst/>
              <a:rect l="l" t="t" r="r" b="b"/>
              <a:pathLst>
                <a:path w="4168" h="3725" extrusionOk="0">
                  <a:moveTo>
                    <a:pt x="2249" y="1"/>
                  </a:moveTo>
                  <a:cubicBezTo>
                    <a:pt x="2247" y="1"/>
                    <a:pt x="2244" y="1"/>
                    <a:pt x="2242" y="1"/>
                  </a:cubicBezTo>
                  <a:cubicBezTo>
                    <a:pt x="1503" y="24"/>
                    <a:pt x="625" y="347"/>
                    <a:pt x="332" y="1087"/>
                  </a:cubicBezTo>
                  <a:cubicBezTo>
                    <a:pt x="1" y="1934"/>
                    <a:pt x="394" y="2912"/>
                    <a:pt x="740" y="3690"/>
                  </a:cubicBezTo>
                  <a:cubicBezTo>
                    <a:pt x="748" y="3713"/>
                    <a:pt x="775" y="3724"/>
                    <a:pt x="803" y="3724"/>
                  </a:cubicBezTo>
                  <a:cubicBezTo>
                    <a:pt x="831" y="3724"/>
                    <a:pt x="860" y="3713"/>
                    <a:pt x="871" y="3690"/>
                  </a:cubicBezTo>
                  <a:cubicBezTo>
                    <a:pt x="1341" y="2635"/>
                    <a:pt x="2488" y="2673"/>
                    <a:pt x="3305" y="2042"/>
                  </a:cubicBezTo>
                  <a:cubicBezTo>
                    <a:pt x="3851" y="1626"/>
                    <a:pt x="4113" y="910"/>
                    <a:pt x="3867" y="255"/>
                  </a:cubicBezTo>
                  <a:cubicBezTo>
                    <a:pt x="3852" y="222"/>
                    <a:pt x="3821" y="208"/>
                    <a:pt x="3791" y="208"/>
                  </a:cubicBezTo>
                  <a:cubicBezTo>
                    <a:pt x="3743" y="208"/>
                    <a:pt x="3697" y="244"/>
                    <a:pt x="3720" y="301"/>
                  </a:cubicBezTo>
                  <a:cubicBezTo>
                    <a:pt x="4167" y="1495"/>
                    <a:pt x="3020" y="2088"/>
                    <a:pt x="2119" y="2450"/>
                  </a:cubicBezTo>
                  <a:cubicBezTo>
                    <a:pt x="1573" y="2669"/>
                    <a:pt x="1092" y="2954"/>
                    <a:pt x="809" y="3473"/>
                  </a:cubicBezTo>
                  <a:lnTo>
                    <a:pt x="809" y="3473"/>
                  </a:lnTo>
                  <a:cubicBezTo>
                    <a:pt x="536" y="2849"/>
                    <a:pt x="273" y="2129"/>
                    <a:pt x="401" y="1449"/>
                  </a:cubicBezTo>
                  <a:cubicBezTo>
                    <a:pt x="563" y="586"/>
                    <a:pt x="1418" y="178"/>
                    <a:pt x="2242" y="147"/>
                  </a:cubicBezTo>
                  <a:cubicBezTo>
                    <a:pt x="2340" y="147"/>
                    <a:pt x="2342" y="1"/>
                    <a:pt x="2249" y="1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3" name="Google Shape;2313;p13"/>
            <p:cNvSpPr/>
            <p:nvPr/>
          </p:nvSpPr>
          <p:spPr>
            <a:xfrm>
              <a:off x="3893725" y="1966975"/>
              <a:ext cx="86275" cy="90500"/>
            </a:xfrm>
            <a:custGeom>
              <a:avLst/>
              <a:gdLst/>
              <a:ahLst/>
              <a:cxnLst/>
              <a:rect l="l" t="t" r="r" b="b"/>
              <a:pathLst>
                <a:path w="3451" h="3620" extrusionOk="0">
                  <a:moveTo>
                    <a:pt x="2511" y="0"/>
                  </a:moveTo>
                  <a:lnTo>
                    <a:pt x="517" y="362"/>
                  </a:lnTo>
                  <a:cubicBezTo>
                    <a:pt x="155" y="632"/>
                    <a:pt x="1" y="1240"/>
                    <a:pt x="170" y="1725"/>
                  </a:cubicBezTo>
                  <a:cubicBezTo>
                    <a:pt x="301" y="2095"/>
                    <a:pt x="578" y="2357"/>
                    <a:pt x="856" y="2580"/>
                  </a:cubicBezTo>
                  <a:cubicBezTo>
                    <a:pt x="1433" y="3058"/>
                    <a:pt x="2157" y="3327"/>
                    <a:pt x="2812" y="3620"/>
                  </a:cubicBezTo>
                  <a:cubicBezTo>
                    <a:pt x="2635" y="3427"/>
                    <a:pt x="2658" y="3065"/>
                    <a:pt x="2773" y="2827"/>
                  </a:cubicBezTo>
                  <a:cubicBezTo>
                    <a:pt x="2889" y="2580"/>
                    <a:pt x="3081" y="2403"/>
                    <a:pt x="3212" y="2164"/>
                  </a:cubicBezTo>
                  <a:cubicBezTo>
                    <a:pt x="3412" y="1802"/>
                    <a:pt x="3451" y="1310"/>
                    <a:pt x="3320" y="886"/>
                  </a:cubicBezTo>
                  <a:cubicBezTo>
                    <a:pt x="3181" y="462"/>
                    <a:pt x="2866" y="124"/>
                    <a:pt x="2511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4" name="Google Shape;2314;p13"/>
            <p:cNvSpPr/>
            <p:nvPr/>
          </p:nvSpPr>
          <p:spPr>
            <a:xfrm>
              <a:off x="3889300" y="1964900"/>
              <a:ext cx="91875" cy="94450"/>
            </a:xfrm>
            <a:custGeom>
              <a:avLst/>
              <a:gdLst/>
              <a:ahLst/>
              <a:cxnLst/>
              <a:rect l="l" t="t" r="r" b="b"/>
              <a:pathLst>
                <a:path w="3675" h="3778" extrusionOk="0">
                  <a:moveTo>
                    <a:pt x="2675" y="0"/>
                  </a:moveTo>
                  <a:cubicBezTo>
                    <a:pt x="2605" y="0"/>
                    <a:pt x="2583" y="125"/>
                    <a:pt x="2665" y="153"/>
                  </a:cubicBezTo>
                  <a:cubicBezTo>
                    <a:pt x="3666" y="576"/>
                    <a:pt x="3643" y="1778"/>
                    <a:pt x="3097" y="2540"/>
                  </a:cubicBezTo>
                  <a:cubicBezTo>
                    <a:pt x="2875" y="2846"/>
                    <a:pt x="2704" y="3195"/>
                    <a:pt x="2827" y="3547"/>
                  </a:cubicBezTo>
                  <a:lnTo>
                    <a:pt x="2827" y="3547"/>
                  </a:lnTo>
                  <a:cubicBezTo>
                    <a:pt x="2220" y="3287"/>
                    <a:pt x="1600" y="3032"/>
                    <a:pt x="1087" y="2609"/>
                  </a:cubicBezTo>
                  <a:cubicBezTo>
                    <a:pt x="447" y="2093"/>
                    <a:pt x="1" y="1146"/>
                    <a:pt x="748" y="499"/>
                  </a:cubicBezTo>
                  <a:cubicBezTo>
                    <a:pt x="809" y="451"/>
                    <a:pt x="754" y="373"/>
                    <a:pt x="691" y="373"/>
                  </a:cubicBezTo>
                  <a:cubicBezTo>
                    <a:pt x="674" y="373"/>
                    <a:pt x="656" y="378"/>
                    <a:pt x="640" y="391"/>
                  </a:cubicBezTo>
                  <a:cubicBezTo>
                    <a:pt x="85" y="877"/>
                    <a:pt x="85" y="1701"/>
                    <a:pt x="517" y="2270"/>
                  </a:cubicBezTo>
                  <a:cubicBezTo>
                    <a:pt x="1102" y="3041"/>
                    <a:pt x="2103" y="3395"/>
                    <a:pt x="2950" y="3772"/>
                  </a:cubicBezTo>
                  <a:cubicBezTo>
                    <a:pt x="2959" y="3775"/>
                    <a:pt x="2969" y="3777"/>
                    <a:pt x="2979" y="3777"/>
                  </a:cubicBezTo>
                  <a:cubicBezTo>
                    <a:pt x="3036" y="3777"/>
                    <a:pt x="3098" y="3723"/>
                    <a:pt x="3058" y="3664"/>
                  </a:cubicBezTo>
                  <a:cubicBezTo>
                    <a:pt x="2665" y="3087"/>
                    <a:pt x="3312" y="2632"/>
                    <a:pt x="3520" y="2147"/>
                  </a:cubicBezTo>
                  <a:cubicBezTo>
                    <a:pt x="3636" y="1878"/>
                    <a:pt x="3674" y="1577"/>
                    <a:pt x="3636" y="1285"/>
                  </a:cubicBezTo>
                  <a:cubicBezTo>
                    <a:pt x="3574" y="715"/>
                    <a:pt x="3235" y="230"/>
                    <a:pt x="2704" y="6"/>
                  </a:cubicBezTo>
                  <a:cubicBezTo>
                    <a:pt x="2694" y="2"/>
                    <a:pt x="2684" y="0"/>
                    <a:pt x="2675" y="0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5" name="Google Shape;2315;p13"/>
            <p:cNvSpPr/>
            <p:nvPr/>
          </p:nvSpPr>
          <p:spPr>
            <a:xfrm>
              <a:off x="3931650" y="1942875"/>
              <a:ext cx="127300" cy="79575"/>
            </a:xfrm>
            <a:custGeom>
              <a:avLst/>
              <a:gdLst/>
              <a:ahLst/>
              <a:cxnLst/>
              <a:rect l="l" t="t" r="r" b="b"/>
              <a:pathLst>
                <a:path w="5092" h="3183" extrusionOk="0">
                  <a:moveTo>
                    <a:pt x="3491" y="0"/>
                  </a:moveTo>
                  <a:cubicBezTo>
                    <a:pt x="3444" y="0"/>
                    <a:pt x="3397" y="3"/>
                    <a:pt x="3351" y="9"/>
                  </a:cubicBezTo>
                  <a:lnTo>
                    <a:pt x="186" y="749"/>
                  </a:lnTo>
                  <a:cubicBezTo>
                    <a:pt x="1" y="1272"/>
                    <a:pt x="224" y="1896"/>
                    <a:pt x="609" y="2304"/>
                  </a:cubicBezTo>
                  <a:cubicBezTo>
                    <a:pt x="1002" y="2705"/>
                    <a:pt x="1526" y="2913"/>
                    <a:pt x="2042" y="3036"/>
                  </a:cubicBezTo>
                  <a:cubicBezTo>
                    <a:pt x="2463" y="3133"/>
                    <a:pt x="2904" y="3183"/>
                    <a:pt x="3343" y="3183"/>
                  </a:cubicBezTo>
                  <a:cubicBezTo>
                    <a:pt x="3946" y="3183"/>
                    <a:pt x="4547" y="3089"/>
                    <a:pt x="5091" y="2897"/>
                  </a:cubicBezTo>
                  <a:cubicBezTo>
                    <a:pt x="4829" y="2712"/>
                    <a:pt x="4737" y="2351"/>
                    <a:pt x="4729" y="2019"/>
                  </a:cubicBezTo>
                  <a:cubicBezTo>
                    <a:pt x="4714" y="1696"/>
                    <a:pt x="4768" y="1365"/>
                    <a:pt x="4699" y="1049"/>
                  </a:cubicBezTo>
                  <a:cubicBezTo>
                    <a:pt x="4637" y="726"/>
                    <a:pt x="4452" y="433"/>
                    <a:pt x="4206" y="240"/>
                  </a:cubicBezTo>
                  <a:cubicBezTo>
                    <a:pt x="3992" y="85"/>
                    <a:pt x="3740" y="0"/>
                    <a:pt x="3491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6" name="Google Shape;2316;p13"/>
            <p:cNvSpPr/>
            <p:nvPr/>
          </p:nvSpPr>
          <p:spPr>
            <a:xfrm>
              <a:off x="3927625" y="1941075"/>
              <a:ext cx="133825" cy="83425"/>
            </a:xfrm>
            <a:custGeom>
              <a:avLst/>
              <a:gdLst/>
              <a:ahLst/>
              <a:cxnLst/>
              <a:rect l="l" t="t" r="r" b="b"/>
              <a:pathLst>
                <a:path w="5353" h="3337" extrusionOk="0">
                  <a:moveTo>
                    <a:pt x="3616" y="1"/>
                  </a:moveTo>
                  <a:cubicBezTo>
                    <a:pt x="3581" y="1"/>
                    <a:pt x="3547" y="2"/>
                    <a:pt x="3512" y="4"/>
                  </a:cubicBezTo>
                  <a:cubicBezTo>
                    <a:pt x="3414" y="12"/>
                    <a:pt x="3412" y="159"/>
                    <a:pt x="3505" y="159"/>
                  </a:cubicBezTo>
                  <a:cubicBezTo>
                    <a:pt x="3507" y="159"/>
                    <a:pt x="3509" y="159"/>
                    <a:pt x="3512" y="158"/>
                  </a:cubicBezTo>
                  <a:cubicBezTo>
                    <a:pt x="3543" y="156"/>
                    <a:pt x="3574" y="155"/>
                    <a:pt x="3604" y="155"/>
                  </a:cubicBezTo>
                  <a:cubicBezTo>
                    <a:pt x="4015" y="155"/>
                    <a:pt x="4391" y="347"/>
                    <a:pt x="4613" y="705"/>
                  </a:cubicBezTo>
                  <a:cubicBezTo>
                    <a:pt x="4867" y="1106"/>
                    <a:pt x="4806" y="1552"/>
                    <a:pt x="4813" y="1991"/>
                  </a:cubicBezTo>
                  <a:cubicBezTo>
                    <a:pt x="4813" y="2351"/>
                    <a:pt x="4882" y="2680"/>
                    <a:pt x="5114" y="2939"/>
                  </a:cubicBezTo>
                  <a:lnTo>
                    <a:pt x="5114" y="2939"/>
                  </a:lnTo>
                  <a:cubicBezTo>
                    <a:pt x="4586" y="3097"/>
                    <a:pt x="4037" y="3179"/>
                    <a:pt x="3487" y="3179"/>
                  </a:cubicBezTo>
                  <a:cubicBezTo>
                    <a:pt x="3064" y="3179"/>
                    <a:pt x="2640" y="3130"/>
                    <a:pt x="2226" y="3031"/>
                  </a:cubicBezTo>
                  <a:cubicBezTo>
                    <a:pt x="1225" y="2800"/>
                    <a:pt x="93" y="2037"/>
                    <a:pt x="416" y="844"/>
                  </a:cubicBezTo>
                  <a:cubicBezTo>
                    <a:pt x="435" y="788"/>
                    <a:pt x="389" y="749"/>
                    <a:pt x="342" y="749"/>
                  </a:cubicBezTo>
                  <a:cubicBezTo>
                    <a:pt x="312" y="749"/>
                    <a:pt x="282" y="766"/>
                    <a:pt x="270" y="805"/>
                  </a:cubicBezTo>
                  <a:cubicBezTo>
                    <a:pt x="0" y="1783"/>
                    <a:pt x="701" y="2623"/>
                    <a:pt x="1571" y="2985"/>
                  </a:cubicBezTo>
                  <a:cubicBezTo>
                    <a:pt x="2153" y="3227"/>
                    <a:pt x="2796" y="3336"/>
                    <a:pt x="3440" y="3336"/>
                  </a:cubicBezTo>
                  <a:cubicBezTo>
                    <a:pt x="4068" y="3336"/>
                    <a:pt x="4698" y="3232"/>
                    <a:pt x="5275" y="3046"/>
                  </a:cubicBezTo>
                  <a:cubicBezTo>
                    <a:pt x="5329" y="3031"/>
                    <a:pt x="5352" y="2962"/>
                    <a:pt x="5306" y="2915"/>
                  </a:cubicBezTo>
                  <a:cubicBezTo>
                    <a:pt x="4675" y="2361"/>
                    <a:pt x="5168" y="1391"/>
                    <a:pt x="4790" y="705"/>
                  </a:cubicBezTo>
                  <a:cubicBezTo>
                    <a:pt x="4545" y="259"/>
                    <a:pt x="4112" y="1"/>
                    <a:pt x="3616" y="1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7" name="Google Shape;2317;p13"/>
            <p:cNvSpPr/>
            <p:nvPr/>
          </p:nvSpPr>
          <p:spPr>
            <a:xfrm>
              <a:off x="3996925" y="1880125"/>
              <a:ext cx="87050" cy="67775"/>
            </a:xfrm>
            <a:custGeom>
              <a:avLst/>
              <a:gdLst/>
              <a:ahLst/>
              <a:cxnLst/>
              <a:rect l="l" t="t" r="r" b="b"/>
              <a:pathLst>
                <a:path w="3482" h="2711" extrusionOk="0">
                  <a:moveTo>
                    <a:pt x="1454" y="1"/>
                  </a:moveTo>
                  <a:cubicBezTo>
                    <a:pt x="1440" y="1"/>
                    <a:pt x="1425" y="1"/>
                    <a:pt x="1410" y="1"/>
                  </a:cubicBezTo>
                  <a:cubicBezTo>
                    <a:pt x="994" y="1"/>
                    <a:pt x="586" y="117"/>
                    <a:pt x="309" y="394"/>
                  </a:cubicBezTo>
                  <a:lnTo>
                    <a:pt x="1" y="2412"/>
                  </a:lnTo>
                  <a:cubicBezTo>
                    <a:pt x="380" y="2609"/>
                    <a:pt x="803" y="2710"/>
                    <a:pt x="1219" y="2710"/>
                  </a:cubicBezTo>
                  <a:cubicBezTo>
                    <a:pt x="1404" y="2710"/>
                    <a:pt x="1587" y="2691"/>
                    <a:pt x="1764" y="2650"/>
                  </a:cubicBezTo>
                  <a:cubicBezTo>
                    <a:pt x="2334" y="2512"/>
                    <a:pt x="2827" y="2150"/>
                    <a:pt x="3119" y="1665"/>
                  </a:cubicBezTo>
                  <a:cubicBezTo>
                    <a:pt x="3350" y="1264"/>
                    <a:pt x="3404" y="848"/>
                    <a:pt x="3481" y="386"/>
                  </a:cubicBezTo>
                  <a:cubicBezTo>
                    <a:pt x="3196" y="325"/>
                    <a:pt x="2912" y="255"/>
                    <a:pt x="2627" y="186"/>
                  </a:cubicBezTo>
                  <a:cubicBezTo>
                    <a:pt x="2241" y="97"/>
                    <a:pt x="1848" y="1"/>
                    <a:pt x="1454" y="1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8" name="Google Shape;2318;p13"/>
            <p:cNvSpPr/>
            <p:nvPr/>
          </p:nvSpPr>
          <p:spPr>
            <a:xfrm>
              <a:off x="3994150" y="1878200"/>
              <a:ext cx="91750" cy="71450"/>
            </a:xfrm>
            <a:custGeom>
              <a:avLst/>
              <a:gdLst/>
              <a:ahLst/>
              <a:cxnLst/>
              <a:rect l="l" t="t" r="r" b="b"/>
              <a:pathLst>
                <a:path w="3670" h="2858" extrusionOk="0">
                  <a:moveTo>
                    <a:pt x="1589" y="1"/>
                  </a:moveTo>
                  <a:cubicBezTo>
                    <a:pt x="1145" y="1"/>
                    <a:pt x="722" y="107"/>
                    <a:pt x="366" y="417"/>
                  </a:cubicBezTo>
                  <a:cubicBezTo>
                    <a:pt x="305" y="466"/>
                    <a:pt x="359" y="543"/>
                    <a:pt x="423" y="543"/>
                  </a:cubicBezTo>
                  <a:cubicBezTo>
                    <a:pt x="440" y="543"/>
                    <a:pt x="457" y="538"/>
                    <a:pt x="474" y="525"/>
                  </a:cubicBezTo>
                  <a:cubicBezTo>
                    <a:pt x="789" y="249"/>
                    <a:pt x="1162" y="159"/>
                    <a:pt x="1548" y="159"/>
                  </a:cubicBezTo>
                  <a:cubicBezTo>
                    <a:pt x="1851" y="159"/>
                    <a:pt x="2162" y="214"/>
                    <a:pt x="2460" y="278"/>
                  </a:cubicBezTo>
                  <a:cubicBezTo>
                    <a:pt x="2715" y="332"/>
                    <a:pt x="2992" y="371"/>
                    <a:pt x="3230" y="456"/>
                  </a:cubicBezTo>
                  <a:cubicBezTo>
                    <a:pt x="3569" y="586"/>
                    <a:pt x="3477" y="787"/>
                    <a:pt x="3392" y="1102"/>
                  </a:cubicBezTo>
                  <a:cubicBezTo>
                    <a:pt x="3123" y="2144"/>
                    <a:pt x="2246" y="2690"/>
                    <a:pt x="1298" y="2690"/>
                  </a:cubicBezTo>
                  <a:cubicBezTo>
                    <a:pt x="915" y="2690"/>
                    <a:pt x="520" y="2601"/>
                    <a:pt x="150" y="2419"/>
                  </a:cubicBezTo>
                  <a:cubicBezTo>
                    <a:pt x="138" y="2413"/>
                    <a:pt x="127" y="2410"/>
                    <a:pt x="115" y="2410"/>
                  </a:cubicBezTo>
                  <a:cubicBezTo>
                    <a:pt x="47" y="2410"/>
                    <a:pt x="0" y="2517"/>
                    <a:pt x="73" y="2550"/>
                  </a:cubicBezTo>
                  <a:cubicBezTo>
                    <a:pt x="475" y="2745"/>
                    <a:pt x="910" y="2857"/>
                    <a:pt x="1342" y="2857"/>
                  </a:cubicBezTo>
                  <a:cubicBezTo>
                    <a:pt x="1714" y="2857"/>
                    <a:pt x="2084" y="2774"/>
                    <a:pt x="2430" y="2589"/>
                  </a:cubicBezTo>
                  <a:cubicBezTo>
                    <a:pt x="3269" y="2150"/>
                    <a:pt x="3515" y="1364"/>
                    <a:pt x="3662" y="486"/>
                  </a:cubicBezTo>
                  <a:cubicBezTo>
                    <a:pt x="3669" y="448"/>
                    <a:pt x="3654" y="402"/>
                    <a:pt x="3616" y="394"/>
                  </a:cubicBezTo>
                  <a:cubicBezTo>
                    <a:pt x="3001" y="250"/>
                    <a:pt x="2270" y="1"/>
                    <a:pt x="1589" y="1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9" name="Google Shape;2319;p13"/>
            <p:cNvSpPr/>
            <p:nvPr/>
          </p:nvSpPr>
          <p:spPr>
            <a:xfrm>
              <a:off x="3928775" y="1803125"/>
              <a:ext cx="96675" cy="108225"/>
            </a:xfrm>
            <a:custGeom>
              <a:avLst/>
              <a:gdLst/>
              <a:ahLst/>
              <a:cxnLst/>
              <a:rect l="l" t="t" r="r" b="b"/>
              <a:pathLst>
                <a:path w="3867" h="4329" extrusionOk="0">
                  <a:moveTo>
                    <a:pt x="2965" y="1"/>
                  </a:moveTo>
                  <a:lnTo>
                    <a:pt x="2965" y="1"/>
                  </a:lnTo>
                  <a:cubicBezTo>
                    <a:pt x="2734" y="70"/>
                    <a:pt x="2503" y="193"/>
                    <a:pt x="2295" y="309"/>
                  </a:cubicBezTo>
                  <a:cubicBezTo>
                    <a:pt x="1225" y="917"/>
                    <a:pt x="0" y="2365"/>
                    <a:pt x="147" y="4329"/>
                  </a:cubicBezTo>
                  <a:lnTo>
                    <a:pt x="3135" y="3828"/>
                  </a:lnTo>
                  <a:cubicBezTo>
                    <a:pt x="3458" y="3782"/>
                    <a:pt x="3751" y="3243"/>
                    <a:pt x="3797" y="2750"/>
                  </a:cubicBezTo>
                  <a:cubicBezTo>
                    <a:pt x="3866" y="2072"/>
                    <a:pt x="3150" y="1225"/>
                    <a:pt x="3019" y="940"/>
                  </a:cubicBezTo>
                  <a:cubicBezTo>
                    <a:pt x="2888" y="663"/>
                    <a:pt x="2834" y="263"/>
                    <a:pt x="2965" y="1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0" name="Google Shape;2320;p13"/>
            <p:cNvSpPr/>
            <p:nvPr/>
          </p:nvSpPr>
          <p:spPr>
            <a:xfrm>
              <a:off x="3927800" y="1801275"/>
              <a:ext cx="99950" cy="111950"/>
            </a:xfrm>
            <a:custGeom>
              <a:avLst/>
              <a:gdLst/>
              <a:ahLst/>
              <a:cxnLst/>
              <a:rect l="l" t="t" r="r" b="b"/>
              <a:pathLst>
                <a:path w="3998" h="4478" extrusionOk="0">
                  <a:moveTo>
                    <a:pt x="3005" y="1"/>
                  </a:moveTo>
                  <a:cubicBezTo>
                    <a:pt x="2997" y="1"/>
                    <a:pt x="2989" y="2"/>
                    <a:pt x="2981" y="6"/>
                  </a:cubicBezTo>
                  <a:cubicBezTo>
                    <a:pt x="1164" y="660"/>
                    <a:pt x="1" y="2478"/>
                    <a:pt x="109" y="4403"/>
                  </a:cubicBezTo>
                  <a:cubicBezTo>
                    <a:pt x="113" y="4453"/>
                    <a:pt x="153" y="4478"/>
                    <a:pt x="192" y="4478"/>
                  </a:cubicBezTo>
                  <a:cubicBezTo>
                    <a:pt x="230" y="4478"/>
                    <a:pt x="267" y="4453"/>
                    <a:pt x="263" y="4403"/>
                  </a:cubicBezTo>
                  <a:cubicBezTo>
                    <a:pt x="165" y="2598"/>
                    <a:pt x="1204" y="888"/>
                    <a:pt x="2883" y="207"/>
                  </a:cubicBezTo>
                  <a:lnTo>
                    <a:pt x="2883" y="207"/>
                  </a:lnTo>
                  <a:cubicBezTo>
                    <a:pt x="2786" y="657"/>
                    <a:pt x="2979" y="1050"/>
                    <a:pt x="3228" y="1430"/>
                  </a:cubicBezTo>
                  <a:cubicBezTo>
                    <a:pt x="3405" y="1715"/>
                    <a:pt x="3605" y="2015"/>
                    <a:pt x="3697" y="2347"/>
                  </a:cubicBezTo>
                  <a:cubicBezTo>
                    <a:pt x="3836" y="2816"/>
                    <a:pt x="3721" y="3663"/>
                    <a:pt x="3151" y="3825"/>
                  </a:cubicBezTo>
                  <a:cubicBezTo>
                    <a:pt x="3067" y="3853"/>
                    <a:pt x="3091" y="3976"/>
                    <a:pt x="3170" y="3976"/>
                  </a:cubicBezTo>
                  <a:cubicBezTo>
                    <a:pt x="3179" y="3976"/>
                    <a:pt x="3187" y="3974"/>
                    <a:pt x="3197" y="3972"/>
                  </a:cubicBezTo>
                  <a:cubicBezTo>
                    <a:pt x="3782" y="3802"/>
                    <a:pt x="3998" y="2970"/>
                    <a:pt x="3882" y="2431"/>
                  </a:cubicBezTo>
                  <a:cubicBezTo>
                    <a:pt x="3705" y="1638"/>
                    <a:pt x="2758" y="960"/>
                    <a:pt x="3081" y="98"/>
                  </a:cubicBezTo>
                  <a:cubicBezTo>
                    <a:pt x="3094" y="52"/>
                    <a:pt x="3052" y="1"/>
                    <a:pt x="3005" y="1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1" name="Google Shape;2321;p13"/>
            <p:cNvSpPr/>
            <p:nvPr/>
          </p:nvSpPr>
          <p:spPr>
            <a:xfrm>
              <a:off x="3938375" y="1977200"/>
              <a:ext cx="118250" cy="37175"/>
            </a:xfrm>
            <a:custGeom>
              <a:avLst/>
              <a:gdLst/>
              <a:ahLst/>
              <a:cxnLst/>
              <a:rect l="l" t="t" r="r" b="b"/>
              <a:pathLst>
                <a:path w="4730" h="1487" extrusionOk="0">
                  <a:moveTo>
                    <a:pt x="109" y="0"/>
                  </a:moveTo>
                  <a:cubicBezTo>
                    <a:pt x="54" y="0"/>
                    <a:pt x="0" y="77"/>
                    <a:pt x="48" y="130"/>
                  </a:cubicBezTo>
                  <a:cubicBezTo>
                    <a:pt x="571" y="677"/>
                    <a:pt x="1372" y="962"/>
                    <a:pt x="2073" y="1170"/>
                  </a:cubicBezTo>
                  <a:cubicBezTo>
                    <a:pt x="2790" y="1382"/>
                    <a:pt x="3529" y="1486"/>
                    <a:pt x="4272" y="1486"/>
                  </a:cubicBezTo>
                  <a:cubicBezTo>
                    <a:pt x="4391" y="1486"/>
                    <a:pt x="4510" y="1483"/>
                    <a:pt x="4630" y="1478"/>
                  </a:cubicBezTo>
                  <a:cubicBezTo>
                    <a:pt x="4727" y="1471"/>
                    <a:pt x="4730" y="1324"/>
                    <a:pt x="4637" y="1324"/>
                  </a:cubicBezTo>
                  <a:cubicBezTo>
                    <a:pt x="4635" y="1324"/>
                    <a:pt x="4632" y="1324"/>
                    <a:pt x="4630" y="1324"/>
                  </a:cubicBezTo>
                  <a:cubicBezTo>
                    <a:pt x="4500" y="1330"/>
                    <a:pt x="4371" y="1334"/>
                    <a:pt x="4241" y="1334"/>
                  </a:cubicBezTo>
                  <a:cubicBezTo>
                    <a:pt x="3586" y="1334"/>
                    <a:pt x="2933" y="1251"/>
                    <a:pt x="2296" y="1078"/>
                  </a:cubicBezTo>
                  <a:cubicBezTo>
                    <a:pt x="1557" y="877"/>
                    <a:pt x="702" y="592"/>
                    <a:pt x="156" y="23"/>
                  </a:cubicBezTo>
                  <a:cubicBezTo>
                    <a:pt x="142" y="7"/>
                    <a:pt x="125" y="0"/>
                    <a:pt x="109" y="0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2" name="Google Shape;2322;p13"/>
            <p:cNvSpPr/>
            <p:nvPr/>
          </p:nvSpPr>
          <p:spPr>
            <a:xfrm>
              <a:off x="3906450" y="1969225"/>
              <a:ext cx="56500" cy="85425"/>
            </a:xfrm>
            <a:custGeom>
              <a:avLst/>
              <a:gdLst/>
              <a:ahLst/>
              <a:cxnLst/>
              <a:rect l="l" t="t" r="r" b="b"/>
              <a:pathLst>
                <a:path w="2260" h="3417" extrusionOk="0">
                  <a:moveTo>
                    <a:pt x="660" y="1"/>
                  </a:moveTo>
                  <a:cubicBezTo>
                    <a:pt x="649" y="1"/>
                    <a:pt x="636" y="4"/>
                    <a:pt x="624" y="10"/>
                  </a:cubicBezTo>
                  <a:cubicBezTo>
                    <a:pt x="0" y="311"/>
                    <a:pt x="378" y="1258"/>
                    <a:pt x="585" y="1720"/>
                  </a:cubicBezTo>
                  <a:cubicBezTo>
                    <a:pt x="901" y="2429"/>
                    <a:pt x="1425" y="3029"/>
                    <a:pt x="2110" y="3407"/>
                  </a:cubicBezTo>
                  <a:cubicBezTo>
                    <a:pt x="2123" y="3413"/>
                    <a:pt x="2135" y="3416"/>
                    <a:pt x="2146" y="3416"/>
                  </a:cubicBezTo>
                  <a:cubicBezTo>
                    <a:pt x="2214" y="3416"/>
                    <a:pt x="2260" y="3314"/>
                    <a:pt x="2187" y="3268"/>
                  </a:cubicBezTo>
                  <a:cubicBezTo>
                    <a:pt x="1702" y="3006"/>
                    <a:pt x="1309" y="2636"/>
                    <a:pt x="1009" y="2182"/>
                  </a:cubicBezTo>
                  <a:cubicBezTo>
                    <a:pt x="755" y="1789"/>
                    <a:pt x="39" y="465"/>
                    <a:pt x="701" y="141"/>
                  </a:cubicBezTo>
                  <a:cubicBezTo>
                    <a:pt x="773" y="102"/>
                    <a:pt x="728" y="1"/>
                    <a:pt x="660" y="1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3" name="Google Shape;2323;p13"/>
            <p:cNvSpPr/>
            <p:nvPr/>
          </p:nvSpPr>
          <p:spPr>
            <a:xfrm>
              <a:off x="3969175" y="1888625"/>
              <a:ext cx="115950" cy="34125"/>
            </a:xfrm>
            <a:custGeom>
              <a:avLst/>
              <a:gdLst/>
              <a:ahLst/>
              <a:cxnLst/>
              <a:rect l="l" t="t" r="r" b="b"/>
              <a:pathLst>
                <a:path w="4638" h="1365" extrusionOk="0">
                  <a:moveTo>
                    <a:pt x="4527" y="1"/>
                  </a:moveTo>
                  <a:cubicBezTo>
                    <a:pt x="4509" y="1"/>
                    <a:pt x="4492" y="7"/>
                    <a:pt x="4476" y="23"/>
                  </a:cubicBezTo>
                  <a:cubicBezTo>
                    <a:pt x="3638" y="822"/>
                    <a:pt x="2532" y="1216"/>
                    <a:pt x="1406" y="1216"/>
                  </a:cubicBezTo>
                  <a:cubicBezTo>
                    <a:pt x="980" y="1216"/>
                    <a:pt x="551" y="1159"/>
                    <a:pt x="133" y="1047"/>
                  </a:cubicBezTo>
                  <a:cubicBezTo>
                    <a:pt x="125" y="1046"/>
                    <a:pt x="118" y="1045"/>
                    <a:pt x="112" y="1045"/>
                  </a:cubicBezTo>
                  <a:cubicBezTo>
                    <a:pt x="28" y="1045"/>
                    <a:pt x="1" y="1172"/>
                    <a:pt x="86" y="1194"/>
                  </a:cubicBezTo>
                  <a:cubicBezTo>
                    <a:pt x="518" y="1307"/>
                    <a:pt x="960" y="1365"/>
                    <a:pt x="1399" y="1365"/>
                  </a:cubicBezTo>
                  <a:cubicBezTo>
                    <a:pt x="2568" y="1365"/>
                    <a:pt x="3716" y="959"/>
                    <a:pt x="4584" y="131"/>
                  </a:cubicBezTo>
                  <a:cubicBezTo>
                    <a:pt x="4637" y="77"/>
                    <a:pt x="4585" y="1"/>
                    <a:pt x="4527" y="1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4" name="Google Shape;2324;p13"/>
            <p:cNvSpPr/>
            <p:nvPr/>
          </p:nvSpPr>
          <p:spPr>
            <a:xfrm>
              <a:off x="3834075" y="1804725"/>
              <a:ext cx="49125" cy="79175"/>
            </a:xfrm>
            <a:custGeom>
              <a:avLst/>
              <a:gdLst/>
              <a:ahLst/>
              <a:cxnLst/>
              <a:rect l="l" t="t" r="r" b="b"/>
              <a:pathLst>
                <a:path w="1965" h="3167" extrusionOk="0">
                  <a:moveTo>
                    <a:pt x="108" y="0"/>
                  </a:moveTo>
                  <a:cubicBezTo>
                    <a:pt x="52" y="0"/>
                    <a:pt x="1" y="55"/>
                    <a:pt x="38" y="114"/>
                  </a:cubicBezTo>
                  <a:cubicBezTo>
                    <a:pt x="516" y="784"/>
                    <a:pt x="46" y="1569"/>
                    <a:pt x="392" y="2278"/>
                  </a:cubicBezTo>
                  <a:cubicBezTo>
                    <a:pt x="685" y="2856"/>
                    <a:pt x="1239" y="3048"/>
                    <a:pt x="1832" y="3164"/>
                  </a:cubicBezTo>
                  <a:cubicBezTo>
                    <a:pt x="1840" y="3165"/>
                    <a:pt x="1847" y="3166"/>
                    <a:pt x="1853" y="3166"/>
                  </a:cubicBezTo>
                  <a:cubicBezTo>
                    <a:pt x="1937" y="3166"/>
                    <a:pt x="1964" y="3039"/>
                    <a:pt x="1879" y="3017"/>
                  </a:cubicBezTo>
                  <a:cubicBezTo>
                    <a:pt x="1039" y="2848"/>
                    <a:pt x="354" y="2432"/>
                    <a:pt x="385" y="1485"/>
                  </a:cubicBezTo>
                  <a:cubicBezTo>
                    <a:pt x="408" y="946"/>
                    <a:pt x="500" y="499"/>
                    <a:pt x="177" y="37"/>
                  </a:cubicBezTo>
                  <a:cubicBezTo>
                    <a:pt x="158" y="11"/>
                    <a:pt x="132" y="0"/>
                    <a:pt x="108" y="0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5" name="Google Shape;2325;p13"/>
            <p:cNvSpPr/>
            <p:nvPr/>
          </p:nvSpPr>
          <p:spPr>
            <a:xfrm>
              <a:off x="3990000" y="1802975"/>
              <a:ext cx="22550" cy="88475"/>
            </a:xfrm>
            <a:custGeom>
              <a:avLst/>
              <a:gdLst/>
              <a:ahLst/>
              <a:cxnLst/>
              <a:rect l="l" t="t" r="r" b="b"/>
              <a:pathLst>
                <a:path w="902" h="3539" extrusionOk="0">
                  <a:moveTo>
                    <a:pt x="434" y="1"/>
                  </a:moveTo>
                  <a:cubicBezTo>
                    <a:pt x="410" y="1"/>
                    <a:pt x="387" y="12"/>
                    <a:pt x="370" y="38"/>
                  </a:cubicBezTo>
                  <a:cubicBezTo>
                    <a:pt x="162" y="369"/>
                    <a:pt x="93" y="746"/>
                    <a:pt x="139" y="1139"/>
                  </a:cubicBezTo>
                  <a:cubicBezTo>
                    <a:pt x="201" y="1632"/>
                    <a:pt x="901" y="3133"/>
                    <a:pt x="154" y="3388"/>
                  </a:cubicBezTo>
                  <a:cubicBezTo>
                    <a:pt x="71" y="3415"/>
                    <a:pt x="94" y="3538"/>
                    <a:pt x="168" y="3538"/>
                  </a:cubicBezTo>
                  <a:cubicBezTo>
                    <a:pt x="176" y="3538"/>
                    <a:pt x="184" y="3537"/>
                    <a:pt x="193" y="3534"/>
                  </a:cubicBezTo>
                  <a:cubicBezTo>
                    <a:pt x="609" y="3395"/>
                    <a:pt x="647" y="2872"/>
                    <a:pt x="609" y="2502"/>
                  </a:cubicBezTo>
                  <a:cubicBezTo>
                    <a:pt x="532" y="1678"/>
                    <a:pt x="0" y="908"/>
                    <a:pt x="501" y="115"/>
                  </a:cubicBezTo>
                  <a:cubicBezTo>
                    <a:pt x="538" y="56"/>
                    <a:pt x="487" y="1"/>
                    <a:pt x="434" y="1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6" name="Google Shape;2326;p13"/>
            <p:cNvSpPr/>
            <p:nvPr/>
          </p:nvSpPr>
          <p:spPr>
            <a:xfrm>
              <a:off x="3885275" y="1827200"/>
              <a:ext cx="81825" cy="76650"/>
            </a:xfrm>
            <a:custGeom>
              <a:avLst/>
              <a:gdLst/>
              <a:ahLst/>
              <a:cxnLst/>
              <a:rect l="l" t="t" r="r" b="b"/>
              <a:pathLst>
                <a:path w="3273" h="3066" extrusionOk="0">
                  <a:moveTo>
                    <a:pt x="1910" y="0"/>
                  </a:moveTo>
                  <a:lnTo>
                    <a:pt x="1910" y="0"/>
                  </a:lnTo>
                  <a:cubicBezTo>
                    <a:pt x="1898" y="26"/>
                    <a:pt x="1889" y="52"/>
                    <a:pt x="1881" y="78"/>
                  </a:cubicBezTo>
                  <a:lnTo>
                    <a:pt x="1881" y="78"/>
                  </a:lnTo>
                  <a:cubicBezTo>
                    <a:pt x="1892" y="53"/>
                    <a:pt x="1901" y="27"/>
                    <a:pt x="1910" y="0"/>
                  </a:cubicBezTo>
                  <a:close/>
                  <a:moveTo>
                    <a:pt x="1881" y="78"/>
                  </a:moveTo>
                  <a:lnTo>
                    <a:pt x="1881" y="78"/>
                  </a:lnTo>
                  <a:cubicBezTo>
                    <a:pt x="1680" y="562"/>
                    <a:pt x="1104" y="851"/>
                    <a:pt x="716" y="1217"/>
                  </a:cubicBezTo>
                  <a:cubicBezTo>
                    <a:pt x="223" y="1672"/>
                    <a:pt x="0" y="2380"/>
                    <a:pt x="139" y="3042"/>
                  </a:cubicBezTo>
                  <a:lnTo>
                    <a:pt x="2942" y="3065"/>
                  </a:lnTo>
                  <a:cubicBezTo>
                    <a:pt x="3265" y="2665"/>
                    <a:pt x="3273" y="2049"/>
                    <a:pt x="2957" y="1618"/>
                  </a:cubicBezTo>
                  <a:cubicBezTo>
                    <a:pt x="2749" y="1340"/>
                    <a:pt x="2449" y="1148"/>
                    <a:pt x="2203" y="901"/>
                  </a:cubicBezTo>
                  <a:cubicBezTo>
                    <a:pt x="1977" y="676"/>
                    <a:pt x="1803" y="360"/>
                    <a:pt x="1881" y="78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7" name="Google Shape;2327;p13"/>
            <p:cNvSpPr/>
            <p:nvPr/>
          </p:nvSpPr>
          <p:spPr>
            <a:xfrm>
              <a:off x="3884500" y="1825400"/>
              <a:ext cx="87225" cy="80200"/>
            </a:xfrm>
            <a:custGeom>
              <a:avLst/>
              <a:gdLst/>
              <a:ahLst/>
              <a:cxnLst/>
              <a:rect l="l" t="t" r="r" b="b"/>
              <a:pathLst>
                <a:path w="3489" h="3208" extrusionOk="0">
                  <a:moveTo>
                    <a:pt x="1941" y="0"/>
                  </a:moveTo>
                  <a:cubicBezTo>
                    <a:pt x="1910" y="0"/>
                    <a:pt x="1879" y="16"/>
                    <a:pt x="1864" y="49"/>
                  </a:cubicBezTo>
                  <a:cubicBezTo>
                    <a:pt x="1602" y="727"/>
                    <a:pt x="832" y="973"/>
                    <a:pt x="432" y="1543"/>
                  </a:cubicBezTo>
                  <a:cubicBezTo>
                    <a:pt x="93" y="2013"/>
                    <a:pt x="0" y="2575"/>
                    <a:pt x="93" y="3137"/>
                  </a:cubicBezTo>
                  <a:cubicBezTo>
                    <a:pt x="99" y="3174"/>
                    <a:pt x="125" y="3190"/>
                    <a:pt x="154" y="3190"/>
                  </a:cubicBezTo>
                  <a:cubicBezTo>
                    <a:pt x="198" y="3190"/>
                    <a:pt x="248" y="3152"/>
                    <a:pt x="239" y="3091"/>
                  </a:cubicBezTo>
                  <a:cubicBezTo>
                    <a:pt x="108" y="2236"/>
                    <a:pt x="470" y="1590"/>
                    <a:pt x="1132" y="1074"/>
                  </a:cubicBezTo>
                  <a:cubicBezTo>
                    <a:pt x="1398" y="864"/>
                    <a:pt x="1656" y="672"/>
                    <a:pt x="1841" y="410"/>
                  </a:cubicBezTo>
                  <a:lnTo>
                    <a:pt x="1841" y="410"/>
                  </a:lnTo>
                  <a:cubicBezTo>
                    <a:pt x="1885" y="688"/>
                    <a:pt x="2069" y="927"/>
                    <a:pt x="2287" y="1135"/>
                  </a:cubicBezTo>
                  <a:cubicBezTo>
                    <a:pt x="2873" y="1674"/>
                    <a:pt x="3489" y="2267"/>
                    <a:pt x="2911" y="3099"/>
                  </a:cubicBezTo>
                  <a:cubicBezTo>
                    <a:pt x="2868" y="3153"/>
                    <a:pt x="2920" y="3208"/>
                    <a:pt x="2977" y="3208"/>
                  </a:cubicBezTo>
                  <a:cubicBezTo>
                    <a:pt x="3000" y="3208"/>
                    <a:pt x="3024" y="3199"/>
                    <a:pt x="3042" y="3176"/>
                  </a:cubicBezTo>
                  <a:cubicBezTo>
                    <a:pt x="3304" y="2799"/>
                    <a:pt x="3373" y="2329"/>
                    <a:pt x="3196" y="1905"/>
                  </a:cubicBezTo>
                  <a:cubicBezTo>
                    <a:pt x="2927" y="1266"/>
                    <a:pt x="1779" y="889"/>
                    <a:pt x="2010" y="96"/>
                  </a:cubicBezTo>
                  <a:cubicBezTo>
                    <a:pt x="2029" y="35"/>
                    <a:pt x="1986" y="0"/>
                    <a:pt x="1941" y="0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8" name="Google Shape;2328;p13"/>
            <p:cNvSpPr/>
            <p:nvPr/>
          </p:nvSpPr>
          <p:spPr>
            <a:xfrm>
              <a:off x="3936275" y="1849925"/>
              <a:ext cx="80500" cy="87875"/>
            </a:xfrm>
            <a:custGeom>
              <a:avLst/>
              <a:gdLst/>
              <a:ahLst/>
              <a:cxnLst/>
              <a:rect l="l" t="t" r="r" b="b"/>
              <a:pathLst>
                <a:path w="3220" h="3515" extrusionOk="0">
                  <a:moveTo>
                    <a:pt x="3043" y="0"/>
                  </a:moveTo>
                  <a:lnTo>
                    <a:pt x="3043" y="0"/>
                  </a:lnTo>
                  <a:cubicBezTo>
                    <a:pt x="3035" y="439"/>
                    <a:pt x="2696" y="793"/>
                    <a:pt x="2296" y="1001"/>
                  </a:cubicBezTo>
                  <a:cubicBezTo>
                    <a:pt x="1903" y="1209"/>
                    <a:pt x="1449" y="1294"/>
                    <a:pt x="1025" y="1456"/>
                  </a:cubicBezTo>
                  <a:cubicBezTo>
                    <a:pt x="601" y="1610"/>
                    <a:pt x="186" y="1856"/>
                    <a:pt x="1" y="2257"/>
                  </a:cubicBezTo>
                  <a:lnTo>
                    <a:pt x="740" y="3466"/>
                  </a:lnTo>
                  <a:cubicBezTo>
                    <a:pt x="871" y="3499"/>
                    <a:pt x="1002" y="3515"/>
                    <a:pt x="1132" y="3515"/>
                  </a:cubicBezTo>
                  <a:cubicBezTo>
                    <a:pt x="1846" y="3515"/>
                    <a:pt x="2523" y="3044"/>
                    <a:pt x="2842" y="2418"/>
                  </a:cubicBezTo>
                  <a:cubicBezTo>
                    <a:pt x="3220" y="1687"/>
                    <a:pt x="3197" y="816"/>
                    <a:pt x="3043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9" name="Google Shape;2329;p13"/>
            <p:cNvSpPr/>
            <p:nvPr/>
          </p:nvSpPr>
          <p:spPr>
            <a:xfrm>
              <a:off x="3933950" y="1847925"/>
              <a:ext cx="85150" cy="91400"/>
            </a:xfrm>
            <a:custGeom>
              <a:avLst/>
              <a:gdLst/>
              <a:ahLst/>
              <a:cxnLst/>
              <a:rect l="l" t="t" r="r" b="b"/>
              <a:pathLst>
                <a:path w="3406" h="3656" extrusionOk="0">
                  <a:moveTo>
                    <a:pt x="3144" y="1"/>
                  </a:moveTo>
                  <a:cubicBezTo>
                    <a:pt x="3106" y="1"/>
                    <a:pt x="3063" y="32"/>
                    <a:pt x="3059" y="80"/>
                  </a:cubicBezTo>
                  <a:cubicBezTo>
                    <a:pt x="2959" y="1051"/>
                    <a:pt x="1834" y="1181"/>
                    <a:pt x="1103" y="1459"/>
                  </a:cubicBezTo>
                  <a:cubicBezTo>
                    <a:pt x="648" y="1628"/>
                    <a:pt x="263" y="1867"/>
                    <a:pt x="32" y="2298"/>
                  </a:cubicBezTo>
                  <a:cubicBezTo>
                    <a:pt x="1" y="2361"/>
                    <a:pt x="51" y="2417"/>
                    <a:pt x="102" y="2417"/>
                  </a:cubicBezTo>
                  <a:cubicBezTo>
                    <a:pt x="125" y="2417"/>
                    <a:pt x="148" y="2405"/>
                    <a:pt x="163" y="2375"/>
                  </a:cubicBezTo>
                  <a:cubicBezTo>
                    <a:pt x="743" y="1292"/>
                    <a:pt x="2649" y="1585"/>
                    <a:pt x="3117" y="468"/>
                  </a:cubicBezTo>
                  <a:lnTo>
                    <a:pt x="3117" y="468"/>
                  </a:lnTo>
                  <a:cubicBezTo>
                    <a:pt x="3208" y="1165"/>
                    <a:pt x="3188" y="1901"/>
                    <a:pt x="2835" y="2521"/>
                  </a:cubicBezTo>
                  <a:cubicBezTo>
                    <a:pt x="2494" y="3119"/>
                    <a:pt x="1878" y="3504"/>
                    <a:pt x="1207" y="3504"/>
                  </a:cubicBezTo>
                  <a:cubicBezTo>
                    <a:pt x="1091" y="3504"/>
                    <a:pt x="974" y="3492"/>
                    <a:pt x="856" y="3469"/>
                  </a:cubicBezTo>
                  <a:cubicBezTo>
                    <a:pt x="851" y="3468"/>
                    <a:pt x="846" y="3467"/>
                    <a:pt x="842" y="3467"/>
                  </a:cubicBezTo>
                  <a:cubicBezTo>
                    <a:pt x="753" y="3467"/>
                    <a:pt x="723" y="3600"/>
                    <a:pt x="818" y="3615"/>
                  </a:cubicBezTo>
                  <a:cubicBezTo>
                    <a:pt x="951" y="3642"/>
                    <a:pt x="1083" y="3656"/>
                    <a:pt x="1214" y="3656"/>
                  </a:cubicBezTo>
                  <a:cubicBezTo>
                    <a:pt x="1855" y="3656"/>
                    <a:pt x="2453" y="3336"/>
                    <a:pt x="2843" y="2799"/>
                  </a:cubicBezTo>
                  <a:cubicBezTo>
                    <a:pt x="3405" y="2016"/>
                    <a:pt x="3368" y="993"/>
                    <a:pt x="3211" y="93"/>
                  </a:cubicBezTo>
                  <a:lnTo>
                    <a:pt x="3211" y="93"/>
                  </a:lnTo>
                  <a:cubicBezTo>
                    <a:pt x="3212" y="89"/>
                    <a:pt x="3212" y="84"/>
                    <a:pt x="3213" y="80"/>
                  </a:cubicBezTo>
                  <a:cubicBezTo>
                    <a:pt x="3211" y="80"/>
                    <a:pt x="3210" y="80"/>
                    <a:pt x="3209" y="80"/>
                  </a:cubicBezTo>
                  <a:lnTo>
                    <a:pt x="3209" y="80"/>
                  </a:lnTo>
                  <a:cubicBezTo>
                    <a:pt x="3208" y="72"/>
                    <a:pt x="3206" y="65"/>
                    <a:pt x="3205" y="57"/>
                  </a:cubicBezTo>
                  <a:cubicBezTo>
                    <a:pt x="3198" y="18"/>
                    <a:pt x="3172" y="1"/>
                    <a:pt x="3144" y="1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0" name="Google Shape;2330;p13"/>
            <p:cNvSpPr/>
            <p:nvPr/>
          </p:nvSpPr>
          <p:spPr>
            <a:xfrm>
              <a:off x="3799875" y="1864925"/>
              <a:ext cx="92525" cy="90050"/>
            </a:xfrm>
            <a:custGeom>
              <a:avLst/>
              <a:gdLst/>
              <a:ahLst/>
              <a:cxnLst/>
              <a:rect l="l" t="t" r="r" b="b"/>
              <a:pathLst>
                <a:path w="3701" h="3602" extrusionOk="0">
                  <a:moveTo>
                    <a:pt x="490" y="1"/>
                  </a:moveTo>
                  <a:cubicBezTo>
                    <a:pt x="0" y="2792"/>
                    <a:pt x="2388" y="3601"/>
                    <a:pt x="3414" y="3601"/>
                  </a:cubicBezTo>
                  <a:cubicBezTo>
                    <a:pt x="3486" y="3601"/>
                    <a:pt x="3551" y="3597"/>
                    <a:pt x="3609" y="3589"/>
                  </a:cubicBezTo>
                  <a:lnTo>
                    <a:pt x="3701" y="1626"/>
                  </a:lnTo>
                  <a:cubicBezTo>
                    <a:pt x="3485" y="1387"/>
                    <a:pt x="3200" y="1187"/>
                    <a:pt x="2885" y="1064"/>
                  </a:cubicBezTo>
                  <a:cubicBezTo>
                    <a:pt x="2453" y="894"/>
                    <a:pt x="1984" y="871"/>
                    <a:pt x="1537" y="756"/>
                  </a:cubicBezTo>
                  <a:cubicBezTo>
                    <a:pt x="1090" y="640"/>
                    <a:pt x="420" y="417"/>
                    <a:pt x="490" y="1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1" name="Google Shape;2331;p13"/>
            <p:cNvSpPr/>
            <p:nvPr/>
          </p:nvSpPr>
          <p:spPr>
            <a:xfrm>
              <a:off x="3805750" y="1863200"/>
              <a:ext cx="89175" cy="93725"/>
            </a:xfrm>
            <a:custGeom>
              <a:avLst/>
              <a:gdLst/>
              <a:ahLst/>
              <a:cxnLst/>
              <a:rect l="l" t="t" r="r" b="b"/>
              <a:pathLst>
                <a:path w="3567" h="3749" extrusionOk="0">
                  <a:moveTo>
                    <a:pt x="248" y="1"/>
                  </a:moveTo>
                  <a:cubicBezTo>
                    <a:pt x="215" y="1"/>
                    <a:pt x="185" y="17"/>
                    <a:pt x="178" y="54"/>
                  </a:cubicBezTo>
                  <a:cubicBezTo>
                    <a:pt x="1" y="1179"/>
                    <a:pt x="239" y="2303"/>
                    <a:pt x="1171" y="3035"/>
                  </a:cubicBezTo>
                  <a:cubicBezTo>
                    <a:pt x="1700" y="3447"/>
                    <a:pt x="2438" y="3749"/>
                    <a:pt x="3127" y="3749"/>
                  </a:cubicBezTo>
                  <a:cubicBezTo>
                    <a:pt x="3210" y="3749"/>
                    <a:pt x="3292" y="3745"/>
                    <a:pt x="3374" y="3736"/>
                  </a:cubicBezTo>
                  <a:cubicBezTo>
                    <a:pt x="3471" y="3728"/>
                    <a:pt x="3474" y="3581"/>
                    <a:pt x="3381" y="3581"/>
                  </a:cubicBezTo>
                  <a:cubicBezTo>
                    <a:pt x="3378" y="3581"/>
                    <a:pt x="3376" y="3581"/>
                    <a:pt x="3374" y="3581"/>
                  </a:cubicBezTo>
                  <a:cubicBezTo>
                    <a:pt x="3294" y="3591"/>
                    <a:pt x="3214" y="3595"/>
                    <a:pt x="3133" y="3595"/>
                  </a:cubicBezTo>
                  <a:cubicBezTo>
                    <a:pt x="2544" y="3595"/>
                    <a:pt x="1921" y="3360"/>
                    <a:pt x="1441" y="3042"/>
                  </a:cubicBezTo>
                  <a:cubicBezTo>
                    <a:pt x="533" y="2435"/>
                    <a:pt x="208" y="1448"/>
                    <a:pt x="287" y="414"/>
                  </a:cubicBezTo>
                  <a:lnTo>
                    <a:pt x="287" y="414"/>
                  </a:lnTo>
                  <a:cubicBezTo>
                    <a:pt x="443" y="618"/>
                    <a:pt x="738" y="730"/>
                    <a:pt x="986" y="809"/>
                  </a:cubicBezTo>
                  <a:cubicBezTo>
                    <a:pt x="1849" y="1102"/>
                    <a:pt x="2727" y="1040"/>
                    <a:pt x="3412" y="1749"/>
                  </a:cubicBezTo>
                  <a:cubicBezTo>
                    <a:pt x="3427" y="1767"/>
                    <a:pt x="3445" y="1775"/>
                    <a:pt x="3462" y="1775"/>
                  </a:cubicBezTo>
                  <a:cubicBezTo>
                    <a:pt x="3516" y="1775"/>
                    <a:pt x="3567" y="1699"/>
                    <a:pt x="3520" y="1641"/>
                  </a:cubicBezTo>
                  <a:cubicBezTo>
                    <a:pt x="3119" y="1225"/>
                    <a:pt x="2650" y="1017"/>
                    <a:pt x="2088" y="902"/>
                  </a:cubicBezTo>
                  <a:cubicBezTo>
                    <a:pt x="1656" y="817"/>
                    <a:pt x="309" y="709"/>
                    <a:pt x="332" y="70"/>
                  </a:cubicBezTo>
                  <a:cubicBezTo>
                    <a:pt x="332" y="27"/>
                    <a:pt x="289" y="1"/>
                    <a:pt x="248" y="1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2" name="Google Shape;2332;p13"/>
            <p:cNvSpPr/>
            <p:nvPr/>
          </p:nvSpPr>
          <p:spPr>
            <a:xfrm>
              <a:off x="3804925" y="1863200"/>
              <a:ext cx="86525" cy="75775"/>
            </a:xfrm>
            <a:custGeom>
              <a:avLst/>
              <a:gdLst/>
              <a:ahLst/>
              <a:cxnLst/>
              <a:rect l="l" t="t" r="r" b="b"/>
              <a:pathLst>
                <a:path w="3461" h="3031" extrusionOk="0">
                  <a:moveTo>
                    <a:pt x="268" y="1"/>
                  </a:moveTo>
                  <a:cubicBezTo>
                    <a:pt x="230" y="1"/>
                    <a:pt x="188" y="24"/>
                    <a:pt x="180" y="70"/>
                  </a:cubicBezTo>
                  <a:cubicBezTo>
                    <a:pt x="1" y="1818"/>
                    <a:pt x="1590" y="3030"/>
                    <a:pt x="3212" y="3030"/>
                  </a:cubicBezTo>
                  <a:cubicBezTo>
                    <a:pt x="3261" y="3030"/>
                    <a:pt x="3311" y="3029"/>
                    <a:pt x="3360" y="3027"/>
                  </a:cubicBezTo>
                  <a:cubicBezTo>
                    <a:pt x="3458" y="3020"/>
                    <a:pt x="3460" y="2873"/>
                    <a:pt x="3368" y="2873"/>
                  </a:cubicBezTo>
                  <a:cubicBezTo>
                    <a:pt x="3365" y="2873"/>
                    <a:pt x="3363" y="2873"/>
                    <a:pt x="3360" y="2873"/>
                  </a:cubicBezTo>
                  <a:cubicBezTo>
                    <a:pt x="3310" y="2875"/>
                    <a:pt x="3260" y="2877"/>
                    <a:pt x="3211" y="2877"/>
                  </a:cubicBezTo>
                  <a:cubicBezTo>
                    <a:pt x="1667" y="2877"/>
                    <a:pt x="162" y="1733"/>
                    <a:pt x="334" y="70"/>
                  </a:cubicBezTo>
                  <a:cubicBezTo>
                    <a:pt x="342" y="24"/>
                    <a:pt x="307" y="1"/>
                    <a:pt x="268" y="1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3" name="Google Shape;2333;p13"/>
            <p:cNvSpPr/>
            <p:nvPr/>
          </p:nvSpPr>
          <p:spPr>
            <a:xfrm>
              <a:off x="3976850" y="1846875"/>
              <a:ext cx="43200" cy="73650"/>
            </a:xfrm>
            <a:custGeom>
              <a:avLst/>
              <a:gdLst/>
              <a:ahLst/>
              <a:cxnLst/>
              <a:rect l="l" t="t" r="r" b="b"/>
              <a:pathLst>
                <a:path w="1728" h="2946" extrusionOk="0">
                  <a:moveTo>
                    <a:pt x="1412" y="0"/>
                  </a:moveTo>
                  <a:cubicBezTo>
                    <a:pt x="1368" y="0"/>
                    <a:pt x="1318" y="38"/>
                    <a:pt x="1327" y="99"/>
                  </a:cubicBezTo>
                  <a:cubicBezTo>
                    <a:pt x="1566" y="1239"/>
                    <a:pt x="988" y="2171"/>
                    <a:pt x="64" y="2802"/>
                  </a:cubicBezTo>
                  <a:cubicBezTo>
                    <a:pt x="0" y="2847"/>
                    <a:pt x="43" y="2946"/>
                    <a:pt x="104" y="2946"/>
                  </a:cubicBezTo>
                  <a:cubicBezTo>
                    <a:pt x="116" y="2946"/>
                    <a:pt x="129" y="2942"/>
                    <a:pt x="141" y="2933"/>
                  </a:cubicBezTo>
                  <a:cubicBezTo>
                    <a:pt x="1127" y="2263"/>
                    <a:pt x="1728" y="1270"/>
                    <a:pt x="1474" y="53"/>
                  </a:cubicBezTo>
                  <a:cubicBezTo>
                    <a:pt x="1468" y="16"/>
                    <a:pt x="1441" y="0"/>
                    <a:pt x="1412" y="0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4" name="Google Shape;2334;p13"/>
            <p:cNvSpPr/>
            <p:nvPr/>
          </p:nvSpPr>
          <p:spPr>
            <a:xfrm>
              <a:off x="3894900" y="1898250"/>
              <a:ext cx="14075" cy="13100"/>
            </a:xfrm>
            <a:custGeom>
              <a:avLst/>
              <a:gdLst/>
              <a:ahLst/>
              <a:cxnLst/>
              <a:rect l="l" t="t" r="r" b="b"/>
              <a:pathLst>
                <a:path w="563" h="524" extrusionOk="0">
                  <a:moveTo>
                    <a:pt x="270" y="0"/>
                  </a:moveTo>
                  <a:cubicBezTo>
                    <a:pt x="200" y="0"/>
                    <a:pt x="139" y="23"/>
                    <a:pt x="85" y="62"/>
                  </a:cubicBezTo>
                  <a:cubicBezTo>
                    <a:pt x="31" y="108"/>
                    <a:pt x="8" y="177"/>
                    <a:pt x="8" y="247"/>
                  </a:cubicBezTo>
                  <a:cubicBezTo>
                    <a:pt x="0" y="308"/>
                    <a:pt x="39" y="385"/>
                    <a:pt x="77" y="431"/>
                  </a:cubicBezTo>
                  <a:cubicBezTo>
                    <a:pt x="123" y="485"/>
                    <a:pt x="193" y="516"/>
                    <a:pt x="262" y="524"/>
                  </a:cubicBezTo>
                  <a:lnTo>
                    <a:pt x="293" y="524"/>
                  </a:lnTo>
                  <a:cubicBezTo>
                    <a:pt x="362" y="524"/>
                    <a:pt x="431" y="501"/>
                    <a:pt x="478" y="454"/>
                  </a:cubicBezTo>
                  <a:cubicBezTo>
                    <a:pt x="531" y="416"/>
                    <a:pt x="555" y="347"/>
                    <a:pt x="555" y="277"/>
                  </a:cubicBezTo>
                  <a:cubicBezTo>
                    <a:pt x="562" y="216"/>
                    <a:pt x="531" y="139"/>
                    <a:pt x="485" y="93"/>
                  </a:cubicBezTo>
                  <a:cubicBezTo>
                    <a:pt x="439" y="39"/>
                    <a:pt x="370" y="8"/>
                    <a:pt x="300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5" name="Google Shape;2335;p13"/>
            <p:cNvSpPr/>
            <p:nvPr/>
          </p:nvSpPr>
          <p:spPr>
            <a:xfrm>
              <a:off x="3907600" y="1891500"/>
              <a:ext cx="53925" cy="43350"/>
            </a:xfrm>
            <a:custGeom>
              <a:avLst/>
              <a:gdLst/>
              <a:ahLst/>
              <a:cxnLst/>
              <a:rect l="l" t="t" r="r" b="b"/>
              <a:pathLst>
                <a:path w="2157" h="1734" extrusionOk="0">
                  <a:moveTo>
                    <a:pt x="1259" y="0"/>
                  </a:moveTo>
                  <a:cubicBezTo>
                    <a:pt x="1137" y="0"/>
                    <a:pt x="1087" y="112"/>
                    <a:pt x="1109" y="209"/>
                  </a:cubicBezTo>
                  <a:lnTo>
                    <a:pt x="1063" y="209"/>
                  </a:lnTo>
                  <a:cubicBezTo>
                    <a:pt x="1055" y="208"/>
                    <a:pt x="1047" y="207"/>
                    <a:pt x="1040" y="207"/>
                  </a:cubicBezTo>
                  <a:cubicBezTo>
                    <a:pt x="988" y="207"/>
                    <a:pt x="942" y="229"/>
                    <a:pt x="901" y="262"/>
                  </a:cubicBezTo>
                  <a:cubicBezTo>
                    <a:pt x="901" y="262"/>
                    <a:pt x="901" y="262"/>
                    <a:pt x="894" y="270"/>
                  </a:cubicBezTo>
                  <a:cubicBezTo>
                    <a:pt x="894" y="262"/>
                    <a:pt x="894" y="262"/>
                    <a:pt x="894" y="255"/>
                  </a:cubicBezTo>
                  <a:cubicBezTo>
                    <a:pt x="855" y="224"/>
                    <a:pt x="809" y="201"/>
                    <a:pt x="755" y="193"/>
                  </a:cubicBezTo>
                  <a:lnTo>
                    <a:pt x="724" y="193"/>
                  </a:lnTo>
                  <a:cubicBezTo>
                    <a:pt x="670" y="193"/>
                    <a:pt x="624" y="209"/>
                    <a:pt x="586" y="239"/>
                  </a:cubicBezTo>
                  <a:cubicBezTo>
                    <a:pt x="555" y="270"/>
                    <a:pt x="532" y="324"/>
                    <a:pt x="532" y="370"/>
                  </a:cubicBezTo>
                  <a:cubicBezTo>
                    <a:pt x="532" y="393"/>
                    <a:pt x="539" y="424"/>
                    <a:pt x="547" y="447"/>
                  </a:cubicBezTo>
                  <a:cubicBezTo>
                    <a:pt x="509" y="386"/>
                    <a:pt x="439" y="339"/>
                    <a:pt x="347" y="339"/>
                  </a:cubicBezTo>
                  <a:cubicBezTo>
                    <a:pt x="340" y="339"/>
                    <a:pt x="332" y="339"/>
                    <a:pt x="325" y="339"/>
                  </a:cubicBezTo>
                  <a:cubicBezTo>
                    <a:pt x="0" y="339"/>
                    <a:pt x="0" y="848"/>
                    <a:pt x="339" y="863"/>
                  </a:cubicBezTo>
                  <a:cubicBezTo>
                    <a:pt x="346" y="864"/>
                    <a:pt x="353" y="864"/>
                    <a:pt x="360" y="864"/>
                  </a:cubicBezTo>
                  <a:cubicBezTo>
                    <a:pt x="567" y="864"/>
                    <a:pt x="637" y="642"/>
                    <a:pt x="570" y="486"/>
                  </a:cubicBezTo>
                  <a:lnTo>
                    <a:pt x="570" y="486"/>
                  </a:lnTo>
                  <a:cubicBezTo>
                    <a:pt x="578" y="493"/>
                    <a:pt x="578" y="501"/>
                    <a:pt x="586" y="509"/>
                  </a:cubicBezTo>
                  <a:cubicBezTo>
                    <a:pt x="616" y="547"/>
                    <a:pt x="670" y="570"/>
                    <a:pt x="717" y="570"/>
                  </a:cubicBezTo>
                  <a:lnTo>
                    <a:pt x="755" y="578"/>
                  </a:lnTo>
                  <a:cubicBezTo>
                    <a:pt x="794" y="578"/>
                    <a:pt x="832" y="563"/>
                    <a:pt x="863" y="547"/>
                  </a:cubicBezTo>
                  <a:cubicBezTo>
                    <a:pt x="871" y="563"/>
                    <a:pt x="886" y="578"/>
                    <a:pt x="894" y="594"/>
                  </a:cubicBezTo>
                  <a:cubicBezTo>
                    <a:pt x="917" y="617"/>
                    <a:pt x="948" y="632"/>
                    <a:pt x="971" y="647"/>
                  </a:cubicBezTo>
                  <a:cubicBezTo>
                    <a:pt x="971" y="671"/>
                    <a:pt x="978" y="694"/>
                    <a:pt x="986" y="709"/>
                  </a:cubicBezTo>
                  <a:cubicBezTo>
                    <a:pt x="971" y="717"/>
                    <a:pt x="963" y="724"/>
                    <a:pt x="948" y="740"/>
                  </a:cubicBezTo>
                  <a:cubicBezTo>
                    <a:pt x="924" y="755"/>
                    <a:pt x="909" y="786"/>
                    <a:pt x="901" y="817"/>
                  </a:cubicBezTo>
                  <a:cubicBezTo>
                    <a:pt x="871" y="786"/>
                    <a:pt x="832" y="763"/>
                    <a:pt x="786" y="763"/>
                  </a:cubicBezTo>
                  <a:cubicBezTo>
                    <a:pt x="781" y="763"/>
                    <a:pt x="776" y="762"/>
                    <a:pt x="771" y="762"/>
                  </a:cubicBezTo>
                  <a:cubicBezTo>
                    <a:pt x="555" y="762"/>
                    <a:pt x="560" y="1102"/>
                    <a:pt x="778" y="1117"/>
                  </a:cubicBezTo>
                  <a:cubicBezTo>
                    <a:pt x="784" y="1118"/>
                    <a:pt x="790" y="1118"/>
                    <a:pt x="796" y="1118"/>
                  </a:cubicBezTo>
                  <a:cubicBezTo>
                    <a:pt x="871" y="1118"/>
                    <a:pt x="918" y="1074"/>
                    <a:pt x="940" y="1017"/>
                  </a:cubicBezTo>
                  <a:cubicBezTo>
                    <a:pt x="940" y="1017"/>
                    <a:pt x="948" y="1025"/>
                    <a:pt x="948" y="1025"/>
                  </a:cubicBezTo>
                  <a:cubicBezTo>
                    <a:pt x="971" y="1048"/>
                    <a:pt x="1001" y="1071"/>
                    <a:pt x="1040" y="1079"/>
                  </a:cubicBezTo>
                  <a:cubicBezTo>
                    <a:pt x="1025" y="1110"/>
                    <a:pt x="1025" y="1148"/>
                    <a:pt x="1040" y="1179"/>
                  </a:cubicBezTo>
                  <a:cubicBezTo>
                    <a:pt x="1025" y="1187"/>
                    <a:pt x="1009" y="1194"/>
                    <a:pt x="994" y="1210"/>
                  </a:cubicBezTo>
                  <a:cubicBezTo>
                    <a:pt x="978" y="1217"/>
                    <a:pt x="963" y="1240"/>
                    <a:pt x="955" y="1256"/>
                  </a:cubicBezTo>
                  <a:cubicBezTo>
                    <a:pt x="917" y="1217"/>
                    <a:pt x="863" y="1194"/>
                    <a:pt x="817" y="1187"/>
                  </a:cubicBezTo>
                  <a:lnTo>
                    <a:pt x="778" y="1187"/>
                  </a:lnTo>
                  <a:cubicBezTo>
                    <a:pt x="724" y="1187"/>
                    <a:pt x="678" y="1202"/>
                    <a:pt x="640" y="1240"/>
                  </a:cubicBezTo>
                  <a:cubicBezTo>
                    <a:pt x="593" y="1271"/>
                    <a:pt x="578" y="1325"/>
                    <a:pt x="578" y="1379"/>
                  </a:cubicBezTo>
                  <a:cubicBezTo>
                    <a:pt x="570" y="1425"/>
                    <a:pt x="601" y="1487"/>
                    <a:pt x="632" y="1525"/>
                  </a:cubicBezTo>
                  <a:cubicBezTo>
                    <a:pt x="663" y="1556"/>
                    <a:pt x="701" y="1579"/>
                    <a:pt x="747" y="1587"/>
                  </a:cubicBezTo>
                  <a:cubicBezTo>
                    <a:pt x="778" y="1664"/>
                    <a:pt x="840" y="1726"/>
                    <a:pt x="948" y="1733"/>
                  </a:cubicBezTo>
                  <a:cubicBezTo>
                    <a:pt x="953" y="1734"/>
                    <a:pt x="959" y="1734"/>
                    <a:pt x="964" y="1734"/>
                  </a:cubicBezTo>
                  <a:cubicBezTo>
                    <a:pt x="1055" y="1734"/>
                    <a:pt x="1119" y="1675"/>
                    <a:pt x="1148" y="1610"/>
                  </a:cubicBezTo>
                  <a:lnTo>
                    <a:pt x="1186" y="1610"/>
                  </a:lnTo>
                  <a:cubicBezTo>
                    <a:pt x="1194" y="1611"/>
                    <a:pt x="1202" y="1612"/>
                    <a:pt x="1210" y="1612"/>
                  </a:cubicBezTo>
                  <a:cubicBezTo>
                    <a:pt x="1262" y="1612"/>
                    <a:pt x="1308" y="1590"/>
                    <a:pt x="1348" y="1556"/>
                  </a:cubicBezTo>
                  <a:cubicBezTo>
                    <a:pt x="1394" y="1518"/>
                    <a:pt x="1417" y="1456"/>
                    <a:pt x="1417" y="1394"/>
                  </a:cubicBezTo>
                  <a:cubicBezTo>
                    <a:pt x="1417" y="1341"/>
                    <a:pt x="1394" y="1271"/>
                    <a:pt x="1356" y="1225"/>
                  </a:cubicBezTo>
                  <a:cubicBezTo>
                    <a:pt x="1340" y="1217"/>
                    <a:pt x="1333" y="1210"/>
                    <a:pt x="1317" y="1202"/>
                  </a:cubicBezTo>
                  <a:cubicBezTo>
                    <a:pt x="1356" y="1202"/>
                    <a:pt x="1387" y="1210"/>
                    <a:pt x="1425" y="1217"/>
                  </a:cubicBezTo>
                  <a:cubicBezTo>
                    <a:pt x="1456" y="1240"/>
                    <a:pt x="1494" y="1248"/>
                    <a:pt x="1533" y="1256"/>
                  </a:cubicBezTo>
                  <a:lnTo>
                    <a:pt x="1571" y="1256"/>
                  </a:lnTo>
                  <a:cubicBezTo>
                    <a:pt x="1602" y="1256"/>
                    <a:pt x="1625" y="1256"/>
                    <a:pt x="1656" y="1240"/>
                  </a:cubicBezTo>
                  <a:lnTo>
                    <a:pt x="1656" y="1240"/>
                  </a:lnTo>
                  <a:cubicBezTo>
                    <a:pt x="1633" y="1264"/>
                    <a:pt x="1618" y="1302"/>
                    <a:pt x="1610" y="1341"/>
                  </a:cubicBezTo>
                  <a:cubicBezTo>
                    <a:pt x="1610" y="1410"/>
                    <a:pt x="1671" y="1471"/>
                    <a:pt x="1741" y="1479"/>
                  </a:cubicBezTo>
                  <a:lnTo>
                    <a:pt x="1772" y="1479"/>
                  </a:lnTo>
                  <a:cubicBezTo>
                    <a:pt x="1849" y="1479"/>
                    <a:pt x="1902" y="1425"/>
                    <a:pt x="1902" y="1356"/>
                  </a:cubicBezTo>
                  <a:cubicBezTo>
                    <a:pt x="1910" y="1287"/>
                    <a:pt x="1841" y="1217"/>
                    <a:pt x="1779" y="1217"/>
                  </a:cubicBezTo>
                  <a:lnTo>
                    <a:pt x="1710" y="1217"/>
                  </a:lnTo>
                  <a:cubicBezTo>
                    <a:pt x="1718" y="1210"/>
                    <a:pt x="1725" y="1202"/>
                    <a:pt x="1733" y="1194"/>
                  </a:cubicBezTo>
                  <a:cubicBezTo>
                    <a:pt x="1779" y="1156"/>
                    <a:pt x="1802" y="1094"/>
                    <a:pt x="1802" y="1040"/>
                  </a:cubicBezTo>
                  <a:cubicBezTo>
                    <a:pt x="1810" y="979"/>
                    <a:pt x="1779" y="909"/>
                    <a:pt x="1741" y="871"/>
                  </a:cubicBezTo>
                  <a:cubicBezTo>
                    <a:pt x="1718" y="848"/>
                    <a:pt x="1695" y="832"/>
                    <a:pt x="1671" y="817"/>
                  </a:cubicBezTo>
                  <a:cubicBezTo>
                    <a:pt x="1748" y="809"/>
                    <a:pt x="1779" y="732"/>
                    <a:pt x="1772" y="663"/>
                  </a:cubicBezTo>
                  <a:lnTo>
                    <a:pt x="1772" y="663"/>
                  </a:lnTo>
                  <a:cubicBezTo>
                    <a:pt x="1810" y="701"/>
                    <a:pt x="1864" y="717"/>
                    <a:pt x="1918" y="724"/>
                  </a:cubicBezTo>
                  <a:cubicBezTo>
                    <a:pt x="1926" y="725"/>
                    <a:pt x="1934" y="726"/>
                    <a:pt x="1942" y="726"/>
                  </a:cubicBezTo>
                  <a:cubicBezTo>
                    <a:pt x="1995" y="726"/>
                    <a:pt x="2047" y="704"/>
                    <a:pt x="2087" y="671"/>
                  </a:cubicBezTo>
                  <a:cubicBezTo>
                    <a:pt x="2126" y="624"/>
                    <a:pt x="2149" y="563"/>
                    <a:pt x="2157" y="509"/>
                  </a:cubicBezTo>
                  <a:lnTo>
                    <a:pt x="2157" y="470"/>
                  </a:lnTo>
                  <a:cubicBezTo>
                    <a:pt x="2157" y="409"/>
                    <a:pt x="2126" y="347"/>
                    <a:pt x="2087" y="301"/>
                  </a:cubicBezTo>
                  <a:cubicBezTo>
                    <a:pt x="2041" y="255"/>
                    <a:pt x="1980" y="232"/>
                    <a:pt x="1926" y="224"/>
                  </a:cubicBezTo>
                  <a:cubicBezTo>
                    <a:pt x="1918" y="223"/>
                    <a:pt x="1910" y="222"/>
                    <a:pt x="1901" y="222"/>
                  </a:cubicBezTo>
                  <a:cubicBezTo>
                    <a:pt x="1847" y="222"/>
                    <a:pt x="1790" y="244"/>
                    <a:pt x="1756" y="278"/>
                  </a:cubicBezTo>
                  <a:cubicBezTo>
                    <a:pt x="1718" y="324"/>
                    <a:pt x="1687" y="386"/>
                    <a:pt x="1687" y="440"/>
                  </a:cubicBezTo>
                  <a:lnTo>
                    <a:pt x="1687" y="478"/>
                  </a:lnTo>
                  <a:cubicBezTo>
                    <a:pt x="1687" y="509"/>
                    <a:pt x="1695" y="532"/>
                    <a:pt x="1702" y="563"/>
                  </a:cubicBezTo>
                  <a:cubicBezTo>
                    <a:pt x="1687" y="555"/>
                    <a:pt x="1664" y="547"/>
                    <a:pt x="1648" y="547"/>
                  </a:cubicBezTo>
                  <a:cubicBezTo>
                    <a:pt x="1645" y="547"/>
                    <a:pt x="1642" y="547"/>
                    <a:pt x="1639" y="547"/>
                  </a:cubicBezTo>
                  <a:cubicBezTo>
                    <a:pt x="1501" y="547"/>
                    <a:pt x="1481" y="718"/>
                    <a:pt x="1564" y="786"/>
                  </a:cubicBezTo>
                  <a:lnTo>
                    <a:pt x="1510" y="786"/>
                  </a:lnTo>
                  <a:cubicBezTo>
                    <a:pt x="1440" y="771"/>
                    <a:pt x="1371" y="763"/>
                    <a:pt x="1302" y="748"/>
                  </a:cubicBezTo>
                  <a:lnTo>
                    <a:pt x="1263" y="748"/>
                  </a:lnTo>
                  <a:cubicBezTo>
                    <a:pt x="1286" y="701"/>
                    <a:pt x="1294" y="647"/>
                    <a:pt x="1279" y="601"/>
                  </a:cubicBezTo>
                  <a:cubicBezTo>
                    <a:pt x="1279" y="594"/>
                    <a:pt x="1279" y="594"/>
                    <a:pt x="1286" y="586"/>
                  </a:cubicBezTo>
                  <a:cubicBezTo>
                    <a:pt x="1433" y="578"/>
                    <a:pt x="1471" y="401"/>
                    <a:pt x="1394" y="309"/>
                  </a:cubicBezTo>
                  <a:cubicBezTo>
                    <a:pt x="1479" y="216"/>
                    <a:pt x="1440" y="8"/>
                    <a:pt x="1271" y="1"/>
                  </a:cubicBezTo>
                  <a:cubicBezTo>
                    <a:pt x="1267" y="0"/>
                    <a:pt x="1263" y="0"/>
                    <a:pt x="1259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6" name="Google Shape;2336;p13"/>
            <p:cNvSpPr/>
            <p:nvPr/>
          </p:nvSpPr>
          <p:spPr>
            <a:xfrm>
              <a:off x="3907150" y="1912475"/>
              <a:ext cx="10675" cy="8325"/>
            </a:xfrm>
            <a:custGeom>
              <a:avLst/>
              <a:gdLst/>
              <a:ahLst/>
              <a:cxnLst/>
              <a:rect l="l" t="t" r="r" b="b"/>
              <a:pathLst>
                <a:path w="427" h="333" extrusionOk="0">
                  <a:moveTo>
                    <a:pt x="205" y="0"/>
                  </a:moveTo>
                  <a:cubicBezTo>
                    <a:pt x="3" y="0"/>
                    <a:pt x="0" y="325"/>
                    <a:pt x="211" y="332"/>
                  </a:cubicBezTo>
                  <a:cubicBezTo>
                    <a:pt x="216" y="332"/>
                    <a:pt x="221" y="333"/>
                    <a:pt x="225" y="333"/>
                  </a:cubicBezTo>
                  <a:cubicBezTo>
                    <a:pt x="426" y="333"/>
                    <a:pt x="422" y="16"/>
                    <a:pt x="219" y="1"/>
                  </a:cubicBezTo>
                  <a:cubicBezTo>
                    <a:pt x="214" y="1"/>
                    <a:pt x="209" y="0"/>
                    <a:pt x="205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7" name="Google Shape;2337;p13"/>
            <p:cNvSpPr/>
            <p:nvPr/>
          </p:nvSpPr>
          <p:spPr>
            <a:xfrm>
              <a:off x="3912025" y="1928075"/>
              <a:ext cx="9075" cy="7175"/>
            </a:xfrm>
            <a:custGeom>
              <a:avLst/>
              <a:gdLst/>
              <a:ahLst/>
              <a:cxnLst/>
              <a:rect l="l" t="t" r="r" b="b"/>
              <a:pathLst>
                <a:path w="363" h="287" extrusionOk="0">
                  <a:moveTo>
                    <a:pt x="178" y="1"/>
                  </a:moveTo>
                  <a:cubicBezTo>
                    <a:pt x="1" y="1"/>
                    <a:pt x="3" y="278"/>
                    <a:pt x="178" y="286"/>
                  </a:cubicBezTo>
                  <a:cubicBezTo>
                    <a:pt x="182" y="286"/>
                    <a:pt x="187" y="286"/>
                    <a:pt x="192" y="286"/>
                  </a:cubicBezTo>
                  <a:cubicBezTo>
                    <a:pt x="362" y="286"/>
                    <a:pt x="358" y="16"/>
                    <a:pt x="185" y="1"/>
                  </a:cubicBezTo>
                  <a:cubicBezTo>
                    <a:pt x="183" y="1"/>
                    <a:pt x="180" y="1"/>
                    <a:pt x="178" y="1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8" name="Google Shape;2338;p13"/>
            <p:cNvSpPr/>
            <p:nvPr/>
          </p:nvSpPr>
          <p:spPr>
            <a:xfrm>
              <a:off x="3891800" y="1913250"/>
              <a:ext cx="12925" cy="12000"/>
            </a:xfrm>
            <a:custGeom>
              <a:avLst/>
              <a:gdLst/>
              <a:ahLst/>
              <a:cxnLst/>
              <a:rect l="l" t="t" r="r" b="b"/>
              <a:pathLst>
                <a:path w="517" h="480" extrusionOk="0">
                  <a:moveTo>
                    <a:pt x="247" y="1"/>
                  </a:moveTo>
                  <a:cubicBezTo>
                    <a:pt x="186" y="1"/>
                    <a:pt x="124" y="24"/>
                    <a:pt x="78" y="62"/>
                  </a:cubicBezTo>
                  <a:cubicBezTo>
                    <a:pt x="32" y="101"/>
                    <a:pt x="9" y="163"/>
                    <a:pt x="9" y="224"/>
                  </a:cubicBezTo>
                  <a:cubicBezTo>
                    <a:pt x="1" y="286"/>
                    <a:pt x="32" y="355"/>
                    <a:pt x="70" y="394"/>
                  </a:cubicBezTo>
                  <a:cubicBezTo>
                    <a:pt x="116" y="440"/>
                    <a:pt x="178" y="471"/>
                    <a:pt x="240" y="478"/>
                  </a:cubicBezTo>
                  <a:lnTo>
                    <a:pt x="270" y="478"/>
                  </a:lnTo>
                  <a:cubicBezTo>
                    <a:pt x="277" y="479"/>
                    <a:pt x="283" y="479"/>
                    <a:pt x="290" y="479"/>
                  </a:cubicBezTo>
                  <a:cubicBezTo>
                    <a:pt x="345" y="479"/>
                    <a:pt x="398" y="451"/>
                    <a:pt x="440" y="417"/>
                  </a:cubicBezTo>
                  <a:cubicBezTo>
                    <a:pt x="486" y="378"/>
                    <a:pt x="509" y="317"/>
                    <a:pt x="509" y="255"/>
                  </a:cubicBezTo>
                  <a:cubicBezTo>
                    <a:pt x="517" y="201"/>
                    <a:pt x="486" y="132"/>
                    <a:pt x="448" y="86"/>
                  </a:cubicBezTo>
                  <a:cubicBezTo>
                    <a:pt x="401" y="39"/>
                    <a:pt x="340" y="8"/>
                    <a:pt x="278" y="8"/>
                  </a:cubicBezTo>
                  <a:lnTo>
                    <a:pt x="247" y="1"/>
                  </a:ln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9" name="Google Shape;2339;p13"/>
            <p:cNvSpPr/>
            <p:nvPr/>
          </p:nvSpPr>
          <p:spPr>
            <a:xfrm>
              <a:off x="3902600" y="1921125"/>
              <a:ext cx="12525" cy="16225"/>
            </a:xfrm>
            <a:custGeom>
              <a:avLst/>
              <a:gdLst/>
              <a:ahLst/>
              <a:cxnLst/>
              <a:rect l="l" t="t" r="r" b="b"/>
              <a:pathLst>
                <a:path w="501" h="649" extrusionOk="0">
                  <a:moveTo>
                    <a:pt x="238" y="1"/>
                  </a:moveTo>
                  <a:cubicBezTo>
                    <a:pt x="37" y="1"/>
                    <a:pt x="12" y="273"/>
                    <a:pt x="162" y="363"/>
                  </a:cubicBezTo>
                  <a:cubicBezTo>
                    <a:pt x="0" y="379"/>
                    <a:pt x="8" y="633"/>
                    <a:pt x="177" y="648"/>
                  </a:cubicBezTo>
                  <a:cubicBezTo>
                    <a:pt x="180" y="649"/>
                    <a:pt x="183" y="649"/>
                    <a:pt x="186" y="649"/>
                  </a:cubicBezTo>
                  <a:cubicBezTo>
                    <a:pt x="325" y="649"/>
                    <a:pt x="353" y="462"/>
                    <a:pt x="262" y="394"/>
                  </a:cubicBezTo>
                  <a:lnTo>
                    <a:pt x="262" y="394"/>
                  </a:lnTo>
                  <a:cubicBezTo>
                    <a:pt x="264" y="394"/>
                    <a:pt x="267" y="394"/>
                    <a:pt x="269" y="394"/>
                  </a:cubicBezTo>
                  <a:cubicBezTo>
                    <a:pt x="501" y="394"/>
                    <a:pt x="498" y="17"/>
                    <a:pt x="254" y="2"/>
                  </a:cubicBezTo>
                  <a:cubicBezTo>
                    <a:pt x="249" y="1"/>
                    <a:pt x="243" y="1"/>
                    <a:pt x="238" y="1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0" name="Google Shape;2340;p13"/>
            <p:cNvSpPr/>
            <p:nvPr/>
          </p:nvSpPr>
          <p:spPr>
            <a:xfrm>
              <a:off x="3942825" y="1929600"/>
              <a:ext cx="12150" cy="12550"/>
            </a:xfrm>
            <a:custGeom>
              <a:avLst/>
              <a:gdLst/>
              <a:ahLst/>
              <a:cxnLst/>
              <a:rect l="l" t="t" r="r" b="b"/>
              <a:pathLst>
                <a:path w="486" h="502" extrusionOk="0">
                  <a:moveTo>
                    <a:pt x="207" y="0"/>
                  </a:moveTo>
                  <a:cubicBezTo>
                    <a:pt x="157" y="0"/>
                    <a:pt x="104" y="28"/>
                    <a:pt x="62" y="63"/>
                  </a:cubicBezTo>
                  <a:cubicBezTo>
                    <a:pt x="24" y="94"/>
                    <a:pt x="1" y="163"/>
                    <a:pt x="1" y="217"/>
                  </a:cubicBezTo>
                  <a:cubicBezTo>
                    <a:pt x="1" y="279"/>
                    <a:pt x="24" y="340"/>
                    <a:pt x="62" y="386"/>
                  </a:cubicBezTo>
                  <a:cubicBezTo>
                    <a:pt x="78" y="394"/>
                    <a:pt x="85" y="410"/>
                    <a:pt x="101" y="425"/>
                  </a:cubicBezTo>
                  <a:cubicBezTo>
                    <a:pt x="139" y="471"/>
                    <a:pt x="201" y="494"/>
                    <a:pt x="255" y="502"/>
                  </a:cubicBezTo>
                  <a:cubicBezTo>
                    <a:pt x="316" y="502"/>
                    <a:pt x="378" y="479"/>
                    <a:pt x="416" y="440"/>
                  </a:cubicBezTo>
                  <a:cubicBezTo>
                    <a:pt x="463" y="402"/>
                    <a:pt x="486" y="340"/>
                    <a:pt x="486" y="286"/>
                  </a:cubicBezTo>
                  <a:cubicBezTo>
                    <a:pt x="486" y="225"/>
                    <a:pt x="463" y="163"/>
                    <a:pt x="424" y="117"/>
                  </a:cubicBezTo>
                  <a:cubicBezTo>
                    <a:pt x="409" y="101"/>
                    <a:pt x="401" y="94"/>
                    <a:pt x="386" y="78"/>
                  </a:cubicBezTo>
                  <a:cubicBezTo>
                    <a:pt x="347" y="32"/>
                    <a:pt x="286" y="9"/>
                    <a:pt x="224" y="1"/>
                  </a:cubicBezTo>
                  <a:cubicBezTo>
                    <a:pt x="218" y="1"/>
                    <a:pt x="213" y="0"/>
                    <a:pt x="207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1" name="Google Shape;2341;p13"/>
            <p:cNvSpPr/>
            <p:nvPr/>
          </p:nvSpPr>
          <p:spPr>
            <a:xfrm>
              <a:off x="3924150" y="1935175"/>
              <a:ext cx="19475" cy="15675"/>
            </a:xfrm>
            <a:custGeom>
              <a:avLst/>
              <a:gdLst/>
              <a:ahLst/>
              <a:cxnLst/>
              <a:rect l="l" t="t" r="r" b="b"/>
              <a:pathLst>
                <a:path w="779" h="627" extrusionOk="0">
                  <a:moveTo>
                    <a:pt x="193" y="0"/>
                  </a:moveTo>
                  <a:cubicBezTo>
                    <a:pt x="143" y="0"/>
                    <a:pt x="103" y="21"/>
                    <a:pt x="70" y="48"/>
                  </a:cubicBezTo>
                  <a:cubicBezTo>
                    <a:pt x="24" y="86"/>
                    <a:pt x="8" y="140"/>
                    <a:pt x="8" y="194"/>
                  </a:cubicBezTo>
                  <a:cubicBezTo>
                    <a:pt x="1" y="248"/>
                    <a:pt x="31" y="310"/>
                    <a:pt x="62" y="348"/>
                  </a:cubicBezTo>
                  <a:cubicBezTo>
                    <a:pt x="101" y="387"/>
                    <a:pt x="155" y="410"/>
                    <a:pt x="209" y="418"/>
                  </a:cubicBezTo>
                  <a:lnTo>
                    <a:pt x="247" y="418"/>
                  </a:lnTo>
                  <a:cubicBezTo>
                    <a:pt x="262" y="418"/>
                    <a:pt x="278" y="418"/>
                    <a:pt x="301" y="410"/>
                  </a:cubicBezTo>
                  <a:cubicBezTo>
                    <a:pt x="301" y="464"/>
                    <a:pt x="332" y="518"/>
                    <a:pt x="363" y="548"/>
                  </a:cubicBezTo>
                  <a:cubicBezTo>
                    <a:pt x="401" y="595"/>
                    <a:pt x="463" y="625"/>
                    <a:pt x="517" y="625"/>
                  </a:cubicBezTo>
                  <a:lnTo>
                    <a:pt x="555" y="625"/>
                  </a:lnTo>
                  <a:cubicBezTo>
                    <a:pt x="562" y="626"/>
                    <a:pt x="569" y="627"/>
                    <a:pt x="576" y="627"/>
                  </a:cubicBezTo>
                  <a:cubicBezTo>
                    <a:pt x="623" y="627"/>
                    <a:pt x="669" y="605"/>
                    <a:pt x="709" y="572"/>
                  </a:cubicBezTo>
                  <a:cubicBezTo>
                    <a:pt x="755" y="533"/>
                    <a:pt x="771" y="471"/>
                    <a:pt x="778" y="418"/>
                  </a:cubicBezTo>
                  <a:cubicBezTo>
                    <a:pt x="778" y="364"/>
                    <a:pt x="755" y="294"/>
                    <a:pt x="717" y="256"/>
                  </a:cubicBezTo>
                  <a:cubicBezTo>
                    <a:pt x="671" y="210"/>
                    <a:pt x="617" y="179"/>
                    <a:pt x="555" y="179"/>
                  </a:cubicBezTo>
                  <a:lnTo>
                    <a:pt x="524" y="179"/>
                  </a:lnTo>
                  <a:cubicBezTo>
                    <a:pt x="515" y="177"/>
                    <a:pt x="507" y="176"/>
                    <a:pt x="499" y="176"/>
                  </a:cubicBezTo>
                  <a:cubicBezTo>
                    <a:pt x="480" y="176"/>
                    <a:pt x="464" y="181"/>
                    <a:pt x="447" y="187"/>
                  </a:cubicBezTo>
                  <a:cubicBezTo>
                    <a:pt x="440" y="140"/>
                    <a:pt x="416" y="102"/>
                    <a:pt x="393" y="71"/>
                  </a:cubicBezTo>
                  <a:cubicBezTo>
                    <a:pt x="355" y="33"/>
                    <a:pt x="301" y="2"/>
                    <a:pt x="247" y="2"/>
                  </a:cubicBezTo>
                  <a:lnTo>
                    <a:pt x="216" y="2"/>
                  </a:lnTo>
                  <a:cubicBezTo>
                    <a:pt x="208" y="1"/>
                    <a:pt x="200" y="0"/>
                    <a:pt x="193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2" name="Google Shape;2342;p13"/>
            <p:cNvSpPr/>
            <p:nvPr/>
          </p:nvSpPr>
          <p:spPr>
            <a:xfrm>
              <a:off x="3906500" y="1935375"/>
              <a:ext cx="13250" cy="10275"/>
            </a:xfrm>
            <a:custGeom>
              <a:avLst/>
              <a:gdLst/>
              <a:ahLst/>
              <a:cxnLst/>
              <a:rect l="l" t="t" r="r" b="b"/>
              <a:pathLst>
                <a:path w="530" h="411" extrusionOk="0">
                  <a:moveTo>
                    <a:pt x="354" y="1"/>
                  </a:moveTo>
                  <a:cubicBezTo>
                    <a:pt x="279" y="1"/>
                    <a:pt x="245" y="59"/>
                    <a:pt x="245" y="125"/>
                  </a:cubicBezTo>
                  <a:cubicBezTo>
                    <a:pt x="229" y="117"/>
                    <a:pt x="214" y="109"/>
                    <a:pt x="191" y="109"/>
                  </a:cubicBezTo>
                  <a:cubicBezTo>
                    <a:pt x="188" y="109"/>
                    <a:pt x="186" y="109"/>
                    <a:pt x="184" y="109"/>
                  </a:cubicBezTo>
                  <a:cubicBezTo>
                    <a:pt x="6" y="109"/>
                    <a:pt x="1" y="394"/>
                    <a:pt x="191" y="410"/>
                  </a:cubicBezTo>
                  <a:cubicBezTo>
                    <a:pt x="195" y="410"/>
                    <a:pt x="199" y="410"/>
                    <a:pt x="203" y="410"/>
                  </a:cubicBezTo>
                  <a:cubicBezTo>
                    <a:pt x="295" y="410"/>
                    <a:pt x="337" y="329"/>
                    <a:pt x="329" y="256"/>
                  </a:cubicBezTo>
                  <a:lnTo>
                    <a:pt x="360" y="256"/>
                  </a:lnTo>
                  <a:cubicBezTo>
                    <a:pt x="365" y="256"/>
                    <a:pt x="370" y="256"/>
                    <a:pt x="374" y="256"/>
                  </a:cubicBezTo>
                  <a:cubicBezTo>
                    <a:pt x="529" y="256"/>
                    <a:pt x="525" y="9"/>
                    <a:pt x="368" y="1"/>
                  </a:cubicBezTo>
                  <a:cubicBezTo>
                    <a:pt x="363" y="1"/>
                    <a:pt x="358" y="1"/>
                    <a:pt x="354" y="1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3" name="Google Shape;2343;p13"/>
            <p:cNvSpPr/>
            <p:nvPr/>
          </p:nvSpPr>
          <p:spPr>
            <a:xfrm>
              <a:off x="3898350" y="1936925"/>
              <a:ext cx="6950" cy="7750"/>
            </a:xfrm>
            <a:custGeom>
              <a:avLst/>
              <a:gdLst/>
              <a:ahLst/>
              <a:cxnLst/>
              <a:rect l="l" t="t" r="r" b="b"/>
              <a:pathLst>
                <a:path w="278" h="310" extrusionOk="0">
                  <a:moveTo>
                    <a:pt x="126" y="0"/>
                  </a:moveTo>
                  <a:cubicBezTo>
                    <a:pt x="56" y="0"/>
                    <a:pt x="1" y="59"/>
                    <a:pt x="1" y="132"/>
                  </a:cubicBezTo>
                  <a:lnTo>
                    <a:pt x="1" y="163"/>
                  </a:lnTo>
                  <a:cubicBezTo>
                    <a:pt x="1" y="240"/>
                    <a:pt x="62" y="301"/>
                    <a:pt x="132" y="309"/>
                  </a:cubicBezTo>
                  <a:cubicBezTo>
                    <a:pt x="136" y="309"/>
                    <a:pt x="140" y="310"/>
                    <a:pt x="145" y="310"/>
                  </a:cubicBezTo>
                  <a:cubicBezTo>
                    <a:pt x="215" y="310"/>
                    <a:pt x="270" y="251"/>
                    <a:pt x="270" y="186"/>
                  </a:cubicBezTo>
                  <a:lnTo>
                    <a:pt x="278" y="147"/>
                  </a:lnTo>
                  <a:cubicBezTo>
                    <a:pt x="278" y="70"/>
                    <a:pt x="216" y="9"/>
                    <a:pt x="139" y="1"/>
                  </a:cubicBezTo>
                  <a:cubicBezTo>
                    <a:pt x="135" y="1"/>
                    <a:pt x="131" y="0"/>
                    <a:pt x="126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4" name="Google Shape;2344;p13"/>
            <p:cNvSpPr/>
            <p:nvPr/>
          </p:nvSpPr>
          <p:spPr>
            <a:xfrm>
              <a:off x="3891150" y="1924975"/>
              <a:ext cx="9675" cy="7575"/>
            </a:xfrm>
            <a:custGeom>
              <a:avLst/>
              <a:gdLst/>
              <a:ahLst/>
              <a:cxnLst/>
              <a:rect l="l" t="t" r="r" b="b"/>
              <a:pathLst>
                <a:path w="387" h="303" extrusionOk="0">
                  <a:moveTo>
                    <a:pt x="182" y="1"/>
                  </a:moveTo>
                  <a:cubicBezTo>
                    <a:pt x="4" y="1"/>
                    <a:pt x="1" y="287"/>
                    <a:pt x="189" y="302"/>
                  </a:cubicBezTo>
                  <a:cubicBezTo>
                    <a:pt x="191" y="302"/>
                    <a:pt x="193" y="302"/>
                    <a:pt x="196" y="302"/>
                  </a:cubicBezTo>
                  <a:cubicBezTo>
                    <a:pt x="381" y="302"/>
                    <a:pt x="386" y="9"/>
                    <a:pt x="196" y="2"/>
                  </a:cubicBezTo>
                  <a:cubicBezTo>
                    <a:pt x="192" y="1"/>
                    <a:pt x="187" y="1"/>
                    <a:pt x="182" y="1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5" name="Google Shape;2345;p13"/>
            <p:cNvSpPr/>
            <p:nvPr/>
          </p:nvSpPr>
          <p:spPr>
            <a:xfrm>
              <a:off x="3955200" y="1922875"/>
              <a:ext cx="10750" cy="15250"/>
            </a:xfrm>
            <a:custGeom>
              <a:avLst/>
              <a:gdLst/>
              <a:ahLst/>
              <a:cxnLst/>
              <a:rect l="l" t="t" r="r" b="b"/>
              <a:pathLst>
                <a:path w="430" h="610" extrusionOk="0">
                  <a:moveTo>
                    <a:pt x="175" y="1"/>
                  </a:moveTo>
                  <a:cubicBezTo>
                    <a:pt x="21" y="1"/>
                    <a:pt x="1" y="210"/>
                    <a:pt x="114" y="270"/>
                  </a:cubicBezTo>
                  <a:cubicBezTo>
                    <a:pt x="106" y="278"/>
                    <a:pt x="99" y="286"/>
                    <a:pt x="91" y="293"/>
                  </a:cubicBezTo>
                  <a:cubicBezTo>
                    <a:pt x="52" y="324"/>
                    <a:pt x="37" y="370"/>
                    <a:pt x="37" y="417"/>
                  </a:cubicBezTo>
                  <a:cubicBezTo>
                    <a:pt x="29" y="463"/>
                    <a:pt x="52" y="509"/>
                    <a:pt x="83" y="548"/>
                  </a:cubicBezTo>
                  <a:cubicBezTo>
                    <a:pt x="122" y="578"/>
                    <a:pt x="168" y="602"/>
                    <a:pt x="214" y="609"/>
                  </a:cubicBezTo>
                  <a:lnTo>
                    <a:pt x="245" y="609"/>
                  </a:lnTo>
                  <a:cubicBezTo>
                    <a:pt x="299" y="609"/>
                    <a:pt x="337" y="594"/>
                    <a:pt x="376" y="563"/>
                  </a:cubicBezTo>
                  <a:cubicBezTo>
                    <a:pt x="407" y="532"/>
                    <a:pt x="422" y="486"/>
                    <a:pt x="430" y="440"/>
                  </a:cubicBezTo>
                  <a:cubicBezTo>
                    <a:pt x="430" y="394"/>
                    <a:pt x="407" y="340"/>
                    <a:pt x="376" y="309"/>
                  </a:cubicBezTo>
                  <a:cubicBezTo>
                    <a:pt x="353" y="278"/>
                    <a:pt x="314" y="263"/>
                    <a:pt x="276" y="255"/>
                  </a:cubicBezTo>
                  <a:cubicBezTo>
                    <a:pt x="353" y="178"/>
                    <a:pt x="322" y="9"/>
                    <a:pt x="183" y="1"/>
                  </a:cubicBezTo>
                  <a:cubicBezTo>
                    <a:pt x="180" y="1"/>
                    <a:pt x="178" y="1"/>
                    <a:pt x="175" y="1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6" name="Google Shape;2346;p13"/>
            <p:cNvSpPr/>
            <p:nvPr/>
          </p:nvSpPr>
          <p:spPr>
            <a:xfrm>
              <a:off x="3953800" y="1912475"/>
              <a:ext cx="9450" cy="8725"/>
            </a:xfrm>
            <a:custGeom>
              <a:avLst/>
              <a:gdLst/>
              <a:ahLst/>
              <a:cxnLst/>
              <a:rect l="l" t="t" r="r" b="b"/>
              <a:pathLst>
                <a:path w="378" h="349" extrusionOk="0">
                  <a:moveTo>
                    <a:pt x="170" y="1"/>
                  </a:moveTo>
                  <a:cubicBezTo>
                    <a:pt x="78" y="1"/>
                    <a:pt x="8" y="70"/>
                    <a:pt x="1" y="163"/>
                  </a:cubicBezTo>
                  <a:cubicBezTo>
                    <a:pt x="1" y="209"/>
                    <a:pt x="16" y="255"/>
                    <a:pt x="47" y="294"/>
                  </a:cubicBezTo>
                  <a:cubicBezTo>
                    <a:pt x="78" y="324"/>
                    <a:pt x="124" y="348"/>
                    <a:pt x="170" y="348"/>
                  </a:cubicBezTo>
                  <a:lnTo>
                    <a:pt x="201" y="348"/>
                  </a:lnTo>
                  <a:cubicBezTo>
                    <a:pt x="205" y="348"/>
                    <a:pt x="210" y="348"/>
                    <a:pt x="215" y="348"/>
                  </a:cubicBezTo>
                  <a:cubicBezTo>
                    <a:pt x="307" y="348"/>
                    <a:pt x="371" y="274"/>
                    <a:pt x="378" y="186"/>
                  </a:cubicBezTo>
                  <a:cubicBezTo>
                    <a:pt x="378" y="147"/>
                    <a:pt x="355" y="93"/>
                    <a:pt x="324" y="63"/>
                  </a:cubicBezTo>
                  <a:cubicBezTo>
                    <a:pt x="293" y="32"/>
                    <a:pt x="247" y="9"/>
                    <a:pt x="209" y="9"/>
                  </a:cubicBezTo>
                  <a:lnTo>
                    <a:pt x="170" y="1"/>
                  </a:ln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7" name="Google Shape;2347;p13"/>
            <p:cNvSpPr/>
            <p:nvPr/>
          </p:nvSpPr>
          <p:spPr>
            <a:xfrm>
              <a:off x="3965025" y="1909975"/>
              <a:ext cx="8450" cy="6575"/>
            </a:xfrm>
            <a:custGeom>
              <a:avLst/>
              <a:gdLst/>
              <a:ahLst/>
              <a:cxnLst/>
              <a:rect l="l" t="t" r="r" b="b"/>
              <a:pathLst>
                <a:path w="338" h="263" extrusionOk="0">
                  <a:moveTo>
                    <a:pt x="161" y="1"/>
                  </a:moveTo>
                  <a:cubicBezTo>
                    <a:pt x="6" y="1"/>
                    <a:pt x="1" y="248"/>
                    <a:pt x="168" y="263"/>
                  </a:cubicBezTo>
                  <a:cubicBezTo>
                    <a:pt x="170" y="263"/>
                    <a:pt x="173" y="263"/>
                    <a:pt x="175" y="263"/>
                  </a:cubicBezTo>
                  <a:cubicBezTo>
                    <a:pt x="337" y="263"/>
                    <a:pt x="335" y="8"/>
                    <a:pt x="168" y="1"/>
                  </a:cubicBezTo>
                  <a:cubicBezTo>
                    <a:pt x="165" y="1"/>
                    <a:pt x="163" y="1"/>
                    <a:pt x="161" y="1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8" name="Google Shape;2348;p13"/>
            <p:cNvSpPr/>
            <p:nvPr/>
          </p:nvSpPr>
          <p:spPr>
            <a:xfrm>
              <a:off x="3943725" y="1943075"/>
              <a:ext cx="9325" cy="7375"/>
            </a:xfrm>
            <a:custGeom>
              <a:avLst/>
              <a:gdLst/>
              <a:ahLst/>
              <a:cxnLst/>
              <a:rect l="l" t="t" r="r" b="b"/>
              <a:pathLst>
                <a:path w="373" h="295" extrusionOk="0">
                  <a:moveTo>
                    <a:pt x="174" y="1"/>
                  </a:moveTo>
                  <a:cubicBezTo>
                    <a:pt x="3" y="1"/>
                    <a:pt x="0" y="279"/>
                    <a:pt x="180" y="294"/>
                  </a:cubicBezTo>
                  <a:cubicBezTo>
                    <a:pt x="183" y="294"/>
                    <a:pt x="185" y="294"/>
                    <a:pt x="188" y="294"/>
                  </a:cubicBezTo>
                  <a:cubicBezTo>
                    <a:pt x="373" y="294"/>
                    <a:pt x="370" y="9"/>
                    <a:pt x="188" y="1"/>
                  </a:cubicBezTo>
                  <a:cubicBezTo>
                    <a:pt x="183" y="1"/>
                    <a:pt x="179" y="1"/>
                    <a:pt x="174" y="1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9" name="Google Shape;2349;p13"/>
            <p:cNvSpPr/>
            <p:nvPr/>
          </p:nvSpPr>
          <p:spPr>
            <a:xfrm>
              <a:off x="3912525" y="1941750"/>
              <a:ext cx="14625" cy="11775"/>
            </a:xfrm>
            <a:custGeom>
              <a:avLst/>
              <a:gdLst/>
              <a:ahLst/>
              <a:cxnLst/>
              <a:rect l="l" t="t" r="r" b="b"/>
              <a:pathLst>
                <a:path w="585" h="471" extrusionOk="0">
                  <a:moveTo>
                    <a:pt x="282" y="0"/>
                  </a:moveTo>
                  <a:cubicBezTo>
                    <a:pt x="3" y="0"/>
                    <a:pt x="1" y="448"/>
                    <a:pt x="289" y="470"/>
                  </a:cubicBezTo>
                  <a:cubicBezTo>
                    <a:pt x="293" y="471"/>
                    <a:pt x="298" y="471"/>
                    <a:pt x="303" y="471"/>
                  </a:cubicBezTo>
                  <a:cubicBezTo>
                    <a:pt x="581" y="471"/>
                    <a:pt x="584" y="23"/>
                    <a:pt x="296" y="1"/>
                  </a:cubicBezTo>
                  <a:cubicBezTo>
                    <a:pt x="291" y="0"/>
                    <a:pt x="287" y="0"/>
                    <a:pt x="282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0" name="Google Shape;2350;p13"/>
            <p:cNvSpPr/>
            <p:nvPr/>
          </p:nvSpPr>
          <p:spPr>
            <a:xfrm>
              <a:off x="3903675" y="1885900"/>
              <a:ext cx="16725" cy="13150"/>
            </a:xfrm>
            <a:custGeom>
              <a:avLst/>
              <a:gdLst/>
              <a:ahLst/>
              <a:cxnLst/>
              <a:rect l="l" t="t" r="r" b="b"/>
              <a:pathLst>
                <a:path w="669" h="526" extrusionOk="0">
                  <a:moveTo>
                    <a:pt x="320" y="1"/>
                  </a:moveTo>
                  <a:cubicBezTo>
                    <a:pt x="3" y="1"/>
                    <a:pt x="1" y="502"/>
                    <a:pt x="327" y="525"/>
                  </a:cubicBezTo>
                  <a:cubicBezTo>
                    <a:pt x="332" y="525"/>
                    <a:pt x="337" y="525"/>
                    <a:pt x="342" y="525"/>
                  </a:cubicBezTo>
                  <a:cubicBezTo>
                    <a:pt x="666" y="525"/>
                    <a:pt x="668" y="24"/>
                    <a:pt x="334" y="1"/>
                  </a:cubicBezTo>
                  <a:cubicBezTo>
                    <a:pt x="330" y="1"/>
                    <a:pt x="325" y="1"/>
                    <a:pt x="320" y="1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1" name="Google Shape;2351;p13"/>
            <p:cNvSpPr/>
            <p:nvPr/>
          </p:nvSpPr>
          <p:spPr>
            <a:xfrm>
              <a:off x="3921075" y="1884375"/>
              <a:ext cx="14525" cy="11400"/>
            </a:xfrm>
            <a:custGeom>
              <a:avLst/>
              <a:gdLst/>
              <a:ahLst/>
              <a:cxnLst/>
              <a:rect l="l" t="t" r="r" b="b"/>
              <a:pathLst>
                <a:path w="581" h="456" extrusionOk="0">
                  <a:moveTo>
                    <a:pt x="278" y="0"/>
                  </a:moveTo>
                  <a:cubicBezTo>
                    <a:pt x="1" y="0"/>
                    <a:pt x="5" y="432"/>
                    <a:pt x="285" y="455"/>
                  </a:cubicBezTo>
                  <a:cubicBezTo>
                    <a:pt x="290" y="455"/>
                    <a:pt x="295" y="455"/>
                    <a:pt x="300" y="455"/>
                  </a:cubicBezTo>
                  <a:cubicBezTo>
                    <a:pt x="578" y="455"/>
                    <a:pt x="581" y="16"/>
                    <a:pt x="293" y="1"/>
                  </a:cubicBezTo>
                  <a:cubicBezTo>
                    <a:pt x="288" y="0"/>
                    <a:pt x="283" y="0"/>
                    <a:pt x="278" y="0"/>
                  </a:cubicBezTo>
                  <a:close/>
                </a:path>
              </a:pathLst>
            </a:custGeom>
            <a:solidFill>
              <a:srgbClr val="BC8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2" name="Google Shape;2352;p13"/>
            <p:cNvSpPr/>
            <p:nvPr/>
          </p:nvSpPr>
          <p:spPr>
            <a:xfrm>
              <a:off x="3951675" y="1893225"/>
              <a:ext cx="51825" cy="82075"/>
            </a:xfrm>
            <a:custGeom>
              <a:avLst/>
              <a:gdLst/>
              <a:ahLst/>
              <a:cxnLst/>
              <a:rect l="l" t="t" r="r" b="b"/>
              <a:pathLst>
                <a:path w="2073" h="3283" extrusionOk="0">
                  <a:moveTo>
                    <a:pt x="1064" y="1"/>
                  </a:moveTo>
                  <a:cubicBezTo>
                    <a:pt x="1287" y="217"/>
                    <a:pt x="1141" y="571"/>
                    <a:pt x="963" y="802"/>
                  </a:cubicBezTo>
                  <a:cubicBezTo>
                    <a:pt x="779" y="1041"/>
                    <a:pt x="517" y="1187"/>
                    <a:pt x="324" y="1410"/>
                  </a:cubicBezTo>
                  <a:cubicBezTo>
                    <a:pt x="124" y="1641"/>
                    <a:pt x="9" y="1949"/>
                    <a:pt x="1" y="2265"/>
                  </a:cubicBezTo>
                  <a:cubicBezTo>
                    <a:pt x="1" y="2511"/>
                    <a:pt x="62" y="2766"/>
                    <a:pt x="217" y="2966"/>
                  </a:cubicBezTo>
                  <a:cubicBezTo>
                    <a:pt x="362" y="3155"/>
                    <a:pt x="591" y="3283"/>
                    <a:pt x="817" y="3283"/>
                  </a:cubicBezTo>
                  <a:cubicBezTo>
                    <a:pt x="830" y="3283"/>
                    <a:pt x="843" y="3282"/>
                    <a:pt x="856" y="3281"/>
                  </a:cubicBezTo>
                  <a:lnTo>
                    <a:pt x="871" y="3104"/>
                  </a:lnTo>
                  <a:cubicBezTo>
                    <a:pt x="1518" y="2943"/>
                    <a:pt x="2003" y="2342"/>
                    <a:pt x="2042" y="1672"/>
                  </a:cubicBezTo>
                  <a:cubicBezTo>
                    <a:pt x="2072" y="1002"/>
                    <a:pt x="1672" y="309"/>
                    <a:pt x="1064" y="1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3" name="Google Shape;2353;p13"/>
            <p:cNvSpPr/>
            <p:nvPr/>
          </p:nvSpPr>
          <p:spPr>
            <a:xfrm>
              <a:off x="3949000" y="1891425"/>
              <a:ext cx="64125" cy="85600"/>
            </a:xfrm>
            <a:custGeom>
              <a:avLst/>
              <a:gdLst/>
              <a:ahLst/>
              <a:cxnLst/>
              <a:rect l="l" t="t" r="r" b="b"/>
              <a:pathLst>
                <a:path w="2565" h="3424" extrusionOk="0">
                  <a:moveTo>
                    <a:pt x="1173" y="1"/>
                  </a:moveTo>
                  <a:cubicBezTo>
                    <a:pt x="1118" y="1"/>
                    <a:pt x="1064" y="61"/>
                    <a:pt x="1101" y="111"/>
                  </a:cubicBezTo>
                  <a:cubicBezTo>
                    <a:pt x="1348" y="443"/>
                    <a:pt x="1040" y="820"/>
                    <a:pt x="809" y="1036"/>
                  </a:cubicBezTo>
                  <a:cubicBezTo>
                    <a:pt x="670" y="1166"/>
                    <a:pt x="501" y="1282"/>
                    <a:pt x="377" y="1428"/>
                  </a:cubicBezTo>
                  <a:cubicBezTo>
                    <a:pt x="177" y="1659"/>
                    <a:pt x="62" y="1952"/>
                    <a:pt x="39" y="2260"/>
                  </a:cubicBezTo>
                  <a:cubicBezTo>
                    <a:pt x="0" y="2845"/>
                    <a:pt x="339" y="3400"/>
                    <a:pt x="963" y="3423"/>
                  </a:cubicBezTo>
                  <a:cubicBezTo>
                    <a:pt x="965" y="3423"/>
                    <a:pt x="968" y="3423"/>
                    <a:pt x="970" y="3423"/>
                  </a:cubicBezTo>
                  <a:cubicBezTo>
                    <a:pt x="1063" y="3423"/>
                    <a:pt x="1060" y="3276"/>
                    <a:pt x="963" y="3276"/>
                  </a:cubicBezTo>
                  <a:cubicBezTo>
                    <a:pt x="200" y="3246"/>
                    <a:pt x="39" y="2329"/>
                    <a:pt x="324" y="1775"/>
                  </a:cubicBezTo>
                  <a:cubicBezTo>
                    <a:pt x="501" y="1436"/>
                    <a:pt x="832" y="1267"/>
                    <a:pt x="1078" y="989"/>
                  </a:cubicBezTo>
                  <a:cubicBezTo>
                    <a:pt x="1251" y="782"/>
                    <a:pt x="1385" y="528"/>
                    <a:pt x="1342" y="281"/>
                  </a:cubicBezTo>
                  <a:lnTo>
                    <a:pt x="1342" y="281"/>
                  </a:lnTo>
                  <a:cubicBezTo>
                    <a:pt x="2336" y="1042"/>
                    <a:pt x="2314" y="2688"/>
                    <a:pt x="963" y="3107"/>
                  </a:cubicBezTo>
                  <a:cubicBezTo>
                    <a:pt x="877" y="3128"/>
                    <a:pt x="904" y="3256"/>
                    <a:pt x="982" y="3256"/>
                  </a:cubicBezTo>
                  <a:cubicBezTo>
                    <a:pt x="988" y="3256"/>
                    <a:pt x="994" y="3255"/>
                    <a:pt x="1001" y="3253"/>
                  </a:cubicBezTo>
                  <a:cubicBezTo>
                    <a:pt x="2564" y="2776"/>
                    <a:pt x="2534" y="758"/>
                    <a:pt x="1209" y="11"/>
                  </a:cubicBezTo>
                  <a:cubicBezTo>
                    <a:pt x="1198" y="4"/>
                    <a:pt x="1185" y="1"/>
                    <a:pt x="1173" y="1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4" name="Google Shape;2354;p13"/>
            <p:cNvSpPr/>
            <p:nvPr/>
          </p:nvSpPr>
          <p:spPr>
            <a:xfrm>
              <a:off x="3855050" y="1903050"/>
              <a:ext cx="90300" cy="85175"/>
            </a:xfrm>
            <a:custGeom>
              <a:avLst/>
              <a:gdLst/>
              <a:ahLst/>
              <a:cxnLst/>
              <a:rect l="l" t="t" r="r" b="b"/>
              <a:pathLst>
                <a:path w="3612" h="3407" extrusionOk="0">
                  <a:moveTo>
                    <a:pt x="716" y="1"/>
                  </a:moveTo>
                  <a:cubicBezTo>
                    <a:pt x="501" y="301"/>
                    <a:pt x="331" y="640"/>
                    <a:pt x="193" y="986"/>
                  </a:cubicBezTo>
                  <a:cubicBezTo>
                    <a:pt x="62" y="1333"/>
                    <a:pt x="0" y="1733"/>
                    <a:pt x="108" y="2103"/>
                  </a:cubicBezTo>
                  <a:cubicBezTo>
                    <a:pt x="277" y="2681"/>
                    <a:pt x="824" y="3096"/>
                    <a:pt x="1394" y="3266"/>
                  </a:cubicBezTo>
                  <a:cubicBezTo>
                    <a:pt x="1756" y="3378"/>
                    <a:pt x="2130" y="3407"/>
                    <a:pt x="2505" y="3407"/>
                  </a:cubicBezTo>
                  <a:cubicBezTo>
                    <a:pt x="2720" y="3407"/>
                    <a:pt x="2936" y="3397"/>
                    <a:pt x="3150" y="3389"/>
                  </a:cubicBezTo>
                  <a:lnTo>
                    <a:pt x="3404" y="3281"/>
                  </a:lnTo>
                  <a:cubicBezTo>
                    <a:pt x="3612" y="2950"/>
                    <a:pt x="3412" y="2480"/>
                    <a:pt x="3096" y="2219"/>
                  </a:cubicBezTo>
                  <a:cubicBezTo>
                    <a:pt x="2788" y="1957"/>
                    <a:pt x="2395" y="1841"/>
                    <a:pt x="2041" y="1641"/>
                  </a:cubicBezTo>
                  <a:cubicBezTo>
                    <a:pt x="1409" y="1294"/>
                    <a:pt x="924" y="686"/>
                    <a:pt x="716" y="1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5" name="Google Shape;2355;p13"/>
            <p:cNvSpPr/>
            <p:nvPr/>
          </p:nvSpPr>
          <p:spPr>
            <a:xfrm>
              <a:off x="3846175" y="1901200"/>
              <a:ext cx="104175" cy="88825"/>
            </a:xfrm>
            <a:custGeom>
              <a:avLst/>
              <a:gdLst/>
              <a:ahLst/>
              <a:cxnLst/>
              <a:rect l="l" t="t" r="r" b="b"/>
              <a:pathLst>
                <a:path w="4167" h="3553" extrusionOk="0">
                  <a:moveTo>
                    <a:pt x="1077" y="0"/>
                  </a:moveTo>
                  <a:cubicBezTo>
                    <a:pt x="1052" y="0"/>
                    <a:pt x="1027" y="12"/>
                    <a:pt x="1010" y="36"/>
                  </a:cubicBezTo>
                  <a:cubicBezTo>
                    <a:pt x="471" y="822"/>
                    <a:pt x="1" y="1900"/>
                    <a:pt x="686" y="2739"/>
                  </a:cubicBezTo>
                  <a:cubicBezTo>
                    <a:pt x="1251" y="3431"/>
                    <a:pt x="2129" y="3552"/>
                    <a:pt x="2971" y="3552"/>
                  </a:cubicBezTo>
                  <a:cubicBezTo>
                    <a:pt x="3152" y="3552"/>
                    <a:pt x="3331" y="3547"/>
                    <a:pt x="3505" y="3540"/>
                  </a:cubicBezTo>
                  <a:cubicBezTo>
                    <a:pt x="3602" y="3533"/>
                    <a:pt x="3605" y="3386"/>
                    <a:pt x="3512" y="3386"/>
                  </a:cubicBezTo>
                  <a:cubicBezTo>
                    <a:pt x="3510" y="3386"/>
                    <a:pt x="3507" y="3386"/>
                    <a:pt x="3505" y="3386"/>
                  </a:cubicBezTo>
                  <a:cubicBezTo>
                    <a:pt x="3305" y="3395"/>
                    <a:pt x="3100" y="3403"/>
                    <a:pt x="2894" y="3403"/>
                  </a:cubicBezTo>
                  <a:cubicBezTo>
                    <a:pt x="2194" y="3403"/>
                    <a:pt x="1485" y="3307"/>
                    <a:pt x="956" y="2801"/>
                  </a:cubicBezTo>
                  <a:cubicBezTo>
                    <a:pt x="168" y="2057"/>
                    <a:pt x="547" y="1030"/>
                    <a:pt x="1054" y="243"/>
                  </a:cubicBezTo>
                  <a:lnTo>
                    <a:pt x="1054" y="243"/>
                  </a:lnTo>
                  <a:cubicBezTo>
                    <a:pt x="1244" y="738"/>
                    <a:pt x="1543" y="1178"/>
                    <a:pt x="1965" y="1515"/>
                  </a:cubicBezTo>
                  <a:cubicBezTo>
                    <a:pt x="2496" y="1946"/>
                    <a:pt x="4167" y="2339"/>
                    <a:pt x="3697" y="3317"/>
                  </a:cubicBezTo>
                  <a:cubicBezTo>
                    <a:pt x="3666" y="3380"/>
                    <a:pt x="3716" y="3435"/>
                    <a:pt x="3767" y="3435"/>
                  </a:cubicBezTo>
                  <a:cubicBezTo>
                    <a:pt x="3790" y="3435"/>
                    <a:pt x="3813" y="3423"/>
                    <a:pt x="3828" y="3394"/>
                  </a:cubicBezTo>
                  <a:cubicBezTo>
                    <a:pt x="4075" y="2870"/>
                    <a:pt x="3728" y="2362"/>
                    <a:pt x="3281" y="2077"/>
                  </a:cubicBezTo>
                  <a:cubicBezTo>
                    <a:pt x="2881" y="1830"/>
                    <a:pt x="2434" y="1692"/>
                    <a:pt x="2065" y="1392"/>
                  </a:cubicBezTo>
                  <a:cubicBezTo>
                    <a:pt x="1626" y="1045"/>
                    <a:pt x="1325" y="583"/>
                    <a:pt x="1148" y="52"/>
                  </a:cubicBezTo>
                  <a:cubicBezTo>
                    <a:pt x="1136" y="18"/>
                    <a:pt x="1107" y="0"/>
                    <a:pt x="1077" y="0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6" name="Google Shape;2356;p13"/>
            <p:cNvSpPr/>
            <p:nvPr/>
          </p:nvSpPr>
          <p:spPr>
            <a:xfrm>
              <a:off x="3901425" y="1960000"/>
              <a:ext cx="88800" cy="34325"/>
            </a:xfrm>
            <a:custGeom>
              <a:avLst/>
              <a:gdLst/>
              <a:ahLst/>
              <a:cxnLst/>
              <a:rect l="l" t="t" r="r" b="b"/>
              <a:pathLst>
                <a:path w="3552" h="1373" extrusionOk="0">
                  <a:moveTo>
                    <a:pt x="3125" y="0"/>
                  </a:moveTo>
                  <a:cubicBezTo>
                    <a:pt x="2136" y="0"/>
                    <a:pt x="1865" y="356"/>
                    <a:pt x="1865" y="356"/>
                  </a:cubicBezTo>
                  <a:cubicBezTo>
                    <a:pt x="1663" y="277"/>
                    <a:pt x="1450" y="240"/>
                    <a:pt x="1237" y="240"/>
                  </a:cubicBezTo>
                  <a:cubicBezTo>
                    <a:pt x="789" y="240"/>
                    <a:pt x="340" y="403"/>
                    <a:pt x="1" y="680"/>
                  </a:cubicBezTo>
                  <a:cubicBezTo>
                    <a:pt x="170" y="1042"/>
                    <a:pt x="548" y="1265"/>
                    <a:pt x="925" y="1334"/>
                  </a:cubicBezTo>
                  <a:cubicBezTo>
                    <a:pt x="1058" y="1362"/>
                    <a:pt x="1191" y="1372"/>
                    <a:pt x="1324" y="1372"/>
                  </a:cubicBezTo>
                  <a:cubicBezTo>
                    <a:pt x="1569" y="1372"/>
                    <a:pt x="1813" y="1336"/>
                    <a:pt x="2057" y="1296"/>
                  </a:cubicBezTo>
                  <a:cubicBezTo>
                    <a:pt x="2411" y="1242"/>
                    <a:pt x="2781" y="1173"/>
                    <a:pt x="3074" y="965"/>
                  </a:cubicBezTo>
                  <a:cubicBezTo>
                    <a:pt x="3359" y="757"/>
                    <a:pt x="3551" y="364"/>
                    <a:pt x="3412" y="10"/>
                  </a:cubicBezTo>
                  <a:cubicBezTo>
                    <a:pt x="3310" y="3"/>
                    <a:pt x="3215" y="0"/>
                    <a:pt x="3125" y="0"/>
                  </a:cubicBezTo>
                  <a:close/>
                </a:path>
              </a:pathLst>
            </a:custGeom>
            <a:solidFill>
              <a:srgbClr val="F0EF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7" name="Google Shape;2357;p13"/>
            <p:cNvSpPr/>
            <p:nvPr/>
          </p:nvSpPr>
          <p:spPr>
            <a:xfrm>
              <a:off x="3898350" y="1958125"/>
              <a:ext cx="95900" cy="37825"/>
            </a:xfrm>
            <a:custGeom>
              <a:avLst/>
              <a:gdLst/>
              <a:ahLst/>
              <a:cxnLst/>
              <a:rect l="l" t="t" r="r" b="b"/>
              <a:pathLst>
                <a:path w="3836" h="1513" extrusionOk="0">
                  <a:moveTo>
                    <a:pt x="3097" y="142"/>
                  </a:moveTo>
                  <a:cubicBezTo>
                    <a:pt x="3231" y="142"/>
                    <a:pt x="3354" y="170"/>
                    <a:pt x="3428" y="254"/>
                  </a:cubicBezTo>
                  <a:cubicBezTo>
                    <a:pt x="3813" y="670"/>
                    <a:pt x="2904" y="1132"/>
                    <a:pt x="2619" y="1209"/>
                  </a:cubicBezTo>
                  <a:cubicBezTo>
                    <a:pt x="2293" y="1302"/>
                    <a:pt x="1895" y="1384"/>
                    <a:pt x="1509" y="1384"/>
                  </a:cubicBezTo>
                  <a:cubicBezTo>
                    <a:pt x="1158" y="1384"/>
                    <a:pt x="816" y="1316"/>
                    <a:pt x="547" y="1124"/>
                  </a:cubicBezTo>
                  <a:cubicBezTo>
                    <a:pt x="1" y="739"/>
                    <a:pt x="463" y="562"/>
                    <a:pt x="886" y="454"/>
                  </a:cubicBezTo>
                  <a:cubicBezTo>
                    <a:pt x="1037" y="416"/>
                    <a:pt x="1189" y="397"/>
                    <a:pt x="1339" y="397"/>
                  </a:cubicBezTo>
                  <a:cubicBezTo>
                    <a:pt x="1546" y="397"/>
                    <a:pt x="1751" y="432"/>
                    <a:pt x="1954" y="497"/>
                  </a:cubicBezTo>
                  <a:lnTo>
                    <a:pt x="1954" y="497"/>
                  </a:lnTo>
                  <a:cubicBezTo>
                    <a:pt x="1966" y="506"/>
                    <a:pt x="1980" y="511"/>
                    <a:pt x="1993" y="511"/>
                  </a:cubicBezTo>
                  <a:cubicBezTo>
                    <a:pt x="2010" y="511"/>
                    <a:pt x="2027" y="503"/>
                    <a:pt x="2041" y="485"/>
                  </a:cubicBezTo>
                  <a:cubicBezTo>
                    <a:pt x="2172" y="331"/>
                    <a:pt x="2411" y="262"/>
                    <a:pt x="2596" y="223"/>
                  </a:cubicBezTo>
                  <a:cubicBezTo>
                    <a:pt x="2730" y="189"/>
                    <a:pt x="2923" y="142"/>
                    <a:pt x="3097" y="142"/>
                  </a:cubicBezTo>
                  <a:close/>
                  <a:moveTo>
                    <a:pt x="3193" y="0"/>
                  </a:moveTo>
                  <a:cubicBezTo>
                    <a:pt x="2765" y="0"/>
                    <a:pt x="2247" y="49"/>
                    <a:pt x="1967" y="340"/>
                  </a:cubicBezTo>
                  <a:lnTo>
                    <a:pt x="1967" y="340"/>
                  </a:lnTo>
                  <a:cubicBezTo>
                    <a:pt x="1762" y="278"/>
                    <a:pt x="1557" y="247"/>
                    <a:pt x="1356" y="247"/>
                  </a:cubicBezTo>
                  <a:cubicBezTo>
                    <a:pt x="903" y="247"/>
                    <a:pt x="466" y="401"/>
                    <a:pt x="85" y="693"/>
                  </a:cubicBezTo>
                  <a:cubicBezTo>
                    <a:pt x="55" y="716"/>
                    <a:pt x="39" y="755"/>
                    <a:pt x="62" y="793"/>
                  </a:cubicBezTo>
                  <a:cubicBezTo>
                    <a:pt x="372" y="1352"/>
                    <a:pt x="910" y="1512"/>
                    <a:pt x="1477" y="1512"/>
                  </a:cubicBezTo>
                  <a:cubicBezTo>
                    <a:pt x="1769" y="1512"/>
                    <a:pt x="2069" y="1470"/>
                    <a:pt x="2350" y="1417"/>
                  </a:cubicBezTo>
                  <a:cubicBezTo>
                    <a:pt x="3043" y="1294"/>
                    <a:pt x="3836" y="901"/>
                    <a:pt x="3612" y="69"/>
                  </a:cubicBezTo>
                  <a:cubicBezTo>
                    <a:pt x="3605" y="31"/>
                    <a:pt x="3574" y="8"/>
                    <a:pt x="3535" y="8"/>
                  </a:cubicBezTo>
                  <a:cubicBezTo>
                    <a:pt x="3434" y="4"/>
                    <a:pt x="3317" y="0"/>
                    <a:pt x="3193" y="0"/>
                  </a:cubicBezTo>
                  <a:close/>
                </a:path>
              </a:pathLst>
            </a:custGeom>
            <a:solidFill>
              <a:srgbClr val="C8AB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8" name="Google Shape;2358;p13"/>
            <p:cNvSpPr/>
            <p:nvPr/>
          </p:nvSpPr>
          <p:spPr>
            <a:xfrm>
              <a:off x="4079700" y="2063425"/>
              <a:ext cx="37000" cy="36800"/>
            </a:xfrm>
            <a:custGeom>
              <a:avLst/>
              <a:gdLst/>
              <a:ahLst/>
              <a:cxnLst/>
              <a:rect l="l" t="t" r="r" b="b"/>
              <a:pathLst>
                <a:path w="1480" h="1472" extrusionOk="0">
                  <a:moveTo>
                    <a:pt x="748" y="1"/>
                  </a:moveTo>
                  <a:cubicBezTo>
                    <a:pt x="340" y="1"/>
                    <a:pt x="9" y="324"/>
                    <a:pt x="9" y="732"/>
                  </a:cubicBezTo>
                  <a:cubicBezTo>
                    <a:pt x="1" y="1133"/>
                    <a:pt x="332" y="1464"/>
                    <a:pt x="740" y="1471"/>
                  </a:cubicBezTo>
                  <a:cubicBezTo>
                    <a:pt x="1141" y="1471"/>
                    <a:pt x="1472" y="1148"/>
                    <a:pt x="1480" y="740"/>
                  </a:cubicBezTo>
                  <a:cubicBezTo>
                    <a:pt x="1480" y="332"/>
                    <a:pt x="1156" y="1"/>
                    <a:pt x="7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9" name="Google Shape;2359;p13"/>
            <p:cNvSpPr/>
            <p:nvPr/>
          </p:nvSpPr>
          <p:spPr>
            <a:xfrm>
              <a:off x="4079700" y="2063425"/>
              <a:ext cx="37000" cy="36800"/>
            </a:xfrm>
            <a:custGeom>
              <a:avLst/>
              <a:gdLst/>
              <a:ahLst/>
              <a:cxnLst/>
              <a:rect l="l" t="t" r="r" b="b"/>
              <a:pathLst>
                <a:path w="1480" h="1472" fill="none" extrusionOk="0">
                  <a:moveTo>
                    <a:pt x="9" y="732"/>
                  </a:moveTo>
                  <a:cubicBezTo>
                    <a:pt x="1" y="1133"/>
                    <a:pt x="332" y="1464"/>
                    <a:pt x="740" y="1471"/>
                  </a:cubicBezTo>
                  <a:cubicBezTo>
                    <a:pt x="1141" y="1471"/>
                    <a:pt x="1472" y="1148"/>
                    <a:pt x="1480" y="740"/>
                  </a:cubicBezTo>
                  <a:cubicBezTo>
                    <a:pt x="1480" y="332"/>
                    <a:pt x="1156" y="1"/>
                    <a:pt x="748" y="1"/>
                  </a:cubicBezTo>
                  <a:cubicBezTo>
                    <a:pt x="340" y="1"/>
                    <a:pt x="9" y="324"/>
                    <a:pt x="9" y="732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0" name="Google Shape;2360;p13"/>
            <p:cNvSpPr/>
            <p:nvPr/>
          </p:nvSpPr>
          <p:spPr>
            <a:xfrm>
              <a:off x="3681575" y="1883425"/>
              <a:ext cx="30050" cy="30050"/>
            </a:xfrm>
            <a:custGeom>
              <a:avLst/>
              <a:gdLst/>
              <a:ahLst/>
              <a:cxnLst/>
              <a:rect l="l" t="t" r="r" b="b"/>
              <a:pathLst>
                <a:path w="1202" h="1202" extrusionOk="0">
                  <a:moveTo>
                    <a:pt x="609" y="0"/>
                  </a:moveTo>
                  <a:cubicBezTo>
                    <a:pt x="278" y="0"/>
                    <a:pt x="8" y="262"/>
                    <a:pt x="8" y="593"/>
                  </a:cubicBezTo>
                  <a:cubicBezTo>
                    <a:pt x="0" y="924"/>
                    <a:pt x="270" y="1194"/>
                    <a:pt x="601" y="1201"/>
                  </a:cubicBezTo>
                  <a:cubicBezTo>
                    <a:pt x="932" y="1201"/>
                    <a:pt x="1202" y="932"/>
                    <a:pt x="1202" y="601"/>
                  </a:cubicBezTo>
                  <a:cubicBezTo>
                    <a:pt x="1202" y="270"/>
                    <a:pt x="940" y="0"/>
                    <a:pt x="6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1" name="Google Shape;2361;p13"/>
            <p:cNvSpPr/>
            <p:nvPr/>
          </p:nvSpPr>
          <p:spPr>
            <a:xfrm>
              <a:off x="3681575" y="1883425"/>
              <a:ext cx="30050" cy="30050"/>
            </a:xfrm>
            <a:custGeom>
              <a:avLst/>
              <a:gdLst/>
              <a:ahLst/>
              <a:cxnLst/>
              <a:rect l="l" t="t" r="r" b="b"/>
              <a:pathLst>
                <a:path w="1202" h="1202" fill="none" extrusionOk="0">
                  <a:moveTo>
                    <a:pt x="8" y="593"/>
                  </a:moveTo>
                  <a:cubicBezTo>
                    <a:pt x="0" y="924"/>
                    <a:pt x="270" y="1194"/>
                    <a:pt x="601" y="1201"/>
                  </a:cubicBezTo>
                  <a:cubicBezTo>
                    <a:pt x="932" y="1201"/>
                    <a:pt x="1202" y="932"/>
                    <a:pt x="1202" y="601"/>
                  </a:cubicBezTo>
                  <a:cubicBezTo>
                    <a:pt x="1202" y="270"/>
                    <a:pt x="940" y="0"/>
                    <a:pt x="609" y="0"/>
                  </a:cubicBezTo>
                  <a:cubicBezTo>
                    <a:pt x="278" y="0"/>
                    <a:pt x="8" y="262"/>
                    <a:pt x="8" y="593"/>
                  </a:cubicBezTo>
                  <a:close/>
                </a:path>
              </a:pathLst>
            </a:custGeom>
            <a:noFill/>
            <a:ln w="1150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62" name="Google Shape;2362;p13"/>
          <p:cNvGrpSpPr/>
          <p:nvPr/>
        </p:nvGrpSpPr>
        <p:grpSpPr>
          <a:xfrm>
            <a:off x="7573887" y="5259251"/>
            <a:ext cx="1137464" cy="1475638"/>
            <a:chOff x="3791125" y="3695450"/>
            <a:chExt cx="363500" cy="353675"/>
          </a:xfrm>
        </p:grpSpPr>
        <p:sp>
          <p:nvSpPr>
            <p:cNvPr id="2363" name="Google Shape;2363;p13"/>
            <p:cNvSpPr/>
            <p:nvPr/>
          </p:nvSpPr>
          <p:spPr>
            <a:xfrm>
              <a:off x="4053525" y="3768225"/>
              <a:ext cx="101100" cy="106575"/>
            </a:xfrm>
            <a:custGeom>
              <a:avLst/>
              <a:gdLst/>
              <a:ahLst/>
              <a:cxnLst/>
              <a:rect l="l" t="t" r="r" b="b"/>
              <a:pathLst>
                <a:path w="4044" h="4263" extrusionOk="0">
                  <a:moveTo>
                    <a:pt x="3828" y="0"/>
                  </a:moveTo>
                  <a:lnTo>
                    <a:pt x="3828" y="0"/>
                  </a:lnTo>
                  <a:cubicBezTo>
                    <a:pt x="3597" y="462"/>
                    <a:pt x="3135" y="709"/>
                    <a:pt x="2642" y="901"/>
                  </a:cubicBezTo>
                  <a:cubicBezTo>
                    <a:pt x="2111" y="1101"/>
                    <a:pt x="1518" y="1271"/>
                    <a:pt x="1009" y="1664"/>
                  </a:cubicBezTo>
                  <a:cubicBezTo>
                    <a:pt x="455" y="2080"/>
                    <a:pt x="1" y="2834"/>
                    <a:pt x="93" y="3697"/>
                  </a:cubicBezTo>
                  <a:lnTo>
                    <a:pt x="1" y="4236"/>
                  </a:lnTo>
                  <a:cubicBezTo>
                    <a:pt x="151" y="4254"/>
                    <a:pt x="301" y="4262"/>
                    <a:pt x="448" y="4262"/>
                  </a:cubicBezTo>
                  <a:cubicBezTo>
                    <a:pt x="1565" y="4262"/>
                    <a:pt x="2567" y="3759"/>
                    <a:pt x="3166" y="2942"/>
                  </a:cubicBezTo>
                  <a:cubicBezTo>
                    <a:pt x="3774" y="2126"/>
                    <a:pt x="4044" y="1063"/>
                    <a:pt x="382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4" name="Google Shape;2364;p13"/>
            <p:cNvSpPr/>
            <p:nvPr/>
          </p:nvSpPr>
          <p:spPr>
            <a:xfrm>
              <a:off x="4057575" y="3695450"/>
              <a:ext cx="44300" cy="93775"/>
            </a:xfrm>
            <a:custGeom>
              <a:avLst/>
              <a:gdLst/>
              <a:ahLst/>
              <a:cxnLst/>
              <a:rect l="l" t="t" r="r" b="b"/>
              <a:pathLst>
                <a:path w="1772" h="3751" extrusionOk="0">
                  <a:moveTo>
                    <a:pt x="647" y="0"/>
                  </a:moveTo>
                  <a:cubicBezTo>
                    <a:pt x="747" y="324"/>
                    <a:pt x="647" y="647"/>
                    <a:pt x="493" y="963"/>
                  </a:cubicBezTo>
                  <a:cubicBezTo>
                    <a:pt x="339" y="1302"/>
                    <a:pt x="131" y="1648"/>
                    <a:pt x="70" y="2072"/>
                  </a:cubicBezTo>
                  <a:cubicBezTo>
                    <a:pt x="0" y="2519"/>
                    <a:pt x="124" y="3088"/>
                    <a:pt x="563" y="3450"/>
                  </a:cubicBezTo>
                  <a:lnTo>
                    <a:pt x="763" y="3751"/>
                  </a:lnTo>
                  <a:cubicBezTo>
                    <a:pt x="1448" y="3235"/>
                    <a:pt x="1772" y="2441"/>
                    <a:pt x="1679" y="1695"/>
                  </a:cubicBezTo>
                  <a:cubicBezTo>
                    <a:pt x="1587" y="1032"/>
                    <a:pt x="1233" y="401"/>
                    <a:pt x="64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5" name="Google Shape;2365;p13"/>
            <p:cNvSpPr/>
            <p:nvPr/>
          </p:nvSpPr>
          <p:spPr>
            <a:xfrm>
              <a:off x="3951500" y="3900100"/>
              <a:ext cx="53150" cy="52775"/>
            </a:xfrm>
            <a:custGeom>
              <a:avLst/>
              <a:gdLst/>
              <a:ahLst/>
              <a:cxnLst/>
              <a:rect l="l" t="t" r="r" b="b"/>
              <a:pathLst>
                <a:path w="2126" h="2111" extrusionOk="0">
                  <a:moveTo>
                    <a:pt x="1056" y="0"/>
                  </a:moveTo>
                  <a:cubicBezTo>
                    <a:pt x="478" y="0"/>
                    <a:pt x="8" y="467"/>
                    <a:pt x="0" y="1048"/>
                  </a:cubicBezTo>
                  <a:cubicBezTo>
                    <a:pt x="0" y="1633"/>
                    <a:pt x="470" y="2110"/>
                    <a:pt x="1055" y="2110"/>
                  </a:cubicBezTo>
                  <a:cubicBezTo>
                    <a:pt x="1060" y="2111"/>
                    <a:pt x="1065" y="2111"/>
                    <a:pt x="1069" y="2111"/>
                  </a:cubicBezTo>
                  <a:cubicBezTo>
                    <a:pt x="1648" y="2111"/>
                    <a:pt x="2118" y="1644"/>
                    <a:pt x="2118" y="1063"/>
                  </a:cubicBezTo>
                  <a:cubicBezTo>
                    <a:pt x="2126" y="478"/>
                    <a:pt x="1656" y="0"/>
                    <a:pt x="1071" y="0"/>
                  </a:cubicBezTo>
                  <a:cubicBezTo>
                    <a:pt x="1066" y="0"/>
                    <a:pt x="1061" y="0"/>
                    <a:pt x="1056" y="0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6" name="Google Shape;2366;p13"/>
            <p:cNvSpPr/>
            <p:nvPr/>
          </p:nvSpPr>
          <p:spPr>
            <a:xfrm>
              <a:off x="3951675" y="3860625"/>
              <a:ext cx="53175" cy="57775"/>
            </a:xfrm>
            <a:custGeom>
              <a:avLst/>
              <a:gdLst/>
              <a:ahLst/>
              <a:cxnLst/>
              <a:rect l="l" t="t" r="r" b="b"/>
              <a:pathLst>
                <a:path w="2127" h="2311" extrusionOk="0">
                  <a:moveTo>
                    <a:pt x="1071" y="1"/>
                  </a:moveTo>
                  <a:cubicBezTo>
                    <a:pt x="486" y="1"/>
                    <a:pt x="9" y="470"/>
                    <a:pt x="1" y="1056"/>
                  </a:cubicBezTo>
                  <a:cubicBezTo>
                    <a:pt x="1" y="1641"/>
                    <a:pt x="1056" y="2311"/>
                    <a:pt x="1056" y="2311"/>
                  </a:cubicBezTo>
                  <a:cubicBezTo>
                    <a:pt x="1056" y="2311"/>
                    <a:pt x="2119" y="1656"/>
                    <a:pt x="2119" y="1071"/>
                  </a:cubicBezTo>
                  <a:cubicBezTo>
                    <a:pt x="2126" y="486"/>
                    <a:pt x="1657" y="8"/>
                    <a:pt x="10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7" name="Google Shape;2367;p13"/>
            <p:cNvSpPr/>
            <p:nvPr/>
          </p:nvSpPr>
          <p:spPr>
            <a:xfrm>
              <a:off x="3951675" y="3860625"/>
              <a:ext cx="53175" cy="57775"/>
            </a:xfrm>
            <a:custGeom>
              <a:avLst/>
              <a:gdLst/>
              <a:ahLst/>
              <a:cxnLst/>
              <a:rect l="l" t="t" r="r" b="b"/>
              <a:pathLst>
                <a:path w="2127" h="2311" fill="none" extrusionOk="0">
                  <a:moveTo>
                    <a:pt x="1" y="1056"/>
                  </a:moveTo>
                  <a:cubicBezTo>
                    <a:pt x="1" y="1641"/>
                    <a:pt x="1056" y="2311"/>
                    <a:pt x="1056" y="2311"/>
                  </a:cubicBezTo>
                  <a:cubicBezTo>
                    <a:pt x="1056" y="2311"/>
                    <a:pt x="2119" y="1656"/>
                    <a:pt x="2119" y="1071"/>
                  </a:cubicBezTo>
                  <a:cubicBezTo>
                    <a:pt x="2126" y="486"/>
                    <a:pt x="1657" y="8"/>
                    <a:pt x="1071" y="1"/>
                  </a:cubicBezTo>
                  <a:cubicBezTo>
                    <a:pt x="486" y="1"/>
                    <a:pt x="9" y="470"/>
                    <a:pt x="1" y="1056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8" name="Google Shape;2368;p13"/>
            <p:cNvSpPr/>
            <p:nvPr/>
          </p:nvSpPr>
          <p:spPr>
            <a:xfrm>
              <a:off x="3986925" y="3888650"/>
              <a:ext cx="59700" cy="52525"/>
            </a:xfrm>
            <a:custGeom>
              <a:avLst/>
              <a:gdLst/>
              <a:ahLst/>
              <a:cxnLst/>
              <a:rect l="l" t="t" r="r" b="b"/>
              <a:pathLst>
                <a:path w="2388" h="2101" extrusionOk="0">
                  <a:moveTo>
                    <a:pt x="1212" y="1"/>
                  </a:moveTo>
                  <a:cubicBezTo>
                    <a:pt x="1125" y="1"/>
                    <a:pt x="1036" y="12"/>
                    <a:pt x="947" y="35"/>
                  </a:cubicBezTo>
                  <a:cubicBezTo>
                    <a:pt x="377" y="181"/>
                    <a:pt x="0" y="1375"/>
                    <a:pt x="0" y="1375"/>
                  </a:cubicBezTo>
                  <a:cubicBezTo>
                    <a:pt x="0" y="1375"/>
                    <a:pt x="771" y="2100"/>
                    <a:pt x="1338" y="2100"/>
                  </a:cubicBezTo>
                  <a:cubicBezTo>
                    <a:pt x="1387" y="2100"/>
                    <a:pt x="1434" y="2095"/>
                    <a:pt x="1479" y="2083"/>
                  </a:cubicBezTo>
                  <a:cubicBezTo>
                    <a:pt x="2049" y="1937"/>
                    <a:pt x="2387" y="1359"/>
                    <a:pt x="2233" y="790"/>
                  </a:cubicBezTo>
                  <a:cubicBezTo>
                    <a:pt x="2110" y="316"/>
                    <a:pt x="1681" y="1"/>
                    <a:pt x="121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9" name="Google Shape;2369;p13"/>
            <p:cNvSpPr/>
            <p:nvPr/>
          </p:nvSpPr>
          <p:spPr>
            <a:xfrm>
              <a:off x="3986925" y="3885850"/>
              <a:ext cx="59700" cy="58550"/>
            </a:xfrm>
            <a:custGeom>
              <a:avLst/>
              <a:gdLst/>
              <a:ahLst/>
              <a:cxnLst/>
              <a:rect l="l" t="t" r="r" b="b"/>
              <a:pathLst>
                <a:path w="2388" h="2342" fill="none" extrusionOk="0">
                  <a:moveTo>
                    <a:pt x="947" y="147"/>
                  </a:moveTo>
                  <a:cubicBezTo>
                    <a:pt x="377" y="293"/>
                    <a:pt x="0" y="1487"/>
                    <a:pt x="0" y="1487"/>
                  </a:cubicBezTo>
                  <a:cubicBezTo>
                    <a:pt x="0" y="1487"/>
                    <a:pt x="909" y="2342"/>
                    <a:pt x="1479" y="2195"/>
                  </a:cubicBezTo>
                  <a:cubicBezTo>
                    <a:pt x="2049" y="2049"/>
                    <a:pt x="2387" y="1471"/>
                    <a:pt x="2233" y="902"/>
                  </a:cubicBezTo>
                  <a:cubicBezTo>
                    <a:pt x="2087" y="339"/>
                    <a:pt x="1510" y="1"/>
                    <a:pt x="947" y="147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0" name="Google Shape;2370;p13"/>
            <p:cNvSpPr/>
            <p:nvPr/>
          </p:nvSpPr>
          <p:spPr>
            <a:xfrm>
              <a:off x="3970350" y="3931675"/>
              <a:ext cx="60475" cy="53750"/>
            </a:xfrm>
            <a:custGeom>
              <a:avLst/>
              <a:gdLst/>
              <a:ahLst/>
              <a:cxnLst/>
              <a:rect l="l" t="t" r="r" b="b"/>
              <a:pathLst>
                <a:path w="2419" h="2150" extrusionOk="0">
                  <a:moveTo>
                    <a:pt x="594" y="0"/>
                  </a:moveTo>
                  <a:cubicBezTo>
                    <a:pt x="594" y="0"/>
                    <a:pt x="1" y="1102"/>
                    <a:pt x="294" y="1610"/>
                  </a:cubicBezTo>
                  <a:cubicBezTo>
                    <a:pt x="486" y="1954"/>
                    <a:pt x="845" y="2150"/>
                    <a:pt x="1214" y="2150"/>
                  </a:cubicBezTo>
                  <a:cubicBezTo>
                    <a:pt x="1390" y="2150"/>
                    <a:pt x="1569" y="2105"/>
                    <a:pt x="1734" y="2010"/>
                  </a:cubicBezTo>
                  <a:cubicBezTo>
                    <a:pt x="2242" y="1725"/>
                    <a:pt x="2419" y="1078"/>
                    <a:pt x="2134" y="570"/>
                  </a:cubicBezTo>
                  <a:cubicBezTo>
                    <a:pt x="1841" y="54"/>
                    <a:pt x="594" y="0"/>
                    <a:pt x="59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1" name="Google Shape;2371;p13"/>
            <p:cNvSpPr/>
            <p:nvPr/>
          </p:nvSpPr>
          <p:spPr>
            <a:xfrm>
              <a:off x="3970350" y="3931675"/>
              <a:ext cx="60475" cy="57575"/>
            </a:xfrm>
            <a:custGeom>
              <a:avLst/>
              <a:gdLst/>
              <a:ahLst/>
              <a:cxnLst/>
              <a:rect l="l" t="t" r="r" b="b"/>
              <a:pathLst>
                <a:path w="2419" h="2303" fill="none" extrusionOk="0">
                  <a:moveTo>
                    <a:pt x="2134" y="570"/>
                  </a:moveTo>
                  <a:cubicBezTo>
                    <a:pt x="1841" y="54"/>
                    <a:pt x="594" y="0"/>
                    <a:pt x="594" y="0"/>
                  </a:cubicBezTo>
                  <a:cubicBezTo>
                    <a:pt x="594" y="0"/>
                    <a:pt x="1" y="1102"/>
                    <a:pt x="294" y="1610"/>
                  </a:cubicBezTo>
                  <a:cubicBezTo>
                    <a:pt x="578" y="2118"/>
                    <a:pt x="1225" y="2303"/>
                    <a:pt x="1734" y="2010"/>
                  </a:cubicBezTo>
                  <a:cubicBezTo>
                    <a:pt x="2242" y="1725"/>
                    <a:pt x="2419" y="1078"/>
                    <a:pt x="2134" y="570"/>
                  </a:cubicBezTo>
                  <a:close/>
                </a:path>
              </a:pathLst>
            </a:custGeom>
            <a:solidFill>
              <a:schemeClr val="lt2"/>
            </a:solidFill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2" name="Google Shape;2372;p13"/>
            <p:cNvSpPr/>
            <p:nvPr/>
          </p:nvSpPr>
          <p:spPr>
            <a:xfrm>
              <a:off x="3909325" y="3887975"/>
              <a:ext cx="59700" cy="52650"/>
            </a:xfrm>
            <a:custGeom>
              <a:avLst/>
              <a:gdLst/>
              <a:ahLst/>
              <a:cxnLst/>
              <a:rect l="l" t="t" r="r" b="b"/>
              <a:pathLst>
                <a:path w="2388" h="2106" extrusionOk="0">
                  <a:moveTo>
                    <a:pt x="1184" y="1"/>
                  </a:moveTo>
                  <a:cubicBezTo>
                    <a:pt x="719" y="1"/>
                    <a:pt x="291" y="309"/>
                    <a:pt x="162" y="778"/>
                  </a:cubicBezTo>
                  <a:cubicBezTo>
                    <a:pt x="1" y="1348"/>
                    <a:pt x="332" y="1925"/>
                    <a:pt x="902" y="2087"/>
                  </a:cubicBezTo>
                  <a:cubicBezTo>
                    <a:pt x="949" y="2100"/>
                    <a:pt x="998" y="2106"/>
                    <a:pt x="1049" y="2106"/>
                  </a:cubicBezTo>
                  <a:cubicBezTo>
                    <a:pt x="1611" y="2106"/>
                    <a:pt x="2388" y="1394"/>
                    <a:pt x="2388" y="1394"/>
                  </a:cubicBezTo>
                  <a:cubicBezTo>
                    <a:pt x="2388" y="1394"/>
                    <a:pt x="2026" y="200"/>
                    <a:pt x="1464" y="39"/>
                  </a:cubicBezTo>
                  <a:cubicBezTo>
                    <a:pt x="1371" y="13"/>
                    <a:pt x="1277" y="1"/>
                    <a:pt x="118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3" name="Google Shape;2373;p13"/>
            <p:cNvSpPr/>
            <p:nvPr/>
          </p:nvSpPr>
          <p:spPr>
            <a:xfrm>
              <a:off x="3909325" y="3885075"/>
              <a:ext cx="59700" cy="58950"/>
            </a:xfrm>
            <a:custGeom>
              <a:avLst/>
              <a:gdLst/>
              <a:ahLst/>
              <a:cxnLst/>
              <a:rect l="l" t="t" r="r" b="b"/>
              <a:pathLst>
                <a:path w="2388" h="2358" fill="none" extrusionOk="0">
                  <a:moveTo>
                    <a:pt x="1464" y="155"/>
                  </a:moveTo>
                  <a:cubicBezTo>
                    <a:pt x="2026" y="316"/>
                    <a:pt x="2388" y="1510"/>
                    <a:pt x="2388" y="1510"/>
                  </a:cubicBezTo>
                  <a:cubicBezTo>
                    <a:pt x="2388" y="1510"/>
                    <a:pt x="1464" y="2357"/>
                    <a:pt x="902" y="2203"/>
                  </a:cubicBezTo>
                  <a:cubicBezTo>
                    <a:pt x="332" y="2041"/>
                    <a:pt x="1" y="1464"/>
                    <a:pt x="162" y="894"/>
                  </a:cubicBezTo>
                  <a:cubicBezTo>
                    <a:pt x="316" y="332"/>
                    <a:pt x="902" y="1"/>
                    <a:pt x="1464" y="155"/>
                  </a:cubicBezTo>
                  <a:close/>
                </a:path>
              </a:pathLst>
            </a:custGeom>
            <a:solidFill>
              <a:schemeClr val="lt2"/>
            </a:solidFill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4" name="Google Shape;2374;p13"/>
            <p:cNvSpPr/>
            <p:nvPr/>
          </p:nvSpPr>
          <p:spPr>
            <a:xfrm>
              <a:off x="3924550" y="3931675"/>
              <a:ext cx="60475" cy="53400"/>
            </a:xfrm>
            <a:custGeom>
              <a:avLst/>
              <a:gdLst/>
              <a:ahLst/>
              <a:cxnLst/>
              <a:rect l="l" t="t" r="r" b="b"/>
              <a:pathLst>
                <a:path w="2419" h="2136" extrusionOk="0">
                  <a:moveTo>
                    <a:pt x="1841" y="0"/>
                  </a:moveTo>
                  <a:cubicBezTo>
                    <a:pt x="1841" y="0"/>
                    <a:pt x="593" y="39"/>
                    <a:pt x="293" y="539"/>
                  </a:cubicBezTo>
                  <a:cubicBezTo>
                    <a:pt x="0" y="1048"/>
                    <a:pt x="169" y="1695"/>
                    <a:pt x="670" y="1987"/>
                  </a:cubicBezTo>
                  <a:cubicBezTo>
                    <a:pt x="840" y="2088"/>
                    <a:pt x="1027" y="2136"/>
                    <a:pt x="1210" y="2136"/>
                  </a:cubicBezTo>
                  <a:cubicBezTo>
                    <a:pt x="1573" y="2136"/>
                    <a:pt x="1926" y="1948"/>
                    <a:pt x="2126" y="1610"/>
                  </a:cubicBezTo>
                  <a:cubicBezTo>
                    <a:pt x="2418" y="1109"/>
                    <a:pt x="1841" y="0"/>
                    <a:pt x="18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5" name="Google Shape;2375;p13"/>
            <p:cNvSpPr/>
            <p:nvPr/>
          </p:nvSpPr>
          <p:spPr>
            <a:xfrm>
              <a:off x="3924550" y="3931675"/>
              <a:ext cx="60475" cy="57200"/>
            </a:xfrm>
            <a:custGeom>
              <a:avLst/>
              <a:gdLst/>
              <a:ahLst/>
              <a:cxnLst/>
              <a:rect l="l" t="t" r="r" b="b"/>
              <a:pathLst>
                <a:path w="2419" h="2288" fill="none" extrusionOk="0">
                  <a:moveTo>
                    <a:pt x="293" y="539"/>
                  </a:moveTo>
                  <a:cubicBezTo>
                    <a:pt x="593" y="39"/>
                    <a:pt x="1841" y="0"/>
                    <a:pt x="1841" y="0"/>
                  </a:cubicBezTo>
                  <a:cubicBezTo>
                    <a:pt x="1841" y="0"/>
                    <a:pt x="2418" y="1109"/>
                    <a:pt x="2126" y="1610"/>
                  </a:cubicBezTo>
                  <a:cubicBezTo>
                    <a:pt x="1825" y="2118"/>
                    <a:pt x="1178" y="2288"/>
                    <a:pt x="670" y="1987"/>
                  </a:cubicBezTo>
                  <a:cubicBezTo>
                    <a:pt x="169" y="1695"/>
                    <a:pt x="0" y="1048"/>
                    <a:pt x="293" y="539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6" name="Google Shape;2376;p13"/>
            <p:cNvSpPr/>
            <p:nvPr/>
          </p:nvSpPr>
          <p:spPr>
            <a:xfrm>
              <a:off x="3976325" y="3894900"/>
              <a:ext cx="3500" cy="25625"/>
            </a:xfrm>
            <a:custGeom>
              <a:avLst/>
              <a:gdLst/>
              <a:ahLst/>
              <a:cxnLst/>
              <a:rect l="l" t="t" r="r" b="b"/>
              <a:pathLst>
                <a:path w="140" h="1025" extrusionOk="0">
                  <a:moveTo>
                    <a:pt x="78" y="0"/>
                  </a:moveTo>
                  <a:lnTo>
                    <a:pt x="1" y="1025"/>
                  </a:lnTo>
                  <a:lnTo>
                    <a:pt x="139" y="1025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7" name="Google Shape;2377;p13"/>
            <p:cNvSpPr/>
            <p:nvPr/>
          </p:nvSpPr>
          <p:spPr>
            <a:xfrm>
              <a:off x="3974600" y="3892575"/>
              <a:ext cx="7150" cy="6975"/>
            </a:xfrm>
            <a:custGeom>
              <a:avLst/>
              <a:gdLst/>
              <a:ahLst/>
              <a:cxnLst/>
              <a:rect l="l" t="t" r="r" b="b"/>
              <a:pathLst>
                <a:path w="286" h="279" extrusionOk="0">
                  <a:moveTo>
                    <a:pt x="135" y="0"/>
                  </a:moveTo>
                  <a:cubicBezTo>
                    <a:pt x="63" y="0"/>
                    <a:pt x="8" y="67"/>
                    <a:pt x="8" y="140"/>
                  </a:cubicBezTo>
                  <a:cubicBezTo>
                    <a:pt x="0" y="217"/>
                    <a:pt x="70" y="278"/>
                    <a:pt x="147" y="278"/>
                  </a:cubicBezTo>
                  <a:cubicBezTo>
                    <a:pt x="224" y="278"/>
                    <a:pt x="285" y="217"/>
                    <a:pt x="285" y="140"/>
                  </a:cubicBezTo>
                  <a:cubicBezTo>
                    <a:pt x="285" y="63"/>
                    <a:pt x="224" y="1"/>
                    <a:pt x="147" y="1"/>
                  </a:cubicBezTo>
                  <a:cubicBezTo>
                    <a:pt x="143" y="1"/>
                    <a:pt x="139" y="0"/>
                    <a:pt x="135" y="0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8" name="Google Shape;2378;p13"/>
            <p:cNvSpPr/>
            <p:nvPr/>
          </p:nvSpPr>
          <p:spPr>
            <a:xfrm>
              <a:off x="3981150" y="3918000"/>
              <a:ext cx="25225" cy="8300"/>
            </a:xfrm>
            <a:custGeom>
              <a:avLst/>
              <a:gdLst/>
              <a:ahLst/>
              <a:cxnLst/>
              <a:rect l="l" t="t" r="r" b="b"/>
              <a:pathLst>
                <a:path w="1009" h="332" extrusionOk="0">
                  <a:moveTo>
                    <a:pt x="1009" y="1"/>
                  </a:moveTo>
                  <a:lnTo>
                    <a:pt x="0" y="193"/>
                  </a:lnTo>
                  <a:lnTo>
                    <a:pt x="39" y="332"/>
                  </a:lnTo>
                  <a:lnTo>
                    <a:pt x="1009" y="1"/>
                  </a:ln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9" name="Google Shape;2379;p13"/>
            <p:cNvSpPr/>
            <p:nvPr/>
          </p:nvSpPr>
          <p:spPr>
            <a:xfrm>
              <a:off x="4001350" y="3914775"/>
              <a:ext cx="7925" cy="7050"/>
            </a:xfrm>
            <a:custGeom>
              <a:avLst/>
              <a:gdLst/>
              <a:ahLst/>
              <a:cxnLst/>
              <a:rect l="l" t="t" r="r" b="b"/>
              <a:pathLst>
                <a:path w="317" h="282" extrusionOk="0">
                  <a:moveTo>
                    <a:pt x="164" y="0"/>
                  </a:moveTo>
                  <a:cubicBezTo>
                    <a:pt x="151" y="0"/>
                    <a:pt x="137" y="2"/>
                    <a:pt x="124" y="6"/>
                  </a:cubicBezTo>
                  <a:cubicBezTo>
                    <a:pt x="47" y="22"/>
                    <a:pt x="1" y="99"/>
                    <a:pt x="24" y="176"/>
                  </a:cubicBezTo>
                  <a:cubicBezTo>
                    <a:pt x="43" y="239"/>
                    <a:pt x="99" y="282"/>
                    <a:pt x="156" y="282"/>
                  </a:cubicBezTo>
                  <a:cubicBezTo>
                    <a:pt x="169" y="282"/>
                    <a:pt x="181" y="280"/>
                    <a:pt x="193" y="276"/>
                  </a:cubicBezTo>
                  <a:cubicBezTo>
                    <a:pt x="270" y="260"/>
                    <a:pt x="316" y="183"/>
                    <a:pt x="293" y="106"/>
                  </a:cubicBezTo>
                  <a:cubicBezTo>
                    <a:pt x="281" y="43"/>
                    <a:pt x="226" y="0"/>
                    <a:pt x="164" y="0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0" name="Google Shape;2380;p13"/>
            <p:cNvSpPr/>
            <p:nvPr/>
          </p:nvSpPr>
          <p:spPr>
            <a:xfrm>
              <a:off x="3980750" y="3927425"/>
              <a:ext cx="14275" cy="23150"/>
            </a:xfrm>
            <a:custGeom>
              <a:avLst/>
              <a:gdLst/>
              <a:ahLst/>
              <a:cxnLst/>
              <a:rect l="l" t="t" r="r" b="b"/>
              <a:pathLst>
                <a:path w="571" h="926" extrusionOk="0">
                  <a:moveTo>
                    <a:pt x="124" y="1"/>
                  </a:moveTo>
                  <a:lnTo>
                    <a:pt x="1" y="70"/>
                  </a:lnTo>
                  <a:lnTo>
                    <a:pt x="571" y="925"/>
                  </a:lnTo>
                  <a:lnTo>
                    <a:pt x="124" y="1"/>
                  </a:ln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1" name="Google Shape;2381;p13"/>
            <p:cNvSpPr/>
            <p:nvPr/>
          </p:nvSpPr>
          <p:spPr>
            <a:xfrm>
              <a:off x="3990375" y="3946025"/>
              <a:ext cx="8125" cy="7125"/>
            </a:xfrm>
            <a:custGeom>
              <a:avLst/>
              <a:gdLst/>
              <a:ahLst/>
              <a:cxnLst/>
              <a:rect l="l" t="t" r="r" b="b"/>
              <a:pathLst>
                <a:path w="325" h="285" extrusionOk="0">
                  <a:moveTo>
                    <a:pt x="164" y="1"/>
                  </a:moveTo>
                  <a:cubicBezTo>
                    <a:pt x="140" y="1"/>
                    <a:pt x="116" y="7"/>
                    <a:pt x="93" y="19"/>
                  </a:cubicBezTo>
                  <a:cubicBezTo>
                    <a:pt x="24" y="58"/>
                    <a:pt x="1" y="143"/>
                    <a:pt x="39" y="212"/>
                  </a:cubicBezTo>
                  <a:cubicBezTo>
                    <a:pt x="65" y="259"/>
                    <a:pt x="112" y="284"/>
                    <a:pt x="161" y="284"/>
                  </a:cubicBezTo>
                  <a:cubicBezTo>
                    <a:pt x="185" y="284"/>
                    <a:pt x="209" y="278"/>
                    <a:pt x="232" y="266"/>
                  </a:cubicBezTo>
                  <a:cubicBezTo>
                    <a:pt x="301" y="227"/>
                    <a:pt x="324" y="143"/>
                    <a:pt x="286" y="73"/>
                  </a:cubicBezTo>
                  <a:cubicBezTo>
                    <a:pt x="260" y="26"/>
                    <a:pt x="213" y="1"/>
                    <a:pt x="164" y="1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2" name="Google Shape;2382;p13"/>
            <p:cNvSpPr/>
            <p:nvPr/>
          </p:nvSpPr>
          <p:spPr>
            <a:xfrm>
              <a:off x="3960150" y="3927250"/>
              <a:ext cx="14475" cy="23125"/>
            </a:xfrm>
            <a:custGeom>
              <a:avLst/>
              <a:gdLst/>
              <a:ahLst/>
              <a:cxnLst/>
              <a:rect l="l" t="t" r="r" b="b"/>
              <a:pathLst>
                <a:path w="579" h="925" extrusionOk="0">
                  <a:moveTo>
                    <a:pt x="455" y="0"/>
                  </a:moveTo>
                  <a:lnTo>
                    <a:pt x="1" y="924"/>
                  </a:lnTo>
                  <a:lnTo>
                    <a:pt x="578" y="70"/>
                  </a:lnTo>
                  <a:lnTo>
                    <a:pt x="455" y="0"/>
                  </a:ln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3" name="Google Shape;2383;p13"/>
            <p:cNvSpPr/>
            <p:nvPr/>
          </p:nvSpPr>
          <p:spPr>
            <a:xfrm>
              <a:off x="3956700" y="3945825"/>
              <a:ext cx="8100" cy="7075"/>
            </a:xfrm>
            <a:custGeom>
              <a:avLst/>
              <a:gdLst/>
              <a:ahLst/>
              <a:cxnLst/>
              <a:rect l="l" t="t" r="r" b="b"/>
              <a:pathLst>
                <a:path w="324" h="283" extrusionOk="0">
                  <a:moveTo>
                    <a:pt x="159" y="1"/>
                  </a:moveTo>
                  <a:cubicBezTo>
                    <a:pt x="110" y="1"/>
                    <a:pt x="64" y="25"/>
                    <a:pt x="39" y="66"/>
                  </a:cubicBezTo>
                  <a:cubicBezTo>
                    <a:pt x="0" y="135"/>
                    <a:pt x="23" y="220"/>
                    <a:pt x="85" y="258"/>
                  </a:cubicBezTo>
                  <a:cubicBezTo>
                    <a:pt x="109" y="275"/>
                    <a:pt x="136" y="282"/>
                    <a:pt x="162" y="282"/>
                  </a:cubicBezTo>
                  <a:cubicBezTo>
                    <a:pt x="208" y="282"/>
                    <a:pt x="252" y="257"/>
                    <a:pt x="277" y="212"/>
                  </a:cubicBezTo>
                  <a:cubicBezTo>
                    <a:pt x="324" y="143"/>
                    <a:pt x="300" y="58"/>
                    <a:pt x="231" y="20"/>
                  </a:cubicBezTo>
                  <a:cubicBezTo>
                    <a:pt x="208" y="7"/>
                    <a:pt x="183" y="1"/>
                    <a:pt x="159" y="1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4" name="Google Shape;2384;p13"/>
            <p:cNvSpPr/>
            <p:nvPr/>
          </p:nvSpPr>
          <p:spPr>
            <a:xfrm>
              <a:off x="3949575" y="3917625"/>
              <a:ext cx="25225" cy="8500"/>
            </a:xfrm>
            <a:custGeom>
              <a:avLst/>
              <a:gdLst/>
              <a:ahLst/>
              <a:cxnLst/>
              <a:rect l="l" t="t" r="r" b="b"/>
              <a:pathLst>
                <a:path w="1009" h="340" extrusionOk="0">
                  <a:moveTo>
                    <a:pt x="0" y="0"/>
                  </a:moveTo>
                  <a:lnTo>
                    <a:pt x="970" y="339"/>
                  </a:lnTo>
                  <a:lnTo>
                    <a:pt x="1009" y="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5" name="Google Shape;2385;p13"/>
            <p:cNvSpPr/>
            <p:nvPr/>
          </p:nvSpPr>
          <p:spPr>
            <a:xfrm>
              <a:off x="3946675" y="3914375"/>
              <a:ext cx="7925" cy="7075"/>
            </a:xfrm>
            <a:custGeom>
              <a:avLst/>
              <a:gdLst/>
              <a:ahLst/>
              <a:cxnLst/>
              <a:rect l="l" t="t" r="r" b="b"/>
              <a:pathLst>
                <a:path w="317" h="283" extrusionOk="0">
                  <a:moveTo>
                    <a:pt x="156" y="1"/>
                  </a:moveTo>
                  <a:cubicBezTo>
                    <a:pt x="99" y="1"/>
                    <a:pt x="43" y="44"/>
                    <a:pt x="24" y="107"/>
                  </a:cubicBezTo>
                  <a:cubicBezTo>
                    <a:pt x="1" y="176"/>
                    <a:pt x="47" y="261"/>
                    <a:pt x="124" y="276"/>
                  </a:cubicBezTo>
                  <a:cubicBezTo>
                    <a:pt x="136" y="281"/>
                    <a:pt x="149" y="282"/>
                    <a:pt x="161" y="282"/>
                  </a:cubicBezTo>
                  <a:cubicBezTo>
                    <a:pt x="221" y="282"/>
                    <a:pt x="281" y="240"/>
                    <a:pt x="293" y="176"/>
                  </a:cubicBezTo>
                  <a:cubicBezTo>
                    <a:pt x="316" y="107"/>
                    <a:pt x="270" y="30"/>
                    <a:pt x="193" y="7"/>
                  </a:cubicBezTo>
                  <a:cubicBezTo>
                    <a:pt x="181" y="3"/>
                    <a:pt x="169" y="1"/>
                    <a:pt x="156" y="1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6" name="Google Shape;2386;p13"/>
            <p:cNvSpPr/>
            <p:nvPr/>
          </p:nvSpPr>
          <p:spPr>
            <a:xfrm>
              <a:off x="3817100" y="3835225"/>
              <a:ext cx="50475" cy="50275"/>
            </a:xfrm>
            <a:custGeom>
              <a:avLst/>
              <a:gdLst/>
              <a:ahLst/>
              <a:cxnLst/>
              <a:rect l="l" t="t" r="r" b="b"/>
              <a:pathLst>
                <a:path w="2019" h="2011" extrusionOk="0">
                  <a:moveTo>
                    <a:pt x="1003" y="0"/>
                  </a:moveTo>
                  <a:cubicBezTo>
                    <a:pt x="455" y="0"/>
                    <a:pt x="9" y="444"/>
                    <a:pt x="9" y="994"/>
                  </a:cubicBezTo>
                  <a:cubicBezTo>
                    <a:pt x="1" y="1548"/>
                    <a:pt x="448" y="2002"/>
                    <a:pt x="1002" y="2010"/>
                  </a:cubicBezTo>
                  <a:cubicBezTo>
                    <a:pt x="1557" y="2010"/>
                    <a:pt x="2011" y="1563"/>
                    <a:pt x="2019" y="1009"/>
                  </a:cubicBezTo>
                  <a:cubicBezTo>
                    <a:pt x="2019" y="455"/>
                    <a:pt x="1572" y="0"/>
                    <a:pt x="1017" y="0"/>
                  </a:cubicBezTo>
                  <a:cubicBezTo>
                    <a:pt x="1013" y="0"/>
                    <a:pt x="1008" y="0"/>
                    <a:pt x="1003" y="0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7" name="Google Shape;2387;p13"/>
            <p:cNvSpPr/>
            <p:nvPr/>
          </p:nvSpPr>
          <p:spPr>
            <a:xfrm>
              <a:off x="3831175" y="3814400"/>
              <a:ext cx="46225" cy="41625"/>
            </a:xfrm>
            <a:custGeom>
              <a:avLst/>
              <a:gdLst/>
              <a:ahLst/>
              <a:cxnLst/>
              <a:rect l="l" t="t" r="r" b="b"/>
              <a:pathLst>
                <a:path w="1849" h="1665" extrusionOk="0">
                  <a:moveTo>
                    <a:pt x="924" y="0"/>
                  </a:moveTo>
                  <a:cubicBezTo>
                    <a:pt x="627" y="0"/>
                    <a:pt x="342" y="164"/>
                    <a:pt x="200" y="448"/>
                  </a:cubicBezTo>
                  <a:cubicBezTo>
                    <a:pt x="0" y="849"/>
                    <a:pt x="501" y="1665"/>
                    <a:pt x="501" y="1665"/>
                  </a:cubicBezTo>
                  <a:cubicBezTo>
                    <a:pt x="501" y="1665"/>
                    <a:pt x="1448" y="1572"/>
                    <a:pt x="1648" y="1172"/>
                  </a:cubicBezTo>
                  <a:cubicBezTo>
                    <a:pt x="1848" y="772"/>
                    <a:pt x="1687" y="286"/>
                    <a:pt x="1286" y="86"/>
                  </a:cubicBezTo>
                  <a:cubicBezTo>
                    <a:pt x="1170" y="28"/>
                    <a:pt x="1046" y="0"/>
                    <a:pt x="92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8" name="Google Shape;2388;p13"/>
            <p:cNvSpPr/>
            <p:nvPr/>
          </p:nvSpPr>
          <p:spPr>
            <a:xfrm>
              <a:off x="3831175" y="3811525"/>
              <a:ext cx="46225" cy="44500"/>
            </a:xfrm>
            <a:custGeom>
              <a:avLst/>
              <a:gdLst/>
              <a:ahLst/>
              <a:cxnLst/>
              <a:rect l="l" t="t" r="r" b="b"/>
              <a:pathLst>
                <a:path w="1849" h="1780" fill="none" extrusionOk="0">
                  <a:moveTo>
                    <a:pt x="200" y="563"/>
                  </a:moveTo>
                  <a:cubicBezTo>
                    <a:pt x="0" y="964"/>
                    <a:pt x="501" y="1780"/>
                    <a:pt x="501" y="1780"/>
                  </a:cubicBezTo>
                  <a:cubicBezTo>
                    <a:pt x="501" y="1780"/>
                    <a:pt x="1448" y="1687"/>
                    <a:pt x="1648" y="1287"/>
                  </a:cubicBezTo>
                  <a:cubicBezTo>
                    <a:pt x="1848" y="887"/>
                    <a:pt x="1687" y="401"/>
                    <a:pt x="1286" y="201"/>
                  </a:cubicBezTo>
                  <a:cubicBezTo>
                    <a:pt x="886" y="1"/>
                    <a:pt x="401" y="163"/>
                    <a:pt x="200" y="563"/>
                  </a:cubicBezTo>
                  <a:close/>
                </a:path>
              </a:pathLst>
            </a:custGeom>
            <a:solidFill>
              <a:schemeClr val="lt2"/>
            </a:solidFill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9" name="Google Shape;2389;p13"/>
            <p:cNvSpPr/>
            <p:nvPr/>
          </p:nvSpPr>
          <p:spPr>
            <a:xfrm>
              <a:off x="3848300" y="3846950"/>
              <a:ext cx="45450" cy="40125"/>
            </a:xfrm>
            <a:custGeom>
              <a:avLst/>
              <a:gdLst/>
              <a:ahLst/>
              <a:cxnLst/>
              <a:rect l="l" t="t" r="r" b="b"/>
              <a:pathLst>
                <a:path w="1818" h="1605" extrusionOk="0">
                  <a:moveTo>
                    <a:pt x="1009" y="0"/>
                  </a:moveTo>
                  <a:cubicBezTo>
                    <a:pt x="576" y="0"/>
                    <a:pt x="0" y="609"/>
                    <a:pt x="0" y="609"/>
                  </a:cubicBezTo>
                  <a:cubicBezTo>
                    <a:pt x="0" y="609"/>
                    <a:pt x="332" y="1503"/>
                    <a:pt x="771" y="1587"/>
                  </a:cubicBezTo>
                  <a:cubicBezTo>
                    <a:pt x="827" y="1599"/>
                    <a:pt x="882" y="1605"/>
                    <a:pt x="937" y="1605"/>
                  </a:cubicBezTo>
                  <a:cubicBezTo>
                    <a:pt x="1314" y="1605"/>
                    <a:pt x="1652" y="1340"/>
                    <a:pt x="1725" y="964"/>
                  </a:cubicBezTo>
                  <a:cubicBezTo>
                    <a:pt x="1818" y="525"/>
                    <a:pt x="1533" y="93"/>
                    <a:pt x="1094" y="9"/>
                  </a:cubicBezTo>
                  <a:cubicBezTo>
                    <a:pt x="1067" y="3"/>
                    <a:pt x="1038" y="0"/>
                    <a:pt x="10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0" name="Google Shape;2390;p13"/>
            <p:cNvSpPr/>
            <p:nvPr/>
          </p:nvSpPr>
          <p:spPr>
            <a:xfrm>
              <a:off x="3848300" y="3844850"/>
              <a:ext cx="45450" cy="44100"/>
            </a:xfrm>
            <a:custGeom>
              <a:avLst/>
              <a:gdLst/>
              <a:ahLst/>
              <a:cxnLst/>
              <a:rect l="l" t="t" r="r" b="b"/>
              <a:pathLst>
                <a:path w="1818" h="1764" fill="none" extrusionOk="0">
                  <a:moveTo>
                    <a:pt x="1094" y="93"/>
                  </a:moveTo>
                  <a:cubicBezTo>
                    <a:pt x="655" y="0"/>
                    <a:pt x="0" y="693"/>
                    <a:pt x="0" y="693"/>
                  </a:cubicBezTo>
                  <a:cubicBezTo>
                    <a:pt x="0" y="693"/>
                    <a:pt x="332" y="1587"/>
                    <a:pt x="771" y="1671"/>
                  </a:cubicBezTo>
                  <a:cubicBezTo>
                    <a:pt x="1210" y="1764"/>
                    <a:pt x="1641" y="1479"/>
                    <a:pt x="1725" y="1048"/>
                  </a:cubicBezTo>
                  <a:cubicBezTo>
                    <a:pt x="1818" y="609"/>
                    <a:pt x="1533" y="177"/>
                    <a:pt x="1094" y="93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1" name="Google Shape;2391;p13"/>
            <p:cNvSpPr/>
            <p:nvPr/>
          </p:nvSpPr>
          <p:spPr>
            <a:xfrm>
              <a:off x="3824800" y="3867550"/>
              <a:ext cx="41625" cy="44150"/>
            </a:xfrm>
            <a:custGeom>
              <a:avLst/>
              <a:gdLst/>
              <a:ahLst/>
              <a:cxnLst/>
              <a:rect l="l" t="t" r="r" b="b"/>
              <a:pathLst>
                <a:path w="1665" h="1766" extrusionOk="0">
                  <a:moveTo>
                    <a:pt x="771" y="1"/>
                  </a:moveTo>
                  <a:cubicBezTo>
                    <a:pt x="771" y="1"/>
                    <a:pt x="1" y="555"/>
                    <a:pt x="24" y="1002"/>
                  </a:cubicBezTo>
                  <a:cubicBezTo>
                    <a:pt x="54" y="1434"/>
                    <a:pt x="408" y="1766"/>
                    <a:pt x="836" y="1766"/>
                  </a:cubicBezTo>
                  <a:cubicBezTo>
                    <a:pt x="850" y="1766"/>
                    <a:pt x="864" y="1765"/>
                    <a:pt x="879" y="1764"/>
                  </a:cubicBezTo>
                  <a:cubicBezTo>
                    <a:pt x="1326" y="1734"/>
                    <a:pt x="1664" y="1349"/>
                    <a:pt x="1641" y="902"/>
                  </a:cubicBezTo>
                  <a:cubicBezTo>
                    <a:pt x="1610" y="455"/>
                    <a:pt x="771" y="1"/>
                    <a:pt x="7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2" name="Google Shape;2392;p13"/>
            <p:cNvSpPr/>
            <p:nvPr/>
          </p:nvSpPr>
          <p:spPr>
            <a:xfrm>
              <a:off x="3824800" y="3867550"/>
              <a:ext cx="41625" cy="44700"/>
            </a:xfrm>
            <a:custGeom>
              <a:avLst/>
              <a:gdLst/>
              <a:ahLst/>
              <a:cxnLst/>
              <a:rect l="l" t="t" r="r" b="b"/>
              <a:pathLst>
                <a:path w="1665" h="1788" fill="none" extrusionOk="0">
                  <a:moveTo>
                    <a:pt x="1641" y="902"/>
                  </a:moveTo>
                  <a:cubicBezTo>
                    <a:pt x="1610" y="455"/>
                    <a:pt x="771" y="1"/>
                    <a:pt x="771" y="1"/>
                  </a:cubicBezTo>
                  <a:cubicBezTo>
                    <a:pt x="771" y="1"/>
                    <a:pt x="1" y="555"/>
                    <a:pt x="24" y="1002"/>
                  </a:cubicBezTo>
                  <a:cubicBezTo>
                    <a:pt x="55" y="1449"/>
                    <a:pt x="432" y="1788"/>
                    <a:pt x="879" y="1764"/>
                  </a:cubicBezTo>
                  <a:cubicBezTo>
                    <a:pt x="1326" y="1734"/>
                    <a:pt x="1664" y="1349"/>
                    <a:pt x="1641" y="902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3" name="Google Shape;2393;p13"/>
            <p:cNvSpPr/>
            <p:nvPr/>
          </p:nvSpPr>
          <p:spPr>
            <a:xfrm>
              <a:off x="3795550" y="3820000"/>
              <a:ext cx="44300" cy="38825"/>
            </a:xfrm>
            <a:custGeom>
              <a:avLst/>
              <a:gdLst/>
              <a:ahLst/>
              <a:cxnLst/>
              <a:rect l="l" t="t" r="r" b="b"/>
              <a:pathLst>
                <a:path w="1772" h="1553" extrusionOk="0">
                  <a:moveTo>
                    <a:pt x="903" y="0"/>
                  </a:moveTo>
                  <a:cubicBezTo>
                    <a:pt x="680" y="0"/>
                    <a:pt x="459" y="92"/>
                    <a:pt x="301" y="270"/>
                  </a:cubicBezTo>
                  <a:cubicBezTo>
                    <a:pt x="0" y="609"/>
                    <a:pt x="31" y="1117"/>
                    <a:pt x="370" y="1410"/>
                  </a:cubicBezTo>
                  <a:cubicBezTo>
                    <a:pt x="489" y="1518"/>
                    <a:pt x="682" y="1552"/>
                    <a:pt x="882" y="1552"/>
                  </a:cubicBezTo>
                  <a:cubicBezTo>
                    <a:pt x="1240" y="1552"/>
                    <a:pt x="1618" y="1441"/>
                    <a:pt x="1618" y="1441"/>
                  </a:cubicBezTo>
                  <a:cubicBezTo>
                    <a:pt x="1618" y="1441"/>
                    <a:pt x="1772" y="501"/>
                    <a:pt x="1441" y="201"/>
                  </a:cubicBezTo>
                  <a:cubicBezTo>
                    <a:pt x="1285" y="66"/>
                    <a:pt x="1093" y="0"/>
                    <a:pt x="90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4" name="Google Shape;2394;p13"/>
            <p:cNvSpPr/>
            <p:nvPr/>
          </p:nvSpPr>
          <p:spPr>
            <a:xfrm>
              <a:off x="3795550" y="3817700"/>
              <a:ext cx="44300" cy="45075"/>
            </a:xfrm>
            <a:custGeom>
              <a:avLst/>
              <a:gdLst/>
              <a:ahLst/>
              <a:cxnLst/>
              <a:rect l="l" t="t" r="r" b="b"/>
              <a:pathLst>
                <a:path w="1772" h="1803" fill="none" extrusionOk="0">
                  <a:moveTo>
                    <a:pt x="1441" y="293"/>
                  </a:moveTo>
                  <a:cubicBezTo>
                    <a:pt x="1772" y="593"/>
                    <a:pt x="1618" y="1533"/>
                    <a:pt x="1618" y="1533"/>
                  </a:cubicBezTo>
                  <a:cubicBezTo>
                    <a:pt x="1618" y="1533"/>
                    <a:pt x="701" y="1802"/>
                    <a:pt x="370" y="1502"/>
                  </a:cubicBezTo>
                  <a:cubicBezTo>
                    <a:pt x="31" y="1209"/>
                    <a:pt x="0" y="701"/>
                    <a:pt x="301" y="362"/>
                  </a:cubicBezTo>
                  <a:cubicBezTo>
                    <a:pt x="593" y="31"/>
                    <a:pt x="1102" y="0"/>
                    <a:pt x="1441" y="293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5" name="Google Shape;2395;p13"/>
            <p:cNvSpPr/>
            <p:nvPr/>
          </p:nvSpPr>
          <p:spPr>
            <a:xfrm>
              <a:off x="3791125" y="3856875"/>
              <a:ext cx="43525" cy="39100"/>
            </a:xfrm>
            <a:custGeom>
              <a:avLst/>
              <a:gdLst/>
              <a:ahLst/>
              <a:cxnLst/>
              <a:rect l="l" t="t" r="r" b="b"/>
              <a:pathLst>
                <a:path w="1741" h="1564" extrusionOk="0">
                  <a:moveTo>
                    <a:pt x="810" y="0"/>
                  </a:moveTo>
                  <a:cubicBezTo>
                    <a:pt x="683" y="0"/>
                    <a:pt x="566" y="23"/>
                    <a:pt x="478" y="81"/>
                  </a:cubicBezTo>
                  <a:cubicBezTo>
                    <a:pt x="108" y="328"/>
                    <a:pt x="0" y="828"/>
                    <a:pt x="247" y="1198"/>
                  </a:cubicBezTo>
                  <a:cubicBezTo>
                    <a:pt x="402" y="1436"/>
                    <a:pt x="662" y="1564"/>
                    <a:pt x="925" y="1564"/>
                  </a:cubicBezTo>
                  <a:cubicBezTo>
                    <a:pt x="1079" y="1564"/>
                    <a:pt x="1235" y="1520"/>
                    <a:pt x="1371" y="1429"/>
                  </a:cubicBezTo>
                  <a:cubicBezTo>
                    <a:pt x="1741" y="1183"/>
                    <a:pt x="1718" y="228"/>
                    <a:pt x="1718" y="228"/>
                  </a:cubicBezTo>
                  <a:cubicBezTo>
                    <a:pt x="1718" y="228"/>
                    <a:pt x="1213" y="0"/>
                    <a:pt x="8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6" name="Google Shape;2396;p13"/>
            <p:cNvSpPr/>
            <p:nvPr/>
          </p:nvSpPr>
          <p:spPr>
            <a:xfrm>
              <a:off x="3791125" y="3852725"/>
              <a:ext cx="43525" cy="46050"/>
            </a:xfrm>
            <a:custGeom>
              <a:avLst/>
              <a:gdLst/>
              <a:ahLst/>
              <a:cxnLst/>
              <a:rect l="l" t="t" r="r" b="b"/>
              <a:pathLst>
                <a:path w="1741" h="1842" fill="none" extrusionOk="0">
                  <a:moveTo>
                    <a:pt x="478" y="247"/>
                  </a:moveTo>
                  <a:cubicBezTo>
                    <a:pt x="847" y="1"/>
                    <a:pt x="1718" y="394"/>
                    <a:pt x="1718" y="394"/>
                  </a:cubicBezTo>
                  <a:cubicBezTo>
                    <a:pt x="1718" y="394"/>
                    <a:pt x="1741" y="1349"/>
                    <a:pt x="1371" y="1595"/>
                  </a:cubicBezTo>
                  <a:cubicBezTo>
                    <a:pt x="1001" y="1841"/>
                    <a:pt x="493" y="1741"/>
                    <a:pt x="247" y="1364"/>
                  </a:cubicBezTo>
                  <a:cubicBezTo>
                    <a:pt x="0" y="994"/>
                    <a:pt x="108" y="494"/>
                    <a:pt x="478" y="247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7" name="Google Shape;2397;p13"/>
            <p:cNvSpPr/>
            <p:nvPr/>
          </p:nvSpPr>
          <p:spPr>
            <a:xfrm>
              <a:off x="4001175" y="3780550"/>
              <a:ext cx="36200" cy="36025"/>
            </a:xfrm>
            <a:custGeom>
              <a:avLst/>
              <a:gdLst/>
              <a:ahLst/>
              <a:cxnLst/>
              <a:rect l="l" t="t" r="r" b="b"/>
              <a:pathLst>
                <a:path w="1448" h="1441" extrusionOk="0">
                  <a:moveTo>
                    <a:pt x="732" y="0"/>
                  </a:moveTo>
                  <a:cubicBezTo>
                    <a:pt x="331" y="0"/>
                    <a:pt x="8" y="316"/>
                    <a:pt x="0" y="716"/>
                  </a:cubicBezTo>
                  <a:cubicBezTo>
                    <a:pt x="0" y="1117"/>
                    <a:pt x="316" y="1440"/>
                    <a:pt x="716" y="1440"/>
                  </a:cubicBezTo>
                  <a:cubicBezTo>
                    <a:pt x="721" y="1440"/>
                    <a:pt x="726" y="1440"/>
                    <a:pt x="730" y="1440"/>
                  </a:cubicBezTo>
                  <a:cubicBezTo>
                    <a:pt x="1124" y="1440"/>
                    <a:pt x="1440" y="1120"/>
                    <a:pt x="1448" y="724"/>
                  </a:cubicBezTo>
                  <a:cubicBezTo>
                    <a:pt x="1448" y="331"/>
                    <a:pt x="1124" y="0"/>
                    <a:pt x="732" y="0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8" name="Google Shape;2398;p13"/>
            <p:cNvSpPr/>
            <p:nvPr/>
          </p:nvSpPr>
          <p:spPr>
            <a:xfrm>
              <a:off x="4024275" y="3781275"/>
              <a:ext cx="33125" cy="29925"/>
            </a:xfrm>
            <a:custGeom>
              <a:avLst/>
              <a:gdLst/>
              <a:ahLst/>
              <a:cxnLst/>
              <a:rect l="l" t="t" r="r" b="b"/>
              <a:pathLst>
                <a:path w="1325" h="1197" extrusionOk="0">
                  <a:moveTo>
                    <a:pt x="712" y="0"/>
                  </a:moveTo>
                  <a:cubicBezTo>
                    <a:pt x="698" y="0"/>
                    <a:pt x="684" y="1"/>
                    <a:pt x="670" y="2"/>
                  </a:cubicBezTo>
                  <a:cubicBezTo>
                    <a:pt x="347" y="25"/>
                    <a:pt x="0" y="641"/>
                    <a:pt x="0" y="641"/>
                  </a:cubicBezTo>
                  <a:cubicBezTo>
                    <a:pt x="0" y="641"/>
                    <a:pt x="400" y="1196"/>
                    <a:pt x="728" y="1196"/>
                  </a:cubicBezTo>
                  <a:cubicBezTo>
                    <a:pt x="734" y="1196"/>
                    <a:pt x="741" y="1196"/>
                    <a:pt x="747" y="1196"/>
                  </a:cubicBezTo>
                  <a:cubicBezTo>
                    <a:pt x="1078" y="1172"/>
                    <a:pt x="1325" y="895"/>
                    <a:pt x="1309" y="564"/>
                  </a:cubicBezTo>
                  <a:cubicBezTo>
                    <a:pt x="1287" y="247"/>
                    <a:pt x="1025" y="0"/>
                    <a:pt x="71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9" name="Google Shape;2399;p13"/>
            <p:cNvSpPr/>
            <p:nvPr/>
          </p:nvSpPr>
          <p:spPr>
            <a:xfrm>
              <a:off x="4024275" y="3780725"/>
              <a:ext cx="33125" cy="31025"/>
            </a:xfrm>
            <a:custGeom>
              <a:avLst/>
              <a:gdLst/>
              <a:ahLst/>
              <a:cxnLst/>
              <a:rect l="l" t="t" r="r" b="b"/>
              <a:pathLst>
                <a:path w="1325" h="1241" fill="none" extrusionOk="0">
                  <a:moveTo>
                    <a:pt x="670" y="24"/>
                  </a:moveTo>
                  <a:cubicBezTo>
                    <a:pt x="347" y="47"/>
                    <a:pt x="0" y="663"/>
                    <a:pt x="0" y="663"/>
                  </a:cubicBezTo>
                  <a:cubicBezTo>
                    <a:pt x="0" y="663"/>
                    <a:pt x="416" y="1241"/>
                    <a:pt x="747" y="1218"/>
                  </a:cubicBezTo>
                  <a:cubicBezTo>
                    <a:pt x="1078" y="1194"/>
                    <a:pt x="1325" y="917"/>
                    <a:pt x="1309" y="586"/>
                  </a:cubicBezTo>
                  <a:cubicBezTo>
                    <a:pt x="1286" y="255"/>
                    <a:pt x="1001" y="1"/>
                    <a:pt x="670" y="24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0" name="Google Shape;2400;p13"/>
            <p:cNvSpPr/>
            <p:nvPr/>
          </p:nvSpPr>
          <p:spPr>
            <a:xfrm>
              <a:off x="4010975" y="3802500"/>
              <a:ext cx="33725" cy="31825"/>
            </a:xfrm>
            <a:custGeom>
              <a:avLst/>
              <a:gdLst/>
              <a:ahLst/>
              <a:cxnLst/>
              <a:rect l="l" t="t" r="r" b="b"/>
              <a:pathLst>
                <a:path w="1349" h="1273" extrusionOk="0">
                  <a:moveTo>
                    <a:pt x="447" y="0"/>
                  </a:moveTo>
                  <a:cubicBezTo>
                    <a:pt x="447" y="0"/>
                    <a:pt x="1" y="547"/>
                    <a:pt x="101" y="863"/>
                  </a:cubicBezTo>
                  <a:cubicBezTo>
                    <a:pt x="187" y="1114"/>
                    <a:pt x="419" y="1272"/>
                    <a:pt x="669" y="1272"/>
                  </a:cubicBezTo>
                  <a:cubicBezTo>
                    <a:pt x="733" y="1272"/>
                    <a:pt x="799" y="1262"/>
                    <a:pt x="863" y="1240"/>
                  </a:cubicBezTo>
                  <a:cubicBezTo>
                    <a:pt x="1179" y="1132"/>
                    <a:pt x="1348" y="793"/>
                    <a:pt x="1241" y="485"/>
                  </a:cubicBezTo>
                  <a:cubicBezTo>
                    <a:pt x="1133" y="169"/>
                    <a:pt x="447" y="0"/>
                    <a:pt x="44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1" name="Google Shape;2401;p13"/>
            <p:cNvSpPr/>
            <p:nvPr/>
          </p:nvSpPr>
          <p:spPr>
            <a:xfrm>
              <a:off x="4010975" y="3802500"/>
              <a:ext cx="33725" cy="33700"/>
            </a:xfrm>
            <a:custGeom>
              <a:avLst/>
              <a:gdLst/>
              <a:ahLst/>
              <a:cxnLst/>
              <a:rect l="l" t="t" r="r" b="b"/>
              <a:pathLst>
                <a:path w="1349" h="1348" fill="none" extrusionOk="0">
                  <a:moveTo>
                    <a:pt x="1241" y="485"/>
                  </a:moveTo>
                  <a:cubicBezTo>
                    <a:pt x="1133" y="169"/>
                    <a:pt x="447" y="0"/>
                    <a:pt x="447" y="0"/>
                  </a:cubicBezTo>
                  <a:cubicBezTo>
                    <a:pt x="447" y="0"/>
                    <a:pt x="1" y="547"/>
                    <a:pt x="101" y="863"/>
                  </a:cubicBezTo>
                  <a:cubicBezTo>
                    <a:pt x="209" y="1178"/>
                    <a:pt x="548" y="1348"/>
                    <a:pt x="863" y="1240"/>
                  </a:cubicBezTo>
                  <a:cubicBezTo>
                    <a:pt x="1179" y="1132"/>
                    <a:pt x="1348" y="793"/>
                    <a:pt x="1241" y="485"/>
                  </a:cubicBezTo>
                  <a:close/>
                </a:path>
              </a:pathLst>
            </a:custGeom>
            <a:solidFill>
              <a:schemeClr val="lt2"/>
            </a:solidFill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2" name="Google Shape;2402;p13"/>
            <p:cNvSpPr/>
            <p:nvPr/>
          </p:nvSpPr>
          <p:spPr>
            <a:xfrm>
              <a:off x="3985375" y="3797675"/>
              <a:ext cx="32175" cy="28925"/>
            </a:xfrm>
            <a:custGeom>
              <a:avLst/>
              <a:gdLst/>
              <a:ahLst/>
              <a:cxnLst/>
              <a:rect l="l" t="t" r="r" b="b"/>
              <a:pathLst>
                <a:path w="1287" h="1157" extrusionOk="0">
                  <a:moveTo>
                    <a:pt x="600" y="1"/>
                  </a:moveTo>
                  <a:cubicBezTo>
                    <a:pt x="506" y="1"/>
                    <a:pt x="419" y="18"/>
                    <a:pt x="355" y="62"/>
                  </a:cubicBezTo>
                  <a:cubicBezTo>
                    <a:pt x="78" y="247"/>
                    <a:pt x="1" y="617"/>
                    <a:pt x="185" y="894"/>
                  </a:cubicBezTo>
                  <a:cubicBezTo>
                    <a:pt x="297" y="1063"/>
                    <a:pt x="487" y="1157"/>
                    <a:pt x="680" y="1157"/>
                  </a:cubicBezTo>
                  <a:cubicBezTo>
                    <a:pt x="794" y="1157"/>
                    <a:pt x="909" y="1124"/>
                    <a:pt x="1009" y="1056"/>
                  </a:cubicBezTo>
                  <a:cubicBezTo>
                    <a:pt x="1287" y="878"/>
                    <a:pt x="1271" y="170"/>
                    <a:pt x="1271" y="170"/>
                  </a:cubicBezTo>
                  <a:cubicBezTo>
                    <a:pt x="1271" y="170"/>
                    <a:pt x="898" y="1"/>
                    <a:pt x="60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3" name="Google Shape;2403;p13"/>
            <p:cNvSpPr/>
            <p:nvPr/>
          </p:nvSpPr>
          <p:spPr>
            <a:xfrm>
              <a:off x="3985375" y="3794600"/>
              <a:ext cx="32175" cy="34100"/>
            </a:xfrm>
            <a:custGeom>
              <a:avLst/>
              <a:gdLst/>
              <a:ahLst/>
              <a:cxnLst/>
              <a:rect l="l" t="t" r="r" b="b"/>
              <a:pathLst>
                <a:path w="1287" h="1364" fill="none" extrusionOk="0">
                  <a:moveTo>
                    <a:pt x="1009" y="1179"/>
                  </a:moveTo>
                  <a:cubicBezTo>
                    <a:pt x="1287" y="1001"/>
                    <a:pt x="1271" y="293"/>
                    <a:pt x="1271" y="293"/>
                  </a:cubicBezTo>
                  <a:cubicBezTo>
                    <a:pt x="1271" y="293"/>
                    <a:pt x="624" y="0"/>
                    <a:pt x="355" y="185"/>
                  </a:cubicBezTo>
                  <a:cubicBezTo>
                    <a:pt x="78" y="370"/>
                    <a:pt x="1" y="740"/>
                    <a:pt x="185" y="1017"/>
                  </a:cubicBezTo>
                  <a:cubicBezTo>
                    <a:pt x="362" y="1286"/>
                    <a:pt x="740" y="1363"/>
                    <a:pt x="1009" y="1179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4" name="Google Shape;2404;p13"/>
            <p:cNvSpPr/>
            <p:nvPr/>
          </p:nvSpPr>
          <p:spPr>
            <a:xfrm>
              <a:off x="4008675" y="3760050"/>
              <a:ext cx="32750" cy="32450"/>
            </a:xfrm>
            <a:custGeom>
              <a:avLst/>
              <a:gdLst/>
              <a:ahLst/>
              <a:cxnLst/>
              <a:rect l="l" t="t" r="r" b="b"/>
              <a:pathLst>
                <a:path w="1310" h="1298" extrusionOk="0">
                  <a:moveTo>
                    <a:pt x="664" y="1"/>
                  </a:moveTo>
                  <a:cubicBezTo>
                    <a:pt x="382" y="1"/>
                    <a:pt x="124" y="196"/>
                    <a:pt x="70" y="481"/>
                  </a:cubicBezTo>
                  <a:cubicBezTo>
                    <a:pt x="0" y="805"/>
                    <a:pt x="516" y="1298"/>
                    <a:pt x="516" y="1298"/>
                  </a:cubicBezTo>
                  <a:cubicBezTo>
                    <a:pt x="516" y="1298"/>
                    <a:pt x="1179" y="1043"/>
                    <a:pt x="1240" y="720"/>
                  </a:cubicBezTo>
                  <a:cubicBezTo>
                    <a:pt x="1310" y="397"/>
                    <a:pt x="1102" y="81"/>
                    <a:pt x="778" y="12"/>
                  </a:cubicBezTo>
                  <a:cubicBezTo>
                    <a:pt x="740" y="4"/>
                    <a:pt x="702" y="1"/>
                    <a:pt x="6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5" name="Google Shape;2405;p13"/>
            <p:cNvSpPr/>
            <p:nvPr/>
          </p:nvSpPr>
          <p:spPr>
            <a:xfrm>
              <a:off x="4008675" y="3758775"/>
              <a:ext cx="32750" cy="33725"/>
            </a:xfrm>
            <a:custGeom>
              <a:avLst/>
              <a:gdLst/>
              <a:ahLst/>
              <a:cxnLst/>
              <a:rect l="l" t="t" r="r" b="b"/>
              <a:pathLst>
                <a:path w="1310" h="1349" fill="none" extrusionOk="0">
                  <a:moveTo>
                    <a:pt x="1240" y="771"/>
                  </a:moveTo>
                  <a:cubicBezTo>
                    <a:pt x="1179" y="1094"/>
                    <a:pt x="516" y="1349"/>
                    <a:pt x="516" y="1349"/>
                  </a:cubicBezTo>
                  <a:cubicBezTo>
                    <a:pt x="516" y="1349"/>
                    <a:pt x="0" y="856"/>
                    <a:pt x="70" y="532"/>
                  </a:cubicBezTo>
                  <a:cubicBezTo>
                    <a:pt x="131" y="209"/>
                    <a:pt x="455" y="1"/>
                    <a:pt x="778" y="63"/>
                  </a:cubicBezTo>
                  <a:cubicBezTo>
                    <a:pt x="1102" y="132"/>
                    <a:pt x="1310" y="448"/>
                    <a:pt x="1240" y="771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6" name="Google Shape;2406;p13"/>
            <p:cNvSpPr/>
            <p:nvPr/>
          </p:nvSpPr>
          <p:spPr>
            <a:xfrm>
              <a:off x="3983825" y="3770775"/>
              <a:ext cx="32775" cy="29325"/>
            </a:xfrm>
            <a:custGeom>
              <a:avLst/>
              <a:gdLst/>
              <a:ahLst/>
              <a:cxnLst/>
              <a:rect l="l" t="t" r="r" b="b"/>
              <a:pathLst>
                <a:path w="1311" h="1173" extrusionOk="0">
                  <a:moveTo>
                    <a:pt x="679" y="1"/>
                  </a:moveTo>
                  <a:cubicBezTo>
                    <a:pt x="461" y="1"/>
                    <a:pt x="250" y="123"/>
                    <a:pt x="147" y="330"/>
                  </a:cubicBezTo>
                  <a:cubicBezTo>
                    <a:pt x="1" y="630"/>
                    <a:pt x="116" y="992"/>
                    <a:pt x="417" y="1138"/>
                  </a:cubicBezTo>
                  <a:cubicBezTo>
                    <a:pt x="465" y="1162"/>
                    <a:pt x="522" y="1172"/>
                    <a:pt x="583" y="1172"/>
                  </a:cubicBezTo>
                  <a:cubicBezTo>
                    <a:pt x="892" y="1172"/>
                    <a:pt x="1310" y="915"/>
                    <a:pt x="1310" y="915"/>
                  </a:cubicBezTo>
                  <a:cubicBezTo>
                    <a:pt x="1310" y="915"/>
                    <a:pt x="1241" y="214"/>
                    <a:pt x="948" y="68"/>
                  </a:cubicBezTo>
                  <a:cubicBezTo>
                    <a:pt x="862" y="22"/>
                    <a:pt x="770" y="1"/>
                    <a:pt x="6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7" name="Google Shape;2407;p13"/>
            <p:cNvSpPr/>
            <p:nvPr/>
          </p:nvSpPr>
          <p:spPr>
            <a:xfrm>
              <a:off x="3983825" y="3768600"/>
              <a:ext cx="32775" cy="34300"/>
            </a:xfrm>
            <a:custGeom>
              <a:avLst/>
              <a:gdLst/>
              <a:ahLst/>
              <a:cxnLst/>
              <a:rect l="l" t="t" r="r" b="b"/>
              <a:pathLst>
                <a:path w="1311" h="1372" fill="none" extrusionOk="0">
                  <a:moveTo>
                    <a:pt x="948" y="155"/>
                  </a:moveTo>
                  <a:cubicBezTo>
                    <a:pt x="1241" y="301"/>
                    <a:pt x="1310" y="1002"/>
                    <a:pt x="1310" y="1002"/>
                  </a:cubicBezTo>
                  <a:cubicBezTo>
                    <a:pt x="1310" y="1002"/>
                    <a:pt x="709" y="1371"/>
                    <a:pt x="417" y="1225"/>
                  </a:cubicBezTo>
                  <a:cubicBezTo>
                    <a:pt x="116" y="1079"/>
                    <a:pt x="1" y="717"/>
                    <a:pt x="147" y="417"/>
                  </a:cubicBezTo>
                  <a:cubicBezTo>
                    <a:pt x="294" y="124"/>
                    <a:pt x="656" y="1"/>
                    <a:pt x="948" y="155"/>
                  </a:cubicBezTo>
                  <a:close/>
                </a:path>
              </a:pathLst>
            </a:custGeom>
            <a:solidFill>
              <a:schemeClr val="lt2"/>
            </a:solidFill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8" name="Google Shape;2408;p13"/>
            <p:cNvSpPr/>
            <p:nvPr/>
          </p:nvSpPr>
          <p:spPr>
            <a:xfrm>
              <a:off x="3901825" y="3773175"/>
              <a:ext cx="36600" cy="32500"/>
            </a:xfrm>
            <a:custGeom>
              <a:avLst/>
              <a:gdLst/>
              <a:ahLst/>
              <a:cxnLst/>
              <a:rect l="l" t="t" r="r" b="b"/>
              <a:pathLst>
                <a:path w="1464" h="1300" extrusionOk="0">
                  <a:moveTo>
                    <a:pt x="730" y="0"/>
                  </a:moveTo>
                  <a:cubicBezTo>
                    <a:pt x="588" y="0"/>
                    <a:pt x="445" y="46"/>
                    <a:pt x="324" y="141"/>
                  </a:cubicBezTo>
                  <a:cubicBezTo>
                    <a:pt x="47" y="364"/>
                    <a:pt x="0" y="773"/>
                    <a:pt x="224" y="1058"/>
                  </a:cubicBezTo>
                  <a:cubicBezTo>
                    <a:pt x="352" y="1216"/>
                    <a:pt x="540" y="1299"/>
                    <a:pt x="730" y="1299"/>
                  </a:cubicBezTo>
                  <a:cubicBezTo>
                    <a:pt x="872" y="1299"/>
                    <a:pt x="1014" y="1253"/>
                    <a:pt x="1132" y="1158"/>
                  </a:cubicBezTo>
                  <a:cubicBezTo>
                    <a:pt x="1417" y="934"/>
                    <a:pt x="1464" y="526"/>
                    <a:pt x="1240" y="249"/>
                  </a:cubicBezTo>
                  <a:cubicBezTo>
                    <a:pt x="1112" y="85"/>
                    <a:pt x="922" y="0"/>
                    <a:pt x="730" y="0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9" name="Google Shape;2409;p13"/>
            <p:cNvSpPr/>
            <p:nvPr/>
          </p:nvSpPr>
          <p:spPr>
            <a:xfrm>
              <a:off x="3920100" y="3761450"/>
              <a:ext cx="29500" cy="25950"/>
            </a:xfrm>
            <a:custGeom>
              <a:avLst/>
              <a:gdLst/>
              <a:ahLst/>
              <a:cxnLst/>
              <a:rect l="l" t="t" r="r" b="b"/>
              <a:pathLst>
                <a:path w="1180" h="1038" extrusionOk="0">
                  <a:moveTo>
                    <a:pt x="580" y="0"/>
                  </a:moveTo>
                  <a:cubicBezTo>
                    <a:pt x="451" y="0"/>
                    <a:pt x="321" y="47"/>
                    <a:pt x="217" y="140"/>
                  </a:cubicBezTo>
                  <a:cubicBezTo>
                    <a:pt x="1" y="341"/>
                    <a:pt x="116" y="972"/>
                    <a:pt x="116" y="972"/>
                  </a:cubicBezTo>
                  <a:cubicBezTo>
                    <a:pt x="116" y="972"/>
                    <a:pt x="350" y="1037"/>
                    <a:pt x="581" y="1037"/>
                  </a:cubicBezTo>
                  <a:cubicBezTo>
                    <a:pt x="723" y="1037"/>
                    <a:pt x="863" y="1013"/>
                    <a:pt x="948" y="934"/>
                  </a:cubicBezTo>
                  <a:cubicBezTo>
                    <a:pt x="1164" y="733"/>
                    <a:pt x="1179" y="394"/>
                    <a:pt x="979" y="179"/>
                  </a:cubicBezTo>
                  <a:cubicBezTo>
                    <a:pt x="872" y="60"/>
                    <a:pt x="727" y="0"/>
                    <a:pt x="58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0" name="Google Shape;2410;p13"/>
            <p:cNvSpPr/>
            <p:nvPr/>
          </p:nvSpPr>
          <p:spPr>
            <a:xfrm>
              <a:off x="3920100" y="3759950"/>
              <a:ext cx="29500" cy="30050"/>
            </a:xfrm>
            <a:custGeom>
              <a:avLst/>
              <a:gdLst/>
              <a:ahLst/>
              <a:cxnLst/>
              <a:rect l="l" t="t" r="r" b="b"/>
              <a:pathLst>
                <a:path w="1180" h="1202" fill="none" extrusionOk="0">
                  <a:moveTo>
                    <a:pt x="217" y="200"/>
                  </a:moveTo>
                  <a:cubicBezTo>
                    <a:pt x="1" y="401"/>
                    <a:pt x="116" y="1032"/>
                    <a:pt x="116" y="1032"/>
                  </a:cubicBezTo>
                  <a:cubicBezTo>
                    <a:pt x="116" y="1032"/>
                    <a:pt x="725" y="1201"/>
                    <a:pt x="948" y="994"/>
                  </a:cubicBezTo>
                  <a:cubicBezTo>
                    <a:pt x="1164" y="793"/>
                    <a:pt x="1179" y="454"/>
                    <a:pt x="979" y="239"/>
                  </a:cubicBezTo>
                  <a:cubicBezTo>
                    <a:pt x="779" y="16"/>
                    <a:pt x="440" y="0"/>
                    <a:pt x="217" y="200"/>
                  </a:cubicBezTo>
                  <a:close/>
                </a:path>
              </a:pathLst>
            </a:custGeom>
            <a:solidFill>
              <a:schemeClr val="lt2"/>
            </a:solidFill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1" name="Google Shape;2411;p13"/>
            <p:cNvSpPr/>
            <p:nvPr/>
          </p:nvSpPr>
          <p:spPr>
            <a:xfrm>
              <a:off x="3924150" y="3786575"/>
              <a:ext cx="28900" cy="26050"/>
            </a:xfrm>
            <a:custGeom>
              <a:avLst/>
              <a:gdLst/>
              <a:ahLst/>
              <a:cxnLst/>
              <a:rect l="l" t="t" r="r" b="b"/>
              <a:pathLst>
                <a:path w="1156" h="1042" extrusionOk="0">
                  <a:moveTo>
                    <a:pt x="620" y="0"/>
                  </a:moveTo>
                  <a:cubicBezTo>
                    <a:pt x="350" y="0"/>
                    <a:pt x="8" y="160"/>
                    <a:pt x="8" y="160"/>
                  </a:cubicBezTo>
                  <a:cubicBezTo>
                    <a:pt x="8" y="160"/>
                    <a:pt x="1" y="799"/>
                    <a:pt x="255" y="960"/>
                  </a:cubicBezTo>
                  <a:cubicBezTo>
                    <a:pt x="345" y="1015"/>
                    <a:pt x="445" y="1042"/>
                    <a:pt x="544" y="1042"/>
                  </a:cubicBezTo>
                  <a:cubicBezTo>
                    <a:pt x="723" y="1042"/>
                    <a:pt x="898" y="955"/>
                    <a:pt x="1002" y="791"/>
                  </a:cubicBezTo>
                  <a:cubicBezTo>
                    <a:pt x="1156" y="545"/>
                    <a:pt x="1086" y="206"/>
                    <a:pt x="832" y="52"/>
                  </a:cubicBezTo>
                  <a:cubicBezTo>
                    <a:pt x="775" y="14"/>
                    <a:pt x="701" y="0"/>
                    <a:pt x="6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2" name="Google Shape;2412;p13"/>
            <p:cNvSpPr/>
            <p:nvPr/>
          </p:nvSpPr>
          <p:spPr>
            <a:xfrm>
              <a:off x="3924150" y="3783825"/>
              <a:ext cx="28900" cy="30625"/>
            </a:xfrm>
            <a:custGeom>
              <a:avLst/>
              <a:gdLst/>
              <a:ahLst/>
              <a:cxnLst/>
              <a:rect l="l" t="t" r="r" b="b"/>
              <a:pathLst>
                <a:path w="1156" h="1225" fill="none" extrusionOk="0">
                  <a:moveTo>
                    <a:pt x="832" y="162"/>
                  </a:moveTo>
                  <a:cubicBezTo>
                    <a:pt x="586" y="0"/>
                    <a:pt x="8" y="270"/>
                    <a:pt x="8" y="270"/>
                  </a:cubicBezTo>
                  <a:cubicBezTo>
                    <a:pt x="8" y="270"/>
                    <a:pt x="1" y="909"/>
                    <a:pt x="255" y="1070"/>
                  </a:cubicBezTo>
                  <a:cubicBezTo>
                    <a:pt x="509" y="1224"/>
                    <a:pt x="840" y="1155"/>
                    <a:pt x="1002" y="901"/>
                  </a:cubicBezTo>
                  <a:cubicBezTo>
                    <a:pt x="1156" y="655"/>
                    <a:pt x="1086" y="316"/>
                    <a:pt x="832" y="162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3" name="Google Shape;2413;p13"/>
            <p:cNvSpPr/>
            <p:nvPr/>
          </p:nvSpPr>
          <p:spPr>
            <a:xfrm>
              <a:off x="3900675" y="3792850"/>
              <a:ext cx="30050" cy="28800"/>
            </a:xfrm>
            <a:custGeom>
              <a:avLst/>
              <a:gdLst/>
              <a:ahLst/>
              <a:cxnLst/>
              <a:rect l="l" t="t" r="r" b="b"/>
              <a:pathLst>
                <a:path w="1202" h="1152" extrusionOk="0">
                  <a:moveTo>
                    <a:pt x="793" y="1"/>
                  </a:moveTo>
                  <a:cubicBezTo>
                    <a:pt x="793" y="1"/>
                    <a:pt x="177" y="163"/>
                    <a:pt x="85" y="448"/>
                  </a:cubicBezTo>
                  <a:cubicBezTo>
                    <a:pt x="0" y="733"/>
                    <a:pt x="154" y="1033"/>
                    <a:pt x="439" y="1125"/>
                  </a:cubicBezTo>
                  <a:cubicBezTo>
                    <a:pt x="494" y="1143"/>
                    <a:pt x="549" y="1151"/>
                    <a:pt x="603" y="1151"/>
                  </a:cubicBezTo>
                  <a:cubicBezTo>
                    <a:pt x="831" y="1151"/>
                    <a:pt x="1042" y="1002"/>
                    <a:pt x="1117" y="771"/>
                  </a:cubicBezTo>
                  <a:cubicBezTo>
                    <a:pt x="1201" y="486"/>
                    <a:pt x="793" y="1"/>
                    <a:pt x="79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4" name="Google Shape;2414;p13"/>
            <p:cNvSpPr/>
            <p:nvPr/>
          </p:nvSpPr>
          <p:spPr>
            <a:xfrm>
              <a:off x="3900675" y="3792850"/>
              <a:ext cx="30050" cy="30450"/>
            </a:xfrm>
            <a:custGeom>
              <a:avLst/>
              <a:gdLst/>
              <a:ahLst/>
              <a:cxnLst/>
              <a:rect l="l" t="t" r="r" b="b"/>
              <a:pathLst>
                <a:path w="1202" h="1218" fill="none" extrusionOk="0">
                  <a:moveTo>
                    <a:pt x="1117" y="771"/>
                  </a:moveTo>
                  <a:cubicBezTo>
                    <a:pt x="1201" y="486"/>
                    <a:pt x="793" y="1"/>
                    <a:pt x="793" y="1"/>
                  </a:cubicBezTo>
                  <a:cubicBezTo>
                    <a:pt x="793" y="1"/>
                    <a:pt x="177" y="163"/>
                    <a:pt x="85" y="448"/>
                  </a:cubicBezTo>
                  <a:cubicBezTo>
                    <a:pt x="0" y="733"/>
                    <a:pt x="154" y="1033"/>
                    <a:pt x="439" y="1125"/>
                  </a:cubicBezTo>
                  <a:cubicBezTo>
                    <a:pt x="724" y="1218"/>
                    <a:pt x="1024" y="1056"/>
                    <a:pt x="1117" y="771"/>
                  </a:cubicBezTo>
                  <a:close/>
                </a:path>
              </a:pathLst>
            </a:custGeom>
            <a:solidFill>
              <a:schemeClr val="lt2"/>
            </a:solidFill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5" name="Google Shape;2415;p13"/>
            <p:cNvSpPr/>
            <p:nvPr/>
          </p:nvSpPr>
          <p:spPr>
            <a:xfrm>
              <a:off x="3895475" y="3756275"/>
              <a:ext cx="30825" cy="27575"/>
            </a:xfrm>
            <a:custGeom>
              <a:avLst/>
              <a:gdLst/>
              <a:ahLst/>
              <a:cxnLst/>
              <a:rect l="l" t="t" r="r" b="b"/>
              <a:pathLst>
                <a:path w="1233" h="1103" extrusionOk="0">
                  <a:moveTo>
                    <a:pt x="620" y="0"/>
                  </a:moveTo>
                  <a:cubicBezTo>
                    <a:pt x="536" y="0"/>
                    <a:pt x="450" y="20"/>
                    <a:pt x="370" y="62"/>
                  </a:cubicBezTo>
                  <a:cubicBezTo>
                    <a:pt x="100" y="193"/>
                    <a:pt x="0" y="524"/>
                    <a:pt x="139" y="786"/>
                  </a:cubicBezTo>
                  <a:cubicBezTo>
                    <a:pt x="277" y="1048"/>
                    <a:pt x="909" y="1102"/>
                    <a:pt x="909" y="1102"/>
                  </a:cubicBezTo>
                  <a:cubicBezTo>
                    <a:pt x="909" y="1102"/>
                    <a:pt x="1232" y="555"/>
                    <a:pt x="1094" y="286"/>
                  </a:cubicBezTo>
                  <a:cubicBezTo>
                    <a:pt x="997" y="104"/>
                    <a:pt x="812" y="0"/>
                    <a:pt x="6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6" name="Google Shape;2416;p13"/>
            <p:cNvSpPr/>
            <p:nvPr/>
          </p:nvSpPr>
          <p:spPr>
            <a:xfrm>
              <a:off x="3895475" y="3754350"/>
              <a:ext cx="30825" cy="29500"/>
            </a:xfrm>
            <a:custGeom>
              <a:avLst/>
              <a:gdLst/>
              <a:ahLst/>
              <a:cxnLst/>
              <a:rect l="l" t="t" r="r" b="b"/>
              <a:pathLst>
                <a:path w="1233" h="1180" fill="none" extrusionOk="0">
                  <a:moveTo>
                    <a:pt x="1094" y="363"/>
                  </a:moveTo>
                  <a:cubicBezTo>
                    <a:pt x="1232" y="632"/>
                    <a:pt x="909" y="1179"/>
                    <a:pt x="909" y="1179"/>
                  </a:cubicBezTo>
                  <a:cubicBezTo>
                    <a:pt x="909" y="1179"/>
                    <a:pt x="277" y="1125"/>
                    <a:pt x="139" y="863"/>
                  </a:cubicBezTo>
                  <a:cubicBezTo>
                    <a:pt x="0" y="601"/>
                    <a:pt x="100" y="270"/>
                    <a:pt x="370" y="139"/>
                  </a:cubicBezTo>
                  <a:cubicBezTo>
                    <a:pt x="632" y="1"/>
                    <a:pt x="955" y="101"/>
                    <a:pt x="1094" y="363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7" name="Google Shape;2417;p13"/>
            <p:cNvSpPr/>
            <p:nvPr/>
          </p:nvSpPr>
          <p:spPr>
            <a:xfrm>
              <a:off x="3885275" y="3777500"/>
              <a:ext cx="30250" cy="26850"/>
            </a:xfrm>
            <a:custGeom>
              <a:avLst/>
              <a:gdLst/>
              <a:ahLst/>
              <a:cxnLst/>
              <a:rect l="l" t="t" r="r" b="b"/>
              <a:pathLst>
                <a:path w="1210" h="1074" extrusionOk="0">
                  <a:moveTo>
                    <a:pt x="527" y="1"/>
                  </a:moveTo>
                  <a:cubicBezTo>
                    <a:pt x="508" y="1"/>
                    <a:pt x="488" y="3"/>
                    <a:pt x="470" y="7"/>
                  </a:cubicBezTo>
                  <a:cubicBezTo>
                    <a:pt x="177" y="76"/>
                    <a:pt x="0" y="361"/>
                    <a:pt x="62" y="653"/>
                  </a:cubicBezTo>
                  <a:cubicBezTo>
                    <a:pt x="115" y="907"/>
                    <a:pt x="342" y="1074"/>
                    <a:pt x="587" y="1074"/>
                  </a:cubicBezTo>
                  <a:cubicBezTo>
                    <a:pt x="625" y="1074"/>
                    <a:pt x="663" y="1070"/>
                    <a:pt x="701" y="1062"/>
                  </a:cubicBezTo>
                  <a:cubicBezTo>
                    <a:pt x="993" y="1000"/>
                    <a:pt x="1209" y="399"/>
                    <a:pt x="1209" y="399"/>
                  </a:cubicBezTo>
                  <a:cubicBezTo>
                    <a:pt x="1209" y="399"/>
                    <a:pt x="817" y="1"/>
                    <a:pt x="52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8" name="Google Shape;2418;p13"/>
            <p:cNvSpPr/>
            <p:nvPr/>
          </p:nvSpPr>
          <p:spPr>
            <a:xfrm>
              <a:off x="3885275" y="3776100"/>
              <a:ext cx="30250" cy="29500"/>
            </a:xfrm>
            <a:custGeom>
              <a:avLst/>
              <a:gdLst/>
              <a:ahLst/>
              <a:cxnLst/>
              <a:rect l="l" t="t" r="r" b="b"/>
              <a:pathLst>
                <a:path w="1210" h="1180" fill="none" extrusionOk="0">
                  <a:moveTo>
                    <a:pt x="470" y="63"/>
                  </a:moveTo>
                  <a:cubicBezTo>
                    <a:pt x="762" y="1"/>
                    <a:pt x="1209" y="455"/>
                    <a:pt x="1209" y="455"/>
                  </a:cubicBezTo>
                  <a:cubicBezTo>
                    <a:pt x="1209" y="455"/>
                    <a:pt x="993" y="1056"/>
                    <a:pt x="701" y="1118"/>
                  </a:cubicBezTo>
                  <a:cubicBezTo>
                    <a:pt x="416" y="1179"/>
                    <a:pt x="123" y="1002"/>
                    <a:pt x="62" y="709"/>
                  </a:cubicBezTo>
                  <a:cubicBezTo>
                    <a:pt x="0" y="417"/>
                    <a:pt x="177" y="132"/>
                    <a:pt x="470" y="63"/>
                  </a:cubicBezTo>
                  <a:close/>
                </a:path>
              </a:pathLst>
            </a:custGeom>
            <a:noFill/>
            <a:ln w="1725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9" name="Google Shape;2419;p13"/>
            <p:cNvSpPr/>
            <p:nvPr/>
          </p:nvSpPr>
          <p:spPr>
            <a:xfrm>
              <a:off x="3839450" y="4000000"/>
              <a:ext cx="35825" cy="32025"/>
            </a:xfrm>
            <a:custGeom>
              <a:avLst/>
              <a:gdLst/>
              <a:ahLst/>
              <a:cxnLst/>
              <a:rect l="l" t="t" r="r" b="b"/>
              <a:pathLst>
                <a:path w="1433" h="1281" extrusionOk="0">
                  <a:moveTo>
                    <a:pt x="717" y="0"/>
                  </a:moveTo>
                  <a:cubicBezTo>
                    <a:pt x="570" y="0"/>
                    <a:pt x="422" y="51"/>
                    <a:pt x="301" y="155"/>
                  </a:cubicBezTo>
                  <a:cubicBezTo>
                    <a:pt x="31" y="386"/>
                    <a:pt x="0" y="787"/>
                    <a:pt x="231" y="1056"/>
                  </a:cubicBezTo>
                  <a:cubicBezTo>
                    <a:pt x="358" y="1204"/>
                    <a:pt x="537" y="1280"/>
                    <a:pt x="716" y="1280"/>
                  </a:cubicBezTo>
                  <a:cubicBezTo>
                    <a:pt x="863" y="1280"/>
                    <a:pt x="1011" y="1230"/>
                    <a:pt x="1132" y="1126"/>
                  </a:cubicBezTo>
                  <a:cubicBezTo>
                    <a:pt x="1402" y="894"/>
                    <a:pt x="1433" y="494"/>
                    <a:pt x="1202" y="225"/>
                  </a:cubicBezTo>
                  <a:cubicBezTo>
                    <a:pt x="1075" y="76"/>
                    <a:pt x="896" y="0"/>
                    <a:pt x="717" y="0"/>
                  </a:cubicBezTo>
                  <a:close/>
                </a:path>
              </a:pathLst>
            </a:custGeom>
            <a:solidFill>
              <a:srgbClr val="7A4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0" name="Google Shape;2420;p13"/>
            <p:cNvSpPr/>
            <p:nvPr/>
          </p:nvSpPr>
          <p:spPr>
            <a:xfrm>
              <a:off x="3856775" y="3987925"/>
              <a:ext cx="29100" cy="25500"/>
            </a:xfrm>
            <a:custGeom>
              <a:avLst/>
              <a:gdLst/>
              <a:ahLst/>
              <a:cxnLst/>
              <a:rect l="l" t="t" r="r" b="b"/>
              <a:pathLst>
                <a:path w="1164" h="1020" extrusionOk="0">
                  <a:moveTo>
                    <a:pt x="577" y="1"/>
                  </a:moveTo>
                  <a:cubicBezTo>
                    <a:pt x="444" y="1"/>
                    <a:pt x="310" y="51"/>
                    <a:pt x="208" y="153"/>
                  </a:cubicBezTo>
                  <a:cubicBezTo>
                    <a:pt x="0" y="361"/>
                    <a:pt x="131" y="969"/>
                    <a:pt x="131" y="969"/>
                  </a:cubicBezTo>
                  <a:cubicBezTo>
                    <a:pt x="131" y="969"/>
                    <a:pt x="339" y="1019"/>
                    <a:pt x="553" y="1019"/>
                  </a:cubicBezTo>
                  <a:cubicBezTo>
                    <a:pt x="706" y="1019"/>
                    <a:pt x="861" y="994"/>
                    <a:pt x="948" y="908"/>
                  </a:cubicBezTo>
                  <a:cubicBezTo>
                    <a:pt x="1163" y="700"/>
                    <a:pt x="1163" y="369"/>
                    <a:pt x="955" y="161"/>
                  </a:cubicBezTo>
                  <a:cubicBezTo>
                    <a:pt x="853" y="55"/>
                    <a:pt x="715" y="1"/>
                    <a:pt x="57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1" name="Google Shape;2421;p13"/>
            <p:cNvSpPr/>
            <p:nvPr/>
          </p:nvSpPr>
          <p:spPr>
            <a:xfrm>
              <a:off x="3856775" y="3986550"/>
              <a:ext cx="29100" cy="29275"/>
            </a:xfrm>
            <a:custGeom>
              <a:avLst/>
              <a:gdLst/>
              <a:ahLst/>
              <a:cxnLst/>
              <a:rect l="l" t="t" r="r" b="b"/>
              <a:pathLst>
                <a:path w="1164" h="1171" fill="none" extrusionOk="0">
                  <a:moveTo>
                    <a:pt x="208" y="208"/>
                  </a:moveTo>
                  <a:cubicBezTo>
                    <a:pt x="0" y="416"/>
                    <a:pt x="131" y="1024"/>
                    <a:pt x="131" y="1024"/>
                  </a:cubicBezTo>
                  <a:cubicBezTo>
                    <a:pt x="131" y="1024"/>
                    <a:pt x="740" y="1171"/>
                    <a:pt x="948" y="963"/>
                  </a:cubicBezTo>
                  <a:cubicBezTo>
                    <a:pt x="1163" y="755"/>
                    <a:pt x="1163" y="424"/>
                    <a:pt x="955" y="216"/>
                  </a:cubicBezTo>
                  <a:cubicBezTo>
                    <a:pt x="755" y="8"/>
                    <a:pt x="416" y="0"/>
                    <a:pt x="208" y="208"/>
                  </a:cubicBezTo>
                  <a:close/>
                </a:path>
              </a:pathLst>
            </a:custGeom>
            <a:noFill/>
            <a:ln w="1550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2" name="Google Shape;2422;p13"/>
            <p:cNvSpPr/>
            <p:nvPr/>
          </p:nvSpPr>
          <p:spPr>
            <a:xfrm>
              <a:off x="3861575" y="4012375"/>
              <a:ext cx="28725" cy="25775"/>
            </a:xfrm>
            <a:custGeom>
              <a:avLst/>
              <a:gdLst/>
              <a:ahLst/>
              <a:cxnLst/>
              <a:rect l="l" t="t" r="r" b="b"/>
              <a:pathLst>
                <a:path w="1149" h="1031" extrusionOk="0">
                  <a:moveTo>
                    <a:pt x="622" y="0"/>
                  </a:moveTo>
                  <a:cubicBezTo>
                    <a:pt x="353" y="0"/>
                    <a:pt x="1" y="184"/>
                    <a:pt x="1" y="184"/>
                  </a:cubicBezTo>
                  <a:cubicBezTo>
                    <a:pt x="1" y="184"/>
                    <a:pt x="24" y="808"/>
                    <a:pt x="270" y="954"/>
                  </a:cubicBezTo>
                  <a:cubicBezTo>
                    <a:pt x="357" y="1006"/>
                    <a:pt x="451" y="1031"/>
                    <a:pt x="544" y="1031"/>
                  </a:cubicBezTo>
                  <a:cubicBezTo>
                    <a:pt x="724" y="1031"/>
                    <a:pt x="900" y="937"/>
                    <a:pt x="1002" y="769"/>
                  </a:cubicBezTo>
                  <a:cubicBezTo>
                    <a:pt x="1148" y="515"/>
                    <a:pt x="1064" y="192"/>
                    <a:pt x="809" y="45"/>
                  </a:cubicBezTo>
                  <a:cubicBezTo>
                    <a:pt x="758" y="13"/>
                    <a:pt x="693" y="0"/>
                    <a:pt x="62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3" name="Google Shape;2423;p13"/>
            <p:cNvSpPr/>
            <p:nvPr/>
          </p:nvSpPr>
          <p:spPr>
            <a:xfrm>
              <a:off x="3861575" y="4009650"/>
              <a:ext cx="28725" cy="30425"/>
            </a:xfrm>
            <a:custGeom>
              <a:avLst/>
              <a:gdLst/>
              <a:ahLst/>
              <a:cxnLst/>
              <a:rect l="l" t="t" r="r" b="b"/>
              <a:pathLst>
                <a:path w="1149" h="1217" fill="none" extrusionOk="0">
                  <a:moveTo>
                    <a:pt x="809" y="154"/>
                  </a:moveTo>
                  <a:cubicBezTo>
                    <a:pt x="563" y="0"/>
                    <a:pt x="1" y="293"/>
                    <a:pt x="1" y="293"/>
                  </a:cubicBezTo>
                  <a:cubicBezTo>
                    <a:pt x="1" y="293"/>
                    <a:pt x="24" y="917"/>
                    <a:pt x="270" y="1063"/>
                  </a:cubicBezTo>
                  <a:cubicBezTo>
                    <a:pt x="525" y="1217"/>
                    <a:pt x="848" y="1132"/>
                    <a:pt x="1002" y="878"/>
                  </a:cubicBezTo>
                  <a:cubicBezTo>
                    <a:pt x="1148" y="624"/>
                    <a:pt x="1064" y="301"/>
                    <a:pt x="809" y="154"/>
                  </a:cubicBezTo>
                  <a:close/>
                </a:path>
              </a:pathLst>
            </a:custGeom>
            <a:noFill/>
            <a:ln w="1550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4" name="Google Shape;2424;p13"/>
            <p:cNvSpPr/>
            <p:nvPr/>
          </p:nvSpPr>
          <p:spPr>
            <a:xfrm>
              <a:off x="3839050" y="4019450"/>
              <a:ext cx="29500" cy="28250"/>
            </a:xfrm>
            <a:custGeom>
              <a:avLst/>
              <a:gdLst/>
              <a:ahLst/>
              <a:cxnLst/>
              <a:rect l="l" t="t" r="r" b="b"/>
              <a:pathLst>
                <a:path w="1180" h="1130" extrusionOk="0">
                  <a:moveTo>
                    <a:pt x="756" y="1"/>
                  </a:moveTo>
                  <a:cubicBezTo>
                    <a:pt x="756" y="1"/>
                    <a:pt x="155" y="178"/>
                    <a:pt x="78" y="455"/>
                  </a:cubicBezTo>
                  <a:cubicBezTo>
                    <a:pt x="1" y="740"/>
                    <a:pt x="163" y="1033"/>
                    <a:pt x="447" y="1110"/>
                  </a:cubicBezTo>
                  <a:cubicBezTo>
                    <a:pt x="494" y="1123"/>
                    <a:pt x="541" y="1129"/>
                    <a:pt x="588" y="1129"/>
                  </a:cubicBezTo>
                  <a:cubicBezTo>
                    <a:pt x="817" y="1129"/>
                    <a:pt x="1032" y="977"/>
                    <a:pt x="1102" y="740"/>
                  </a:cubicBezTo>
                  <a:cubicBezTo>
                    <a:pt x="1179" y="463"/>
                    <a:pt x="756" y="1"/>
                    <a:pt x="75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5" name="Google Shape;2425;p13"/>
            <p:cNvSpPr/>
            <p:nvPr/>
          </p:nvSpPr>
          <p:spPr>
            <a:xfrm>
              <a:off x="3839050" y="4019450"/>
              <a:ext cx="29500" cy="29675"/>
            </a:xfrm>
            <a:custGeom>
              <a:avLst/>
              <a:gdLst/>
              <a:ahLst/>
              <a:cxnLst/>
              <a:rect l="l" t="t" r="r" b="b"/>
              <a:pathLst>
                <a:path w="1180" h="1187" fill="none" extrusionOk="0">
                  <a:moveTo>
                    <a:pt x="1102" y="740"/>
                  </a:moveTo>
                  <a:cubicBezTo>
                    <a:pt x="1179" y="463"/>
                    <a:pt x="756" y="1"/>
                    <a:pt x="756" y="1"/>
                  </a:cubicBezTo>
                  <a:cubicBezTo>
                    <a:pt x="756" y="1"/>
                    <a:pt x="155" y="178"/>
                    <a:pt x="78" y="455"/>
                  </a:cubicBezTo>
                  <a:cubicBezTo>
                    <a:pt x="1" y="740"/>
                    <a:pt x="163" y="1033"/>
                    <a:pt x="447" y="1110"/>
                  </a:cubicBezTo>
                  <a:cubicBezTo>
                    <a:pt x="725" y="1187"/>
                    <a:pt x="1017" y="1025"/>
                    <a:pt x="1102" y="740"/>
                  </a:cubicBezTo>
                  <a:close/>
                </a:path>
              </a:pathLst>
            </a:custGeom>
            <a:solidFill>
              <a:schemeClr val="lt2"/>
            </a:solidFill>
            <a:ln w="1550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6" name="Google Shape;2426;p13"/>
            <p:cNvSpPr/>
            <p:nvPr/>
          </p:nvSpPr>
          <p:spPr>
            <a:xfrm>
              <a:off x="3832525" y="3983650"/>
              <a:ext cx="30250" cy="26800"/>
            </a:xfrm>
            <a:custGeom>
              <a:avLst/>
              <a:gdLst/>
              <a:ahLst/>
              <a:cxnLst/>
              <a:rect l="l" t="t" r="r" b="b"/>
              <a:pathLst>
                <a:path w="1210" h="1072" extrusionOk="0">
                  <a:moveTo>
                    <a:pt x="606" y="0"/>
                  </a:moveTo>
                  <a:cubicBezTo>
                    <a:pt x="518" y="0"/>
                    <a:pt x="429" y="23"/>
                    <a:pt x="347" y="70"/>
                  </a:cubicBezTo>
                  <a:cubicBezTo>
                    <a:pt x="92" y="209"/>
                    <a:pt x="0" y="532"/>
                    <a:pt x="146" y="794"/>
                  </a:cubicBezTo>
                  <a:cubicBezTo>
                    <a:pt x="285" y="1048"/>
                    <a:pt x="916" y="1071"/>
                    <a:pt x="916" y="1071"/>
                  </a:cubicBezTo>
                  <a:cubicBezTo>
                    <a:pt x="916" y="1071"/>
                    <a:pt x="1209" y="524"/>
                    <a:pt x="1063" y="270"/>
                  </a:cubicBezTo>
                  <a:cubicBezTo>
                    <a:pt x="969" y="98"/>
                    <a:pt x="791" y="0"/>
                    <a:pt x="60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7" name="Google Shape;2427;p13"/>
            <p:cNvSpPr/>
            <p:nvPr/>
          </p:nvSpPr>
          <p:spPr>
            <a:xfrm>
              <a:off x="3832525" y="3981725"/>
              <a:ext cx="30250" cy="28725"/>
            </a:xfrm>
            <a:custGeom>
              <a:avLst/>
              <a:gdLst/>
              <a:ahLst/>
              <a:cxnLst/>
              <a:rect l="l" t="t" r="r" b="b"/>
              <a:pathLst>
                <a:path w="1210" h="1149" fill="none" extrusionOk="0">
                  <a:moveTo>
                    <a:pt x="1063" y="347"/>
                  </a:moveTo>
                  <a:cubicBezTo>
                    <a:pt x="1209" y="601"/>
                    <a:pt x="916" y="1148"/>
                    <a:pt x="916" y="1148"/>
                  </a:cubicBezTo>
                  <a:cubicBezTo>
                    <a:pt x="916" y="1148"/>
                    <a:pt x="285" y="1125"/>
                    <a:pt x="146" y="871"/>
                  </a:cubicBezTo>
                  <a:cubicBezTo>
                    <a:pt x="0" y="609"/>
                    <a:pt x="92" y="286"/>
                    <a:pt x="347" y="147"/>
                  </a:cubicBezTo>
                  <a:cubicBezTo>
                    <a:pt x="601" y="1"/>
                    <a:pt x="924" y="93"/>
                    <a:pt x="1063" y="347"/>
                  </a:cubicBezTo>
                  <a:close/>
                </a:path>
              </a:pathLst>
            </a:custGeom>
            <a:noFill/>
            <a:ln w="1550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8" name="Google Shape;2428;p13"/>
            <p:cNvSpPr/>
            <p:nvPr/>
          </p:nvSpPr>
          <p:spPr>
            <a:xfrm>
              <a:off x="3822875" y="4005025"/>
              <a:ext cx="29875" cy="26275"/>
            </a:xfrm>
            <a:custGeom>
              <a:avLst/>
              <a:gdLst/>
              <a:ahLst/>
              <a:cxnLst/>
              <a:rect l="l" t="t" r="r" b="b"/>
              <a:pathLst>
                <a:path w="1195" h="1051" extrusionOk="0">
                  <a:moveTo>
                    <a:pt x="523" y="0"/>
                  </a:moveTo>
                  <a:cubicBezTo>
                    <a:pt x="499" y="0"/>
                    <a:pt x="477" y="3"/>
                    <a:pt x="455" y="8"/>
                  </a:cubicBezTo>
                  <a:cubicBezTo>
                    <a:pt x="178" y="85"/>
                    <a:pt x="1" y="370"/>
                    <a:pt x="78" y="655"/>
                  </a:cubicBezTo>
                  <a:cubicBezTo>
                    <a:pt x="136" y="893"/>
                    <a:pt x="350" y="1051"/>
                    <a:pt x="586" y="1051"/>
                  </a:cubicBezTo>
                  <a:cubicBezTo>
                    <a:pt x="632" y="1051"/>
                    <a:pt x="678" y="1045"/>
                    <a:pt x="725" y="1032"/>
                  </a:cubicBezTo>
                  <a:cubicBezTo>
                    <a:pt x="1010" y="963"/>
                    <a:pt x="1195" y="362"/>
                    <a:pt x="1195" y="362"/>
                  </a:cubicBezTo>
                  <a:cubicBezTo>
                    <a:pt x="1195" y="362"/>
                    <a:pt x="806" y="0"/>
                    <a:pt x="52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9" name="Google Shape;2429;p13"/>
            <p:cNvSpPr/>
            <p:nvPr/>
          </p:nvSpPr>
          <p:spPr>
            <a:xfrm>
              <a:off x="3822875" y="4003475"/>
              <a:ext cx="29875" cy="29300"/>
            </a:xfrm>
            <a:custGeom>
              <a:avLst/>
              <a:gdLst/>
              <a:ahLst/>
              <a:cxnLst/>
              <a:rect l="l" t="t" r="r" b="b"/>
              <a:pathLst>
                <a:path w="1195" h="1172" fill="none" extrusionOk="0">
                  <a:moveTo>
                    <a:pt x="455" y="70"/>
                  </a:moveTo>
                  <a:cubicBezTo>
                    <a:pt x="740" y="1"/>
                    <a:pt x="1195" y="424"/>
                    <a:pt x="1195" y="424"/>
                  </a:cubicBezTo>
                  <a:cubicBezTo>
                    <a:pt x="1195" y="424"/>
                    <a:pt x="1010" y="1025"/>
                    <a:pt x="725" y="1094"/>
                  </a:cubicBezTo>
                  <a:cubicBezTo>
                    <a:pt x="440" y="1171"/>
                    <a:pt x="147" y="1002"/>
                    <a:pt x="78" y="717"/>
                  </a:cubicBezTo>
                  <a:cubicBezTo>
                    <a:pt x="1" y="432"/>
                    <a:pt x="178" y="147"/>
                    <a:pt x="455" y="70"/>
                  </a:cubicBezTo>
                  <a:close/>
                </a:path>
              </a:pathLst>
            </a:custGeom>
            <a:solidFill>
              <a:schemeClr val="lt2"/>
            </a:solidFill>
            <a:ln w="1550" cap="flat" cmpd="sng">
              <a:solidFill>
                <a:srgbClr val="F38366"/>
              </a:solidFill>
              <a:prstDash val="solid"/>
              <a:miter lim="77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5" name="Google Shape;2595;p3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>
              <a:buSzPts val="1100"/>
            </a:pPr>
            <a:r>
              <a:rPr lang="ja-JP" altLang="en-US"/>
              <a:t>今日の授業のテーマ</a:t>
            </a:r>
            <a:endParaRPr dirty="0"/>
          </a:p>
        </p:txBody>
      </p:sp>
      <p:sp>
        <p:nvSpPr>
          <p:cNvPr id="2596" name="Google Shape;2596;p3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mn-MN" sz="4000" dirty="0"/>
              <a:t>数値</a:t>
            </a:r>
            <a:endParaRPr lang="en-US" sz="4000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mn-MN" sz="4000" dirty="0"/>
              <a:t>年齢</a:t>
            </a:r>
            <a:endParaRPr lang="en-US" sz="4000" dirty="0"/>
          </a:p>
          <a:p>
            <a:pPr marL="0" lvl="0" indent="0">
              <a:buNone/>
            </a:pPr>
            <a:r>
              <a:rPr lang="ja-JP" altLang="en-US" sz="4000"/>
              <a:t>日付と月の言い方</a:t>
            </a:r>
            <a:endParaRPr lang="en-US" altLang="ja-JP" sz="4000" dirty="0"/>
          </a:p>
          <a:p>
            <a:pPr marL="0" lvl="0" indent="0">
              <a:buNone/>
            </a:pPr>
            <a:r>
              <a:rPr lang="ja-JP" altLang="en-US" sz="4000"/>
              <a:t>時間の言い方</a:t>
            </a:r>
            <a:endParaRPr lang="en-US" altLang="ja-JP" sz="4000" dirty="0"/>
          </a:p>
          <a:p>
            <a:pPr marL="0" lvl="0" indent="0">
              <a:buNone/>
            </a:pPr>
            <a:r>
              <a:rPr lang="ja-JP" altLang="en-US" sz="4000"/>
              <a:t>電話番号の言い方（時間があれば）</a:t>
            </a:r>
            <a:endParaRPr lang="en-US" altLang="ja-JP" sz="4000" dirty="0"/>
          </a:p>
          <a:p>
            <a:pPr marL="0" lvl="0" indent="0">
              <a:buNone/>
            </a:pPr>
            <a:endParaRPr sz="4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4">
          <a:extLst>
            <a:ext uri="{FF2B5EF4-FFF2-40B4-BE49-F238E27FC236}">
              <a16:creationId xmlns:a16="http://schemas.microsoft.com/office/drawing/2014/main" id="{B737740C-1B24-0D13-95F7-5F9620EB00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5" name="Google Shape;2595;p36">
            <a:extLst>
              <a:ext uri="{FF2B5EF4-FFF2-40B4-BE49-F238E27FC236}">
                <a16:creationId xmlns:a16="http://schemas.microsoft.com/office/drawing/2014/main" id="{C3AECE0C-D0A4-FD7A-C8AB-5C4304ED09D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43491" y="804520"/>
            <a:ext cx="6161619" cy="1049235"/>
          </a:xfr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MN" dirty="0"/>
              <a:t>数字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CA3253B-F1F0-8490-943E-1A33DEFFE2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385751"/>
              </p:ext>
            </p:extLst>
          </p:nvPr>
        </p:nvGraphicFramePr>
        <p:xfrm>
          <a:off x="338666" y="1684423"/>
          <a:ext cx="8466668" cy="4997304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116667">
                  <a:extLst>
                    <a:ext uri="{9D8B030D-6E8A-4147-A177-3AD203B41FA5}">
                      <a16:colId xmlns:a16="http://schemas.microsoft.com/office/drawing/2014/main" val="2853308324"/>
                    </a:ext>
                  </a:extLst>
                </a:gridCol>
                <a:gridCol w="2116667">
                  <a:extLst>
                    <a:ext uri="{9D8B030D-6E8A-4147-A177-3AD203B41FA5}">
                      <a16:colId xmlns:a16="http://schemas.microsoft.com/office/drawing/2014/main" val="186607436"/>
                    </a:ext>
                  </a:extLst>
                </a:gridCol>
                <a:gridCol w="2116667">
                  <a:extLst>
                    <a:ext uri="{9D8B030D-6E8A-4147-A177-3AD203B41FA5}">
                      <a16:colId xmlns:a16="http://schemas.microsoft.com/office/drawing/2014/main" val="1394132338"/>
                    </a:ext>
                  </a:extLst>
                </a:gridCol>
                <a:gridCol w="2116667">
                  <a:extLst>
                    <a:ext uri="{9D8B030D-6E8A-4147-A177-3AD203B41FA5}">
                      <a16:colId xmlns:a16="http://schemas.microsoft.com/office/drawing/2014/main" val="2709295132"/>
                    </a:ext>
                  </a:extLst>
                </a:gridCol>
              </a:tblGrid>
              <a:tr h="304183">
                <a:tc>
                  <a:txBody>
                    <a:bodyPr/>
                    <a:lstStyle/>
                    <a:p>
                      <a:r>
                        <a:rPr lang="ja-JP" altLang="en-US" sz="2000"/>
                        <a:t>数字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モンゴル語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カタカナ読み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日本語</a:t>
                      </a:r>
                    </a:p>
                  </a:txBody>
                  <a:tcPr marL="79607" marR="79607" marT="39804" marB="39804" anchor="ctr"/>
                </a:tc>
                <a:extLst>
                  <a:ext uri="{0D108BD9-81ED-4DB2-BD59-A6C34878D82A}">
                    <a16:rowId xmlns:a16="http://schemas.microsoft.com/office/drawing/2014/main" val="577477880"/>
                  </a:ext>
                </a:extLst>
              </a:tr>
              <a:tr h="304183">
                <a:tc>
                  <a:txBody>
                    <a:bodyPr/>
                    <a:lstStyle/>
                    <a:p>
                      <a:r>
                        <a:rPr lang="en-MN" sz="2000"/>
                        <a:t>1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mn-MN" sz="2000"/>
                        <a:t>нэг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ネグ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いち</a:t>
                      </a:r>
                    </a:p>
                  </a:txBody>
                  <a:tcPr marL="79607" marR="79607" marT="39804" marB="39804" anchor="ctr"/>
                </a:tc>
                <a:extLst>
                  <a:ext uri="{0D108BD9-81ED-4DB2-BD59-A6C34878D82A}">
                    <a16:rowId xmlns:a16="http://schemas.microsoft.com/office/drawing/2014/main" val="3447371614"/>
                  </a:ext>
                </a:extLst>
              </a:tr>
              <a:tr h="304183">
                <a:tc>
                  <a:txBody>
                    <a:bodyPr/>
                    <a:lstStyle/>
                    <a:p>
                      <a:r>
                        <a:rPr lang="en-MN" sz="2000"/>
                        <a:t>2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mn-MN" sz="2000"/>
                        <a:t>хоёр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ホヨル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に</a:t>
                      </a:r>
                    </a:p>
                  </a:txBody>
                  <a:tcPr marL="79607" marR="79607" marT="39804" marB="39804" anchor="ctr"/>
                </a:tc>
                <a:extLst>
                  <a:ext uri="{0D108BD9-81ED-4DB2-BD59-A6C34878D82A}">
                    <a16:rowId xmlns:a16="http://schemas.microsoft.com/office/drawing/2014/main" val="2792714256"/>
                  </a:ext>
                </a:extLst>
              </a:tr>
              <a:tr h="304183">
                <a:tc>
                  <a:txBody>
                    <a:bodyPr/>
                    <a:lstStyle/>
                    <a:p>
                      <a:r>
                        <a:rPr lang="en-MN" sz="2000"/>
                        <a:t>3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mn-MN" sz="2000"/>
                        <a:t>гурав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グラヴ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さん</a:t>
                      </a:r>
                    </a:p>
                  </a:txBody>
                  <a:tcPr marL="79607" marR="79607" marT="39804" marB="39804" anchor="ctr"/>
                </a:tc>
                <a:extLst>
                  <a:ext uri="{0D108BD9-81ED-4DB2-BD59-A6C34878D82A}">
                    <a16:rowId xmlns:a16="http://schemas.microsoft.com/office/drawing/2014/main" val="898388876"/>
                  </a:ext>
                </a:extLst>
              </a:tr>
              <a:tr h="304183">
                <a:tc>
                  <a:txBody>
                    <a:bodyPr/>
                    <a:lstStyle/>
                    <a:p>
                      <a:r>
                        <a:rPr lang="en-MN" sz="2000"/>
                        <a:t>4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mn-MN" sz="2000"/>
                        <a:t>дөрөв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ドロヴ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よん</a:t>
                      </a:r>
                    </a:p>
                  </a:txBody>
                  <a:tcPr marL="79607" marR="79607" marT="39804" marB="39804" anchor="ctr"/>
                </a:tc>
                <a:extLst>
                  <a:ext uri="{0D108BD9-81ED-4DB2-BD59-A6C34878D82A}">
                    <a16:rowId xmlns:a16="http://schemas.microsoft.com/office/drawing/2014/main" val="3730645629"/>
                  </a:ext>
                </a:extLst>
              </a:tr>
              <a:tr h="304183">
                <a:tc>
                  <a:txBody>
                    <a:bodyPr/>
                    <a:lstStyle/>
                    <a:p>
                      <a:r>
                        <a:rPr lang="en-MN" sz="2000"/>
                        <a:t>5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mn-MN" sz="2000"/>
                        <a:t>тав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タヴ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ご</a:t>
                      </a:r>
                    </a:p>
                  </a:txBody>
                  <a:tcPr marL="79607" marR="79607" marT="39804" marB="39804" anchor="ctr"/>
                </a:tc>
                <a:extLst>
                  <a:ext uri="{0D108BD9-81ED-4DB2-BD59-A6C34878D82A}">
                    <a16:rowId xmlns:a16="http://schemas.microsoft.com/office/drawing/2014/main" val="2336902746"/>
                  </a:ext>
                </a:extLst>
              </a:tr>
              <a:tr h="304183">
                <a:tc>
                  <a:txBody>
                    <a:bodyPr/>
                    <a:lstStyle/>
                    <a:p>
                      <a:r>
                        <a:rPr lang="en-MN" sz="2000"/>
                        <a:t>6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mn-MN" sz="2000"/>
                        <a:t>зургаа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ズルガー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ろく</a:t>
                      </a:r>
                    </a:p>
                  </a:txBody>
                  <a:tcPr marL="79607" marR="79607" marT="39804" marB="39804" anchor="ctr"/>
                </a:tc>
                <a:extLst>
                  <a:ext uri="{0D108BD9-81ED-4DB2-BD59-A6C34878D82A}">
                    <a16:rowId xmlns:a16="http://schemas.microsoft.com/office/drawing/2014/main" val="4190784034"/>
                  </a:ext>
                </a:extLst>
              </a:tr>
              <a:tr h="304183">
                <a:tc>
                  <a:txBody>
                    <a:bodyPr/>
                    <a:lstStyle/>
                    <a:p>
                      <a:r>
                        <a:rPr lang="en-MN" sz="2000"/>
                        <a:t>7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mn-MN" sz="2000"/>
                        <a:t>долоо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ドロー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なな</a:t>
                      </a:r>
                    </a:p>
                  </a:txBody>
                  <a:tcPr marL="79607" marR="79607" marT="39804" marB="39804" anchor="ctr"/>
                </a:tc>
                <a:extLst>
                  <a:ext uri="{0D108BD9-81ED-4DB2-BD59-A6C34878D82A}">
                    <a16:rowId xmlns:a16="http://schemas.microsoft.com/office/drawing/2014/main" val="3653781887"/>
                  </a:ext>
                </a:extLst>
              </a:tr>
              <a:tr h="304183">
                <a:tc>
                  <a:txBody>
                    <a:bodyPr/>
                    <a:lstStyle/>
                    <a:p>
                      <a:r>
                        <a:rPr lang="en-MN" sz="2000"/>
                        <a:t>8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mn-MN" sz="2000"/>
                        <a:t>найм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ナイム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はち</a:t>
                      </a:r>
                    </a:p>
                  </a:txBody>
                  <a:tcPr marL="79607" marR="79607" marT="39804" marB="39804" anchor="ctr"/>
                </a:tc>
                <a:extLst>
                  <a:ext uri="{0D108BD9-81ED-4DB2-BD59-A6C34878D82A}">
                    <a16:rowId xmlns:a16="http://schemas.microsoft.com/office/drawing/2014/main" val="2782317991"/>
                  </a:ext>
                </a:extLst>
              </a:tr>
              <a:tr h="304183">
                <a:tc>
                  <a:txBody>
                    <a:bodyPr/>
                    <a:lstStyle/>
                    <a:p>
                      <a:r>
                        <a:rPr lang="en-MN" sz="2000"/>
                        <a:t>9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mn-MN" sz="2000"/>
                        <a:t>ес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ヨス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きゅう</a:t>
                      </a:r>
                    </a:p>
                  </a:txBody>
                  <a:tcPr marL="79607" marR="79607" marT="39804" marB="39804" anchor="ctr"/>
                </a:tc>
                <a:extLst>
                  <a:ext uri="{0D108BD9-81ED-4DB2-BD59-A6C34878D82A}">
                    <a16:rowId xmlns:a16="http://schemas.microsoft.com/office/drawing/2014/main" val="897622214"/>
                  </a:ext>
                </a:extLst>
              </a:tr>
              <a:tr h="304183">
                <a:tc>
                  <a:txBody>
                    <a:bodyPr/>
                    <a:lstStyle/>
                    <a:p>
                      <a:r>
                        <a:rPr lang="en-MN" sz="2000"/>
                        <a:t>10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mn-MN" sz="2000"/>
                        <a:t>арав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アラヴ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じゅう</a:t>
                      </a:r>
                    </a:p>
                  </a:txBody>
                  <a:tcPr marL="79607" marR="79607" marT="39804" marB="39804" anchor="ctr"/>
                </a:tc>
                <a:extLst>
                  <a:ext uri="{0D108BD9-81ED-4DB2-BD59-A6C34878D82A}">
                    <a16:rowId xmlns:a16="http://schemas.microsoft.com/office/drawing/2014/main" val="1883264527"/>
                  </a:ext>
                </a:extLst>
              </a:tr>
              <a:tr h="304183">
                <a:tc>
                  <a:txBody>
                    <a:bodyPr/>
                    <a:lstStyle/>
                    <a:p>
                      <a:r>
                        <a:rPr lang="en-MN" sz="2000"/>
                        <a:t>11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mn-MN" sz="2000"/>
                        <a:t>арван нэг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アルヴァン ネグ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じゅういち</a:t>
                      </a:r>
                    </a:p>
                  </a:txBody>
                  <a:tcPr marL="79607" marR="79607" marT="39804" marB="39804" anchor="ctr"/>
                </a:tc>
                <a:extLst>
                  <a:ext uri="{0D108BD9-81ED-4DB2-BD59-A6C34878D82A}">
                    <a16:rowId xmlns:a16="http://schemas.microsoft.com/office/drawing/2014/main" val="2118115479"/>
                  </a:ext>
                </a:extLst>
              </a:tr>
              <a:tr h="304183">
                <a:tc>
                  <a:txBody>
                    <a:bodyPr/>
                    <a:lstStyle/>
                    <a:p>
                      <a:r>
                        <a:rPr lang="en-MN" sz="2000"/>
                        <a:t>12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mn-MN" sz="2000"/>
                        <a:t>арван хоёр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アルヴァン ホヨル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じゅうに</a:t>
                      </a:r>
                    </a:p>
                  </a:txBody>
                  <a:tcPr marL="79607" marR="79607" marT="39804" marB="39804" anchor="ctr"/>
                </a:tc>
                <a:extLst>
                  <a:ext uri="{0D108BD9-81ED-4DB2-BD59-A6C34878D82A}">
                    <a16:rowId xmlns:a16="http://schemas.microsoft.com/office/drawing/2014/main" val="3853952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5390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4">
          <a:extLst>
            <a:ext uri="{FF2B5EF4-FFF2-40B4-BE49-F238E27FC236}">
              <a16:creationId xmlns:a16="http://schemas.microsoft.com/office/drawing/2014/main" id="{BEABA6FE-97A6-6DDC-2C5D-2C152D07E8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5" name="Google Shape;2595;p36">
            <a:extLst>
              <a:ext uri="{FF2B5EF4-FFF2-40B4-BE49-F238E27FC236}">
                <a16:creationId xmlns:a16="http://schemas.microsoft.com/office/drawing/2014/main" id="{E3F8DB2A-9DC4-B47C-2625-F857ECF290F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MN" dirty="0"/>
              <a:t>数字</a:t>
            </a:r>
            <a:endParaRPr dirty="0"/>
          </a:p>
        </p:txBody>
      </p:sp>
      <p:sp>
        <p:nvSpPr>
          <p:cNvPr id="2596" name="Google Shape;2596;p36">
            <a:extLst>
              <a:ext uri="{FF2B5EF4-FFF2-40B4-BE49-F238E27FC236}">
                <a16:creationId xmlns:a16="http://schemas.microsoft.com/office/drawing/2014/main" id="{1CFE3BAE-F97D-262C-FC8A-B0472C83CA7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4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2404C08-C267-3E8F-C140-7E101D6F74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845381"/>
              </p:ext>
            </p:extLst>
          </p:nvPr>
        </p:nvGraphicFramePr>
        <p:xfrm>
          <a:off x="601134" y="1573496"/>
          <a:ext cx="7941732" cy="5302104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985433">
                  <a:extLst>
                    <a:ext uri="{9D8B030D-6E8A-4147-A177-3AD203B41FA5}">
                      <a16:colId xmlns:a16="http://schemas.microsoft.com/office/drawing/2014/main" val="2287232375"/>
                    </a:ext>
                  </a:extLst>
                </a:gridCol>
                <a:gridCol w="1985433">
                  <a:extLst>
                    <a:ext uri="{9D8B030D-6E8A-4147-A177-3AD203B41FA5}">
                      <a16:colId xmlns:a16="http://schemas.microsoft.com/office/drawing/2014/main" val="1232047107"/>
                    </a:ext>
                  </a:extLst>
                </a:gridCol>
                <a:gridCol w="1985433">
                  <a:extLst>
                    <a:ext uri="{9D8B030D-6E8A-4147-A177-3AD203B41FA5}">
                      <a16:colId xmlns:a16="http://schemas.microsoft.com/office/drawing/2014/main" val="3105405240"/>
                    </a:ext>
                  </a:extLst>
                </a:gridCol>
                <a:gridCol w="1985433">
                  <a:extLst>
                    <a:ext uri="{9D8B030D-6E8A-4147-A177-3AD203B41FA5}">
                      <a16:colId xmlns:a16="http://schemas.microsoft.com/office/drawing/2014/main" val="1072810725"/>
                    </a:ext>
                  </a:extLst>
                </a:gridCol>
              </a:tblGrid>
              <a:tr h="265357">
                <a:tc>
                  <a:txBody>
                    <a:bodyPr/>
                    <a:lstStyle/>
                    <a:p>
                      <a:r>
                        <a:rPr lang="ja-JP" altLang="en-US" sz="2000"/>
                        <a:t>数字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モンゴル語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カタカナ読み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日本語</a:t>
                      </a:r>
                    </a:p>
                  </a:txBody>
                  <a:tcPr marL="79607" marR="79607" marT="39804" marB="39804" anchor="ctr"/>
                </a:tc>
                <a:extLst>
                  <a:ext uri="{0D108BD9-81ED-4DB2-BD59-A6C34878D82A}">
                    <a16:rowId xmlns:a16="http://schemas.microsoft.com/office/drawing/2014/main" val="443180304"/>
                  </a:ext>
                </a:extLst>
              </a:tr>
              <a:tr h="265357">
                <a:tc>
                  <a:txBody>
                    <a:bodyPr/>
                    <a:lstStyle/>
                    <a:p>
                      <a:r>
                        <a:rPr lang="en-MN" sz="2000"/>
                        <a:t>20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mn-MN" sz="2000" dirty="0"/>
                        <a:t>Хорь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ホリ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にじゅう</a:t>
                      </a:r>
                    </a:p>
                  </a:txBody>
                  <a:tcPr marL="79607" marR="79607" marT="39804" marB="39804" anchor="ctr"/>
                </a:tc>
                <a:extLst>
                  <a:ext uri="{0D108BD9-81ED-4DB2-BD59-A6C34878D82A}">
                    <a16:rowId xmlns:a16="http://schemas.microsoft.com/office/drawing/2014/main" val="3584921211"/>
                  </a:ext>
                </a:extLst>
              </a:tr>
              <a:tr h="265357">
                <a:tc>
                  <a:txBody>
                    <a:bodyPr/>
                    <a:lstStyle/>
                    <a:p>
                      <a:r>
                        <a:rPr lang="en-MN" sz="2000"/>
                        <a:t>30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mn-MN" sz="2000" dirty="0"/>
                        <a:t>гуч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グチ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さんじゅう</a:t>
                      </a:r>
                    </a:p>
                  </a:txBody>
                  <a:tcPr marL="79607" marR="79607" marT="39804" marB="39804" anchor="ctr"/>
                </a:tc>
                <a:extLst>
                  <a:ext uri="{0D108BD9-81ED-4DB2-BD59-A6C34878D82A}">
                    <a16:rowId xmlns:a16="http://schemas.microsoft.com/office/drawing/2014/main" val="811712951"/>
                  </a:ext>
                </a:extLst>
              </a:tr>
              <a:tr h="265357">
                <a:tc>
                  <a:txBody>
                    <a:bodyPr/>
                    <a:lstStyle/>
                    <a:p>
                      <a:r>
                        <a:rPr lang="en-MN" sz="2000"/>
                        <a:t>40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mn-MN" sz="2000" dirty="0"/>
                        <a:t>дөч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ドチ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よんじゅう</a:t>
                      </a:r>
                    </a:p>
                  </a:txBody>
                  <a:tcPr marL="79607" marR="79607" marT="39804" marB="39804" anchor="ctr"/>
                </a:tc>
                <a:extLst>
                  <a:ext uri="{0D108BD9-81ED-4DB2-BD59-A6C34878D82A}">
                    <a16:rowId xmlns:a16="http://schemas.microsoft.com/office/drawing/2014/main" val="3752131110"/>
                  </a:ext>
                </a:extLst>
              </a:tr>
              <a:tr h="265357">
                <a:tc>
                  <a:txBody>
                    <a:bodyPr/>
                    <a:lstStyle/>
                    <a:p>
                      <a:r>
                        <a:rPr lang="en-MN" sz="2000"/>
                        <a:t>50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mn-MN" sz="2000" dirty="0"/>
                        <a:t>тавь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タヴ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ごじゅう</a:t>
                      </a:r>
                    </a:p>
                  </a:txBody>
                  <a:tcPr marL="79607" marR="79607" marT="39804" marB="39804" anchor="ctr"/>
                </a:tc>
                <a:extLst>
                  <a:ext uri="{0D108BD9-81ED-4DB2-BD59-A6C34878D82A}">
                    <a16:rowId xmlns:a16="http://schemas.microsoft.com/office/drawing/2014/main" val="98714348"/>
                  </a:ext>
                </a:extLst>
              </a:tr>
              <a:tr h="265357">
                <a:tc>
                  <a:txBody>
                    <a:bodyPr/>
                    <a:lstStyle/>
                    <a:p>
                      <a:r>
                        <a:rPr lang="en-MN" sz="2000"/>
                        <a:t>60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mn-MN" sz="2000" dirty="0"/>
                        <a:t>жар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ジャラ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ろくじゅう</a:t>
                      </a:r>
                    </a:p>
                  </a:txBody>
                  <a:tcPr marL="79607" marR="79607" marT="39804" marB="39804" anchor="ctr"/>
                </a:tc>
                <a:extLst>
                  <a:ext uri="{0D108BD9-81ED-4DB2-BD59-A6C34878D82A}">
                    <a16:rowId xmlns:a16="http://schemas.microsoft.com/office/drawing/2014/main" val="3262289108"/>
                  </a:ext>
                </a:extLst>
              </a:tr>
              <a:tr h="265357">
                <a:tc>
                  <a:txBody>
                    <a:bodyPr/>
                    <a:lstStyle/>
                    <a:p>
                      <a:r>
                        <a:rPr lang="en-MN" sz="2000"/>
                        <a:t>70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mn-MN" sz="2000" dirty="0"/>
                        <a:t>дал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ダ</a:t>
                      </a:r>
                      <a:r>
                        <a:rPr lang="mn-MN" altLang="ja-JP" sz="2000" dirty="0"/>
                        <a:t>л</a:t>
                      </a:r>
                      <a:endParaRPr lang="ja-JP" altLang="en-US" sz="2000"/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ななじゅう</a:t>
                      </a:r>
                    </a:p>
                  </a:txBody>
                  <a:tcPr marL="79607" marR="79607" marT="39804" marB="39804" anchor="ctr"/>
                </a:tc>
                <a:extLst>
                  <a:ext uri="{0D108BD9-81ED-4DB2-BD59-A6C34878D82A}">
                    <a16:rowId xmlns:a16="http://schemas.microsoft.com/office/drawing/2014/main" val="2927117657"/>
                  </a:ext>
                </a:extLst>
              </a:tr>
              <a:tr h="265357">
                <a:tc>
                  <a:txBody>
                    <a:bodyPr/>
                    <a:lstStyle/>
                    <a:p>
                      <a:r>
                        <a:rPr lang="en-MN" sz="2000"/>
                        <a:t>80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mn-MN" sz="2000" dirty="0"/>
                        <a:t>ная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ナヤ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はちじゅう</a:t>
                      </a:r>
                    </a:p>
                  </a:txBody>
                  <a:tcPr marL="79607" marR="79607" marT="39804" marB="39804" anchor="ctr"/>
                </a:tc>
                <a:extLst>
                  <a:ext uri="{0D108BD9-81ED-4DB2-BD59-A6C34878D82A}">
                    <a16:rowId xmlns:a16="http://schemas.microsoft.com/office/drawing/2014/main" val="1795192539"/>
                  </a:ext>
                </a:extLst>
              </a:tr>
              <a:tr h="265357">
                <a:tc>
                  <a:txBody>
                    <a:bodyPr/>
                    <a:lstStyle/>
                    <a:p>
                      <a:r>
                        <a:rPr lang="en-MN" sz="2000"/>
                        <a:t>90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mn-MN" sz="2000" dirty="0"/>
                        <a:t>ер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イェレ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きゅうじゅう</a:t>
                      </a:r>
                    </a:p>
                  </a:txBody>
                  <a:tcPr marL="79607" marR="79607" marT="39804" marB="39804" anchor="ctr"/>
                </a:tc>
                <a:extLst>
                  <a:ext uri="{0D108BD9-81ED-4DB2-BD59-A6C34878D82A}">
                    <a16:rowId xmlns:a16="http://schemas.microsoft.com/office/drawing/2014/main" val="368519563"/>
                  </a:ext>
                </a:extLst>
              </a:tr>
              <a:tr h="265357">
                <a:tc>
                  <a:txBody>
                    <a:bodyPr/>
                    <a:lstStyle/>
                    <a:p>
                      <a:r>
                        <a:rPr lang="en-MN" sz="2000"/>
                        <a:t>100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mn-MN" sz="2000"/>
                        <a:t>зуу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ズー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ひゃく</a:t>
                      </a:r>
                    </a:p>
                  </a:txBody>
                  <a:tcPr marL="79607" marR="79607" marT="39804" marB="39804" anchor="ctr"/>
                </a:tc>
                <a:extLst>
                  <a:ext uri="{0D108BD9-81ED-4DB2-BD59-A6C34878D82A}">
                    <a16:rowId xmlns:a16="http://schemas.microsoft.com/office/drawing/2014/main" val="2915156279"/>
                  </a:ext>
                </a:extLst>
              </a:tr>
              <a:tr h="265357">
                <a:tc>
                  <a:txBody>
                    <a:bodyPr/>
                    <a:lstStyle/>
                    <a:p>
                      <a:r>
                        <a:rPr lang="en-MN" sz="2000"/>
                        <a:t>1,000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mn-MN" sz="2000"/>
                        <a:t>мянга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ミヤンガ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せん</a:t>
                      </a:r>
                    </a:p>
                  </a:txBody>
                  <a:tcPr marL="79607" marR="79607" marT="39804" marB="39804" anchor="ctr"/>
                </a:tc>
                <a:extLst>
                  <a:ext uri="{0D108BD9-81ED-4DB2-BD59-A6C34878D82A}">
                    <a16:rowId xmlns:a16="http://schemas.microsoft.com/office/drawing/2014/main" val="3789079662"/>
                  </a:ext>
                </a:extLst>
              </a:tr>
              <a:tr h="265357">
                <a:tc>
                  <a:txBody>
                    <a:bodyPr/>
                    <a:lstStyle/>
                    <a:p>
                      <a:r>
                        <a:rPr lang="en-MN" sz="2000"/>
                        <a:t>10,000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mn-MN" sz="2000"/>
                        <a:t>арван мянга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アルヴァン ミヤンガ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いちまん</a:t>
                      </a:r>
                    </a:p>
                  </a:txBody>
                  <a:tcPr marL="79607" marR="79607" marT="39804" marB="39804" anchor="ctr"/>
                </a:tc>
                <a:extLst>
                  <a:ext uri="{0D108BD9-81ED-4DB2-BD59-A6C34878D82A}">
                    <a16:rowId xmlns:a16="http://schemas.microsoft.com/office/drawing/2014/main" val="237312665"/>
                  </a:ext>
                </a:extLst>
              </a:tr>
              <a:tr h="265357">
                <a:tc>
                  <a:txBody>
                    <a:bodyPr/>
                    <a:lstStyle/>
                    <a:p>
                      <a:r>
                        <a:rPr lang="en-MN" sz="2000"/>
                        <a:t>100,000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mn-MN" sz="2000"/>
                        <a:t>зуун мянга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ズーン ミヤンガ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じゅうまん</a:t>
                      </a:r>
                    </a:p>
                  </a:txBody>
                  <a:tcPr marL="79607" marR="79607" marT="39804" marB="39804" anchor="ctr"/>
                </a:tc>
                <a:extLst>
                  <a:ext uri="{0D108BD9-81ED-4DB2-BD59-A6C34878D82A}">
                    <a16:rowId xmlns:a16="http://schemas.microsoft.com/office/drawing/2014/main" val="36361523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3103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4">
          <a:extLst>
            <a:ext uri="{FF2B5EF4-FFF2-40B4-BE49-F238E27FC236}">
              <a16:creationId xmlns:a16="http://schemas.microsoft.com/office/drawing/2014/main" id="{E63E5589-A9FF-A24B-B5B0-D829F28973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5" name="Google Shape;2595;p36">
            <a:extLst>
              <a:ext uri="{FF2B5EF4-FFF2-40B4-BE49-F238E27FC236}">
                <a16:creationId xmlns:a16="http://schemas.microsoft.com/office/drawing/2014/main" id="{56AF6F97-C297-21ED-C9CA-BF700F0205E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43491" y="863600"/>
            <a:ext cx="6571343" cy="99015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2596" name="Google Shape;2596;p36">
            <a:extLst>
              <a:ext uri="{FF2B5EF4-FFF2-40B4-BE49-F238E27FC236}">
                <a16:creationId xmlns:a16="http://schemas.microsoft.com/office/drawing/2014/main" id="{EB9E23BA-130F-76B7-C410-F419B4B5480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40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E769AFB-E667-DA84-3A77-E2496505DB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713638"/>
              </p:ext>
            </p:extLst>
          </p:nvPr>
        </p:nvGraphicFramePr>
        <p:xfrm>
          <a:off x="758296" y="2003328"/>
          <a:ext cx="7941732" cy="3463018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985433">
                  <a:extLst>
                    <a:ext uri="{9D8B030D-6E8A-4147-A177-3AD203B41FA5}">
                      <a16:colId xmlns:a16="http://schemas.microsoft.com/office/drawing/2014/main" val="3437898912"/>
                    </a:ext>
                  </a:extLst>
                </a:gridCol>
                <a:gridCol w="1985433">
                  <a:extLst>
                    <a:ext uri="{9D8B030D-6E8A-4147-A177-3AD203B41FA5}">
                      <a16:colId xmlns:a16="http://schemas.microsoft.com/office/drawing/2014/main" val="42784904"/>
                    </a:ext>
                  </a:extLst>
                </a:gridCol>
                <a:gridCol w="1985433">
                  <a:extLst>
                    <a:ext uri="{9D8B030D-6E8A-4147-A177-3AD203B41FA5}">
                      <a16:colId xmlns:a16="http://schemas.microsoft.com/office/drawing/2014/main" val="245503324"/>
                    </a:ext>
                  </a:extLst>
                </a:gridCol>
                <a:gridCol w="1985433">
                  <a:extLst>
                    <a:ext uri="{9D8B030D-6E8A-4147-A177-3AD203B41FA5}">
                      <a16:colId xmlns:a16="http://schemas.microsoft.com/office/drawing/2014/main" val="2661149844"/>
                    </a:ext>
                  </a:extLst>
                </a:gridCol>
              </a:tblGrid>
              <a:tr h="265357">
                <a:tc>
                  <a:txBody>
                    <a:bodyPr/>
                    <a:lstStyle/>
                    <a:p>
                      <a:r>
                        <a:rPr lang="ja-JP" altLang="en-US" sz="2000"/>
                        <a:t>数字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モンゴル語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カタカナ読み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日本語</a:t>
                      </a:r>
                    </a:p>
                  </a:txBody>
                  <a:tcPr marL="79607" marR="79607" marT="39804" marB="39804" anchor="ctr"/>
                </a:tc>
                <a:extLst>
                  <a:ext uri="{0D108BD9-81ED-4DB2-BD59-A6C34878D82A}">
                    <a16:rowId xmlns:a16="http://schemas.microsoft.com/office/drawing/2014/main" val="1612985923"/>
                  </a:ext>
                </a:extLst>
              </a:tr>
              <a:tr h="387754">
                <a:tc>
                  <a:txBody>
                    <a:bodyPr/>
                    <a:lstStyle/>
                    <a:p>
                      <a:r>
                        <a:rPr lang="en-MN" sz="2000" dirty="0"/>
                        <a:t>20+n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mn-MN" sz="2000" dirty="0"/>
                        <a:t>Хорин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ホリン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にじゅう</a:t>
                      </a:r>
                      <a:r>
                        <a:rPr lang="en-US" altLang="ja-JP" sz="2000" dirty="0"/>
                        <a:t>+</a:t>
                      </a:r>
                      <a:endParaRPr lang="ja-JP" altLang="en-US" sz="2000"/>
                    </a:p>
                  </a:txBody>
                  <a:tcPr marL="79607" marR="79607" marT="39804" marB="39804" anchor="ctr"/>
                </a:tc>
                <a:extLst>
                  <a:ext uri="{0D108BD9-81ED-4DB2-BD59-A6C34878D82A}">
                    <a16:rowId xmlns:a16="http://schemas.microsoft.com/office/drawing/2014/main" val="3485505035"/>
                  </a:ext>
                </a:extLst>
              </a:tr>
              <a:tr h="265357">
                <a:tc>
                  <a:txBody>
                    <a:bodyPr/>
                    <a:lstStyle/>
                    <a:p>
                      <a:r>
                        <a:rPr lang="en-MN" sz="2000" dirty="0"/>
                        <a:t>30+n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mn-MN" sz="2000" dirty="0"/>
                        <a:t>гучин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グチン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さんじゅう</a:t>
                      </a:r>
                      <a:r>
                        <a:rPr lang="en-US" altLang="ja-JP" sz="2000" dirty="0"/>
                        <a:t>+</a:t>
                      </a:r>
                      <a:endParaRPr lang="ja-JP" altLang="en-US" sz="2000"/>
                    </a:p>
                  </a:txBody>
                  <a:tcPr marL="79607" marR="79607" marT="39804" marB="39804" anchor="ctr"/>
                </a:tc>
                <a:extLst>
                  <a:ext uri="{0D108BD9-81ED-4DB2-BD59-A6C34878D82A}">
                    <a16:rowId xmlns:a16="http://schemas.microsoft.com/office/drawing/2014/main" val="387600422"/>
                  </a:ext>
                </a:extLst>
              </a:tr>
              <a:tr h="265357">
                <a:tc>
                  <a:txBody>
                    <a:bodyPr/>
                    <a:lstStyle/>
                    <a:p>
                      <a:r>
                        <a:rPr lang="en-MN" sz="2000" dirty="0"/>
                        <a:t>40+n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mn-MN" sz="2000" dirty="0"/>
                        <a:t>дөчин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ドチン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よんじゅう</a:t>
                      </a:r>
                      <a:r>
                        <a:rPr lang="en-US" altLang="ja-JP" sz="2000" dirty="0"/>
                        <a:t>+</a:t>
                      </a:r>
                      <a:endParaRPr lang="ja-JP" altLang="en-US" sz="2000"/>
                    </a:p>
                  </a:txBody>
                  <a:tcPr marL="79607" marR="79607" marT="39804" marB="39804" anchor="ctr"/>
                </a:tc>
                <a:extLst>
                  <a:ext uri="{0D108BD9-81ED-4DB2-BD59-A6C34878D82A}">
                    <a16:rowId xmlns:a16="http://schemas.microsoft.com/office/drawing/2014/main" val="1896388420"/>
                  </a:ext>
                </a:extLst>
              </a:tr>
              <a:tr h="265357">
                <a:tc>
                  <a:txBody>
                    <a:bodyPr/>
                    <a:lstStyle/>
                    <a:p>
                      <a:r>
                        <a:rPr lang="en-MN" sz="2000" dirty="0"/>
                        <a:t>50+n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mn-MN" sz="2000" dirty="0"/>
                        <a:t>тавин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タヴン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ごじゅう</a:t>
                      </a:r>
                      <a:r>
                        <a:rPr lang="en-US" altLang="ja-JP" sz="2000" dirty="0"/>
                        <a:t>+</a:t>
                      </a:r>
                      <a:endParaRPr lang="ja-JP" altLang="en-US" sz="2000"/>
                    </a:p>
                  </a:txBody>
                  <a:tcPr marL="79607" marR="79607" marT="39804" marB="39804" anchor="ctr"/>
                </a:tc>
                <a:extLst>
                  <a:ext uri="{0D108BD9-81ED-4DB2-BD59-A6C34878D82A}">
                    <a16:rowId xmlns:a16="http://schemas.microsoft.com/office/drawing/2014/main" val="881098691"/>
                  </a:ext>
                </a:extLst>
              </a:tr>
              <a:tr h="265357">
                <a:tc>
                  <a:txBody>
                    <a:bodyPr/>
                    <a:lstStyle/>
                    <a:p>
                      <a:r>
                        <a:rPr lang="en-MN" sz="2000" dirty="0"/>
                        <a:t>60+n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mn-MN" sz="2000" dirty="0"/>
                        <a:t>жаран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ジャラン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ろくじゅう</a:t>
                      </a:r>
                      <a:r>
                        <a:rPr lang="en-US" altLang="ja-JP" sz="2000" dirty="0"/>
                        <a:t>+</a:t>
                      </a:r>
                      <a:endParaRPr lang="ja-JP" altLang="en-US" sz="2000"/>
                    </a:p>
                  </a:txBody>
                  <a:tcPr marL="79607" marR="79607" marT="39804" marB="39804" anchor="ctr"/>
                </a:tc>
                <a:extLst>
                  <a:ext uri="{0D108BD9-81ED-4DB2-BD59-A6C34878D82A}">
                    <a16:rowId xmlns:a16="http://schemas.microsoft.com/office/drawing/2014/main" val="214439348"/>
                  </a:ext>
                </a:extLst>
              </a:tr>
              <a:tr h="265357">
                <a:tc>
                  <a:txBody>
                    <a:bodyPr/>
                    <a:lstStyle/>
                    <a:p>
                      <a:r>
                        <a:rPr lang="en-MN" sz="2000" dirty="0"/>
                        <a:t>70+n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mn-MN" sz="2000" dirty="0"/>
                        <a:t>далан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ダ</a:t>
                      </a:r>
                      <a:r>
                        <a:rPr lang="mn-MN" altLang="ja-JP" sz="2000" dirty="0"/>
                        <a:t>л</a:t>
                      </a:r>
                      <a:r>
                        <a:rPr lang="ja-JP" altLang="en-US" sz="2000"/>
                        <a:t>ン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ななじゅう</a:t>
                      </a:r>
                      <a:r>
                        <a:rPr lang="en-US" altLang="ja-JP" sz="2000" dirty="0"/>
                        <a:t>+</a:t>
                      </a:r>
                      <a:endParaRPr lang="ja-JP" altLang="en-US" sz="2000"/>
                    </a:p>
                  </a:txBody>
                  <a:tcPr marL="79607" marR="79607" marT="39804" marB="39804" anchor="ctr"/>
                </a:tc>
                <a:extLst>
                  <a:ext uri="{0D108BD9-81ED-4DB2-BD59-A6C34878D82A}">
                    <a16:rowId xmlns:a16="http://schemas.microsoft.com/office/drawing/2014/main" val="2091688425"/>
                  </a:ext>
                </a:extLst>
              </a:tr>
              <a:tr h="265357">
                <a:tc>
                  <a:txBody>
                    <a:bodyPr/>
                    <a:lstStyle/>
                    <a:p>
                      <a:r>
                        <a:rPr lang="en-MN" sz="2000" dirty="0"/>
                        <a:t>80+n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mn-MN" sz="2000" dirty="0"/>
                        <a:t>наян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ナヤン</a:t>
                      </a:r>
                      <a:endParaRPr lang="en-US" altLang="ja-JP" sz="2000" dirty="0"/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はちじゅう</a:t>
                      </a:r>
                      <a:r>
                        <a:rPr lang="en-US" altLang="ja-JP" sz="2000" dirty="0"/>
                        <a:t>+</a:t>
                      </a:r>
                      <a:endParaRPr lang="ja-JP" altLang="en-US" sz="2000"/>
                    </a:p>
                  </a:txBody>
                  <a:tcPr marL="79607" marR="79607" marT="39804" marB="39804" anchor="ctr"/>
                </a:tc>
                <a:extLst>
                  <a:ext uri="{0D108BD9-81ED-4DB2-BD59-A6C34878D82A}">
                    <a16:rowId xmlns:a16="http://schemas.microsoft.com/office/drawing/2014/main" val="4260958723"/>
                  </a:ext>
                </a:extLst>
              </a:tr>
              <a:tr h="265357">
                <a:tc>
                  <a:txBody>
                    <a:bodyPr/>
                    <a:lstStyle/>
                    <a:p>
                      <a:r>
                        <a:rPr lang="en-MN" sz="2000" dirty="0"/>
                        <a:t>90+n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mn-MN" sz="2000" dirty="0"/>
                        <a:t>ерэн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イェレン</a:t>
                      </a:r>
                    </a:p>
                  </a:txBody>
                  <a:tcPr marL="79607" marR="79607" marT="39804" marB="39804" anchor="ctr"/>
                </a:tc>
                <a:tc>
                  <a:txBody>
                    <a:bodyPr/>
                    <a:lstStyle/>
                    <a:p>
                      <a:r>
                        <a:rPr lang="ja-JP" altLang="en-US" sz="2000"/>
                        <a:t>きゅうじゅう</a:t>
                      </a:r>
                      <a:r>
                        <a:rPr lang="en-US" altLang="ja-JP" sz="2000" dirty="0"/>
                        <a:t>+</a:t>
                      </a:r>
                      <a:endParaRPr lang="ja-JP" altLang="en-US" sz="2000"/>
                    </a:p>
                  </a:txBody>
                  <a:tcPr marL="79607" marR="79607" marT="39804" marB="39804" anchor="ctr"/>
                </a:tc>
                <a:extLst>
                  <a:ext uri="{0D108BD9-81ED-4DB2-BD59-A6C34878D82A}">
                    <a16:rowId xmlns:a16="http://schemas.microsoft.com/office/drawing/2014/main" val="3748801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92267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4">
          <a:extLst>
            <a:ext uri="{FF2B5EF4-FFF2-40B4-BE49-F238E27FC236}">
              <a16:creationId xmlns:a16="http://schemas.microsoft.com/office/drawing/2014/main" id="{88070866-9859-2153-1206-813FB023C4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5" name="Google Shape;2595;p36">
            <a:extLst>
              <a:ext uri="{FF2B5EF4-FFF2-40B4-BE49-F238E27FC236}">
                <a16:creationId xmlns:a16="http://schemas.microsoft.com/office/drawing/2014/main" id="{2F09B21F-7C3B-D5F2-CC11-4F4E97E3C39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altLang="en-US"/>
              <a:t>おいくつですか？</a:t>
            </a:r>
            <a:endParaRPr dirty="0"/>
          </a:p>
        </p:txBody>
      </p:sp>
      <p:sp>
        <p:nvSpPr>
          <p:cNvPr id="2596" name="Google Shape;2596;p36">
            <a:extLst>
              <a:ext uri="{FF2B5EF4-FFF2-40B4-BE49-F238E27FC236}">
                <a16:creationId xmlns:a16="http://schemas.microsoft.com/office/drawing/2014/main" id="{205A4B9C-E7D3-9A09-CE8E-F1EBB486128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mn-MN" sz="4000" dirty="0"/>
              <a:t>Хэдтэй вэ?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mn-MN" sz="4000" dirty="0"/>
              <a:t>Хэдэн настай вэ?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mn-MN" sz="4000" dirty="0"/>
              <a:t>Та</a:t>
            </a:r>
            <a:r>
              <a:rPr lang="en-US" sz="4000" dirty="0"/>
              <a:t>/</a:t>
            </a:r>
            <a:r>
              <a:rPr lang="mn-MN" sz="4000" dirty="0"/>
              <a:t>Чи</a:t>
            </a:r>
            <a:r>
              <a:rPr lang="en-US" sz="4000" dirty="0"/>
              <a:t>/</a:t>
            </a:r>
            <a:r>
              <a:rPr lang="mn-MN" sz="4000" dirty="0"/>
              <a:t>Танака хэдтэй юм бэ</a:t>
            </a:r>
            <a:r>
              <a:rPr lang="en-US" sz="4000" dirty="0"/>
              <a:t>?</a:t>
            </a:r>
            <a:endParaRPr lang="mn-MN" sz="4000" dirty="0"/>
          </a:p>
        </p:txBody>
      </p:sp>
    </p:spTree>
    <p:extLst>
      <p:ext uri="{BB962C8B-B14F-4D97-AF65-F5344CB8AC3E}">
        <p14:creationId xmlns:p14="http://schemas.microsoft.com/office/powerpoint/2010/main" val="32857745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4">
          <a:extLst>
            <a:ext uri="{FF2B5EF4-FFF2-40B4-BE49-F238E27FC236}">
              <a16:creationId xmlns:a16="http://schemas.microsoft.com/office/drawing/2014/main" id="{3760202B-7DDA-418C-3800-F2D902ECD7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5" name="Google Shape;2595;p36">
            <a:extLst>
              <a:ext uri="{FF2B5EF4-FFF2-40B4-BE49-F238E27FC236}">
                <a16:creationId xmlns:a16="http://schemas.microsoft.com/office/drawing/2014/main" id="{C9C0E13B-8489-6693-8C37-D162CD72F5D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altLang="en-US"/>
              <a:t>＿＿歳です。</a:t>
            </a:r>
            <a:endParaRPr dirty="0"/>
          </a:p>
        </p:txBody>
      </p:sp>
      <p:sp>
        <p:nvSpPr>
          <p:cNvPr id="2596" name="Google Shape;2596;p36">
            <a:extLst>
              <a:ext uri="{FF2B5EF4-FFF2-40B4-BE49-F238E27FC236}">
                <a16:creationId xmlns:a16="http://schemas.microsoft.com/office/drawing/2014/main" id="{9D05F2AE-435B-59E2-65E4-9583F8AF2DA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mn-MN" altLang="ja-JP" sz="4000" dirty="0"/>
              <a:t>Би .......-тай</a:t>
            </a:r>
            <a:r>
              <a:rPr lang="ja-JP" sz="4000"/>
              <a:t>.</a:t>
            </a:r>
            <a:endParaRPr lang="mn-MN" altLang="ja-JP" sz="4000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ja-JP" altLang="en-US" sz="4000"/>
              <a:t>例：</a:t>
            </a:r>
            <a:r>
              <a:rPr lang="mn-MN" altLang="ja-JP" sz="4000" dirty="0"/>
              <a:t>Би 22-той.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mn-MN" altLang="ja-JP" sz="4000" dirty="0"/>
              <a:t>	Танака 30-тай. </a:t>
            </a:r>
            <a:endParaRPr lang="mn-MN" sz="4000" dirty="0"/>
          </a:p>
        </p:txBody>
      </p:sp>
    </p:spTree>
    <p:extLst>
      <p:ext uri="{BB962C8B-B14F-4D97-AF65-F5344CB8AC3E}">
        <p14:creationId xmlns:p14="http://schemas.microsoft.com/office/powerpoint/2010/main" val="9216717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4">
          <a:extLst>
            <a:ext uri="{FF2B5EF4-FFF2-40B4-BE49-F238E27FC236}">
              <a16:creationId xmlns:a16="http://schemas.microsoft.com/office/drawing/2014/main" id="{045A9EA3-C191-4132-003A-080486B1B8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5" name="Google Shape;2595;p36">
            <a:extLst>
              <a:ext uri="{FF2B5EF4-FFF2-40B4-BE49-F238E27FC236}">
                <a16:creationId xmlns:a16="http://schemas.microsoft.com/office/drawing/2014/main" id="{69146FFB-E3C6-F840-0158-0F766D3F2B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/>
            <a:r>
              <a:rPr lang="ja-JP" altLang="en-US"/>
              <a:t>日付と月の言い方</a:t>
            </a:r>
            <a:endParaRPr lang="en-US" altLang="ja-JP" dirty="0"/>
          </a:p>
        </p:txBody>
      </p:sp>
      <p:sp>
        <p:nvSpPr>
          <p:cNvPr id="2596" name="Google Shape;2596;p36">
            <a:extLst>
              <a:ext uri="{FF2B5EF4-FFF2-40B4-BE49-F238E27FC236}">
                <a16:creationId xmlns:a16="http://schemas.microsoft.com/office/drawing/2014/main" id="{839E0B62-EBEE-C6D9-9470-94D4DA0D686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40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954071-81D3-3D70-CE40-85FED58FE3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171880"/>
              </p:ext>
            </p:extLst>
          </p:nvPr>
        </p:nvGraphicFramePr>
        <p:xfrm>
          <a:off x="626534" y="1391654"/>
          <a:ext cx="7890932" cy="5043578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972733">
                  <a:extLst>
                    <a:ext uri="{9D8B030D-6E8A-4147-A177-3AD203B41FA5}">
                      <a16:colId xmlns:a16="http://schemas.microsoft.com/office/drawing/2014/main" val="4009053530"/>
                    </a:ext>
                  </a:extLst>
                </a:gridCol>
                <a:gridCol w="1972733">
                  <a:extLst>
                    <a:ext uri="{9D8B030D-6E8A-4147-A177-3AD203B41FA5}">
                      <a16:colId xmlns:a16="http://schemas.microsoft.com/office/drawing/2014/main" val="310221277"/>
                    </a:ext>
                  </a:extLst>
                </a:gridCol>
                <a:gridCol w="1972733">
                  <a:extLst>
                    <a:ext uri="{9D8B030D-6E8A-4147-A177-3AD203B41FA5}">
                      <a16:colId xmlns:a16="http://schemas.microsoft.com/office/drawing/2014/main" val="3531891139"/>
                    </a:ext>
                  </a:extLst>
                </a:gridCol>
                <a:gridCol w="1972733">
                  <a:extLst>
                    <a:ext uri="{9D8B030D-6E8A-4147-A177-3AD203B41FA5}">
                      <a16:colId xmlns:a16="http://schemas.microsoft.com/office/drawing/2014/main" val="4233005808"/>
                    </a:ext>
                  </a:extLst>
                </a:gridCol>
              </a:tblGrid>
              <a:tr h="215601">
                <a:tc>
                  <a:txBody>
                    <a:bodyPr/>
                    <a:lstStyle/>
                    <a:p>
                      <a:r>
                        <a:rPr lang="ja-JP" altLang="en-US" sz="1800"/>
                        <a:t>月</a:t>
                      </a:r>
                    </a:p>
                  </a:txBody>
                  <a:tcPr marL="49995" marR="49995" marT="24997" marB="24997" anchor="ctr"/>
                </a:tc>
                <a:tc>
                  <a:txBody>
                    <a:bodyPr/>
                    <a:lstStyle/>
                    <a:p>
                      <a:r>
                        <a:rPr lang="ja-JP" altLang="en-US" sz="1800"/>
                        <a:t>モンゴル語</a:t>
                      </a:r>
                    </a:p>
                  </a:txBody>
                  <a:tcPr marL="49995" marR="49995" marT="24997" marB="24997" anchor="ctr"/>
                </a:tc>
                <a:tc>
                  <a:txBody>
                    <a:bodyPr/>
                    <a:lstStyle/>
                    <a:p>
                      <a:r>
                        <a:rPr lang="ja-JP" altLang="en-US" sz="1800"/>
                        <a:t>カタカナ読み</a:t>
                      </a:r>
                    </a:p>
                  </a:txBody>
                  <a:tcPr marL="49995" marR="49995" marT="24997" marB="24997" anchor="ctr"/>
                </a:tc>
                <a:tc>
                  <a:txBody>
                    <a:bodyPr/>
                    <a:lstStyle/>
                    <a:p>
                      <a:r>
                        <a:rPr lang="ja-JP" altLang="en-US" sz="1800"/>
                        <a:t>日本語</a:t>
                      </a:r>
                    </a:p>
                  </a:txBody>
                  <a:tcPr marL="49995" marR="49995" marT="24997" marB="24997" anchor="ctr"/>
                </a:tc>
                <a:extLst>
                  <a:ext uri="{0D108BD9-81ED-4DB2-BD59-A6C34878D82A}">
                    <a16:rowId xmlns:a16="http://schemas.microsoft.com/office/drawing/2014/main" val="4077525972"/>
                  </a:ext>
                </a:extLst>
              </a:tr>
              <a:tr h="215601">
                <a:tc>
                  <a:txBody>
                    <a:bodyPr/>
                    <a:lstStyle/>
                    <a:p>
                      <a:r>
                        <a:rPr lang="en-US" altLang="ja-JP" sz="1800"/>
                        <a:t>1</a:t>
                      </a:r>
                      <a:r>
                        <a:rPr lang="ja-JP" altLang="en-US" sz="1800"/>
                        <a:t>月</a:t>
                      </a:r>
                    </a:p>
                  </a:txBody>
                  <a:tcPr marL="49995" marR="49995" marT="24997" marB="24997" anchor="ctr"/>
                </a:tc>
                <a:tc>
                  <a:txBody>
                    <a:bodyPr/>
                    <a:lstStyle/>
                    <a:p>
                      <a:r>
                        <a:rPr lang="mn-MN" sz="1800" dirty="0"/>
                        <a:t>Нэг сар</a:t>
                      </a:r>
                    </a:p>
                  </a:txBody>
                  <a:tcPr marL="49995" marR="49995" marT="24997" marB="24997" anchor="ctr"/>
                </a:tc>
                <a:tc>
                  <a:txBody>
                    <a:bodyPr/>
                    <a:lstStyle/>
                    <a:p>
                      <a:r>
                        <a:rPr lang="ja-JP" altLang="en-US" sz="1800"/>
                        <a:t>ネグ　サル</a:t>
                      </a:r>
                    </a:p>
                  </a:txBody>
                  <a:tcPr marL="49995" marR="49995" marT="24997" marB="24997" anchor="ctr"/>
                </a:tc>
                <a:tc>
                  <a:txBody>
                    <a:bodyPr/>
                    <a:lstStyle/>
                    <a:p>
                      <a:r>
                        <a:rPr lang="ja-JP" altLang="en-US" sz="1800"/>
                        <a:t>いちがつ</a:t>
                      </a:r>
                    </a:p>
                  </a:txBody>
                  <a:tcPr marL="49995" marR="49995" marT="24997" marB="24997" anchor="ctr"/>
                </a:tc>
                <a:extLst>
                  <a:ext uri="{0D108BD9-81ED-4DB2-BD59-A6C34878D82A}">
                    <a16:rowId xmlns:a16="http://schemas.microsoft.com/office/drawing/2014/main" val="3433207876"/>
                  </a:ext>
                </a:extLst>
              </a:tr>
              <a:tr h="355298">
                <a:tc>
                  <a:txBody>
                    <a:bodyPr/>
                    <a:lstStyle/>
                    <a:p>
                      <a:r>
                        <a:rPr lang="en-US" altLang="ja-JP" sz="1800"/>
                        <a:t>2</a:t>
                      </a:r>
                      <a:r>
                        <a:rPr lang="ja-JP" altLang="en-US" sz="1800"/>
                        <a:t>月</a:t>
                      </a:r>
                    </a:p>
                  </a:txBody>
                  <a:tcPr marL="49995" marR="49995" marT="24997" marB="24997" anchor="ctr"/>
                </a:tc>
                <a:tc>
                  <a:txBody>
                    <a:bodyPr/>
                    <a:lstStyle/>
                    <a:p>
                      <a:r>
                        <a:rPr lang="mn-MN" sz="1800" dirty="0"/>
                        <a:t>Хоёр сар</a:t>
                      </a:r>
                    </a:p>
                  </a:txBody>
                  <a:tcPr marL="49995" marR="49995" marT="24997" marB="24997" anchor="ctr"/>
                </a:tc>
                <a:tc>
                  <a:txBody>
                    <a:bodyPr/>
                    <a:lstStyle/>
                    <a:p>
                      <a:r>
                        <a:rPr lang="ja-JP" altLang="en-US" sz="1800"/>
                        <a:t>ホヨル　サル</a:t>
                      </a:r>
                    </a:p>
                  </a:txBody>
                  <a:tcPr marL="49995" marR="49995" marT="24997" marB="24997" anchor="ctr"/>
                </a:tc>
                <a:tc>
                  <a:txBody>
                    <a:bodyPr/>
                    <a:lstStyle/>
                    <a:p>
                      <a:r>
                        <a:rPr lang="ja-JP" altLang="en-US" sz="1800"/>
                        <a:t>にがつ</a:t>
                      </a:r>
                    </a:p>
                  </a:txBody>
                  <a:tcPr marL="49995" marR="49995" marT="24997" marB="24997" anchor="ctr"/>
                </a:tc>
                <a:extLst>
                  <a:ext uri="{0D108BD9-81ED-4DB2-BD59-A6C34878D82A}">
                    <a16:rowId xmlns:a16="http://schemas.microsoft.com/office/drawing/2014/main" val="3531266913"/>
                  </a:ext>
                </a:extLst>
              </a:tr>
              <a:tr h="355298">
                <a:tc>
                  <a:txBody>
                    <a:bodyPr/>
                    <a:lstStyle/>
                    <a:p>
                      <a:r>
                        <a:rPr lang="en-US" altLang="ja-JP" sz="1800"/>
                        <a:t>3</a:t>
                      </a:r>
                      <a:r>
                        <a:rPr lang="ja-JP" altLang="en-US" sz="1800"/>
                        <a:t>月</a:t>
                      </a:r>
                    </a:p>
                  </a:txBody>
                  <a:tcPr marL="49995" marR="49995" marT="24997" marB="24997" anchor="ctr"/>
                </a:tc>
                <a:tc>
                  <a:txBody>
                    <a:bodyPr/>
                    <a:lstStyle/>
                    <a:p>
                      <a:r>
                        <a:rPr lang="mn-MN" sz="1800" dirty="0"/>
                        <a:t>Гурван сар</a:t>
                      </a:r>
                    </a:p>
                  </a:txBody>
                  <a:tcPr marL="49995" marR="49995" marT="24997" marB="24997" anchor="ctr"/>
                </a:tc>
                <a:tc>
                  <a:txBody>
                    <a:bodyPr/>
                    <a:lstStyle/>
                    <a:p>
                      <a:r>
                        <a:rPr lang="ja-JP" altLang="en-US" sz="1800"/>
                        <a:t>グラヴァン　サル</a:t>
                      </a:r>
                    </a:p>
                  </a:txBody>
                  <a:tcPr marL="49995" marR="49995" marT="24997" marB="24997" anchor="ctr"/>
                </a:tc>
                <a:tc>
                  <a:txBody>
                    <a:bodyPr/>
                    <a:lstStyle/>
                    <a:p>
                      <a:r>
                        <a:rPr lang="ja-JP" altLang="en-US" sz="1800"/>
                        <a:t>さんがつ</a:t>
                      </a:r>
                    </a:p>
                  </a:txBody>
                  <a:tcPr marL="49995" marR="49995" marT="24997" marB="24997" anchor="ctr"/>
                </a:tc>
                <a:extLst>
                  <a:ext uri="{0D108BD9-81ED-4DB2-BD59-A6C34878D82A}">
                    <a16:rowId xmlns:a16="http://schemas.microsoft.com/office/drawing/2014/main" val="4009440973"/>
                  </a:ext>
                </a:extLst>
              </a:tr>
              <a:tr h="355298">
                <a:tc>
                  <a:txBody>
                    <a:bodyPr/>
                    <a:lstStyle/>
                    <a:p>
                      <a:r>
                        <a:rPr lang="en-US" altLang="ja-JP" sz="1800"/>
                        <a:t>4</a:t>
                      </a:r>
                      <a:r>
                        <a:rPr lang="ja-JP" altLang="en-US" sz="1800"/>
                        <a:t>月</a:t>
                      </a:r>
                    </a:p>
                  </a:txBody>
                  <a:tcPr marL="49995" marR="49995" marT="24997" marB="24997" anchor="ctr"/>
                </a:tc>
                <a:tc>
                  <a:txBody>
                    <a:bodyPr/>
                    <a:lstStyle/>
                    <a:p>
                      <a:r>
                        <a:rPr lang="mn-MN" sz="1800" dirty="0"/>
                        <a:t>Дөрвөн сар</a:t>
                      </a:r>
                    </a:p>
                  </a:txBody>
                  <a:tcPr marL="49995" marR="49995" marT="24997" marB="24997" anchor="ctr"/>
                </a:tc>
                <a:tc>
                  <a:txBody>
                    <a:bodyPr/>
                    <a:lstStyle/>
                    <a:p>
                      <a:r>
                        <a:rPr lang="ja-JP" altLang="en-US" sz="1800"/>
                        <a:t>ドロ</a:t>
                      </a:r>
                      <a:r>
                        <a:rPr lang="mn-MN" altLang="ja-JP" sz="1800" dirty="0">
                          <a:solidFill>
                            <a:srgbClr val="FF0000"/>
                          </a:solidFill>
                        </a:rPr>
                        <a:t>вө</a:t>
                      </a:r>
                      <a:r>
                        <a:rPr lang="ja-JP" altLang="en-US" sz="1800"/>
                        <a:t>ン　サル</a:t>
                      </a:r>
                    </a:p>
                  </a:txBody>
                  <a:tcPr marL="49995" marR="49995" marT="24997" marB="24997" anchor="ctr"/>
                </a:tc>
                <a:tc>
                  <a:txBody>
                    <a:bodyPr/>
                    <a:lstStyle/>
                    <a:p>
                      <a:r>
                        <a:rPr lang="ja-JP" altLang="en-US" sz="1800"/>
                        <a:t>しがつ</a:t>
                      </a:r>
                    </a:p>
                  </a:txBody>
                  <a:tcPr marL="49995" marR="49995" marT="24997" marB="24997" anchor="ctr"/>
                </a:tc>
                <a:extLst>
                  <a:ext uri="{0D108BD9-81ED-4DB2-BD59-A6C34878D82A}">
                    <a16:rowId xmlns:a16="http://schemas.microsoft.com/office/drawing/2014/main" val="3310070617"/>
                  </a:ext>
                </a:extLst>
              </a:tr>
              <a:tr h="355298">
                <a:tc>
                  <a:txBody>
                    <a:bodyPr/>
                    <a:lstStyle/>
                    <a:p>
                      <a:r>
                        <a:rPr lang="en-US" altLang="ja-JP" sz="1800"/>
                        <a:t>5</a:t>
                      </a:r>
                      <a:r>
                        <a:rPr lang="ja-JP" altLang="en-US" sz="1800"/>
                        <a:t>月</a:t>
                      </a:r>
                    </a:p>
                  </a:txBody>
                  <a:tcPr marL="49995" marR="49995" marT="24997" marB="24997" anchor="ctr"/>
                </a:tc>
                <a:tc>
                  <a:txBody>
                    <a:bodyPr/>
                    <a:lstStyle/>
                    <a:p>
                      <a:r>
                        <a:rPr lang="mn-MN" sz="1800" dirty="0"/>
                        <a:t>Таван сар</a:t>
                      </a:r>
                    </a:p>
                  </a:txBody>
                  <a:tcPr marL="49995" marR="49995" marT="24997" marB="24997" anchor="ctr"/>
                </a:tc>
                <a:tc>
                  <a:txBody>
                    <a:bodyPr/>
                    <a:lstStyle/>
                    <a:p>
                      <a:r>
                        <a:rPr lang="ja-JP" altLang="en-US" sz="1800"/>
                        <a:t>タヴァン　サル</a:t>
                      </a:r>
                    </a:p>
                  </a:txBody>
                  <a:tcPr marL="49995" marR="49995" marT="24997" marB="24997" anchor="ctr"/>
                </a:tc>
                <a:tc>
                  <a:txBody>
                    <a:bodyPr/>
                    <a:lstStyle/>
                    <a:p>
                      <a:r>
                        <a:rPr lang="ja-JP" altLang="en-US" sz="1800"/>
                        <a:t>ごがつ</a:t>
                      </a:r>
                    </a:p>
                  </a:txBody>
                  <a:tcPr marL="49995" marR="49995" marT="24997" marB="24997" anchor="ctr"/>
                </a:tc>
                <a:extLst>
                  <a:ext uri="{0D108BD9-81ED-4DB2-BD59-A6C34878D82A}">
                    <a16:rowId xmlns:a16="http://schemas.microsoft.com/office/drawing/2014/main" val="2585143364"/>
                  </a:ext>
                </a:extLst>
              </a:tr>
              <a:tr h="355298">
                <a:tc>
                  <a:txBody>
                    <a:bodyPr/>
                    <a:lstStyle/>
                    <a:p>
                      <a:r>
                        <a:rPr lang="en-US" altLang="ja-JP" sz="1800"/>
                        <a:t>6</a:t>
                      </a:r>
                      <a:r>
                        <a:rPr lang="ja-JP" altLang="en-US" sz="1800"/>
                        <a:t>月</a:t>
                      </a:r>
                    </a:p>
                  </a:txBody>
                  <a:tcPr marL="49995" marR="49995" marT="24997" marB="24997" anchor="ctr"/>
                </a:tc>
                <a:tc>
                  <a:txBody>
                    <a:bodyPr/>
                    <a:lstStyle/>
                    <a:p>
                      <a:r>
                        <a:rPr lang="mn-MN" sz="1800" dirty="0"/>
                        <a:t>Зургаан сар</a:t>
                      </a:r>
                    </a:p>
                  </a:txBody>
                  <a:tcPr marL="49995" marR="49995" marT="24997" marB="24997" anchor="ctr"/>
                </a:tc>
                <a:tc>
                  <a:txBody>
                    <a:bodyPr/>
                    <a:lstStyle/>
                    <a:p>
                      <a:r>
                        <a:rPr lang="ja-JP" altLang="en-US" sz="1800"/>
                        <a:t>ズルガーン サル</a:t>
                      </a:r>
                    </a:p>
                  </a:txBody>
                  <a:tcPr marL="49995" marR="49995" marT="24997" marB="24997" anchor="ctr"/>
                </a:tc>
                <a:tc>
                  <a:txBody>
                    <a:bodyPr/>
                    <a:lstStyle/>
                    <a:p>
                      <a:r>
                        <a:rPr lang="ja-JP" altLang="en-US" sz="1800"/>
                        <a:t>ろくがつ</a:t>
                      </a:r>
                    </a:p>
                  </a:txBody>
                  <a:tcPr marL="49995" marR="49995" marT="24997" marB="24997" anchor="ctr"/>
                </a:tc>
                <a:extLst>
                  <a:ext uri="{0D108BD9-81ED-4DB2-BD59-A6C34878D82A}">
                    <a16:rowId xmlns:a16="http://schemas.microsoft.com/office/drawing/2014/main" val="3806569958"/>
                  </a:ext>
                </a:extLst>
              </a:tr>
              <a:tr h="355298">
                <a:tc>
                  <a:txBody>
                    <a:bodyPr/>
                    <a:lstStyle/>
                    <a:p>
                      <a:r>
                        <a:rPr lang="en-US" altLang="ja-JP" sz="1800"/>
                        <a:t>7</a:t>
                      </a:r>
                      <a:r>
                        <a:rPr lang="ja-JP" altLang="en-US" sz="1800"/>
                        <a:t>月</a:t>
                      </a:r>
                    </a:p>
                  </a:txBody>
                  <a:tcPr marL="49995" marR="49995" marT="24997" marB="24997" anchor="ctr"/>
                </a:tc>
                <a:tc>
                  <a:txBody>
                    <a:bodyPr/>
                    <a:lstStyle/>
                    <a:p>
                      <a:r>
                        <a:rPr lang="mn-MN" sz="1800" dirty="0"/>
                        <a:t>Долоон сар</a:t>
                      </a:r>
                    </a:p>
                  </a:txBody>
                  <a:tcPr marL="49995" marR="49995" marT="24997" marB="24997" anchor="ctr"/>
                </a:tc>
                <a:tc>
                  <a:txBody>
                    <a:bodyPr/>
                    <a:lstStyle/>
                    <a:p>
                      <a:r>
                        <a:rPr lang="ja-JP" altLang="en-US" sz="1800"/>
                        <a:t>ド</a:t>
                      </a:r>
                      <a:r>
                        <a:rPr lang="mn-MN" altLang="ja-JP" sz="1800" dirty="0">
                          <a:solidFill>
                            <a:srgbClr val="FF0000"/>
                          </a:solidFill>
                        </a:rPr>
                        <a:t>ло</a:t>
                      </a:r>
                      <a:r>
                        <a:rPr lang="ja-JP" altLang="en-US" sz="1800"/>
                        <a:t>ーンサル</a:t>
                      </a:r>
                    </a:p>
                  </a:txBody>
                  <a:tcPr marL="49995" marR="49995" marT="24997" marB="24997" anchor="ctr"/>
                </a:tc>
                <a:tc>
                  <a:txBody>
                    <a:bodyPr/>
                    <a:lstStyle/>
                    <a:p>
                      <a:r>
                        <a:rPr lang="ja-JP" altLang="en-US" sz="1800"/>
                        <a:t>しちがつ</a:t>
                      </a:r>
                    </a:p>
                  </a:txBody>
                  <a:tcPr marL="49995" marR="49995" marT="24997" marB="24997" anchor="ctr"/>
                </a:tc>
                <a:extLst>
                  <a:ext uri="{0D108BD9-81ED-4DB2-BD59-A6C34878D82A}">
                    <a16:rowId xmlns:a16="http://schemas.microsoft.com/office/drawing/2014/main" val="2107394617"/>
                  </a:ext>
                </a:extLst>
              </a:tr>
              <a:tr h="355298">
                <a:tc>
                  <a:txBody>
                    <a:bodyPr/>
                    <a:lstStyle/>
                    <a:p>
                      <a:r>
                        <a:rPr lang="en-US" altLang="ja-JP" sz="1800"/>
                        <a:t>8</a:t>
                      </a:r>
                      <a:r>
                        <a:rPr lang="ja-JP" altLang="en-US" sz="1800"/>
                        <a:t>月</a:t>
                      </a:r>
                    </a:p>
                  </a:txBody>
                  <a:tcPr marL="49995" marR="49995" marT="24997" marB="24997" anchor="ctr"/>
                </a:tc>
                <a:tc>
                  <a:txBody>
                    <a:bodyPr/>
                    <a:lstStyle/>
                    <a:p>
                      <a:r>
                        <a:rPr lang="mn-MN" sz="1800" dirty="0"/>
                        <a:t>Найман сар</a:t>
                      </a:r>
                    </a:p>
                  </a:txBody>
                  <a:tcPr marL="49995" marR="49995" marT="24997" marB="24997" anchor="ctr"/>
                </a:tc>
                <a:tc>
                  <a:txBody>
                    <a:bodyPr/>
                    <a:lstStyle/>
                    <a:p>
                      <a:r>
                        <a:rPr lang="ja-JP" altLang="en-US" sz="1800"/>
                        <a:t>ナイマン　サル</a:t>
                      </a:r>
                    </a:p>
                  </a:txBody>
                  <a:tcPr marL="49995" marR="49995" marT="24997" marB="24997" anchor="ctr"/>
                </a:tc>
                <a:tc>
                  <a:txBody>
                    <a:bodyPr/>
                    <a:lstStyle/>
                    <a:p>
                      <a:r>
                        <a:rPr lang="ja-JP" altLang="en-US" sz="1800"/>
                        <a:t>はちがつ</a:t>
                      </a:r>
                    </a:p>
                  </a:txBody>
                  <a:tcPr marL="49995" marR="49995" marT="24997" marB="24997" anchor="ctr"/>
                </a:tc>
                <a:extLst>
                  <a:ext uri="{0D108BD9-81ED-4DB2-BD59-A6C34878D82A}">
                    <a16:rowId xmlns:a16="http://schemas.microsoft.com/office/drawing/2014/main" val="2091663857"/>
                  </a:ext>
                </a:extLst>
              </a:tr>
              <a:tr h="355298">
                <a:tc>
                  <a:txBody>
                    <a:bodyPr/>
                    <a:lstStyle/>
                    <a:p>
                      <a:r>
                        <a:rPr lang="en-US" altLang="ja-JP" sz="1800"/>
                        <a:t>9</a:t>
                      </a:r>
                      <a:r>
                        <a:rPr lang="ja-JP" altLang="en-US" sz="1800"/>
                        <a:t>月</a:t>
                      </a:r>
                    </a:p>
                  </a:txBody>
                  <a:tcPr marL="49995" marR="49995" marT="24997" marB="24997" anchor="ctr"/>
                </a:tc>
                <a:tc>
                  <a:txBody>
                    <a:bodyPr/>
                    <a:lstStyle/>
                    <a:p>
                      <a:r>
                        <a:rPr lang="mn-MN" sz="1800" dirty="0"/>
                        <a:t>Есөн сар</a:t>
                      </a:r>
                    </a:p>
                  </a:txBody>
                  <a:tcPr marL="49995" marR="49995" marT="24997" marB="24997" anchor="ctr"/>
                </a:tc>
                <a:tc>
                  <a:txBody>
                    <a:bodyPr/>
                    <a:lstStyle/>
                    <a:p>
                      <a:r>
                        <a:rPr lang="ja-JP" altLang="en-US" sz="1800"/>
                        <a:t>ヨスン　サル</a:t>
                      </a:r>
                    </a:p>
                  </a:txBody>
                  <a:tcPr marL="49995" marR="49995" marT="24997" marB="24997" anchor="ctr"/>
                </a:tc>
                <a:tc>
                  <a:txBody>
                    <a:bodyPr/>
                    <a:lstStyle/>
                    <a:p>
                      <a:r>
                        <a:rPr lang="ja-JP" altLang="en-US" sz="1800"/>
                        <a:t>くがつ</a:t>
                      </a:r>
                    </a:p>
                  </a:txBody>
                  <a:tcPr marL="49995" marR="49995" marT="24997" marB="24997" anchor="ctr"/>
                </a:tc>
                <a:extLst>
                  <a:ext uri="{0D108BD9-81ED-4DB2-BD59-A6C34878D82A}">
                    <a16:rowId xmlns:a16="http://schemas.microsoft.com/office/drawing/2014/main" val="4025750824"/>
                  </a:ext>
                </a:extLst>
              </a:tr>
              <a:tr h="355298">
                <a:tc>
                  <a:txBody>
                    <a:bodyPr/>
                    <a:lstStyle/>
                    <a:p>
                      <a:r>
                        <a:rPr lang="en-US" altLang="ja-JP" sz="1800"/>
                        <a:t>10</a:t>
                      </a:r>
                      <a:r>
                        <a:rPr lang="ja-JP" altLang="en-US" sz="1800"/>
                        <a:t>月</a:t>
                      </a:r>
                    </a:p>
                  </a:txBody>
                  <a:tcPr marL="49995" marR="49995" marT="24997" marB="24997" anchor="ctr"/>
                </a:tc>
                <a:tc>
                  <a:txBody>
                    <a:bodyPr/>
                    <a:lstStyle/>
                    <a:p>
                      <a:r>
                        <a:rPr lang="mn-MN" sz="1800" dirty="0"/>
                        <a:t>Арван сар</a:t>
                      </a:r>
                    </a:p>
                  </a:txBody>
                  <a:tcPr marL="49995" marR="49995" marT="24997" marB="24997" anchor="ctr"/>
                </a:tc>
                <a:tc>
                  <a:txBody>
                    <a:bodyPr/>
                    <a:lstStyle/>
                    <a:p>
                      <a:r>
                        <a:rPr lang="ja-JP" altLang="en-US" sz="1800"/>
                        <a:t>アルヴァン　サル</a:t>
                      </a:r>
                    </a:p>
                  </a:txBody>
                  <a:tcPr marL="49995" marR="49995" marT="24997" marB="24997" anchor="ctr"/>
                </a:tc>
                <a:tc>
                  <a:txBody>
                    <a:bodyPr/>
                    <a:lstStyle/>
                    <a:p>
                      <a:r>
                        <a:rPr lang="ja-JP" altLang="en-US" sz="1800"/>
                        <a:t>じゅうがつ</a:t>
                      </a:r>
                    </a:p>
                  </a:txBody>
                  <a:tcPr marL="49995" marR="49995" marT="24997" marB="24997" anchor="ctr"/>
                </a:tc>
                <a:extLst>
                  <a:ext uri="{0D108BD9-81ED-4DB2-BD59-A6C34878D82A}">
                    <a16:rowId xmlns:a16="http://schemas.microsoft.com/office/drawing/2014/main" val="2464600072"/>
                  </a:ext>
                </a:extLst>
              </a:tr>
              <a:tr h="355298">
                <a:tc>
                  <a:txBody>
                    <a:bodyPr/>
                    <a:lstStyle/>
                    <a:p>
                      <a:r>
                        <a:rPr lang="en-US" altLang="ja-JP" sz="1800"/>
                        <a:t>11</a:t>
                      </a:r>
                      <a:r>
                        <a:rPr lang="ja-JP" altLang="en-US" sz="1800"/>
                        <a:t>月</a:t>
                      </a:r>
                    </a:p>
                  </a:txBody>
                  <a:tcPr marL="49995" marR="49995" marT="24997" marB="24997" anchor="ctr"/>
                </a:tc>
                <a:tc>
                  <a:txBody>
                    <a:bodyPr/>
                    <a:lstStyle/>
                    <a:p>
                      <a:r>
                        <a:rPr lang="mn-MN" sz="1800" dirty="0"/>
                        <a:t>Арван нэгэн сар</a:t>
                      </a:r>
                    </a:p>
                  </a:txBody>
                  <a:tcPr marL="49995" marR="49995" marT="24997" marB="24997" anchor="ctr"/>
                </a:tc>
                <a:tc>
                  <a:txBody>
                    <a:bodyPr/>
                    <a:lstStyle/>
                    <a:p>
                      <a:r>
                        <a:rPr lang="ja-JP" altLang="en-US" sz="1800"/>
                        <a:t>アルヴァン ネグン　サル</a:t>
                      </a:r>
                    </a:p>
                  </a:txBody>
                  <a:tcPr marL="49995" marR="49995" marT="24997" marB="24997" anchor="ctr"/>
                </a:tc>
                <a:tc>
                  <a:txBody>
                    <a:bodyPr/>
                    <a:lstStyle/>
                    <a:p>
                      <a:r>
                        <a:rPr lang="ja-JP" altLang="en-US" sz="1800"/>
                        <a:t>じゅういちがつ</a:t>
                      </a:r>
                    </a:p>
                  </a:txBody>
                  <a:tcPr marL="49995" marR="49995" marT="24997" marB="24997" anchor="ctr"/>
                </a:tc>
                <a:extLst>
                  <a:ext uri="{0D108BD9-81ED-4DB2-BD59-A6C34878D82A}">
                    <a16:rowId xmlns:a16="http://schemas.microsoft.com/office/drawing/2014/main" val="1537510601"/>
                  </a:ext>
                </a:extLst>
              </a:tr>
              <a:tr h="355298">
                <a:tc>
                  <a:txBody>
                    <a:bodyPr/>
                    <a:lstStyle/>
                    <a:p>
                      <a:r>
                        <a:rPr lang="en-US" altLang="ja-JP" sz="1800"/>
                        <a:t>12</a:t>
                      </a:r>
                      <a:r>
                        <a:rPr lang="ja-JP" altLang="en-US" sz="1800"/>
                        <a:t>月</a:t>
                      </a:r>
                    </a:p>
                  </a:txBody>
                  <a:tcPr marL="49995" marR="49995" marT="24997" marB="24997" anchor="ctr"/>
                </a:tc>
                <a:tc>
                  <a:txBody>
                    <a:bodyPr/>
                    <a:lstStyle/>
                    <a:p>
                      <a:r>
                        <a:rPr lang="mn-MN" sz="1800" dirty="0"/>
                        <a:t>Арван хоёр сар</a:t>
                      </a:r>
                    </a:p>
                  </a:txBody>
                  <a:tcPr marL="49995" marR="49995" marT="24997" marB="24997" anchor="ctr"/>
                </a:tc>
                <a:tc>
                  <a:txBody>
                    <a:bodyPr/>
                    <a:lstStyle/>
                    <a:p>
                      <a:r>
                        <a:rPr lang="ja-JP" altLang="en-US" sz="1800"/>
                        <a:t>アルヴァン ホヨル　サル</a:t>
                      </a:r>
                    </a:p>
                  </a:txBody>
                  <a:tcPr marL="49995" marR="49995" marT="24997" marB="24997" anchor="ctr"/>
                </a:tc>
                <a:tc>
                  <a:txBody>
                    <a:bodyPr/>
                    <a:lstStyle/>
                    <a:p>
                      <a:r>
                        <a:rPr lang="ja-JP" altLang="en-US" sz="1800"/>
                        <a:t>じゅうにがつ</a:t>
                      </a:r>
                    </a:p>
                  </a:txBody>
                  <a:tcPr marL="49995" marR="49995" marT="24997" marB="24997" anchor="ctr"/>
                </a:tc>
                <a:extLst>
                  <a:ext uri="{0D108BD9-81ED-4DB2-BD59-A6C34878D82A}">
                    <a16:rowId xmlns:a16="http://schemas.microsoft.com/office/drawing/2014/main" val="12145188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39431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4">
          <a:extLst>
            <a:ext uri="{FF2B5EF4-FFF2-40B4-BE49-F238E27FC236}">
              <a16:creationId xmlns:a16="http://schemas.microsoft.com/office/drawing/2014/main" id="{5C75FB43-4983-F43D-06CE-B13BD6D690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5" name="Google Shape;2595;p36">
            <a:extLst>
              <a:ext uri="{FF2B5EF4-FFF2-40B4-BE49-F238E27FC236}">
                <a16:creationId xmlns:a16="http://schemas.microsoft.com/office/drawing/2014/main" id="{AC6A2E38-CF0A-8D2B-1C92-C91BB8AD4A2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lang="en-US" dirty="0"/>
            </a:br>
            <a:r>
              <a:rPr lang="en-US" dirty="0"/>
              <a:t>＿</a:t>
            </a:r>
            <a:r>
              <a:rPr lang="en-US" dirty="0" err="1"/>
              <a:t>日の言い方</a:t>
            </a:r>
            <a:endParaRPr dirty="0"/>
          </a:p>
        </p:txBody>
      </p:sp>
      <p:sp>
        <p:nvSpPr>
          <p:cNvPr id="2596" name="Google Shape;2596;p36">
            <a:extLst>
              <a:ext uri="{FF2B5EF4-FFF2-40B4-BE49-F238E27FC236}">
                <a16:creationId xmlns:a16="http://schemas.microsoft.com/office/drawing/2014/main" id="{93F803B1-9563-E6A7-5356-3D92C63B242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MN" sz="4000" dirty="0"/>
              <a:t>数字＋</a:t>
            </a:r>
            <a:r>
              <a:rPr lang="mn-MN" sz="4000" dirty="0"/>
              <a:t>н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4000" dirty="0"/>
              <a:t>例：15日＝</a:t>
            </a:r>
            <a:r>
              <a:rPr lang="mn-MN" sz="4000" dirty="0"/>
              <a:t>арван тав</a:t>
            </a:r>
            <a:r>
              <a:rPr lang="en-US" sz="4000" dirty="0"/>
              <a:t>+</a:t>
            </a:r>
            <a:r>
              <a:rPr lang="mn-MN" sz="4000" dirty="0"/>
              <a:t>н</a:t>
            </a:r>
            <a:r>
              <a:rPr lang="en-US" sz="4000" dirty="0"/>
              <a:t>=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4000" dirty="0"/>
              <a:t>		</a:t>
            </a:r>
            <a:r>
              <a:rPr lang="mn-MN" sz="4000" dirty="0"/>
              <a:t>арван таван</a:t>
            </a:r>
            <a:endParaRPr sz="4000" dirty="0"/>
          </a:p>
        </p:txBody>
      </p:sp>
    </p:spTree>
    <p:extLst>
      <p:ext uri="{BB962C8B-B14F-4D97-AF65-F5344CB8AC3E}">
        <p14:creationId xmlns:p14="http://schemas.microsoft.com/office/powerpoint/2010/main" val="2043458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4">
          <a:extLst>
            <a:ext uri="{FF2B5EF4-FFF2-40B4-BE49-F238E27FC236}">
              <a16:creationId xmlns:a16="http://schemas.microsoft.com/office/drawing/2014/main" id="{0CD02533-FBA5-B05E-454E-404DEFB26C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5" name="Google Shape;2595;p36">
            <a:extLst>
              <a:ext uri="{FF2B5EF4-FFF2-40B4-BE49-F238E27FC236}">
                <a16:creationId xmlns:a16="http://schemas.microsoft.com/office/drawing/2014/main" id="{158712DA-BFB8-4D77-7BC2-A030A1F1325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>
              <a:buSzPts val="1100"/>
            </a:pPr>
            <a:r>
              <a:rPr lang="ja-JP" altLang="en-US"/>
              <a:t>時間表現：昨日・明日・今日など</a:t>
            </a:r>
            <a:endParaRPr dirty="0"/>
          </a:p>
        </p:txBody>
      </p:sp>
      <p:sp>
        <p:nvSpPr>
          <p:cNvPr id="2596" name="Google Shape;2596;p36">
            <a:extLst>
              <a:ext uri="{FF2B5EF4-FFF2-40B4-BE49-F238E27FC236}">
                <a16:creationId xmlns:a16="http://schemas.microsoft.com/office/drawing/2014/main" id="{F7B82448-2674-B39F-3AB3-644DB5D0B41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4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DD6D38C-01D9-DB26-A441-17B16DC0D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946897"/>
              </p:ext>
            </p:extLst>
          </p:nvPr>
        </p:nvGraphicFramePr>
        <p:xfrm>
          <a:off x="1003099" y="1508379"/>
          <a:ext cx="7452126" cy="5378292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484042">
                  <a:extLst>
                    <a:ext uri="{9D8B030D-6E8A-4147-A177-3AD203B41FA5}">
                      <a16:colId xmlns:a16="http://schemas.microsoft.com/office/drawing/2014/main" val="2737376310"/>
                    </a:ext>
                  </a:extLst>
                </a:gridCol>
                <a:gridCol w="2484042">
                  <a:extLst>
                    <a:ext uri="{9D8B030D-6E8A-4147-A177-3AD203B41FA5}">
                      <a16:colId xmlns:a16="http://schemas.microsoft.com/office/drawing/2014/main" val="1968289306"/>
                    </a:ext>
                  </a:extLst>
                </a:gridCol>
                <a:gridCol w="2484042">
                  <a:extLst>
                    <a:ext uri="{9D8B030D-6E8A-4147-A177-3AD203B41FA5}">
                      <a16:colId xmlns:a16="http://schemas.microsoft.com/office/drawing/2014/main" val="3931205005"/>
                    </a:ext>
                  </a:extLst>
                </a:gridCol>
              </a:tblGrid>
              <a:tr h="212492">
                <a:tc>
                  <a:txBody>
                    <a:bodyPr/>
                    <a:lstStyle/>
                    <a:p>
                      <a:r>
                        <a:rPr lang="ja-JP" altLang="en-US" sz="1500"/>
                        <a:t>日本語</a:t>
                      </a:r>
                    </a:p>
                  </a:txBody>
                  <a:tcPr marL="54468" marR="54468" marT="27234" marB="27234" anchor="ctr"/>
                </a:tc>
                <a:tc>
                  <a:txBody>
                    <a:bodyPr/>
                    <a:lstStyle/>
                    <a:p>
                      <a:r>
                        <a:rPr lang="ja-JP" altLang="en-US" sz="1500"/>
                        <a:t>モンゴル語</a:t>
                      </a:r>
                    </a:p>
                  </a:txBody>
                  <a:tcPr marL="54468" marR="54468" marT="27234" marB="27234" anchor="ctr"/>
                </a:tc>
                <a:tc>
                  <a:txBody>
                    <a:bodyPr/>
                    <a:lstStyle/>
                    <a:p>
                      <a:r>
                        <a:rPr lang="ja-JP" altLang="en-US" sz="1500"/>
                        <a:t>カタカナ読み</a:t>
                      </a:r>
                    </a:p>
                  </a:txBody>
                  <a:tcPr marL="54468" marR="54468" marT="27234" marB="27234" anchor="ctr"/>
                </a:tc>
                <a:extLst>
                  <a:ext uri="{0D108BD9-81ED-4DB2-BD59-A6C34878D82A}">
                    <a16:rowId xmlns:a16="http://schemas.microsoft.com/office/drawing/2014/main" val="1697657364"/>
                  </a:ext>
                </a:extLst>
              </a:tr>
              <a:tr h="212492">
                <a:tc>
                  <a:txBody>
                    <a:bodyPr/>
                    <a:lstStyle/>
                    <a:p>
                      <a:r>
                        <a:rPr lang="ja-JP" altLang="en-US" sz="1500"/>
                        <a:t>おととい</a:t>
                      </a:r>
                    </a:p>
                  </a:txBody>
                  <a:tcPr marL="54468" marR="54468" marT="27234" marB="27234" anchor="ctr"/>
                </a:tc>
                <a:tc>
                  <a:txBody>
                    <a:bodyPr/>
                    <a:lstStyle/>
                    <a:p>
                      <a:r>
                        <a:rPr lang="mn-MN" sz="1500"/>
                        <a:t>уржигдар</a:t>
                      </a:r>
                    </a:p>
                  </a:txBody>
                  <a:tcPr marL="54468" marR="54468" marT="27234" marB="27234" anchor="ctr"/>
                </a:tc>
                <a:tc>
                  <a:txBody>
                    <a:bodyPr/>
                    <a:lstStyle/>
                    <a:p>
                      <a:r>
                        <a:rPr lang="ja-JP" altLang="en-US" sz="1500"/>
                        <a:t>ウルジグダル</a:t>
                      </a:r>
                    </a:p>
                  </a:txBody>
                  <a:tcPr marL="54468" marR="54468" marT="27234" marB="27234" anchor="ctr"/>
                </a:tc>
                <a:extLst>
                  <a:ext uri="{0D108BD9-81ED-4DB2-BD59-A6C34878D82A}">
                    <a16:rowId xmlns:a16="http://schemas.microsoft.com/office/drawing/2014/main" val="3152722594"/>
                  </a:ext>
                </a:extLst>
              </a:tr>
              <a:tr h="212492">
                <a:tc>
                  <a:txBody>
                    <a:bodyPr/>
                    <a:lstStyle/>
                    <a:p>
                      <a:r>
                        <a:rPr lang="ja-JP" altLang="en-US" sz="1500"/>
                        <a:t>昨日</a:t>
                      </a:r>
                    </a:p>
                  </a:txBody>
                  <a:tcPr marL="54468" marR="54468" marT="27234" marB="27234" anchor="ctr"/>
                </a:tc>
                <a:tc>
                  <a:txBody>
                    <a:bodyPr/>
                    <a:lstStyle/>
                    <a:p>
                      <a:r>
                        <a:rPr lang="mn-MN" sz="1500"/>
                        <a:t>өчигдөр</a:t>
                      </a:r>
                    </a:p>
                  </a:txBody>
                  <a:tcPr marL="54468" marR="54468" marT="27234" marB="27234" anchor="ctr"/>
                </a:tc>
                <a:tc>
                  <a:txBody>
                    <a:bodyPr/>
                    <a:lstStyle/>
                    <a:p>
                      <a:r>
                        <a:rPr lang="ja-JP" altLang="en-US" sz="1500"/>
                        <a:t>オチグドル</a:t>
                      </a:r>
                    </a:p>
                  </a:txBody>
                  <a:tcPr marL="54468" marR="54468" marT="27234" marB="27234" anchor="ctr"/>
                </a:tc>
                <a:extLst>
                  <a:ext uri="{0D108BD9-81ED-4DB2-BD59-A6C34878D82A}">
                    <a16:rowId xmlns:a16="http://schemas.microsoft.com/office/drawing/2014/main" val="2959897187"/>
                  </a:ext>
                </a:extLst>
              </a:tr>
              <a:tr h="212492">
                <a:tc>
                  <a:txBody>
                    <a:bodyPr/>
                    <a:lstStyle/>
                    <a:p>
                      <a:r>
                        <a:rPr lang="ja-JP" altLang="en-US" sz="1500"/>
                        <a:t>今日</a:t>
                      </a:r>
                    </a:p>
                  </a:txBody>
                  <a:tcPr marL="54468" marR="54468" marT="27234" marB="27234" anchor="ctr"/>
                </a:tc>
                <a:tc>
                  <a:txBody>
                    <a:bodyPr/>
                    <a:lstStyle/>
                    <a:p>
                      <a:r>
                        <a:rPr lang="mn-MN" sz="1500"/>
                        <a:t>өнөөдөр</a:t>
                      </a:r>
                    </a:p>
                  </a:txBody>
                  <a:tcPr marL="54468" marR="54468" marT="27234" marB="27234" anchor="ctr"/>
                </a:tc>
                <a:tc>
                  <a:txBody>
                    <a:bodyPr/>
                    <a:lstStyle/>
                    <a:p>
                      <a:r>
                        <a:rPr lang="ja-JP" altLang="en-US" sz="1500"/>
                        <a:t>オノードル</a:t>
                      </a:r>
                    </a:p>
                  </a:txBody>
                  <a:tcPr marL="54468" marR="54468" marT="27234" marB="27234" anchor="ctr"/>
                </a:tc>
                <a:extLst>
                  <a:ext uri="{0D108BD9-81ED-4DB2-BD59-A6C34878D82A}">
                    <a16:rowId xmlns:a16="http://schemas.microsoft.com/office/drawing/2014/main" val="4028014442"/>
                  </a:ext>
                </a:extLst>
              </a:tr>
              <a:tr h="212492">
                <a:tc>
                  <a:txBody>
                    <a:bodyPr/>
                    <a:lstStyle/>
                    <a:p>
                      <a:r>
                        <a:rPr lang="ja-JP" altLang="en-US" sz="1500"/>
                        <a:t>明日</a:t>
                      </a:r>
                    </a:p>
                  </a:txBody>
                  <a:tcPr marL="54468" marR="54468" marT="27234" marB="27234" anchor="ctr"/>
                </a:tc>
                <a:tc>
                  <a:txBody>
                    <a:bodyPr/>
                    <a:lstStyle/>
                    <a:p>
                      <a:r>
                        <a:rPr lang="mn-MN" sz="1500"/>
                        <a:t>маргааш</a:t>
                      </a:r>
                    </a:p>
                  </a:txBody>
                  <a:tcPr marL="54468" marR="54468" marT="27234" marB="27234" anchor="ctr"/>
                </a:tc>
                <a:tc>
                  <a:txBody>
                    <a:bodyPr/>
                    <a:lstStyle/>
                    <a:p>
                      <a:r>
                        <a:rPr lang="ja-JP" altLang="en-US" sz="1500"/>
                        <a:t>マルガーシュ</a:t>
                      </a:r>
                    </a:p>
                  </a:txBody>
                  <a:tcPr marL="54468" marR="54468" marT="27234" marB="27234" anchor="ctr"/>
                </a:tc>
                <a:extLst>
                  <a:ext uri="{0D108BD9-81ED-4DB2-BD59-A6C34878D82A}">
                    <a16:rowId xmlns:a16="http://schemas.microsoft.com/office/drawing/2014/main" val="2351108503"/>
                  </a:ext>
                </a:extLst>
              </a:tr>
              <a:tr h="212492">
                <a:tc>
                  <a:txBody>
                    <a:bodyPr/>
                    <a:lstStyle/>
                    <a:p>
                      <a:r>
                        <a:rPr lang="ja-JP" altLang="en-US" sz="1500"/>
                        <a:t>あさって</a:t>
                      </a:r>
                    </a:p>
                  </a:txBody>
                  <a:tcPr marL="54468" marR="54468" marT="27234" marB="27234" anchor="ctr"/>
                </a:tc>
                <a:tc>
                  <a:txBody>
                    <a:bodyPr/>
                    <a:lstStyle/>
                    <a:p>
                      <a:r>
                        <a:rPr lang="mn-MN" sz="1500"/>
                        <a:t>нөгөөдөр</a:t>
                      </a:r>
                    </a:p>
                  </a:txBody>
                  <a:tcPr marL="54468" marR="54468" marT="27234" marB="27234" anchor="ctr"/>
                </a:tc>
                <a:tc>
                  <a:txBody>
                    <a:bodyPr/>
                    <a:lstStyle/>
                    <a:p>
                      <a:r>
                        <a:rPr lang="ja-JP" altLang="en-US" sz="1500"/>
                        <a:t>ノゴードル</a:t>
                      </a:r>
                    </a:p>
                  </a:txBody>
                  <a:tcPr marL="54468" marR="54468" marT="27234" marB="27234" anchor="ctr"/>
                </a:tc>
                <a:extLst>
                  <a:ext uri="{0D108BD9-81ED-4DB2-BD59-A6C34878D82A}">
                    <a16:rowId xmlns:a16="http://schemas.microsoft.com/office/drawing/2014/main" val="1941758097"/>
                  </a:ext>
                </a:extLst>
              </a:tr>
              <a:tr h="212492">
                <a:tc>
                  <a:txBody>
                    <a:bodyPr/>
                    <a:lstStyle/>
                    <a:p>
                      <a:r>
                        <a:rPr lang="ja-JP" altLang="en-US" sz="1500"/>
                        <a:t>毎日</a:t>
                      </a:r>
                    </a:p>
                  </a:txBody>
                  <a:tcPr marL="54468" marR="54468" marT="27234" marB="27234" anchor="ctr"/>
                </a:tc>
                <a:tc>
                  <a:txBody>
                    <a:bodyPr/>
                    <a:lstStyle/>
                    <a:p>
                      <a:r>
                        <a:rPr lang="mn-MN" sz="1500"/>
                        <a:t>өдөр бүр</a:t>
                      </a:r>
                    </a:p>
                  </a:txBody>
                  <a:tcPr marL="54468" marR="54468" marT="27234" marB="27234" anchor="ctr"/>
                </a:tc>
                <a:tc>
                  <a:txBody>
                    <a:bodyPr/>
                    <a:lstStyle/>
                    <a:p>
                      <a:r>
                        <a:rPr lang="ja-JP" altLang="en-US" sz="1500"/>
                        <a:t>オドゥル ブル</a:t>
                      </a:r>
                    </a:p>
                  </a:txBody>
                  <a:tcPr marL="54468" marR="54468" marT="27234" marB="27234" anchor="ctr"/>
                </a:tc>
                <a:extLst>
                  <a:ext uri="{0D108BD9-81ED-4DB2-BD59-A6C34878D82A}">
                    <a16:rowId xmlns:a16="http://schemas.microsoft.com/office/drawing/2014/main" val="3449806100"/>
                  </a:ext>
                </a:extLst>
              </a:tr>
              <a:tr h="212492">
                <a:tc>
                  <a:txBody>
                    <a:bodyPr/>
                    <a:lstStyle/>
                    <a:p>
                      <a:r>
                        <a:rPr lang="ja-JP" altLang="en-US" sz="1500"/>
                        <a:t>毎週</a:t>
                      </a:r>
                    </a:p>
                  </a:txBody>
                  <a:tcPr marL="54468" marR="54468" marT="27234" marB="27234" anchor="ctr"/>
                </a:tc>
                <a:tc>
                  <a:txBody>
                    <a:bodyPr/>
                    <a:lstStyle/>
                    <a:p>
                      <a:r>
                        <a:rPr lang="mn-MN" sz="1500"/>
                        <a:t>долоо хоног бүр</a:t>
                      </a:r>
                    </a:p>
                  </a:txBody>
                  <a:tcPr marL="54468" marR="54468" marT="27234" marB="27234" anchor="ctr"/>
                </a:tc>
                <a:tc>
                  <a:txBody>
                    <a:bodyPr/>
                    <a:lstStyle/>
                    <a:p>
                      <a:r>
                        <a:rPr lang="ja-JP" altLang="en-US" sz="1500"/>
                        <a:t>ドロー ホノグ ブル</a:t>
                      </a:r>
                    </a:p>
                  </a:txBody>
                  <a:tcPr marL="54468" marR="54468" marT="27234" marB="27234" anchor="ctr"/>
                </a:tc>
                <a:extLst>
                  <a:ext uri="{0D108BD9-81ED-4DB2-BD59-A6C34878D82A}">
                    <a16:rowId xmlns:a16="http://schemas.microsoft.com/office/drawing/2014/main" val="271828964"/>
                  </a:ext>
                </a:extLst>
              </a:tr>
              <a:tr h="212492">
                <a:tc>
                  <a:txBody>
                    <a:bodyPr/>
                    <a:lstStyle/>
                    <a:p>
                      <a:r>
                        <a:rPr lang="ja-JP" altLang="en-US" sz="1500"/>
                        <a:t>先週</a:t>
                      </a:r>
                    </a:p>
                  </a:txBody>
                  <a:tcPr marL="54468" marR="54468" marT="27234" marB="27234" anchor="ctr"/>
                </a:tc>
                <a:tc>
                  <a:txBody>
                    <a:bodyPr/>
                    <a:lstStyle/>
                    <a:p>
                      <a:r>
                        <a:rPr lang="mn-MN" sz="1500"/>
                        <a:t>өнгөрсөн долоо хоног</a:t>
                      </a:r>
                    </a:p>
                  </a:txBody>
                  <a:tcPr marL="54468" marR="54468" marT="27234" marB="27234" anchor="ctr"/>
                </a:tc>
                <a:tc>
                  <a:txBody>
                    <a:bodyPr/>
                    <a:lstStyle/>
                    <a:p>
                      <a:r>
                        <a:rPr lang="ja-JP" altLang="en-US" sz="1500"/>
                        <a:t>ウンゴルスン ドロー ホノグ</a:t>
                      </a:r>
                    </a:p>
                  </a:txBody>
                  <a:tcPr marL="54468" marR="54468" marT="27234" marB="27234" anchor="ctr"/>
                </a:tc>
                <a:extLst>
                  <a:ext uri="{0D108BD9-81ED-4DB2-BD59-A6C34878D82A}">
                    <a16:rowId xmlns:a16="http://schemas.microsoft.com/office/drawing/2014/main" val="3902019518"/>
                  </a:ext>
                </a:extLst>
              </a:tr>
              <a:tr h="212492">
                <a:tc>
                  <a:txBody>
                    <a:bodyPr/>
                    <a:lstStyle/>
                    <a:p>
                      <a:r>
                        <a:rPr lang="ja-JP" altLang="en-US" sz="1500"/>
                        <a:t>今週</a:t>
                      </a:r>
                    </a:p>
                  </a:txBody>
                  <a:tcPr marL="54468" marR="54468" marT="27234" marB="27234" anchor="ctr"/>
                </a:tc>
                <a:tc>
                  <a:txBody>
                    <a:bodyPr/>
                    <a:lstStyle/>
                    <a:p>
                      <a:r>
                        <a:rPr lang="mn-MN" sz="1500"/>
                        <a:t>энэ долоо хоног</a:t>
                      </a:r>
                    </a:p>
                  </a:txBody>
                  <a:tcPr marL="54468" marR="54468" marT="27234" marB="27234" anchor="ctr"/>
                </a:tc>
                <a:tc>
                  <a:txBody>
                    <a:bodyPr/>
                    <a:lstStyle/>
                    <a:p>
                      <a:r>
                        <a:rPr lang="ja-JP" altLang="en-US" sz="1500"/>
                        <a:t>エヌ ドロー ホノグ</a:t>
                      </a:r>
                    </a:p>
                  </a:txBody>
                  <a:tcPr marL="54468" marR="54468" marT="27234" marB="27234" anchor="ctr"/>
                </a:tc>
                <a:extLst>
                  <a:ext uri="{0D108BD9-81ED-4DB2-BD59-A6C34878D82A}">
                    <a16:rowId xmlns:a16="http://schemas.microsoft.com/office/drawing/2014/main" val="2759772892"/>
                  </a:ext>
                </a:extLst>
              </a:tr>
              <a:tr h="212492">
                <a:tc>
                  <a:txBody>
                    <a:bodyPr/>
                    <a:lstStyle/>
                    <a:p>
                      <a:r>
                        <a:rPr lang="ja-JP" altLang="en-US" sz="1500"/>
                        <a:t>来週</a:t>
                      </a:r>
                    </a:p>
                  </a:txBody>
                  <a:tcPr marL="54468" marR="54468" marT="27234" marB="27234" anchor="ctr"/>
                </a:tc>
                <a:tc>
                  <a:txBody>
                    <a:bodyPr/>
                    <a:lstStyle/>
                    <a:p>
                      <a:r>
                        <a:rPr lang="mn-MN" sz="1500" dirty="0"/>
                        <a:t>дараагийн долоо хоног</a:t>
                      </a:r>
                    </a:p>
                  </a:txBody>
                  <a:tcPr marL="54468" marR="54468" marT="27234" marB="27234" anchor="ctr"/>
                </a:tc>
                <a:tc>
                  <a:txBody>
                    <a:bodyPr/>
                    <a:lstStyle/>
                    <a:p>
                      <a:r>
                        <a:rPr lang="ja-JP" altLang="en-US" sz="1500"/>
                        <a:t>ダラーギーン ドロー ホノグ</a:t>
                      </a:r>
                    </a:p>
                  </a:txBody>
                  <a:tcPr marL="54468" marR="54468" marT="27234" marB="27234" anchor="ctr"/>
                </a:tc>
                <a:extLst>
                  <a:ext uri="{0D108BD9-81ED-4DB2-BD59-A6C34878D82A}">
                    <a16:rowId xmlns:a16="http://schemas.microsoft.com/office/drawing/2014/main" val="3526242868"/>
                  </a:ext>
                </a:extLst>
              </a:tr>
              <a:tr h="212492">
                <a:tc>
                  <a:txBody>
                    <a:bodyPr/>
                    <a:lstStyle/>
                    <a:p>
                      <a:r>
                        <a:rPr lang="ja-JP" altLang="en-US" sz="1500"/>
                        <a:t>毎月</a:t>
                      </a:r>
                    </a:p>
                  </a:txBody>
                  <a:tcPr marL="54468" marR="54468" marT="27234" marB="27234" anchor="ctr"/>
                </a:tc>
                <a:tc>
                  <a:txBody>
                    <a:bodyPr/>
                    <a:lstStyle/>
                    <a:p>
                      <a:r>
                        <a:rPr lang="mn-MN" sz="1500"/>
                        <a:t>сар бүр</a:t>
                      </a:r>
                    </a:p>
                  </a:txBody>
                  <a:tcPr marL="54468" marR="54468" marT="27234" marB="27234" anchor="ctr"/>
                </a:tc>
                <a:tc>
                  <a:txBody>
                    <a:bodyPr/>
                    <a:lstStyle/>
                    <a:p>
                      <a:r>
                        <a:rPr lang="ja-JP" altLang="en-US" sz="1500"/>
                        <a:t>サル ブル</a:t>
                      </a:r>
                    </a:p>
                  </a:txBody>
                  <a:tcPr marL="54468" marR="54468" marT="27234" marB="27234" anchor="ctr"/>
                </a:tc>
                <a:extLst>
                  <a:ext uri="{0D108BD9-81ED-4DB2-BD59-A6C34878D82A}">
                    <a16:rowId xmlns:a16="http://schemas.microsoft.com/office/drawing/2014/main" val="3854786868"/>
                  </a:ext>
                </a:extLst>
              </a:tr>
              <a:tr h="212492">
                <a:tc>
                  <a:txBody>
                    <a:bodyPr/>
                    <a:lstStyle/>
                    <a:p>
                      <a:r>
                        <a:rPr lang="ja-JP" altLang="en-US" sz="1500"/>
                        <a:t>先月</a:t>
                      </a:r>
                    </a:p>
                  </a:txBody>
                  <a:tcPr marL="54468" marR="54468" marT="27234" marB="27234" anchor="ctr"/>
                </a:tc>
                <a:tc>
                  <a:txBody>
                    <a:bodyPr/>
                    <a:lstStyle/>
                    <a:p>
                      <a:r>
                        <a:rPr lang="mn-MN" sz="1500"/>
                        <a:t>өнгөрсөн сар</a:t>
                      </a:r>
                    </a:p>
                  </a:txBody>
                  <a:tcPr marL="54468" marR="54468" marT="27234" marB="27234" anchor="ctr"/>
                </a:tc>
                <a:tc>
                  <a:txBody>
                    <a:bodyPr/>
                    <a:lstStyle/>
                    <a:p>
                      <a:r>
                        <a:rPr lang="ja-JP" altLang="en-US" sz="1500"/>
                        <a:t>ウンゴルスン サル</a:t>
                      </a:r>
                    </a:p>
                  </a:txBody>
                  <a:tcPr marL="54468" marR="54468" marT="27234" marB="27234" anchor="ctr"/>
                </a:tc>
                <a:extLst>
                  <a:ext uri="{0D108BD9-81ED-4DB2-BD59-A6C34878D82A}">
                    <a16:rowId xmlns:a16="http://schemas.microsoft.com/office/drawing/2014/main" val="706868604"/>
                  </a:ext>
                </a:extLst>
              </a:tr>
              <a:tr h="212492">
                <a:tc>
                  <a:txBody>
                    <a:bodyPr/>
                    <a:lstStyle/>
                    <a:p>
                      <a:r>
                        <a:rPr lang="ja-JP" altLang="en-US" sz="1500"/>
                        <a:t>今月</a:t>
                      </a:r>
                    </a:p>
                  </a:txBody>
                  <a:tcPr marL="54468" marR="54468" marT="27234" marB="27234" anchor="ctr"/>
                </a:tc>
                <a:tc>
                  <a:txBody>
                    <a:bodyPr/>
                    <a:lstStyle/>
                    <a:p>
                      <a:r>
                        <a:rPr lang="mn-MN" sz="1500"/>
                        <a:t>энэ сар</a:t>
                      </a:r>
                    </a:p>
                  </a:txBody>
                  <a:tcPr marL="54468" marR="54468" marT="27234" marB="27234" anchor="ctr"/>
                </a:tc>
                <a:tc>
                  <a:txBody>
                    <a:bodyPr/>
                    <a:lstStyle/>
                    <a:p>
                      <a:r>
                        <a:rPr lang="ja-JP" altLang="en-US" sz="1500"/>
                        <a:t>エヌ サル</a:t>
                      </a:r>
                    </a:p>
                  </a:txBody>
                  <a:tcPr marL="54468" marR="54468" marT="27234" marB="27234" anchor="ctr"/>
                </a:tc>
                <a:extLst>
                  <a:ext uri="{0D108BD9-81ED-4DB2-BD59-A6C34878D82A}">
                    <a16:rowId xmlns:a16="http://schemas.microsoft.com/office/drawing/2014/main" val="963521483"/>
                  </a:ext>
                </a:extLst>
              </a:tr>
              <a:tr h="212492">
                <a:tc>
                  <a:txBody>
                    <a:bodyPr/>
                    <a:lstStyle/>
                    <a:p>
                      <a:r>
                        <a:rPr lang="ja-JP" altLang="en-US" sz="1500"/>
                        <a:t>来月</a:t>
                      </a:r>
                    </a:p>
                  </a:txBody>
                  <a:tcPr marL="54468" marR="54468" marT="27234" marB="27234" anchor="ctr"/>
                </a:tc>
                <a:tc>
                  <a:txBody>
                    <a:bodyPr/>
                    <a:lstStyle/>
                    <a:p>
                      <a:r>
                        <a:rPr lang="mn-MN" sz="1500"/>
                        <a:t>дараагийн сар</a:t>
                      </a:r>
                    </a:p>
                  </a:txBody>
                  <a:tcPr marL="54468" marR="54468" marT="27234" marB="27234" anchor="ctr"/>
                </a:tc>
                <a:tc>
                  <a:txBody>
                    <a:bodyPr/>
                    <a:lstStyle/>
                    <a:p>
                      <a:r>
                        <a:rPr lang="ja-JP" altLang="en-US" sz="1500"/>
                        <a:t>ダラーギーン サル</a:t>
                      </a:r>
                    </a:p>
                  </a:txBody>
                  <a:tcPr marL="54468" marR="54468" marT="27234" marB="27234" anchor="ctr"/>
                </a:tc>
                <a:extLst>
                  <a:ext uri="{0D108BD9-81ED-4DB2-BD59-A6C34878D82A}">
                    <a16:rowId xmlns:a16="http://schemas.microsoft.com/office/drawing/2014/main" val="2118474543"/>
                  </a:ext>
                </a:extLst>
              </a:tr>
              <a:tr h="212492">
                <a:tc>
                  <a:txBody>
                    <a:bodyPr/>
                    <a:lstStyle/>
                    <a:p>
                      <a:r>
                        <a:rPr lang="ja-JP" altLang="en-US" sz="1500"/>
                        <a:t>毎年</a:t>
                      </a:r>
                    </a:p>
                  </a:txBody>
                  <a:tcPr marL="54468" marR="54468" marT="27234" marB="27234" anchor="ctr"/>
                </a:tc>
                <a:tc>
                  <a:txBody>
                    <a:bodyPr/>
                    <a:lstStyle/>
                    <a:p>
                      <a:r>
                        <a:rPr lang="mn-MN" sz="1500"/>
                        <a:t>жил бүр</a:t>
                      </a:r>
                    </a:p>
                  </a:txBody>
                  <a:tcPr marL="54468" marR="54468" marT="27234" marB="27234" anchor="ctr"/>
                </a:tc>
                <a:tc>
                  <a:txBody>
                    <a:bodyPr/>
                    <a:lstStyle/>
                    <a:p>
                      <a:r>
                        <a:rPr lang="ja-JP" altLang="en-US" sz="1500"/>
                        <a:t>ジル ブル</a:t>
                      </a:r>
                    </a:p>
                  </a:txBody>
                  <a:tcPr marL="54468" marR="54468" marT="27234" marB="27234" anchor="ctr"/>
                </a:tc>
                <a:extLst>
                  <a:ext uri="{0D108BD9-81ED-4DB2-BD59-A6C34878D82A}">
                    <a16:rowId xmlns:a16="http://schemas.microsoft.com/office/drawing/2014/main" val="3092604830"/>
                  </a:ext>
                </a:extLst>
              </a:tr>
              <a:tr h="212492">
                <a:tc>
                  <a:txBody>
                    <a:bodyPr/>
                    <a:lstStyle/>
                    <a:p>
                      <a:r>
                        <a:rPr lang="ja-JP" altLang="en-US" sz="1500"/>
                        <a:t>去年</a:t>
                      </a:r>
                    </a:p>
                  </a:txBody>
                  <a:tcPr marL="54468" marR="54468" marT="27234" marB="27234" anchor="ctr"/>
                </a:tc>
                <a:tc>
                  <a:txBody>
                    <a:bodyPr/>
                    <a:lstStyle/>
                    <a:p>
                      <a:r>
                        <a:rPr lang="mn-MN" sz="1500"/>
                        <a:t>өнгөрсөн жил</a:t>
                      </a:r>
                    </a:p>
                  </a:txBody>
                  <a:tcPr marL="54468" marR="54468" marT="27234" marB="27234" anchor="ctr"/>
                </a:tc>
                <a:tc>
                  <a:txBody>
                    <a:bodyPr/>
                    <a:lstStyle/>
                    <a:p>
                      <a:r>
                        <a:rPr lang="ja-JP" altLang="en-US" sz="1500"/>
                        <a:t>ウンゴルスン ジル</a:t>
                      </a:r>
                    </a:p>
                  </a:txBody>
                  <a:tcPr marL="54468" marR="54468" marT="27234" marB="27234" anchor="ctr"/>
                </a:tc>
                <a:extLst>
                  <a:ext uri="{0D108BD9-81ED-4DB2-BD59-A6C34878D82A}">
                    <a16:rowId xmlns:a16="http://schemas.microsoft.com/office/drawing/2014/main" val="2597397206"/>
                  </a:ext>
                </a:extLst>
              </a:tr>
              <a:tr h="212492">
                <a:tc>
                  <a:txBody>
                    <a:bodyPr/>
                    <a:lstStyle/>
                    <a:p>
                      <a:r>
                        <a:rPr lang="ja-JP" altLang="en-US" sz="1500"/>
                        <a:t>今年</a:t>
                      </a:r>
                    </a:p>
                  </a:txBody>
                  <a:tcPr marL="54468" marR="54468" marT="27234" marB="27234" anchor="ctr"/>
                </a:tc>
                <a:tc>
                  <a:txBody>
                    <a:bodyPr/>
                    <a:lstStyle/>
                    <a:p>
                      <a:r>
                        <a:rPr lang="mn-MN" sz="1500"/>
                        <a:t>энэ жил</a:t>
                      </a:r>
                    </a:p>
                  </a:txBody>
                  <a:tcPr marL="54468" marR="54468" marT="27234" marB="27234" anchor="ctr"/>
                </a:tc>
                <a:tc>
                  <a:txBody>
                    <a:bodyPr/>
                    <a:lstStyle/>
                    <a:p>
                      <a:r>
                        <a:rPr lang="ja-JP" altLang="en-US" sz="1500"/>
                        <a:t>エヌ ジル</a:t>
                      </a:r>
                    </a:p>
                  </a:txBody>
                  <a:tcPr marL="54468" marR="54468" marT="27234" marB="27234" anchor="ctr"/>
                </a:tc>
                <a:extLst>
                  <a:ext uri="{0D108BD9-81ED-4DB2-BD59-A6C34878D82A}">
                    <a16:rowId xmlns:a16="http://schemas.microsoft.com/office/drawing/2014/main" val="2150100372"/>
                  </a:ext>
                </a:extLst>
              </a:tr>
              <a:tr h="212492">
                <a:tc>
                  <a:txBody>
                    <a:bodyPr/>
                    <a:lstStyle/>
                    <a:p>
                      <a:r>
                        <a:rPr lang="ja-JP" altLang="en-US" sz="1500"/>
                        <a:t>来年</a:t>
                      </a:r>
                    </a:p>
                  </a:txBody>
                  <a:tcPr marL="54468" marR="54468" marT="27234" marB="27234" anchor="ctr"/>
                </a:tc>
                <a:tc>
                  <a:txBody>
                    <a:bodyPr/>
                    <a:lstStyle/>
                    <a:p>
                      <a:r>
                        <a:rPr lang="mn-MN" sz="1500" dirty="0"/>
                        <a:t>дараагийн жил</a:t>
                      </a:r>
                    </a:p>
                  </a:txBody>
                  <a:tcPr marL="54468" marR="54468" marT="27234" marB="27234" anchor="ctr"/>
                </a:tc>
                <a:tc>
                  <a:txBody>
                    <a:bodyPr/>
                    <a:lstStyle/>
                    <a:p>
                      <a:r>
                        <a:rPr lang="ja-JP" altLang="en-US" sz="1500"/>
                        <a:t>ダラーギーン ジル</a:t>
                      </a:r>
                    </a:p>
                  </a:txBody>
                  <a:tcPr marL="54468" marR="54468" marT="27234" marB="27234" anchor="ctr"/>
                </a:tc>
                <a:extLst>
                  <a:ext uri="{0D108BD9-81ED-4DB2-BD59-A6C34878D82A}">
                    <a16:rowId xmlns:a16="http://schemas.microsoft.com/office/drawing/2014/main" val="3454944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98599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4">
          <a:extLst>
            <a:ext uri="{FF2B5EF4-FFF2-40B4-BE49-F238E27FC236}">
              <a16:creationId xmlns:a16="http://schemas.microsoft.com/office/drawing/2014/main" id="{E3F2C183-4EF2-01D4-C978-11BDD1BDE4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5" name="Google Shape;2595;p36">
            <a:extLst>
              <a:ext uri="{FF2B5EF4-FFF2-40B4-BE49-F238E27FC236}">
                <a16:creationId xmlns:a16="http://schemas.microsoft.com/office/drawing/2014/main" id="{63116CE9-E9E2-3FDC-7186-3978C176F3A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MN" dirty="0"/>
              <a:t>今日は何月何日ですか？</a:t>
            </a:r>
            <a:endParaRPr dirty="0"/>
          </a:p>
        </p:txBody>
      </p:sp>
      <p:sp>
        <p:nvSpPr>
          <p:cNvPr id="2596" name="Google Shape;2596;p36">
            <a:extLst>
              <a:ext uri="{FF2B5EF4-FFF2-40B4-BE49-F238E27FC236}">
                <a16:creationId xmlns:a16="http://schemas.microsoft.com/office/drawing/2014/main" id="{D09F538F-3451-F829-7B7B-12063859448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mn-MN" sz="4000" dirty="0"/>
              <a:t>Өнөөдөр хэдэн сарын хэдэн бэ</a:t>
            </a:r>
            <a:r>
              <a:rPr lang="en-US" sz="4000" dirty="0"/>
              <a:t>?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mn-MN" sz="4000" dirty="0"/>
              <a:t>Өнөөдөр </a:t>
            </a:r>
            <a:r>
              <a:rPr lang="en-US" sz="4000" dirty="0"/>
              <a:t>___</a:t>
            </a:r>
            <a:r>
              <a:rPr lang="mn-MN" sz="4000" dirty="0"/>
              <a:t> сарын ＿</a:t>
            </a:r>
            <a:r>
              <a:rPr lang="en-US" sz="4000" dirty="0"/>
              <a:t>-</a:t>
            </a:r>
            <a:r>
              <a:rPr lang="mn-MN" sz="4000" dirty="0"/>
              <a:t>н.</a:t>
            </a:r>
            <a:endParaRPr lang="en-MN" sz="4000" dirty="0"/>
          </a:p>
        </p:txBody>
      </p:sp>
    </p:spTree>
    <p:extLst>
      <p:ext uri="{BB962C8B-B14F-4D97-AF65-F5344CB8AC3E}">
        <p14:creationId xmlns:p14="http://schemas.microsoft.com/office/powerpoint/2010/main" val="97756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6" name="Google Shape;2516;p25"/>
          <p:cNvSpPr txBox="1">
            <a:spLocks noGrp="1"/>
          </p:cNvSpPr>
          <p:nvPr>
            <p:ph type="title"/>
          </p:nvPr>
        </p:nvSpPr>
        <p:spPr>
          <a:xfrm>
            <a:off x="1431615" y="768894"/>
            <a:ext cx="6571200" cy="1049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ja-JP" altLang="en-US"/>
              <a:t>前回</a:t>
            </a:r>
            <a:r>
              <a:rPr lang="ja-JP"/>
              <a:t>のフレーズ：挨拶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B3D2BCE-F357-020B-1884-8294894DD7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932421"/>
              </p:ext>
            </p:extLst>
          </p:nvPr>
        </p:nvGraphicFramePr>
        <p:xfrm>
          <a:off x="759418" y="2027610"/>
          <a:ext cx="7625164" cy="406149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316790">
                  <a:extLst>
                    <a:ext uri="{9D8B030D-6E8A-4147-A177-3AD203B41FA5}">
                      <a16:colId xmlns:a16="http://schemas.microsoft.com/office/drawing/2014/main" val="551267777"/>
                    </a:ext>
                  </a:extLst>
                </a:gridCol>
                <a:gridCol w="2654187">
                  <a:extLst>
                    <a:ext uri="{9D8B030D-6E8A-4147-A177-3AD203B41FA5}">
                      <a16:colId xmlns:a16="http://schemas.microsoft.com/office/drawing/2014/main" val="1527281942"/>
                    </a:ext>
                  </a:extLst>
                </a:gridCol>
                <a:gridCol w="2654187">
                  <a:extLst>
                    <a:ext uri="{9D8B030D-6E8A-4147-A177-3AD203B41FA5}">
                      <a16:colId xmlns:a16="http://schemas.microsoft.com/office/drawing/2014/main" val="3306226835"/>
                    </a:ext>
                  </a:extLst>
                </a:gridCol>
              </a:tblGrid>
              <a:tr h="4743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mn-MN" altLang="ja-JP" sz="1800" b="0" dirty="0"/>
                        <a:t>Өглөөний мэнд </a:t>
                      </a:r>
                      <a:endParaRPr lang="mn-MN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1800" b="0"/>
                        <a:t>オ</a:t>
                      </a:r>
                      <a:r>
                        <a:rPr lang="ja-JP" altLang="en-US" sz="1800" b="0">
                          <a:solidFill>
                            <a:srgbClr val="FF0000"/>
                          </a:solidFill>
                        </a:rPr>
                        <a:t>グ</a:t>
                      </a:r>
                      <a:r>
                        <a:rPr lang="ja-JP" altLang="en-US" sz="1800" b="0"/>
                        <a:t>ローニ メン</a:t>
                      </a:r>
                      <a:r>
                        <a:rPr lang="ja-JP" altLang="en-US" sz="1800" b="0">
                          <a:solidFill>
                            <a:srgbClr val="FF0000"/>
                          </a:solidFill>
                        </a:rPr>
                        <a:t>ド</a:t>
                      </a:r>
                      <a:endParaRPr lang="en-MN" sz="18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1800" b="0"/>
                        <a:t>おはようございます</a:t>
                      </a:r>
                      <a:endParaRPr lang="en-MN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126179"/>
                  </a:ext>
                </a:extLst>
              </a:tr>
              <a:tr h="6628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mn-MN" altLang="ja-JP" sz="1800" dirty="0"/>
                        <a:t>Өдрийн мэнд</a:t>
                      </a:r>
                      <a:endParaRPr lang="mn-MN" sz="1800" dirty="0"/>
                    </a:p>
                    <a:p>
                      <a:endParaRPr lang="en-M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1800"/>
                        <a:t>オ</a:t>
                      </a:r>
                      <a:r>
                        <a:rPr lang="ja-JP" altLang="en-US" sz="1800">
                          <a:solidFill>
                            <a:srgbClr val="FF0000"/>
                          </a:solidFill>
                        </a:rPr>
                        <a:t>ド</a:t>
                      </a:r>
                      <a:r>
                        <a:rPr lang="ja-JP" altLang="en-US" sz="1800"/>
                        <a:t>リー</a:t>
                      </a:r>
                      <a:r>
                        <a:rPr lang="ja-JP" altLang="en-US" sz="1800">
                          <a:solidFill>
                            <a:srgbClr val="FF0000"/>
                          </a:solidFill>
                        </a:rPr>
                        <a:t>ニ</a:t>
                      </a:r>
                      <a:r>
                        <a:rPr lang="ja-JP" altLang="en-US" sz="1800"/>
                        <a:t> メン</a:t>
                      </a:r>
                      <a:r>
                        <a:rPr lang="ja-JP" altLang="en-US" sz="1800">
                          <a:solidFill>
                            <a:srgbClr val="FF0000"/>
                          </a:solidFill>
                        </a:rPr>
                        <a:t>ド</a:t>
                      </a:r>
                      <a:endParaRPr lang="en-MN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1800"/>
                        <a:t>こんにちは</a:t>
                      </a:r>
                      <a:endParaRPr lang="en-MN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5452940"/>
                  </a:ext>
                </a:extLst>
              </a:tr>
              <a:tr h="6628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mn-MN" altLang="ja-JP" sz="1800" dirty="0"/>
                        <a:t>Оройн мэнд</a:t>
                      </a:r>
                      <a:endParaRPr lang="mn-MN" sz="1800" dirty="0"/>
                    </a:p>
                    <a:p>
                      <a:endParaRPr lang="en-M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1800"/>
                        <a:t>オロイ</a:t>
                      </a:r>
                      <a:r>
                        <a:rPr lang="ja-JP" altLang="en-US" sz="1800">
                          <a:solidFill>
                            <a:srgbClr val="FF0000"/>
                          </a:solidFill>
                        </a:rPr>
                        <a:t>ニ</a:t>
                      </a:r>
                      <a:r>
                        <a:rPr lang="ja-JP" altLang="en-US" sz="1800"/>
                        <a:t> メン</a:t>
                      </a:r>
                      <a:r>
                        <a:rPr lang="ja-JP" altLang="en-US" sz="1800">
                          <a:solidFill>
                            <a:srgbClr val="FF0000"/>
                          </a:solidFill>
                        </a:rPr>
                        <a:t>ド</a:t>
                      </a:r>
                      <a:endParaRPr lang="en-MN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1800"/>
                        <a:t>こんばんは</a:t>
                      </a:r>
                      <a:endParaRPr lang="en-MN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0596464"/>
                  </a:ext>
                </a:extLst>
              </a:tr>
              <a:tr h="6628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mn-MN" altLang="ja-JP" sz="1800" dirty="0"/>
                        <a:t>Сайхан амраарай</a:t>
                      </a:r>
                      <a:endParaRPr lang="mn-MN" sz="1800" dirty="0"/>
                    </a:p>
                    <a:p>
                      <a:endParaRPr lang="en-M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1800"/>
                        <a:t>サイハン ア</a:t>
                      </a:r>
                      <a:r>
                        <a:rPr lang="ja-JP" altLang="en-US" sz="1800">
                          <a:solidFill>
                            <a:srgbClr val="FF0000"/>
                          </a:solidFill>
                        </a:rPr>
                        <a:t>ム</a:t>
                      </a:r>
                      <a:r>
                        <a:rPr lang="ja-JP" altLang="en-US" sz="1800"/>
                        <a:t>ラアライ</a:t>
                      </a:r>
                      <a:endParaRPr lang="en-M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1800"/>
                        <a:t>ゆっくり休んでね </a:t>
                      </a:r>
                      <a:r>
                        <a:rPr lang="en-US" altLang="ja-JP" sz="1800" dirty="0"/>
                        <a:t>/ </a:t>
                      </a:r>
                      <a:r>
                        <a:rPr lang="ja-JP" altLang="en-US" sz="1800"/>
                        <a:t>おやすみなさい</a:t>
                      </a:r>
                      <a:endParaRPr lang="en-MN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3882217"/>
                  </a:ext>
                </a:extLst>
              </a:tr>
              <a:tr h="9357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mn-MN" altLang="ja-JP" sz="1800" dirty="0"/>
                        <a:t>Болгоомжтой хариарай. </a:t>
                      </a:r>
                      <a:endParaRPr lang="mn-MN" sz="1800" dirty="0"/>
                    </a:p>
                    <a:p>
                      <a:endParaRPr lang="en-M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1800"/>
                        <a:t>ボ</a:t>
                      </a:r>
                      <a:r>
                        <a:rPr lang="mn-MN" altLang="ja-JP" sz="1800" dirty="0">
                          <a:solidFill>
                            <a:srgbClr val="FF0000"/>
                          </a:solidFill>
                        </a:rPr>
                        <a:t>л</a:t>
                      </a:r>
                      <a:r>
                        <a:rPr lang="ja-JP" altLang="en-US" sz="1800"/>
                        <a:t>ゴームジトイ ハリャーライ</a:t>
                      </a:r>
                      <a:endParaRPr lang="en-M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1800"/>
                        <a:t>気をつけて帰ってね</a:t>
                      </a:r>
                      <a:endParaRPr lang="en-MN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3808624"/>
                  </a:ext>
                </a:extLst>
              </a:tr>
              <a:tr h="6628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mn-MN" altLang="ja-JP" sz="1800" dirty="0"/>
                        <a:t>Дараа уулзъя</a:t>
                      </a:r>
                      <a:endParaRPr lang="mn-MN" sz="1800" dirty="0"/>
                    </a:p>
                    <a:p>
                      <a:endParaRPr lang="en-M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1800"/>
                        <a:t>ダラー ウー</a:t>
                      </a:r>
                      <a:r>
                        <a:rPr lang="mn-MN" altLang="ja-JP" sz="1800" dirty="0">
                          <a:solidFill>
                            <a:srgbClr val="FF0000"/>
                          </a:solidFill>
                        </a:rPr>
                        <a:t>л</a:t>
                      </a:r>
                      <a:r>
                        <a:rPr lang="ja-JP" altLang="en-US" sz="1800"/>
                        <a:t>ズヤ</a:t>
                      </a:r>
                      <a:endParaRPr lang="en-M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1800"/>
                        <a:t>また会いましょう</a:t>
                      </a:r>
                      <a:endParaRPr lang="en-MN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088056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4">
          <a:extLst>
            <a:ext uri="{FF2B5EF4-FFF2-40B4-BE49-F238E27FC236}">
              <a16:creationId xmlns:a16="http://schemas.microsoft.com/office/drawing/2014/main" id="{A37C9E79-191B-B254-2DA7-63E3925B15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5" name="Google Shape;2595;p36">
            <a:extLst>
              <a:ext uri="{FF2B5EF4-FFF2-40B4-BE49-F238E27FC236}">
                <a16:creationId xmlns:a16="http://schemas.microsoft.com/office/drawing/2014/main" id="{BF6D43FB-4D42-111C-D443-54D97EFF41C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mn-MN" dirty="0"/>
              <a:t>何時ですか？</a:t>
            </a:r>
            <a:endParaRPr dirty="0"/>
          </a:p>
        </p:txBody>
      </p:sp>
      <p:sp>
        <p:nvSpPr>
          <p:cNvPr id="2596" name="Google Shape;2596;p36">
            <a:extLst>
              <a:ext uri="{FF2B5EF4-FFF2-40B4-BE49-F238E27FC236}">
                <a16:creationId xmlns:a16="http://schemas.microsoft.com/office/drawing/2014/main" id="{4C3E15ED-852C-819D-344A-1CD6BA5E2C3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MN" sz="4000" dirty="0"/>
              <a:t>時計</a:t>
            </a:r>
            <a:r>
              <a:rPr lang="mn-MN" sz="4000" dirty="0"/>
              <a:t>-цаг</a:t>
            </a:r>
            <a:endParaRPr lang="en-MN" sz="4000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MN" sz="4000" dirty="0"/>
              <a:t>時間</a:t>
            </a:r>
            <a:r>
              <a:rPr lang="mn-MN" sz="4000" dirty="0"/>
              <a:t>-цаг</a:t>
            </a:r>
            <a:endParaRPr lang="en-MN" sz="4000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MN" sz="4000" dirty="0"/>
              <a:t>分</a:t>
            </a:r>
            <a:r>
              <a:rPr lang="mn-MN" sz="4000" dirty="0"/>
              <a:t>-минут</a:t>
            </a:r>
            <a:endParaRPr lang="en-MN" sz="4000" dirty="0"/>
          </a:p>
        </p:txBody>
      </p:sp>
    </p:spTree>
    <p:extLst>
      <p:ext uri="{BB962C8B-B14F-4D97-AF65-F5344CB8AC3E}">
        <p14:creationId xmlns:p14="http://schemas.microsoft.com/office/powerpoint/2010/main" val="9825968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4">
          <a:extLst>
            <a:ext uri="{FF2B5EF4-FFF2-40B4-BE49-F238E27FC236}">
              <a16:creationId xmlns:a16="http://schemas.microsoft.com/office/drawing/2014/main" id="{6ADD53A7-B527-5626-BE53-5999E9CD8D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5" name="Google Shape;2595;p36">
            <a:extLst>
              <a:ext uri="{FF2B5EF4-FFF2-40B4-BE49-F238E27FC236}">
                <a16:creationId xmlns:a16="http://schemas.microsoft.com/office/drawing/2014/main" id="{95735BD6-B944-AB69-009B-75437E6B9A3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mn-MN" dirty="0"/>
              <a:t>何時ですか？</a:t>
            </a:r>
            <a:endParaRPr dirty="0"/>
          </a:p>
        </p:txBody>
      </p:sp>
      <p:sp>
        <p:nvSpPr>
          <p:cNvPr id="2596" name="Google Shape;2596;p36">
            <a:extLst>
              <a:ext uri="{FF2B5EF4-FFF2-40B4-BE49-F238E27FC236}">
                <a16:creationId xmlns:a16="http://schemas.microsoft.com/office/drawing/2014/main" id="{86D81428-8A6A-A539-BD02-788D07FFEFF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mn-MN" sz="4000" dirty="0"/>
              <a:t>Хэдэн цаг болж байна？</a:t>
            </a:r>
            <a:endParaRPr lang="en-US" sz="4000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mn-MN" sz="4000" dirty="0"/>
              <a:t>Цаг хэд болж байна</a:t>
            </a:r>
            <a:r>
              <a:rPr lang="en-US" sz="4000" dirty="0"/>
              <a:t>?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lang="en-MN" sz="4000" dirty="0"/>
          </a:p>
        </p:txBody>
      </p:sp>
    </p:spTree>
    <p:extLst>
      <p:ext uri="{BB962C8B-B14F-4D97-AF65-F5344CB8AC3E}">
        <p14:creationId xmlns:p14="http://schemas.microsoft.com/office/powerpoint/2010/main" val="23535880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4">
          <a:extLst>
            <a:ext uri="{FF2B5EF4-FFF2-40B4-BE49-F238E27FC236}">
              <a16:creationId xmlns:a16="http://schemas.microsoft.com/office/drawing/2014/main" id="{D7B0A34B-4638-B929-3DAC-190246B09B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5" name="Google Shape;2595;p36">
            <a:extLst>
              <a:ext uri="{FF2B5EF4-FFF2-40B4-BE49-F238E27FC236}">
                <a16:creationId xmlns:a16="http://schemas.microsoft.com/office/drawing/2014/main" id="{961FBEEB-222B-C60A-8E66-060762D0FA3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altLang="en-US"/>
              <a:t>答え方</a:t>
            </a:r>
            <a:endParaRPr dirty="0"/>
          </a:p>
        </p:txBody>
      </p:sp>
      <p:sp>
        <p:nvSpPr>
          <p:cNvPr id="2596" name="Google Shape;2596;p36">
            <a:extLst>
              <a:ext uri="{FF2B5EF4-FFF2-40B4-BE49-F238E27FC236}">
                <a16:creationId xmlns:a16="http://schemas.microsoft.com/office/drawing/2014/main" id="{2D99847E-5899-29C8-A7FC-581ABCC40CF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MN" sz="4000" dirty="0"/>
              <a:t>ちょうど</a:t>
            </a:r>
            <a:r>
              <a:rPr lang="mn-MN" sz="4000" dirty="0"/>
              <a:t> Яг</a:t>
            </a:r>
            <a:endParaRPr lang="en-MN" sz="4000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MN" sz="4000" dirty="0"/>
              <a:t>今</a:t>
            </a:r>
            <a:r>
              <a:rPr lang="mn-MN" sz="4000" dirty="0"/>
              <a:t> Одоо</a:t>
            </a:r>
            <a:endParaRPr lang="en-US" sz="4000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mn-MN" sz="4000" dirty="0"/>
              <a:t>半</a:t>
            </a:r>
            <a:r>
              <a:rPr lang="en-US" sz="4000" dirty="0"/>
              <a:t> </a:t>
            </a:r>
            <a:r>
              <a:rPr lang="mn-MN" sz="4000" dirty="0"/>
              <a:t>Хагас</a:t>
            </a:r>
            <a:endParaRPr sz="4000" dirty="0"/>
          </a:p>
        </p:txBody>
      </p:sp>
    </p:spTree>
    <p:extLst>
      <p:ext uri="{BB962C8B-B14F-4D97-AF65-F5344CB8AC3E}">
        <p14:creationId xmlns:p14="http://schemas.microsoft.com/office/powerpoint/2010/main" val="15600896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4">
          <a:extLst>
            <a:ext uri="{FF2B5EF4-FFF2-40B4-BE49-F238E27FC236}">
              <a16:creationId xmlns:a16="http://schemas.microsoft.com/office/drawing/2014/main" id="{66E3B7A4-BE20-5A78-33C6-92DA3555BB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5" name="Google Shape;2595;p36">
            <a:extLst>
              <a:ext uri="{FF2B5EF4-FFF2-40B4-BE49-F238E27FC236}">
                <a16:creationId xmlns:a16="http://schemas.microsoft.com/office/drawing/2014/main" id="{018774C9-0162-BD69-2D45-9C36F32FB07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>
              <a:buSzPts val="1100"/>
            </a:pPr>
            <a:r>
              <a:rPr lang="ja-JP" altLang="en-US"/>
              <a:t>答え方</a:t>
            </a:r>
            <a:endParaRPr dirty="0"/>
          </a:p>
        </p:txBody>
      </p:sp>
      <p:sp>
        <p:nvSpPr>
          <p:cNvPr id="2596" name="Google Shape;2596;p36">
            <a:extLst>
              <a:ext uri="{FF2B5EF4-FFF2-40B4-BE49-F238E27FC236}">
                <a16:creationId xmlns:a16="http://schemas.microsoft.com/office/drawing/2014/main" id="{56BD9961-F5A5-E4CE-5034-0A2F5153847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MN" sz="4000" dirty="0"/>
              <a:t>ちょうど２時だ。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mn-MN" sz="4000" dirty="0"/>
              <a:t>Яг 2 цаг. </a:t>
            </a:r>
            <a:endParaRPr lang="en-MN" sz="4000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MN" sz="4000" dirty="0"/>
              <a:t>ちょうど２時</a:t>
            </a:r>
            <a:r>
              <a:rPr lang="en-MN" sz="4000" dirty="0">
                <a:highlight>
                  <a:srgbClr val="FFFF00"/>
                </a:highlight>
              </a:rPr>
              <a:t>半</a:t>
            </a:r>
            <a:r>
              <a:rPr lang="en-MN" sz="4000" dirty="0">
                <a:solidFill>
                  <a:srgbClr val="FF0000"/>
                </a:solidFill>
              </a:rPr>
              <a:t>です</a:t>
            </a:r>
            <a:r>
              <a:rPr lang="en-MN" sz="4000" dirty="0"/>
              <a:t>。</a:t>
            </a:r>
            <a:endParaRPr lang="mn-MN" sz="4000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mn-MN" sz="4000" dirty="0"/>
              <a:t>Яг 2 цаг </a:t>
            </a:r>
            <a:r>
              <a:rPr lang="mn-MN" sz="4000" dirty="0">
                <a:highlight>
                  <a:srgbClr val="FFFF00"/>
                </a:highlight>
              </a:rPr>
              <a:t>хагас</a:t>
            </a:r>
            <a:r>
              <a:rPr lang="mn-MN" sz="4000" dirty="0"/>
              <a:t> </a:t>
            </a:r>
            <a:r>
              <a:rPr lang="mn-MN" sz="4000" dirty="0">
                <a:solidFill>
                  <a:srgbClr val="FF0000"/>
                </a:solidFill>
              </a:rPr>
              <a:t>болж байна.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4000" dirty="0"/>
          </a:p>
        </p:txBody>
      </p:sp>
    </p:spTree>
    <p:extLst>
      <p:ext uri="{BB962C8B-B14F-4D97-AF65-F5344CB8AC3E}">
        <p14:creationId xmlns:p14="http://schemas.microsoft.com/office/powerpoint/2010/main" val="15818020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4">
          <a:extLst>
            <a:ext uri="{FF2B5EF4-FFF2-40B4-BE49-F238E27FC236}">
              <a16:creationId xmlns:a16="http://schemas.microsoft.com/office/drawing/2014/main" id="{F50B9644-9BBB-27BD-51D7-1B396B1B90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5" name="Google Shape;2595;p36">
            <a:extLst>
              <a:ext uri="{FF2B5EF4-FFF2-40B4-BE49-F238E27FC236}">
                <a16:creationId xmlns:a16="http://schemas.microsoft.com/office/drawing/2014/main" id="{A00574FF-1BAB-8277-57E3-89F6EB51755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>
              <a:buSzPts val="1100"/>
            </a:pPr>
            <a:r>
              <a:rPr lang="ja-JP" altLang="en-US"/>
              <a:t>答え方</a:t>
            </a:r>
            <a:endParaRPr dirty="0"/>
          </a:p>
        </p:txBody>
      </p:sp>
      <p:sp>
        <p:nvSpPr>
          <p:cNvPr id="2596" name="Google Shape;2596;p36">
            <a:extLst>
              <a:ext uri="{FF2B5EF4-FFF2-40B4-BE49-F238E27FC236}">
                <a16:creationId xmlns:a16="http://schemas.microsoft.com/office/drawing/2014/main" id="{98352ED6-D9E6-D278-C0A4-644374E4A16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4000" dirty="0"/>
              <a:t>3</a:t>
            </a:r>
            <a:r>
              <a:rPr lang="en-MN" sz="4000" dirty="0"/>
              <a:t>時18</a:t>
            </a:r>
            <a:r>
              <a:rPr lang="mn-MN" sz="4000" dirty="0"/>
              <a:t>分</a:t>
            </a:r>
            <a:r>
              <a:rPr lang="en-MN" sz="4000" dirty="0"/>
              <a:t>だ。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mn-MN" sz="4000" dirty="0"/>
              <a:t>Гурван цаг 18 минут болж байна.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MN" sz="4000" dirty="0"/>
              <a:t>今</a:t>
            </a:r>
            <a:r>
              <a:rPr lang="en-MN" sz="4000" dirty="0">
                <a:solidFill>
                  <a:srgbClr val="FF0000"/>
                </a:solidFill>
              </a:rPr>
              <a:t>６時</a:t>
            </a:r>
            <a:r>
              <a:rPr lang="en-MN" sz="4000" dirty="0">
                <a:highlight>
                  <a:srgbClr val="FFFF00"/>
                </a:highlight>
              </a:rPr>
              <a:t>５０</a:t>
            </a:r>
            <a:r>
              <a:rPr lang="en-MN" sz="4000" dirty="0">
                <a:solidFill>
                  <a:srgbClr val="FF0000"/>
                </a:solidFill>
              </a:rPr>
              <a:t>です</a:t>
            </a:r>
            <a:r>
              <a:rPr lang="en-MN" sz="4000" dirty="0"/>
              <a:t>。</a:t>
            </a:r>
            <a:endParaRPr lang="en-US" sz="4000" dirty="0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mn-MN" sz="4000" dirty="0">
                <a:solidFill>
                  <a:schemeClr val="tx1"/>
                </a:solidFill>
              </a:rPr>
              <a:t>Одоо</a:t>
            </a:r>
            <a:r>
              <a:rPr lang="mn-MN" sz="4000" dirty="0">
                <a:solidFill>
                  <a:srgbClr val="FF0000"/>
                </a:solidFill>
              </a:rPr>
              <a:t> зургаа </a:t>
            </a:r>
            <a:r>
              <a:rPr lang="mn-MN" sz="4000" dirty="0">
                <a:solidFill>
                  <a:schemeClr val="tx1"/>
                </a:solidFill>
                <a:highlight>
                  <a:srgbClr val="FFFF00"/>
                </a:highlight>
              </a:rPr>
              <a:t>тавь</a:t>
            </a:r>
            <a:r>
              <a:rPr lang="mn-MN" sz="4000" dirty="0">
                <a:solidFill>
                  <a:srgbClr val="FF0000"/>
                </a:solidFill>
              </a:rPr>
              <a:t> болж байна.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4000" dirty="0"/>
          </a:p>
        </p:txBody>
      </p:sp>
    </p:spTree>
    <p:extLst>
      <p:ext uri="{BB962C8B-B14F-4D97-AF65-F5344CB8AC3E}">
        <p14:creationId xmlns:p14="http://schemas.microsoft.com/office/powerpoint/2010/main" val="28640511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4">
          <a:extLst>
            <a:ext uri="{FF2B5EF4-FFF2-40B4-BE49-F238E27FC236}">
              <a16:creationId xmlns:a16="http://schemas.microsoft.com/office/drawing/2014/main" id="{258D87DA-970A-C99A-03CE-6C569D5E52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5" name="Google Shape;2595;p36">
            <a:extLst>
              <a:ext uri="{FF2B5EF4-FFF2-40B4-BE49-F238E27FC236}">
                <a16:creationId xmlns:a16="http://schemas.microsoft.com/office/drawing/2014/main" id="{856B4590-AAFF-3807-95AC-A3C47EA13A4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mn-MN" dirty="0"/>
              <a:t>一番言いやすい方法</a:t>
            </a:r>
            <a:endParaRPr dirty="0"/>
          </a:p>
        </p:txBody>
      </p:sp>
      <p:sp>
        <p:nvSpPr>
          <p:cNvPr id="2596" name="Google Shape;2596;p36">
            <a:extLst>
              <a:ext uri="{FF2B5EF4-FFF2-40B4-BE49-F238E27FC236}">
                <a16:creationId xmlns:a16="http://schemas.microsoft.com/office/drawing/2014/main" id="{D52B83DB-158D-4DE7-08B4-A336DF06CDF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mn-MN" sz="4000" dirty="0"/>
              <a:t>Цаг хэд болж байна?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4000" dirty="0" err="1"/>
              <a:t>数字、数字</a:t>
            </a:r>
            <a:r>
              <a:rPr lang="en-US" sz="4000" dirty="0"/>
              <a:t> </a:t>
            </a:r>
            <a:r>
              <a:rPr lang="mn-MN" sz="4000" dirty="0"/>
              <a:t>болж байна.</a:t>
            </a:r>
            <a:endParaRPr sz="4000" dirty="0"/>
          </a:p>
        </p:txBody>
      </p:sp>
    </p:spTree>
    <p:extLst>
      <p:ext uri="{BB962C8B-B14F-4D97-AF65-F5344CB8AC3E}">
        <p14:creationId xmlns:p14="http://schemas.microsoft.com/office/powerpoint/2010/main" val="21359155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4">
          <a:extLst>
            <a:ext uri="{FF2B5EF4-FFF2-40B4-BE49-F238E27FC236}">
              <a16:creationId xmlns:a16="http://schemas.microsoft.com/office/drawing/2014/main" id="{64205A55-1B41-D7E2-622D-544D8D2FFA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5" name="Google Shape;2595;p36">
            <a:extLst>
              <a:ext uri="{FF2B5EF4-FFF2-40B4-BE49-F238E27FC236}">
                <a16:creationId xmlns:a16="http://schemas.microsoft.com/office/drawing/2014/main" id="{89BF7C23-1936-7045-5DE0-0178A529461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mn-MN" dirty="0"/>
              <a:t>電話番号 Утасны дугаар</a:t>
            </a:r>
            <a:endParaRPr dirty="0"/>
          </a:p>
        </p:txBody>
      </p:sp>
      <p:sp>
        <p:nvSpPr>
          <p:cNvPr id="2596" name="Google Shape;2596;p36">
            <a:extLst>
              <a:ext uri="{FF2B5EF4-FFF2-40B4-BE49-F238E27FC236}">
                <a16:creationId xmlns:a16="http://schemas.microsoft.com/office/drawing/2014/main" id="{97C310B4-902B-7425-E4D3-D8CDC34DA7E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4000" dirty="0"/>
              <a:t>89123456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4000" dirty="0"/>
              <a:t>89 12 34 56</a:t>
            </a:r>
          </a:p>
          <a:p>
            <a:pPr marL="0" lvl="0" indent="0">
              <a:buNone/>
            </a:pPr>
            <a:r>
              <a:rPr lang="en-US" altLang="ja-JP" sz="4000" b="1" dirty="0"/>
              <a:t>8</a:t>
            </a:r>
            <a:r>
              <a:rPr lang="ja-JP" altLang="en-US" sz="4000" b="1"/>
              <a:t>や</a:t>
            </a:r>
            <a:r>
              <a:rPr lang="en-US" altLang="ja-JP" sz="4000" b="1" dirty="0"/>
              <a:t>9</a:t>
            </a:r>
            <a:r>
              <a:rPr lang="ja-JP" altLang="en-US" sz="4000"/>
              <a:t>で始まる番号 → </a:t>
            </a:r>
            <a:r>
              <a:rPr lang="ja-JP" altLang="en-US" sz="4000" b="1"/>
              <a:t>個人の携帯番号</a:t>
            </a:r>
            <a:r>
              <a:rPr lang="ja-JP" altLang="en-US" sz="4000"/>
              <a:t>のことが多いです。</a:t>
            </a:r>
            <a:endParaRPr lang="en-US" altLang="ja-JP" sz="4000" dirty="0"/>
          </a:p>
          <a:p>
            <a:pPr marL="0" indent="0">
              <a:buNone/>
            </a:pPr>
            <a:r>
              <a:rPr lang="en-US" altLang="ja-JP" sz="4000" b="1" dirty="0"/>
              <a:t>7</a:t>
            </a:r>
            <a:r>
              <a:rPr lang="ja-JP" altLang="en-US" sz="4000"/>
              <a:t>で始まる番号 → </a:t>
            </a:r>
            <a:r>
              <a:rPr lang="ja-JP" altLang="en-US" sz="4000" b="1"/>
              <a:t>会社や家庭の固定電話番号</a:t>
            </a:r>
            <a:r>
              <a:rPr lang="ja-JP" altLang="en-US" sz="4000"/>
              <a:t>のことが多いです。</a:t>
            </a:r>
          </a:p>
          <a:p>
            <a:pPr marL="0" lvl="0" indent="0">
              <a:buNone/>
            </a:pPr>
            <a:endParaRPr sz="4000" dirty="0"/>
          </a:p>
        </p:txBody>
      </p:sp>
    </p:spTree>
    <p:extLst>
      <p:ext uri="{BB962C8B-B14F-4D97-AF65-F5344CB8AC3E}">
        <p14:creationId xmlns:p14="http://schemas.microsoft.com/office/powerpoint/2010/main" val="23599754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4">
          <a:extLst>
            <a:ext uri="{FF2B5EF4-FFF2-40B4-BE49-F238E27FC236}">
              <a16:creationId xmlns:a16="http://schemas.microsoft.com/office/drawing/2014/main" id="{F4F8B638-1EFE-9445-046C-A960A26C0A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5" name="Google Shape;2595;p36">
            <a:extLst>
              <a:ext uri="{FF2B5EF4-FFF2-40B4-BE49-F238E27FC236}">
                <a16:creationId xmlns:a16="http://schemas.microsoft.com/office/drawing/2014/main" id="{7EBC592B-6F64-E122-A244-1687322A40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>
              <a:buSzPts val="1100"/>
            </a:pPr>
            <a:r>
              <a:rPr lang="ja-JP" altLang="en-US"/>
              <a:t>日本の電話番号の言い方（モンゴル語で）</a:t>
            </a:r>
            <a:endParaRPr dirty="0"/>
          </a:p>
        </p:txBody>
      </p:sp>
      <p:sp>
        <p:nvSpPr>
          <p:cNvPr id="2596" name="Google Shape;2596;p36">
            <a:extLst>
              <a:ext uri="{FF2B5EF4-FFF2-40B4-BE49-F238E27FC236}">
                <a16:creationId xmlns:a16="http://schemas.microsoft.com/office/drawing/2014/main" id="{1906E5F4-1FB7-1440-13A1-0FC61CBDAC7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27538" y="2015733"/>
            <a:ext cx="8124093" cy="345061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r>
              <a:rPr lang="ja-JP" altLang="en-US" sz="4000"/>
              <a:t>日本の携帯番号は、たいてい：</a:t>
            </a:r>
          </a:p>
          <a:p>
            <a:r>
              <a:rPr lang="en-US" altLang="ja-JP" sz="4000" b="1" dirty="0"/>
              <a:t>070 </a:t>
            </a:r>
            <a:endParaRPr lang="ja-JP" altLang="en-US" sz="4000"/>
          </a:p>
          <a:p>
            <a:r>
              <a:rPr lang="en-US" altLang="ja-JP" sz="4000" b="1" dirty="0"/>
              <a:t>080</a:t>
            </a:r>
            <a:endParaRPr lang="ja-JP" altLang="en-US" sz="4000"/>
          </a:p>
          <a:p>
            <a:r>
              <a:rPr lang="en-US" altLang="ja-JP" sz="4000" b="1" dirty="0"/>
              <a:t>090</a:t>
            </a:r>
            <a:endParaRPr lang="ja-JP" altLang="en-US" sz="40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4000" dirty="0"/>
          </a:p>
        </p:txBody>
      </p:sp>
    </p:spTree>
    <p:extLst>
      <p:ext uri="{BB962C8B-B14F-4D97-AF65-F5344CB8AC3E}">
        <p14:creationId xmlns:p14="http://schemas.microsoft.com/office/powerpoint/2010/main" val="41980614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4">
          <a:extLst>
            <a:ext uri="{FF2B5EF4-FFF2-40B4-BE49-F238E27FC236}">
              <a16:creationId xmlns:a16="http://schemas.microsoft.com/office/drawing/2014/main" id="{CECD4905-8E0A-25E9-B5FF-AD6EFA521A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5" name="Google Shape;2595;p36">
            <a:extLst>
              <a:ext uri="{FF2B5EF4-FFF2-40B4-BE49-F238E27FC236}">
                <a16:creationId xmlns:a16="http://schemas.microsoft.com/office/drawing/2014/main" id="{4EA3E870-D6B1-7F0A-7855-6BE4CF5B09F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>
              <a:buSzPts val="1100"/>
            </a:pPr>
            <a:r>
              <a:rPr lang="mn-MN" dirty="0"/>
              <a:t>電話番号は</a:t>
            </a:r>
            <a:endParaRPr dirty="0"/>
          </a:p>
        </p:txBody>
      </p:sp>
      <p:sp>
        <p:nvSpPr>
          <p:cNvPr id="2596" name="Google Shape;2596;p36">
            <a:extLst>
              <a:ext uri="{FF2B5EF4-FFF2-40B4-BE49-F238E27FC236}">
                <a16:creationId xmlns:a16="http://schemas.microsoft.com/office/drawing/2014/main" id="{3B9DB0B4-7D5B-4C0E-EEBF-74097C1A6D1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283677" y="2015733"/>
            <a:ext cx="7367954" cy="345061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mn-MN" sz="4000" dirty="0"/>
              <a:t>Миний дугаар </a:t>
            </a:r>
            <a:r>
              <a:rPr lang="en-US" sz="4000" dirty="0"/>
              <a:t>________.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mn-MN" sz="4000" dirty="0"/>
              <a:t>Миний утасны дугаар </a:t>
            </a:r>
            <a:r>
              <a:rPr lang="en-US" sz="4000" dirty="0"/>
              <a:t>______.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4000" dirty="0"/>
          </a:p>
        </p:txBody>
      </p:sp>
    </p:spTree>
    <p:extLst>
      <p:ext uri="{BB962C8B-B14F-4D97-AF65-F5344CB8AC3E}">
        <p14:creationId xmlns:p14="http://schemas.microsoft.com/office/powerpoint/2010/main" val="2003398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4" name="Google Shape;2544;p2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altLang="en-US"/>
              <a:t>前回</a:t>
            </a:r>
            <a:r>
              <a:rPr lang="ja-JP"/>
              <a:t>のワード</a:t>
            </a:r>
            <a:r>
              <a:rPr lang="ja-JP" altLang="en-US"/>
              <a:t>：飲み物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545" name="Google Shape;2545;p29"/>
          <p:cNvSpPr txBox="1">
            <a:spLocks noGrp="1"/>
          </p:cNvSpPr>
          <p:nvPr>
            <p:ph type="body" idx="1"/>
          </p:nvPr>
        </p:nvSpPr>
        <p:spPr>
          <a:xfrm>
            <a:off x="1084521" y="2090161"/>
            <a:ext cx="7729869" cy="345061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ja-JP"/>
              <a:t>Ус 						水</a:t>
            </a: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ja-JP"/>
              <a:t>Цай						茶</a:t>
            </a: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ja-JP"/>
              <a:t>Ундаа						ソーダ</a:t>
            </a: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ja-JP"/>
              <a:t>Сүү						ミルク</a:t>
            </a: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ja-JP"/>
              <a:t>Сүүтэй цай			</a:t>
            </a:r>
            <a:r>
              <a:rPr lang="en-US" altLang="ja-JP" dirty="0"/>
              <a:t>	</a:t>
            </a:r>
            <a:r>
              <a:rPr lang="ja-JP"/>
              <a:t>	ミルクティー</a:t>
            </a: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ja-JP"/>
              <a:t>Жүүс						ジュース</a:t>
            </a: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ja-JP"/>
              <a:t>Кофе						コーヒー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1" name="Google Shape;2551;p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altLang="en-US"/>
              <a:t>前回</a:t>
            </a:r>
            <a:r>
              <a:rPr lang="ja-JP"/>
              <a:t>のワード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552" name="Google Shape;2552;p3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ja-JP" sz="2300"/>
              <a:t>Хоол					料理、食べ物</a:t>
            </a:r>
            <a:endParaRPr sz="23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ja-JP" sz="2300"/>
              <a:t>Талх					パン</a:t>
            </a:r>
            <a:endParaRPr sz="23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ja-JP" sz="2300"/>
              <a:t>Чихэр 					あめ</a:t>
            </a:r>
            <a:endParaRPr sz="23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ja-JP" sz="2300"/>
              <a:t>Шөл					スープ</a:t>
            </a:r>
            <a:endParaRPr sz="23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ja-JP" sz="2300"/>
              <a:t>Гоймон				めん</a:t>
            </a:r>
            <a:endParaRPr sz="23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ja-JP" sz="2300"/>
              <a:t>Будаа					こめ</a:t>
            </a:r>
            <a:endParaRPr sz="23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ja-JP" sz="2300"/>
              <a:t>Гурил					こむぎこ</a:t>
            </a:r>
            <a:endParaRPr sz="23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8" name="Google Shape;2558;p3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altLang="en-US"/>
              <a:t>前回</a:t>
            </a:r>
            <a:r>
              <a:rPr lang="ja-JP"/>
              <a:t>のワード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559" name="Google Shape;2559;p31"/>
          <p:cNvSpPr txBox="1">
            <a:spLocks noGrp="1"/>
          </p:cNvSpPr>
          <p:nvPr>
            <p:ph type="body" idx="1"/>
          </p:nvPr>
        </p:nvSpPr>
        <p:spPr>
          <a:xfrm>
            <a:off x="1443491" y="2015733"/>
            <a:ext cx="7565042" cy="345061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sz="2900"/>
              <a:t>Мах					肉</a:t>
            </a:r>
            <a:endParaRPr sz="2900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sz="2900"/>
              <a:t>Хонины мах			マトン、羊肉</a:t>
            </a:r>
            <a:endParaRPr sz="2900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ja-JP" sz="2900"/>
              <a:t>Үхрийн мах			牛肉</a:t>
            </a:r>
            <a:endParaRPr sz="2900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sz="2900"/>
              <a:t>Тахианы мах			鶏肉</a:t>
            </a:r>
            <a:endParaRPr sz="29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8" name="Google Shape;2588;p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ja-JP" altLang="en-US"/>
              <a:t>前回</a:t>
            </a:r>
            <a:r>
              <a:rPr lang="ja-JP"/>
              <a:t>のフレーズ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589" name="Google Shape;2589;p3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buNone/>
            </a:pPr>
            <a:r>
              <a:rPr lang="mn-MN" altLang="ja-JP" sz="3300" dirty="0"/>
              <a:t>Та будаатай хоолонд дуртай юу?</a:t>
            </a:r>
            <a:endParaRPr lang="mn-MN" sz="3300" dirty="0"/>
          </a:p>
          <a:p>
            <a:pPr marL="0" lvl="0" indent="0">
              <a:buNone/>
            </a:pPr>
            <a:r>
              <a:rPr lang="mn-MN" altLang="ja-JP" sz="3300" dirty="0"/>
              <a:t>Би сүүтэй цайнд дуртай. </a:t>
            </a:r>
            <a:endParaRPr lang="mn-MN" sz="3300" dirty="0"/>
          </a:p>
          <a:p>
            <a:pPr marL="0" lvl="0" indent="0">
              <a:buNone/>
            </a:pPr>
            <a:r>
              <a:rPr lang="mn-MN" altLang="ja-JP" sz="3300" dirty="0"/>
              <a:t>Би хоол хийх дургүй.</a:t>
            </a:r>
            <a:endParaRPr lang="mn-MN" sz="3300" dirty="0"/>
          </a:p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mn-MN" altLang="ja-JP" sz="3300" dirty="0"/>
              <a:t>Ямар жимсэнд дуртай вэ?</a:t>
            </a:r>
            <a:endParaRPr lang="mn-MN" sz="33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872D205-6211-5B12-A5CB-5715D5C78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N" dirty="0"/>
              <a:t>前回の動詞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8634558-8D08-4DFD-0442-EF0CBF723F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013221"/>
              </p:ext>
            </p:extLst>
          </p:nvPr>
        </p:nvGraphicFramePr>
        <p:xfrm>
          <a:off x="1214203" y="1853756"/>
          <a:ext cx="6910467" cy="420114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60461">
                  <a:extLst>
                    <a:ext uri="{9D8B030D-6E8A-4147-A177-3AD203B41FA5}">
                      <a16:colId xmlns:a16="http://schemas.microsoft.com/office/drawing/2014/main" val="1901098822"/>
                    </a:ext>
                  </a:extLst>
                </a:gridCol>
                <a:gridCol w="2425003">
                  <a:extLst>
                    <a:ext uri="{9D8B030D-6E8A-4147-A177-3AD203B41FA5}">
                      <a16:colId xmlns:a16="http://schemas.microsoft.com/office/drawing/2014/main" val="835785329"/>
                    </a:ext>
                  </a:extLst>
                </a:gridCol>
                <a:gridCol w="2425003">
                  <a:extLst>
                    <a:ext uri="{9D8B030D-6E8A-4147-A177-3AD203B41FA5}">
                      <a16:colId xmlns:a16="http://schemas.microsoft.com/office/drawing/2014/main" val="926957635"/>
                    </a:ext>
                  </a:extLst>
                </a:gridCol>
              </a:tblGrid>
              <a:tr h="429893">
                <a:tc>
                  <a:txBody>
                    <a:bodyPr/>
                    <a:lstStyle/>
                    <a:p>
                      <a:r>
                        <a:rPr lang="mn-MN" sz="2200" b="0" dirty="0"/>
                        <a:t>Хийх</a:t>
                      </a:r>
                      <a:endParaRPr lang="en-MN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200" b="0"/>
                        <a:t>ヒー</a:t>
                      </a:r>
                      <a:r>
                        <a:rPr lang="mn-MN" altLang="ja-JP" sz="2200" b="0" dirty="0">
                          <a:solidFill>
                            <a:srgbClr val="FF0000"/>
                          </a:solidFill>
                        </a:rPr>
                        <a:t>х</a:t>
                      </a:r>
                      <a:endParaRPr lang="en-MN" sz="22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200" b="0"/>
                        <a:t>する・作る</a:t>
                      </a:r>
                      <a:endParaRPr lang="en-MN" sz="2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9133468"/>
                  </a:ext>
                </a:extLst>
              </a:tr>
              <a:tr h="429893">
                <a:tc>
                  <a:txBody>
                    <a:bodyPr/>
                    <a:lstStyle/>
                    <a:p>
                      <a:r>
                        <a:rPr lang="mn-MN" sz="2200" b="0" dirty="0"/>
                        <a:t>Явах</a:t>
                      </a:r>
                      <a:endParaRPr lang="en-MN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200" b="0"/>
                        <a:t>ヤワ</a:t>
                      </a:r>
                      <a:r>
                        <a:rPr lang="mn-MN" altLang="ja-JP" sz="2200" b="0" dirty="0">
                          <a:solidFill>
                            <a:srgbClr val="FF0000"/>
                          </a:solidFill>
                        </a:rPr>
                        <a:t>х</a:t>
                      </a:r>
                      <a:endParaRPr lang="en-MN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200" b="0"/>
                        <a:t>行く</a:t>
                      </a:r>
                      <a:endParaRPr lang="en-MN" sz="2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467759"/>
                  </a:ext>
                </a:extLst>
              </a:tr>
              <a:tr h="429893">
                <a:tc>
                  <a:txBody>
                    <a:bodyPr/>
                    <a:lstStyle/>
                    <a:p>
                      <a:r>
                        <a:rPr lang="mn-MN" sz="2200" b="0" dirty="0"/>
                        <a:t>Ирэх</a:t>
                      </a:r>
                      <a:endParaRPr lang="en-MN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200" b="0"/>
                        <a:t>イレ</a:t>
                      </a:r>
                      <a:r>
                        <a:rPr lang="mn-MN" altLang="ja-JP" sz="2200" b="0" dirty="0">
                          <a:solidFill>
                            <a:srgbClr val="FF0000"/>
                          </a:solidFill>
                        </a:rPr>
                        <a:t>х</a:t>
                      </a:r>
                      <a:endParaRPr lang="en-MN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200" b="0"/>
                        <a:t>来る</a:t>
                      </a:r>
                      <a:endParaRPr lang="en-MN" sz="2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659584"/>
                  </a:ext>
                </a:extLst>
              </a:tr>
              <a:tr h="760579">
                <a:tc>
                  <a:txBody>
                    <a:bodyPr/>
                    <a:lstStyle/>
                    <a:p>
                      <a:r>
                        <a:rPr lang="mn-MN" sz="2200" b="0" dirty="0"/>
                        <a:t>Авах</a:t>
                      </a:r>
                      <a:endParaRPr lang="en-MN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200" b="0"/>
                        <a:t>アワ</a:t>
                      </a:r>
                      <a:r>
                        <a:rPr lang="mn-MN" altLang="ja-JP" sz="2200" b="0" dirty="0">
                          <a:solidFill>
                            <a:srgbClr val="FF0000"/>
                          </a:solidFill>
                        </a:rPr>
                        <a:t>х</a:t>
                      </a:r>
                      <a:endParaRPr lang="en-MN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200" b="0"/>
                        <a:t>取る・受け取る・買う</a:t>
                      </a:r>
                      <a:endParaRPr lang="en-MN" sz="2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4716483"/>
                  </a:ext>
                </a:extLst>
              </a:tr>
              <a:tr h="429893">
                <a:tc>
                  <a:txBody>
                    <a:bodyPr/>
                    <a:lstStyle/>
                    <a:p>
                      <a:r>
                        <a:rPr lang="mn-MN" sz="2200" b="0" dirty="0"/>
                        <a:t>Хэлэх</a:t>
                      </a:r>
                      <a:endParaRPr lang="en-MN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200" b="0"/>
                        <a:t>ヘレ</a:t>
                      </a:r>
                      <a:r>
                        <a:rPr lang="mn-MN" altLang="ja-JP" sz="2200" b="0" dirty="0">
                          <a:solidFill>
                            <a:srgbClr val="FF0000"/>
                          </a:solidFill>
                        </a:rPr>
                        <a:t>х</a:t>
                      </a:r>
                      <a:endParaRPr lang="en-MN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200" b="0"/>
                        <a:t>言う・話す</a:t>
                      </a:r>
                      <a:endParaRPr lang="en-MN" sz="2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29431"/>
                  </a:ext>
                </a:extLst>
              </a:tr>
              <a:tr h="429893">
                <a:tc>
                  <a:txBody>
                    <a:bodyPr/>
                    <a:lstStyle/>
                    <a:p>
                      <a:r>
                        <a:rPr lang="mn-MN" sz="2200" b="0" dirty="0"/>
                        <a:t>Харах</a:t>
                      </a:r>
                      <a:endParaRPr lang="en-MN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200" b="0"/>
                        <a:t>ハラ</a:t>
                      </a:r>
                      <a:r>
                        <a:rPr lang="mn-MN" altLang="ja-JP" sz="2200" b="0" dirty="0">
                          <a:solidFill>
                            <a:srgbClr val="FF0000"/>
                          </a:solidFill>
                        </a:rPr>
                        <a:t>х</a:t>
                      </a:r>
                      <a:endParaRPr lang="en-MN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200" b="0"/>
                        <a:t>見る</a:t>
                      </a:r>
                      <a:endParaRPr lang="en-MN" sz="2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209839"/>
                  </a:ext>
                </a:extLst>
              </a:tr>
              <a:tr h="429893">
                <a:tc>
                  <a:txBody>
                    <a:bodyPr/>
                    <a:lstStyle/>
                    <a:p>
                      <a:r>
                        <a:rPr lang="mn-MN" sz="2200" b="0" dirty="0"/>
                        <a:t>Харих</a:t>
                      </a:r>
                      <a:endParaRPr lang="en-MN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200" b="0"/>
                        <a:t>ハリ</a:t>
                      </a:r>
                      <a:r>
                        <a:rPr lang="mn-MN" altLang="ja-JP" sz="2200" b="0" dirty="0">
                          <a:solidFill>
                            <a:srgbClr val="FF0000"/>
                          </a:solidFill>
                        </a:rPr>
                        <a:t>х</a:t>
                      </a:r>
                      <a:endParaRPr lang="en-MN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200" b="0"/>
                        <a:t>帰る</a:t>
                      </a:r>
                      <a:endParaRPr lang="en-MN" sz="2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014111"/>
                  </a:ext>
                </a:extLst>
              </a:tr>
              <a:tr h="429893">
                <a:tc>
                  <a:txBody>
                    <a:bodyPr/>
                    <a:lstStyle/>
                    <a:p>
                      <a:r>
                        <a:rPr lang="mn-MN" sz="2200" b="0" dirty="0"/>
                        <a:t>Идэх</a:t>
                      </a:r>
                      <a:endParaRPr lang="en-MN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200" b="0"/>
                        <a:t>イデ</a:t>
                      </a:r>
                      <a:r>
                        <a:rPr lang="mn-MN" altLang="ja-JP" sz="2200" b="0" dirty="0">
                          <a:solidFill>
                            <a:srgbClr val="FF0000"/>
                          </a:solidFill>
                        </a:rPr>
                        <a:t>х</a:t>
                      </a:r>
                      <a:endParaRPr lang="en-MN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200" b="0"/>
                        <a:t>食べる</a:t>
                      </a:r>
                      <a:endParaRPr lang="en-MN" sz="2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4903096"/>
                  </a:ext>
                </a:extLst>
              </a:tr>
              <a:tr h="429893">
                <a:tc>
                  <a:txBody>
                    <a:bodyPr/>
                    <a:lstStyle/>
                    <a:p>
                      <a:r>
                        <a:rPr lang="mn-MN" sz="2200" b="0" dirty="0"/>
                        <a:t>Уух</a:t>
                      </a:r>
                      <a:endParaRPr lang="en-MN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200" b="0"/>
                        <a:t>ウー</a:t>
                      </a:r>
                      <a:r>
                        <a:rPr lang="mn-MN" altLang="ja-JP" sz="2200" b="0" dirty="0">
                          <a:solidFill>
                            <a:srgbClr val="FF0000"/>
                          </a:solidFill>
                        </a:rPr>
                        <a:t>х</a:t>
                      </a:r>
                      <a:endParaRPr lang="en-MN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200" b="0"/>
                        <a:t>飲む</a:t>
                      </a:r>
                      <a:endParaRPr lang="en-MN" sz="2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18454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500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4">
          <a:extLst>
            <a:ext uri="{FF2B5EF4-FFF2-40B4-BE49-F238E27FC236}">
              <a16:creationId xmlns:a16="http://schemas.microsoft.com/office/drawing/2014/main" id="{FBA6FDAF-C3A0-CBB9-37EE-FFF9C5C6BF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5" name="Google Shape;2595;p36">
            <a:extLst>
              <a:ext uri="{FF2B5EF4-FFF2-40B4-BE49-F238E27FC236}">
                <a16:creationId xmlns:a16="http://schemas.microsoft.com/office/drawing/2014/main" id="{36FFB65E-CCBD-5865-D48D-66C0CA0D6AD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altLang="en-US"/>
              <a:t>前回</a:t>
            </a:r>
            <a:r>
              <a:rPr lang="ja-JP"/>
              <a:t>のフレーズ</a:t>
            </a:r>
            <a:endParaRPr dirty="0"/>
          </a:p>
        </p:txBody>
      </p:sp>
      <p:sp>
        <p:nvSpPr>
          <p:cNvPr id="2596" name="Google Shape;2596;p36">
            <a:extLst>
              <a:ext uri="{FF2B5EF4-FFF2-40B4-BE49-F238E27FC236}">
                <a16:creationId xmlns:a16="http://schemas.microsoft.com/office/drawing/2014/main" id="{87E2D647-4AF2-F434-C73C-21AA00919F7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mn-MN" altLang="ja-JP" sz="4000" dirty="0"/>
              <a:t>Цай уумаар байна уу?</a:t>
            </a:r>
            <a:endParaRPr lang="mn-MN" sz="4000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mn-MN" altLang="ja-JP" sz="4000" dirty="0"/>
              <a:t>Жимс идмээр байна.</a:t>
            </a:r>
            <a:endParaRPr lang="mn-MN" sz="4000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mn-MN" altLang="ja-JP" sz="4000" dirty="0"/>
              <a:t>Байцай идмээргүй байна. </a:t>
            </a:r>
            <a:endParaRPr lang="mn-MN" sz="4000" dirty="0"/>
          </a:p>
        </p:txBody>
      </p:sp>
    </p:spTree>
    <p:extLst>
      <p:ext uri="{BB962C8B-B14F-4D97-AF65-F5344CB8AC3E}">
        <p14:creationId xmlns:p14="http://schemas.microsoft.com/office/powerpoint/2010/main" val="141631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982BC-9502-0F21-8B33-EFC8E5260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N" dirty="0"/>
              <a:t>どっちが使いますか？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5CCE1D-848C-B7AC-75E9-B8A1D2AD9C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重要の点は</a:t>
            </a:r>
            <a:r>
              <a:rPr lang="ja-JP" altLang="en-US"/>
              <a:t>単語の最初の母音。</a:t>
            </a:r>
            <a:endParaRPr lang="en-US" dirty="0"/>
          </a:p>
          <a:p>
            <a:r>
              <a:rPr lang="mn-MN" dirty="0"/>
              <a:t>-маар байна</a:t>
            </a:r>
            <a:r>
              <a:rPr lang="ja-JP" altLang="en-US"/>
              <a:t>　</a:t>
            </a:r>
            <a:r>
              <a:rPr lang="mn-MN" dirty="0"/>
              <a:t>は</a:t>
            </a:r>
            <a:r>
              <a:rPr lang="ja-JP" altLang="en-US"/>
              <a:t>　</a:t>
            </a:r>
            <a:r>
              <a:rPr lang="mn-MN" altLang="ja-JP" dirty="0"/>
              <a:t>А У</a:t>
            </a:r>
            <a:endParaRPr lang="mn-MN" dirty="0"/>
          </a:p>
          <a:p>
            <a:r>
              <a:rPr lang="mn-MN" dirty="0"/>
              <a:t>-мээр байна</a:t>
            </a:r>
            <a:r>
              <a:rPr lang="ja-JP" altLang="en-US"/>
              <a:t>　</a:t>
            </a:r>
            <a:r>
              <a:rPr lang="mn-MN" dirty="0"/>
              <a:t>は</a:t>
            </a:r>
            <a:r>
              <a:rPr lang="ja-JP" altLang="en-US"/>
              <a:t>　</a:t>
            </a:r>
            <a:r>
              <a:rPr lang="mn-MN" altLang="ja-JP" dirty="0"/>
              <a:t>Э И Ү </a:t>
            </a:r>
            <a:endParaRPr lang="mn-MN" dirty="0"/>
          </a:p>
          <a:p>
            <a:r>
              <a:rPr lang="mn-MN" dirty="0"/>
              <a:t>-моор байна</a:t>
            </a:r>
            <a:r>
              <a:rPr lang="ja-JP" altLang="en-US"/>
              <a:t>　は</a:t>
            </a:r>
            <a:r>
              <a:rPr lang="mn-MN" altLang="ja-JP" dirty="0"/>
              <a:t> О</a:t>
            </a:r>
            <a:endParaRPr lang="mn-MN" dirty="0"/>
          </a:p>
          <a:p>
            <a:r>
              <a:rPr lang="mn-MN" dirty="0"/>
              <a:t>-мөөр байна</a:t>
            </a:r>
            <a:r>
              <a:rPr lang="ja-JP" altLang="en-US"/>
              <a:t>　は</a:t>
            </a:r>
            <a:r>
              <a:rPr lang="mn-MN" altLang="ja-JP" dirty="0"/>
              <a:t> Ө </a:t>
            </a:r>
            <a:endParaRPr lang="en-MN" dirty="0"/>
          </a:p>
        </p:txBody>
      </p:sp>
    </p:spTree>
    <p:extLst>
      <p:ext uri="{BB962C8B-B14F-4D97-AF65-F5344CB8AC3E}">
        <p14:creationId xmlns:p14="http://schemas.microsoft.com/office/powerpoint/2010/main" val="120701229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rgbClr val="000000"/>
      </a:dk1>
      <a:lt1>
        <a:srgbClr val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7204</TotalTime>
  <Words>1206</Words>
  <Application>Microsoft Macintosh PowerPoint</Application>
  <PresentationFormat>On-screen Show (4:3)</PresentationFormat>
  <Paragraphs>430</Paragraphs>
  <Slides>28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Aptos Display</vt:lpstr>
      <vt:lpstr>Aptos</vt:lpstr>
      <vt:lpstr>Arial</vt:lpstr>
      <vt:lpstr>Gill Sans</vt:lpstr>
      <vt:lpstr>Gallery</vt:lpstr>
      <vt:lpstr>1_Custom Design</vt:lpstr>
      <vt:lpstr>Custom Design</vt:lpstr>
      <vt:lpstr>モンゴル語</vt:lpstr>
      <vt:lpstr>前回のフレーズ：挨拶 </vt:lpstr>
      <vt:lpstr>前回のワード：飲み物 </vt:lpstr>
      <vt:lpstr>前回のワード </vt:lpstr>
      <vt:lpstr>前回のワード </vt:lpstr>
      <vt:lpstr>前回のフレーズ </vt:lpstr>
      <vt:lpstr>前回の動詞</vt:lpstr>
      <vt:lpstr>前回のフレーズ</vt:lpstr>
      <vt:lpstr>どっちが使いますか？</vt:lpstr>
      <vt:lpstr>今日の授業のテーマ</vt:lpstr>
      <vt:lpstr>数字</vt:lpstr>
      <vt:lpstr>数字</vt:lpstr>
      <vt:lpstr>PowerPoint Presentation</vt:lpstr>
      <vt:lpstr>おいくつですか？</vt:lpstr>
      <vt:lpstr>＿＿歳です。</vt:lpstr>
      <vt:lpstr>日付と月の言い方</vt:lpstr>
      <vt:lpstr> ＿日の言い方</vt:lpstr>
      <vt:lpstr>時間表現：昨日・明日・今日など</vt:lpstr>
      <vt:lpstr>今日は何月何日ですか？</vt:lpstr>
      <vt:lpstr>何時ですか？</vt:lpstr>
      <vt:lpstr>何時ですか？</vt:lpstr>
      <vt:lpstr>答え方</vt:lpstr>
      <vt:lpstr>答え方</vt:lpstr>
      <vt:lpstr>答え方</vt:lpstr>
      <vt:lpstr>一番言いやすい方法</vt:lpstr>
      <vt:lpstr>電話番号 Утасны дугаар</vt:lpstr>
      <vt:lpstr>日本の電話番号の言い方（モンゴル語で）</vt:lpstr>
      <vt:lpstr>電話番号は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Amgalan Dalaizaya</cp:lastModifiedBy>
  <cp:revision>11</cp:revision>
  <dcterms:modified xsi:type="dcterms:W3CDTF">2025-08-05T15:10:32Z</dcterms:modified>
</cp:coreProperties>
</file>