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81" r:id="rId3"/>
    <p:sldId id="266" r:id="rId4"/>
    <p:sldId id="270" r:id="rId5"/>
    <p:sldId id="272" r:id="rId6"/>
    <p:sldId id="265" r:id="rId7"/>
    <p:sldId id="274" r:id="rId8"/>
    <p:sldId id="278" r:id="rId9"/>
    <p:sldId id="279" r:id="rId10"/>
    <p:sldId id="275" r:id="rId11"/>
    <p:sldId id="269" r:id="rId12"/>
    <p:sldId id="271" r:id="rId13"/>
    <p:sldId id="280" r:id="rId14"/>
    <p:sldId id="256" r:id="rId15"/>
    <p:sldId id="263" r:id="rId16"/>
    <p:sldId id="260" r:id="rId17"/>
  </p:sldIdLst>
  <p:sldSz cx="12192000" cy="6858000"/>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216C"/>
    <a:srgbClr val="001545"/>
    <a:srgbClr val="FBFBFD"/>
    <a:srgbClr val="F6F9E7"/>
    <a:srgbClr val="F9F9E5"/>
    <a:srgbClr val="F9FBEF"/>
    <a:srgbClr val="FFF3D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795" autoAdjust="0"/>
    <p:restoredTop sz="94660"/>
  </p:normalViewPr>
  <p:slideViewPr>
    <p:cSldViewPr snapToGrid="0">
      <p:cViewPr varScale="1">
        <p:scale>
          <a:sx n="79" d="100"/>
          <a:sy n="79" d="100"/>
        </p:scale>
        <p:origin x="115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ABD27462-41D3-458C-9CEB-55CAC5B6F8FD}"/>
              </a:ext>
            </a:extLst>
          </p:cNvPr>
          <p:cNvSpPr>
            <a:spLocks noGrp="1"/>
          </p:cNvSpPr>
          <p:nvPr>
            <p:ph type="ctrTitle"/>
          </p:nvPr>
        </p:nvSpPr>
        <p:spPr>
          <a:xfrm>
            <a:off x="1524000" y="1122363"/>
            <a:ext cx="9144000" cy="2387600"/>
          </a:xfrm>
        </p:spPr>
        <p:txBody>
          <a:bodyPr anchor="b"/>
          <a:lstStyle>
            <a:lvl1pPr algn="ctr">
              <a:defRPr sz="6000"/>
            </a:lvl1pPr>
          </a:lstStyle>
          <a:p>
            <a:r>
              <a:rPr lang="ko-KR" altLang="en-US"/>
              <a:t>마스터 제목 스타일 편집</a:t>
            </a:r>
          </a:p>
        </p:txBody>
      </p:sp>
      <p:sp>
        <p:nvSpPr>
          <p:cNvPr id="3" name="부제목 2">
            <a:extLst>
              <a:ext uri="{FF2B5EF4-FFF2-40B4-BE49-F238E27FC236}">
                <a16:creationId xmlns:a16="http://schemas.microsoft.com/office/drawing/2014/main" id="{E19CC6D2-E3B4-44B2-8FB3-CCF25BDABF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a:t>클릭하여 마스터 부제목 스타일 편집</a:t>
            </a:r>
          </a:p>
        </p:txBody>
      </p:sp>
      <p:sp>
        <p:nvSpPr>
          <p:cNvPr id="4" name="날짜 개체 틀 3">
            <a:extLst>
              <a:ext uri="{FF2B5EF4-FFF2-40B4-BE49-F238E27FC236}">
                <a16:creationId xmlns:a16="http://schemas.microsoft.com/office/drawing/2014/main" id="{2114071D-BD67-4957-A015-9D408763CF6C}"/>
              </a:ext>
            </a:extLst>
          </p:cNvPr>
          <p:cNvSpPr>
            <a:spLocks noGrp="1"/>
          </p:cNvSpPr>
          <p:nvPr>
            <p:ph type="dt" sz="half" idx="10"/>
          </p:nvPr>
        </p:nvSpPr>
        <p:spPr/>
        <p:txBody>
          <a:bodyPr/>
          <a:lstStyle/>
          <a:p>
            <a:fld id="{490DBC26-1895-420E-B690-D19FE18246BC}" type="datetimeFigureOut">
              <a:rPr lang="ko-KR" altLang="en-US" smtClean="0"/>
              <a:t>2025-07-21</a:t>
            </a:fld>
            <a:endParaRPr lang="ko-KR" altLang="en-US"/>
          </a:p>
        </p:txBody>
      </p:sp>
      <p:sp>
        <p:nvSpPr>
          <p:cNvPr id="5" name="바닥글 개체 틀 4">
            <a:extLst>
              <a:ext uri="{FF2B5EF4-FFF2-40B4-BE49-F238E27FC236}">
                <a16:creationId xmlns:a16="http://schemas.microsoft.com/office/drawing/2014/main" id="{A9F9F948-E1A6-452E-8868-352C41091499}"/>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A015E604-654F-489D-A0B1-DB339E81FA97}"/>
              </a:ext>
            </a:extLst>
          </p:cNvPr>
          <p:cNvSpPr>
            <a:spLocks noGrp="1"/>
          </p:cNvSpPr>
          <p:nvPr>
            <p:ph type="sldNum" sz="quarter" idx="12"/>
          </p:nvPr>
        </p:nvSpPr>
        <p:spPr/>
        <p:txBody>
          <a:bodyPr/>
          <a:lstStyle/>
          <a:p>
            <a:fld id="{85A66150-2D2F-4754-A59D-3C73E75F4FB0}" type="slidenum">
              <a:rPr lang="ko-KR" altLang="en-US" smtClean="0"/>
              <a:t>‹#›</a:t>
            </a:fld>
            <a:endParaRPr lang="ko-KR" altLang="en-US"/>
          </a:p>
        </p:txBody>
      </p:sp>
    </p:spTree>
    <p:extLst>
      <p:ext uri="{BB962C8B-B14F-4D97-AF65-F5344CB8AC3E}">
        <p14:creationId xmlns:p14="http://schemas.microsoft.com/office/powerpoint/2010/main" val="836723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ABC54CB4-8F6E-45A4-92C5-90B5E255B438}"/>
              </a:ext>
            </a:extLst>
          </p:cNvPr>
          <p:cNvSpPr>
            <a:spLocks noGrp="1"/>
          </p:cNvSpPr>
          <p:nvPr>
            <p:ph type="title"/>
          </p:nvPr>
        </p:nvSpPr>
        <p:spPr/>
        <p:txBody>
          <a:bodyPr/>
          <a:lstStyle/>
          <a:p>
            <a:r>
              <a:rPr lang="ko-KR" altLang="en-US"/>
              <a:t>마스터 제목 스타일 편집</a:t>
            </a:r>
          </a:p>
        </p:txBody>
      </p:sp>
      <p:sp>
        <p:nvSpPr>
          <p:cNvPr id="3" name="세로 텍스트 개체 틀 2">
            <a:extLst>
              <a:ext uri="{FF2B5EF4-FFF2-40B4-BE49-F238E27FC236}">
                <a16:creationId xmlns:a16="http://schemas.microsoft.com/office/drawing/2014/main" id="{93B83947-CCCE-4DC2-B76C-FE895887D2A0}"/>
              </a:ext>
            </a:extLst>
          </p:cNvPr>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a:extLst>
              <a:ext uri="{FF2B5EF4-FFF2-40B4-BE49-F238E27FC236}">
                <a16:creationId xmlns:a16="http://schemas.microsoft.com/office/drawing/2014/main" id="{0F48071F-F457-493E-8D08-283EB47C822C}"/>
              </a:ext>
            </a:extLst>
          </p:cNvPr>
          <p:cNvSpPr>
            <a:spLocks noGrp="1"/>
          </p:cNvSpPr>
          <p:nvPr>
            <p:ph type="dt" sz="half" idx="10"/>
          </p:nvPr>
        </p:nvSpPr>
        <p:spPr/>
        <p:txBody>
          <a:bodyPr/>
          <a:lstStyle/>
          <a:p>
            <a:fld id="{490DBC26-1895-420E-B690-D19FE18246BC}" type="datetimeFigureOut">
              <a:rPr lang="ko-KR" altLang="en-US" smtClean="0"/>
              <a:t>2025-07-21</a:t>
            </a:fld>
            <a:endParaRPr lang="ko-KR" altLang="en-US"/>
          </a:p>
        </p:txBody>
      </p:sp>
      <p:sp>
        <p:nvSpPr>
          <p:cNvPr id="5" name="바닥글 개체 틀 4">
            <a:extLst>
              <a:ext uri="{FF2B5EF4-FFF2-40B4-BE49-F238E27FC236}">
                <a16:creationId xmlns:a16="http://schemas.microsoft.com/office/drawing/2014/main" id="{8A294377-676E-41B5-AFB8-BE0FB88ADFDC}"/>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4404693A-3558-4D18-A731-E4A379E5C3F0}"/>
              </a:ext>
            </a:extLst>
          </p:cNvPr>
          <p:cNvSpPr>
            <a:spLocks noGrp="1"/>
          </p:cNvSpPr>
          <p:nvPr>
            <p:ph type="sldNum" sz="quarter" idx="12"/>
          </p:nvPr>
        </p:nvSpPr>
        <p:spPr/>
        <p:txBody>
          <a:bodyPr/>
          <a:lstStyle/>
          <a:p>
            <a:fld id="{85A66150-2D2F-4754-A59D-3C73E75F4FB0}" type="slidenum">
              <a:rPr lang="ko-KR" altLang="en-US" smtClean="0"/>
              <a:t>‹#›</a:t>
            </a:fld>
            <a:endParaRPr lang="ko-KR" altLang="en-US"/>
          </a:p>
        </p:txBody>
      </p:sp>
    </p:spTree>
    <p:extLst>
      <p:ext uri="{BB962C8B-B14F-4D97-AF65-F5344CB8AC3E}">
        <p14:creationId xmlns:p14="http://schemas.microsoft.com/office/powerpoint/2010/main" val="4146218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a:extLst>
              <a:ext uri="{FF2B5EF4-FFF2-40B4-BE49-F238E27FC236}">
                <a16:creationId xmlns:a16="http://schemas.microsoft.com/office/drawing/2014/main" id="{0A24F80B-34D5-4683-8598-9C174E64F029}"/>
              </a:ext>
            </a:extLst>
          </p:cNvPr>
          <p:cNvSpPr>
            <a:spLocks noGrp="1"/>
          </p:cNvSpPr>
          <p:nvPr>
            <p:ph type="title" orient="vert"/>
          </p:nvPr>
        </p:nvSpPr>
        <p:spPr>
          <a:xfrm>
            <a:off x="8724900" y="365125"/>
            <a:ext cx="2628900" cy="5811838"/>
          </a:xfrm>
        </p:spPr>
        <p:txBody>
          <a:bodyPr vert="eaVert"/>
          <a:lstStyle/>
          <a:p>
            <a:r>
              <a:rPr lang="ko-KR" altLang="en-US"/>
              <a:t>마스터 제목 스타일 편집</a:t>
            </a:r>
          </a:p>
        </p:txBody>
      </p:sp>
      <p:sp>
        <p:nvSpPr>
          <p:cNvPr id="3" name="세로 텍스트 개체 틀 2">
            <a:extLst>
              <a:ext uri="{FF2B5EF4-FFF2-40B4-BE49-F238E27FC236}">
                <a16:creationId xmlns:a16="http://schemas.microsoft.com/office/drawing/2014/main" id="{8FBF8848-74B7-44AE-BD86-5EFCA4789BB8}"/>
              </a:ext>
            </a:extLst>
          </p:cNvPr>
          <p:cNvSpPr>
            <a:spLocks noGrp="1"/>
          </p:cNvSpPr>
          <p:nvPr>
            <p:ph type="body" orient="vert" idx="1"/>
          </p:nvPr>
        </p:nvSpPr>
        <p:spPr>
          <a:xfrm>
            <a:off x="838200" y="365125"/>
            <a:ext cx="7734300"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a:extLst>
              <a:ext uri="{FF2B5EF4-FFF2-40B4-BE49-F238E27FC236}">
                <a16:creationId xmlns:a16="http://schemas.microsoft.com/office/drawing/2014/main" id="{2298485C-3B72-4773-A033-12457E5C4279}"/>
              </a:ext>
            </a:extLst>
          </p:cNvPr>
          <p:cNvSpPr>
            <a:spLocks noGrp="1"/>
          </p:cNvSpPr>
          <p:nvPr>
            <p:ph type="dt" sz="half" idx="10"/>
          </p:nvPr>
        </p:nvSpPr>
        <p:spPr/>
        <p:txBody>
          <a:bodyPr/>
          <a:lstStyle/>
          <a:p>
            <a:fld id="{490DBC26-1895-420E-B690-D19FE18246BC}" type="datetimeFigureOut">
              <a:rPr lang="ko-KR" altLang="en-US" smtClean="0"/>
              <a:t>2025-07-21</a:t>
            </a:fld>
            <a:endParaRPr lang="ko-KR" altLang="en-US"/>
          </a:p>
        </p:txBody>
      </p:sp>
      <p:sp>
        <p:nvSpPr>
          <p:cNvPr id="5" name="바닥글 개체 틀 4">
            <a:extLst>
              <a:ext uri="{FF2B5EF4-FFF2-40B4-BE49-F238E27FC236}">
                <a16:creationId xmlns:a16="http://schemas.microsoft.com/office/drawing/2014/main" id="{EEF70E34-C253-4BCD-8CC2-2B03B3A342EB}"/>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D82EB531-422D-411B-B381-762D3AAC7977}"/>
              </a:ext>
            </a:extLst>
          </p:cNvPr>
          <p:cNvSpPr>
            <a:spLocks noGrp="1"/>
          </p:cNvSpPr>
          <p:nvPr>
            <p:ph type="sldNum" sz="quarter" idx="12"/>
          </p:nvPr>
        </p:nvSpPr>
        <p:spPr/>
        <p:txBody>
          <a:bodyPr/>
          <a:lstStyle/>
          <a:p>
            <a:fld id="{85A66150-2D2F-4754-A59D-3C73E75F4FB0}" type="slidenum">
              <a:rPr lang="ko-KR" altLang="en-US" smtClean="0"/>
              <a:t>‹#›</a:t>
            </a:fld>
            <a:endParaRPr lang="ko-KR" altLang="en-US"/>
          </a:p>
        </p:txBody>
      </p:sp>
    </p:spTree>
    <p:extLst>
      <p:ext uri="{BB962C8B-B14F-4D97-AF65-F5344CB8AC3E}">
        <p14:creationId xmlns:p14="http://schemas.microsoft.com/office/powerpoint/2010/main" val="2163467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43B27412-E0C3-44B0-8CB0-7F7E4D22D0FA}"/>
              </a:ext>
            </a:extLst>
          </p:cNvPr>
          <p:cNvSpPr>
            <a:spLocks noGrp="1"/>
          </p:cNvSpPr>
          <p:nvPr>
            <p:ph type="title"/>
          </p:nvPr>
        </p:nvSpPr>
        <p:spPr/>
        <p:txBody>
          <a:bodyPr/>
          <a:lstStyle/>
          <a:p>
            <a:r>
              <a:rPr lang="ko-KR" altLang="en-US"/>
              <a:t>마스터 제목 스타일 편집</a:t>
            </a:r>
          </a:p>
        </p:txBody>
      </p:sp>
      <p:sp>
        <p:nvSpPr>
          <p:cNvPr id="3" name="내용 개체 틀 2">
            <a:extLst>
              <a:ext uri="{FF2B5EF4-FFF2-40B4-BE49-F238E27FC236}">
                <a16:creationId xmlns:a16="http://schemas.microsoft.com/office/drawing/2014/main" id="{AEB8D16C-A6BC-4C7E-9B5D-0EC86E2209AE}"/>
              </a:ext>
            </a:extLst>
          </p:cNvPr>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a:extLst>
              <a:ext uri="{FF2B5EF4-FFF2-40B4-BE49-F238E27FC236}">
                <a16:creationId xmlns:a16="http://schemas.microsoft.com/office/drawing/2014/main" id="{48C75D8A-456B-4EED-BDC6-449B3DB7DBF7}"/>
              </a:ext>
            </a:extLst>
          </p:cNvPr>
          <p:cNvSpPr>
            <a:spLocks noGrp="1"/>
          </p:cNvSpPr>
          <p:nvPr>
            <p:ph type="dt" sz="half" idx="10"/>
          </p:nvPr>
        </p:nvSpPr>
        <p:spPr/>
        <p:txBody>
          <a:bodyPr/>
          <a:lstStyle/>
          <a:p>
            <a:fld id="{490DBC26-1895-420E-B690-D19FE18246BC}" type="datetimeFigureOut">
              <a:rPr lang="ko-KR" altLang="en-US" smtClean="0"/>
              <a:t>2025-07-21</a:t>
            </a:fld>
            <a:endParaRPr lang="ko-KR" altLang="en-US"/>
          </a:p>
        </p:txBody>
      </p:sp>
      <p:sp>
        <p:nvSpPr>
          <p:cNvPr id="5" name="바닥글 개체 틀 4">
            <a:extLst>
              <a:ext uri="{FF2B5EF4-FFF2-40B4-BE49-F238E27FC236}">
                <a16:creationId xmlns:a16="http://schemas.microsoft.com/office/drawing/2014/main" id="{BC9FB81B-525A-4656-8B4C-D1B1A72C5200}"/>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F9B45285-7F21-42F6-B46A-AB6DAB1CBB91}"/>
              </a:ext>
            </a:extLst>
          </p:cNvPr>
          <p:cNvSpPr>
            <a:spLocks noGrp="1"/>
          </p:cNvSpPr>
          <p:nvPr>
            <p:ph type="sldNum" sz="quarter" idx="12"/>
          </p:nvPr>
        </p:nvSpPr>
        <p:spPr/>
        <p:txBody>
          <a:bodyPr/>
          <a:lstStyle/>
          <a:p>
            <a:fld id="{85A66150-2D2F-4754-A59D-3C73E75F4FB0}" type="slidenum">
              <a:rPr lang="ko-KR" altLang="en-US" smtClean="0"/>
              <a:t>‹#›</a:t>
            </a:fld>
            <a:endParaRPr lang="ko-KR" altLang="en-US"/>
          </a:p>
        </p:txBody>
      </p:sp>
    </p:spTree>
    <p:extLst>
      <p:ext uri="{BB962C8B-B14F-4D97-AF65-F5344CB8AC3E}">
        <p14:creationId xmlns:p14="http://schemas.microsoft.com/office/powerpoint/2010/main" val="2880597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4920AE90-FC4B-44EF-AAA5-C38EE6C72133}"/>
              </a:ext>
            </a:extLst>
          </p:cNvPr>
          <p:cNvSpPr>
            <a:spLocks noGrp="1"/>
          </p:cNvSpPr>
          <p:nvPr>
            <p:ph type="title"/>
          </p:nvPr>
        </p:nvSpPr>
        <p:spPr>
          <a:xfrm>
            <a:off x="831850" y="1709738"/>
            <a:ext cx="10515600" cy="2852737"/>
          </a:xfrm>
        </p:spPr>
        <p:txBody>
          <a:bodyPr anchor="b"/>
          <a:lstStyle>
            <a:lvl1pPr>
              <a:defRPr sz="6000"/>
            </a:lvl1pPr>
          </a:lstStyle>
          <a:p>
            <a:r>
              <a:rPr lang="ko-KR" altLang="en-US"/>
              <a:t>마스터 제목 스타일 편집</a:t>
            </a:r>
          </a:p>
        </p:txBody>
      </p:sp>
      <p:sp>
        <p:nvSpPr>
          <p:cNvPr id="3" name="텍스트 개체 틀 2">
            <a:extLst>
              <a:ext uri="{FF2B5EF4-FFF2-40B4-BE49-F238E27FC236}">
                <a16:creationId xmlns:a16="http://schemas.microsoft.com/office/drawing/2014/main" id="{2E4D42E8-4F76-45BD-9EA8-94BAB38D31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 편집</a:t>
            </a:r>
          </a:p>
        </p:txBody>
      </p:sp>
      <p:sp>
        <p:nvSpPr>
          <p:cNvPr id="4" name="날짜 개체 틀 3">
            <a:extLst>
              <a:ext uri="{FF2B5EF4-FFF2-40B4-BE49-F238E27FC236}">
                <a16:creationId xmlns:a16="http://schemas.microsoft.com/office/drawing/2014/main" id="{3E4E930F-0C28-43B2-B150-03E7C2001CBD}"/>
              </a:ext>
            </a:extLst>
          </p:cNvPr>
          <p:cNvSpPr>
            <a:spLocks noGrp="1"/>
          </p:cNvSpPr>
          <p:nvPr>
            <p:ph type="dt" sz="half" idx="10"/>
          </p:nvPr>
        </p:nvSpPr>
        <p:spPr/>
        <p:txBody>
          <a:bodyPr/>
          <a:lstStyle/>
          <a:p>
            <a:fld id="{490DBC26-1895-420E-B690-D19FE18246BC}" type="datetimeFigureOut">
              <a:rPr lang="ko-KR" altLang="en-US" smtClean="0"/>
              <a:t>2025-07-21</a:t>
            </a:fld>
            <a:endParaRPr lang="ko-KR" altLang="en-US"/>
          </a:p>
        </p:txBody>
      </p:sp>
      <p:sp>
        <p:nvSpPr>
          <p:cNvPr id="5" name="바닥글 개체 틀 4">
            <a:extLst>
              <a:ext uri="{FF2B5EF4-FFF2-40B4-BE49-F238E27FC236}">
                <a16:creationId xmlns:a16="http://schemas.microsoft.com/office/drawing/2014/main" id="{B66142D5-A26B-4922-88D9-28F502531692}"/>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60CD311E-E492-4CF6-8420-C15F4EBE84B2}"/>
              </a:ext>
            </a:extLst>
          </p:cNvPr>
          <p:cNvSpPr>
            <a:spLocks noGrp="1"/>
          </p:cNvSpPr>
          <p:nvPr>
            <p:ph type="sldNum" sz="quarter" idx="12"/>
          </p:nvPr>
        </p:nvSpPr>
        <p:spPr/>
        <p:txBody>
          <a:bodyPr/>
          <a:lstStyle/>
          <a:p>
            <a:fld id="{85A66150-2D2F-4754-A59D-3C73E75F4FB0}" type="slidenum">
              <a:rPr lang="ko-KR" altLang="en-US" smtClean="0"/>
              <a:t>‹#›</a:t>
            </a:fld>
            <a:endParaRPr lang="ko-KR" altLang="en-US"/>
          </a:p>
        </p:txBody>
      </p:sp>
    </p:spTree>
    <p:extLst>
      <p:ext uri="{BB962C8B-B14F-4D97-AF65-F5344CB8AC3E}">
        <p14:creationId xmlns:p14="http://schemas.microsoft.com/office/powerpoint/2010/main" val="2526169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5E35A1C7-A4C2-4FAF-A05E-3CFBBCBE1164}"/>
              </a:ext>
            </a:extLst>
          </p:cNvPr>
          <p:cNvSpPr>
            <a:spLocks noGrp="1"/>
          </p:cNvSpPr>
          <p:nvPr>
            <p:ph type="title"/>
          </p:nvPr>
        </p:nvSpPr>
        <p:spPr/>
        <p:txBody>
          <a:bodyPr/>
          <a:lstStyle/>
          <a:p>
            <a:r>
              <a:rPr lang="ko-KR" altLang="en-US"/>
              <a:t>마스터 제목 스타일 편집</a:t>
            </a:r>
          </a:p>
        </p:txBody>
      </p:sp>
      <p:sp>
        <p:nvSpPr>
          <p:cNvPr id="3" name="내용 개체 틀 2">
            <a:extLst>
              <a:ext uri="{FF2B5EF4-FFF2-40B4-BE49-F238E27FC236}">
                <a16:creationId xmlns:a16="http://schemas.microsoft.com/office/drawing/2014/main" id="{ADB3CB12-F42A-4A75-9E1B-BB25355EBF0B}"/>
              </a:ext>
            </a:extLst>
          </p:cNvPr>
          <p:cNvSpPr>
            <a:spLocks noGrp="1"/>
          </p:cNvSpPr>
          <p:nvPr>
            <p:ph sz="half" idx="1"/>
          </p:nvPr>
        </p:nvSpPr>
        <p:spPr>
          <a:xfrm>
            <a:off x="838200" y="1825625"/>
            <a:ext cx="51816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a:extLst>
              <a:ext uri="{FF2B5EF4-FFF2-40B4-BE49-F238E27FC236}">
                <a16:creationId xmlns:a16="http://schemas.microsoft.com/office/drawing/2014/main" id="{BDDF50C6-5C30-455F-B914-EAED886A79BA}"/>
              </a:ext>
            </a:extLst>
          </p:cNvPr>
          <p:cNvSpPr>
            <a:spLocks noGrp="1"/>
          </p:cNvSpPr>
          <p:nvPr>
            <p:ph sz="half" idx="2"/>
          </p:nvPr>
        </p:nvSpPr>
        <p:spPr>
          <a:xfrm>
            <a:off x="6172200" y="1825625"/>
            <a:ext cx="51816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a:extLst>
              <a:ext uri="{FF2B5EF4-FFF2-40B4-BE49-F238E27FC236}">
                <a16:creationId xmlns:a16="http://schemas.microsoft.com/office/drawing/2014/main" id="{C6B29CD7-D386-4C9F-BF32-8766F8362B0D}"/>
              </a:ext>
            </a:extLst>
          </p:cNvPr>
          <p:cNvSpPr>
            <a:spLocks noGrp="1"/>
          </p:cNvSpPr>
          <p:nvPr>
            <p:ph type="dt" sz="half" idx="10"/>
          </p:nvPr>
        </p:nvSpPr>
        <p:spPr/>
        <p:txBody>
          <a:bodyPr/>
          <a:lstStyle/>
          <a:p>
            <a:fld id="{490DBC26-1895-420E-B690-D19FE18246BC}" type="datetimeFigureOut">
              <a:rPr lang="ko-KR" altLang="en-US" smtClean="0"/>
              <a:t>2025-07-21</a:t>
            </a:fld>
            <a:endParaRPr lang="ko-KR" altLang="en-US"/>
          </a:p>
        </p:txBody>
      </p:sp>
      <p:sp>
        <p:nvSpPr>
          <p:cNvPr id="6" name="바닥글 개체 틀 5">
            <a:extLst>
              <a:ext uri="{FF2B5EF4-FFF2-40B4-BE49-F238E27FC236}">
                <a16:creationId xmlns:a16="http://schemas.microsoft.com/office/drawing/2014/main" id="{ACB4DE55-DA63-4D1E-8CBD-0A3391F309CF}"/>
              </a:ext>
            </a:extLst>
          </p:cNvPr>
          <p:cNvSpPr>
            <a:spLocks noGrp="1"/>
          </p:cNvSpPr>
          <p:nvPr>
            <p:ph type="ftr" sz="quarter" idx="11"/>
          </p:nvPr>
        </p:nvSpPr>
        <p:spPr/>
        <p:txBody>
          <a:bodyPr/>
          <a:lstStyle/>
          <a:p>
            <a:endParaRPr lang="ko-KR" altLang="en-US"/>
          </a:p>
        </p:txBody>
      </p:sp>
      <p:sp>
        <p:nvSpPr>
          <p:cNvPr id="7" name="슬라이드 번호 개체 틀 6">
            <a:extLst>
              <a:ext uri="{FF2B5EF4-FFF2-40B4-BE49-F238E27FC236}">
                <a16:creationId xmlns:a16="http://schemas.microsoft.com/office/drawing/2014/main" id="{BA247CD5-AA3C-4728-BEBC-DB6BEE1FADC4}"/>
              </a:ext>
            </a:extLst>
          </p:cNvPr>
          <p:cNvSpPr>
            <a:spLocks noGrp="1"/>
          </p:cNvSpPr>
          <p:nvPr>
            <p:ph type="sldNum" sz="quarter" idx="12"/>
          </p:nvPr>
        </p:nvSpPr>
        <p:spPr/>
        <p:txBody>
          <a:bodyPr/>
          <a:lstStyle/>
          <a:p>
            <a:fld id="{85A66150-2D2F-4754-A59D-3C73E75F4FB0}" type="slidenum">
              <a:rPr lang="ko-KR" altLang="en-US" smtClean="0"/>
              <a:t>‹#›</a:t>
            </a:fld>
            <a:endParaRPr lang="ko-KR" altLang="en-US"/>
          </a:p>
        </p:txBody>
      </p:sp>
    </p:spTree>
    <p:extLst>
      <p:ext uri="{BB962C8B-B14F-4D97-AF65-F5344CB8AC3E}">
        <p14:creationId xmlns:p14="http://schemas.microsoft.com/office/powerpoint/2010/main" val="610035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D47BA2A7-C670-4F7D-9347-16DA60189495}"/>
              </a:ext>
            </a:extLst>
          </p:cNvPr>
          <p:cNvSpPr>
            <a:spLocks noGrp="1"/>
          </p:cNvSpPr>
          <p:nvPr>
            <p:ph type="title"/>
          </p:nvPr>
        </p:nvSpPr>
        <p:spPr>
          <a:xfrm>
            <a:off x="839788" y="365125"/>
            <a:ext cx="10515600" cy="1325563"/>
          </a:xfrm>
        </p:spPr>
        <p:txBody>
          <a:bodyPr/>
          <a:lstStyle/>
          <a:p>
            <a:r>
              <a:rPr lang="ko-KR" altLang="en-US"/>
              <a:t>마스터 제목 스타일 편집</a:t>
            </a:r>
          </a:p>
        </p:txBody>
      </p:sp>
      <p:sp>
        <p:nvSpPr>
          <p:cNvPr id="3" name="텍스트 개체 틀 2">
            <a:extLst>
              <a:ext uri="{FF2B5EF4-FFF2-40B4-BE49-F238E27FC236}">
                <a16:creationId xmlns:a16="http://schemas.microsoft.com/office/drawing/2014/main" id="{5D6DCDF8-1266-44F9-9108-E1444A85C0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4" name="내용 개체 틀 3">
            <a:extLst>
              <a:ext uri="{FF2B5EF4-FFF2-40B4-BE49-F238E27FC236}">
                <a16:creationId xmlns:a16="http://schemas.microsoft.com/office/drawing/2014/main" id="{5017408D-9058-4EBF-B62C-B1D2A78D5753}"/>
              </a:ext>
            </a:extLst>
          </p:cNvPr>
          <p:cNvSpPr>
            <a:spLocks noGrp="1"/>
          </p:cNvSpPr>
          <p:nvPr>
            <p:ph sz="half" idx="2"/>
          </p:nvPr>
        </p:nvSpPr>
        <p:spPr>
          <a:xfrm>
            <a:off x="839788" y="2505075"/>
            <a:ext cx="5157787"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a:extLst>
              <a:ext uri="{FF2B5EF4-FFF2-40B4-BE49-F238E27FC236}">
                <a16:creationId xmlns:a16="http://schemas.microsoft.com/office/drawing/2014/main" id="{E90B113E-7EED-4868-AFD3-6C85836F4D9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6" name="내용 개체 틀 5">
            <a:extLst>
              <a:ext uri="{FF2B5EF4-FFF2-40B4-BE49-F238E27FC236}">
                <a16:creationId xmlns:a16="http://schemas.microsoft.com/office/drawing/2014/main" id="{02C2B519-EFCF-41A5-9438-629606ACB4E7}"/>
              </a:ext>
            </a:extLst>
          </p:cNvPr>
          <p:cNvSpPr>
            <a:spLocks noGrp="1"/>
          </p:cNvSpPr>
          <p:nvPr>
            <p:ph sz="quarter" idx="4"/>
          </p:nvPr>
        </p:nvSpPr>
        <p:spPr>
          <a:xfrm>
            <a:off x="6172200" y="2505075"/>
            <a:ext cx="5183188"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a:extLst>
              <a:ext uri="{FF2B5EF4-FFF2-40B4-BE49-F238E27FC236}">
                <a16:creationId xmlns:a16="http://schemas.microsoft.com/office/drawing/2014/main" id="{D83DE2E4-4229-4BEF-8B15-F688E893667F}"/>
              </a:ext>
            </a:extLst>
          </p:cNvPr>
          <p:cNvSpPr>
            <a:spLocks noGrp="1"/>
          </p:cNvSpPr>
          <p:nvPr>
            <p:ph type="dt" sz="half" idx="10"/>
          </p:nvPr>
        </p:nvSpPr>
        <p:spPr/>
        <p:txBody>
          <a:bodyPr/>
          <a:lstStyle/>
          <a:p>
            <a:fld id="{490DBC26-1895-420E-B690-D19FE18246BC}" type="datetimeFigureOut">
              <a:rPr lang="ko-KR" altLang="en-US" smtClean="0"/>
              <a:t>2025-07-21</a:t>
            </a:fld>
            <a:endParaRPr lang="ko-KR" altLang="en-US"/>
          </a:p>
        </p:txBody>
      </p:sp>
      <p:sp>
        <p:nvSpPr>
          <p:cNvPr id="8" name="바닥글 개체 틀 7">
            <a:extLst>
              <a:ext uri="{FF2B5EF4-FFF2-40B4-BE49-F238E27FC236}">
                <a16:creationId xmlns:a16="http://schemas.microsoft.com/office/drawing/2014/main" id="{89B80116-0A78-42DD-99DD-BD2214E2365A}"/>
              </a:ext>
            </a:extLst>
          </p:cNvPr>
          <p:cNvSpPr>
            <a:spLocks noGrp="1"/>
          </p:cNvSpPr>
          <p:nvPr>
            <p:ph type="ftr" sz="quarter" idx="11"/>
          </p:nvPr>
        </p:nvSpPr>
        <p:spPr/>
        <p:txBody>
          <a:bodyPr/>
          <a:lstStyle/>
          <a:p>
            <a:endParaRPr lang="ko-KR" altLang="en-US"/>
          </a:p>
        </p:txBody>
      </p:sp>
      <p:sp>
        <p:nvSpPr>
          <p:cNvPr id="9" name="슬라이드 번호 개체 틀 8">
            <a:extLst>
              <a:ext uri="{FF2B5EF4-FFF2-40B4-BE49-F238E27FC236}">
                <a16:creationId xmlns:a16="http://schemas.microsoft.com/office/drawing/2014/main" id="{0C5FA250-4442-426C-91E4-A5913BFAB877}"/>
              </a:ext>
            </a:extLst>
          </p:cNvPr>
          <p:cNvSpPr>
            <a:spLocks noGrp="1"/>
          </p:cNvSpPr>
          <p:nvPr>
            <p:ph type="sldNum" sz="quarter" idx="12"/>
          </p:nvPr>
        </p:nvSpPr>
        <p:spPr/>
        <p:txBody>
          <a:bodyPr/>
          <a:lstStyle/>
          <a:p>
            <a:fld id="{85A66150-2D2F-4754-A59D-3C73E75F4FB0}" type="slidenum">
              <a:rPr lang="ko-KR" altLang="en-US" smtClean="0"/>
              <a:t>‹#›</a:t>
            </a:fld>
            <a:endParaRPr lang="ko-KR" altLang="en-US"/>
          </a:p>
        </p:txBody>
      </p:sp>
    </p:spTree>
    <p:extLst>
      <p:ext uri="{BB962C8B-B14F-4D97-AF65-F5344CB8AC3E}">
        <p14:creationId xmlns:p14="http://schemas.microsoft.com/office/powerpoint/2010/main" val="3109833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6E5A1140-74D3-4C9F-AC28-E5F182227A39}"/>
              </a:ext>
            </a:extLst>
          </p:cNvPr>
          <p:cNvSpPr>
            <a:spLocks noGrp="1"/>
          </p:cNvSpPr>
          <p:nvPr>
            <p:ph type="title"/>
          </p:nvPr>
        </p:nvSpPr>
        <p:spPr/>
        <p:txBody>
          <a:bodyPr/>
          <a:lstStyle/>
          <a:p>
            <a:r>
              <a:rPr lang="ko-KR" altLang="en-US"/>
              <a:t>마스터 제목 스타일 편집</a:t>
            </a:r>
          </a:p>
        </p:txBody>
      </p:sp>
      <p:sp>
        <p:nvSpPr>
          <p:cNvPr id="3" name="날짜 개체 틀 2">
            <a:extLst>
              <a:ext uri="{FF2B5EF4-FFF2-40B4-BE49-F238E27FC236}">
                <a16:creationId xmlns:a16="http://schemas.microsoft.com/office/drawing/2014/main" id="{B5B53D08-650C-45D0-854A-CD125705A66D}"/>
              </a:ext>
            </a:extLst>
          </p:cNvPr>
          <p:cNvSpPr>
            <a:spLocks noGrp="1"/>
          </p:cNvSpPr>
          <p:nvPr>
            <p:ph type="dt" sz="half" idx="10"/>
          </p:nvPr>
        </p:nvSpPr>
        <p:spPr/>
        <p:txBody>
          <a:bodyPr/>
          <a:lstStyle/>
          <a:p>
            <a:fld id="{490DBC26-1895-420E-B690-D19FE18246BC}" type="datetimeFigureOut">
              <a:rPr lang="ko-KR" altLang="en-US" smtClean="0"/>
              <a:t>2025-07-21</a:t>
            </a:fld>
            <a:endParaRPr lang="ko-KR" altLang="en-US"/>
          </a:p>
        </p:txBody>
      </p:sp>
      <p:sp>
        <p:nvSpPr>
          <p:cNvPr id="4" name="바닥글 개체 틀 3">
            <a:extLst>
              <a:ext uri="{FF2B5EF4-FFF2-40B4-BE49-F238E27FC236}">
                <a16:creationId xmlns:a16="http://schemas.microsoft.com/office/drawing/2014/main" id="{1F3D3342-BDC4-4355-A8E9-1A55CFB998A2}"/>
              </a:ext>
            </a:extLst>
          </p:cNvPr>
          <p:cNvSpPr>
            <a:spLocks noGrp="1"/>
          </p:cNvSpPr>
          <p:nvPr>
            <p:ph type="ftr" sz="quarter" idx="11"/>
          </p:nvPr>
        </p:nvSpPr>
        <p:spPr/>
        <p:txBody>
          <a:bodyPr/>
          <a:lstStyle/>
          <a:p>
            <a:endParaRPr lang="ko-KR" altLang="en-US"/>
          </a:p>
        </p:txBody>
      </p:sp>
      <p:sp>
        <p:nvSpPr>
          <p:cNvPr id="5" name="슬라이드 번호 개체 틀 4">
            <a:extLst>
              <a:ext uri="{FF2B5EF4-FFF2-40B4-BE49-F238E27FC236}">
                <a16:creationId xmlns:a16="http://schemas.microsoft.com/office/drawing/2014/main" id="{FF43E1DD-4B7D-4785-A339-4410195C30E0}"/>
              </a:ext>
            </a:extLst>
          </p:cNvPr>
          <p:cNvSpPr>
            <a:spLocks noGrp="1"/>
          </p:cNvSpPr>
          <p:nvPr>
            <p:ph type="sldNum" sz="quarter" idx="12"/>
          </p:nvPr>
        </p:nvSpPr>
        <p:spPr/>
        <p:txBody>
          <a:bodyPr/>
          <a:lstStyle/>
          <a:p>
            <a:fld id="{85A66150-2D2F-4754-A59D-3C73E75F4FB0}" type="slidenum">
              <a:rPr lang="ko-KR" altLang="en-US" smtClean="0"/>
              <a:t>‹#›</a:t>
            </a:fld>
            <a:endParaRPr lang="ko-KR" altLang="en-US"/>
          </a:p>
        </p:txBody>
      </p:sp>
    </p:spTree>
    <p:extLst>
      <p:ext uri="{BB962C8B-B14F-4D97-AF65-F5344CB8AC3E}">
        <p14:creationId xmlns:p14="http://schemas.microsoft.com/office/powerpoint/2010/main" val="2360363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a:extLst>
              <a:ext uri="{FF2B5EF4-FFF2-40B4-BE49-F238E27FC236}">
                <a16:creationId xmlns:a16="http://schemas.microsoft.com/office/drawing/2014/main" id="{58EC3F42-FB5F-4B4E-AB67-CA733C59AD1D}"/>
              </a:ext>
            </a:extLst>
          </p:cNvPr>
          <p:cNvSpPr>
            <a:spLocks noGrp="1"/>
          </p:cNvSpPr>
          <p:nvPr>
            <p:ph type="dt" sz="half" idx="10"/>
          </p:nvPr>
        </p:nvSpPr>
        <p:spPr/>
        <p:txBody>
          <a:bodyPr/>
          <a:lstStyle/>
          <a:p>
            <a:fld id="{490DBC26-1895-420E-B690-D19FE18246BC}" type="datetimeFigureOut">
              <a:rPr lang="ko-KR" altLang="en-US" smtClean="0"/>
              <a:t>2025-07-21</a:t>
            </a:fld>
            <a:endParaRPr lang="ko-KR" altLang="en-US"/>
          </a:p>
        </p:txBody>
      </p:sp>
      <p:sp>
        <p:nvSpPr>
          <p:cNvPr id="3" name="바닥글 개체 틀 2">
            <a:extLst>
              <a:ext uri="{FF2B5EF4-FFF2-40B4-BE49-F238E27FC236}">
                <a16:creationId xmlns:a16="http://schemas.microsoft.com/office/drawing/2014/main" id="{69CD58AB-35CE-4903-9FA8-22120CBA3514}"/>
              </a:ext>
            </a:extLst>
          </p:cNvPr>
          <p:cNvSpPr>
            <a:spLocks noGrp="1"/>
          </p:cNvSpPr>
          <p:nvPr>
            <p:ph type="ftr" sz="quarter" idx="11"/>
          </p:nvPr>
        </p:nvSpPr>
        <p:spPr/>
        <p:txBody>
          <a:bodyPr/>
          <a:lstStyle/>
          <a:p>
            <a:endParaRPr lang="ko-KR" altLang="en-US"/>
          </a:p>
        </p:txBody>
      </p:sp>
      <p:sp>
        <p:nvSpPr>
          <p:cNvPr id="4" name="슬라이드 번호 개체 틀 3">
            <a:extLst>
              <a:ext uri="{FF2B5EF4-FFF2-40B4-BE49-F238E27FC236}">
                <a16:creationId xmlns:a16="http://schemas.microsoft.com/office/drawing/2014/main" id="{25ED04CD-7680-4474-BC19-7EF613943819}"/>
              </a:ext>
            </a:extLst>
          </p:cNvPr>
          <p:cNvSpPr>
            <a:spLocks noGrp="1"/>
          </p:cNvSpPr>
          <p:nvPr>
            <p:ph type="sldNum" sz="quarter" idx="12"/>
          </p:nvPr>
        </p:nvSpPr>
        <p:spPr/>
        <p:txBody>
          <a:bodyPr/>
          <a:lstStyle/>
          <a:p>
            <a:fld id="{85A66150-2D2F-4754-A59D-3C73E75F4FB0}" type="slidenum">
              <a:rPr lang="ko-KR" altLang="en-US" smtClean="0"/>
              <a:t>‹#›</a:t>
            </a:fld>
            <a:endParaRPr lang="ko-KR" altLang="en-US"/>
          </a:p>
        </p:txBody>
      </p:sp>
    </p:spTree>
    <p:extLst>
      <p:ext uri="{BB962C8B-B14F-4D97-AF65-F5344CB8AC3E}">
        <p14:creationId xmlns:p14="http://schemas.microsoft.com/office/powerpoint/2010/main" val="2284775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A32C8542-06AC-48ED-8BCB-02C1E560C375}"/>
              </a:ext>
            </a:extLst>
          </p:cNvPr>
          <p:cNvSpPr>
            <a:spLocks noGrp="1"/>
          </p:cNvSpPr>
          <p:nvPr>
            <p:ph type="title"/>
          </p:nvPr>
        </p:nvSpPr>
        <p:spPr>
          <a:xfrm>
            <a:off x="839788" y="457200"/>
            <a:ext cx="3932237" cy="1600200"/>
          </a:xfrm>
        </p:spPr>
        <p:txBody>
          <a:bodyPr anchor="b"/>
          <a:lstStyle>
            <a:lvl1pPr>
              <a:defRPr sz="3200"/>
            </a:lvl1pPr>
          </a:lstStyle>
          <a:p>
            <a:r>
              <a:rPr lang="ko-KR" altLang="en-US"/>
              <a:t>마스터 제목 스타일 편집</a:t>
            </a:r>
          </a:p>
        </p:txBody>
      </p:sp>
      <p:sp>
        <p:nvSpPr>
          <p:cNvPr id="3" name="내용 개체 틀 2">
            <a:extLst>
              <a:ext uri="{FF2B5EF4-FFF2-40B4-BE49-F238E27FC236}">
                <a16:creationId xmlns:a16="http://schemas.microsoft.com/office/drawing/2014/main" id="{7F210178-F2DB-455E-BE6C-1912408350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a:extLst>
              <a:ext uri="{FF2B5EF4-FFF2-40B4-BE49-F238E27FC236}">
                <a16:creationId xmlns:a16="http://schemas.microsoft.com/office/drawing/2014/main" id="{A06C522A-5AE9-4A6C-91D6-99EF80DF3C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날짜 개체 틀 4">
            <a:extLst>
              <a:ext uri="{FF2B5EF4-FFF2-40B4-BE49-F238E27FC236}">
                <a16:creationId xmlns:a16="http://schemas.microsoft.com/office/drawing/2014/main" id="{4E138CE3-469E-4BE0-910C-AD0F88993066}"/>
              </a:ext>
            </a:extLst>
          </p:cNvPr>
          <p:cNvSpPr>
            <a:spLocks noGrp="1"/>
          </p:cNvSpPr>
          <p:nvPr>
            <p:ph type="dt" sz="half" idx="10"/>
          </p:nvPr>
        </p:nvSpPr>
        <p:spPr/>
        <p:txBody>
          <a:bodyPr/>
          <a:lstStyle/>
          <a:p>
            <a:fld id="{490DBC26-1895-420E-B690-D19FE18246BC}" type="datetimeFigureOut">
              <a:rPr lang="ko-KR" altLang="en-US" smtClean="0"/>
              <a:t>2025-07-21</a:t>
            </a:fld>
            <a:endParaRPr lang="ko-KR" altLang="en-US"/>
          </a:p>
        </p:txBody>
      </p:sp>
      <p:sp>
        <p:nvSpPr>
          <p:cNvPr id="6" name="바닥글 개체 틀 5">
            <a:extLst>
              <a:ext uri="{FF2B5EF4-FFF2-40B4-BE49-F238E27FC236}">
                <a16:creationId xmlns:a16="http://schemas.microsoft.com/office/drawing/2014/main" id="{91F25591-53A7-4CAC-9B5B-17DE593CD3BD}"/>
              </a:ext>
            </a:extLst>
          </p:cNvPr>
          <p:cNvSpPr>
            <a:spLocks noGrp="1"/>
          </p:cNvSpPr>
          <p:nvPr>
            <p:ph type="ftr" sz="quarter" idx="11"/>
          </p:nvPr>
        </p:nvSpPr>
        <p:spPr/>
        <p:txBody>
          <a:bodyPr/>
          <a:lstStyle/>
          <a:p>
            <a:endParaRPr lang="ko-KR" altLang="en-US"/>
          </a:p>
        </p:txBody>
      </p:sp>
      <p:sp>
        <p:nvSpPr>
          <p:cNvPr id="7" name="슬라이드 번호 개체 틀 6">
            <a:extLst>
              <a:ext uri="{FF2B5EF4-FFF2-40B4-BE49-F238E27FC236}">
                <a16:creationId xmlns:a16="http://schemas.microsoft.com/office/drawing/2014/main" id="{12820157-53CF-4E83-A9D5-18B40EE0CB03}"/>
              </a:ext>
            </a:extLst>
          </p:cNvPr>
          <p:cNvSpPr>
            <a:spLocks noGrp="1"/>
          </p:cNvSpPr>
          <p:nvPr>
            <p:ph type="sldNum" sz="quarter" idx="12"/>
          </p:nvPr>
        </p:nvSpPr>
        <p:spPr/>
        <p:txBody>
          <a:bodyPr/>
          <a:lstStyle/>
          <a:p>
            <a:fld id="{85A66150-2D2F-4754-A59D-3C73E75F4FB0}" type="slidenum">
              <a:rPr lang="ko-KR" altLang="en-US" smtClean="0"/>
              <a:t>‹#›</a:t>
            </a:fld>
            <a:endParaRPr lang="ko-KR" altLang="en-US"/>
          </a:p>
        </p:txBody>
      </p:sp>
    </p:spTree>
    <p:extLst>
      <p:ext uri="{BB962C8B-B14F-4D97-AF65-F5344CB8AC3E}">
        <p14:creationId xmlns:p14="http://schemas.microsoft.com/office/powerpoint/2010/main" val="1086900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4593F667-6125-4304-B5EB-26A71074FB11}"/>
              </a:ext>
            </a:extLst>
          </p:cNvPr>
          <p:cNvSpPr>
            <a:spLocks noGrp="1"/>
          </p:cNvSpPr>
          <p:nvPr>
            <p:ph type="title"/>
          </p:nvPr>
        </p:nvSpPr>
        <p:spPr>
          <a:xfrm>
            <a:off x="839788" y="457200"/>
            <a:ext cx="3932237" cy="1600200"/>
          </a:xfrm>
        </p:spPr>
        <p:txBody>
          <a:bodyPr anchor="b"/>
          <a:lstStyle>
            <a:lvl1pPr>
              <a:defRPr sz="3200"/>
            </a:lvl1pPr>
          </a:lstStyle>
          <a:p>
            <a:r>
              <a:rPr lang="ko-KR" altLang="en-US"/>
              <a:t>마스터 제목 스타일 편집</a:t>
            </a:r>
          </a:p>
        </p:txBody>
      </p:sp>
      <p:sp>
        <p:nvSpPr>
          <p:cNvPr id="3" name="그림 개체 틀 2">
            <a:extLst>
              <a:ext uri="{FF2B5EF4-FFF2-40B4-BE49-F238E27FC236}">
                <a16:creationId xmlns:a16="http://schemas.microsoft.com/office/drawing/2014/main" id="{180B7D18-CCA4-4E3E-9B83-DD8856ABF72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a:extLst>
              <a:ext uri="{FF2B5EF4-FFF2-40B4-BE49-F238E27FC236}">
                <a16:creationId xmlns:a16="http://schemas.microsoft.com/office/drawing/2014/main" id="{8D35331A-0216-401B-8DA9-5DB4341C27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날짜 개체 틀 4">
            <a:extLst>
              <a:ext uri="{FF2B5EF4-FFF2-40B4-BE49-F238E27FC236}">
                <a16:creationId xmlns:a16="http://schemas.microsoft.com/office/drawing/2014/main" id="{27CD9847-403D-45D2-BED8-1486FBA6C4E7}"/>
              </a:ext>
            </a:extLst>
          </p:cNvPr>
          <p:cNvSpPr>
            <a:spLocks noGrp="1"/>
          </p:cNvSpPr>
          <p:nvPr>
            <p:ph type="dt" sz="half" idx="10"/>
          </p:nvPr>
        </p:nvSpPr>
        <p:spPr/>
        <p:txBody>
          <a:bodyPr/>
          <a:lstStyle/>
          <a:p>
            <a:fld id="{490DBC26-1895-420E-B690-D19FE18246BC}" type="datetimeFigureOut">
              <a:rPr lang="ko-KR" altLang="en-US" smtClean="0"/>
              <a:t>2025-07-21</a:t>
            </a:fld>
            <a:endParaRPr lang="ko-KR" altLang="en-US"/>
          </a:p>
        </p:txBody>
      </p:sp>
      <p:sp>
        <p:nvSpPr>
          <p:cNvPr id="6" name="바닥글 개체 틀 5">
            <a:extLst>
              <a:ext uri="{FF2B5EF4-FFF2-40B4-BE49-F238E27FC236}">
                <a16:creationId xmlns:a16="http://schemas.microsoft.com/office/drawing/2014/main" id="{308DDF7E-F7B5-4B95-B6BB-0ABD7ACD1901}"/>
              </a:ext>
            </a:extLst>
          </p:cNvPr>
          <p:cNvSpPr>
            <a:spLocks noGrp="1"/>
          </p:cNvSpPr>
          <p:nvPr>
            <p:ph type="ftr" sz="quarter" idx="11"/>
          </p:nvPr>
        </p:nvSpPr>
        <p:spPr/>
        <p:txBody>
          <a:bodyPr/>
          <a:lstStyle/>
          <a:p>
            <a:endParaRPr lang="ko-KR" altLang="en-US"/>
          </a:p>
        </p:txBody>
      </p:sp>
      <p:sp>
        <p:nvSpPr>
          <p:cNvPr id="7" name="슬라이드 번호 개체 틀 6">
            <a:extLst>
              <a:ext uri="{FF2B5EF4-FFF2-40B4-BE49-F238E27FC236}">
                <a16:creationId xmlns:a16="http://schemas.microsoft.com/office/drawing/2014/main" id="{B7D45FA6-2904-43B6-800F-0EB90B15F91E}"/>
              </a:ext>
            </a:extLst>
          </p:cNvPr>
          <p:cNvSpPr>
            <a:spLocks noGrp="1"/>
          </p:cNvSpPr>
          <p:nvPr>
            <p:ph type="sldNum" sz="quarter" idx="12"/>
          </p:nvPr>
        </p:nvSpPr>
        <p:spPr/>
        <p:txBody>
          <a:bodyPr/>
          <a:lstStyle/>
          <a:p>
            <a:fld id="{85A66150-2D2F-4754-A59D-3C73E75F4FB0}" type="slidenum">
              <a:rPr lang="ko-KR" altLang="en-US" smtClean="0"/>
              <a:t>‹#›</a:t>
            </a:fld>
            <a:endParaRPr lang="ko-KR" altLang="en-US"/>
          </a:p>
        </p:txBody>
      </p:sp>
    </p:spTree>
    <p:extLst>
      <p:ext uri="{BB962C8B-B14F-4D97-AF65-F5344CB8AC3E}">
        <p14:creationId xmlns:p14="http://schemas.microsoft.com/office/powerpoint/2010/main" val="1434634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a:extLst>
              <a:ext uri="{FF2B5EF4-FFF2-40B4-BE49-F238E27FC236}">
                <a16:creationId xmlns:a16="http://schemas.microsoft.com/office/drawing/2014/main" id="{54C7A380-FD08-4AEF-8B15-A114924C46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ko-KR" altLang="en-US"/>
              <a:t>마스터 제목 스타일 편집</a:t>
            </a:r>
          </a:p>
        </p:txBody>
      </p:sp>
      <p:sp>
        <p:nvSpPr>
          <p:cNvPr id="3" name="텍스트 개체 틀 2">
            <a:extLst>
              <a:ext uri="{FF2B5EF4-FFF2-40B4-BE49-F238E27FC236}">
                <a16:creationId xmlns:a16="http://schemas.microsoft.com/office/drawing/2014/main" id="{9405BB3A-80D4-401E-AB67-CB71C9433F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a:extLst>
              <a:ext uri="{FF2B5EF4-FFF2-40B4-BE49-F238E27FC236}">
                <a16:creationId xmlns:a16="http://schemas.microsoft.com/office/drawing/2014/main" id="{F58EEE4C-BD05-4631-86BC-D947799D74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0DBC26-1895-420E-B690-D19FE18246BC}" type="datetimeFigureOut">
              <a:rPr lang="ko-KR" altLang="en-US" smtClean="0"/>
              <a:t>2025-07-21</a:t>
            </a:fld>
            <a:endParaRPr lang="ko-KR" altLang="en-US"/>
          </a:p>
        </p:txBody>
      </p:sp>
      <p:sp>
        <p:nvSpPr>
          <p:cNvPr id="5" name="바닥글 개체 틀 4">
            <a:extLst>
              <a:ext uri="{FF2B5EF4-FFF2-40B4-BE49-F238E27FC236}">
                <a16:creationId xmlns:a16="http://schemas.microsoft.com/office/drawing/2014/main" id="{8C52FCC3-1C16-40E0-BBC9-0656F803B3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a:extLst>
              <a:ext uri="{FF2B5EF4-FFF2-40B4-BE49-F238E27FC236}">
                <a16:creationId xmlns:a16="http://schemas.microsoft.com/office/drawing/2014/main" id="{A85BACFF-AF6D-4981-BBFE-BB28060B1AF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A66150-2D2F-4754-A59D-3C73E75F4FB0}" type="slidenum">
              <a:rPr lang="ko-KR" altLang="en-US" smtClean="0"/>
              <a:t>‹#›</a:t>
            </a:fld>
            <a:endParaRPr lang="ko-KR" altLang="en-US"/>
          </a:p>
        </p:txBody>
      </p:sp>
    </p:spTree>
    <p:extLst>
      <p:ext uri="{BB962C8B-B14F-4D97-AF65-F5344CB8AC3E}">
        <p14:creationId xmlns:p14="http://schemas.microsoft.com/office/powerpoint/2010/main" val="2452348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BFBFD"/>
        </a:solidFill>
        <a:effectLst/>
      </p:bgPr>
    </p:bg>
    <p:spTree>
      <p:nvGrpSpPr>
        <p:cNvPr id="1" name=""/>
        <p:cNvGrpSpPr/>
        <p:nvPr/>
      </p:nvGrpSpPr>
      <p:grpSpPr>
        <a:xfrm>
          <a:off x="0" y="0"/>
          <a:ext cx="0" cy="0"/>
          <a:chOff x="0" y="0"/>
          <a:chExt cx="0" cy="0"/>
        </a:xfrm>
      </p:grpSpPr>
      <p:sp>
        <p:nvSpPr>
          <p:cNvPr id="4" name="직사각형 3">
            <a:extLst>
              <a:ext uri="{FF2B5EF4-FFF2-40B4-BE49-F238E27FC236}">
                <a16:creationId xmlns:a16="http://schemas.microsoft.com/office/drawing/2014/main" id="{4EC2E602-AF99-44C7-9B46-9CD7539168D4}"/>
              </a:ext>
            </a:extLst>
          </p:cNvPr>
          <p:cNvSpPr/>
          <p:nvPr/>
        </p:nvSpPr>
        <p:spPr>
          <a:xfrm>
            <a:off x="210222" y="206833"/>
            <a:ext cx="11771556" cy="6444335"/>
          </a:xfrm>
          <a:prstGeom prst="rect">
            <a:avLst/>
          </a:prstGeom>
          <a:noFill/>
          <a:ln w="38100">
            <a:solidFill>
              <a:srgbClr val="0015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6" name="직선 연결선 5">
            <a:extLst>
              <a:ext uri="{FF2B5EF4-FFF2-40B4-BE49-F238E27FC236}">
                <a16:creationId xmlns:a16="http://schemas.microsoft.com/office/drawing/2014/main" id="{56376D2A-C818-4C03-908C-CFD8DD8D6864}"/>
              </a:ext>
            </a:extLst>
          </p:cNvPr>
          <p:cNvCxnSpPr>
            <a:cxnSpLocks/>
          </p:cNvCxnSpPr>
          <p:nvPr/>
        </p:nvCxnSpPr>
        <p:spPr>
          <a:xfrm flipH="1">
            <a:off x="-14748" y="1400743"/>
            <a:ext cx="2920180" cy="0"/>
          </a:xfrm>
          <a:prstGeom prst="line">
            <a:avLst/>
          </a:prstGeom>
          <a:ln w="25400">
            <a:solidFill>
              <a:srgbClr val="001545"/>
            </a:solidFill>
          </a:ln>
        </p:spPr>
        <p:style>
          <a:lnRef idx="1">
            <a:schemeClr val="accent1"/>
          </a:lnRef>
          <a:fillRef idx="0">
            <a:schemeClr val="accent1"/>
          </a:fillRef>
          <a:effectRef idx="0">
            <a:schemeClr val="accent1"/>
          </a:effectRef>
          <a:fontRef idx="minor">
            <a:schemeClr val="tx1"/>
          </a:fontRef>
        </p:style>
      </p:cxnSp>
      <p:cxnSp>
        <p:nvCxnSpPr>
          <p:cNvPr id="7" name="직선 연결선 6">
            <a:extLst>
              <a:ext uri="{FF2B5EF4-FFF2-40B4-BE49-F238E27FC236}">
                <a16:creationId xmlns:a16="http://schemas.microsoft.com/office/drawing/2014/main" id="{475891C6-16B1-463C-A18D-E7103FB38F76}"/>
              </a:ext>
            </a:extLst>
          </p:cNvPr>
          <p:cNvCxnSpPr>
            <a:cxnSpLocks/>
          </p:cNvCxnSpPr>
          <p:nvPr/>
        </p:nvCxnSpPr>
        <p:spPr>
          <a:xfrm flipH="1">
            <a:off x="943897" y="6488583"/>
            <a:ext cx="11248103" cy="0"/>
          </a:xfrm>
          <a:prstGeom prst="line">
            <a:avLst/>
          </a:prstGeom>
          <a:ln w="25400">
            <a:solidFill>
              <a:srgbClr val="001545"/>
            </a:solidFill>
          </a:ln>
        </p:spPr>
        <p:style>
          <a:lnRef idx="1">
            <a:schemeClr val="accent1"/>
          </a:lnRef>
          <a:fillRef idx="0">
            <a:schemeClr val="accent1"/>
          </a:fillRef>
          <a:effectRef idx="0">
            <a:schemeClr val="accent1"/>
          </a:effectRef>
          <a:fontRef idx="minor">
            <a:schemeClr val="tx1"/>
          </a:fontRef>
        </p:style>
      </p:cxnSp>
      <p:cxnSp>
        <p:nvCxnSpPr>
          <p:cNvPr id="9" name="직선 연결선 8">
            <a:extLst>
              <a:ext uri="{FF2B5EF4-FFF2-40B4-BE49-F238E27FC236}">
                <a16:creationId xmlns:a16="http://schemas.microsoft.com/office/drawing/2014/main" id="{556165A1-A445-4123-94D9-3349B0EDB332}"/>
              </a:ext>
            </a:extLst>
          </p:cNvPr>
          <p:cNvCxnSpPr>
            <a:cxnSpLocks/>
          </p:cNvCxnSpPr>
          <p:nvPr/>
        </p:nvCxnSpPr>
        <p:spPr>
          <a:xfrm flipH="1">
            <a:off x="9320981" y="4438915"/>
            <a:ext cx="2871020" cy="0"/>
          </a:xfrm>
          <a:prstGeom prst="line">
            <a:avLst/>
          </a:prstGeom>
          <a:ln w="25400">
            <a:solidFill>
              <a:srgbClr val="001545"/>
            </a:solidFill>
          </a:ln>
        </p:spPr>
        <p:style>
          <a:lnRef idx="1">
            <a:schemeClr val="accent1"/>
          </a:lnRef>
          <a:fillRef idx="0">
            <a:schemeClr val="accent1"/>
          </a:fillRef>
          <a:effectRef idx="0">
            <a:schemeClr val="accent1"/>
          </a:effectRef>
          <a:fontRef idx="minor">
            <a:schemeClr val="tx1"/>
          </a:fontRef>
        </p:style>
      </p:cxnSp>
      <p:cxnSp>
        <p:nvCxnSpPr>
          <p:cNvPr id="10" name="직선 연결선 9">
            <a:extLst>
              <a:ext uri="{FF2B5EF4-FFF2-40B4-BE49-F238E27FC236}">
                <a16:creationId xmlns:a16="http://schemas.microsoft.com/office/drawing/2014/main" id="{FA839FBD-3954-4771-9333-B08E45F4D7B3}"/>
              </a:ext>
            </a:extLst>
          </p:cNvPr>
          <p:cNvCxnSpPr>
            <a:cxnSpLocks/>
          </p:cNvCxnSpPr>
          <p:nvPr/>
        </p:nvCxnSpPr>
        <p:spPr>
          <a:xfrm flipV="1">
            <a:off x="2286001" y="1002892"/>
            <a:ext cx="0" cy="1474837"/>
          </a:xfrm>
          <a:prstGeom prst="line">
            <a:avLst/>
          </a:prstGeom>
          <a:ln w="25400">
            <a:solidFill>
              <a:srgbClr val="001545"/>
            </a:solidFill>
          </a:ln>
        </p:spPr>
        <p:style>
          <a:lnRef idx="1">
            <a:schemeClr val="accent1"/>
          </a:lnRef>
          <a:fillRef idx="0">
            <a:schemeClr val="accent1"/>
          </a:fillRef>
          <a:effectRef idx="0">
            <a:schemeClr val="accent1"/>
          </a:effectRef>
          <a:fontRef idx="minor">
            <a:schemeClr val="tx1"/>
          </a:fontRef>
        </p:style>
      </p:cxnSp>
      <p:cxnSp>
        <p:nvCxnSpPr>
          <p:cNvPr id="14" name="직선 연결선 13">
            <a:extLst>
              <a:ext uri="{FF2B5EF4-FFF2-40B4-BE49-F238E27FC236}">
                <a16:creationId xmlns:a16="http://schemas.microsoft.com/office/drawing/2014/main" id="{7EE05497-D526-4EBF-947D-A392DC48EA4C}"/>
              </a:ext>
            </a:extLst>
          </p:cNvPr>
          <p:cNvCxnSpPr>
            <a:cxnSpLocks/>
          </p:cNvCxnSpPr>
          <p:nvPr/>
        </p:nvCxnSpPr>
        <p:spPr>
          <a:xfrm flipV="1">
            <a:off x="9881420" y="2698955"/>
            <a:ext cx="0" cy="2308123"/>
          </a:xfrm>
          <a:prstGeom prst="line">
            <a:avLst/>
          </a:prstGeom>
          <a:ln w="25400">
            <a:solidFill>
              <a:srgbClr val="001545"/>
            </a:solidFill>
          </a:ln>
        </p:spPr>
        <p:style>
          <a:lnRef idx="1">
            <a:schemeClr val="accent1"/>
          </a:lnRef>
          <a:fillRef idx="0">
            <a:schemeClr val="accent1"/>
          </a:fillRef>
          <a:effectRef idx="0">
            <a:schemeClr val="accent1"/>
          </a:effectRef>
          <a:fontRef idx="minor">
            <a:schemeClr val="tx1"/>
          </a:fontRef>
        </p:style>
      </p:cxnSp>
      <p:grpSp>
        <p:nvGrpSpPr>
          <p:cNvPr id="2" name="그룹 1">
            <a:extLst>
              <a:ext uri="{FF2B5EF4-FFF2-40B4-BE49-F238E27FC236}">
                <a16:creationId xmlns:a16="http://schemas.microsoft.com/office/drawing/2014/main" id="{BD58D20B-56FE-1398-33D8-B4DF66464460}"/>
              </a:ext>
            </a:extLst>
          </p:cNvPr>
          <p:cNvGrpSpPr/>
          <p:nvPr/>
        </p:nvGrpSpPr>
        <p:grpSpPr>
          <a:xfrm>
            <a:off x="359923" y="1478621"/>
            <a:ext cx="11468911" cy="2889096"/>
            <a:chOff x="1157592" y="1644281"/>
            <a:chExt cx="9737382" cy="2544261"/>
          </a:xfrm>
        </p:grpSpPr>
        <p:sp>
          <p:nvSpPr>
            <p:cNvPr id="5" name="직사각형 4">
              <a:extLst>
                <a:ext uri="{FF2B5EF4-FFF2-40B4-BE49-F238E27FC236}">
                  <a16:creationId xmlns:a16="http://schemas.microsoft.com/office/drawing/2014/main" id="{914476F6-D22C-4E0F-996C-661BF4BCD0F3}"/>
                </a:ext>
              </a:extLst>
            </p:cNvPr>
            <p:cNvSpPr/>
            <p:nvPr/>
          </p:nvSpPr>
          <p:spPr>
            <a:xfrm>
              <a:off x="1157592" y="1644281"/>
              <a:ext cx="9737382" cy="2544261"/>
            </a:xfrm>
            <a:prstGeom prst="rect">
              <a:avLst/>
            </a:prstGeom>
            <a:solidFill>
              <a:srgbClr val="00154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6600" b="1" dirty="0"/>
                <a:t>留学生から学ぶ韓国語教室</a:t>
              </a:r>
            </a:p>
          </p:txBody>
        </p:sp>
        <p:sp>
          <p:nvSpPr>
            <p:cNvPr id="16" name="직사각형 15">
              <a:extLst>
                <a:ext uri="{FF2B5EF4-FFF2-40B4-BE49-F238E27FC236}">
                  <a16:creationId xmlns:a16="http://schemas.microsoft.com/office/drawing/2014/main" id="{226E14A3-E885-43CD-B04F-D6A7DABBC5E6}"/>
                </a:ext>
              </a:extLst>
            </p:cNvPr>
            <p:cNvSpPr/>
            <p:nvPr/>
          </p:nvSpPr>
          <p:spPr>
            <a:xfrm>
              <a:off x="1297025" y="1764411"/>
              <a:ext cx="9471493" cy="2304000"/>
            </a:xfrm>
            <a:prstGeom prst="rect">
              <a:avLst/>
            </a:prstGeom>
            <a:noFill/>
            <a:ln w="190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800"/>
            </a:p>
          </p:txBody>
        </p:sp>
      </p:grpSp>
    </p:spTree>
    <p:extLst>
      <p:ext uri="{BB962C8B-B14F-4D97-AF65-F5344CB8AC3E}">
        <p14:creationId xmlns:p14="http://schemas.microsoft.com/office/powerpoint/2010/main" val="25952537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AA8ED9-AB05-CCD5-5B9D-BE236721D434}"/>
            </a:ext>
          </a:extLst>
        </p:cNvPr>
        <p:cNvGrpSpPr/>
        <p:nvPr/>
      </p:nvGrpSpPr>
      <p:grpSpPr>
        <a:xfrm>
          <a:off x="0" y="0"/>
          <a:ext cx="0" cy="0"/>
          <a:chOff x="0" y="0"/>
          <a:chExt cx="0" cy="0"/>
        </a:xfrm>
      </p:grpSpPr>
      <p:sp>
        <p:nvSpPr>
          <p:cNvPr id="13" name="자유형: 도형 12">
            <a:extLst>
              <a:ext uri="{FF2B5EF4-FFF2-40B4-BE49-F238E27FC236}">
                <a16:creationId xmlns:a16="http://schemas.microsoft.com/office/drawing/2014/main" id="{A2F084FA-DCC5-9A20-38E8-A9194835C148}"/>
              </a:ext>
            </a:extLst>
          </p:cNvPr>
          <p:cNvSpPr/>
          <p:nvPr/>
        </p:nvSpPr>
        <p:spPr>
          <a:xfrm>
            <a:off x="210222" y="206833"/>
            <a:ext cx="11771556" cy="6444335"/>
          </a:xfrm>
          <a:custGeom>
            <a:avLst/>
            <a:gdLst>
              <a:gd name="connsiteX0" fmla="*/ 287594 w 11771556"/>
              <a:gd name="connsiteY0" fmla="*/ 0 h 6444335"/>
              <a:gd name="connsiteX1" fmla="*/ 11483962 w 11771556"/>
              <a:gd name="connsiteY1" fmla="*/ 0 h 6444335"/>
              <a:gd name="connsiteX2" fmla="*/ 11489805 w 11771556"/>
              <a:gd name="connsiteY2" fmla="*/ 57959 h 6444335"/>
              <a:gd name="connsiteX3" fmla="*/ 11771556 w 11771556"/>
              <a:gd name="connsiteY3" fmla="*/ 287593 h 6444335"/>
              <a:gd name="connsiteX4" fmla="*/ 11771556 w 11771556"/>
              <a:gd name="connsiteY4" fmla="*/ 6156743 h 6444335"/>
              <a:gd name="connsiteX5" fmla="*/ 11489805 w 11771556"/>
              <a:gd name="connsiteY5" fmla="*/ 6386377 h 6444335"/>
              <a:gd name="connsiteX6" fmla="*/ 11483962 w 11771556"/>
              <a:gd name="connsiteY6" fmla="*/ 6444335 h 6444335"/>
              <a:gd name="connsiteX7" fmla="*/ 287594 w 11771556"/>
              <a:gd name="connsiteY7" fmla="*/ 6444335 h 6444335"/>
              <a:gd name="connsiteX8" fmla="*/ 281751 w 11771556"/>
              <a:gd name="connsiteY8" fmla="*/ 6386377 h 6444335"/>
              <a:gd name="connsiteX9" fmla="*/ 0 w 11771556"/>
              <a:gd name="connsiteY9" fmla="*/ 6156743 h 6444335"/>
              <a:gd name="connsiteX10" fmla="*/ 0 w 11771556"/>
              <a:gd name="connsiteY10" fmla="*/ 287593 h 6444335"/>
              <a:gd name="connsiteX11" fmla="*/ 281751 w 11771556"/>
              <a:gd name="connsiteY11" fmla="*/ 57959 h 6444335"/>
              <a:gd name="connsiteX12" fmla="*/ 287594 w 11771556"/>
              <a:gd name="connsiteY12" fmla="*/ 0 h 644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771556" h="6444335">
                <a:moveTo>
                  <a:pt x="287594" y="0"/>
                </a:moveTo>
                <a:lnTo>
                  <a:pt x="11483962" y="0"/>
                </a:lnTo>
                <a:lnTo>
                  <a:pt x="11489805" y="57959"/>
                </a:lnTo>
                <a:cubicBezTo>
                  <a:pt x="11516622" y="189011"/>
                  <a:pt x="11632576" y="287593"/>
                  <a:pt x="11771556" y="287593"/>
                </a:cubicBezTo>
                <a:lnTo>
                  <a:pt x="11771556" y="6156743"/>
                </a:lnTo>
                <a:cubicBezTo>
                  <a:pt x="11632576" y="6156743"/>
                  <a:pt x="11516622" y="6255325"/>
                  <a:pt x="11489805" y="6386377"/>
                </a:cubicBezTo>
                <a:lnTo>
                  <a:pt x="11483962" y="6444335"/>
                </a:lnTo>
                <a:lnTo>
                  <a:pt x="287594" y="6444335"/>
                </a:lnTo>
                <a:lnTo>
                  <a:pt x="281751" y="6386377"/>
                </a:lnTo>
                <a:cubicBezTo>
                  <a:pt x="254934" y="6255325"/>
                  <a:pt x="138980" y="6156743"/>
                  <a:pt x="0" y="6156743"/>
                </a:cubicBezTo>
                <a:lnTo>
                  <a:pt x="0" y="287593"/>
                </a:lnTo>
                <a:cubicBezTo>
                  <a:pt x="138980" y="287593"/>
                  <a:pt x="254934" y="189011"/>
                  <a:pt x="281751" y="57959"/>
                </a:cubicBezTo>
                <a:lnTo>
                  <a:pt x="287594" y="0"/>
                </a:lnTo>
                <a:close/>
              </a:path>
            </a:pathLst>
          </a:custGeom>
          <a:solidFill>
            <a:schemeClr val="bg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0" name="자유형: 도형 19">
            <a:extLst>
              <a:ext uri="{FF2B5EF4-FFF2-40B4-BE49-F238E27FC236}">
                <a16:creationId xmlns:a16="http://schemas.microsoft.com/office/drawing/2014/main" id="{A41A2FA1-B5FF-1DFE-DA2E-64A52BD4B364}"/>
              </a:ext>
            </a:extLst>
          </p:cNvPr>
          <p:cNvSpPr/>
          <p:nvPr/>
        </p:nvSpPr>
        <p:spPr>
          <a:xfrm>
            <a:off x="348460" y="355368"/>
            <a:ext cx="11495081" cy="6147264"/>
          </a:xfrm>
          <a:custGeom>
            <a:avLst/>
            <a:gdLst>
              <a:gd name="connsiteX0" fmla="*/ 287594 w 11771556"/>
              <a:gd name="connsiteY0" fmla="*/ 0 h 6444335"/>
              <a:gd name="connsiteX1" fmla="*/ 11483962 w 11771556"/>
              <a:gd name="connsiteY1" fmla="*/ 0 h 6444335"/>
              <a:gd name="connsiteX2" fmla="*/ 11489805 w 11771556"/>
              <a:gd name="connsiteY2" fmla="*/ 57959 h 6444335"/>
              <a:gd name="connsiteX3" fmla="*/ 11771556 w 11771556"/>
              <a:gd name="connsiteY3" fmla="*/ 287593 h 6444335"/>
              <a:gd name="connsiteX4" fmla="*/ 11771556 w 11771556"/>
              <a:gd name="connsiteY4" fmla="*/ 6156743 h 6444335"/>
              <a:gd name="connsiteX5" fmla="*/ 11489805 w 11771556"/>
              <a:gd name="connsiteY5" fmla="*/ 6386377 h 6444335"/>
              <a:gd name="connsiteX6" fmla="*/ 11483962 w 11771556"/>
              <a:gd name="connsiteY6" fmla="*/ 6444335 h 6444335"/>
              <a:gd name="connsiteX7" fmla="*/ 287594 w 11771556"/>
              <a:gd name="connsiteY7" fmla="*/ 6444335 h 6444335"/>
              <a:gd name="connsiteX8" fmla="*/ 281751 w 11771556"/>
              <a:gd name="connsiteY8" fmla="*/ 6386377 h 6444335"/>
              <a:gd name="connsiteX9" fmla="*/ 0 w 11771556"/>
              <a:gd name="connsiteY9" fmla="*/ 6156743 h 6444335"/>
              <a:gd name="connsiteX10" fmla="*/ 0 w 11771556"/>
              <a:gd name="connsiteY10" fmla="*/ 287593 h 6444335"/>
              <a:gd name="connsiteX11" fmla="*/ 281751 w 11771556"/>
              <a:gd name="connsiteY11" fmla="*/ 57959 h 6444335"/>
              <a:gd name="connsiteX12" fmla="*/ 287594 w 11771556"/>
              <a:gd name="connsiteY12" fmla="*/ 0 h 644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771556" h="6444335">
                <a:moveTo>
                  <a:pt x="287594" y="0"/>
                </a:moveTo>
                <a:lnTo>
                  <a:pt x="11483962" y="0"/>
                </a:lnTo>
                <a:lnTo>
                  <a:pt x="11489805" y="57959"/>
                </a:lnTo>
                <a:cubicBezTo>
                  <a:pt x="11516622" y="189011"/>
                  <a:pt x="11632576" y="287593"/>
                  <a:pt x="11771556" y="287593"/>
                </a:cubicBezTo>
                <a:lnTo>
                  <a:pt x="11771556" y="6156743"/>
                </a:lnTo>
                <a:cubicBezTo>
                  <a:pt x="11632576" y="6156743"/>
                  <a:pt x="11516622" y="6255325"/>
                  <a:pt x="11489805" y="6386377"/>
                </a:cubicBezTo>
                <a:lnTo>
                  <a:pt x="11483962" y="6444335"/>
                </a:lnTo>
                <a:lnTo>
                  <a:pt x="287594" y="6444335"/>
                </a:lnTo>
                <a:lnTo>
                  <a:pt x="281751" y="6386377"/>
                </a:lnTo>
                <a:cubicBezTo>
                  <a:pt x="254934" y="6255325"/>
                  <a:pt x="138980" y="6156743"/>
                  <a:pt x="0" y="6156743"/>
                </a:cubicBezTo>
                <a:lnTo>
                  <a:pt x="0" y="287593"/>
                </a:lnTo>
                <a:cubicBezTo>
                  <a:pt x="138980" y="287593"/>
                  <a:pt x="254934" y="189011"/>
                  <a:pt x="281751" y="57959"/>
                </a:cubicBezTo>
                <a:lnTo>
                  <a:pt x="287594" y="0"/>
                </a:lnTo>
                <a:close/>
              </a:path>
            </a:pathLst>
          </a:custGeom>
          <a:noFill/>
          <a:ln w="31750">
            <a:solidFill>
              <a:srgbClr val="001545"/>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21" name="직선 연결선 20">
            <a:extLst>
              <a:ext uri="{FF2B5EF4-FFF2-40B4-BE49-F238E27FC236}">
                <a16:creationId xmlns:a16="http://schemas.microsoft.com/office/drawing/2014/main" id="{5B0627A0-A819-E371-E052-09887FAFC50B}"/>
              </a:ext>
            </a:extLst>
          </p:cNvPr>
          <p:cNvCxnSpPr>
            <a:cxnSpLocks/>
          </p:cNvCxnSpPr>
          <p:nvPr/>
        </p:nvCxnSpPr>
        <p:spPr>
          <a:xfrm flipH="1">
            <a:off x="3817832" y="1223763"/>
            <a:ext cx="4556336" cy="0"/>
          </a:xfrm>
          <a:prstGeom prst="line">
            <a:avLst/>
          </a:prstGeom>
          <a:ln w="25400">
            <a:solidFill>
              <a:srgbClr val="001545"/>
            </a:solidFill>
          </a:ln>
        </p:spPr>
        <p:style>
          <a:lnRef idx="1">
            <a:schemeClr val="accent1"/>
          </a:lnRef>
          <a:fillRef idx="0">
            <a:schemeClr val="accent1"/>
          </a:fillRef>
          <a:effectRef idx="0">
            <a:schemeClr val="accent1"/>
          </a:effectRef>
          <a:fontRef idx="minor">
            <a:schemeClr val="tx1"/>
          </a:fontRef>
        </p:style>
      </p:cxnSp>
      <p:pic>
        <p:nvPicPr>
          <p:cNvPr id="3" name="그림 2">
            <a:extLst>
              <a:ext uri="{FF2B5EF4-FFF2-40B4-BE49-F238E27FC236}">
                <a16:creationId xmlns:a16="http://schemas.microsoft.com/office/drawing/2014/main" id="{6EBDDBBE-4064-EA32-8DE3-B6C436378771}"/>
              </a:ext>
            </a:extLst>
          </p:cNvPr>
          <p:cNvPicPr>
            <a:picLocks noChangeAspect="1"/>
          </p:cNvPicPr>
          <p:nvPr/>
        </p:nvPicPr>
        <p:blipFill>
          <a:blip r:embed="rId2"/>
          <a:stretch>
            <a:fillRect/>
          </a:stretch>
        </p:blipFill>
        <p:spPr>
          <a:xfrm rot="19697609">
            <a:off x="381452" y="1416602"/>
            <a:ext cx="3810000" cy="1733550"/>
          </a:xfrm>
          <a:prstGeom prst="rect">
            <a:avLst/>
          </a:prstGeom>
        </p:spPr>
      </p:pic>
      <p:sp>
        <p:nvSpPr>
          <p:cNvPr id="2" name="TextBox 1">
            <a:extLst>
              <a:ext uri="{FF2B5EF4-FFF2-40B4-BE49-F238E27FC236}">
                <a16:creationId xmlns:a16="http://schemas.microsoft.com/office/drawing/2014/main" id="{6DF52F69-F8AB-20FF-D6D3-58823E449C4B}"/>
              </a:ext>
            </a:extLst>
          </p:cNvPr>
          <p:cNvSpPr txBox="1"/>
          <p:nvPr/>
        </p:nvSpPr>
        <p:spPr>
          <a:xfrm>
            <a:off x="147537" y="2431913"/>
            <a:ext cx="11896926" cy="1938992"/>
          </a:xfrm>
          <a:prstGeom prst="rect">
            <a:avLst/>
          </a:prstGeom>
          <a:noFill/>
        </p:spPr>
        <p:txBody>
          <a:bodyPr wrap="square" rtlCol="0">
            <a:spAutoFit/>
          </a:bodyPr>
          <a:lstStyle/>
          <a:p>
            <a:pPr algn="ctr"/>
            <a:r>
              <a:rPr lang="ja-JP" altLang="en-US" sz="4000" b="1" dirty="0">
                <a:latin typeface="BIZ UDGothic" panose="020B0400000000000000" pitchFamily="33" charset="-128"/>
                <a:ea typeface="BIZ UDGothic" panose="020B0400000000000000" pitchFamily="33" charset="-128"/>
              </a:rPr>
              <a:t>スマートフォンを使われる方々</a:t>
            </a:r>
            <a:endParaRPr lang="en-US" altLang="ja-JP" sz="4000" b="1" dirty="0">
              <a:latin typeface="BIZ UDGothic" panose="020B0400000000000000" pitchFamily="33" charset="-128"/>
              <a:ea typeface="BIZ UDGothic" panose="020B0400000000000000" pitchFamily="33" charset="-128"/>
            </a:endParaRPr>
          </a:p>
          <a:p>
            <a:pPr algn="ctr"/>
            <a:endParaRPr lang="en-US" altLang="ja-JP" sz="4000" b="1" dirty="0">
              <a:latin typeface="BIZ UDGothic" panose="020B0400000000000000" pitchFamily="33" charset="-128"/>
              <a:ea typeface="BIZ UDGothic" panose="020B0400000000000000" pitchFamily="33" charset="-128"/>
            </a:endParaRPr>
          </a:p>
          <a:p>
            <a:pPr algn="ctr"/>
            <a:r>
              <a:rPr lang="ja-JP" altLang="en-US" sz="4000" b="1" dirty="0">
                <a:latin typeface="BIZ UDGothic" panose="020B0400000000000000" pitchFamily="33" charset="-128"/>
                <a:ea typeface="BIZ UDGothic" panose="020B0400000000000000" pitchFamily="33" charset="-128"/>
              </a:rPr>
              <a:t>韓国語のキーボードを追加してみてください！</a:t>
            </a:r>
            <a:endParaRPr lang="en-US" altLang="ko-KR" sz="4000" b="1" dirty="0">
              <a:latin typeface="BIZ UDGothic" panose="020B0400000000000000" pitchFamily="33" charset="-128"/>
              <a:ea typeface="BIZ UDGothic" panose="020B0400000000000000" pitchFamily="33" charset="-128"/>
            </a:endParaRPr>
          </a:p>
        </p:txBody>
      </p:sp>
    </p:spTree>
    <p:extLst>
      <p:ext uri="{BB962C8B-B14F-4D97-AF65-F5344CB8AC3E}">
        <p14:creationId xmlns:p14="http://schemas.microsoft.com/office/powerpoint/2010/main" val="15750722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37E347-38C0-46A0-6696-BB87D5F0BCBF}"/>
            </a:ext>
          </a:extLst>
        </p:cNvPr>
        <p:cNvGrpSpPr/>
        <p:nvPr/>
      </p:nvGrpSpPr>
      <p:grpSpPr>
        <a:xfrm>
          <a:off x="0" y="0"/>
          <a:ext cx="0" cy="0"/>
          <a:chOff x="0" y="0"/>
          <a:chExt cx="0" cy="0"/>
        </a:xfrm>
      </p:grpSpPr>
      <p:sp>
        <p:nvSpPr>
          <p:cNvPr id="13" name="자유형: 도형 12">
            <a:extLst>
              <a:ext uri="{FF2B5EF4-FFF2-40B4-BE49-F238E27FC236}">
                <a16:creationId xmlns:a16="http://schemas.microsoft.com/office/drawing/2014/main" id="{9312454F-3921-B86A-20AF-086326D58976}"/>
              </a:ext>
            </a:extLst>
          </p:cNvPr>
          <p:cNvSpPr/>
          <p:nvPr/>
        </p:nvSpPr>
        <p:spPr>
          <a:xfrm>
            <a:off x="210222" y="206833"/>
            <a:ext cx="11771556" cy="6444335"/>
          </a:xfrm>
          <a:custGeom>
            <a:avLst/>
            <a:gdLst>
              <a:gd name="connsiteX0" fmla="*/ 287594 w 11771556"/>
              <a:gd name="connsiteY0" fmla="*/ 0 h 6444335"/>
              <a:gd name="connsiteX1" fmla="*/ 11483962 w 11771556"/>
              <a:gd name="connsiteY1" fmla="*/ 0 h 6444335"/>
              <a:gd name="connsiteX2" fmla="*/ 11489805 w 11771556"/>
              <a:gd name="connsiteY2" fmla="*/ 57959 h 6444335"/>
              <a:gd name="connsiteX3" fmla="*/ 11771556 w 11771556"/>
              <a:gd name="connsiteY3" fmla="*/ 287593 h 6444335"/>
              <a:gd name="connsiteX4" fmla="*/ 11771556 w 11771556"/>
              <a:gd name="connsiteY4" fmla="*/ 6156743 h 6444335"/>
              <a:gd name="connsiteX5" fmla="*/ 11489805 w 11771556"/>
              <a:gd name="connsiteY5" fmla="*/ 6386377 h 6444335"/>
              <a:gd name="connsiteX6" fmla="*/ 11483962 w 11771556"/>
              <a:gd name="connsiteY6" fmla="*/ 6444335 h 6444335"/>
              <a:gd name="connsiteX7" fmla="*/ 287594 w 11771556"/>
              <a:gd name="connsiteY7" fmla="*/ 6444335 h 6444335"/>
              <a:gd name="connsiteX8" fmla="*/ 281751 w 11771556"/>
              <a:gd name="connsiteY8" fmla="*/ 6386377 h 6444335"/>
              <a:gd name="connsiteX9" fmla="*/ 0 w 11771556"/>
              <a:gd name="connsiteY9" fmla="*/ 6156743 h 6444335"/>
              <a:gd name="connsiteX10" fmla="*/ 0 w 11771556"/>
              <a:gd name="connsiteY10" fmla="*/ 287593 h 6444335"/>
              <a:gd name="connsiteX11" fmla="*/ 281751 w 11771556"/>
              <a:gd name="connsiteY11" fmla="*/ 57959 h 6444335"/>
              <a:gd name="connsiteX12" fmla="*/ 287594 w 11771556"/>
              <a:gd name="connsiteY12" fmla="*/ 0 h 644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771556" h="6444335">
                <a:moveTo>
                  <a:pt x="287594" y="0"/>
                </a:moveTo>
                <a:lnTo>
                  <a:pt x="11483962" y="0"/>
                </a:lnTo>
                <a:lnTo>
                  <a:pt x="11489805" y="57959"/>
                </a:lnTo>
                <a:cubicBezTo>
                  <a:pt x="11516622" y="189011"/>
                  <a:pt x="11632576" y="287593"/>
                  <a:pt x="11771556" y="287593"/>
                </a:cubicBezTo>
                <a:lnTo>
                  <a:pt x="11771556" y="6156743"/>
                </a:lnTo>
                <a:cubicBezTo>
                  <a:pt x="11632576" y="6156743"/>
                  <a:pt x="11516622" y="6255325"/>
                  <a:pt x="11489805" y="6386377"/>
                </a:cubicBezTo>
                <a:lnTo>
                  <a:pt x="11483962" y="6444335"/>
                </a:lnTo>
                <a:lnTo>
                  <a:pt x="287594" y="6444335"/>
                </a:lnTo>
                <a:lnTo>
                  <a:pt x="281751" y="6386377"/>
                </a:lnTo>
                <a:cubicBezTo>
                  <a:pt x="254934" y="6255325"/>
                  <a:pt x="138980" y="6156743"/>
                  <a:pt x="0" y="6156743"/>
                </a:cubicBezTo>
                <a:lnTo>
                  <a:pt x="0" y="287593"/>
                </a:lnTo>
                <a:cubicBezTo>
                  <a:pt x="138980" y="287593"/>
                  <a:pt x="254934" y="189011"/>
                  <a:pt x="281751" y="57959"/>
                </a:cubicBezTo>
                <a:lnTo>
                  <a:pt x="287594" y="0"/>
                </a:lnTo>
                <a:close/>
              </a:path>
            </a:pathLst>
          </a:custGeom>
          <a:solidFill>
            <a:schemeClr val="bg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0" name="자유형: 도형 19">
            <a:extLst>
              <a:ext uri="{FF2B5EF4-FFF2-40B4-BE49-F238E27FC236}">
                <a16:creationId xmlns:a16="http://schemas.microsoft.com/office/drawing/2014/main" id="{581DC2BA-51CB-4061-E560-E7202E5F4092}"/>
              </a:ext>
            </a:extLst>
          </p:cNvPr>
          <p:cNvSpPr/>
          <p:nvPr/>
        </p:nvSpPr>
        <p:spPr>
          <a:xfrm>
            <a:off x="348460" y="355368"/>
            <a:ext cx="11495081" cy="6147264"/>
          </a:xfrm>
          <a:custGeom>
            <a:avLst/>
            <a:gdLst>
              <a:gd name="connsiteX0" fmla="*/ 287594 w 11771556"/>
              <a:gd name="connsiteY0" fmla="*/ 0 h 6444335"/>
              <a:gd name="connsiteX1" fmla="*/ 11483962 w 11771556"/>
              <a:gd name="connsiteY1" fmla="*/ 0 h 6444335"/>
              <a:gd name="connsiteX2" fmla="*/ 11489805 w 11771556"/>
              <a:gd name="connsiteY2" fmla="*/ 57959 h 6444335"/>
              <a:gd name="connsiteX3" fmla="*/ 11771556 w 11771556"/>
              <a:gd name="connsiteY3" fmla="*/ 287593 h 6444335"/>
              <a:gd name="connsiteX4" fmla="*/ 11771556 w 11771556"/>
              <a:gd name="connsiteY4" fmla="*/ 6156743 h 6444335"/>
              <a:gd name="connsiteX5" fmla="*/ 11489805 w 11771556"/>
              <a:gd name="connsiteY5" fmla="*/ 6386377 h 6444335"/>
              <a:gd name="connsiteX6" fmla="*/ 11483962 w 11771556"/>
              <a:gd name="connsiteY6" fmla="*/ 6444335 h 6444335"/>
              <a:gd name="connsiteX7" fmla="*/ 287594 w 11771556"/>
              <a:gd name="connsiteY7" fmla="*/ 6444335 h 6444335"/>
              <a:gd name="connsiteX8" fmla="*/ 281751 w 11771556"/>
              <a:gd name="connsiteY8" fmla="*/ 6386377 h 6444335"/>
              <a:gd name="connsiteX9" fmla="*/ 0 w 11771556"/>
              <a:gd name="connsiteY9" fmla="*/ 6156743 h 6444335"/>
              <a:gd name="connsiteX10" fmla="*/ 0 w 11771556"/>
              <a:gd name="connsiteY10" fmla="*/ 287593 h 6444335"/>
              <a:gd name="connsiteX11" fmla="*/ 281751 w 11771556"/>
              <a:gd name="connsiteY11" fmla="*/ 57959 h 6444335"/>
              <a:gd name="connsiteX12" fmla="*/ 287594 w 11771556"/>
              <a:gd name="connsiteY12" fmla="*/ 0 h 644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771556" h="6444335">
                <a:moveTo>
                  <a:pt x="287594" y="0"/>
                </a:moveTo>
                <a:lnTo>
                  <a:pt x="11483962" y="0"/>
                </a:lnTo>
                <a:lnTo>
                  <a:pt x="11489805" y="57959"/>
                </a:lnTo>
                <a:cubicBezTo>
                  <a:pt x="11516622" y="189011"/>
                  <a:pt x="11632576" y="287593"/>
                  <a:pt x="11771556" y="287593"/>
                </a:cubicBezTo>
                <a:lnTo>
                  <a:pt x="11771556" y="6156743"/>
                </a:lnTo>
                <a:cubicBezTo>
                  <a:pt x="11632576" y="6156743"/>
                  <a:pt x="11516622" y="6255325"/>
                  <a:pt x="11489805" y="6386377"/>
                </a:cubicBezTo>
                <a:lnTo>
                  <a:pt x="11483962" y="6444335"/>
                </a:lnTo>
                <a:lnTo>
                  <a:pt x="287594" y="6444335"/>
                </a:lnTo>
                <a:lnTo>
                  <a:pt x="281751" y="6386377"/>
                </a:lnTo>
                <a:cubicBezTo>
                  <a:pt x="254934" y="6255325"/>
                  <a:pt x="138980" y="6156743"/>
                  <a:pt x="0" y="6156743"/>
                </a:cubicBezTo>
                <a:lnTo>
                  <a:pt x="0" y="287593"/>
                </a:lnTo>
                <a:cubicBezTo>
                  <a:pt x="138980" y="287593"/>
                  <a:pt x="254934" y="189011"/>
                  <a:pt x="281751" y="57959"/>
                </a:cubicBezTo>
                <a:lnTo>
                  <a:pt x="287594" y="0"/>
                </a:lnTo>
                <a:close/>
              </a:path>
            </a:pathLst>
          </a:custGeom>
          <a:noFill/>
          <a:ln w="31750">
            <a:solidFill>
              <a:srgbClr val="001545"/>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21" name="직선 연결선 20">
            <a:extLst>
              <a:ext uri="{FF2B5EF4-FFF2-40B4-BE49-F238E27FC236}">
                <a16:creationId xmlns:a16="http://schemas.microsoft.com/office/drawing/2014/main" id="{AF9FE3EB-AA9D-96A6-AFC1-644932026215}"/>
              </a:ext>
            </a:extLst>
          </p:cNvPr>
          <p:cNvCxnSpPr>
            <a:cxnSpLocks/>
          </p:cNvCxnSpPr>
          <p:nvPr/>
        </p:nvCxnSpPr>
        <p:spPr>
          <a:xfrm flipH="1">
            <a:off x="3817832" y="1223763"/>
            <a:ext cx="4556336" cy="0"/>
          </a:xfrm>
          <a:prstGeom prst="line">
            <a:avLst/>
          </a:prstGeom>
          <a:ln w="25400">
            <a:solidFill>
              <a:srgbClr val="001545"/>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6BDA126A-63C6-B34A-38F8-23FF6B38FC1E}"/>
              </a:ext>
            </a:extLst>
          </p:cNvPr>
          <p:cNvSpPr txBox="1"/>
          <p:nvPr/>
        </p:nvSpPr>
        <p:spPr>
          <a:xfrm>
            <a:off x="3817832" y="2414412"/>
            <a:ext cx="4556336" cy="2646878"/>
          </a:xfrm>
          <a:prstGeom prst="rect">
            <a:avLst/>
          </a:prstGeom>
          <a:noFill/>
        </p:spPr>
        <p:txBody>
          <a:bodyPr wrap="square" rtlCol="0">
            <a:spAutoFit/>
          </a:bodyPr>
          <a:lstStyle/>
          <a:p>
            <a:r>
              <a:rPr lang="ja-JP" altLang="en-US" sz="16600" b="1" dirty="0"/>
              <a:t>発音</a:t>
            </a:r>
            <a:endParaRPr lang="en-US" altLang="ko-KR" sz="16600" b="1" dirty="0"/>
          </a:p>
        </p:txBody>
      </p:sp>
    </p:spTree>
    <p:extLst>
      <p:ext uri="{BB962C8B-B14F-4D97-AF65-F5344CB8AC3E}">
        <p14:creationId xmlns:p14="http://schemas.microsoft.com/office/powerpoint/2010/main" val="10560086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BE141D-8891-1C8F-309A-D5BD0131C12B}"/>
            </a:ext>
          </a:extLst>
        </p:cNvPr>
        <p:cNvGrpSpPr/>
        <p:nvPr/>
      </p:nvGrpSpPr>
      <p:grpSpPr>
        <a:xfrm>
          <a:off x="0" y="0"/>
          <a:ext cx="0" cy="0"/>
          <a:chOff x="0" y="0"/>
          <a:chExt cx="0" cy="0"/>
        </a:xfrm>
      </p:grpSpPr>
      <p:sp>
        <p:nvSpPr>
          <p:cNvPr id="13" name="자유형: 도형 12">
            <a:extLst>
              <a:ext uri="{FF2B5EF4-FFF2-40B4-BE49-F238E27FC236}">
                <a16:creationId xmlns:a16="http://schemas.microsoft.com/office/drawing/2014/main" id="{8A79EC0F-5C30-E0F6-7B31-345C08BB9ADC}"/>
              </a:ext>
            </a:extLst>
          </p:cNvPr>
          <p:cNvSpPr/>
          <p:nvPr/>
        </p:nvSpPr>
        <p:spPr>
          <a:xfrm>
            <a:off x="210222" y="206833"/>
            <a:ext cx="11771556" cy="6444335"/>
          </a:xfrm>
          <a:custGeom>
            <a:avLst/>
            <a:gdLst>
              <a:gd name="connsiteX0" fmla="*/ 287594 w 11771556"/>
              <a:gd name="connsiteY0" fmla="*/ 0 h 6444335"/>
              <a:gd name="connsiteX1" fmla="*/ 11483962 w 11771556"/>
              <a:gd name="connsiteY1" fmla="*/ 0 h 6444335"/>
              <a:gd name="connsiteX2" fmla="*/ 11489805 w 11771556"/>
              <a:gd name="connsiteY2" fmla="*/ 57959 h 6444335"/>
              <a:gd name="connsiteX3" fmla="*/ 11771556 w 11771556"/>
              <a:gd name="connsiteY3" fmla="*/ 287593 h 6444335"/>
              <a:gd name="connsiteX4" fmla="*/ 11771556 w 11771556"/>
              <a:gd name="connsiteY4" fmla="*/ 6156743 h 6444335"/>
              <a:gd name="connsiteX5" fmla="*/ 11489805 w 11771556"/>
              <a:gd name="connsiteY5" fmla="*/ 6386377 h 6444335"/>
              <a:gd name="connsiteX6" fmla="*/ 11483962 w 11771556"/>
              <a:gd name="connsiteY6" fmla="*/ 6444335 h 6444335"/>
              <a:gd name="connsiteX7" fmla="*/ 287594 w 11771556"/>
              <a:gd name="connsiteY7" fmla="*/ 6444335 h 6444335"/>
              <a:gd name="connsiteX8" fmla="*/ 281751 w 11771556"/>
              <a:gd name="connsiteY8" fmla="*/ 6386377 h 6444335"/>
              <a:gd name="connsiteX9" fmla="*/ 0 w 11771556"/>
              <a:gd name="connsiteY9" fmla="*/ 6156743 h 6444335"/>
              <a:gd name="connsiteX10" fmla="*/ 0 w 11771556"/>
              <a:gd name="connsiteY10" fmla="*/ 287593 h 6444335"/>
              <a:gd name="connsiteX11" fmla="*/ 281751 w 11771556"/>
              <a:gd name="connsiteY11" fmla="*/ 57959 h 6444335"/>
              <a:gd name="connsiteX12" fmla="*/ 287594 w 11771556"/>
              <a:gd name="connsiteY12" fmla="*/ 0 h 644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771556" h="6444335">
                <a:moveTo>
                  <a:pt x="287594" y="0"/>
                </a:moveTo>
                <a:lnTo>
                  <a:pt x="11483962" y="0"/>
                </a:lnTo>
                <a:lnTo>
                  <a:pt x="11489805" y="57959"/>
                </a:lnTo>
                <a:cubicBezTo>
                  <a:pt x="11516622" y="189011"/>
                  <a:pt x="11632576" y="287593"/>
                  <a:pt x="11771556" y="287593"/>
                </a:cubicBezTo>
                <a:lnTo>
                  <a:pt x="11771556" y="6156743"/>
                </a:lnTo>
                <a:cubicBezTo>
                  <a:pt x="11632576" y="6156743"/>
                  <a:pt x="11516622" y="6255325"/>
                  <a:pt x="11489805" y="6386377"/>
                </a:cubicBezTo>
                <a:lnTo>
                  <a:pt x="11483962" y="6444335"/>
                </a:lnTo>
                <a:lnTo>
                  <a:pt x="287594" y="6444335"/>
                </a:lnTo>
                <a:lnTo>
                  <a:pt x="281751" y="6386377"/>
                </a:lnTo>
                <a:cubicBezTo>
                  <a:pt x="254934" y="6255325"/>
                  <a:pt x="138980" y="6156743"/>
                  <a:pt x="0" y="6156743"/>
                </a:cubicBezTo>
                <a:lnTo>
                  <a:pt x="0" y="287593"/>
                </a:lnTo>
                <a:cubicBezTo>
                  <a:pt x="138980" y="287593"/>
                  <a:pt x="254934" y="189011"/>
                  <a:pt x="281751" y="57959"/>
                </a:cubicBezTo>
                <a:lnTo>
                  <a:pt x="287594" y="0"/>
                </a:lnTo>
                <a:close/>
              </a:path>
            </a:pathLst>
          </a:custGeom>
          <a:solidFill>
            <a:schemeClr val="bg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0" name="자유형: 도형 19">
            <a:extLst>
              <a:ext uri="{FF2B5EF4-FFF2-40B4-BE49-F238E27FC236}">
                <a16:creationId xmlns:a16="http://schemas.microsoft.com/office/drawing/2014/main" id="{65506442-10A5-A06B-5175-4A07C72555A7}"/>
              </a:ext>
            </a:extLst>
          </p:cNvPr>
          <p:cNvSpPr/>
          <p:nvPr/>
        </p:nvSpPr>
        <p:spPr>
          <a:xfrm>
            <a:off x="348460" y="355368"/>
            <a:ext cx="11495081" cy="6147264"/>
          </a:xfrm>
          <a:custGeom>
            <a:avLst/>
            <a:gdLst>
              <a:gd name="connsiteX0" fmla="*/ 287594 w 11771556"/>
              <a:gd name="connsiteY0" fmla="*/ 0 h 6444335"/>
              <a:gd name="connsiteX1" fmla="*/ 11483962 w 11771556"/>
              <a:gd name="connsiteY1" fmla="*/ 0 h 6444335"/>
              <a:gd name="connsiteX2" fmla="*/ 11489805 w 11771556"/>
              <a:gd name="connsiteY2" fmla="*/ 57959 h 6444335"/>
              <a:gd name="connsiteX3" fmla="*/ 11771556 w 11771556"/>
              <a:gd name="connsiteY3" fmla="*/ 287593 h 6444335"/>
              <a:gd name="connsiteX4" fmla="*/ 11771556 w 11771556"/>
              <a:gd name="connsiteY4" fmla="*/ 6156743 h 6444335"/>
              <a:gd name="connsiteX5" fmla="*/ 11489805 w 11771556"/>
              <a:gd name="connsiteY5" fmla="*/ 6386377 h 6444335"/>
              <a:gd name="connsiteX6" fmla="*/ 11483962 w 11771556"/>
              <a:gd name="connsiteY6" fmla="*/ 6444335 h 6444335"/>
              <a:gd name="connsiteX7" fmla="*/ 287594 w 11771556"/>
              <a:gd name="connsiteY7" fmla="*/ 6444335 h 6444335"/>
              <a:gd name="connsiteX8" fmla="*/ 281751 w 11771556"/>
              <a:gd name="connsiteY8" fmla="*/ 6386377 h 6444335"/>
              <a:gd name="connsiteX9" fmla="*/ 0 w 11771556"/>
              <a:gd name="connsiteY9" fmla="*/ 6156743 h 6444335"/>
              <a:gd name="connsiteX10" fmla="*/ 0 w 11771556"/>
              <a:gd name="connsiteY10" fmla="*/ 287593 h 6444335"/>
              <a:gd name="connsiteX11" fmla="*/ 281751 w 11771556"/>
              <a:gd name="connsiteY11" fmla="*/ 57959 h 6444335"/>
              <a:gd name="connsiteX12" fmla="*/ 287594 w 11771556"/>
              <a:gd name="connsiteY12" fmla="*/ 0 h 644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771556" h="6444335">
                <a:moveTo>
                  <a:pt x="287594" y="0"/>
                </a:moveTo>
                <a:lnTo>
                  <a:pt x="11483962" y="0"/>
                </a:lnTo>
                <a:lnTo>
                  <a:pt x="11489805" y="57959"/>
                </a:lnTo>
                <a:cubicBezTo>
                  <a:pt x="11516622" y="189011"/>
                  <a:pt x="11632576" y="287593"/>
                  <a:pt x="11771556" y="287593"/>
                </a:cubicBezTo>
                <a:lnTo>
                  <a:pt x="11771556" y="6156743"/>
                </a:lnTo>
                <a:cubicBezTo>
                  <a:pt x="11632576" y="6156743"/>
                  <a:pt x="11516622" y="6255325"/>
                  <a:pt x="11489805" y="6386377"/>
                </a:cubicBezTo>
                <a:lnTo>
                  <a:pt x="11483962" y="6444335"/>
                </a:lnTo>
                <a:lnTo>
                  <a:pt x="287594" y="6444335"/>
                </a:lnTo>
                <a:lnTo>
                  <a:pt x="281751" y="6386377"/>
                </a:lnTo>
                <a:cubicBezTo>
                  <a:pt x="254934" y="6255325"/>
                  <a:pt x="138980" y="6156743"/>
                  <a:pt x="0" y="6156743"/>
                </a:cubicBezTo>
                <a:lnTo>
                  <a:pt x="0" y="287593"/>
                </a:lnTo>
                <a:cubicBezTo>
                  <a:pt x="138980" y="287593"/>
                  <a:pt x="254934" y="189011"/>
                  <a:pt x="281751" y="57959"/>
                </a:cubicBezTo>
                <a:lnTo>
                  <a:pt x="287594" y="0"/>
                </a:lnTo>
                <a:close/>
              </a:path>
            </a:pathLst>
          </a:custGeom>
          <a:noFill/>
          <a:ln w="31750">
            <a:solidFill>
              <a:srgbClr val="001545"/>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21" name="직선 연결선 20">
            <a:extLst>
              <a:ext uri="{FF2B5EF4-FFF2-40B4-BE49-F238E27FC236}">
                <a16:creationId xmlns:a16="http://schemas.microsoft.com/office/drawing/2014/main" id="{C7BD6F1A-6A1D-1C2E-40AB-B8C7954C45A7}"/>
              </a:ext>
            </a:extLst>
          </p:cNvPr>
          <p:cNvCxnSpPr>
            <a:cxnSpLocks/>
          </p:cNvCxnSpPr>
          <p:nvPr/>
        </p:nvCxnSpPr>
        <p:spPr>
          <a:xfrm flipH="1">
            <a:off x="3817832" y="1223763"/>
            <a:ext cx="4556336" cy="0"/>
          </a:xfrm>
          <a:prstGeom prst="line">
            <a:avLst/>
          </a:prstGeom>
          <a:ln w="25400">
            <a:solidFill>
              <a:srgbClr val="001545"/>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4AC689CB-650B-7825-CC6B-44335DFEA05F}"/>
              </a:ext>
            </a:extLst>
          </p:cNvPr>
          <p:cNvSpPr txBox="1"/>
          <p:nvPr/>
        </p:nvSpPr>
        <p:spPr>
          <a:xfrm>
            <a:off x="1057072" y="1766883"/>
            <a:ext cx="10077855" cy="1200329"/>
          </a:xfrm>
          <a:prstGeom prst="rect">
            <a:avLst/>
          </a:prstGeom>
          <a:solidFill>
            <a:schemeClr val="bg1"/>
          </a:solidFill>
        </p:spPr>
        <p:txBody>
          <a:bodyPr wrap="square" rtlCol="0">
            <a:spAutoFit/>
          </a:bodyPr>
          <a:lstStyle/>
          <a:p>
            <a:pPr algn="ctr"/>
            <a:r>
              <a:rPr lang="ja-JP" altLang="en-US" sz="7200" dirty="0">
                <a:latin typeface="BIZ UDGothic" panose="020B0400000000000000" pitchFamily="33" charset="-128"/>
                <a:ea typeface="BIZ UDGothic" panose="020B0400000000000000" pitchFamily="33" charset="-128"/>
              </a:rPr>
              <a:t>日本にはない</a:t>
            </a:r>
            <a:r>
              <a:rPr lang="ja-JP" altLang="en-US" sz="7200" b="1" dirty="0">
                <a:solidFill>
                  <a:schemeClr val="accent2"/>
                </a:solidFill>
                <a:latin typeface="BIZ UDGothic" panose="020B0400000000000000" pitchFamily="33" charset="-128"/>
                <a:ea typeface="BIZ UDGothic" panose="020B0400000000000000" pitchFamily="33" charset="-128"/>
              </a:rPr>
              <a:t>パッチム</a:t>
            </a:r>
            <a:endParaRPr lang="en-US" altLang="ko-KR" sz="7200" b="1" dirty="0">
              <a:solidFill>
                <a:schemeClr val="accent2"/>
              </a:solidFill>
              <a:latin typeface="BIZ UDGothic" panose="020B0400000000000000" pitchFamily="33" charset="-128"/>
              <a:ea typeface="BIZ UDGothic" panose="020B0400000000000000" pitchFamily="33" charset="-128"/>
            </a:endParaRPr>
          </a:p>
        </p:txBody>
      </p:sp>
      <p:pic>
        <p:nvPicPr>
          <p:cNvPr id="4" name="그림 3">
            <a:extLst>
              <a:ext uri="{FF2B5EF4-FFF2-40B4-BE49-F238E27FC236}">
                <a16:creationId xmlns:a16="http://schemas.microsoft.com/office/drawing/2014/main" id="{47584635-4409-DE34-9767-BB3923905935}"/>
              </a:ext>
            </a:extLst>
          </p:cNvPr>
          <p:cNvPicPr>
            <a:picLocks noChangeAspect="1"/>
          </p:cNvPicPr>
          <p:nvPr/>
        </p:nvPicPr>
        <p:blipFill>
          <a:blip r:embed="rId2"/>
          <a:stretch>
            <a:fillRect/>
          </a:stretch>
        </p:blipFill>
        <p:spPr>
          <a:xfrm rot="831351">
            <a:off x="8440289" y="3076835"/>
            <a:ext cx="1895475" cy="2857500"/>
          </a:xfrm>
          <a:prstGeom prst="rect">
            <a:avLst/>
          </a:prstGeom>
        </p:spPr>
      </p:pic>
    </p:spTree>
    <p:extLst>
      <p:ext uri="{BB962C8B-B14F-4D97-AF65-F5344CB8AC3E}">
        <p14:creationId xmlns:p14="http://schemas.microsoft.com/office/powerpoint/2010/main" val="33418087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6DA05F-B284-1735-8AF3-379A7B8CE19D}"/>
            </a:ext>
          </a:extLst>
        </p:cNvPr>
        <p:cNvGrpSpPr/>
        <p:nvPr/>
      </p:nvGrpSpPr>
      <p:grpSpPr>
        <a:xfrm>
          <a:off x="0" y="0"/>
          <a:ext cx="0" cy="0"/>
          <a:chOff x="0" y="0"/>
          <a:chExt cx="0" cy="0"/>
        </a:xfrm>
      </p:grpSpPr>
      <p:sp>
        <p:nvSpPr>
          <p:cNvPr id="13" name="자유형: 도형 12">
            <a:extLst>
              <a:ext uri="{FF2B5EF4-FFF2-40B4-BE49-F238E27FC236}">
                <a16:creationId xmlns:a16="http://schemas.microsoft.com/office/drawing/2014/main" id="{C0951D75-C6B9-46FE-2C93-FC48D1560655}"/>
              </a:ext>
            </a:extLst>
          </p:cNvPr>
          <p:cNvSpPr/>
          <p:nvPr/>
        </p:nvSpPr>
        <p:spPr>
          <a:xfrm>
            <a:off x="210222" y="206833"/>
            <a:ext cx="11771556" cy="6444335"/>
          </a:xfrm>
          <a:custGeom>
            <a:avLst/>
            <a:gdLst>
              <a:gd name="connsiteX0" fmla="*/ 287594 w 11771556"/>
              <a:gd name="connsiteY0" fmla="*/ 0 h 6444335"/>
              <a:gd name="connsiteX1" fmla="*/ 11483962 w 11771556"/>
              <a:gd name="connsiteY1" fmla="*/ 0 h 6444335"/>
              <a:gd name="connsiteX2" fmla="*/ 11489805 w 11771556"/>
              <a:gd name="connsiteY2" fmla="*/ 57959 h 6444335"/>
              <a:gd name="connsiteX3" fmla="*/ 11771556 w 11771556"/>
              <a:gd name="connsiteY3" fmla="*/ 287593 h 6444335"/>
              <a:gd name="connsiteX4" fmla="*/ 11771556 w 11771556"/>
              <a:gd name="connsiteY4" fmla="*/ 6156743 h 6444335"/>
              <a:gd name="connsiteX5" fmla="*/ 11489805 w 11771556"/>
              <a:gd name="connsiteY5" fmla="*/ 6386377 h 6444335"/>
              <a:gd name="connsiteX6" fmla="*/ 11483962 w 11771556"/>
              <a:gd name="connsiteY6" fmla="*/ 6444335 h 6444335"/>
              <a:gd name="connsiteX7" fmla="*/ 287594 w 11771556"/>
              <a:gd name="connsiteY7" fmla="*/ 6444335 h 6444335"/>
              <a:gd name="connsiteX8" fmla="*/ 281751 w 11771556"/>
              <a:gd name="connsiteY8" fmla="*/ 6386377 h 6444335"/>
              <a:gd name="connsiteX9" fmla="*/ 0 w 11771556"/>
              <a:gd name="connsiteY9" fmla="*/ 6156743 h 6444335"/>
              <a:gd name="connsiteX10" fmla="*/ 0 w 11771556"/>
              <a:gd name="connsiteY10" fmla="*/ 287593 h 6444335"/>
              <a:gd name="connsiteX11" fmla="*/ 281751 w 11771556"/>
              <a:gd name="connsiteY11" fmla="*/ 57959 h 6444335"/>
              <a:gd name="connsiteX12" fmla="*/ 287594 w 11771556"/>
              <a:gd name="connsiteY12" fmla="*/ 0 h 644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771556" h="6444335">
                <a:moveTo>
                  <a:pt x="287594" y="0"/>
                </a:moveTo>
                <a:lnTo>
                  <a:pt x="11483962" y="0"/>
                </a:lnTo>
                <a:lnTo>
                  <a:pt x="11489805" y="57959"/>
                </a:lnTo>
                <a:cubicBezTo>
                  <a:pt x="11516622" y="189011"/>
                  <a:pt x="11632576" y="287593"/>
                  <a:pt x="11771556" y="287593"/>
                </a:cubicBezTo>
                <a:lnTo>
                  <a:pt x="11771556" y="6156743"/>
                </a:lnTo>
                <a:cubicBezTo>
                  <a:pt x="11632576" y="6156743"/>
                  <a:pt x="11516622" y="6255325"/>
                  <a:pt x="11489805" y="6386377"/>
                </a:cubicBezTo>
                <a:lnTo>
                  <a:pt x="11483962" y="6444335"/>
                </a:lnTo>
                <a:lnTo>
                  <a:pt x="287594" y="6444335"/>
                </a:lnTo>
                <a:lnTo>
                  <a:pt x="281751" y="6386377"/>
                </a:lnTo>
                <a:cubicBezTo>
                  <a:pt x="254934" y="6255325"/>
                  <a:pt x="138980" y="6156743"/>
                  <a:pt x="0" y="6156743"/>
                </a:cubicBezTo>
                <a:lnTo>
                  <a:pt x="0" y="287593"/>
                </a:lnTo>
                <a:cubicBezTo>
                  <a:pt x="138980" y="287593"/>
                  <a:pt x="254934" y="189011"/>
                  <a:pt x="281751" y="57959"/>
                </a:cubicBezTo>
                <a:lnTo>
                  <a:pt x="287594" y="0"/>
                </a:lnTo>
                <a:close/>
              </a:path>
            </a:pathLst>
          </a:custGeom>
          <a:solidFill>
            <a:schemeClr val="bg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0" name="자유형: 도형 19">
            <a:extLst>
              <a:ext uri="{FF2B5EF4-FFF2-40B4-BE49-F238E27FC236}">
                <a16:creationId xmlns:a16="http://schemas.microsoft.com/office/drawing/2014/main" id="{8FF35CE1-C04A-8935-A225-8EC8C4124183}"/>
              </a:ext>
            </a:extLst>
          </p:cNvPr>
          <p:cNvSpPr/>
          <p:nvPr/>
        </p:nvSpPr>
        <p:spPr>
          <a:xfrm>
            <a:off x="348460" y="355368"/>
            <a:ext cx="11495081" cy="6147264"/>
          </a:xfrm>
          <a:custGeom>
            <a:avLst/>
            <a:gdLst>
              <a:gd name="connsiteX0" fmla="*/ 287594 w 11771556"/>
              <a:gd name="connsiteY0" fmla="*/ 0 h 6444335"/>
              <a:gd name="connsiteX1" fmla="*/ 11483962 w 11771556"/>
              <a:gd name="connsiteY1" fmla="*/ 0 h 6444335"/>
              <a:gd name="connsiteX2" fmla="*/ 11489805 w 11771556"/>
              <a:gd name="connsiteY2" fmla="*/ 57959 h 6444335"/>
              <a:gd name="connsiteX3" fmla="*/ 11771556 w 11771556"/>
              <a:gd name="connsiteY3" fmla="*/ 287593 h 6444335"/>
              <a:gd name="connsiteX4" fmla="*/ 11771556 w 11771556"/>
              <a:gd name="connsiteY4" fmla="*/ 6156743 h 6444335"/>
              <a:gd name="connsiteX5" fmla="*/ 11489805 w 11771556"/>
              <a:gd name="connsiteY5" fmla="*/ 6386377 h 6444335"/>
              <a:gd name="connsiteX6" fmla="*/ 11483962 w 11771556"/>
              <a:gd name="connsiteY6" fmla="*/ 6444335 h 6444335"/>
              <a:gd name="connsiteX7" fmla="*/ 287594 w 11771556"/>
              <a:gd name="connsiteY7" fmla="*/ 6444335 h 6444335"/>
              <a:gd name="connsiteX8" fmla="*/ 281751 w 11771556"/>
              <a:gd name="connsiteY8" fmla="*/ 6386377 h 6444335"/>
              <a:gd name="connsiteX9" fmla="*/ 0 w 11771556"/>
              <a:gd name="connsiteY9" fmla="*/ 6156743 h 6444335"/>
              <a:gd name="connsiteX10" fmla="*/ 0 w 11771556"/>
              <a:gd name="connsiteY10" fmla="*/ 287593 h 6444335"/>
              <a:gd name="connsiteX11" fmla="*/ 281751 w 11771556"/>
              <a:gd name="connsiteY11" fmla="*/ 57959 h 6444335"/>
              <a:gd name="connsiteX12" fmla="*/ 287594 w 11771556"/>
              <a:gd name="connsiteY12" fmla="*/ 0 h 644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771556" h="6444335">
                <a:moveTo>
                  <a:pt x="287594" y="0"/>
                </a:moveTo>
                <a:lnTo>
                  <a:pt x="11483962" y="0"/>
                </a:lnTo>
                <a:lnTo>
                  <a:pt x="11489805" y="57959"/>
                </a:lnTo>
                <a:cubicBezTo>
                  <a:pt x="11516622" y="189011"/>
                  <a:pt x="11632576" y="287593"/>
                  <a:pt x="11771556" y="287593"/>
                </a:cubicBezTo>
                <a:lnTo>
                  <a:pt x="11771556" y="6156743"/>
                </a:lnTo>
                <a:cubicBezTo>
                  <a:pt x="11632576" y="6156743"/>
                  <a:pt x="11516622" y="6255325"/>
                  <a:pt x="11489805" y="6386377"/>
                </a:cubicBezTo>
                <a:lnTo>
                  <a:pt x="11483962" y="6444335"/>
                </a:lnTo>
                <a:lnTo>
                  <a:pt x="287594" y="6444335"/>
                </a:lnTo>
                <a:lnTo>
                  <a:pt x="281751" y="6386377"/>
                </a:lnTo>
                <a:cubicBezTo>
                  <a:pt x="254934" y="6255325"/>
                  <a:pt x="138980" y="6156743"/>
                  <a:pt x="0" y="6156743"/>
                </a:cubicBezTo>
                <a:lnTo>
                  <a:pt x="0" y="287593"/>
                </a:lnTo>
                <a:cubicBezTo>
                  <a:pt x="138980" y="287593"/>
                  <a:pt x="254934" y="189011"/>
                  <a:pt x="281751" y="57959"/>
                </a:cubicBezTo>
                <a:lnTo>
                  <a:pt x="287594" y="0"/>
                </a:lnTo>
                <a:close/>
              </a:path>
            </a:pathLst>
          </a:custGeom>
          <a:noFill/>
          <a:ln w="31750">
            <a:solidFill>
              <a:srgbClr val="001545"/>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21" name="직선 연결선 20">
            <a:extLst>
              <a:ext uri="{FF2B5EF4-FFF2-40B4-BE49-F238E27FC236}">
                <a16:creationId xmlns:a16="http://schemas.microsoft.com/office/drawing/2014/main" id="{5712670A-7BF8-591F-A1FA-E970857C9636}"/>
              </a:ext>
            </a:extLst>
          </p:cNvPr>
          <p:cNvCxnSpPr>
            <a:cxnSpLocks/>
          </p:cNvCxnSpPr>
          <p:nvPr/>
        </p:nvCxnSpPr>
        <p:spPr>
          <a:xfrm flipH="1">
            <a:off x="3817832" y="1223763"/>
            <a:ext cx="4556336" cy="0"/>
          </a:xfrm>
          <a:prstGeom prst="line">
            <a:avLst/>
          </a:prstGeom>
          <a:ln w="25400">
            <a:solidFill>
              <a:srgbClr val="001545"/>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05BA1431-76FC-3879-17E2-AB8A03ED6525}"/>
              </a:ext>
            </a:extLst>
          </p:cNvPr>
          <p:cNvSpPr txBox="1"/>
          <p:nvPr/>
        </p:nvSpPr>
        <p:spPr>
          <a:xfrm>
            <a:off x="1057072" y="423077"/>
            <a:ext cx="10077855" cy="1200329"/>
          </a:xfrm>
          <a:prstGeom prst="rect">
            <a:avLst/>
          </a:prstGeom>
          <a:solidFill>
            <a:schemeClr val="bg1"/>
          </a:solidFill>
        </p:spPr>
        <p:txBody>
          <a:bodyPr wrap="square" rtlCol="0">
            <a:spAutoFit/>
          </a:bodyPr>
          <a:lstStyle/>
          <a:p>
            <a:pPr algn="ctr"/>
            <a:r>
              <a:rPr lang="ko-KR" altLang="en-US" sz="7200" b="1" dirty="0" err="1">
                <a:latin typeface="함초롬돋움" panose="020B0604000101010101" pitchFamily="50" charset="-127"/>
                <a:ea typeface="함초롬돋움" panose="020B0604000101010101" pitchFamily="50" charset="-127"/>
                <a:cs typeface="함초롬돋움" panose="020B0604000101010101" pitchFamily="50" charset="-127"/>
              </a:rPr>
              <a:t>ㅇ</a:t>
            </a:r>
            <a:r>
              <a:rPr lang="en-US" altLang="ko-KR" sz="7200" b="1" dirty="0">
                <a:latin typeface="함초롬돋움" panose="020B0604000101010101" pitchFamily="50" charset="-127"/>
                <a:ea typeface="함초롬돋움" panose="020B0604000101010101" pitchFamily="50" charset="-127"/>
                <a:cs typeface="함초롬돋움" panose="020B0604000101010101" pitchFamily="50" charset="-127"/>
              </a:rPr>
              <a:t>/</a:t>
            </a:r>
            <a:r>
              <a:rPr lang="ko-KR" altLang="en-US" sz="7200" b="1" dirty="0">
                <a:latin typeface="함초롬돋움" panose="020B0604000101010101" pitchFamily="50" charset="-127"/>
                <a:ea typeface="함초롬돋움" panose="020B0604000101010101" pitchFamily="50" charset="-127"/>
                <a:cs typeface="함초롬돋움" panose="020B0604000101010101" pitchFamily="50" charset="-127"/>
              </a:rPr>
              <a:t>ㄴ</a:t>
            </a:r>
            <a:endParaRPr lang="en-US" altLang="ko-KR" sz="7200" b="1" dirty="0">
              <a:latin typeface="함초롬돋움" panose="020B0604000101010101" pitchFamily="50" charset="-127"/>
              <a:ea typeface="함초롬돋움" panose="020B0604000101010101" pitchFamily="50" charset="-127"/>
              <a:cs typeface="함초롬돋움" panose="020B0604000101010101" pitchFamily="50" charset="-127"/>
            </a:endParaRPr>
          </a:p>
        </p:txBody>
      </p:sp>
      <p:pic>
        <p:nvPicPr>
          <p:cNvPr id="4" name="그림 3">
            <a:extLst>
              <a:ext uri="{FF2B5EF4-FFF2-40B4-BE49-F238E27FC236}">
                <a16:creationId xmlns:a16="http://schemas.microsoft.com/office/drawing/2014/main" id="{F24C5952-7ADF-6882-82F8-0565E38BF0E4}"/>
              </a:ext>
            </a:extLst>
          </p:cNvPr>
          <p:cNvPicPr>
            <a:picLocks noChangeAspect="1"/>
          </p:cNvPicPr>
          <p:nvPr/>
        </p:nvPicPr>
        <p:blipFill>
          <a:blip r:embed="rId2"/>
          <a:stretch>
            <a:fillRect/>
          </a:stretch>
        </p:blipFill>
        <p:spPr>
          <a:xfrm rot="831351">
            <a:off x="9704466" y="3459743"/>
            <a:ext cx="1895475" cy="2857500"/>
          </a:xfrm>
          <a:prstGeom prst="rect">
            <a:avLst/>
          </a:prstGeom>
        </p:spPr>
      </p:pic>
      <p:sp>
        <p:nvSpPr>
          <p:cNvPr id="2" name="TextBox 1">
            <a:extLst>
              <a:ext uri="{FF2B5EF4-FFF2-40B4-BE49-F238E27FC236}">
                <a16:creationId xmlns:a16="http://schemas.microsoft.com/office/drawing/2014/main" id="{A4050A90-4D7E-5E2F-8977-6C4BE0303231}"/>
              </a:ext>
            </a:extLst>
          </p:cNvPr>
          <p:cNvSpPr txBox="1"/>
          <p:nvPr/>
        </p:nvSpPr>
        <p:spPr>
          <a:xfrm>
            <a:off x="1173803" y="2551837"/>
            <a:ext cx="7843737" cy="1754326"/>
          </a:xfrm>
          <a:prstGeom prst="rect">
            <a:avLst/>
          </a:prstGeom>
          <a:noFill/>
        </p:spPr>
        <p:txBody>
          <a:bodyPr wrap="square" rtlCol="0">
            <a:spAutoFit/>
          </a:bodyPr>
          <a:lstStyle/>
          <a:p>
            <a:r>
              <a:rPr lang="ko-KR" altLang="en-US" sz="5400" dirty="0">
                <a:latin typeface="함초롬돋움" panose="020B0604000101010101" pitchFamily="50" charset="-127"/>
                <a:ea typeface="함초롬돋움" panose="020B0604000101010101" pitchFamily="50" charset="-127"/>
                <a:cs typeface="함초롬돋움" panose="020B0604000101010101" pitchFamily="50" charset="-127"/>
              </a:rPr>
              <a:t>안녕하세요</a:t>
            </a:r>
            <a:endParaRPr lang="en-US" altLang="ko-KR" sz="5400" dirty="0">
              <a:latin typeface="함초롬돋움" panose="020B0604000101010101" pitchFamily="50" charset="-127"/>
              <a:ea typeface="함초롬돋움" panose="020B0604000101010101" pitchFamily="50" charset="-127"/>
              <a:cs typeface="함초롬돋움" panose="020B0604000101010101" pitchFamily="50" charset="-127"/>
            </a:endParaRPr>
          </a:p>
          <a:p>
            <a:r>
              <a:rPr lang="ja-JP" altLang="en-US" sz="5400" dirty="0">
                <a:latin typeface="BIZ UDGothic" panose="020B0400000000000000" pitchFamily="33" charset="-128"/>
                <a:ea typeface="BIZ UDGothic" panose="020B0400000000000000" pitchFamily="33" charset="-128"/>
              </a:rPr>
              <a:t>⇒ア</a:t>
            </a:r>
            <a:r>
              <a:rPr lang="ja-JP" altLang="en-US" sz="5400" b="1" dirty="0">
                <a:latin typeface="BIZ UDGothic" panose="020B0400000000000000" pitchFamily="33" charset="-128"/>
                <a:ea typeface="BIZ UDGothic" panose="020B0400000000000000" pitchFamily="33" charset="-128"/>
              </a:rPr>
              <a:t>ン</a:t>
            </a:r>
            <a:r>
              <a:rPr lang="ja-JP" altLang="en-US" sz="5400" dirty="0">
                <a:latin typeface="BIZ UDGothic" panose="020B0400000000000000" pitchFamily="33" charset="-128"/>
                <a:ea typeface="BIZ UDGothic" panose="020B0400000000000000" pitchFamily="33" charset="-128"/>
              </a:rPr>
              <a:t>ニョ</a:t>
            </a:r>
            <a:r>
              <a:rPr lang="ja-JP" altLang="en-US" sz="5400" b="1" dirty="0">
                <a:latin typeface="BIZ UDGothic" panose="020B0400000000000000" pitchFamily="33" charset="-128"/>
                <a:ea typeface="BIZ UDGothic" panose="020B0400000000000000" pitchFamily="33" charset="-128"/>
              </a:rPr>
              <a:t>ン</a:t>
            </a:r>
            <a:r>
              <a:rPr lang="ja-JP" altLang="en-US" sz="5400" dirty="0">
                <a:latin typeface="BIZ UDGothic" panose="020B0400000000000000" pitchFamily="33" charset="-128"/>
                <a:ea typeface="BIZ UDGothic" panose="020B0400000000000000" pitchFamily="33" charset="-128"/>
              </a:rPr>
              <a:t>ハセヨ</a:t>
            </a:r>
            <a:endParaRPr lang="ko-KR" altLang="en-US" sz="5400" dirty="0">
              <a:latin typeface="BIZ UDGothic" panose="020B0400000000000000" pitchFamily="33" charset="-128"/>
            </a:endParaRPr>
          </a:p>
        </p:txBody>
      </p:sp>
    </p:spTree>
    <p:extLst>
      <p:ext uri="{BB962C8B-B14F-4D97-AF65-F5344CB8AC3E}">
        <p14:creationId xmlns:p14="http://schemas.microsoft.com/office/powerpoint/2010/main" val="38935097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BFBFD"/>
        </a:solidFill>
        <a:effectLst/>
      </p:bgPr>
    </p:bg>
    <p:spTree>
      <p:nvGrpSpPr>
        <p:cNvPr id="1" name=""/>
        <p:cNvGrpSpPr/>
        <p:nvPr/>
      </p:nvGrpSpPr>
      <p:grpSpPr>
        <a:xfrm>
          <a:off x="0" y="0"/>
          <a:ext cx="0" cy="0"/>
          <a:chOff x="0" y="0"/>
          <a:chExt cx="0" cy="0"/>
        </a:xfrm>
      </p:grpSpPr>
      <p:sp>
        <p:nvSpPr>
          <p:cNvPr id="4" name="직사각형 3">
            <a:extLst>
              <a:ext uri="{FF2B5EF4-FFF2-40B4-BE49-F238E27FC236}">
                <a16:creationId xmlns:a16="http://schemas.microsoft.com/office/drawing/2014/main" id="{4EC2E602-AF99-44C7-9B46-9CD7539168D4}"/>
              </a:ext>
            </a:extLst>
          </p:cNvPr>
          <p:cNvSpPr/>
          <p:nvPr/>
        </p:nvSpPr>
        <p:spPr>
          <a:xfrm>
            <a:off x="210222" y="206833"/>
            <a:ext cx="11771556" cy="6444335"/>
          </a:xfrm>
          <a:prstGeom prst="rect">
            <a:avLst/>
          </a:prstGeom>
          <a:noFill/>
          <a:ln w="38100">
            <a:solidFill>
              <a:srgbClr val="0015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6" name="직선 연결선 5">
            <a:extLst>
              <a:ext uri="{FF2B5EF4-FFF2-40B4-BE49-F238E27FC236}">
                <a16:creationId xmlns:a16="http://schemas.microsoft.com/office/drawing/2014/main" id="{56376D2A-C818-4C03-908C-CFD8DD8D6864}"/>
              </a:ext>
            </a:extLst>
          </p:cNvPr>
          <p:cNvCxnSpPr>
            <a:cxnSpLocks/>
          </p:cNvCxnSpPr>
          <p:nvPr/>
        </p:nvCxnSpPr>
        <p:spPr>
          <a:xfrm flipH="1">
            <a:off x="-14748" y="427350"/>
            <a:ext cx="9925664" cy="0"/>
          </a:xfrm>
          <a:prstGeom prst="line">
            <a:avLst/>
          </a:prstGeom>
          <a:ln w="25400">
            <a:solidFill>
              <a:srgbClr val="001545"/>
            </a:solidFill>
          </a:ln>
        </p:spPr>
        <p:style>
          <a:lnRef idx="1">
            <a:schemeClr val="accent1"/>
          </a:lnRef>
          <a:fillRef idx="0">
            <a:schemeClr val="accent1"/>
          </a:fillRef>
          <a:effectRef idx="0">
            <a:schemeClr val="accent1"/>
          </a:effectRef>
          <a:fontRef idx="minor">
            <a:schemeClr val="tx1"/>
          </a:fontRef>
        </p:style>
      </p:cxnSp>
      <p:cxnSp>
        <p:nvCxnSpPr>
          <p:cNvPr id="7" name="직선 연결선 6">
            <a:extLst>
              <a:ext uri="{FF2B5EF4-FFF2-40B4-BE49-F238E27FC236}">
                <a16:creationId xmlns:a16="http://schemas.microsoft.com/office/drawing/2014/main" id="{475891C6-16B1-463C-A18D-E7103FB38F76}"/>
              </a:ext>
            </a:extLst>
          </p:cNvPr>
          <p:cNvCxnSpPr>
            <a:cxnSpLocks/>
          </p:cNvCxnSpPr>
          <p:nvPr/>
        </p:nvCxnSpPr>
        <p:spPr>
          <a:xfrm flipH="1">
            <a:off x="943897" y="6488583"/>
            <a:ext cx="11248103" cy="0"/>
          </a:xfrm>
          <a:prstGeom prst="line">
            <a:avLst/>
          </a:prstGeom>
          <a:ln w="25400">
            <a:solidFill>
              <a:srgbClr val="001545"/>
            </a:solidFill>
          </a:ln>
        </p:spPr>
        <p:style>
          <a:lnRef idx="1">
            <a:schemeClr val="accent1"/>
          </a:lnRef>
          <a:fillRef idx="0">
            <a:schemeClr val="accent1"/>
          </a:fillRef>
          <a:effectRef idx="0">
            <a:schemeClr val="accent1"/>
          </a:effectRef>
          <a:fontRef idx="minor">
            <a:schemeClr val="tx1"/>
          </a:fontRef>
        </p:style>
      </p:cxnSp>
      <p:sp>
        <p:nvSpPr>
          <p:cNvPr id="5" name="직사각형 4">
            <a:extLst>
              <a:ext uri="{FF2B5EF4-FFF2-40B4-BE49-F238E27FC236}">
                <a16:creationId xmlns:a16="http://schemas.microsoft.com/office/drawing/2014/main" id="{914476F6-D22C-4E0F-996C-661BF4BCD0F3}"/>
              </a:ext>
            </a:extLst>
          </p:cNvPr>
          <p:cNvSpPr/>
          <p:nvPr/>
        </p:nvSpPr>
        <p:spPr>
          <a:xfrm>
            <a:off x="-14748" y="125191"/>
            <a:ext cx="7093974" cy="692806"/>
          </a:xfrm>
          <a:prstGeom prst="rect">
            <a:avLst/>
          </a:prstGeom>
          <a:solidFill>
            <a:srgbClr val="00154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cxnSp>
        <p:nvCxnSpPr>
          <p:cNvPr id="9" name="직선 연결선 8">
            <a:extLst>
              <a:ext uri="{FF2B5EF4-FFF2-40B4-BE49-F238E27FC236}">
                <a16:creationId xmlns:a16="http://schemas.microsoft.com/office/drawing/2014/main" id="{556165A1-A445-4123-94D9-3349B0EDB332}"/>
              </a:ext>
            </a:extLst>
          </p:cNvPr>
          <p:cNvCxnSpPr>
            <a:cxnSpLocks/>
          </p:cNvCxnSpPr>
          <p:nvPr/>
        </p:nvCxnSpPr>
        <p:spPr>
          <a:xfrm flipH="1">
            <a:off x="11708933" y="427350"/>
            <a:ext cx="272845" cy="0"/>
          </a:xfrm>
          <a:prstGeom prst="line">
            <a:avLst/>
          </a:prstGeom>
          <a:ln w="25400">
            <a:solidFill>
              <a:srgbClr val="001545"/>
            </a:solidFill>
          </a:ln>
        </p:spPr>
        <p:style>
          <a:lnRef idx="1">
            <a:schemeClr val="accent1"/>
          </a:lnRef>
          <a:fillRef idx="0">
            <a:schemeClr val="accent1"/>
          </a:fillRef>
          <a:effectRef idx="0">
            <a:schemeClr val="accent1"/>
          </a:effectRef>
          <a:fontRef idx="minor">
            <a:schemeClr val="tx1"/>
          </a:fontRef>
        </p:style>
      </p:cxnSp>
      <p:cxnSp>
        <p:nvCxnSpPr>
          <p:cNvPr id="12" name="직선 연결선 11">
            <a:extLst>
              <a:ext uri="{FF2B5EF4-FFF2-40B4-BE49-F238E27FC236}">
                <a16:creationId xmlns:a16="http://schemas.microsoft.com/office/drawing/2014/main" id="{D8FAACA5-1780-4E45-AE9F-987DF62447F5}"/>
              </a:ext>
            </a:extLst>
          </p:cNvPr>
          <p:cNvCxnSpPr>
            <a:cxnSpLocks/>
          </p:cNvCxnSpPr>
          <p:nvPr/>
        </p:nvCxnSpPr>
        <p:spPr>
          <a:xfrm flipH="1">
            <a:off x="0" y="6488583"/>
            <a:ext cx="483068" cy="0"/>
          </a:xfrm>
          <a:prstGeom prst="line">
            <a:avLst/>
          </a:prstGeom>
          <a:ln w="25400">
            <a:solidFill>
              <a:srgbClr val="00154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48919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BFBFD"/>
        </a:solidFill>
        <a:effectLst/>
      </p:bgPr>
    </p:bg>
    <p:spTree>
      <p:nvGrpSpPr>
        <p:cNvPr id="1" name=""/>
        <p:cNvGrpSpPr/>
        <p:nvPr/>
      </p:nvGrpSpPr>
      <p:grpSpPr>
        <a:xfrm>
          <a:off x="0" y="0"/>
          <a:ext cx="0" cy="0"/>
          <a:chOff x="0" y="0"/>
          <a:chExt cx="0" cy="0"/>
        </a:xfrm>
      </p:grpSpPr>
      <p:sp>
        <p:nvSpPr>
          <p:cNvPr id="4" name="직사각형 3">
            <a:extLst>
              <a:ext uri="{FF2B5EF4-FFF2-40B4-BE49-F238E27FC236}">
                <a16:creationId xmlns:a16="http://schemas.microsoft.com/office/drawing/2014/main" id="{4EC2E602-AF99-44C7-9B46-9CD7539168D4}"/>
              </a:ext>
            </a:extLst>
          </p:cNvPr>
          <p:cNvSpPr/>
          <p:nvPr/>
        </p:nvSpPr>
        <p:spPr>
          <a:xfrm>
            <a:off x="210222" y="206833"/>
            <a:ext cx="11771556" cy="6444335"/>
          </a:xfrm>
          <a:prstGeom prst="rect">
            <a:avLst/>
          </a:prstGeom>
          <a:noFill/>
          <a:ln w="38100">
            <a:solidFill>
              <a:srgbClr val="0015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6" name="직선 연결선 5">
            <a:extLst>
              <a:ext uri="{FF2B5EF4-FFF2-40B4-BE49-F238E27FC236}">
                <a16:creationId xmlns:a16="http://schemas.microsoft.com/office/drawing/2014/main" id="{1FBCB417-96EA-48B9-A8AB-95DC451ADB22}"/>
              </a:ext>
            </a:extLst>
          </p:cNvPr>
          <p:cNvCxnSpPr>
            <a:cxnSpLocks/>
          </p:cNvCxnSpPr>
          <p:nvPr/>
        </p:nvCxnSpPr>
        <p:spPr>
          <a:xfrm flipH="1">
            <a:off x="-14748" y="427350"/>
            <a:ext cx="9925664" cy="0"/>
          </a:xfrm>
          <a:prstGeom prst="line">
            <a:avLst/>
          </a:prstGeom>
          <a:ln w="25400">
            <a:solidFill>
              <a:srgbClr val="001545"/>
            </a:solidFill>
          </a:ln>
        </p:spPr>
        <p:style>
          <a:lnRef idx="1">
            <a:schemeClr val="accent1"/>
          </a:lnRef>
          <a:fillRef idx="0">
            <a:schemeClr val="accent1"/>
          </a:fillRef>
          <a:effectRef idx="0">
            <a:schemeClr val="accent1"/>
          </a:effectRef>
          <a:fontRef idx="minor">
            <a:schemeClr val="tx1"/>
          </a:fontRef>
        </p:style>
      </p:cxnSp>
      <p:sp>
        <p:nvSpPr>
          <p:cNvPr id="5" name="평행 사변형 4">
            <a:extLst>
              <a:ext uri="{FF2B5EF4-FFF2-40B4-BE49-F238E27FC236}">
                <a16:creationId xmlns:a16="http://schemas.microsoft.com/office/drawing/2014/main" id="{B3BBF769-BE0A-4ED5-AF9D-18D199772D84}"/>
              </a:ext>
            </a:extLst>
          </p:cNvPr>
          <p:cNvSpPr/>
          <p:nvPr/>
        </p:nvSpPr>
        <p:spPr>
          <a:xfrm>
            <a:off x="396450" y="0"/>
            <a:ext cx="1884634" cy="6857998"/>
          </a:xfrm>
          <a:prstGeom prst="parallelogram">
            <a:avLst>
              <a:gd name="adj" fmla="val 0"/>
            </a:avLst>
          </a:prstGeom>
          <a:solidFill>
            <a:srgbClr val="001545"/>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11" name="직선 연결선 10">
            <a:extLst>
              <a:ext uri="{FF2B5EF4-FFF2-40B4-BE49-F238E27FC236}">
                <a16:creationId xmlns:a16="http://schemas.microsoft.com/office/drawing/2014/main" id="{F11E6B2B-66A2-47E7-8717-3E4A043C8D61}"/>
              </a:ext>
            </a:extLst>
          </p:cNvPr>
          <p:cNvCxnSpPr>
            <a:cxnSpLocks/>
          </p:cNvCxnSpPr>
          <p:nvPr/>
        </p:nvCxnSpPr>
        <p:spPr>
          <a:xfrm flipH="1">
            <a:off x="3451123" y="6459438"/>
            <a:ext cx="8740878" cy="0"/>
          </a:xfrm>
          <a:prstGeom prst="line">
            <a:avLst/>
          </a:prstGeom>
          <a:ln w="25400">
            <a:solidFill>
              <a:srgbClr val="001545"/>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A6660EB7-191A-981A-501E-1A4F05E0DB07}"/>
              </a:ext>
            </a:extLst>
          </p:cNvPr>
          <p:cNvSpPr txBox="1"/>
          <p:nvPr/>
        </p:nvSpPr>
        <p:spPr>
          <a:xfrm>
            <a:off x="2928549" y="2532917"/>
            <a:ext cx="9239457" cy="1600438"/>
          </a:xfrm>
          <a:prstGeom prst="rect">
            <a:avLst/>
          </a:prstGeom>
          <a:noFill/>
        </p:spPr>
        <p:txBody>
          <a:bodyPr wrap="square" rtlCol="0">
            <a:spAutoFit/>
          </a:bodyPr>
          <a:lstStyle/>
          <a:p>
            <a:r>
              <a:rPr lang="ja-JP" altLang="en-US" sz="6600" b="1" dirty="0">
                <a:latin typeface="BIZ UDGothic" panose="020B0400000000000000" pitchFamily="33" charset="-128"/>
                <a:ea typeface="BIZ UDGothic" panose="020B0400000000000000" pitchFamily="33" charset="-128"/>
              </a:rPr>
              <a:t>料理教室</a:t>
            </a:r>
            <a:endParaRPr lang="en-US" altLang="ja-JP" sz="6600" b="1" dirty="0">
              <a:latin typeface="BIZ UDGothic" panose="020B0400000000000000" pitchFamily="33" charset="-128"/>
              <a:ea typeface="BIZ UDGothic" panose="020B0400000000000000" pitchFamily="33" charset="-128"/>
            </a:endParaRPr>
          </a:p>
          <a:p>
            <a:r>
              <a:rPr lang="ja-JP" altLang="en-US" sz="3200" dirty="0">
                <a:latin typeface="BIZ UDGothic" panose="020B0400000000000000" pitchFamily="33" charset="-128"/>
                <a:ea typeface="BIZ UDGothic" panose="020B0400000000000000" pitchFamily="33" charset="-128"/>
              </a:rPr>
              <a:t>辛さだけじゃないよ！韓国の伝統料理</a:t>
            </a:r>
            <a:endParaRPr lang="ko-KR" altLang="en-US" sz="3200" dirty="0">
              <a:latin typeface="BIZ UDGothic" panose="020B0400000000000000" pitchFamily="33" charset="-128"/>
            </a:endParaRPr>
          </a:p>
        </p:txBody>
      </p:sp>
      <p:pic>
        <p:nvPicPr>
          <p:cNvPr id="3" name="그림 2">
            <a:extLst>
              <a:ext uri="{FF2B5EF4-FFF2-40B4-BE49-F238E27FC236}">
                <a16:creationId xmlns:a16="http://schemas.microsoft.com/office/drawing/2014/main" id="{4F743638-B9D6-EF29-AB4A-394D7A214137}"/>
              </a:ext>
            </a:extLst>
          </p:cNvPr>
          <p:cNvPicPr>
            <a:picLocks noChangeAspect="1"/>
          </p:cNvPicPr>
          <p:nvPr/>
        </p:nvPicPr>
        <p:blipFill>
          <a:blip r:embed="rId2"/>
          <a:stretch>
            <a:fillRect/>
          </a:stretch>
        </p:blipFill>
        <p:spPr>
          <a:xfrm>
            <a:off x="10062981" y="2457709"/>
            <a:ext cx="2105025" cy="3810000"/>
          </a:xfrm>
          <a:prstGeom prst="rect">
            <a:avLst/>
          </a:prstGeom>
        </p:spPr>
      </p:pic>
    </p:spTree>
    <p:extLst>
      <p:ext uri="{BB962C8B-B14F-4D97-AF65-F5344CB8AC3E}">
        <p14:creationId xmlns:p14="http://schemas.microsoft.com/office/powerpoint/2010/main" val="15529685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BFBFD"/>
        </a:solidFill>
        <a:effectLst/>
      </p:bgPr>
    </p:bg>
    <p:spTree>
      <p:nvGrpSpPr>
        <p:cNvPr id="1" name=""/>
        <p:cNvGrpSpPr/>
        <p:nvPr/>
      </p:nvGrpSpPr>
      <p:grpSpPr>
        <a:xfrm>
          <a:off x="0" y="0"/>
          <a:ext cx="0" cy="0"/>
          <a:chOff x="0" y="0"/>
          <a:chExt cx="0" cy="0"/>
        </a:xfrm>
      </p:grpSpPr>
      <p:sp>
        <p:nvSpPr>
          <p:cNvPr id="4" name="직사각형 3">
            <a:extLst>
              <a:ext uri="{FF2B5EF4-FFF2-40B4-BE49-F238E27FC236}">
                <a16:creationId xmlns:a16="http://schemas.microsoft.com/office/drawing/2014/main" id="{4EC2E602-AF99-44C7-9B46-9CD7539168D4}"/>
              </a:ext>
            </a:extLst>
          </p:cNvPr>
          <p:cNvSpPr/>
          <p:nvPr/>
        </p:nvSpPr>
        <p:spPr>
          <a:xfrm>
            <a:off x="210222" y="206833"/>
            <a:ext cx="11771556" cy="6444335"/>
          </a:xfrm>
          <a:prstGeom prst="rect">
            <a:avLst/>
          </a:prstGeom>
          <a:noFill/>
          <a:ln w="38100">
            <a:solidFill>
              <a:srgbClr val="0015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 name="평행 사변형 4">
            <a:extLst>
              <a:ext uri="{FF2B5EF4-FFF2-40B4-BE49-F238E27FC236}">
                <a16:creationId xmlns:a16="http://schemas.microsoft.com/office/drawing/2014/main" id="{B3BBF769-BE0A-4ED5-AF9D-18D199772D84}"/>
              </a:ext>
            </a:extLst>
          </p:cNvPr>
          <p:cNvSpPr/>
          <p:nvPr/>
        </p:nvSpPr>
        <p:spPr>
          <a:xfrm>
            <a:off x="8224094" y="206833"/>
            <a:ext cx="3668603" cy="6444334"/>
          </a:xfrm>
          <a:prstGeom prst="parallelogram">
            <a:avLst>
              <a:gd name="adj" fmla="val 24215"/>
            </a:avLst>
          </a:prstGeom>
          <a:solidFill>
            <a:srgbClr val="001545"/>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6" name="직선 연결선 5">
            <a:extLst>
              <a:ext uri="{FF2B5EF4-FFF2-40B4-BE49-F238E27FC236}">
                <a16:creationId xmlns:a16="http://schemas.microsoft.com/office/drawing/2014/main" id="{1FBCB417-96EA-48B9-A8AB-95DC451ADB22}"/>
              </a:ext>
            </a:extLst>
          </p:cNvPr>
          <p:cNvCxnSpPr>
            <a:cxnSpLocks/>
          </p:cNvCxnSpPr>
          <p:nvPr/>
        </p:nvCxnSpPr>
        <p:spPr>
          <a:xfrm flipH="1">
            <a:off x="-14748" y="427350"/>
            <a:ext cx="8288593" cy="0"/>
          </a:xfrm>
          <a:prstGeom prst="line">
            <a:avLst/>
          </a:prstGeom>
          <a:ln w="25400">
            <a:solidFill>
              <a:srgbClr val="001545"/>
            </a:solidFill>
          </a:ln>
        </p:spPr>
        <p:style>
          <a:lnRef idx="1">
            <a:schemeClr val="accent1"/>
          </a:lnRef>
          <a:fillRef idx="0">
            <a:schemeClr val="accent1"/>
          </a:fillRef>
          <a:effectRef idx="0">
            <a:schemeClr val="accent1"/>
          </a:effectRef>
          <a:fontRef idx="minor">
            <a:schemeClr val="tx1"/>
          </a:fontRef>
        </p:style>
      </p:cxnSp>
      <p:cxnSp>
        <p:nvCxnSpPr>
          <p:cNvPr id="11" name="직선 연결선 10">
            <a:extLst>
              <a:ext uri="{FF2B5EF4-FFF2-40B4-BE49-F238E27FC236}">
                <a16:creationId xmlns:a16="http://schemas.microsoft.com/office/drawing/2014/main" id="{F11E6B2B-66A2-47E7-8717-3E4A043C8D61}"/>
              </a:ext>
            </a:extLst>
          </p:cNvPr>
          <p:cNvCxnSpPr>
            <a:cxnSpLocks/>
          </p:cNvCxnSpPr>
          <p:nvPr/>
        </p:nvCxnSpPr>
        <p:spPr>
          <a:xfrm flipH="1">
            <a:off x="3451123" y="6459438"/>
            <a:ext cx="8740878" cy="0"/>
          </a:xfrm>
          <a:prstGeom prst="line">
            <a:avLst/>
          </a:prstGeom>
          <a:ln w="25400">
            <a:solidFill>
              <a:srgbClr val="001545"/>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FA6BA6E3-1B3F-36CA-763A-E3E056B98835}"/>
              </a:ext>
            </a:extLst>
          </p:cNvPr>
          <p:cNvSpPr txBox="1"/>
          <p:nvPr/>
        </p:nvSpPr>
        <p:spPr>
          <a:xfrm>
            <a:off x="1118676" y="2470826"/>
            <a:ext cx="8939719" cy="1569660"/>
          </a:xfrm>
          <a:prstGeom prst="rect">
            <a:avLst/>
          </a:prstGeom>
          <a:noFill/>
        </p:spPr>
        <p:txBody>
          <a:bodyPr wrap="square" rtlCol="0">
            <a:spAutoFit/>
          </a:bodyPr>
          <a:lstStyle/>
          <a:p>
            <a:r>
              <a:rPr lang="ja-JP" altLang="en-US" sz="9600" b="1" dirty="0">
                <a:latin typeface="BIZ UDGothic" panose="020B0400000000000000" pitchFamily="33" charset="-128"/>
                <a:ea typeface="BIZ UDGothic" panose="020B0400000000000000" pitchFamily="33" charset="-128"/>
              </a:rPr>
              <a:t>アンケート</a:t>
            </a:r>
            <a:endParaRPr lang="ko-KR" altLang="en-US" sz="9600" b="1" dirty="0">
              <a:latin typeface="BIZ UDGothic" panose="020B0400000000000000" pitchFamily="33" charset="-128"/>
            </a:endParaRPr>
          </a:p>
        </p:txBody>
      </p:sp>
    </p:spTree>
    <p:extLst>
      <p:ext uri="{BB962C8B-B14F-4D97-AF65-F5344CB8AC3E}">
        <p14:creationId xmlns:p14="http://schemas.microsoft.com/office/powerpoint/2010/main" val="23810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D3DD15-8798-D07C-2163-76854B4CB894}"/>
            </a:ext>
          </a:extLst>
        </p:cNvPr>
        <p:cNvGrpSpPr/>
        <p:nvPr/>
      </p:nvGrpSpPr>
      <p:grpSpPr>
        <a:xfrm>
          <a:off x="0" y="0"/>
          <a:ext cx="0" cy="0"/>
          <a:chOff x="0" y="0"/>
          <a:chExt cx="0" cy="0"/>
        </a:xfrm>
      </p:grpSpPr>
      <p:sp>
        <p:nvSpPr>
          <p:cNvPr id="13" name="자유형: 도형 12">
            <a:extLst>
              <a:ext uri="{FF2B5EF4-FFF2-40B4-BE49-F238E27FC236}">
                <a16:creationId xmlns:a16="http://schemas.microsoft.com/office/drawing/2014/main" id="{9C80D7A0-4481-1DB0-61D4-D1A0733A07D3}"/>
              </a:ext>
            </a:extLst>
          </p:cNvPr>
          <p:cNvSpPr/>
          <p:nvPr/>
        </p:nvSpPr>
        <p:spPr>
          <a:xfrm>
            <a:off x="210222" y="206833"/>
            <a:ext cx="11771556" cy="6444335"/>
          </a:xfrm>
          <a:custGeom>
            <a:avLst/>
            <a:gdLst>
              <a:gd name="connsiteX0" fmla="*/ 287594 w 11771556"/>
              <a:gd name="connsiteY0" fmla="*/ 0 h 6444335"/>
              <a:gd name="connsiteX1" fmla="*/ 11483962 w 11771556"/>
              <a:gd name="connsiteY1" fmla="*/ 0 h 6444335"/>
              <a:gd name="connsiteX2" fmla="*/ 11489805 w 11771556"/>
              <a:gd name="connsiteY2" fmla="*/ 57959 h 6444335"/>
              <a:gd name="connsiteX3" fmla="*/ 11771556 w 11771556"/>
              <a:gd name="connsiteY3" fmla="*/ 287593 h 6444335"/>
              <a:gd name="connsiteX4" fmla="*/ 11771556 w 11771556"/>
              <a:gd name="connsiteY4" fmla="*/ 6156743 h 6444335"/>
              <a:gd name="connsiteX5" fmla="*/ 11489805 w 11771556"/>
              <a:gd name="connsiteY5" fmla="*/ 6386377 h 6444335"/>
              <a:gd name="connsiteX6" fmla="*/ 11483962 w 11771556"/>
              <a:gd name="connsiteY6" fmla="*/ 6444335 h 6444335"/>
              <a:gd name="connsiteX7" fmla="*/ 287594 w 11771556"/>
              <a:gd name="connsiteY7" fmla="*/ 6444335 h 6444335"/>
              <a:gd name="connsiteX8" fmla="*/ 281751 w 11771556"/>
              <a:gd name="connsiteY8" fmla="*/ 6386377 h 6444335"/>
              <a:gd name="connsiteX9" fmla="*/ 0 w 11771556"/>
              <a:gd name="connsiteY9" fmla="*/ 6156743 h 6444335"/>
              <a:gd name="connsiteX10" fmla="*/ 0 w 11771556"/>
              <a:gd name="connsiteY10" fmla="*/ 287593 h 6444335"/>
              <a:gd name="connsiteX11" fmla="*/ 281751 w 11771556"/>
              <a:gd name="connsiteY11" fmla="*/ 57959 h 6444335"/>
              <a:gd name="connsiteX12" fmla="*/ 287594 w 11771556"/>
              <a:gd name="connsiteY12" fmla="*/ 0 h 644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771556" h="6444335">
                <a:moveTo>
                  <a:pt x="287594" y="0"/>
                </a:moveTo>
                <a:lnTo>
                  <a:pt x="11483962" y="0"/>
                </a:lnTo>
                <a:lnTo>
                  <a:pt x="11489805" y="57959"/>
                </a:lnTo>
                <a:cubicBezTo>
                  <a:pt x="11516622" y="189011"/>
                  <a:pt x="11632576" y="287593"/>
                  <a:pt x="11771556" y="287593"/>
                </a:cubicBezTo>
                <a:lnTo>
                  <a:pt x="11771556" y="6156743"/>
                </a:lnTo>
                <a:cubicBezTo>
                  <a:pt x="11632576" y="6156743"/>
                  <a:pt x="11516622" y="6255325"/>
                  <a:pt x="11489805" y="6386377"/>
                </a:cubicBezTo>
                <a:lnTo>
                  <a:pt x="11483962" y="6444335"/>
                </a:lnTo>
                <a:lnTo>
                  <a:pt x="287594" y="6444335"/>
                </a:lnTo>
                <a:lnTo>
                  <a:pt x="281751" y="6386377"/>
                </a:lnTo>
                <a:cubicBezTo>
                  <a:pt x="254934" y="6255325"/>
                  <a:pt x="138980" y="6156743"/>
                  <a:pt x="0" y="6156743"/>
                </a:cubicBezTo>
                <a:lnTo>
                  <a:pt x="0" y="287593"/>
                </a:lnTo>
                <a:cubicBezTo>
                  <a:pt x="138980" y="287593"/>
                  <a:pt x="254934" y="189011"/>
                  <a:pt x="281751" y="57959"/>
                </a:cubicBezTo>
                <a:lnTo>
                  <a:pt x="287594" y="0"/>
                </a:lnTo>
                <a:close/>
              </a:path>
            </a:pathLst>
          </a:custGeom>
          <a:noFill/>
          <a:ln w="38100">
            <a:solidFill>
              <a:srgbClr val="0015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0" name="자유형: 도형 19">
            <a:extLst>
              <a:ext uri="{FF2B5EF4-FFF2-40B4-BE49-F238E27FC236}">
                <a16:creationId xmlns:a16="http://schemas.microsoft.com/office/drawing/2014/main" id="{D2F3B154-6D76-63B3-0BAF-7F9D35AC2572}"/>
              </a:ext>
            </a:extLst>
          </p:cNvPr>
          <p:cNvSpPr/>
          <p:nvPr/>
        </p:nvSpPr>
        <p:spPr>
          <a:xfrm>
            <a:off x="348460" y="355368"/>
            <a:ext cx="11495081" cy="6147264"/>
          </a:xfrm>
          <a:custGeom>
            <a:avLst/>
            <a:gdLst>
              <a:gd name="connsiteX0" fmla="*/ 287594 w 11771556"/>
              <a:gd name="connsiteY0" fmla="*/ 0 h 6444335"/>
              <a:gd name="connsiteX1" fmla="*/ 11483962 w 11771556"/>
              <a:gd name="connsiteY1" fmla="*/ 0 h 6444335"/>
              <a:gd name="connsiteX2" fmla="*/ 11489805 w 11771556"/>
              <a:gd name="connsiteY2" fmla="*/ 57959 h 6444335"/>
              <a:gd name="connsiteX3" fmla="*/ 11771556 w 11771556"/>
              <a:gd name="connsiteY3" fmla="*/ 287593 h 6444335"/>
              <a:gd name="connsiteX4" fmla="*/ 11771556 w 11771556"/>
              <a:gd name="connsiteY4" fmla="*/ 6156743 h 6444335"/>
              <a:gd name="connsiteX5" fmla="*/ 11489805 w 11771556"/>
              <a:gd name="connsiteY5" fmla="*/ 6386377 h 6444335"/>
              <a:gd name="connsiteX6" fmla="*/ 11483962 w 11771556"/>
              <a:gd name="connsiteY6" fmla="*/ 6444335 h 6444335"/>
              <a:gd name="connsiteX7" fmla="*/ 287594 w 11771556"/>
              <a:gd name="connsiteY7" fmla="*/ 6444335 h 6444335"/>
              <a:gd name="connsiteX8" fmla="*/ 281751 w 11771556"/>
              <a:gd name="connsiteY8" fmla="*/ 6386377 h 6444335"/>
              <a:gd name="connsiteX9" fmla="*/ 0 w 11771556"/>
              <a:gd name="connsiteY9" fmla="*/ 6156743 h 6444335"/>
              <a:gd name="connsiteX10" fmla="*/ 0 w 11771556"/>
              <a:gd name="connsiteY10" fmla="*/ 287593 h 6444335"/>
              <a:gd name="connsiteX11" fmla="*/ 281751 w 11771556"/>
              <a:gd name="connsiteY11" fmla="*/ 57959 h 6444335"/>
              <a:gd name="connsiteX12" fmla="*/ 287594 w 11771556"/>
              <a:gd name="connsiteY12" fmla="*/ 0 h 644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771556" h="6444335">
                <a:moveTo>
                  <a:pt x="287594" y="0"/>
                </a:moveTo>
                <a:lnTo>
                  <a:pt x="11483962" y="0"/>
                </a:lnTo>
                <a:lnTo>
                  <a:pt x="11489805" y="57959"/>
                </a:lnTo>
                <a:cubicBezTo>
                  <a:pt x="11516622" y="189011"/>
                  <a:pt x="11632576" y="287593"/>
                  <a:pt x="11771556" y="287593"/>
                </a:cubicBezTo>
                <a:lnTo>
                  <a:pt x="11771556" y="6156743"/>
                </a:lnTo>
                <a:cubicBezTo>
                  <a:pt x="11632576" y="6156743"/>
                  <a:pt x="11516622" y="6255325"/>
                  <a:pt x="11489805" y="6386377"/>
                </a:cubicBezTo>
                <a:lnTo>
                  <a:pt x="11483962" y="6444335"/>
                </a:lnTo>
                <a:lnTo>
                  <a:pt x="287594" y="6444335"/>
                </a:lnTo>
                <a:lnTo>
                  <a:pt x="281751" y="6386377"/>
                </a:lnTo>
                <a:cubicBezTo>
                  <a:pt x="254934" y="6255325"/>
                  <a:pt x="138980" y="6156743"/>
                  <a:pt x="0" y="6156743"/>
                </a:cubicBezTo>
                <a:lnTo>
                  <a:pt x="0" y="287593"/>
                </a:lnTo>
                <a:cubicBezTo>
                  <a:pt x="138980" y="287593"/>
                  <a:pt x="254934" y="189011"/>
                  <a:pt x="281751" y="57959"/>
                </a:cubicBezTo>
                <a:lnTo>
                  <a:pt x="287594" y="0"/>
                </a:lnTo>
                <a:close/>
              </a:path>
            </a:pathLst>
          </a:custGeom>
          <a:noFill/>
          <a:ln w="31750">
            <a:solidFill>
              <a:srgbClr val="001545"/>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21" name="직선 연결선 20">
            <a:extLst>
              <a:ext uri="{FF2B5EF4-FFF2-40B4-BE49-F238E27FC236}">
                <a16:creationId xmlns:a16="http://schemas.microsoft.com/office/drawing/2014/main" id="{25EF511D-CDBA-D24A-7C01-C5C40F142A6F}"/>
              </a:ext>
            </a:extLst>
          </p:cNvPr>
          <p:cNvCxnSpPr>
            <a:cxnSpLocks/>
          </p:cNvCxnSpPr>
          <p:nvPr/>
        </p:nvCxnSpPr>
        <p:spPr>
          <a:xfrm flipH="1">
            <a:off x="3817832" y="1223763"/>
            <a:ext cx="4556336" cy="0"/>
          </a:xfrm>
          <a:prstGeom prst="line">
            <a:avLst/>
          </a:prstGeom>
          <a:ln w="25400">
            <a:solidFill>
              <a:srgbClr val="001545"/>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4CB6ED0-D88B-C940-1BF1-0B3A474125AF}"/>
              </a:ext>
            </a:extLst>
          </p:cNvPr>
          <p:cNvSpPr txBox="1"/>
          <p:nvPr/>
        </p:nvSpPr>
        <p:spPr>
          <a:xfrm>
            <a:off x="1060639" y="2662868"/>
            <a:ext cx="10070722" cy="1200329"/>
          </a:xfrm>
          <a:prstGeom prst="rect">
            <a:avLst/>
          </a:prstGeom>
          <a:noFill/>
        </p:spPr>
        <p:txBody>
          <a:bodyPr wrap="square" rtlCol="0">
            <a:spAutoFit/>
          </a:bodyPr>
          <a:lstStyle/>
          <a:p>
            <a:pPr algn="ctr"/>
            <a:r>
              <a:rPr lang="ja-JP" altLang="en-US" sz="7200" b="1" dirty="0">
                <a:latin typeface="BIZ UDGothic" panose="020B0400000000000000" pitchFamily="33" charset="-128"/>
                <a:ea typeface="BIZ UDGothic" panose="020B0400000000000000" pitchFamily="33" charset="-128"/>
              </a:rPr>
              <a:t>皆さんからの自己紹介</a:t>
            </a:r>
            <a:endParaRPr lang="ko-KR" altLang="en-US" sz="7200" b="1" dirty="0">
              <a:latin typeface="BIZ UDGothic" panose="020B0400000000000000" pitchFamily="33" charset="-128"/>
            </a:endParaRPr>
          </a:p>
        </p:txBody>
      </p:sp>
    </p:spTree>
    <p:extLst>
      <p:ext uri="{BB962C8B-B14F-4D97-AF65-F5344CB8AC3E}">
        <p14:creationId xmlns:p14="http://schemas.microsoft.com/office/powerpoint/2010/main" val="726214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3D9D0D-C341-558E-EDA8-8B30AF81C630}"/>
            </a:ext>
          </a:extLst>
        </p:cNvPr>
        <p:cNvGrpSpPr/>
        <p:nvPr/>
      </p:nvGrpSpPr>
      <p:grpSpPr>
        <a:xfrm>
          <a:off x="0" y="0"/>
          <a:ext cx="0" cy="0"/>
          <a:chOff x="0" y="0"/>
          <a:chExt cx="0" cy="0"/>
        </a:xfrm>
      </p:grpSpPr>
      <p:sp>
        <p:nvSpPr>
          <p:cNvPr id="13" name="자유형: 도형 12">
            <a:extLst>
              <a:ext uri="{FF2B5EF4-FFF2-40B4-BE49-F238E27FC236}">
                <a16:creationId xmlns:a16="http://schemas.microsoft.com/office/drawing/2014/main" id="{0FED5FAD-D2B2-C25C-C427-0371AE344CB3}"/>
              </a:ext>
            </a:extLst>
          </p:cNvPr>
          <p:cNvSpPr/>
          <p:nvPr/>
        </p:nvSpPr>
        <p:spPr>
          <a:xfrm>
            <a:off x="210222" y="206833"/>
            <a:ext cx="11771556" cy="6444335"/>
          </a:xfrm>
          <a:custGeom>
            <a:avLst/>
            <a:gdLst>
              <a:gd name="connsiteX0" fmla="*/ 287594 w 11771556"/>
              <a:gd name="connsiteY0" fmla="*/ 0 h 6444335"/>
              <a:gd name="connsiteX1" fmla="*/ 11483962 w 11771556"/>
              <a:gd name="connsiteY1" fmla="*/ 0 h 6444335"/>
              <a:gd name="connsiteX2" fmla="*/ 11489805 w 11771556"/>
              <a:gd name="connsiteY2" fmla="*/ 57959 h 6444335"/>
              <a:gd name="connsiteX3" fmla="*/ 11771556 w 11771556"/>
              <a:gd name="connsiteY3" fmla="*/ 287593 h 6444335"/>
              <a:gd name="connsiteX4" fmla="*/ 11771556 w 11771556"/>
              <a:gd name="connsiteY4" fmla="*/ 6156743 h 6444335"/>
              <a:gd name="connsiteX5" fmla="*/ 11489805 w 11771556"/>
              <a:gd name="connsiteY5" fmla="*/ 6386377 h 6444335"/>
              <a:gd name="connsiteX6" fmla="*/ 11483962 w 11771556"/>
              <a:gd name="connsiteY6" fmla="*/ 6444335 h 6444335"/>
              <a:gd name="connsiteX7" fmla="*/ 287594 w 11771556"/>
              <a:gd name="connsiteY7" fmla="*/ 6444335 h 6444335"/>
              <a:gd name="connsiteX8" fmla="*/ 281751 w 11771556"/>
              <a:gd name="connsiteY8" fmla="*/ 6386377 h 6444335"/>
              <a:gd name="connsiteX9" fmla="*/ 0 w 11771556"/>
              <a:gd name="connsiteY9" fmla="*/ 6156743 h 6444335"/>
              <a:gd name="connsiteX10" fmla="*/ 0 w 11771556"/>
              <a:gd name="connsiteY10" fmla="*/ 287593 h 6444335"/>
              <a:gd name="connsiteX11" fmla="*/ 281751 w 11771556"/>
              <a:gd name="connsiteY11" fmla="*/ 57959 h 6444335"/>
              <a:gd name="connsiteX12" fmla="*/ 287594 w 11771556"/>
              <a:gd name="connsiteY12" fmla="*/ 0 h 644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771556" h="6444335">
                <a:moveTo>
                  <a:pt x="287594" y="0"/>
                </a:moveTo>
                <a:lnTo>
                  <a:pt x="11483962" y="0"/>
                </a:lnTo>
                <a:lnTo>
                  <a:pt x="11489805" y="57959"/>
                </a:lnTo>
                <a:cubicBezTo>
                  <a:pt x="11516622" y="189011"/>
                  <a:pt x="11632576" y="287593"/>
                  <a:pt x="11771556" y="287593"/>
                </a:cubicBezTo>
                <a:lnTo>
                  <a:pt x="11771556" y="6156743"/>
                </a:lnTo>
                <a:cubicBezTo>
                  <a:pt x="11632576" y="6156743"/>
                  <a:pt x="11516622" y="6255325"/>
                  <a:pt x="11489805" y="6386377"/>
                </a:cubicBezTo>
                <a:lnTo>
                  <a:pt x="11483962" y="6444335"/>
                </a:lnTo>
                <a:lnTo>
                  <a:pt x="287594" y="6444335"/>
                </a:lnTo>
                <a:lnTo>
                  <a:pt x="281751" y="6386377"/>
                </a:lnTo>
                <a:cubicBezTo>
                  <a:pt x="254934" y="6255325"/>
                  <a:pt x="138980" y="6156743"/>
                  <a:pt x="0" y="6156743"/>
                </a:cubicBezTo>
                <a:lnTo>
                  <a:pt x="0" y="287593"/>
                </a:lnTo>
                <a:cubicBezTo>
                  <a:pt x="138980" y="287593"/>
                  <a:pt x="254934" y="189011"/>
                  <a:pt x="281751" y="57959"/>
                </a:cubicBezTo>
                <a:lnTo>
                  <a:pt x="287594" y="0"/>
                </a:lnTo>
                <a:close/>
              </a:path>
            </a:pathLst>
          </a:custGeom>
          <a:noFill/>
          <a:ln w="38100">
            <a:solidFill>
              <a:srgbClr val="0015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0" name="자유형: 도형 19">
            <a:extLst>
              <a:ext uri="{FF2B5EF4-FFF2-40B4-BE49-F238E27FC236}">
                <a16:creationId xmlns:a16="http://schemas.microsoft.com/office/drawing/2014/main" id="{222E4CED-5531-8D20-5DBE-CE83B18A4636}"/>
              </a:ext>
            </a:extLst>
          </p:cNvPr>
          <p:cNvSpPr/>
          <p:nvPr/>
        </p:nvSpPr>
        <p:spPr>
          <a:xfrm>
            <a:off x="348460" y="355368"/>
            <a:ext cx="11495081" cy="6147264"/>
          </a:xfrm>
          <a:custGeom>
            <a:avLst/>
            <a:gdLst>
              <a:gd name="connsiteX0" fmla="*/ 287594 w 11771556"/>
              <a:gd name="connsiteY0" fmla="*/ 0 h 6444335"/>
              <a:gd name="connsiteX1" fmla="*/ 11483962 w 11771556"/>
              <a:gd name="connsiteY1" fmla="*/ 0 h 6444335"/>
              <a:gd name="connsiteX2" fmla="*/ 11489805 w 11771556"/>
              <a:gd name="connsiteY2" fmla="*/ 57959 h 6444335"/>
              <a:gd name="connsiteX3" fmla="*/ 11771556 w 11771556"/>
              <a:gd name="connsiteY3" fmla="*/ 287593 h 6444335"/>
              <a:gd name="connsiteX4" fmla="*/ 11771556 w 11771556"/>
              <a:gd name="connsiteY4" fmla="*/ 6156743 h 6444335"/>
              <a:gd name="connsiteX5" fmla="*/ 11489805 w 11771556"/>
              <a:gd name="connsiteY5" fmla="*/ 6386377 h 6444335"/>
              <a:gd name="connsiteX6" fmla="*/ 11483962 w 11771556"/>
              <a:gd name="connsiteY6" fmla="*/ 6444335 h 6444335"/>
              <a:gd name="connsiteX7" fmla="*/ 287594 w 11771556"/>
              <a:gd name="connsiteY7" fmla="*/ 6444335 h 6444335"/>
              <a:gd name="connsiteX8" fmla="*/ 281751 w 11771556"/>
              <a:gd name="connsiteY8" fmla="*/ 6386377 h 6444335"/>
              <a:gd name="connsiteX9" fmla="*/ 0 w 11771556"/>
              <a:gd name="connsiteY9" fmla="*/ 6156743 h 6444335"/>
              <a:gd name="connsiteX10" fmla="*/ 0 w 11771556"/>
              <a:gd name="connsiteY10" fmla="*/ 287593 h 6444335"/>
              <a:gd name="connsiteX11" fmla="*/ 281751 w 11771556"/>
              <a:gd name="connsiteY11" fmla="*/ 57959 h 6444335"/>
              <a:gd name="connsiteX12" fmla="*/ 287594 w 11771556"/>
              <a:gd name="connsiteY12" fmla="*/ 0 h 644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771556" h="6444335">
                <a:moveTo>
                  <a:pt x="287594" y="0"/>
                </a:moveTo>
                <a:lnTo>
                  <a:pt x="11483962" y="0"/>
                </a:lnTo>
                <a:lnTo>
                  <a:pt x="11489805" y="57959"/>
                </a:lnTo>
                <a:cubicBezTo>
                  <a:pt x="11516622" y="189011"/>
                  <a:pt x="11632576" y="287593"/>
                  <a:pt x="11771556" y="287593"/>
                </a:cubicBezTo>
                <a:lnTo>
                  <a:pt x="11771556" y="6156743"/>
                </a:lnTo>
                <a:cubicBezTo>
                  <a:pt x="11632576" y="6156743"/>
                  <a:pt x="11516622" y="6255325"/>
                  <a:pt x="11489805" y="6386377"/>
                </a:cubicBezTo>
                <a:lnTo>
                  <a:pt x="11483962" y="6444335"/>
                </a:lnTo>
                <a:lnTo>
                  <a:pt x="287594" y="6444335"/>
                </a:lnTo>
                <a:lnTo>
                  <a:pt x="281751" y="6386377"/>
                </a:lnTo>
                <a:cubicBezTo>
                  <a:pt x="254934" y="6255325"/>
                  <a:pt x="138980" y="6156743"/>
                  <a:pt x="0" y="6156743"/>
                </a:cubicBezTo>
                <a:lnTo>
                  <a:pt x="0" y="287593"/>
                </a:lnTo>
                <a:cubicBezTo>
                  <a:pt x="138980" y="287593"/>
                  <a:pt x="254934" y="189011"/>
                  <a:pt x="281751" y="57959"/>
                </a:cubicBezTo>
                <a:lnTo>
                  <a:pt x="287594" y="0"/>
                </a:lnTo>
                <a:close/>
              </a:path>
            </a:pathLst>
          </a:custGeom>
          <a:noFill/>
          <a:ln w="31750">
            <a:solidFill>
              <a:srgbClr val="001545"/>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21" name="직선 연결선 20">
            <a:extLst>
              <a:ext uri="{FF2B5EF4-FFF2-40B4-BE49-F238E27FC236}">
                <a16:creationId xmlns:a16="http://schemas.microsoft.com/office/drawing/2014/main" id="{0CC5A09E-B62A-F7CB-70AF-FC50EF6A1105}"/>
              </a:ext>
            </a:extLst>
          </p:cNvPr>
          <p:cNvCxnSpPr>
            <a:cxnSpLocks/>
          </p:cNvCxnSpPr>
          <p:nvPr/>
        </p:nvCxnSpPr>
        <p:spPr>
          <a:xfrm flipH="1">
            <a:off x="3817832" y="1223763"/>
            <a:ext cx="4556336" cy="0"/>
          </a:xfrm>
          <a:prstGeom prst="line">
            <a:avLst/>
          </a:prstGeom>
          <a:ln w="25400">
            <a:solidFill>
              <a:srgbClr val="001545"/>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7E2248E4-64AB-E726-117E-81088B9F3AAD}"/>
              </a:ext>
            </a:extLst>
          </p:cNvPr>
          <p:cNvSpPr txBox="1"/>
          <p:nvPr/>
        </p:nvSpPr>
        <p:spPr>
          <a:xfrm>
            <a:off x="2700098" y="400573"/>
            <a:ext cx="6788559" cy="923330"/>
          </a:xfrm>
          <a:prstGeom prst="rect">
            <a:avLst/>
          </a:prstGeom>
          <a:noFill/>
        </p:spPr>
        <p:txBody>
          <a:bodyPr wrap="square" rtlCol="0">
            <a:spAutoFit/>
          </a:bodyPr>
          <a:lstStyle/>
          <a:p>
            <a:pPr algn="ctr"/>
            <a:r>
              <a:rPr lang="ja-JP" altLang="en-US" sz="5400" b="1" dirty="0"/>
              <a:t>授業を始める前に</a:t>
            </a:r>
            <a:endParaRPr lang="ko-KR" altLang="en-US" sz="5400" b="1" dirty="0"/>
          </a:p>
        </p:txBody>
      </p:sp>
      <p:sp>
        <p:nvSpPr>
          <p:cNvPr id="4" name="TextBox 3">
            <a:extLst>
              <a:ext uri="{FF2B5EF4-FFF2-40B4-BE49-F238E27FC236}">
                <a16:creationId xmlns:a16="http://schemas.microsoft.com/office/drawing/2014/main" id="{88C536A5-D8B5-B7C0-F8BA-D71DC8C6C453}"/>
              </a:ext>
            </a:extLst>
          </p:cNvPr>
          <p:cNvSpPr txBox="1"/>
          <p:nvPr/>
        </p:nvSpPr>
        <p:spPr>
          <a:xfrm>
            <a:off x="1258457" y="1743480"/>
            <a:ext cx="10352776" cy="4998035"/>
          </a:xfrm>
          <a:prstGeom prst="rect">
            <a:avLst/>
          </a:prstGeom>
          <a:noFill/>
        </p:spPr>
        <p:txBody>
          <a:bodyPr wrap="square">
            <a:spAutoFit/>
          </a:bodyPr>
          <a:lstStyle/>
          <a:p>
            <a:pPr marL="285750" indent="-285750">
              <a:lnSpc>
                <a:spcPct val="150000"/>
              </a:lnSpc>
              <a:buFont typeface="Arial" panose="020B0604020202020204" pitchFamily="34" charset="0"/>
              <a:buChar char="•"/>
            </a:pPr>
            <a:r>
              <a:rPr lang="ja-JP" altLang="en-US" sz="4400" b="1" dirty="0">
                <a:latin typeface="BIZ UDGothic" panose="020B0400000000000000" pitchFamily="33" charset="-128"/>
                <a:ea typeface="BIZ UDGothic" panose="020B0400000000000000" pitchFamily="33" charset="-128"/>
              </a:rPr>
              <a:t>この教室では</a:t>
            </a:r>
            <a:r>
              <a:rPr lang="ko-KR" altLang="en-US" sz="4400" b="1" dirty="0">
                <a:latin typeface="BIZ UDGothic" panose="020B0400000000000000" pitchFamily="33" charset="-128"/>
              </a:rPr>
              <a:t>한글</a:t>
            </a:r>
            <a:r>
              <a:rPr lang="ja-JP" altLang="en-US" sz="4400" b="1" dirty="0">
                <a:latin typeface="BIZ UDGothic" panose="020B0400000000000000" pitchFamily="33" charset="-128"/>
                <a:ea typeface="BIZ UDGothic" panose="020B0400000000000000" pitchFamily="33" charset="-128"/>
              </a:rPr>
              <a:t>を発音する！</a:t>
            </a:r>
            <a:endParaRPr lang="en-US" altLang="ja-JP" sz="4400" b="1" dirty="0">
              <a:latin typeface="BIZ UDGothic" panose="020B0400000000000000" pitchFamily="33" charset="-128"/>
              <a:ea typeface="BIZ UDGothic" panose="020B0400000000000000" pitchFamily="33" charset="-128"/>
            </a:endParaRPr>
          </a:p>
          <a:p>
            <a:pPr marL="285750" indent="-285750">
              <a:lnSpc>
                <a:spcPct val="150000"/>
              </a:lnSpc>
              <a:buFont typeface="Arial" panose="020B0604020202020204" pitchFamily="34" charset="0"/>
              <a:buChar char="•"/>
            </a:pPr>
            <a:r>
              <a:rPr lang="ja-JP" altLang="en-US" sz="4400" b="1" dirty="0">
                <a:latin typeface="BIZ UDGothic" panose="020B0400000000000000" pitchFamily="33" charset="-128"/>
                <a:ea typeface="BIZ UDGothic" panose="020B0400000000000000" pitchFamily="33" charset="-128"/>
              </a:rPr>
              <a:t>みんなが理解できるペースで！</a:t>
            </a:r>
            <a:endParaRPr lang="en-US" altLang="ja-JP" sz="4400" b="1" dirty="0">
              <a:latin typeface="BIZ UDGothic" panose="020B0400000000000000" pitchFamily="33" charset="-128"/>
              <a:ea typeface="BIZ UDGothic" panose="020B0400000000000000" pitchFamily="33" charset="-128"/>
            </a:endParaRPr>
          </a:p>
          <a:p>
            <a:pPr marL="285750" indent="-285750">
              <a:lnSpc>
                <a:spcPct val="150000"/>
              </a:lnSpc>
              <a:buFont typeface="Arial" panose="020B0604020202020204" pitchFamily="34" charset="0"/>
              <a:buChar char="•"/>
            </a:pPr>
            <a:r>
              <a:rPr lang="ja-JP" altLang="en-US" sz="4400" b="1" dirty="0">
                <a:latin typeface="BIZ UDGothic" panose="020B0400000000000000" pitchFamily="33" charset="-128"/>
                <a:ea typeface="BIZ UDGothic" panose="020B0400000000000000" pitchFamily="33" charset="-128"/>
              </a:rPr>
              <a:t>毎週の授業の終わりにお一人様に短い感想文や直してほしい所を貰います。</a:t>
            </a:r>
            <a:endParaRPr lang="en-US" altLang="ko-KR" sz="4400" b="1" dirty="0">
              <a:latin typeface="BIZ UDGothic" panose="020B0400000000000000" pitchFamily="33" charset="-128"/>
              <a:ea typeface="BIZ UDGothic" panose="020B0400000000000000" pitchFamily="33" charset="-128"/>
            </a:endParaRPr>
          </a:p>
          <a:p>
            <a:pPr marL="285750" indent="-285750">
              <a:lnSpc>
                <a:spcPct val="150000"/>
              </a:lnSpc>
              <a:buFont typeface="Arial" panose="020B0604020202020204" pitchFamily="34" charset="0"/>
              <a:buChar char="•"/>
            </a:pPr>
            <a:endParaRPr lang="ko-KR" altLang="en-US" sz="4400" b="1" dirty="0">
              <a:latin typeface="BIZ UDGothic" panose="020B0400000000000000" pitchFamily="33" charset="-128"/>
            </a:endParaRPr>
          </a:p>
        </p:txBody>
      </p:sp>
    </p:spTree>
    <p:extLst>
      <p:ext uri="{BB962C8B-B14F-4D97-AF65-F5344CB8AC3E}">
        <p14:creationId xmlns:p14="http://schemas.microsoft.com/office/powerpoint/2010/main" val="3698025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B01CEF-AAC2-C4A9-AC36-31565821A2EC}"/>
            </a:ext>
          </a:extLst>
        </p:cNvPr>
        <p:cNvGrpSpPr/>
        <p:nvPr/>
      </p:nvGrpSpPr>
      <p:grpSpPr>
        <a:xfrm>
          <a:off x="0" y="0"/>
          <a:ext cx="0" cy="0"/>
          <a:chOff x="0" y="0"/>
          <a:chExt cx="0" cy="0"/>
        </a:xfrm>
      </p:grpSpPr>
      <p:sp>
        <p:nvSpPr>
          <p:cNvPr id="20" name="자유형: 도형 19">
            <a:extLst>
              <a:ext uri="{FF2B5EF4-FFF2-40B4-BE49-F238E27FC236}">
                <a16:creationId xmlns:a16="http://schemas.microsoft.com/office/drawing/2014/main" id="{0274625B-6AA9-C540-4DD4-79BC436FD259}"/>
              </a:ext>
            </a:extLst>
          </p:cNvPr>
          <p:cNvSpPr/>
          <p:nvPr/>
        </p:nvSpPr>
        <p:spPr>
          <a:xfrm>
            <a:off x="348460" y="355368"/>
            <a:ext cx="11495081" cy="6147264"/>
          </a:xfrm>
          <a:custGeom>
            <a:avLst/>
            <a:gdLst>
              <a:gd name="connsiteX0" fmla="*/ 287594 w 11771556"/>
              <a:gd name="connsiteY0" fmla="*/ 0 h 6444335"/>
              <a:gd name="connsiteX1" fmla="*/ 11483962 w 11771556"/>
              <a:gd name="connsiteY1" fmla="*/ 0 h 6444335"/>
              <a:gd name="connsiteX2" fmla="*/ 11489805 w 11771556"/>
              <a:gd name="connsiteY2" fmla="*/ 57959 h 6444335"/>
              <a:gd name="connsiteX3" fmla="*/ 11771556 w 11771556"/>
              <a:gd name="connsiteY3" fmla="*/ 287593 h 6444335"/>
              <a:gd name="connsiteX4" fmla="*/ 11771556 w 11771556"/>
              <a:gd name="connsiteY4" fmla="*/ 6156743 h 6444335"/>
              <a:gd name="connsiteX5" fmla="*/ 11489805 w 11771556"/>
              <a:gd name="connsiteY5" fmla="*/ 6386377 h 6444335"/>
              <a:gd name="connsiteX6" fmla="*/ 11483962 w 11771556"/>
              <a:gd name="connsiteY6" fmla="*/ 6444335 h 6444335"/>
              <a:gd name="connsiteX7" fmla="*/ 287594 w 11771556"/>
              <a:gd name="connsiteY7" fmla="*/ 6444335 h 6444335"/>
              <a:gd name="connsiteX8" fmla="*/ 281751 w 11771556"/>
              <a:gd name="connsiteY8" fmla="*/ 6386377 h 6444335"/>
              <a:gd name="connsiteX9" fmla="*/ 0 w 11771556"/>
              <a:gd name="connsiteY9" fmla="*/ 6156743 h 6444335"/>
              <a:gd name="connsiteX10" fmla="*/ 0 w 11771556"/>
              <a:gd name="connsiteY10" fmla="*/ 287593 h 6444335"/>
              <a:gd name="connsiteX11" fmla="*/ 281751 w 11771556"/>
              <a:gd name="connsiteY11" fmla="*/ 57959 h 6444335"/>
              <a:gd name="connsiteX12" fmla="*/ 287594 w 11771556"/>
              <a:gd name="connsiteY12" fmla="*/ 0 h 644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771556" h="6444335">
                <a:moveTo>
                  <a:pt x="287594" y="0"/>
                </a:moveTo>
                <a:lnTo>
                  <a:pt x="11483962" y="0"/>
                </a:lnTo>
                <a:lnTo>
                  <a:pt x="11489805" y="57959"/>
                </a:lnTo>
                <a:cubicBezTo>
                  <a:pt x="11516622" y="189011"/>
                  <a:pt x="11632576" y="287593"/>
                  <a:pt x="11771556" y="287593"/>
                </a:cubicBezTo>
                <a:lnTo>
                  <a:pt x="11771556" y="6156743"/>
                </a:lnTo>
                <a:cubicBezTo>
                  <a:pt x="11632576" y="6156743"/>
                  <a:pt x="11516622" y="6255325"/>
                  <a:pt x="11489805" y="6386377"/>
                </a:cubicBezTo>
                <a:lnTo>
                  <a:pt x="11483962" y="6444335"/>
                </a:lnTo>
                <a:lnTo>
                  <a:pt x="287594" y="6444335"/>
                </a:lnTo>
                <a:lnTo>
                  <a:pt x="281751" y="6386377"/>
                </a:lnTo>
                <a:cubicBezTo>
                  <a:pt x="254934" y="6255325"/>
                  <a:pt x="138980" y="6156743"/>
                  <a:pt x="0" y="6156743"/>
                </a:cubicBezTo>
                <a:lnTo>
                  <a:pt x="0" y="287593"/>
                </a:lnTo>
                <a:cubicBezTo>
                  <a:pt x="138980" y="287593"/>
                  <a:pt x="254934" y="189011"/>
                  <a:pt x="281751" y="57959"/>
                </a:cubicBezTo>
                <a:lnTo>
                  <a:pt x="287594" y="0"/>
                </a:lnTo>
                <a:close/>
              </a:path>
            </a:pathLst>
          </a:custGeom>
          <a:noFill/>
          <a:ln w="31750">
            <a:solidFill>
              <a:srgbClr val="001545"/>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21" name="직선 연결선 20">
            <a:extLst>
              <a:ext uri="{FF2B5EF4-FFF2-40B4-BE49-F238E27FC236}">
                <a16:creationId xmlns:a16="http://schemas.microsoft.com/office/drawing/2014/main" id="{1F35DDEE-A26E-E95E-7AF2-7185F1693199}"/>
              </a:ext>
            </a:extLst>
          </p:cNvPr>
          <p:cNvCxnSpPr>
            <a:cxnSpLocks/>
          </p:cNvCxnSpPr>
          <p:nvPr/>
        </p:nvCxnSpPr>
        <p:spPr>
          <a:xfrm flipH="1">
            <a:off x="3817832" y="1223763"/>
            <a:ext cx="4556336" cy="0"/>
          </a:xfrm>
          <a:prstGeom prst="line">
            <a:avLst/>
          </a:prstGeom>
          <a:ln w="25400">
            <a:solidFill>
              <a:srgbClr val="001545"/>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EEA0005D-D576-3508-4C15-88C5D100B801}"/>
              </a:ext>
            </a:extLst>
          </p:cNvPr>
          <p:cNvSpPr txBox="1"/>
          <p:nvPr/>
        </p:nvSpPr>
        <p:spPr>
          <a:xfrm>
            <a:off x="4473775" y="355368"/>
            <a:ext cx="3244449" cy="923330"/>
          </a:xfrm>
          <a:prstGeom prst="rect">
            <a:avLst/>
          </a:prstGeom>
          <a:noFill/>
        </p:spPr>
        <p:txBody>
          <a:bodyPr wrap="square" rtlCol="0">
            <a:spAutoFit/>
          </a:bodyPr>
          <a:lstStyle/>
          <a:p>
            <a:pPr algn="ctr"/>
            <a:r>
              <a:rPr lang="ko-KR" altLang="en-US" sz="5400" b="1" dirty="0">
                <a:latin typeface="함초롬돋움" panose="020B0604000101010101" pitchFamily="50" charset="-127"/>
                <a:ea typeface="함초롬돋움" panose="020B0604000101010101" pitchFamily="50" charset="-127"/>
                <a:cs typeface="함초롬돋움" panose="020B0604000101010101" pitchFamily="50" charset="-127"/>
              </a:rPr>
              <a:t>어휘력</a:t>
            </a:r>
            <a:endParaRPr lang="en-US" altLang="ko-KR" sz="5400" b="1" dirty="0">
              <a:latin typeface="함초롬돋움" panose="020B0604000101010101" pitchFamily="50" charset="-127"/>
              <a:ea typeface="함초롬돋움" panose="020B0604000101010101" pitchFamily="50" charset="-127"/>
              <a:cs typeface="함초롬돋움" panose="020B0604000101010101" pitchFamily="50" charset="-127"/>
            </a:endParaRPr>
          </a:p>
        </p:txBody>
      </p:sp>
      <p:sp>
        <p:nvSpPr>
          <p:cNvPr id="3" name="TextBox 2">
            <a:extLst>
              <a:ext uri="{FF2B5EF4-FFF2-40B4-BE49-F238E27FC236}">
                <a16:creationId xmlns:a16="http://schemas.microsoft.com/office/drawing/2014/main" id="{BED75FC0-33CB-0EA4-3139-CF4FCB117272}"/>
              </a:ext>
            </a:extLst>
          </p:cNvPr>
          <p:cNvSpPr txBox="1"/>
          <p:nvPr/>
        </p:nvSpPr>
        <p:spPr>
          <a:xfrm>
            <a:off x="3608962" y="2372948"/>
            <a:ext cx="5029200" cy="1862048"/>
          </a:xfrm>
          <a:prstGeom prst="rect">
            <a:avLst/>
          </a:prstGeom>
          <a:noFill/>
        </p:spPr>
        <p:txBody>
          <a:bodyPr wrap="square" rtlCol="0">
            <a:spAutoFit/>
          </a:bodyPr>
          <a:lstStyle/>
          <a:p>
            <a:pPr algn="ctr"/>
            <a:r>
              <a:rPr lang="ja-JP" altLang="en-US" sz="11500" b="1" dirty="0">
                <a:latin typeface="BIZ UDGothic" panose="020B0400000000000000" pitchFamily="33" charset="-128"/>
                <a:ea typeface="BIZ UDGothic" panose="020B0400000000000000" pitchFamily="33" charset="-128"/>
              </a:rPr>
              <a:t>語彙力</a:t>
            </a:r>
            <a:endParaRPr lang="ko-KR" altLang="en-US" sz="11500" b="1" dirty="0">
              <a:latin typeface="BIZ UDGothic" panose="020B0400000000000000" pitchFamily="33" charset="-128"/>
            </a:endParaRPr>
          </a:p>
        </p:txBody>
      </p:sp>
    </p:spTree>
    <p:extLst>
      <p:ext uri="{BB962C8B-B14F-4D97-AF65-F5344CB8AC3E}">
        <p14:creationId xmlns:p14="http://schemas.microsoft.com/office/powerpoint/2010/main" val="2621329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FB7340-9C07-2A70-523F-1B3315E4442C}"/>
            </a:ext>
          </a:extLst>
        </p:cNvPr>
        <p:cNvGrpSpPr/>
        <p:nvPr/>
      </p:nvGrpSpPr>
      <p:grpSpPr>
        <a:xfrm>
          <a:off x="0" y="0"/>
          <a:ext cx="0" cy="0"/>
          <a:chOff x="0" y="0"/>
          <a:chExt cx="0" cy="0"/>
        </a:xfrm>
      </p:grpSpPr>
      <p:sp>
        <p:nvSpPr>
          <p:cNvPr id="13" name="자유형: 도형 12">
            <a:extLst>
              <a:ext uri="{FF2B5EF4-FFF2-40B4-BE49-F238E27FC236}">
                <a16:creationId xmlns:a16="http://schemas.microsoft.com/office/drawing/2014/main" id="{BE11CBF5-1D7E-708D-8955-BB47F9F50D92}"/>
              </a:ext>
            </a:extLst>
          </p:cNvPr>
          <p:cNvSpPr/>
          <p:nvPr/>
        </p:nvSpPr>
        <p:spPr>
          <a:xfrm>
            <a:off x="210222" y="206833"/>
            <a:ext cx="11771556" cy="6444335"/>
          </a:xfrm>
          <a:custGeom>
            <a:avLst/>
            <a:gdLst>
              <a:gd name="connsiteX0" fmla="*/ 287594 w 11771556"/>
              <a:gd name="connsiteY0" fmla="*/ 0 h 6444335"/>
              <a:gd name="connsiteX1" fmla="*/ 11483962 w 11771556"/>
              <a:gd name="connsiteY1" fmla="*/ 0 h 6444335"/>
              <a:gd name="connsiteX2" fmla="*/ 11489805 w 11771556"/>
              <a:gd name="connsiteY2" fmla="*/ 57959 h 6444335"/>
              <a:gd name="connsiteX3" fmla="*/ 11771556 w 11771556"/>
              <a:gd name="connsiteY3" fmla="*/ 287593 h 6444335"/>
              <a:gd name="connsiteX4" fmla="*/ 11771556 w 11771556"/>
              <a:gd name="connsiteY4" fmla="*/ 6156743 h 6444335"/>
              <a:gd name="connsiteX5" fmla="*/ 11489805 w 11771556"/>
              <a:gd name="connsiteY5" fmla="*/ 6386377 h 6444335"/>
              <a:gd name="connsiteX6" fmla="*/ 11483962 w 11771556"/>
              <a:gd name="connsiteY6" fmla="*/ 6444335 h 6444335"/>
              <a:gd name="connsiteX7" fmla="*/ 287594 w 11771556"/>
              <a:gd name="connsiteY7" fmla="*/ 6444335 h 6444335"/>
              <a:gd name="connsiteX8" fmla="*/ 281751 w 11771556"/>
              <a:gd name="connsiteY8" fmla="*/ 6386377 h 6444335"/>
              <a:gd name="connsiteX9" fmla="*/ 0 w 11771556"/>
              <a:gd name="connsiteY9" fmla="*/ 6156743 h 6444335"/>
              <a:gd name="connsiteX10" fmla="*/ 0 w 11771556"/>
              <a:gd name="connsiteY10" fmla="*/ 287593 h 6444335"/>
              <a:gd name="connsiteX11" fmla="*/ 281751 w 11771556"/>
              <a:gd name="connsiteY11" fmla="*/ 57959 h 6444335"/>
              <a:gd name="connsiteX12" fmla="*/ 287594 w 11771556"/>
              <a:gd name="connsiteY12" fmla="*/ 0 h 644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771556" h="6444335">
                <a:moveTo>
                  <a:pt x="287594" y="0"/>
                </a:moveTo>
                <a:lnTo>
                  <a:pt x="11483962" y="0"/>
                </a:lnTo>
                <a:lnTo>
                  <a:pt x="11489805" y="57959"/>
                </a:lnTo>
                <a:cubicBezTo>
                  <a:pt x="11516622" y="189011"/>
                  <a:pt x="11632576" y="287593"/>
                  <a:pt x="11771556" y="287593"/>
                </a:cubicBezTo>
                <a:lnTo>
                  <a:pt x="11771556" y="6156743"/>
                </a:lnTo>
                <a:cubicBezTo>
                  <a:pt x="11632576" y="6156743"/>
                  <a:pt x="11516622" y="6255325"/>
                  <a:pt x="11489805" y="6386377"/>
                </a:cubicBezTo>
                <a:lnTo>
                  <a:pt x="11483962" y="6444335"/>
                </a:lnTo>
                <a:lnTo>
                  <a:pt x="287594" y="6444335"/>
                </a:lnTo>
                <a:lnTo>
                  <a:pt x="281751" y="6386377"/>
                </a:lnTo>
                <a:cubicBezTo>
                  <a:pt x="254934" y="6255325"/>
                  <a:pt x="138980" y="6156743"/>
                  <a:pt x="0" y="6156743"/>
                </a:cubicBezTo>
                <a:lnTo>
                  <a:pt x="0" y="287593"/>
                </a:lnTo>
                <a:cubicBezTo>
                  <a:pt x="138980" y="287593"/>
                  <a:pt x="254934" y="189011"/>
                  <a:pt x="281751" y="57959"/>
                </a:cubicBezTo>
                <a:lnTo>
                  <a:pt x="287594" y="0"/>
                </a:lnTo>
                <a:close/>
              </a:path>
            </a:pathLst>
          </a:custGeom>
          <a:solidFill>
            <a:schemeClr val="bg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0" name="자유형: 도형 19">
            <a:extLst>
              <a:ext uri="{FF2B5EF4-FFF2-40B4-BE49-F238E27FC236}">
                <a16:creationId xmlns:a16="http://schemas.microsoft.com/office/drawing/2014/main" id="{E79E56F9-CEEE-360D-52C8-D1230AE2729D}"/>
              </a:ext>
            </a:extLst>
          </p:cNvPr>
          <p:cNvSpPr/>
          <p:nvPr/>
        </p:nvSpPr>
        <p:spPr>
          <a:xfrm>
            <a:off x="348460" y="355368"/>
            <a:ext cx="11495081" cy="6147264"/>
          </a:xfrm>
          <a:custGeom>
            <a:avLst/>
            <a:gdLst>
              <a:gd name="connsiteX0" fmla="*/ 287594 w 11771556"/>
              <a:gd name="connsiteY0" fmla="*/ 0 h 6444335"/>
              <a:gd name="connsiteX1" fmla="*/ 11483962 w 11771556"/>
              <a:gd name="connsiteY1" fmla="*/ 0 h 6444335"/>
              <a:gd name="connsiteX2" fmla="*/ 11489805 w 11771556"/>
              <a:gd name="connsiteY2" fmla="*/ 57959 h 6444335"/>
              <a:gd name="connsiteX3" fmla="*/ 11771556 w 11771556"/>
              <a:gd name="connsiteY3" fmla="*/ 287593 h 6444335"/>
              <a:gd name="connsiteX4" fmla="*/ 11771556 w 11771556"/>
              <a:gd name="connsiteY4" fmla="*/ 6156743 h 6444335"/>
              <a:gd name="connsiteX5" fmla="*/ 11489805 w 11771556"/>
              <a:gd name="connsiteY5" fmla="*/ 6386377 h 6444335"/>
              <a:gd name="connsiteX6" fmla="*/ 11483962 w 11771556"/>
              <a:gd name="connsiteY6" fmla="*/ 6444335 h 6444335"/>
              <a:gd name="connsiteX7" fmla="*/ 287594 w 11771556"/>
              <a:gd name="connsiteY7" fmla="*/ 6444335 h 6444335"/>
              <a:gd name="connsiteX8" fmla="*/ 281751 w 11771556"/>
              <a:gd name="connsiteY8" fmla="*/ 6386377 h 6444335"/>
              <a:gd name="connsiteX9" fmla="*/ 0 w 11771556"/>
              <a:gd name="connsiteY9" fmla="*/ 6156743 h 6444335"/>
              <a:gd name="connsiteX10" fmla="*/ 0 w 11771556"/>
              <a:gd name="connsiteY10" fmla="*/ 287593 h 6444335"/>
              <a:gd name="connsiteX11" fmla="*/ 281751 w 11771556"/>
              <a:gd name="connsiteY11" fmla="*/ 57959 h 6444335"/>
              <a:gd name="connsiteX12" fmla="*/ 287594 w 11771556"/>
              <a:gd name="connsiteY12" fmla="*/ 0 h 644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771556" h="6444335">
                <a:moveTo>
                  <a:pt x="287594" y="0"/>
                </a:moveTo>
                <a:lnTo>
                  <a:pt x="11483962" y="0"/>
                </a:lnTo>
                <a:lnTo>
                  <a:pt x="11489805" y="57959"/>
                </a:lnTo>
                <a:cubicBezTo>
                  <a:pt x="11516622" y="189011"/>
                  <a:pt x="11632576" y="287593"/>
                  <a:pt x="11771556" y="287593"/>
                </a:cubicBezTo>
                <a:lnTo>
                  <a:pt x="11771556" y="6156743"/>
                </a:lnTo>
                <a:cubicBezTo>
                  <a:pt x="11632576" y="6156743"/>
                  <a:pt x="11516622" y="6255325"/>
                  <a:pt x="11489805" y="6386377"/>
                </a:cubicBezTo>
                <a:lnTo>
                  <a:pt x="11483962" y="6444335"/>
                </a:lnTo>
                <a:lnTo>
                  <a:pt x="287594" y="6444335"/>
                </a:lnTo>
                <a:lnTo>
                  <a:pt x="281751" y="6386377"/>
                </a:lnTo>
                <a:cubicBezTo>
                  <a:pt x="254934" y="6255325"/>
                  <a:pt x="138980" y="6156743"/>
                  <a:pt x="0" y="6156743"/>
                </a:cubicBezTo>
                <a:lnTo>
                  <a:pt x="0" y="287593"/>
                </a:lnTo>
                <a:cubicBezTo>
                  <a:pt x="138980" y="287593"/>
                  <a:pt x="254934" y="189011"/>
                  <a:pt x="281751" y="57959"/>
                </a:cubicBezTo>
                <a:lnTo>
                  <a:pt x="287594" y="0"/>
                </a:lnTo>
                <a:close/>
              </a:path>
            </a:pathLst>
          </a:custGeom>
          <a:noFill/>
          <a:ln w="31750">
            <a:solidFill>
              <a:srgbClr val="001545"/>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 name="TextBox 1">
            <a:extLst>
              <a:ext uri="{FF2B5EF4-FFF2-40B4-BE49-F238E27FC236}">
                <a16:creationId xmlns:a16="http://schemas.microsoft.com/office/drawing/2014/main" id="{FB245388-15FA-AB38-8953-E54974165A8C}"/>
              </a:ext>
            </a:extLst>
          </p:cNvPr>
          <p:cNvSpPr txBox="1"/>
          <p:nvPr/>
        </p:nvSpPr>
        <p:spPr>
          <a:xfrm>
            <a:off x="1259158" y="2698102"/>
            <a:ext cx="7987906" cy="1200329"/>
          </a:xfrm>
          <a:prstGeom prst="rect">
            <a:avLst/>
          </a:prstGeom>
          <a:noFill/>
        </p:spPr>
        <p:txBody>
          <a:bodyPr wrap="square" rtlCol="0">
            <a:spAutoFit/>
          </a:bodyPr>
          <a:lstStyle/>
          <a:p>
            <a:pPr algn="ctr"/>
            <a:r>
              <a:rPr lang="ja-JP" altLang="en-US" sz="7200" b="1" dirty="0">
                <a:latin typeface="BIZ UDGothic" panose="020B0400000000000000" pitchFamily="33" charset="-128"/>
                <a:ea typeface="BIZ UDGothic" panose="020B0400000000000000" pitchFamily="33" charset="-128"/>
              </a:rPr>
              <a:t>韓国も漢字文化圏</a:t>
            </a:r>
            <a:endParaRPr lang="en-US" altLang="ko-KR" sz="7200" b="1" dirty="0">
              <a:latin typeface="BIZ UDGothic" panose="020B0400000000000000" pitchFamily="33" charset="-128"/>
              <a:ea typeface="BIZ UDGothic" panose="020B0400000000000000" pitchFamily="33" charset="-128"/>
            </a:endParaRPr>
          </a:p>
        </p:txBody>
      </p:sp>
      <p:pic>
        <p:nvPicPr>
          <p:cNvPr id="3" name="그림 2">
            <a:extLst>
              <a:ext uri="{FF2B5EF4-FFF2-40B4-BE49-F238E27FC236}">
                <a16:creationId xmlns:a16="http://schemas.microsoft.com/office/drawing/2014/main" id="{3ECDACBA-E160-F9CD-106C-9B03D70CA2F5}"/>
              </a:ext>
            </a:extLst>
          </p:cNvPr>
          <p:cNvPicPr>
            <a:picLocks noChangeAspect="1"/>
          </p:cNvPicPr>
          <p:nvPr/>
        </p:nvPicPr>
        <p:blipFill>
          <a:blip r:embed="rId2"/>
          <a:stretch>
            <a:fillRect/>
          </a:stretch>
        </p:blipFill>
        <p:spPr>
          <a:xfrm rot="19777854">
            <a:off x="659810" y="758684"/>
            <a:ext cx="2051217" cy="1466620"/>
          </a:xfrm>
          <a:prstGeom prst="rect">
            <a:avLst/>
          </a:prstGeom>
        </p:spPr>
      </p:pic>
      <p:pic>
        <p:nvPicPr>
          <p:cNvPr id="4" name="그림 3">
            <a:extLst>
              <a:ext uri="{FF2B5EF4-FFF2-40B4-BE49-F238E27FC236}">
                <a16:creationId xmlns:a16="http://schemas.microsoft.com/office/drawing/2014/main" id="{59CD5F99-CE80-6E84-21DB-CA7781E3BDCD}"/>
              </a:ext>
            </a:extLst>
          </p:cNvPr>
          <p:cNvPicPr>
            <a:picLocks noChangeAspect="1"/>
          </p:cNvPicPr>
          <p:nvPr/>
        </p:nvPicPr>
        <p:blipFill>
          <a:blip r:embed="rId3"/>
          <a:stretch>
            <a:fillRect/>
          </a:stretch>
        </p:blipFill>
        <p:spPr>
          <a:xfrm>
            <a:off x="9129507" y="861900"/>
            <a:ext cx="2781300" cy="3810000"/>
          </a:xfrm>
          <a:prstGeom prst="rect">
            <a:avLst/>
          </a:prstGeom>
        </p:spPr>
      </p:pic>
    </p:spTree>
    <p:extLst>
      <p:ext uri="{BB962C8B-B14F-4D97-AF65-F5344CB8AC3E}">
        <p14:creationId xmlns:p14="http://schemas.microsoft.com/office/powerpoint/2010/main" val="3258640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1545"/>
        </a:solidFill>
        <a:effectLst/>
      </p:bgPr>
    </p:bg>
    <p:spTree>
      <p:nvGrpSpPr>
        <p:cNvPr id="1" name=""/>
        <p:cNvGrpSpPr/>
        <p:nvPr/>
      </p:nvGrpSpPr>
      <p:grpSpPr>
        <a:xfrm>
          <a:off x="0" y="0"/>
          <a:ext cx="0" cy="0"/>
          <a:chOff x="0" y="0"/>
          <a:chExt cx="0" cy="0"/>
        </a:xfrm>
      </p:grpSpPr>
      <p:sp>
        <p:nvSpPr>
          <p:cNvPr id="13" name="자유형: 도형 12">
            <a:extLst>
              <a:ext uri="{FF2B5EF4-FFF2-40B4-BE49-F238E27FC236}">
                <a16:creationId xmlns:a16="http://schemas.microsoft.com/office/drawing/2014/main" id="{01ADE27F-42AF-443F-8DC0-95046E649B7A}"/>
              </a:ext>
            </a:extLst>
          </p:cNvPr>
          <p:cNvSpPr/>
          <p:nvPr/>
        </p:nvSpPr>
        <p:spPr>
          <a:xfrm>
            <a:off x="210222" y="206833"/>
            <a:ext cx="11771556" cy="6444335"/>
          </a:xfrm>
          <a:custGeom>
            <a:avLst/>
            <a:gdLst>
              <a:gd name="connsiteX0" fmla="*/ 287594 w 11771556"/>
              <a:gd name="connsiteY0" fmla="*/ 0 h 6444335"/>
              <a:gd name="connsiteX1" fmla="*/ 11483962 w 11771556"/>
              <a:gd name="connsiteY1" fmla="*/ 0 h 6444335"/>
              <a:gd name="connsiteX2" fmla="*/ 11489805 w 11771556"/>
              <a:gd name="connsiteY2" fmla="*/ 57959 h 6444335"/>
              <a:gd name="connsiteX3" fmla="*/ 11771556 w 11771556"/>
              <a:gd name="connsiteY3" fmla="*/ 287593 h 6444335"/>
              <a:gd name="connsiteX4" fmla="*/ 11771556 w 11771556"/>
              <a:gd name="connsiteY4" fmla="*/ 6156743 h 6444335"/>
              <a:gd name="connsiteX5" fmla="*/ 11489805 w 11771556"/>
              <a:gd name="connsiteY5" fmla="*/ 6386377 h 6444335"/>
              <a:gd name="connsiteX6" fmla="*/ 11483962 w 11771556"/>
              <a:gd name="connsiteY6" fmla="*/ 6444335 h 6444335"/>
              <a:gd name="connsiteX7" fmla="*/ 287594 w 11771556"/>
              <a:gd name="connsiteY7" fmla="*/ 6444335 h 6444335"/>
              <a:gd name="connsiteX8" fmla="*/ 281751 w 11771556"/>
              <a:gd name="connsiteY8" fmla="*/ 6386377 h 6444335"/>
              <a:gd name="connsiteX9" fmla="*/ 0 w 11771556"/>
              <a:gd name="connsiteY9" fmla="*/ 6156743 h 6444335"/>
              <a:gd name="connsiteX10" fmla="*/ 0 w 11771556"/>
              <a:gd name="connsiteY10" fmla="*/ 287593 h 6444335"/>
              <a:gd name="connsiteX11" fmla="*/ 281751 w 11771556"/>
              <a:gd name="connsiteY11" fmla="*/ 57959 h 6444335"/>
              <a:gd name="connsiteX12" fmla="*/ 287594 w 11771556"/>
              <a:gd name="connsiteY12" fmla="*/ 0 h 644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771556" h="6444335">
                <a:moveTo>
                  <a:pt x="287594" y="0"/>
                </a:moveTo>
                <a:lnTo>
                  <a:pt x="11483962" y="0"/>
                </a:lnTo>
                <a:lnTo>
                  <a:pt x="11489805" y="57959"/>
                </a:lnTo>
                <a:cubicBezTo>
                  <a:pt x="11516622" y="189011"/>
                  <a:pt x="11632576" y="287593"/>
                  <a:pt x="11771556" y="287593"/>
                </a:cubicBezTo>
                <a:lnTo>
                  <a:pt x="11771556" y="6156743"/>
                </a:lnTo>
                <a:cubicBezTo>
                  <a:pt x="11632576" y="6156743"/>
                  <a:pt x="11516622" y="6255325"/>
                  <a:pt x="11489805" y="6386377"/>
                </a:cubicBezTo>
                <a:lnTo>
                  <a:pt x="11483962" y="6444335"/>
                </a:lnTo>
                <a:lnTo>
                  <a:pt x="287594" y="6444335"/>
                </a:lnTo>
                <a:lnTo>
                  <a:pt x="281751" y="6386377"/>
                </a:lnTo>
                <a:cubicBezTo>
                  <a:pt x="254934" y="6255325"/>
                  <a:pt x="138980" y="6156743"/>
                  <a:pt x="0" y="6156743"/>
                </a:cubicBezTo>
                <a:lnTo>
                  <a:pt x="0" y="287593"/>
                </a:lnTo>
                <a:cubicBezTo>
                  <a:pt x="138980" y="287593"/>
                  <a:pt x="254934" y="189011"/>
                  <a:pt x="281751" y="57959"/>
                </a:cubicBezTo>
                <a:lnTo>
                  <a:pt x="287594" y="0"/>
                </a:lnTo>
                <a:close/>
              </a:path>
            </a:pathLst>
          </a:custGeom>
          <a:solidFill>
            <a:schemeClr val="bg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0" name="자유형: 도형 19">
            <a:extLst>
              <a:ext uri="{FF2B5EF4-FFF2-40B4-BE49-F238E27FC236}">
                <a16:creationId xmlns:a16="http://schemas.microsoft.com/office/drawing/2014/main" id="{AE8144C8-544C-4D9E-82C4-9991EFD85B65}"/>
              </a:ext>
            </a:extLst>
          </p:cNvPr>
          <p:cNvSpPr/>
          <p:nvPr/>
        </p:nvSpPr>
        <p:spPr>
          <a:xfrm>
            <a:off x="348460" y="355368"/>
            <a:ext cx="11495081" cy="6147264"/>
          </a:xfrm>
          <a:custGeom>
            <a:avLst/>
            <a:gdLst>
              <a:gd name="connsiteX0" fmla="*/ 287594 w 11771556"/>
              <a:gd name="connsiteY0" fmla="*/ 0 h 6444335"/>
              <a:gd name="connsiteX1" fmla="*/ 11483962 w 11771556"/>
              <a:gd name="connsiteY1" fmla="*/ 0 h 6444335"/>
              <a:gd name="connsiteX2" fmla="*/ 11489805 w 11771556"/>
              <a:gd name="connsiteY2" fmla="*/ 57959 h 6444335"/>
              <a:gd name="connsiteX3" fmla="*/ 11771556 w 11771556"/>
              <a:gd name="connsiteY3" fmla="*/ 287593 h 6444335"/>
              <a:gd name="connsiteX4" fmla="*/ 11771556 w 11771556"/>
              <a:gd name="connsiteY4" fmla="*/ 6156743 h 6444335"/>
              <a:gd name="connsiteX5" fmla="*/ 11489805 w 11771556"/>
              <a:gd name="connsiteY5" fmla="*/ 6386377 h 6444335"/>
              <a:gd name="connsiteX6" fmla="*/ 11483962 w 11771556"/>
              <a:gd name="connsiteY6" fmla="*/ 6444335 h 6444335"/>
              <a:gd name="connsiteX7" fmla="*/ 287594 w 11771556"/>
              <a:gd name="connsiteY7" fmla="*/ 6444335 h 6444335"/>
              <a:gd name="connsiteX8" fmla="*/ 281751 w 11771556"/>
              <a:gd name="connsiteY8" fmla="*/ 6386377 h 6444335"/>
              <a:gd name="connsiteX9" fmla="*/ 0 w 11771556"/>
              <a:gd name="connsiteY9" fmla="*/ 6156743 h 6444335"/>
              <a:gd name="connsiteX10" fmla="*/ 0 w 11771556"/>
              <a:gd name="connsiteY10" fmla="*/ 287593 h 6444335"/>
              <a:gd name="connsiteX11" fmla="*/ 281751 w 11771556"/>
              <a:gd name="connsiteY11" fmla="*/ 57959 h 6444335"/>
              <a:gd name="connsiteX12" fmla="*/ 287594 w 11771556"/>
              <a:gd name="connsiteY12" fmla="*/ 0 h 644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771556" h="6444335">
                <a:moveTo>
                  <a:pt x="287594" y="0"/>
                </a:moveTo>
                <a:lnTo>
                  <a:pt x="11483962" y="0"/>
                </a:lnTo>
                <a:lnTo>
                  <a:pt x="11489805" y="57959"/>
                </a:lnTo>
                <a:cubicBezTo>
                  <a:pt x="11516622" y="189011"/>
                  <a:pt x="11632576" y="287593"/>
                  <a:pt x="11771556" y="287593"/>
                </a:cubicBezTo>
                <a:lnTo>
                  <a:pt x="11771556" y="6156743"/>
                </a:lnTo>
                <a:cubicBezTo>
                  <a:pt x="11632576" y="6156743"/>
                  <a:pt x="11516622" y="6255325"/>
                  <a:pt x="11489805" y="6386377"/>
                </a:cubicBezTo>
                <a:lnTo>
                  <a:pt x="11483962" y="6444335"/>
                </a:lnTo>
                <a:lnTo>
                  <a:pt x="287594" y="6444335"/>
                </a:lnTo>
                <a:lnTo>
                  <a:pt x="281751" y="6386377"/>
                </a:lnTo>
                <a:cubicBezTo>
                  <a:pt x="254934" y="6255325"/>
                  <a:pt x="138980" y="6156743"/>
                  <a:pt x="0" y="6156743"/>
                </a:cubicBezTo>
                <a:lnTo>
                  <a:pt x="0" y="287593"/>
                </a:lnTo>
                <a:cubicBezTo>
                  <a:pt x="138980" y="287593"/>
                  <a:pt x="254934" y="189011"/>
                  <a:pt x="281751" y="57959"/>
                </a:cubicBezTo>
                <a:lnTo>
                  <a:pt x="287594" y="0"/>
                </a:lnTo>
                <a:close/>
              </a:path>
            </a:pathLst>
          </a:custGeom>
          <a:noFill/>
          <a:ln w="31750">
            <a:solidFill>
              <a:srgbClr val="001545"/>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21" name="직선 연결선 20">
            <a:extLst>
              <a:ext uri="{FF2B5EF4-FFF2-40B4-BE49-F238E27FC236}">
                <a16:creationId xmlns:a16="http://schemas.microsoft.com/office/drawing/2014/main" id="{42EB1EE8-2A4E-4A61-A381-BB572FED6D94}"/>
              </a:ext>
            </a:extLst>
          </p:cNvPr>
          <p:cNvCxnSpPr>
            <a:cxnSpLocks/>
          </p:cNvCxnSpPr>
          <p:nvPr/>
        </p:nvCxnSpPr>
        <p:spPr>
          <a:xfrm flipH="1">
            <a:off x="3817832" y="1223763"/>
            <a:ext cx="4556336" cy="0"/>
          </a:xfrm>
          <a:prstGeom prst="line">
            <a:avLst/>
          </a:prstGeom>
          <a:ln w="25400">
            <a:solidFill>
              <a:srgbClr val="001545"/>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90527866-738B-52C2-3063-0AE6EAB7E559}"/>
              </a:ext>
            </a:extLst>
          </p:cNvPr>
          <p:cNvSpPr txBox="1"/>
          <p:nvPr/>
        </p:nvSpPr>
        <p:spPr>
          <a:xfrm>
            <a:off x="521570" y="1437814"/>
            <a:ext cx="11391090" cy="3982372"/>
          </a:xfrm>
          <a:prstGeom prst="rect">
            <a:avLst/>
          </a:prstGeom>
          <a:noFill/>
        </p:spPr>
        <p:txBody>
          <a:bodyPr wrap="square" rtlCol="0">
            <a:spAutoFit/>
          </a:bodyPr>
          <a:lstStyle/>
          <a:p>
            <a:pPr>
              <a:lnSpc>
                <a:spcPct val="150000"/>
              </a:lnSpc>
            </a:pPr>
            <a:r>
              <a:rPr lang="ja-JP" altLang="en-US" sz="4400" b="1" dirty="0">
                <a:latin typeface="BIZ UDGothic" panose="020B0400000000000000" pitchFamily="33" charset="-128"/>
                <a:ea typeface="BIZ UDGothic" panose="020B0400000000000000" pitchFamily="33" charset="-128"/>
              </a:rPr>
              <a:t>韓国人が日本語を習うとき一番苦労している日本語の特徴は？</a:t>
            </a:r>
            <a:endParaRPr lang="en-US" altLang="ja-JP" sz="4400" b="1" dirty="0">
              <a:latin typeface="BIZ UDGothic" panose="020B0400000000000000" pitchFamily="33" charset="-128"/>
              <a:ea typeface="BIZ UDGothic" panose="020B0400000000000000" pitchFamily="33" charset="-128"/>
            </a:endParaRPr>
          </a:p>
          <a:p>
            <a:pPr>
              <a:lnSpc>
                <a:spcPct val="150000"/>
              </a:lnSpc>
            </a:pPr>
            <a:endParaRPr lang="en-US" altLang="ja-JP" sz="4400" b="1" dirty="0">
              <a:latin typeface="BIZ UDGothic" panose="020B0400000000000000" pitchFamily="33" charset="-128"/>
              <a:ea typeface="BIZ UDGothic" panose="020B0400000000000000" pitchFamily="33" charset="-128"/>
            </a:endParaRPr>
          </a:p>
          <a:p>
            <a:pPr>
              <a:lnSpc>
                <a:spcPct val="150000"/>
              </a:lnSpc>
            </a:pPr>
            <a:r>
              <a:rPr lang="ja-JP" altLang="en-US" sz="4400" b="1" dirty="0">
                <a:latin typeface="BIZ UDGothic" panose="020B0400000000000000" pitchFamily="33" charset="-128"/>
                <a:ea typeface="BIZ UDGothic" panose="020B0400000000000000" pitchFamily="33" charset="-128"/>
              </a:rPr>
              <a:t>なぜ同じ漢字なのに発音が違うの？</a:t>
            </a:r>
            <a:endParaRPr lang="en-US" altLang="ko-KR" sz="4400" b="1" dirty="0">
              <a:latin typeface="BIZ UDGothic" panose="020B0400000000000000" pitchFamily="33" charset="-128"/>
              <a:ea typeface="BIZ UDGothic" panose="020B0400000000000000" pitchFamily="33" charset="-128"/>
            </a:endParaRPr>
          </a:p>
        </p:txBody>
      </p:sp>
      <p:sp>
        <p:nvSpPr>
          <p:cNvPr id="3" name="직사각형 2">
            <a:extLst>
              <a:ext uri="{FF2B5EF4-FFF2-40B4-BE49-F238E27FC236}">
                <a16:creationId xmlns:a16="http://schemas.microsoft.com/office/drawing/2014/main" id="{8562DD01-B0FA-4405-2B5D-41B3DF03C256}"/>
              </a:ext>
            </a:extLst>
          </p:cNvPr>
          <p:cNvSpPr/>
          <p:nvPr/>
        </p:nvSpPr>
        <p:spPr>
          <a:xfrm>
            <a:off x="521570" y="3664432"/>
            <a:ext cx="9513651" cy="2149813"/>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91280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779A98-8D6E-1D61-7AC8-C13F1EEDE023}"/>
            </a:ext>
          </a:extLst>
        </p:cNvPr>
        <p:cNvGrpSpPr/>
        <p:nvPr/>
      </p:nvGrpSpPr>
      <p:grpSpPr>
        <a:xfrm>
          <a:off x="0" y="0"/>
          <a:ext cx="0" cy="0"/>
          <a:chOff x="0" y="0"/>
          <a:chExt cx="0" cy="0"/>
        </a:xfrm>
      </p:grpSpPr>
      <p:sp>
        <p:nvSpPr>
          <p:cNvPr id="13" name="자유형: 도형 12">
            <a:extLst>
              <a:ext uri="{FF2B5EF4-FFF2-40B4-BE49-F238E27FC236}">
                <a16:creationId xmlns:a16="http://schemas.microsoft.com/office/drawing/2014/main" id="{80B70BA5-CF53-E9CD-A2AC-98E05B8F104C}"/>
              </a:ext>
            </a:extLst>
          </p:cNvPr>
          <p:cNvSpPr/>
          <p:nvPr/>
        </p:nvSpPr>
        <p:spPr>
          <a:xfrm>
            <a:off x="210222" y="206833"/>
            <a:ext cx="11771556" cy="6444335"/>
          </a:xfrm>
          <a:custGeom>
            <a:avLst/>
            <a:gdLst>
              <a:gd name="connsiteX0" fmla="*/ 287594 w 11771556"/>
              <a:gd name="connsiteY0" fmla="*/ 0 h 6444335"/>
              <a:gd name="connsiteX1" fmla="*/ 11483962 w 11771556"/>
              <a:gd name="connsiteY1" fmla="*/ 0 h 6444335"/>
              <a:gd name="connsiteX2" fmla="*/ 11489805 w 11771556"/>
              <a:gd name="connsiteY2" fmla="*/ 57959 h 6444335"/>
              <a:gd name="connsiteX3" fmla="*/ 11771556 w 11771556"/>
              <a:gd name="connsiteY3" fmla="*/ 287593 h 6444335"/>
              <a:gd name="connsiteX4" fmla="*/ 11771556 w 11771556"/>
              <a:gd name="connsiteY4" fmla="*/ 6156743 h 6444335"/>
              <a:gd name="connsiteX5" fmla="*/ 11489805 w 11771556"/>
              <a:gd name="connsiteY5" fmla="*/ 6386377 h 6444335"/>
              <a:gd name="connsiteX6" fmla="*/ 11483962 w 11771556"/>
              <a:gd name="connsiteY6" fmla="*/ 6444335 h 6444335"/>
              <a:gd name="connsiteX7" fmla="*/ 287594 w 11771556"/>
              <a:gd name="connsiteY7" fmla="*/ 6444335 h 6444335"/>
              <a:gd name="connsiteX8" fmla="*/ 281751 w 11771556"/>
              <a:gd name="connsiteY8" fmla="*/ 6386377 h 6444335"/>
              <a:gd name="connsiteX9" fmla="*/ 0 w 11771556"/>
              <a:gd name="connsiteY9" fmla="*/ 6156743 h 6444335"/>
              <a:gd name="connsiteX10" fmla="*/ 0 w 11771556"/>
              <a:gd name="connsiteY10" fmla="*/ 287593 h 6444335"/>
              <a:gd name="connsiteX11" fmla="*/ 281751 w 11771556"/>
              <a:gd name="connsiteY11" fmla="*/ 57959 h 6444335"/>
              <a:gd name="connsiteX12" fmla="*/ 287594 w 11771556"/>
              <a:gd name="connsiteY12" fmla="*/ 0 h 644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771556" h="6444335">
                <a:moveTo>
                  <a:pt x="287594" y="0"/>
                </a:moveTo>
                <a:lnTo>
                  <a:pt x="11483962" y="0"/>
                </a:lnTo>
                <a:lnTo>
                  <a:pt x="11489805" y="57959"/>
                </a:lnTo>
                <a:cubicBezTo>
                  <a:pt x="11516622" y="189011"/>
                  <a:pt x="11632576" y="287593"/>
                  <a:pt x="11771556" y="287593"/>
                </a:cubicBezTo>
                <a:lnTo>
                  <a:pt x="11771556" y="6156743"/>
                </a:lnTo>
                <a:cubicBezTo>
                  <a:pt x="11632576" y="6156743"/>
                  <a:pt x="11516622" y="6255325"/>
                  <a:pt x="11489805" y="6386377"/>
                </a:cubicBezTo>
                <a:lnTo>
                  <a:pt x="11483962" y="6444335"/>
                </a:lnTo>
                <a:lnTo>
                  <a:pt x="287594" y="6444335"/>
                </a:lnTo>
                <a:lnTo>
                  <a:pt x="281751" y="6386377"/>
                </a:lnTo>
                <a:cubicBezTo>
                  <a:pt x="254934" y="6255325"/>
                  <a:pt x="138980" y="6156743"/>
                  <a:pt x="0" y="6156743"/>
                </a:cubicBezTo>
                <a:lnTo>
                  <a:pt x="0" y="287593"/>
                </a:lnTo>
                <a:cubicBezTo>
                  <a:pt x="138980" y="287593"/>
                  <a:pt x="254934" y="189011"/>
                  <a:pt x="281751" y="57959"/>
                </a:cubicBezTo>
                <a:lnTo>
                  <a:pt x="287594" y="0"/>
                </a:lnTo>
                <a:close/>
              </a:path>
            </a:pathLst>
          </a:custGeom>
          <a:solidFill>
            <a:schemeClr val="bg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00"/>
          </a:p>
        </p:txBody>
      </p:sp>
      <p:sp>
        <p:nvSpPr>
          <p:cNvPr id="20" name="자유형: 도형 19">
            <a:extLst>
              <a:ext uri="{FF2B5EF4-FFF2-40B4-BE49-F238E27FC236}">
                <a16:creationId xmlns:a16="http://schemas.microsoft.com/office/drawing/2014/main" id="{F250A166-AE3B-D1C7-74D3-998580F170E7}"/>
              </a:ext>
            </a:extLst>
          </p:cNvPr>
          <p:cNvSpPr/>
          <p:nvPr/>
        </p:nvSpPr>
        <p:spPr>
          <a:xfrm>
            <a:off x="348460" y="355368"/>
            <a:ext cx="11495081" cy="6147264"/>
          </a:xfrm>
          <a:custGeom>
            <a:avLst/>
            <a:gdLst>
              <a:gd name="connsiteX0" fmla="*/ 287594 w 11771556"/>
              <a:gd name="connsiteY0" fmla="*/ 0 h 6444335"/>
              <a:gd name="connsiteX1" fmla="*/ 11483962 w 11771556"/>
              <a:gd name="connsiteY1" fmla="*/ 0 h 6444335"/>
              <a:gd name="connsiteX2" fmla="*/ 11489805 w 11771556"/>
              <a:gd name="connsiteY2" fmla="*/ 57959 h 6444335"/>
              <a:gd name="connsiteX3" fmla="*/ 11771556 w 11771556"/>
              <a:gd name="connsiteY3" fmla="*/ 287593 h 6444335"/>
              <a:gd name="connsiteX4" fmla="*/ 11771556 w 11771556"/>
              <a:gd name="connsiteY4" fmla="*/ 6156743 h 6444335"/>
              <a:gd name="connsiteX5" fmla="*/ 11489805 w 11771556"/>
              <a:gd name="connsiteY5" fmla="*/ 6386377 h 6444335"/>
              <a:gd name="connsiteX6" fmla="*/ 11483962 w 11771556"/>
              <a:gd name="connsiteY6" fmla="*/ 6444335 h 6444335"/>
              <a:gd name="connsiteX7" fmla="*/ 287594 w 11771556"/>
              <a:gd name="connsiteY7" fmla="*/ 6444335 h 6444335"/>
              <a:gd name="connsiteX8" fmla="*/ 281751 w 11771556"/>
              <a:gd name="connsiteY8" fmla="*/ 6386377 h 6444335"/>
              <a:gd name="connsiteX9" fmla="*/ 0 w 11771556"/>
              <a:gd name="connsiteY9" fmla="*/ 6156743 h 6444335"/>
              <a:gd name="connsiteX10" fmla="*/ 0 w 11771556"/>
              <a:gd name="connsiteY10" fmla="*/ 287593 h 6444335"/>
              <a:gd name="connsiteX11" fmla="*/ 281751 w 11771556"/>
              <a:gd name="connsiteY11" fmla="*/ 57959 h 6444335"/>
              <a:gd name="connsiteX12" fmla="*/ 287594 w 11771556"/>
              <a:gd name="connsiteY12" fmla="*/ 0 h 644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771556" h="6444335">
                <a:moveTo>
                  <a:pt x="287594" y="0"/>
                </a:moveTo>
                <a:lnTo>
                  <a:pt x="11483962" y="0"/>
                </a:lnTo>
                <a:lnTo>
                  <a:pt x="11489805" y="57959"/>
                </a:lnTo>
                <a:cubicBezTo>
                  <a:pt x="11516622" y="189011"/>
                  <a:pt x="11632576" y="287593"/>
                  <a:pt x="11771556" y="287593"/>
                </a:cubicBezTo>
                <a:lnTo>
                  <a:pt x="11771556" y="6156743"/>
                </a:lnTo>
                <a:cubicBezTo>
                  <a:pt x="11632576" y="6156743"/>
                  <a:pt x="11516622" y="6255325"/>
                  <a:pt x="11489805" y="6386377"/>
                </a:cubicBezTo>
                <a:lnTo>
                  <a:pt x="11483962" y="6444335"/>
                </a:lnTo>
                <a:lnTo>
                  <a:pt x="287594" y="6444335"/>
                </a:lnTo>
                <a:lnTo>
                  <a:pt x="281751" y="6386377"/>
                </a:lnTo>
                <a:cubicBezTo>
                  <a:pt x="254934" y="6255325"/>
                  <a:pt x="138980" y="6156743"/>
                  <a:pt x="0" y="6156743"/>
                </a:cubicBezTo>
                <a:lnTo>
                  <a:pt x="0" y="287593"/>
                </a:lnTo>
                <a:cubicBezTo>
                  <a:pt x="138980" y="287593"/>
                  <a:pt x="254934" y="189011"/>
                  <a:pt x="281751" y="57959"/>
                </a:cubicBezTo>
                <a:lnTo>
                  <a:pt x="287594" y="0"/>
                </a:lnTo>
                <a:close/>
              </a:path>
            </a:pathLst>
          </a:custGeom>
          <a:noFill/>
          <a:ln w="31750">
            <a:solidFill>
              <a:srgbClr val="001545"/>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21" name="직선 연결선 20">
            <a:extLst>
              <a:ext uri="{FF2B5EF4-FFF2-40B4-BE49-F238E27FC236}">
                <a16:creationId xmlns:a16="http://schemas.microsoft.com/office/drawing/2014/main" id="{792D1AB7-91EA-233A-5A58-6CE611B29584}"/>
              </a:ext>
            </a:extLst>
          </p:cNvPr>
          <p:cNvCxnSpPr>
            <a:cxnSpLocks/>
          </p:cNvCxnSpPr>
          <p:nvPr/>
        </p:nvCxnSpPr>
        <p:spPr>
          <a:xfrm flipH="1">
            <a:off x="3817832" y="1223763"/>
            <a:ext cx="4556336" cy="0"/>
          </a:xfrm>
          <a:prstGeom prst="line">
            <a:avLst/>
          </a:prstGeom>
          <a:ln w="25400">
            <a:solidFill>
              <a:srgbClr val="001545"/>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10E20AAE-B7AD-DCD2-9C5C-8FEFD768BE68}"/>
              </a:ext>
            </a:extLst>
          </p:cNvPr>
          <p:cNvSpPr txBox="1"/>
          <p:nvPr/>
        </p:nvSpPr>
        <p:spPr>
          <a:xfrm>
            <a:off x="1142726" y="1021403"/>
            <a:ext cx="3915657" cy="4508927"/>
          </a:xfrm>
          <a:prstGeom prst="rect">
            <a:avLst/>
          </a:prstGeom>
          <a:noFill/>
        </p:spPr>
        <p:txBody>
          <a:bodyPr wrap="square" rtlCol="0">
            <a:spAutoFit/>
          </a:bodyPr>
          <a:lstStyle/>
          <a:p>
            <a:r>
              <a:rPr lang="ja-JP" altLang="en-US" sz="28700" b="1" dirty="0">
                <a:latin typeface="BIZ UDGothic" panose="020B0400000000000000" pitchFamily="33" charset="-128"/>
                <a:ea typeface="BIZ UDGothic" panose="020B0400000000000000" pitchFamily="33" charset="-128"/>
              </a:rPr>
              <a:t>力</a:t>
            </a:r>
            <a:endParaRPr lang="en-US" altLang="ko-KR" sz="28700" b="1" dirty="0">
              <a:latin typeface="BIZ UDGothic" panose="020B0400000000000000" pitchFamily="33" charset="-128"/>
              <a:ea typeface="BIZ UDGothic" panose="020B0400000000000000" pitchFamily="33" charset="-128"/>
            </a:endParaRPr>
          </a:p>
        </p:txBody>
      </p:sp>
      <p:sp>
        <p:nvSpPr>
          <p:cNvPr id="3" name="TextBox 2">
            <a:extLst>
              <a:ext uri="{FF2B5EF4-FFF2-40B4-BE49-F238E27FC236}">
                <a16:creationId xmlns:a16="http://schemas.microsoft.com/office/drawing/2014/main" id="{F528A10D-BA19-74EB-EB72-EB34F4D7B43C}"/>
              </a:ext>
            </a:extLst>
          </p:cNvPr>
          <p:cNvSpPr txBox="1"/>
          <p:nvPr/>
        </p:nvSpPr>
        <p:spPr>
          <a:xfrm>
            <a:off x="6642644" y="1536174"/>
            <a:ext cx="4406630" cy="4524315"/>
          </a:xfrm>
          <a:prstGeom prst="rect">
            <a:avLst/>
          </a:prstGeom>
          <a:noFill/>
        </p:spPr>
        <p:txBody>
          <a:bodyPr wrap="square" rtlCol="0">
            <a:spAutoFit/>
          </a:bodyPr>
          <a:lstStyle/>
          <a:p>
            <a:pPr algn="ctr"/>
            <a:r>
              <a:rPr lang="ja-JP" altLang="en-US" sz="9600" b="1" dirty="0">
                <a:latin typeface="BIZ UDGothic" panose="020B0400000000000000" pitchFamily="33" charset="-128"/>
                <a:ea typeface="BIZ UDGothic" panose="020B0400000000000000" pitchFamily="33" charset="-128"/>
              </a:rPr>
              <a:t>チカラ</a:t>
            </a:r>
            <a:endParaRPr lang="en-US" altLang="ko-KR" sz="9600" b="1" dirty="0">
              <a:latin typeface="BIZ UDGothic" panose="020B0400000000000000" pitchFamily="33" charset="-128"/>
              <a:ea typeface="BIZ UDGothic" panose="020B0400000000000000" pitchFamily="33" charset="-128"/>
            </a:endParaRPr>
          </a:p>
          <a:p>
            <a:pPr algn="ctr"/>
            <a:endParaRPr lang="en-US" altLang="ko-KR" sz="9600" b="1" dirty="0">
              <a:latin typeface="BIZ UDGothic" panose="020B0400000000000000" pitchFamily="33" charset="-128"/>
              <a:ea typeface="BIZ UDGothic" panose="020B0400000000000000" pitchFamily="33" charset="-128"/>
            </a:endParaRPr>
          </a:p>
          <a:p>
            <a:pPr algn="ctr"/>
            <a:r>
              <a:rPr lang="ja-JP" altLang="en-US" sz="9600" b="1" dirty="0">
                <a:latin typeface="BIZ UDGothic" panose="020B0400000000000000" pitchFamily="33" charset="-128"/>
                <a:ea typeface="BIZ UDGothic" panose="020B0400000000000000" pitchFamily="33" charset="-128"/>
              </a:rPr>
              <a:t>リョク</a:t>
            </a:r>
            <a:endParaRPr lang="ko-KR" altLang="en-US" sz="9600" b="1" dirty="0">
              <a:latin typeface="BIZ UDGothic" panose="020B0400000000000000" pitchFamily="33" charset="-128"/>
            </a:endParaRPr>
          </a:p>
        </p:txBody>
      </p:sp>
    </p:spTree>
    <p:extLst>
      <p:ext uri="{BB962C8B-B14F-4D97-AF65-F5344CB8AC3E}">
        <p14:creationId xmlns:p14="http://schemas.microsoft.com/office/powerpoint/2010/main" val="1044031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A7D5A2-D297-D75F-C284-E3FFEDC3CAE2}"/>
            </a:ext>
          </a:extLst>
        </p:cNvPr>
        <p:cNvGrpSpPr/>
        <p:nvPr/>
      </p:nvGrpSpPr>
      <p:grpSpPr>
        <a:xfrm>
          <a:off x="0" y="0"/>
          <a:ext cx="0" cy="0"/>
          <a:chOff x="0" y="0"/>
          <a:chExt cx="0" cy="0"/>
        </a:xfrm>
      </p:grpSpPr>
      <p:sp>
        <p:nvSpPr>
          <p:cNvPr id="13" name="자유형: 도형 12">
            <a:extLst>
              <a:ext uri="{FF2B5EF4-FFF2-40B4-BE49-F238E27FC236}">
                <a16:creationId xmlns:a16="http://schemas.microsoft.com/office/drawing/2014/main" id="{ECB51E8D-D0C2-88A5-CBD9-28ABB8854D30}"/>
              </a:ext>
            </a:extLst>
          </p:cNvPr>
          <p:cNvSpPr/>
          <p:nvPr/>
        </p:nvSpPr>
        <p:spPr>
          <a:xfrm>
            <a:off x="71984" y="206832"/>
            <a:ext cx="11771556" cy="6444335"/>
          </a:xfrm>
          <a:custGeom>
            <a:avLst/>
            <a:gdLst>
              <a:gd name="connsiteX0" fmla="*/ 287594 w 11771556"/>
              <a:gd name="connsiteY0" fmla="*/ 0 h 6444335"/>
              <a:gd name="connsiteX1" fmla="*/ 11483962 w 11771556"/>
              <a:gd name="connsiteY1" fmla="*/ 0 h 6444335"/>
              <a:gd name="connsiteX2" fmla="*/ 11489805 w 11771556"/>
              <a:gd name="connsiteY2" fmla="*/ 57959 h 6444335"/>
              <a:gd name="connsiteX3" fmla="*/ 11771556 w 11771556"/>
              <a:gd name="connsiteY3" fmla="*/ 287593 h 6444335"/>
              <a:gd name="connsiteX4" fmla="*/ 11771556 w 11771556"/>
              <a:gd name="connsiteY4" fmla="*/ 6156743 h 6444335"/>
              <a:gd name="connsiteX5" fmla="*/ 11489805 w 11771556"/>
              <a:gd name="connsiteY5" fmla="*/ 6386377 h 6444335"/>
              <a:gd name="connsiteX6" fmla="*/ 11483962 w 11771556"/>
              <a:gd name="connsiteY6" fmla="*/ 6444335 h 6444335"/>
              <a:gd name="connsiteX7" fmla="*/ 287594 w 11771556"/>
              <a:gd name="connsiteY7" fmla="*/ 6444335 h 6444335"/>
              <a:gd name="connsiteX8" fmla="*/ 281751 w 11771556"/>
              <a:gd name="connsiteY8" fmla="*/ 6386377 h 6444335"/>
              <a:gd name="connsiteX9" fmla="*/ 0 w 11771556"/>
              <a:gd name="connsiteY9" fmla="*/ 6156743 h 6444335"/>
              <a:gd name="connsiteX10" fmla="*/ 0 w 11771556"/>
              <a:gd name="connsiteY10" fmla="*/ 287593 h 6444335"/>
              <a:gd name="connsiteX11" fmla="*/ 281751 w 11771556"/>
              <a:gd name="connsiteY11" fmla="*/ 57959 h 6444335"/>
              <a:gd name="connsiteX12" fmla="*/ 287594 w 11771556"/>
              <a:gd name="connsiteY12" fmla="*/ 0 h 644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771556" h="6444335">
                <a:moveTo>
                  <a:pt x="287594" y="0"/>
                </a:moveTo>
                <a:lnTo>
                  <a:pt x="11483962" y="0"/>
                </a:lnTo>
                <a:lnTo>
                  <a:pt x="11489805" y="57959"/>
                </a:lnTo>
                <a:cubicBezTo>
                  <a:pt x="11516622" y="189011"/>
                  <a:pt x="11632576" y="287593"/>
                  <a:pt x="11771556" y="287593"/>
                </a:cubicBezTo>
                <a:lnTo>
                  <a:pt x="11771556" y="6156743"/>
                </a:lnTo>
                <a:cubicBezTo>
                  <a:pt x="11632576" y="6156743"/>
                  <a:pt x="11516622" y="6255325"/>
                  <a:pt x="11489805" y="6386377"/>
                </a:cubicBezTo>
                <a:lnTo>
                  <a:pt x="11483962" y="6444335"/>
                </a:lnTo>
                <a:lnTo>
                  <a:pt x="287594" y="6444335"/>
                </a:lnTo>
                <a:lnTo>
                  <a:pt x="281751" y="6386377"/>
                </a:lnTo>
                <a:cubicBezTo>
                  <a:pt x="254934" y="6255325"/>
                  <a:pt x="138980" y="6156743"/>
                  <a:pt x="0" y="6156743"/>
                </a:cubicBezTo>
                <a:lnTo>
                  <a:pt x="0" y="287593"/>
                </a:lnTo>
                <a:cubicBezTo>
                  <a:pt x="138980" y="287593"/>
                  <a:pt x="254934" y="189011"/>
                  <a:pt x="281751" y="57959"/>
                </a:cubicBezTo>
                <a:lnTo>
                  <a:pt x="287594" y="0"/>
                </a:lnTo>
                <a:close/>
              </a:path>
            </a:pathLst>
          </a:custGeom>
          <a:solidFill>
            <a:schemeClr val="bg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00"/>
          </a:p>
        </p:txBody>
      </p:sp>
      <p:sp>
        <p:nvSpPr>
          <p:cNvPr id="20" name="자유형: 도형 19">
            <a:extLst>
              <a:ext uri="{FF2B5EF4-FFF2-40B4-BE49-F238E27FC236}">
                <a16:creationId xmlns:a16="http://schemas.microsoft.com/office/drawing/2014/main" id="{D4A3689B-3249-7E7F-03B3-F89A62B23039}"/>
              </a:ext>
            </a:extLst>
          </p:cNvPr>
          <p:cNvSpPr/>
          <p:nvPr/>
        </p:nvSpPr>
        <p:spPr>
          <a:xfrm>
            <a:off x="348460" y="355368"/>
            <a:ext cx="11495081" cy="6147264"/>
          </a:xfrm>
          <a:custGeom>
            <a:avLst/>
            <a:gdLst>
              <a:gd name="connsiteX0" fmla="*/ 287594 w 11771556"/>
              <a:gd name="connsiteY0" fmla="*/ 0 h 6444335"/>
              <a:gd name="connsiteX1" fmla="*/ 11483962 w 11771556"/>
              <a:gd name="connsiteY1" fmla="*/ 0 h 6444335"/>
              <a:gd name="connsiteX2" fmla="*/ 11489805 w 11771556"/>
              <a:gd name="connsiteY2" fmla="*/ 57959 h 6444335"/>
              <a:gd name="connsiteX3" fmla="*/ 11771556 w 11771556"/>
              <a:gd name="connsiteY3" fmla="*/ 287593 h 6444335"/>
              <a:gd name="connsiteX4" fmla="*/ 11771556 w 11771556"/>
              <a:gd name="connsiteY4" fmla="*/ 6156743 h 6444335"/>
              <a:gd name="connsiteX5" fmla="*/ 11489805 w 11771556"/>
              <a:gd name="connsiteY5" fmla="*/ 6386377 h 6444335"/>
              <a:gd name="connsiteX6" fmla="*/ 11483962 w 11771556"/>
              <a:gd name="connsiteY6" fmla="*/ 6444335 h 6444335"/>
              <a:gd name="connsiteX7" fmla="*/ 287594 w 11771556"/>
              <a:gd name="connsiteY7" fmla="*/ 6444335 h 6444335"/>
              <a:gd name="connsiteX8" fmla="*/ 281751 w 11771556"/>
              <a:gd name="connsiteY8" fmla="*/ 6386377 h 6444335"/>
              <a:gd name="connsiteX9" fmla="*/ 0 w 11771556"/>
              <a:gd name="connsiteY9" fmla="*/ 6156743 h 6444335"/>
              <a:gd name="connsiteX10" fmla="*/ 0 w 11771556"/>
              <a:gd name="connsiteY10" fmla="*/ 287593 h 6444335"/>
              <a:gd name="connsiteX11" fmla="*/ 281751 w 11771556"/>
              <a:gd name="connsiteY11" fmla="*/ 57959 h 6444335"/>
              <a:gd name="connsiteX12" fmla="*/ 287594 w 11771556"/>
              <a:gd name="connsiteY12" fmla="*/ 0 h 644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771556" h="6444335">
                <a:moveTo>
                  <a:pt x="287594" y="0"/>
                </a:moveTo>
                <a:lnTo>
                  <a:pt x="11483962" y="0"/>
                </a:lnTo>
                <a:lnTo>
                  <a:pt x="11489805" y="57959"/>
                </a:lnTo>
                <a:cubicBezTo>
                  <a:pt x="11516622" y="189011"/>
                  <a:pt x="11632576" y="287593"/>
                  <a:pt x="11771556" y="287593"/>
                </a:cubicBezTo>
                <a:lnTo>
                  <a:pt x="11771556" y="6156743"/>
                </a:lnTo>
                <a:cubicBezTo>
                  <a:pt x="11632576" y="6156743"/>
                  <a:pt x="11516622" y="6255325"/>
                  <a:pt x="11489805" y="6386377"/>
                </a:cubicBezTo>
                <a:lnTo>
                  <a:pt x="11483962" y="6444335"/>
                </a:lnTo>
                <a:lnTo>
                  <a:pt x="287594" y="6444335"/>
                </a:lnTo>
                <a:lnTo>
                  <a:pt x="281751" y="6386377"/>
                </a:lnTo>
                <a:cubicBezTo>
                  <a:pt x="254934" y="6255325"/>
                  <a:pt x="138980" y="6156743"/>
                  <a:pt x="0" y="6156743"/>
                </a:cubicBezTo>
                <a:lnTo>
                  <a:pt x="0" y="287593"/>
                </a:lnTo>
                <a:cubicBezTo>
                  <a:pt x="138980" y="287593"/>
                  <a:pt x="254934" y="189011"/>
                  <a:pt x="281751" y="57959"/>
                </a:cubicBezTo>
                <a:lnTo>
                  <a:pt x="287594" y="0"/>
                </a:lnTo>
                <a:close/>
              </a:path>
            </a:pathLst>
          </a:custGeom>
          <a:noFill/>
          <a:ln w="31750">
            <a:solidFill>
              <a:srgbClr val="001545"/>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21" name="직선 연결선 20">
            <a:extLst>
              <a:ext uri="{FF2B5EF4-FFF2-40B4-BE49-F238E27FC236}">
                <a16:creationId xmlns:a16="http://schemas.microsoft.com/office/drawing/2014/main" id="{7623EB81-3348-01CD-726C-6C99DEF38F1B}"/>
              </a:ext>
            </a:extLst>
          </p:cNvPr>
          <p:cNvCxnSpPr>
            <a:cxnSpLocks/>
          </p:cNvCxnSpPr>
          <p:nvPr/>
        </p:nvCxnSpPr>
        <p:spPr>
          <a:xfrm flipH="1">
            <a:off x="3817832" y="1223763"/>
            <a:ext cx="4556336" cy="0"/>
          </a:xfrm>
          <a:prstGeom prst="line">
            <a:avLst/>
          </a:prstGeom>
          <a:ln w="25400">
            <a:solidFill>
              <a:srgbClr val="001545"/>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7258011E-D701-353C-7BD5-928B8FC26222}"/>
              </a:ext>
            </a:extLst>
          </p:cNvPr>
          <p:cNvSpPr txBox="1"/>
          <p:nvPr/>
        </p:nvSpPr>
        <p:spPr>
          <a:xfrm>
            <a:off x="474395" y="2274837"/>
            <a:ext cx="11369145" cy="2308324"/>
          </a:xfrm>
          <a:prstGeom prst="rect">
            <a:avLst/>
          </a:prstGeom>
          <a:noFill/>
        </p:spPr>
        <p:txBody>
          <a:bodyPr wrap="square" rtlCol="0">
            <a:spAutoFit/>
          </a:bodyPr>
          <a:lstStyle/>
          <a:p>
            <a:pPr algn="ctr"/>
            <a:r>
              <a:rPr lang="ja-JP" altLang="en-US" sz="7200" b="1" dirty="0">
                <a:latin typeface="BIZ UDGothic" panose="020B0400000000000000" pitchFamily="33" charset="-128"/>
              </a:rPr>
              <a:t>韓国語は</a:t>
            </a:r>
            <a:endParaRPr lang="en-US" altLang="ja-JP" sz="7200" b="1" dirty="0">
              <a:latin typeface="BIZ UDGothic" panose="020B0400000000000000" pitchFamily="33" charset="-128"/>
            </a:endParaRPr>
          </a:p>
          <a:p>
            <a:pPr algn="ctr"/>
            <a:r>
              <a:rPr lang="ja-JP" altLang="en-US" sz="7200" b="1" dirty="0">
                <a:latin typeface="BIZ UDGothic" panose="020B0400000000000000" pitchFamily="33" charset="-128"/>
              </a:rPr>
              <a:t>一つの漢字に一つの発音</a:t>
            </a:r>
            <a:endParaRPr lang="ko-KR" altLang="en-US" sz="7200" b="1" dirty="0">
              <a:latin typeface="BIZ UDGothic" panose="020B0400000000000000" pitchFamily="33" charset="-128"/>
            </a:endParaRPr>
          </a:p>
        </p:txBody>
      </p:sp>
    </p:spTree>
    <p:extLst>
      <p:ext uri="{BB962C8B-B14F-4D97-AF65-F5344CB8AC3E}">
        <p14:creationId xmlns:p14="http://schemas.microsoft.com/office/powerpoint/2010/main" val="2632554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67853A-7026-EB1B-DD37-8145B62F8569}"/>
            </a:ext>
          </a:extLst>
        </p:cNvPr>
        <p:cNvGrpSpPr/>
        <p:nvPr/>
      </p:nvGrpSpPr>
      <p:grpSpPr>
        <a:xfrm>
          <a:off x="0" y="0"/>
          <a:ext cx="0" cy="0"/>
          <a:chOff x="0" y="0"/>
          <a:chExt cx="0" cy="0"/>
        </a:xfrm>
      </p:grpSpPr>
      <p:sp>
        <p:nvSpPr>
          <p:cNvPr id="13" name="자유형: 도형 12">
            <a:extLst>
              <a:ext uri="{FF2B5EF4-FFF2-40B4-BE49-F238E27FC236}">
                <a16:creationId xmlns:a16="http://schemas.microsoft.com/office/drawing/2014/main" id="{C352FF26-6A24-B229-6848-C6825E29314E}"/>
              </a:ext>
            </a:extLst>
          </p:cNvPr>
          <p:cNvSpPr/>
          <p:nvPr/>
        </p:nvSpPr>
        <p:spPr>
          <a:xfrm>
            <a:off x="71984" y="206832"/>
            <a:ext cx="11771556" cy="6444335"/>
          </a:xfrm>
          <a:custGeom>
            <a:avLst/>
            <a:gdLst>
              <a:gd name="connsiteX0" fmla="*/ 287594 w 11771556"/>
              <a:gd name="connsiteY0" fmla="*/ 0 h 6444335"/>
              <a:gd name="connsiteX1" fmla="*/ 11483962 w 11771556"/>
              <a:gd name="connsiteY1" fmla="*/ 0 h 6444335"/>
              <a:gd name="connsiteX2" fmla="*/ 11489805 w 11771556"/>
              <a:gd name="connsiteY2" fmla="*/ 57959 h 6444335"/>
              <a:gd name="connsiteX3" fmla="*/ 11771556 w 11771556"/>
              <a:gd name="connsiteY3" fmla="*/ 287593 h 6444335"/>
              <a:gd name="connsiteX4" fmla="*/ 11771556 w 11771556"/>
              <a:gd name="connsiteY4" fmla="*/ 6156743 h 6444335"/>
              <a:gd name="connsiteX5" fmla="*/ 11489805 w 11771556"/>
              <a:gd name="connsiteY5" fmla="*/ 6386377 h 6444335"/>
              <a:gd name="connsiteX6" fmla="*/ 11483962 w 11771556"/>
              <a:gd name="connsiteY6" fmla="*/ 6444335 h 6444335"/>
              <a:gd name="connsiteX7" fmla="*/ 287594 w 11771556"/>
              <a:gd name="connsiteY7" fmla="*/ 6444335 h 6444335"/>
              <a:gd name="connsiteX8" fmla="*/ 281751 w 11771556"/>
              <a:gd name="connsiteY8" fmla="*/ 6386377 h 6444335"/>
              <a:gd name="connsiteX9" fmla="*/ 0 w 11771556"/>
              <a:gd name="connsiteY9" fmla="*/ 6156743 h 6444335"/>
              <a:gd name="connsiteX10" fmla="*/ 0 w 11771556"/>
              <a:gd name="connsiteY10" fmla="*/ 287593 h 6444335"/>
              <a:gd name="connsiteX11" fmla="*/ 281751 w 11771556"/>
              <a:gd name="connsiteY11" fmla="*/ 57959 h 6444335"/>
              <a:gd name="connsiteX12" fmla="*/ 287594 w 11771556"/>
              <a:gd name="connsiteY12" fmla="*/ 0 h 644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771556" h="6444335">
                <a:moveTo>
                  <a:pt x="287594" y="0"/>
                </a:moveTo>
                <a:lnTo>
                  <a:pt x="11483962" y="0"/>
                </a:lnTo>
                <a:lnTo>
                  <a:pt x="11489805" y="57959"/>
                </a:lnTo>
                <a:cubicBezTo>
                  <a:pt x="11516622" y="189011"/>
                  <a:pt x="11632576" y="287593"/>
                  <a:pt x="11771556" y="287593"/>
                </a:cubicBezTo>
                <a:lnTo>
                  <a:pt x="11771556" y="6156743"/>
                </a:lnTo>
                <a:cubicBezTo>
                  <a:pt x="11632576" y="6156743"/>
                  <a:pt x="11516622" y="6255325"/>
                  <a:pt x="11489805" y="6386377"/>
                </a:cubicBezTo>
                <a:lnTo>
                  <a:pt x="11483962" y="6444335"/>
                </a:lnTo>
                <a:lnTo>
                  <a:pt x="287594" y="6444335"/>
                </a:lnTo>
                <a:lnTo>
                  <a:pt x="281751" y="6386377"/>
                </a:lnTo>
                <a:cubicBezTo>
                  <a:pt x="254934" y="6255325"/>
                  <a:pt x="138980" y="6156743"/>
                  <a:pt x="0" y="6156743"/>
                </a:cubicBezTo>
                <a:lnTo>
                  <a:pt x="0" y="287593"/>
                </a:lnTo>
                <a:cubicBezTo>
                  <a:pt x="138980" y="287593"/>
                  <a:pt x="254934" y="189011"/>
                  <a:pt x="281751" y="57959"/>
                </a:cubicBezTo>
                <a:lnTo>
                  <a:pt x="287594" y="0"/>
                </a:lnTo>
                <a:close/>
              </a:path>
            </a:pathLst>
          </a:custGeom>
          <a:solidFill>
            <a:schemeClr val="bg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00"/>
          </a:p>
        </p:txBody>
      </p:sp>
      <p:sp>
        <p:nvSpPr>
          <p:cNvPr id="20" name="자유형: 도형 19">
            <a:extLst>
              <a:ext uri="{FF2B5EF4-FFF2-40B4-BE49-F238E27FC236}">
                <a16:creationId xmlns:a16="http://schemas.microsoft.com/office/drawing/2014/main" id="{1CAFE4C9-088F-CB99-A0FD-40B41C99A291}"/>
              </a:ext>
            </a:extLst>
          </p:cNvPr>
          <p:cNvSpPr/>
          <p:nvPr/>
        </p:nvSpPr>
        <p:spPr>
          <a:xfrm>
            <a:off x="348460" y="355368"/>
            <a:ext cx="11495081" cy="6147264"/>
          </a:xfrm>
          <a:custGeom>
            <a:avLst/>
            <a:gdLst>
              <a:gd name="connsiteX0" fmla="*/ 287594 w 11771556"/>
              <a:gd name="connsiteY0" fmla="*/ 0 h 6444335"/>
              <a:gd name="connsiteX1" fmla="*/ 11483962 w 11771556"/>
              <a:gd name="connsiteY1" fmla="*/ 0 h 6444335"/>
              <a:gd name="connsiteX2" fmla="*/ 11489805 w 11771556"/>
              <a:gd name="connsiteY2" fmla="*/ 57959 h 6444335"/>
              <a:gd name="connsiteX3" fmla="*/ 11771556 w 11771556"/>
              <a:gd name="connsiteY3" fmla="*/ 287593 h 6444335"/>
              <a:gd name="connsiteX4" fmla="*/ 11771556 w 11771556"/>
              <a:gd name="connsiteY4" fmla="*/ 6156743 h 6444335"/>
              <a:gd name="connsiteX5" fmla="*/ 11489805 w 11771556"/>
              <a:gd name="connsiteY5" fmla="*/ 6386377 h 6444335"/>
              <a:gd name="connsiteX6" fmla="*/ 11483962 w 11771556"/>
              <a:gd name="connsiteY6" fmla="*/ 6444335 h 6444335"/>
              <a:gd name="connsiteX7" fmla="*/ 287594 w 11771556"/>
              <a:gd name="connsiteY7" fmla="*/ 6444335 h 6444335"/>
              <a:gd name="connsiteX8" fmla="*/ 281751 w 11771556"/>
              <a:gd name="connsiteY8" fmla="*/ 6386377 h 6444335"/>
              <a:gd name="connsiteX9" fmla="*/ 0 w 11771556"/>
              <a:gd name="connsiteY9" fmla="*/ 6156743 h 6444335"/>
              <a:gd name="connsiteX10" fmla="*/ 0 w 11771556"/>
              <a:gd name="connsiteY10" fmla="*/ 287593 h 6444335"/>
              <a:gd name="connsiteX11" fmla="*/ 281751 w 11771556"/>
              <a:gd name="connsiteY11" fmla="*/ 57959 h 6444335"/>
              <a:gd name="connsiteX12" fmla="*/ 287594 w 11771556"/>
              <a:gd name="connsiteY12" fmla="*/ 0 h 644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771556" h="6444335">
                <a:moveTo>
                  <a:pt x="287594" y="0"/>
                </a:moveTo>
                <a:lnTo>
                  <a:pt x="11483962" y="0"/>
                </a:lnTo>
                <a:lnTo>
                  <a:pt x="11489805" y="57959"/>
                </a:lnTo>
                <a:cubicBezTo>
                  <a:pt x="11516622" y="189011"/>
                  <a:pt x="11632576" y="287593"/>
                  <a:pt x="11771556" y="287593"/>
                </a:cubicBezTo>
                <a:lnTo>
                  <a:pt x="11771556" y="6156743"/>
                </a:lnTo>
                <a:cubicBezTo>
                  <a:pt x="11632576" y="6156743"/>
                  <a:pt x="11516622" y="6255325"/>
                  <a:pt x="11489805" y="6386377"/>
                </a:cubicBezTo>
                <a:lnTo>
                  <a:pt x="11483962" y="6444335"/>
                </a:lnTo>
                <a:lnTo>
                  <a:pt x="287594" y="6444335"/>
                </a:lnTo>
                <a:lnTo>
                  <a:pt x="281751" y="6386377"/>
                </a:lnTo>
                <a:cubicBezTo>
                  <a:pt x="254934" y="6255325"/>
                  <a:pt x="138980" y="6156743"/>
                  <a:pt x="0" y="6156743"/>
                </a:cubicBezTo>
                <a:lnTo>
                  <a:pt x="0" y="287593"/>
                </a:lnTo>
                <a:cubicBezTo>
                  <a:pt x="138980" y="287593"/>
                  <a:pt x="254934" y="189011"/>
                  <a:pt x="281751" y="57959"/>
                </a:cubicBezTo>
                <a:lnTo>
                  <a:pt x="287594" y="0"/>
                </a:lnTo>
                <a:close/>
              </a:path>
            </a:pathLst>
          </a:custGeom>
          <a:noFill/>
          <a:ln w="31750">
            <a:solidFill>
              <a:srgbClr val="001545"/>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21" name="직선 연결선 20">
            <a:extLst>
              <a:ext uri="{FF2B5EF4-FFF2-40B4-BE49-F238E27FC236}">
                <a16:creationId xmlns:a16="http://schemas.microsoft.com/office/drawing/2014/main" id="{A51FE7FA-4666-78CC-31C6-E447C009ACC1}"/>
              </a:ext>
            </a:extLst>
          </p:cNvPr>
          <p:cNvCxnSpPr>
            <a:cxnSpLocks/>
          </p:cNvCxnSpPr>
          <p:nvPr/>
        </p:nvCxnSpPr>
        <p:spPr>
          <a:xfrm flipH="1">
            <a:off x="3817832" y="1223763"/>
            <a:ext cx="4556336" cy="0"/>
          </a:xfrm>
          <a:prstGeom prst="line">
            <a:avLst/>
          </a:prstGeom>
          <a:ln w="25400">
            <a:solidFill>
              <a:srgbClr val="001545"/>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A36642C8-03D2-55C0-C39A-AEAE9656189B}"/>
              </a:ext>
            </a:extLst>
          </p:cNvPr>
          <p:cNvSpPr txBox="1"/>
          <p:nvPr/>
        </p:nvSpPr>
        <p:spPr>
          <a:xfrm>
            <a:off x="474395" y="1372300"/>
            <a:ext cx="11369145" cy="4524315"/>
          </a:xfrm>
          <a:prstGeom prst="rect">
            <a:avLst/>
          </a:prstGeom>
          <a:noFill/>
        </p:spPr>
        <p:txBody>
          <a:bodyPr wrap="square" rtlCol="0">
            <a:spAutoFit/>
          </a:bodyPr>
          <a:lstStyle/>
          <a:p>
            <a:pPr algn="ctr"/>
            <a:r>
              <a:rPr lang="ja-JP" altLang="en-US" sz="7200" b="1" dirty="0">
                <a:latin typeface="BIZ UDGothic" panose="020B0400000000000000" pitchFamily="33" charset="-128"/>
              </a:rPr>
              <a:t>韓国⇒ハンクッ</a:t>
            </a:r>
            <a:endParaRPr lang="en-US" altLang="ja-JP" sz="7200" b="1" dirty="0">
              <a:latin typeface="BIZ UDGothic" panose="020B0400000000000000" pitchFamily="33" charset="-128"/>
            </a:endParaRPr>
          </a:p>
          <a:p>
            <a:pPr algn="ctr"/>
            <a:r>
              <a:rPr lang="ja-JP" altLang="en-US" sz="7200" b="1" dirty="0">
                <a:latin typeface="BIZ UDGothic" panose="020B0400000000000000" pitchFamily="33" charset="-128"/>
              </a:rPr>
              <a:t>市民⇒シミン</a:t>
            </a:r>
            <a:endParaRPr lang="en-US" altLang="ja-JP" sz="7200" b="1" dirty="0">
              <a:latin typeface="BIZ UDGothic" panose="020B0400000000000000" pitchFamily="33" charset="-128"/>
            </a:endParaRPr>
          </a:p>
          <a:p>
            <a:pPr algn="ctr"/>
            <a:endParaRPr lang="en-US" altLang="ko-KR" sz="7200" b="1" dirty="0">
              <a:latin typeface="BIZ UDGothic" panose="020B0400000000000000" pitchFamily="33" charset="-128"/>
            </a:endParaRPr>
          </a:p>
          <a:p>
            <a:pPr algn="ctr"/>
            <a:r>
              <a:rPr lang="ja-JP" altLang="en-US" sz="7200" b="1" dirty="0">
                <a:latin typeface="BIZ UDGothic" panose="020B0400000000000000" pitchFamily="33" charset="-128"/>
              </a:rPr>
              <a:t>国民⇒クッミン</a:t>
            </a:r>
            <a:endParaRPr lang="ko-KR" altLang="en-US" sz="7200" b="1" dirty="0">
              <a:latin typeface="BIZ UDGothic" panose="020B0400000000000000" pitchFamily="33" charset="-128"/>
            </a:endParaRPr>
          </a:p>
        </p:txBody>
      </p:sp>
      <p:sp>
        <p:nvSpPr>
          <p:cNvPr id="2" name="직사각형 1">
            <a:extLst>
              <a:ext uri="{FF2B5EF4-FFF2-40B4-BE49-F238E27FC236}">
                <a16:creationId xmlns:a16="http://schemas.microsoft.com/office/drawing/2014/main" id="{9ACAFB61-8131-A099-BA91-49D24D863E4F}"/>
              </a:ext>
            </a:extLst>
          </p:cNvPr>
          <p:cNvSpPr/>
          <p:nvPr/>
        </p:nvSpPr>
        <p:spPr>
          <a:xfrm>
            <a:off x="5768502" y="4610911"/>
            <a:ext cx="3570051" cy="1186774"/>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ko-KR" altLang="en-US"/>
          </a:p>
        </p:txBody>
      </p:sp>
    </p:spTree>
    <p:extLst>
      <p:ext uri="{BB962C8B-B14F-4D97-AF65-F5344CB8AC3E}">
        <p14:creationId xmlns:p14="http://schemas.microsoft.com/office/powerpoint/2010/main" val="4037399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453</TotalTime>
  <Words>139</Words>
  <Application>Microsoft Office PowerPoint</Application>
  <PresentationFormat>와이드스크린</PresentationFormat>
  <Paragraphs>33</Paragraphs>
  <Slides>16</Slides>
  <Notes>0</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16</vt:i4>
      </vt:variant>
    </vt:vector>
  </HeadingPairs>
  <TitlesOfParts>
    <vt:vector size="21" baseType="lpstr">
      <vt:lpstr>BIZ UDGothic</vt:lpstr>
      <vt:lpstr>맑은 고딕</vt:lpstr>
      <vt:lpstr>함초롬돋움</vt:lpstr>
      <vt:lpstr>Arial</vt:lpstr>
      <vt:lpstr>Office 테마</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조경은</dc:creator>
  <cp:lastModifiedBy>JIWON LEE</cp:lastModifiedBy>
  <cp:revision>21</cp:revision>
  <dcterms:created xsi:type="dcterms:W3CDTF">2018-06-13T11:24:55Z</dcterms:created>
  <dcterms:modified xsi:type="dcterms:W3CDTF">2025-07-21T07:11:56Z</dcterms:modified>
</cp:coreProperties>
</file>