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8"/>
  </p:notesMasterIdLst>
  <p:sldIdLst>
    <p:sldId id="256" r:id="rId2"/>
    <p:sldId id="476" r:id="rId3"/>
    <p:sldId id="490" r:id="rId4"/>
    <p:sldId id="530" r:id="rId5"/>
    <p:sldId id="531" r:id="rId6"/>
    <p:sldId id="532" r:id="rId7"/>
    <p:sldId id="539" r:id="rId8"/>
    <p:sldId id="534" r:id="rId9"/>
    <p:sldId id="538" r:id="rId10"/>
    <p:sldId id="536" r:id="rId11"/>
    <p:sldId id="556" r:id="rId12"/>
    <p:sldId id="571" r:id="rId13"/>
    <p:sldId id="572" r:id="rId14"/>
    <p:sldId id="573" r:id="rId15"/>
    <p:sldId id="557" r:id="rId16"/>
    <p:sldId id="537" r:id="rId17"/>
    <p:sldId id="554" r:id="rId18"/>
    <p:sldId id="551" r:id="rId19"/>
    <p:sldId id="553" r:id="rId20"/>
    <p:sldId id="559" r:id="rId21"/>
    <p:sldId id="560" r:id="rId22"/>
    <p:sldId id="544" r:id="rId23"/>
    <p:sldId id="561" r:id="rId24"/>
    <p:sldId id="562" r:id="rId25"/>
    <p:sldId id="563" r:id="rId26"/>
    <p:sldId id="535" r:id="rId27"/>
    <p:sldId id="564" r:id="rId28"/>
    <p:sldId id="545" r:id="rId29"/>
    <p:sldId id="546" r:id="rId30"/>
    <p:sldId id="547" r:id="rId31"/>
    <p:sldId id="548" r:id="rId32"/>
    <p:sldId id="549" r:id="rId33"/>
    <p:sldId id="550" r:id="rId34"/>
    <p:sldId id="505" r:id="rId35"/>
    <p:sldId id="510" r:id="rId36"/>
    <p:sldId id="506" r:id="rId37"/>
    <p:sldId id="565" r:id="rId38"/>
    <p:sldId id="566" r:id="rId39"/>
    <p:sldId id="567" r:id="rId40"/>
    <p:sldId id="568" r:id="rId41"/>
    <p:sldId id="569" r:id="rId42"/>
    <p:sldId id="570" r:id="rId43"/>
    <p:sldId id="514" r:id="rId44"/>
    <p:sldId id="515" r:id="rId45"/>
    <p:sldId id="516" r:id="rId46"/>
    <p:sldId id="574" r:id="rId47"/>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20000"/>
    <a:srgbClr val="15608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448"/>
    <p:restoredTop sz="93469" autoAdjust="0"/>
  </p:normalViewPr>
  <p:slideViewPr>
    <p:cSldViewPr snapToGrid="0">
      <p:cViewPr varScale="1">
        <p:scale>
          <a:sx n="119" d="100"/>
          <a:sy n="119" d="100"/>
        </p:scale>
        <p:origin x="992"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6FE0B23-F6D1-4D24-A56D-F93A3DCCA1C6}" type="datetimeFigureOut">
              <a:rPr lang="it-IT" smtClean="0"/>
              <a:t>01/02/26</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A16155E-DC94-4289-9397-226BB74BC393}" type="slidenum">
              <a:rPr lang="it-IT" smtClean="0"/>
              <a:t>‹#›</a:t>
            </a:fld>
            <a:endParaRPr lang="it-IT"/>
          </a:p>
        </p:txBody>
      </p:sp>
    </p:spTree>
    <p:extLst>
      <p:ext uri="{BB962C8B-B14F-4D97-AF65-F5344CB8AC3E}">
        <p14:creationId xmlns:p14="http://schemas.microsoft.com/office/powerpoint/2010/main" val="825265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8F77899-6BF7-17BA-A6C3-87E8EF1F3C08}"/>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E7BFB389-3273-D457-4719-AF234F77714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FF363378-5894-9680-6F93-0FA2B7CF337D}"/>
              </a:ext>
            </a:extLst>
          </p:cNvPr>
          <p:cNvSpPr>
            <a:spLocks noGrp="1"/>
          </p:cNvSpPr>
          <p:nvPr>
            <p:ph type="dt" sz="half" idx="10"/>
          </p:nvPr>
        </p:nvSpPr>
        <p:spPr/>
        <p:txBody>
          <a:bodyPr/>
          <a:lstStyle/>
          <a:p>
            <a:fld id="{281F9E47-1864-F14C-90A4-03426BCD6D7A}" type="datetimeFigureOut">
              <a:rPr kumimoji="1" lang="ja-JP" altLang="en-US" smtClean="0"/>
              <a:t>2026/2/1</a:t>
            </a:fld>
            <a:endParaRPr kumimoji="1" lang="ja-JP" altLang="en-US"/>
          </a:p>
        </p:txBody>
      </p:sp>
      <p:sp>
        <p:nvSpPr>
          <p:cNvPr id="5" name="フッター プレースホルダー 4">
            <a:extLst>
              <a:ext uri="{FF2B5EF4-FFF2-40B4-BE49-F238E27FC236}">
                <a16:creationId xmlns:a16="http://schemas.microsoft.com/office/drawing/2014/main" id="{C13453C2-E139-74F0-307D-FC836B5727F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ACD08A7-5B1B-170C-5DE9-9AE8F811207C}"/>
              </a:ext>
            </a:extLst>
          </p:cNvPr>
          <p:cNvSpPr>
            <a:spLocks noGrp="1"/>
          </p:cNvSpPr>
          <p:nvPr>
            <p:ph type="sldNum" sz="quarter" idx="12"/>
          </p:nvPr>
        </p:nvSpPr>
        <p:spPr/>
        <p:txBody>
          <a:bodyPr/>
          <a:lstStyle/>
          <a:p>
            <a:fld id="{C9A044C8-2573-E24B-A414-62D3470F2707}" type="slidenum">
              <a:rPr kumimoji="1" lang="ja-JP" altLang="en-US" smtClean="0"/>
              <a:t>‹#›</a:t>
            </a:fld>
            <a:endParaRPr kumimoji="1" lang="ja-JP" altLang="en-US"/>
          </a:p>
        </p:txBody>
      </p:sp>
    </p:spTree>
    <p:extLst>
      <p:ext uri="{BB962C8B-B14F-4D97-AF65-F5344CB8AC3E}">
        <p14:creationId xmlns:p14="http://schemas.microsoft.com/office/powerpoint/2010/main" val="34867902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6D01BBA-A576-2DF1-3A9D-8604BD392397}"/>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4F5D990A-8E2D-4F94-42E1-4C9B571E010F}"/>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8724D68-7DD5-99EC-E44B-AFDB0732CD2E}"/>
              </a:ext>
            </a:extLst>
          </p:cNvPr>
          <p:cNvSpPr>
            <a:spLocks noGrp="1"/>
          </p:cNvSpPr>
          <p:nvPr>
            <p:ph type="dt" sz="half" idx="10"/>
          </p:nvPr>
        </p:nvSpPr>
        <p:spPr/>
        <p:txBody>
          <a:bodyPr/>
          <a:lstStyle/>
          <a:p>
            <a:fld id="{281F9E47-1864-F14C-90A4-03426BCD6D7A}" type="datetimeFigureOut">
              <a:rPr kumimoji="1" lang="ja-JP" altLang="en-US" smtClean="0"/>
              <a:t>2026/2/1</a:t>
            </a:fld>
            <a:endParaRPr kumimoji="1" lang="ja-JP" altLang="en-US"/>
          </a:p>
        </p:txBody>
      </p:sp>
      <p:sp>
        <p:nvSpPr>
          <p:cNvPr id="5" name="フッター プレースホルダー 4">
            <a:extLst>
              <a:ext uri="{FF2B5EF4-FFF2-40B4-BE49-F238E27FC236}">
                <a16:creationId xmlns:a16="http://schemas.microsoft.com/office/drawing/2014/main" id="{0CAD6AD8-C166-E184-3874-D994BB4F4C7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4FB8159-277B-B8DB-98BF-E8B47BBEB466}"/>
              </a:ext>
            </a:extLst>
          </p:cNvPr>
          <p:cNvSpPr>
            <a:spLocks noGrp="1"/>
          </p:cNvSpPr>
          <p:nvPr>
            <p:ph type="sldNum" sz="quarter" idx="12"/>
          </p:nvPr>
        </p:nvSpPr>
        <p:spPr/>
        <p:txBody>
          <a:bodyPr/>
          <a:lstStyle/>
          <a:p>
            <a:fld id="{C9A044C8-2573-E24B-A414-62D3470F2707}" type="slidenum">
              <a:rPr kumimoji="1" lang="ja-JP" altLang="en-US" smtClean="0"/>
              <a:t>‹#›</a:t>
            </a:fld>
            <a:endParaRPr kumimoji="1" lang="ja-JP" altLang="en-US"/>
          </a:p>
        </p:txBody>
      </p:sp>
    </p:spTree>
    <p:extLst>
      <p:ext uri="{BB962C8B-B14F-4D97-AF65-F5344CB8AC3E}">
        <p14:creationId xmlns:p14="http://schemas.microsoft.com/office/powerpoint/2010/main" val="11840205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86A3A79B-DBD0-E8EE-E158-00BB2FC0F639}"/>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BC9F6256-D34E-582E-1327-CD7D9AB9DFAF}"/>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D488471-8FC3-93CC-79B5-CF88482E4030}"/>
              </a:ext>
            </a:extLst>
          </p:cNvPr>
          <p:cNvSpPr>
            <a:spLocks noGrp="1"/>
          </p:cNvSpPr>
          <p:nvPr>
            <p:ph type="dt" sz="half" idx="10"/>
          </p:nvPr>
        </p:nvSpPr>
        <p:spPr/>
        <p:txBody>
          <a:bodyPr/>
          <a:lstStyle/>
          <a:p>
            <a:fld id="{281F9E47-1864-F14C-90A4-03426BCD6D7A}" type="datetimeFigureOut">
              <a:rPr kumimoji="1" lang="ja-JP" altLang="en-US" smtClean="0"/>
              <a:t>2026/2/1</a:t>
            </a:fld>
            <a:endParaRPr kumimoji="1" lang="ja-JP" altLang="en-US"/>
          </a:p>
        </p:txBody>
      </p:sp>
      <p:sp>
        <p:nvSpPr>
          <p:cNvPr id="5" name="フッター プレースホルダー 4">
            <a:extLst>
              <a:ext uri="{FF2B5EF4-FFF2-40B4-BE49-F238E27FC236}">
                <a16:creationId xmlns:a16="http://schemas.microsoft.com/office/drawing/2014/main" id="{20392E34-2060-7642-43C5-AD466A0C083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73B4264-C615-064A-C172-BC47B1D95CE6}"/>
              </a:ext>
            </a:extLst>
          </p:cNvPr>
          <p:cNvSpPr>
            <a:spLocks noGrp="1"/>
          </p:cNvSpPr>
          <p:nvPr>
            <p:ph type="sldNum" sz="quarter" idx="12"/>
          </p:nvPr>
        </p:nvSpPr>
        <p:spPr/>
        <p:txBody>
          <a:bodyPr/>
          <a:lstStyle/>
          <a:p>
            <a:fld id="{C9A044C8-2573-E24B-A414-62D3470F2707}" type="slidenum">
              <a:rPr kumimoji="1" lang="ja-JP" altLang="en-US" smtClean="0"/>
              <a:t>‹#›</a:t>
            </a:fld>
            <a:endParaRPr kumimoji="1" lang="ja-JP" altLang="en-US"/>
          </a:p>
        </p:txBody>
      </p:sp>
    </p:spTree>
    <p:extLst>
      <p:ext uri="{BB962C8B-B14F-4D97-AF65-F5344CB8AC3E}">
        <p14:creationId xmlns:p14="http://schemas.microsoft.com/office/powerpoint/2010/main" val="27099655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6B474F4-B69C-2C3B-E720-1CD3AB43B7DB}"/>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6011DF6-5C82-2222-D68E-EB4B98D1BF21}"/>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08C7E09-983B-7C54-BD72-B971FB5A4F81}"/>
              </a:ext>
            </a:extLst>
          </p:cNvPr>
          <p:cNvSpPr>
            <a:spLocks noGrp="1"/>
          </p:cNvSpPr>
          <p:nvPr>
            <p:ph type="dt" sz="half" idx="10"/>
          </p:nvPr>
        </p:nvSpPr>
        <p:spPr/>
        <p:txBody>
          <a:bodyPr/>
          <a:lstStyle/>
          <a:p>
            <a:fld id="{281F9E47-1864-F14C-90A4-03426BCD6D7A}" type="datetimeFigureOut">
              <a:rPr kumimoji="1" lang="ja-JP" altLang="en-US" smtClean="0"/>
              <a:t>2026/2/1</a:t>
            </a:fld>
            <a:endParaRPr kumimoji="1" lang="ja-JP" altLang="en-US"/>
          </a:p>
        </p:txBody>
      </p:sp>
      <p:sp>
        <p:nvSpPr>
          <p:cNvPr id="5" name="フッター プレースホルダー 4">
            <a:extLst>
              <a:ext uri="{FF2B5EF4-FFF2-40B4-BE49-F238E27FC236}">
                <a16:creationId xmlns:a16="http://schemas.microsoft.com/office/drawing/2014/main" id="{99556763-4650-61E2-A56B-7079943C663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5570F98-001F-DB6E-DFF1-C110EC615F4F}"/>
              </a:ext>
            </a:extLst>
          </p:cNvPr>
          <p:cNvSpPr>
            <a:spLocks noGrp="1"/>
          </p:cNvSpPr>
          <p:nvPr>
            <p:ph type="sldNum" sz="quarter" idx="12"/>
          </p:nvPr>
        </p:nvSpPr>
        <p:spPr/>
        <p:txBody>
          <a:bodyPr/>
          <a:lstStyle/>
          <a:p>
            <a:fld id="{C9A044C8-2573-E24B-A414-62D3470F2707}" type="slidenum">
              <a:rPr kumimoji="1" lang="ja-JP" altLang="en-US" smtClean="0"/>
              <a:t>‹#›</a:t>
            </a:fld>
            <a:endParaRPr kumimoji="1" lang="ja-JP" altLang="en-US"/>
          </a:p>
        </p:txBody>
      </p:sp>
    </p:spTree>
    <p:extLst>
      <p:ext uri="{BB962C8B-B14F-4D97-AF65-F5344CB8AC3E}">
        <p14:creationId xmlns:p14="http://schemas.microsoft.com/office/powerpoint/2010/main" val="33416902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E96EEF8-FEB2-CE35-37E7-AD4D0E5AB2C3}"/>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34E5EE2-30BE-41E1-7F70-28416603E7B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0B98DDC4-7C8A-20F3-3A21-9FD384A07E9E}"/>
              </a:ext>
            </a:extLst>
          </p:cNvPr>
          <p:cNvSpPr>
            <a:spLocks noGrp="1"/>
          </p:cNvSpPr>
          <p:nvPr>
            <p:ph type="dt" sz="half" idx="10"/>
          </p:nvPr>
        </p:nvSpPr>
        <p:spPr/>
        <p:txBody>
          <a:bodyPr/>
          <a:lstStyle/>
          <a:p>
            <a:fld id="{281F9E47-1864-F14C-90A4-03426BCD6D7A}" type="datetimeFigureOut">
              <a:rPr kumimoji="1" lang="ja-JP" altLang="en-US" smtClean="0"/>
              <a:t>2026/2/1</a:t>
            </a:fld>
            <a:endParaRPr kumimoji="1" lang="ja-JP" altLang="en-US"/>
          </a:p>
        </p:txBody>
      </p:sp>
      <p:sp>
        <p:nvSpPr>
          <p:cNvPr id="5" name="フッター プレースホルダー 4">
            <a:extLst>
              <a:ext uri="{FF2B5EF4-FFF2-40B4-BE49-F238E27FC236}">
                <a16:creationId xmlns:a16="http://schemas.microsoft.com/office/drawing/2014/main" id="{E70355E9-81D4-F479-11B0-B0940887594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102AE2D-0A65-9A5D-B73C-F56338CDDE43}"/>
              </a:ext>
            </a:extLst>
          </p:cNvPr>
          <p:cNvSpPr>
            <a:spLocks noGrp="1"/>
          </p:cNvSpPr>
          <p:nvPr>
            <p:ph type="sldNum" sz="quarter" idx="12"/>
          </p:nvPr>
        </p:nvSpPr>
        <p:spPr/>
        <p:txBody>
          <a:bodyPr/>
          <a:lstStyle/>
          <a:p>
            <a:fld id="{C9A044C8-2573-E24B-A414-62D3470F2707}" type="slidenum">
              <a:rPr kumimoji="1" lang="ja-JP" altLang="en-US" smtClean="0"/>
              <a:t>‹#›</a:t>
            </a:fld>
            <a:endParaRPr kumimoji="1" lang="ja-JP" altLang="en-US"/>
          </a:p>
        </p:txBody>
      </p:sp>
    </p:spTree>
    <p:extLst>
      <p:ext uri="{BB962C8B-B14F-4D97-AF65-F5344CB8AC3E}">
        <p14:creationId xmlns:p14="http://schemas.microsoft.com/office/powerpoint/2010/main" val="2486960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E67E04-3555-0B74-1923-EDB6F16858C9}"/>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1881C2F-EE61-4014-00F1-B7BEAEE70ABC}"/>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D999F4C7-AB34-23BD-7BF5-644914129EA5}"/>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77FA6CC1-A6BE-CD84-66E4-06079D08E6AF}"/>
              </a:ext>
            </a:extLst>
          </p:cNvPr>
          <p:cNvSpPr>
            <a:spLocks noGrp="1"/>
          </p:cNvSpPr>
          <p:nvPr>
            <p:ph type="dt" sz="half" idx="10"/>
          </p:nvPr>
        </p:nvSpPr>
        <p:spPr/>
        <p:txBody>
          <a:bodyPr/>
          <a:lstStyle/>
          <a:p>
            <a:fld id="{281F9E47-1864-F14C-90A4-03426BCD6D7A}" type="datetimeFigureOut">
              <a:rPr kumimoji="1" lang="ja-JP" altLang="en-US" smtClean="0"/>
              <a:t>2026/2/1</a:t>
            </a:fld>
            <a:endParaRPr kumimoji="1" lang="ja-JP" altLang="en-US"/>
          </a:p>
        </p:txBody>
      </p:sp>
      <p:sp>
        <p:nvSpPr>
          <p:cNvPr id="6" name="フッター プレースホルダー 5">
            <a:extLst>
              <a:ext uri="{FF2B5EF4-FFF2-40B4-BE49-F238E27FC236}">
                <a16:creationId xmlns:a16="http://schemas.microsoft.com/office/drawing/2014/main" id="{703392F2-7B31-FE4F-3531-87C9A7598D6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1130982B-DF64-69BC-40C9-2CD3430F7960}"/>
              </a:ext>
            </a:extLst>
          </p:cNvPr>
          <p:cNvSpPr>
            <a:spLocks noGrp="1"/>
          </p:cNvSpPr>
          <p:nvPr>
            <p:ph type="sldNum" sz="quarter" idx="12"/>
          </p:nvPr>
        </p:nvSpPr>
        <p:spPr/>
        <p:txBody>
          <a:bodyPr/>
          <a:lstStyle/>
          <a:p>
            <a:fld id="{C9A044C8-2573-E24B-A414-62D3470F2707}" type="slidenum">
              <a:rPr kumimoji="1" lang="ja-JP" altLang="en-US" smtClean="0"/>
              <a:t>‹#›</a:t>
            </a:fld>
            <a:endParaRPr kumimoji="1" lang="ja-JP" altLang="en-US"/>
          </a:p>
        </p:txBody>
      </p:sp>
    </p:spTree>
    <p:extLst>
      <p:ext uri="{BB962C8B-B14F-4D97-AF65-F5344CB8AC3E}">
        <p14:creationId xmlns:p14="http://schemas.microsoft.com/office/powerpoint/2010/main" val="32584791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DC5CB20-94D3-0BCB-7CA6-FA8777C532B4}"/>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F7946DED-6C05-A919-79B2-6E10AC706EB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6FD2C46A-8A4D-4077-EC26-BD14683C26D2}"/>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AA36A3B3-6E3B-EDB1-0CD6-3D6C557C68E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82D461C2-83C7-7768-EA6A-7E7A7579073B}"/>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B1FCBDC2-4EAD-7EBC-3926-D99031F253EE}"/>
              </a:ext>
            </a:extLst>
          </p:cNvPr>
          <p:cNvSpPr>
            <a:spLocks noGrp="1"/>
          </p:cNvSpPr>
          <p:nvPr>
            <p:ph type="dt" sz="half" idx="10"/>
          </p:nvPr>
        </p:nvSpPr>
        <p:spPr/>
        <p:txBody>
          <a:bodyPr/>
          <a:lstStyle/>
          <a:p>
            <a:fld id="{281F9E47-1864-F14C-90A4-03426BCD6D7A}" type="datetimeFigureOut">
              <a:rPr kumimoji="1" lang="ja-JP" altLang="en-US" smtClean="0"/>
              <a:t>2026/2/1</a:t>
            </a:fld>
            <a:endParaRPr kumimoji="1" lang="ja-JP" altLang="en-US"/>
          </a:p>
        </p:txBody>
      </p:sp>
      <p:sp>
        <p:nvSpPr>
          <p:cNvPr id="8" name="フッター プレースホルダー 7">
            <a:extLst>
              <a:ext uri="{FF2B5EF4-FFF2-40B4-BE49-F238E27FC236}">
                <a16:creationId xmlns:a16="http://schemas.microsoft.com/office/drawing/2014/main" id="{47C3ED08-E615-BC85-57BE-BC71BFC0712B}"/>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83648C77-16BC-4987-0339-39FD40751011}"/>
              </a:ext>
            </a:extLst>
          </p:cNvPr>
          <p:cNvSpPr>
            <a:spLocks noGrp="1"/>
          </p:cNvSpPr>
          <p:nvPr>
            <p:ph type="sldNum" sz="quarter" idx="12"/>
          </p:nvPr>
        </p:nvSpPr>
        <p:spPr/>
        <p:txBody>
          <a:bodyPr/>
          <a:lstStyle/>
          <a:p>
            <a:fld id="{C9A044C8-2573-E24B-A414-62D3470F2707}" type="slidenum">
              <a:rPr kumimoji="1" lang="ja-JP" altLang="en-US" smtClean="0"/>
              <a:t>‹#›</a:t>
            </a:fld>
            <a:endParaRPr kumimoji="1" lang="ja-JP" altLang="en-US"/>
          </a:p>
        </p:txBody>
      </p:sp>
    </p:spTree>
    <p:extLst>
      <p:ext uri="{BB962C8B-B14F-4D97-AF65-F5344CB8AC3E}">
        <p14:creationId xmlns:p14="http://schemas.microsoft.com/office/powerpoint/2010/main" val="33693717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ADDDA1A-44E1-F144-55F1-D1714132AA2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B67C4607-D8BD-435A-BA85-5B7ECB44575C}"/>
              </a:ext>
            </a:extLst>
          </p:cNvPr>
          <p:cNvSpPr>
            <a:spLocks noGrp="1"/>
          </p:cNvSpPr>
          <p:nvPr>
            <p:ph type="dt" sz="half" idx="10"/>
          </p:nvPr>
        </p:nvSpPr>
        <p:spPr/>
        <p:txBody>
          <a:bodyPr/>
          <a:lstStyle/>
          <a:p>
            <a:fld id="{281F9E47-1864-F14C-90A4-03426BCD6D7A}" type="datetimeFigureOut">
              <a:rPr kumimoji="1" lang="ja-JP" altLang="en-US" smtClean="0"/>
              <a:t>2026/2/1</a:t>
            </a:fld>
            <a:endParaRPr kumimoji="1" lang="ja-JP" altLang="en-US"/>
          </a:p>
        </p:txBody>
      </p:sp>
      <p:sp>
        <p:nvSpPr>
          <p:cNvPr id="4" name="フッター プレースホルダー 3">
            <a:extLst>
              <a:ext uri="{FF2B5EF4-FFF2-40B4-BE49-F238E27FC236}">
                <a16:creationId xmlns:a16="http://schemas.microsoft.com/office/drawing/2014/main" id="{BB98D16F-889A-37A3-C78E-C46A2CB2A735}"/>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19D3933D-DDAF-4F74-3257-AB1682A42734}"/>
              </a:ext>
            </a:extLst>
          </p:cNvPr>
          <p:cNvSpPr>
            <a:spLocks noGrp="1"/>
          </p:cNvSpPr>
          <p:nvPr>
            <p:ph type="sldNum" sz="quarter" idx="12"/>
          </p:nvPr>
        </p:nvSpPr>
        <p:spPr/>
        <p:txBody>
          <a:bodyPr/>
          <a:lstStyle/>
          <a:p>
            <a:fld id="{C9A044C8-2573-E24B-A414-62D3470F2707}" type="slidenum">
              <a:rPr kumimoji="1" lang="ja-JP" altLang="en-US" smtClean="0"/>
              <a:t>‹#›</a:t>
            </a:fld>
            <a:endParaRPr kumimoji="1" lang="ja-JP" altLang="en-US"/>
          </a:p>
        </p:txBody>
      </p:sp>
    </p:spTree>
    <p:extLst>
      <p:ext uri="{BB962C8B-B14F-4D97-AF65-F5344CB8AC3E}">
        <p14:creationId xmlns:p14="http://schemas.microsoft.com/office/powerpoint/2010/main" val="2543647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4CC03D6F-2B24-956C-7E8D-C44D15BD99EC}"/>
              </a:ext>
            </a:extLst>
          </p:cNvPr>
          <p:cNvSpPr>
            <a:spLocks noGrp="1"/>
          </p:cNvSpPr>
          <p:nvPr>
            <p:ph type="dt" sz="half" idx="10"/>
          </p:nvPr>
        </p:nvSpPr>
        <p:spPr/>
        <p:txBody>
          <a:bodyPr/>
          <a:lstStyle/>
          <a:p>
            <a:fld id="{281F9E47-1864-F14C-90A4-03426BCD6D7A}" type="datetimeFigureOut">
              <a:rPr kumimoji="1" lang="ja-JP" altLang="en-US" smtClean="0"/>
              <a:t>2026/2/1</a:t>
            </a:fld>
            <a:endParaRPr kumimoji="1" lang="ja-JP" altLang="en-US"/>
          </a:p>
        </p:txBody>
      </p:sp>
      <p:sp>
        <p:nvSpPr>
          <p:cNvPr id="3" name="フッター プレースホルダー 2">
            <a:extLst>
              <a:ext uri="{FF2B5EF4-FFF2-40B4-BE49-F238E27FC236}">
                <a16:creationId xmlns:a16="http://schemas.microsoft.com/office/drawing/2014/main" id="{AD89F897-358A-85FB-0A16-7F969B64CAEA}"/>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A10B419D-AF74-3BA7-D6B6-BC288294E78B}"/>
              </a:ext>
            </a:extLst>
          </p:cNvPr>
          <p:cNvSpPr>
            <a:spLocks noGrp="1"/>
          </p:cNvSpPr>
          <p:nvPr>
            <p:ph type="sldNum" sz="quarter" idx="12"/>
          </p:nvPr>
        </p:nvSpPr>
        <p:spPr/>
        <p:txBody>
          <a:bodyPr/>
          <a:lstStyle/>
          <a:p>
            <a:fld id="{C9A044C8-2573-E24B-A414-62D3470F2707}" type="slidenum">
              <a:rPr kumimoji="1" lang="ja-JP" altLang="en-US" smtClean="0"/>
              <a:t>‹#›</a:t>
            </a:fld>
            <a:endParaRPr kumimoji="1" lang="ja-JP" altLang="en-US"/>
          </a:p>
        </p:txBody>
      </p:sp>
    </p:spTree>
    <p:extLst>
      <p:ext uri="{BB962C8B-B14F-4D97-AF65-F5344CB8AC3E}">
        <p14:creationId xmlns:p14="http://schemas.microsoft.com/office/powerpoint/2010/main" val="24076376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B565E49-C5D0-9C4E-525D-7D958F9E3850}"/>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58436E6-0378-3BFD-E406-02C7580CDDA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39C03019-C884-4182-5996-B1B2F2F8B3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B076600B-241D-60D6-1722-7047CDD1C5C6}"/>
              </a:ext>
            </a:extLst>
          </p:cNvPr>
          <p:cNvSpPr>
            <a:spLocks noGrp="1"/>
          </p:cNvSpPr>
          <p:nvPr>
            <p:ph type="dt" sz="half" idx="10"/>
          </p:nvPr>
        </p:nvSpPr>
        <p:spPr/>
        <p:txBody>
          <a:bodyPr/>
          <a:lstStyle/>
          <a:p>
            <a:fld id="{281F9E47-1864-F14C-90A4-03426BCD6D7A}" type="datetimeFigureOut">
              <a:rPr kumimoji="1" lang="ja-JP" altLang="en-US" smtClean="0"/>
              <a:t>2026/2/1</a:t>
            </a:fld>
            <a:endParaRPr kumimoji="1" lang="ja-JP" altLang="en-US"/>
          </a:p>
        </p:txBody>
      </p:sp>
      <p:sp>
        <p:nvSpPr>
          <p:cNvPr id="6" name="フッター プレースホルダー 5">
            <a:extLst>
              <a:ext uri="{FF2B5EF4-FFF2-40B4-BE49-F238E27FC236}">
                <a16:creationId xmlns:a16="http://schemas.microsoft.com/office/drawing/2014/main" id="{68EF5101-624E-50BF-651E-DE6EB3EAC41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F84B1B0-B711-FA5E-7779-75D150D23660}"/>
              </a:ext>
            </a:extLst>
          </p:cNvPr>
          <p:cNvSpPr>
            <a:spLocks noGrp="1"/>
          </p:cNvSpPr>
          <p:nvPr>
            <p:ph type="sldNum" sz="quarter" idx="12"/>
          </p:nvPr>
        </p:nvSpPr>
        <p:spPr/>
        <p:txBody>
          <a:bodyPr/>
          <a:lstStyle/>
          <a:p>
            <a:fld id="{C9A044C8-2573-E24B-A414-62D3470F2707}" type="slidenum">
              <a:rPr kumimoji="1" lang="ja-JP" altLang="en-US" smtClean="0"/>
              <a:t>‹#›</a:t>
            </a:fld>
            <a:endParaRPr kumimoji="1" lang="ja-JP" altLang="en-US"/>
          </a:p>
        </p:txBody>
      </p:sp>
    </p:spTree>
    <p:extLst>
      <p:ext uri="{BB962C8B-B14F-4D97-AF65-F5344CB8AC3E}">
        <p14:creationId xmlns:p14="http://schemas.microsoft.com/office/powerpoint/2010/main" val="34221687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F94BA69-76F1-2F38-4D41-6965AE79EFF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7C76312F-D26B-51D3-E559-5ED18264D14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0A37EF69-A156-F9CA-9E63-C8D07D2D86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1DBAAF3B-5869-7319-CEB7-B12554C14E59}"/>
              </a:ext>
            </a:extLst>
          </p:cNvPr>
          <p:cNvSpPr>
            <a:spLocks noGrp="1"/>
          </p:cNvSpPr>
          <p:nvPr>
            <p:ph type="dt" sz="half" idx="10"/>
          </p:nvPr>
        </p:nvSpPr>
        <p:spPr/>
        <p:txBody>
          <a:bodyPr/>
          <a:lstStyle/>
          <a:p>
            <a:fld id="{281F9E47-1864-F14C-90A4-03426BCD6D7A}" type="datetimeFigureOut">
              <a:rPr kumimoji="1" lang="ja-JP" altLang="en-US" smtClean="0"/>
              <a:t>2026/2/1</a:t>
            </a:fld>
            <a:endParaRPr kumimoji="1" lang="ja-JP" altLang="en-US"/>
          </a:p>
        </p:txBody>
      </p:sp>
      <p:sp>
        <p:nvSpPr>
          <p:cNvPr id="6" name="フッター プレースホルダー 5">
            <a:extLst>
              <a:ext uri="{FF2B5EF4-FFF2-40B4-BE49-F238E27FC236}">
                <a16:creationId xmlns:a16="http://schemas.microsoft.com/office/drawing/2014/main" id="{06D12A9A-E510-B1E6-4F71-342B8BC29F9E}"/>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57B8DC2-F7F2-9BD9-E3D9-564168462575}"/>
              </a:ext>
            </a:extLst>
          </p:cNvPr>
          <p:cNvSpPr>
            <a:spLocks noGrp="1"/>
          </p:cNvSpPr>
          <p:nvPr>
            <p:ph type="sldNum" sz="quarter" idx="12"/>
          </p:nvPr>
        </p:nvSpPr>
        <p:spPr/>
        <p:txBody>
          <a:bodyPr/>
          <a:lstStyle/>
          <a:p>
            <a:fld id="{C9A044C8-2573-E24B-A414-62D3470F2707}" type="slidenum">
              <a:rPr kumimoji="1" lang="ja-JP" altLang="en-US" smtClean="0"/>
              <a:t>‹#›</a:t>
            </a:fld>
            <a:endParaRPr kumimoji="1" lang="ja-JP" altLang="en-US"/>
          </a:p>
        </p:txBody>
      </p:sp>
    </p:spTree>
    <p:extLst>
      <p:ext uri="{BB962C8B-B14F-4D97-AF65-F5344CB8AC3E}">
        <p14:creationId xmlns:p14="http://schemas.microsoft.com/office/powerpoint/2010/main" val="2491556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1666E6AE-9FEF-D13E-54EF-22AEBFC25B6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8C519B8-4726-49F6-0962-CE7C3A7ED8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A35DD93-EC24-427A-4CDB-7803C608FB5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81F9E47-1864-F14C-90A4-03426BCD6D7A}" type="datetimeFigureOut">
              <a:rPr kumimoji="1" lang="ja-JP" altLang="en-US" smtClean="0"/>
              <a:t>2026/2/1</a:t>
            </a:fld>
            <a:endParaRPr kumimoji="1" lang="ja-JP" altLang="en-US"/>
          </a:p>
        </p:txBody>
      </p:sp>
      <p:sp>
        <p:nvSpPr>
          <p:cNvPr id="5" name="フッター プレースホルダー 4">
            <a:extLst>
              <a:ext uri="{FF2B5EF4-FFF2-40B4-BE49-F238E27FC236}">
                <a16:creationId xmlns:a16="http://schemas.microsoft.com/office/drawing/2014/main" id="{53F04632-7EC9-4713-3CB1-D7F2110BAC3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A4394B95-0004-1C23-E53E-475BEBCE2F1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9A044C8-2573-E24B-A414-62D3470F2707}" type="slidenum">
              <a:rPr kumimoji="1" lang="ja-JP" altLang="en-US" smtClean="0"/>
              <a:t>‹#›</a:t>
            </a:fld>
            <a:endParaRPr kumimoji="1" lang="ja-JP" altLang="en-US"/>
          </a:p>
        </p:txBody>
      </p:sp>
    </p:spTree>
    <p:extLst>
      <p:ext uri="{BB962C8B-B14F-4D97-AF65-F5344CB8AC3E}">
        <p14:creationId xmlns:p14="http://schemas.microsoft.com/office/powerpoint/2010/main" val="28323434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pixnio.com/sv/varldens-flaggor/flagga-italien" TargetMode="External"/><Relationship Id="rId2" Type="http://schemas.openxmlformats.org/officeDocument/2006/relationships/image" Target="../media/image1.jpg"/><Relationship Id="rId1" Type="http://schemas.openxmlformats.org/officeDocument/2006/relationships/slideLayout" Target="../slideLayouts/slideLayout1.xml"/><Relationship Id="rId5" Type="http://schemas.openxmlformats.org/officeDocument/2006/relationships/hyperlink" Target="https://pixabay.com/ja/photos/%E3%83%AD%E3%83%BC%E3%83%9E-%E6%9C%A8-%E3%82%A4%E3%82%BF%E3%83%AA%E3%82%A2-2472641/" TargetMode="Externa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図 6" descr="図形&#10;&#10;自動的に生成された説明">
            <a:extLst>
              <a:ext uri="{FF2B5EF4-FFF2-40B4-BE49-F238E27FC236}">
                <a16:creationId xmlns:a16="http://schemas.microsoft.com/office/drawing/2014/main" id="{07D42B70-1430-E798-6BBB-F32DE51773D8}"/>
              </a:ext>
            </a:extLst>
          </p:cNvPr>
          <p:cNvPicPr>
            <a:picLocks noChangeAspect="1"/>
          </p:cNvPicPr>
          <p:nvPr/>
        </p:nvPicPr>
        <p:blipFill>
          <a:blip r:embed="rId2">
            <a:extLst>
              <a:ext uri="{837473B0-CC2E-450A-ABE3-18F120FF3D39}">
                <a1611:picAttrSrcUrl xmlns:a1611="http://schemas.microsoft.com/office/drawing/2016/11/main" r:id="rId3"/>
              </a:ext>
            </a:extLst>
          </a:blip>
          <a:srcRect t="8740" r="2" b="22244"/>
          <a:stretch>
            <a:fillRect/>
          </a:stretch>
        </p:blipFill>
        <p:spPr>
          <a:xfrm>
            <a:off x="4883025" y="10"/>
            <a:ext cx="7308975" cy="3364982"/>
          </a:xfrm>
          <a:custGeom>
            <a:avLst/>
            <a:gdLst/>
            <a:ahLst/>
            <a:cxnLst/>
            <a:rect l="l" t="t" r="r" b="b"/>
            <a:pathLst>
              <a:path w="7308975" h="3364992">
                <a:moveTo>
                  <a:pt x="0" y="0"/>
                </a:moveTo>
                <a:lnTo>
                  <a:pt x="7308975" y="0"/>
                </a:lnTo>
                <a:lnTo>
                  <a:pt x="7308975" y="3364992"/>
                </a:lnTo>
                <a:lnTo>
                  <a:pt x="1210305" y="3364992"/>
                </a:lnTo>
                <a:lnTo>
                  <a:pt x="1192705" y="2943200"/>
                </a:lnTo>
                <a:cubicBezTo>
                  <a:pt x="1098874" y="1825108"/>
                  <a:pt x="684692" y="821621"/>
                  <a:pt x="62981" y="69271"/>
                </a:cubicBezTo>
                <a:close/>
              </a:path>
            </a:pathLst>
          </a:custGeom>
        </p:spPr>
      </p:pic>
      <p:pic>
        <p:nvPicPr>
          <p:cNvPr id="5" name="図 4" descr="時計台のある建物&#10;&#10;自動的に生成された説明">
            <a:extLst>
              <a:ext uri="{FF2B5EF4-FFF2-40B4-BE49-F238E27FC236}">
                <a16:creationId xmlns:a16="http://schemas.microsoft.com/office/drawing/2014/main" id="{9EF412E3-05E5-B090-D18B-B2599B562E03}"/>
              </a:ext>
            </a:extLst>
          </p:cNvPr>
          <p:cNvPicPr>
            <a:picLocks noChangeAspect="1"/>
          </p:cNvPicPr>
          <p:nvPr/>
        </p:nvPicPr>
        <p:blipFill>
          <a:blip r:embed="rId4">
            <a:extLst>
              <a:ext uri="{837473B0-CC2E-450A-ABE3-18F120FF3D39}">
                <a1611:picAttrSrcUrl xmlns:a1611="http://schemas.microsoft.com/office/drawing/2016/11/main" r:id="rId5"/>
              </a:ext>
            </a:extLst>
          </a:blip>
          <a:srcRect t="20060" r="-2" b="10966"/>
          <a:stretch>
            <a:fillRect/>
          </a:stretch>
        </p:blipFill>
        <p:spPr>
          <a:xfrm>
            <a:off x="4883025" y="3493008"/>
            <a:ext cx="7308975" cy="3364992"/>
          </a:xfrm>
          <a:custGeom>
            <a:avLst/>
            <a:gdLst/>
            <a:ahLst/>
            <a:cxnLst/>
            <a:rect l="l" t="t" r="r" b="b"/>
            <a:pathLst>
              <a:path w="7308975" h="3364992">
                <a:moveTo>
                  <a:pt x="1210305" y="0"/>
                </a:moveTo>
                <a:lnTo>
                  <a:pt x="7308975" y="0"/>
                </a:lnTo>
                <a:lnTo>
                  <a:pt x="7308975" y="3364992"/>
                </a:lnTo>
                <a:lnTo>
                  <a:pt x="0" y="3364992"/>
                </a:lnTo>
                <a:lnTo>
                  <a:pt x="62981" y="3295722"/>
                </a:lnTo>
                <a:cubicBezTo>
                  <a:pt x="684692" y="2543371"/>
                  <a:pt x="1098874" y="1539884"/>
                  <a:pt x="1192705" y="421793"/>
                </a:cubicBezTo>
                <a:close/>
              </a:path>
            </a:pathLst>
          </a:custGeom>
        </p:spPr>
      </p:pic>
      <p:sp>
        <p:nvSpPr>
          <p:cNvPr id="2" name="タイトル 1">
            <a:extLst>
              <a:ext uri="{FF2B5EF4-FFF2-40B4-BE49-F238E27FC236}">
                <a16:creationId xmlns:a16="http://schemas.microsoft.com/office/drawing/2014/main" id="{4DBCAAD6-CBD5-0A12-3464-7AFA8465CF18}"/>
              </a:ext>
            </a:extLst>
          </p:cNvPr>
          <p:cNvSpPr>
            <a:spLocks noGrp="1"/>
          </p:cNvSpPr>
          <p:nvPr>
            <p:ph type="ctrTitle"/>
          </p:nvPr>
        </p:nvSpPr>
        <p:spPr>
          <a:xfrm>
            <a:off x="438912" y="1524659"/>
            <a:ext cx="5344050" cy="2774088"/>
          </a:xfrm>
        </p:spPr>
        <p:txBody>
          <a:bodyPr>
            <a:normAutofit/>
          </a:bodyPr>
          <a:lstStyle/>
          <a:p>
            <a:pPr algn="l"/>
            <a:r>
              <a:rPr lang="ja-JP" altLang="en-US" sz="5400" b="1"/>
              <a:t>イタリア語教室</a:t>
            </a:r>
            <a:br>
              <a:rPr lang="en-US" altLang="ja-JP" sz="5400" b="1" dirty="0"/>
            </a:br>
            <a:r>
              <a:rPr lang="en-US" altLang="ja-JP" sz="5400" b="1" dirty="0"/>
              <a:t>Italiano</a:t>
            </a:r>
            <a:endParaRPr kumimoji="1" lang="ja-JP" altLang="en-US" sz="5400" b="1"/>
          </a:p>
        </p:txBody>
      </p:sp>
      <p:sp>
        <p:nvSpPr>
          <p:cNvPr id="3" name="字幕 2">
            <a:extLst>
              <a:ext uri="{FF2B5EF4-FFF2-40B4-BE49-F238E27FC236}">
                <a16:creationId xmlns:a16="http://schemas.microsoft.com/office/drawing/2014/main" id="{119705F3-6144-D02D-7ABB-05B271E1D7FE}"/>
              </a:ext>
            </a:extLst>
          </p:cNvPr>
          <p:cNvSpPr>
            <a:spLocks noGrp="1"/>
          </p:cNvSpPr>
          <p:nvPr>
            <p:ph type="subTitle" idx="1"/>
          </p:nvPr>
        </p:nvSpPr>
        <p:spPr>
          <a:xfrm>
            <a:off x="438911" y="4687367"/>
            <a:ext cx="5232839" cy="1335024"/>
          </a:xfrm>
        </p:spPr>
        <p:txBody>
          <a:bodyPr>
            <a:normAutofit/>
          </a:bodyPr>
          <a:lstStyle/>
          <a:p>
            <a:pPr algn="l"/>
            <a:r>
              <a:rPr kumimoji="1" lang="ja-JP" altLang="en-US" sz="2600"/>
              <a:t>スコットディクレメンテ・マルコ</a:t>
            </a:r>
            <a:endParaRPr kumimoji="1" lang="en-US" altLang="ja-JP" sz="2600" dirty="0"/>
          </a:p>
          <a:p>
            <a:pPr algn="l"/>
            <a:r>
              <a:rPr lang="en-US" altLang="ja-JP" sz="2600" dirty="0"/>
              <a:t>Scotto di Clemente Marco</a:t>
            </a:r>
            <a:endParaRPr kumimoji="1" lang="ja-JP" altLang="en-US" sz="2600"/>
          </a:p>
        </p:txBody>
      </p:sp>
    </p:spTree>
    <p:extLst>
      <p:ext uri="{BB962C8B-B14F-4D97-AF65-F5344CB8AC3E}">
        <p14:creationId xmlns:p14="http://schemas.microsoft.com/office/powerpoint/2010/main" val="83577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5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1500"/>
                                  </p:stCondLst>
                                  <p:iterate>
                                    <p:tmPct val="10000"/>
                                  </p:iterate>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7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B07F45-935C-7062-70DD-C8FD7B57B346}"/>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B5D9CFBC-CDC4-CEAB-84DB-FB8243992887}"/>
              </a:ext>
            </a:extLst>
          </p:cNvPr>
          <p:cNvSpPr>
            <a:spLocks noGrp="1"/>
          </p:cNvSpPr>
          <p:nvPr>
            <p:ph type="title"/>
          </p:nvPr>
        </p:nvSpPr>
        <p:spPr/>
        <p:txBody>
          <a:bodyPr>
            <a:normAutofit fontScale="90000"/>
          </a:bodyPr>
          <a:lstStyle/>
          <a:p>
            <a:r>
              <a:rPr kumimoji="1" lang="en-US" altLang="ja-JP" b="1" dirty="0" err="1"/>
              <a:t>Lezione</a:t>
            </a:r>
            <a:r>
              <a:rPr kumimoji="1" lang="en-US" altLang="ja-JP" b="1" dirty="0"/>
              <a:t> </a:t>
            </a:r>
            <a:r>
              <a:rPr lang="en-US" altLang="ja-JP" b="1" dirty="0"/>
              <a:t>24</a:t>
            </a:r>
            <a:r>
              <a:rPr kumimoji="1" lang="en-US" altLang="ja-JP" b="1" dirty="0"/>
              <a:t>: Verbo </a:t>
            </a:r>
            <a:r>
              <a:rPr kumimoji="1" lang="en-US" altLang="ja-JP" b="1" dirty="0" err="1"/>
              <a:t>condurre</a:t>
            </a:r>
            <a:r>
              <a:rPr kumimoji="1" lang="en-US" altLang="ja-JP" b="1" dirty="0"/>
              <a:t> modo </a:t>
            </a:r>
            <a:r>
              <a:rPr kumimoji="1" lang="en-US" altLang="ja-JP" b="1" dirty="0" err="1"/>
              <a:t>indicativo</a:t>
            </a:r>
            <a:r>
              <a:rPr kumimoji="1" lang="en-US" altLang="ja-JP" b="1" dirty="0"/>
              <a:t> tempo </a:t>
            </a:r>
            <a:r>
              <a:rPr kumimoji="1" lang="en-US" altLang="ja-JP" b="1" dirty="0" err="1"/>
              <a:t>presente</a:t>
            </a:r>
            <a:r>
              <a:rPr lang="en-US" altLang="ja-JP" b="1" dirty="0"/>
              <a:t> </a:t>
            </a:r>
            <a:r>
              <a:rPr lang="ja-JP" altLang="en-US" b="1" dirty="0"/>
              <a:t>導く</a:t>
            </a:r>
            <a:r>
              <a:rPr kumimoji="1" lang="ja-JP" altLang="en-US" b="1" dirty="0"/>
              <a:t>動詞直説法現在形</a:t>
            </a:r>
          </a:p>
        </p:txBody>
      </p:sp>
      <p:sp>
        <p:nvSpPr>
          <p:cNvPr id="3" name="コンテンツ プレースホルダー 2">
            <a:extLst>
              <a:ext uri="{FF2B5EF4-FFF2-40B4-BE49-F238E27FC236}">
                <a16:creationId xmlns:a16="http://schemas.microsoft.com/office/drawing/2014/main" id="{EEBE0499-E6C4-6F3A-9873-4D4791DF4D89}"/>
              </a:ext>
            </a:extLst>
          </p:cNvPr>
          <p:cNvSpPr>
            <a:spLocks noGrp="1"/>
          </p:cNvSpPr>
          <p:nvPr>
            <p:ph idx="1"/>
          </p:nvPr>
        </p:nvSpPr>
        <p:spPr>
          <a:xfrm>
            <a:off x="838200" y="1825625"/>
            <a:ext cx="3660228" cy="4351338"/>
          </a:xfrm>
        </p:spPr>
        <p:txBody>
          <a:bodyPr>
            <a:noAutofit/>
          </a:bodyPr>
          <a:lstStyle/>
          <a:p>
            <a:pPr marL="0" indent="0">
              <a:buNone/>
            </a:pPr>
            <a:r>
              <a:rPr kumimoji="1" lang="en-US" altLang="ja-JP" sz="4000" b="1" dirty="0"/>
              <a:t>Io _______</a:t>
            </a:r>
            <a:endParaRPr kumimoji="1" lang="en-US" altLang="ja-JP" sz="4000" b="1" dirty="0">
              <a:solidFill>
                <a:srgbClr val="FF0000"/>
              </a:solidFill>
            </a:endParaRPr>
          </a:p>
          <a:p>
            <a:pPr marL="0" indent="0">
              <a:buNone/>
            </a:pPr>
            <a:r>
              <a:rPr lang="en-US" altLang="ja-JP" sz="4000" b="1" dirty="0"/>
              <a:t>Tu </a:t>
            </a:r>
            <a:r>
              <a:rPr kumimoji="1" lang="en-US" altLang="ja-JP" sz="4000" b="1" dirty="0"/>
              <a:t>_______</a:t>
            </a:r>
            <a:endParaRPr lang="en-US" altLang="ja-JP" sz="4000" b="1" dirty="0">
              <a:solidFill>
                <a:srgbClr val="FF0000"/>
              </a:solidFill>
            </a:endParaRPr>
          </a:p>
          <a:p>
            <a:pPr marL="0" indent="0">
              <a:buNone/>
            </a:pPr>
            <a:r>
              <a:rPr kumimoji="1" lang="en-US" altLang="ja-JP" sz="4000" b="1" dirty="0"/>
              <a:t>Lui _______</a:t>
            </a:r>
            <a:endParaRPr lang="en-US" altLang="ja-JP" sz="4000" b="1" dirty="0">
              <a:solidFill>
                <a:srgbClr val="FF0000"/>
              </a:solidFill>
            </a:endParaRPr>
          </a:p>
          <a:p>
            <a:pPr marL="0" indent="0">
              <a:buNone/>
            </a:pPr>
            <a:r>
              <a:rPr lang="en-US" altLang="ja-JP" sz="4000" b="1" dirty="0"/>
              <a:t>Lei </a:t>
            </a:r>
            <a:r>
              <a:rPr kumimoji="1" lang="en-US" altLang="ja-JP" sz="4000" b="1" dirty="0"/>
              <a:t>_______</a:t>
            </a:r>
            <a:endParaRPr kumimoji="1" lang="en-US" altLang="ja-JP" sz="4000" b="1" dirty="0">
              <a:solidFill>
                <a:srgbClr val="FF0000"/>
              </a:solidFill>
            </a:endParaRPr>
          </a:p>
          <a:p>
            <a:pPr marL="0" indent="0">
              <a:buNone/>
            </a:pPr>
            <a:r>
              <a:rPr lang="en-US" altLang="ja-JP" sz="4000" b="1" dirty="0"/>
              <a:t>Noi </a:t>
            </a:r>
            <a:r>
              <a:rPr kumimoji="1" lang="en-US" altLang="ja-JP" sz="4000" b="1" dirty="0"/>
              <a:t>_______</a:t>
            </a:r>
            <a:endParaRPr kumimoji="1" lang="en-US" altLang="ja-JP" sz="4000" b="1" dirty="0">
              <a:solidFill>
                <a:srgbClr val="FF0000"/>
              </a:solidFill>
            </a:endParaRPr>
          </a:p>
          <a:p>
            <a:pPr marL="0" indent="0">
              <a:buNone/>
            </a:pPr>
            <a:r>
              <a:rPr kumimoji="1" lang="en-US" altLang="ja-JP" sz="4000" b="1" dirty="0"/>
              <a:t>Voi _______</a:t>
            </a:r>
            <a:endParaRPr kumimoji="1" lang="en-US" altLang="ja-JP" sz="4000" b="1" dirty="0">
              <a:solidFill>
                <a:srgbClr val="FF0000"/>
              </a:solidFill>
            </a:endParaRPr>
          </a:p>
          <a:p>
            <a:pPr marL="0" indent="0">
              <a:buNone/>
            </a:pPr>
            <a:r>
              <a:rPr lang="en-US" altLang="ja-JP" sz="4000" b="1" dirty="0"/>
              <a:t>Loro </a:t>
            </a:r>
            <a:r>
              <a:rPr kumimoji="1" lang="en-US" altLang="ja-JP" sz="4000" b="1" dirty="0"/>
              <a:t>_______</a:t>
            </a:r>
            <a:endParaRPr kumimoji="1" lang="en-US" altLang="ja-JP" sz="4000" b="1" dirty="0">
              <a:solidFill>
                <a:srgbClr val="FF0000"/>
              </a:solidFill>
            </a:endParaRPr>
          </a:p>
          <a:p>
            <a:pPr marL="0" indent="0">
              <a:buNone/>
            </a:pPr>
            <a:endParaRPr lang="en-US" altLang="ja-JP" sz="4000" b="1" dirty="0">
              <a:solidFill>
                <a:srgbClr val="FF0000"/>
              </a:solidFill>
            </a:endParaRPr>
          </a:p>
        </p:txBody>
      </p:sp>
      <p:sp>
        <p:nvSpPr>
          <p:cNvPr id="4" name="コンテンツ プレースホルダー 2">
            <a:extLst>
              <a:ext uri="{FF2B5EF4-FFF2-40B4-BE49-F238E27FC236}">
                <a16:creationId xmlns:a16="http://schemas.microsoft.com/office/drawing/2014/main" id="{6C21B933-9620-DBF7-80B6-650CEB8C2D38}"/>
              </a:ext>
            </a:extLst>
          </p:cNvPr>
          <p:cNvSpPr txBox="1">
            <a:spLocks/>
          </p:cNvSpPr>
          <p:nvPr/>
        </p:nvSpPr>
        <p:spPr>
          <a:xfrm>
            <a:off x="2140203" y="1825625"/>
            <a:ext cx="3660228"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4000" b="1" dirty="0" err="1"/>
              <a:t>cond</a:t>
            </a:r>
            <a:r>
              <a:rPr lang="en-US" altLang="ja-JP" sz="4000" b="1" dirty="0" err="1">
                <a:solidFill>
                  <a:srgbClr val="00B0F0"/>
                </a:solidFill>
              </a:rPr>
              <a:t>uc</a:t>
            </a:r>
            <a:r>
              <a:rPr lang="en-US" altLang="ja-JP" sz="4000" b="1" dirty="0" err="1">
                <a:solidFill>
                  <a:srgbClr val="FF0000"/>
                </a:solidFill>
              </a:rPr>
              <a:t>o</a:t>
            </a:r>
            <a:endParaRPr lang="en-US" altLang="ja-JP" sz="4000" b="1" dirty="0">
              <a:solidFill>
                <a:srgbClr val="FF0000"/>
              </a:solidFill>
            </a:endParaRPr>
          </a:p>
          <a:p>
            <a:pPr marL="0" indent="0">
              <a:buFont typeface="Arial" panose="020B0604020202020204" pitchFamily="34" charset="0"/>
              <a:buNone/>
            </a:pPr>
            <a:r>
              <a:rPr lang="en-US" altLang="ja-JP" sz="4000" b="1" dirty="0" err="1"/>
              <a:t>cond</a:t>
            </a:r>
            <a:r>
              <a:rPr lang="en-US" altLang="ja-JP" sz="4000" b="1" dirty="0" err="1">
                <a:solidFill>
                  <a:srgbClr val="00B0F0"/>
                </a:solidFill>
              </a:rPr>
              <a:t>uc</a:t>
            </a:r>
            <a:r>
              <a:rPr lang="en-US" altLang="ja-JP" sz="4000" b="1" dirty="0" err="1">
                <a:solidFill>
                  <a:srgbClr val="FF0000"/>
                </a:solidFill>
              </a:rPr>
              <a:t>i</a:t>
            </a:r>
            <a:endParaRPr lang="en-US" altLang="ja-JP" sz="4000" b="1" dirty="0">
              <a:solidFill>
                <a:srgbClr val="FF0000"/>
              </a:solidFill>
            </a:endParaRPr>
          </a:p>
          <a:p>
            <a:pPr marL="0" indent="0">
              <a:buFont typeface="Arial" panose="020B0604020202020204" pitchFamily="34" charset="0"/>
              <a:buNone/>
            </a:pPr>
            <a:r>
              <a:rPr lang="en-US" altLang="ja-JP" sz="4000" b="1" dirty="0"/>
              <a:t>cond</a:t>
            </a:r>
            <a:r>
              <a:rPr lang="en-US" altLang="ja-JP" sz="4000" b="1" dirty="0">
                <a:solidFill>
                  <a:srgbClr val="00B0F0"/>
                </a:solidFill>
              </a:rPr>
              <a:t>uc</a:t>
            </a:r>
            <a:r>
              <a:rPr lang="en-US" altLang="ja-JP" sz="4000" b="1" dirty="0">
                <a:solidFill>
                  <a:srgbClr val="FF0000"/>
                </a:solidFill>
              </a:rPr>
              <a:t>e</a:t>
            </a:r>
          </a:p>
          <a:p>
            <a:pPr marL="0" indent="0">
              <a:buFont typeface="Arial" panose="020B0604020202020204" pitchFamily="34" charset="0"/>
              <a:buNone/>
            </a:pPr>
            <a:r>
              <a:rPr lang="en-US" altLang="ja-JP" sz="4000" b="1" dirty="0"/>
              <a:t>cond</a:t>
            </a:r>
            <a:r>
              <a:rPr lang="en-US" altLang="ja-JP" sz="4000" b="1" dirty="0">
                <a:solidFill>
                  <a:srgbClr val="00B0F0"/>
                </a:solidFill>
              </a:rPr>
              <a:t>uc</a:t>
            </a:r>
            <a:r>
              <a:rPr lang="en-US" altLang="ja-JP" sz="4000" b="1" dirty="0">
                <a:solidFill>
                  <a:srgbClr val="FF0000"/>
                </a:solidFill>
              </a:rPr>
              <a:t>e</a:t>
            </a:r>
          </a:p>
          <a:p>
            <a:pPr marL="0" indent="0">
              <a:buFont typeface="Arial" panose="020B0604020202020204" pitchFamily="34" charset="0"/>
              <a:buNone/>
            </a:pPr>
            <a:r>
              <a:rPr lang="en-US" altLang="ja-JP" sz="4000" b="1" dirty="0" err="1"/>
              <a:t>cond</a:t>
            </a:r>
            <a:r>
              <a:rPr lang="en-US" altLang="ja-JP" sz="4000" b="1" dirty="0" err="1">
                <a:solidFill>
                  <a:srgbClr val="00B0F0"/>
                </a:solidFill>
              </a:rPr>
              <a:t>uc</a:t>
            </a:r>
            <a:r>
              <a:rPr lang="en-US" altLang="ja-JP" sz="4000" b="1" dirty="0" err="1">
                <a:solidFill>
                  <a:srgbClr val="FF0000"/>
                </a:solidFill>
              </a:rPr>
              <a:t>iamo</a:t>
            </a:r>
            <a:endParaRPr lang="en-US" altLang="ja-JP" sz="4000" b="1" dirty="0">
              <a:solidFill>
                <a:srgbClr val="FF0000"/>
              </a:solidFill>
            </a:endParaRPr>
          </a:p>
          <a:p>
            <a:pPr marL="0" indent="0">
              <a:buFont typeface="Arial" panose="020B0604020202020204" pitchFamily="34" charset="0"/>
              <a:buNone/>
            </a:pPr>
            <a:r>
              <a:rPr lang="en-US" altLang="ja-JP" sz="4000" b="1" dirty="0" err="1"/>
              <a:t>cond</a:t>
            </a:r>
            <a:r>
              <a:rPr lang="en-US" altLang="ja-JP" sz="4000" b="1" dirty="0" err="1">
                <a:solidFill>
                  <a:srgbClr val="00B0F0"/>
                </a:solidFill>
              </a:rPr>
              <a:t>uc</a:t>
            </a:r>
            <a:r>
              <a:rPr lang="en-US" altLang="ja-JP" sz="4000" b="1" dirty="0" err="1">
                <a:solidFill>
                  <a:srgbClr val="FF0000"/>
                </a:solidFill>
              </a:rPr>
              <a:t>ete</a:t>
            </a:r>
            <a:endParaRPr lang="en-US" altLang="ja-JP" sz="4000" b="1" dirty="0">
              <a:solidFill>
                <a:srgbClr val="FF0000"/>
              </a:solidFill>
            </a:endParaRPr>
          </a:p>
          <a:p>
            <a:pPr marL="0" indent="0">
              <a:buFont typeface="Arial" panose="020B0604020202020204" pitchFamily="34" charset="0"/>
              <a:buNone/>
            </a:pPr>
            <a:r>
              <a:rPr lang="en-US" altLang="ja-JP" sz="4000" b="1" dirty="0" err="1"/>
              <a:t>cond</a:t>
            </a:r>
            <a:r>
              <a:rPr lang="en-US" altLang="ja-JP" sz="4000" b="1" dirty="0" err="1">
                <a:solidFill>
                  <a:srgbClr val="00B0F0"/>
                </a:solidFill>
              </a:rPr>
              <a:t>uc</a:t>
            </a:r>
            <a:r>
              <a:rPr lang="en-US" altLang="ja-JP" sz="4000" b="1" dirty="0" err="1">
                <a:solidFill>
                  <a:srgbClr val="FF0000"/>
                </a:solidFill>
              </a:rPr>
              <a:t>ono</a:t>
            </a:r>
            <a:endParaRPr lang="en-US" altLang="ja-JP" sz="4000" b="1" dirty="0">
              <a:solidFill>
                <a:srgbClr val="FF0000"/>
              </a:solidFill>
            </a:endParaRPr>
          </a:p>
          <a:p>
            <a:pPr marL="0" indent="0">
              <a:buFont typeface="Arial" panose="020B0604020202020204" pitchFamily="34" charset="0"/>
              <a:buNone/>
            </a:pPr>
            <a:endParaRPr lang="en-US" altLang="ja-JP" sz="4000" b="1" dirty="0">
              <a:solidFill>
                <a:srgbClr val="FF0000"/>
              </a:solidFill>
            </a:endParaRPr>
          </a:p>
        </p:txBody>
      </p:sp>
      <p:sp>
        <p:nvSpPr>
          <p:cNvPr id="5" name="CasellaDiTesto 4">
            <a:extLst>
              <a:ext uri="{FF2B5EF4-FFF2-40B4-BE49-F238E27FC236}">
                <a16:creationId xmlns:a16="http://schemas.microsoft.com/office/drawing/2014/main" id="{7AF029D4-8B47-1015-776B-706041B9B437}"/>
              </a:ext>
            </a:extLst>
          </p:cNvPr>
          <p:cNvSpPr txBox="1"/>
          <p:nvPr/>
        </p:nvSpPr>
        <p:spPr>
          <a:xfrm>
            <a:off x="5877362" y="1825625"/>
            <a:ext cx="6314638" cy="1938992"/>
          </a:xfrm>
          <a:prstGeom prst="rect">
            <a:avLst/>
          </a:prstGeom>
          <a:noFill/>
        </p:spPr>
        <p:txBody>
          <a:bodyPr wrap="square" rtlCol="0">
            <a:spAutoFit/>
          </a:bodyPr>
          <a:lstStyle/>
          <a:p>
            <a:r>
              <a:rPr lang="it-IT" sz="4000" dirty="0"/>
              <a:t>-durre ＜ -</a:t>
            </a:r>
            <a:r>
              <a:rPr lang="it-IT" sz="4000" dirty="0" err="1"/>
              <a:t>ducereに由来</a:t>
            </a:r>
            <a:endParaRPr lang="it-IT" sz="4000" dirty="0"/>
          </a:p>
          <a:p>
            <a:r>
              <a:rPr lang="it-IT" sz="4000" dirty="0"/>
              <a:t>=-</a:t>
            </a:r>
            <a:r>
              <a:rPr lang="it-IT" sz="4000" dirty="0" err="1"/>
              <a:t>cere動詞</a:t>
            </a:r>
            <a:endParaRPr lang="it-IT" sz="4000" dirty="0"/>
          </a:p>
          <a:p>
            <a:endParaRPr lang="it-IT" altLang="ja-JP" sz="4000" dirty="0"/>
          </a:p>
        </p:txBody>
      </p:sp>
    </p:spTree>
    <p:extLst>
      <p:ext uri="{BB962C8B-B14F-4D97-AF65-F5344CB8AC3E}">
        <p14:creationId xmlns:p14="http://schemas.microsoft.com/office/powerpoint/2010/main" val="4423850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3E0076-E54F-68D5-1DB8-56DC97BCFD4D}"/>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35CB2772-044C-FB39-1C62-A698C653529A}"/>
              </a:ext>
            </a:extLst>
          </p:cNvPr>
          <p:cNvSpPr>
            <a:spLocks noGrp="1"/>
          </p:cNvSpPr>
          <p:nvPr>
            <p:ph type="title"/>
          </p:nvPr>
        </p:nvSpPr>
        <p:spPr/>
        <p:txBody>
          <a:bodyPr>
            <a:normAutofit/>
          </a:bodyPr>
          <a:lstStyle/>
          <a:p>
            <a:r>
              <a:rPr kumimoji="1" lang="en-US" altLang="ja-JP" b="1" dirty="0" err="1"/>
              <a:t>Lezione</a:t>
            </a:r>
            <a:r>
              <a:rPr kumimoji="1" lang="en-US" altLang="ja-JP" b="1" dirty="0"/>
              <a:t> </a:t>
            </a:r>
            <a:r>
              <a:rPr lang="en-US" altLang="ja-JP" b="1" dirty="0"/>
              <a:t>24</a:t>
            </a:r>
            <a:r>
              <a:rPr kumimoji="1" lang="en-US" altLang="ja-JP" b="1" dirty="0"/>
              <a:t>: Verbo </a:t>
            </a:r>
            <a:r>
              <a:rPr kumimoji="1" lang="en-US" altLang="ja-JP" b="1" dirty="0" err="1"/>
              <a:t>tacere</a:t>
            </a:r>
            <a:r>
              <a:rPr kumimoji="1" lang="en-US" altLang="ja-JP" b="1" dirty="0"/>
              <a:t> modo </a:t>
            </a:r>
            <a:r>
              <a:rPr kumimoji="1" lang="en-US" altLang="ja-JP" b="1" dirty="0" err="1"/>
              <a:t>indicativo</a:t>
            </a:r>
            <a:r>
              <a:rPr kumimoji="1" lang="en-US" altLang="ja-JP" b="1" dirty="0"/>
              <a:t> tempo </a:t>
            </a:r>
            <a:r>
              <a:rPr kumimoji="1" lang="en-US" altLang="ja-JP" b="1" dirty="0" err="1"/>
              <a:t>presente</a:t>
            </a:r>
            <a:r>
              <a:rPr lang="en-US" altLang="ja-JP" b="1" dirty="0"/>
              <a:t> </a:t>
            </a:r>
            <a:r>
              <a:rPr lang="ja-JP" altLang="en-US" b="1"/>
              <a:t>黙る</a:t>
            </a:r>
            <a:r>
              <a:rPr kumimoji="1" lang="ja-JP" altLang="en-US" b="1"/>
              <a:t>動詞</a:t>
            </a:r>
            <a:r>
              <a:rPr kumimoji="1" lang="ja-JP" altLang="en-US" b="1" dirty="0"/>
              <a:t>直説法現在形</a:t>
            </a:r>
          </a:p>
        </p:txBody>
      </p:sp>
      <p:sp>
        <p:nvSpPr>
          <p:cNvPr id="3" name="コンテンツ プレースホルダー 2">
            <a:extLst>
              <a:ext uri="{FF2B5EF4-FFF2-40B4-BE49-F238E27FC236}">
                <a16:creationId xmlns:a16="http://schemas.microsoft.com/office/drawing/2014/main" id="{D8851D4F-3FDA-DA2F-DE71-33954D952625}"/>
              </a:ext>
            </a:extLst>
          </p:cNvPr>
          <p:cNvSpPr>
            <a:spLocks noGrp="1"/>
          </p:cNvSpPr>
          <p:nvPr>
            <p:ph idx="1"/>
          </p:nvPr>
        </p:nvSpPr>
        <p:spPr>
          <a:xfrm>
            <a:off x="838200" y="1825625"/>
            <a:ext cx="3660228" cy="4351338"/>
          </a:xfrm>
        </p:spPr>
        <p:txBody>
          <a:bodyPr>
            <a:noAutofit/>
          </a:bodyPr>
          <a:lstStyle/>
          <a:p>
            <a:pPr marL="0" indent="0">
              <a:buNone/>
            </a:pPr>
            <a:r>
              <a:rPr kumimoji="1" lang="en-US" altLang="ja-JP" sz="4000" b="1" dirty="0"/>
              <a:t>Io _______</a:t>
            </a:r>
            <a:endParaRPr kumimoji="1" lang="en-US" altLang="ja-JP" sz="4000" b="1" dirty="0">
              <a:solidFill>
                <a:srgbClr val="FF0000"/>
              </a:solidFill>
            </a:endParaRPr>
          </a:p>
          <a:p>
            <a:pPr marL="0" indent="0">
              <a:buNone/>
            </a:pPr>
            <a:r>
              <a:rPr lang="en-US" altLang="ja-JP" sz="4000" b="1" dirty="0"/>
              <a:t>Tu </a:t>
            </a:r>
            <a:r>
              <a:rPr kumimoji="1" lang="en-US" altLang="ja-JP" sz="4000" b="1" dirty="0"/>
              <a:t>_______</a:t>
            </a:r>
            <a:endParaRPr lang="en-US" altLang="ja-JP" sz="4000" b="1" dirty="0">
              <a:solidFill>
                <a:srgbClr val="FF0000"/>
              </a:solidFill>
            </a:endParaRPr>
          </a:p>
          <a:p>
            <a:pPr marL="0" indent="0">
              <a:buNone/>
            </a:pPr>
            <a:r>
              <a:rPr kumimoji="1" lang="en-US" altLang="ja-JP" sz="4000" b="1" dirty="0"/>
              <a:t>Lui _______</a:t>
            </a:r>
            <a:endParaRPr lang="en-US" altLang="ja-JP" sz="4000" b="1" dirty="0">
              <a:solidFill>
                <a:srgbClr val="FF0000"/>
              </a:solidFill>
            </a:endParaRPr>
          </a:p>
          <a:p>
            <a:pPr marL="0" indent="0">
              <a:buNone/>
            </a:pPr>
            <a:r>
              <a:rPr lang="en-US" altLang="ja-JP" sz="4000" b="1" dirty="0"/>
              <a:t>Lei </a:t>
            </a:r>
            <a:r>
              <a:rPr kumimoji="1" lang="en-US" altLang="ja-JP" sz="4000" b="1" dirty="0"/>
              <a:t>_______</a:t>
            </a:r>
            <a:endParaRPr kumimoji="1" lang="en-US" altLang="ja-JP" sz="4000" b="1" dirty="0">
              <a:solidFill>
                <a:srgbClr val="FF0000"/>
              </a:solidFill>
            </a:endParaRPr>
          </a:p>
          <a:p>
            <a:pPr marL="0" indent="0">
              <a:buNone/>
            </a:pPr>
            <a:r>
              <a:rPr lang="en-US" altLang="ja-JP" sz="4000" b="1" dirty="0"/>
              <a:t>Noi </a:t>
            </a:r>
            <a:r>
              <a:rPr kumimoji="1" lang="en-US" altLang="ja-JP" sz="4000" b="1" dirty="0"/>
              <a:t>_______</a:t>
            </a:r>
            <a:endParaRPr kumimoji="1" lang="en-US" altLang="ja-JP" sz="4000" b="1" dirty="0">
              <a:solidFill>
                <a:srgbClr val="FF0000"/>
              </a:solidFill>
            </a:endParaRPr>
          </a:p>
          <a:p>
            <a:pPr marL="0" indent="0">
              <a:buNone/>
            </a:pPr>
            <a:r>
              <a:rPr kumimoji="1" lang="en-US" altLang="ja-JP" sz="4000" b="1" dirty="0"/>
              <a:t>Voi _______</a:t>
            </a:r>
            <a:endParaRPr kumimoji="1" lang="en-US" altLang="ja-JP" sz="4000" b="1" dirty="0">
              <a:solidFill>
                <a:srgbClr val="FF0000"/>
              </a:solidFill>
            </a:endParaRPr>
          </a:p>
          <a:p>
            <a:pPr marL="0" indent="0">
              <a:buNone/>
            </a:pPr>
            <a:r>
              <a:rPr lang="en-US" altLang="ja-JP" sz="4000" b="1" dirty="0"/>
              <a:t>Loro </a:t>
            </a:r>
            <a:r>
              <a:rPr kumimoji="1" lang="en-US" altLang="ja-JP" sz="4000" b="1" dirty="0"/>
              <a:t>_______</a:t>
            </a:r>
            <a:endParaRPr kumimoji="1" lang="en-US" altLang="ja-JP" sz="4000" b="1" dirty="0">
              <a:solidFill>
                <a:srgbClr val="FF0000"/>
              </a:solidFill>
            </a:endParaRPr>
          </a:p>
          <a:p>
            <a:pPr marL="0" indent="0">
              <a:buNone/>
            </a:pPr>
            <a:endParaRPr lang="en-US" altLang="ja-JP" sz="4000" b="1" dirty="0">
              <a:solidFill>
                <a:srgbClr val="FF0000"/>
              </a:solidFill>
            </a:endParaRPr>
          </a:p>
        </p:txBody>
      </p:sp>
      <p:sp>
        <p:nvSpPr>
          <p:cNvPr id="4" name="コンテンツ プレースホルダー 2">
            <a:extLst>
              <a:ext uri="{FF2B5EF4-FFF2-40B4-BE49-F238E27FC236}">
                <a16:creationId xmlns:a16="http://schemas.microsoft.com/office/drawing/2014/main" id="{68E59CC5-C3D5-E4F2-94D5-6E3AF2A515C3}"/>
              </a:ext>
            </a:extLst>
          </p:cNvPr>
          <p:cNvSpPr txBox="1">
            <a:spLocks/>
          </p:cNvSpPr>
          <p:nvPr/>
        </p:nvSpPr>
        <p:spPr>
          <a:xfrm>
            <a:off x="2140203" y="1825625"/>
            <a:ext cx="3660228"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4000" b="1" dirty="0" err="1"/>
              <a:t>tac</a:t>
            </a:r>
            <a:r>
              <a:rPr lang="en-US" altLang="ja-JP" sz="4000" b="1" dirty="0" err="1">
                <a:solidFill>
                  <a:srgbClr val="00B0F0"/>
                </a:solidFill>
              </a:rPr>
              <a:t>ci</a:t>
            </a:r>
            <a:r>
              <a:rPr lang="en-US" altLang="ja-JP" sz="4000" b="1" dirty="0" err="1">
                <a:solidFill>
                  <a:srgbClr val="FF0000"/>
                </a:solidFill>
              </a:rPr>
              <a:t>o</a:t>
            </a:r>
            <a:endParaRPr lang="en-US" altLang="ja-JP" sz="4000" b="1" dirty="0">
              <a:solidFill>
                <a:srgbClr val="FF0000"/>
              </a:solidFill>
            </a:endParaRPr>
          </a:p>
          <a:p>
            <a:pPr marL="0" indent="0">
              <a:buFont typeface="Arial" panose="020B0604020202020204" pitchFamily="34" charset="0"/>
              <a:buNone/>
            </a:pPr>
            <a:r>
              <a:rPr lang="en-US" altLang="ja-JP" sz="4000" b="1" dirty="0" err="1"/>
              <a:t>tac</a:t>
            </a:r>
            <a:r>
              <a:rPr lang="en-US" altLang="ja-JP" sz="4000" b="1" dirty="0" err="1">
                <a:solidFill>
                  <a:srgbClr val="FF0000"/>
                </a:solidFill>
              </a:rPr>
              <a:t>i</a:t>
            </a:r>
            <a:endParaRPr lang="en-US" altLang="ja-JP" sz="4000" b="1" dirty="0">
              <a:solidFill>
                <a:srgbClr val="FF0000"/>
              </a:solidFill>
            </a:endParaRPr>
          </a:p>
          <a:p>
            <a:pPr marL="0" indent="0">
              <a:buFont typeface="Arial" panose="020B0604020202020204" pitchFamily="34" charset="0"/>
              <a:buNone/>
            </a:pPr>
            <a:r>
              <a:rPr lang="en-US" altLang="ja-JP" sz="4000" b="1" dirty="0" err="1"/>
              <a:t>tac</a:t>
            </a:r>
            <a:r>
              <a:rPr lang="en-US" altLang="ja-JP" sz="4000" b="1" dirty="0" err="1">
                <a:solidFill>
                  <a:srgbClr val="FF0000"/>
                </a:solidFill>
              </a:rPr>
              <a:t>e</a:t>
            </a:r>
            <a:endParaRPr lang="en-US" altLang="ja-JP" sz="4000" b="1" dirty="0">
              <a:solidFill>
                <a:srgbClr val="FF0000"/>
              </a:solidFill>
            </a:endParaRPr>
          </a:p>
          <a:p>
            <a:pPr marL="0" indent="0">
              <a:buFont typeface="Arial" panose="020B0604020202020204" pitchFamily="34" charset="0"/>
              <a:buNone/>
            </a:pPr>
            <a:r>
              <a:rPr lang="en-US" altLang="ja-JP" sz="4000" b="1" dirty="0" err="1"/>
              <a:t>tac</a:t>
            </a:r>
            <a:r>
              <a:rPr lang="en-US" altLang="ja-JP" sz="4000" b="1" dirty="0" err="1">
                <a:solidFill>
                  <a:srgbClr val="FF0000"/>
                </a:solidFill>
              </a:rPr>
              <a:t>e</a:t>
            </a:r>
            <a:endParaRPr lang="en-US" altLang="ja-JP" sz="4000" b="1" dirty="0">
              <a:solidFill>
                <a:srgbClr val="FF0000"/>
              </a:solidFill>
            </a:endParaRPr>
          </a:p>
          <a:p>
            <a:pPr marL="0" indent="0">
              <a:buFont typeface="Arial" panose="020B0604020202020204" pitchFamily="34" charset="0"/>
              <a:buNone/>
            </a:pPr>
            <a:r>
              <a:rPr lang="en-US" altLang="ja-JP" sz="4000" b="1" dirty="0" err="1"/>
              <a:t>tac</a:t>
            </a:r>
            <a:r>
              <a:rPr lang="en-US" altLang="ja-JP" sz="4000" b="1" dirty="0" err="1">
                <a:solidFill>
                  <a:srgbClr val="00B0F0"/>
                </a:solidFill>
              </a:rPr>
              <a:t>c</a:t>
            </a:r>
            <a:r>
              <a:rPr lang="en-US" altLang="ja-JP" sz="4000" b="1" dirty="0" err="1">
                <a:solidFill>
                  <a:srgbClr val="FF0000"/>
                </a:solidFill>
              </a:rPr>
              <a:t>iamo</a:t>
            </a:r>
            <a:endParaRPr lang="en-US" altLang="ja-JP" sz="4000" b="1" dirty="0">
              <a:solidFill>
                <a:srgbClr val="FF0000"/>
              </a:solidFill>
            </a:endParaRPr>
          </a:p>
          <a:p>
            <a:pPr marL="0" indent="0">
              <a:buFont typeface="Arial" panose="020B0604020202020204" pitchFamily="34" charset="0"/>
              <a:buNone/>
            </a:pPr>
            <a:r>
              <a:rPr lang="en-US" altLang="ja-JP" sz="4000" b="1" dirty="0" err="1"/>
              <a:t>tac</a:t>
            </a:r>
            <a:r>
              <a:rPr lang="en-US" altLang="ja-JP" sz="4000" b="1" dirty="0" err="1">
                <a:solidFill>
                  <a:srgbClr val="FF0000"/>
                </a:solidFill>
              </a:rPr>
              <a:t>ete</a:t>
            </a:r>
            <a:endParaRPr lang="en-US" altLang="ja-JP" sz="4000" b="1" dirty="0">
              <a:solidFill>
                <a:srgbClr val="FF0000"/>
              </a:solidFill>
            </a:endParaRPr>
          </a:p>
          <a:p>
            <a:pPr marL="0" indent="0">
              <a:buFont typeface="Arial" panose="020B0604020202020204" pitchFamily="34" charset="0"/>
              <a:buNone/>
            </a:pPr>
            <a:r>
              <a:rPr lang="en-US" altLang="ja-JP" sz="4000" b="1" dirty="0" err="1"/>
              <a:t>tac</a:t>
            </a:r>
            <a:r>
              <a:rPr lang="en-US" altLang="ja-JP" sz="4000" b="1" dirty="0" err="1">
                <a:solidFill>
                  <a:srgbClr val="00B0F0"/>
                </a:solidFill>
              </a:rPr>
              <a:t>ci</a:t>
            </a:r>
            <a:r>
              <a:rPr lang="en-US" altLang="ja-JP" sz="4000" b="1" dirty="0" err="1">
                <a:solidFill>
                  <a:srgbClr val="FF0000"/>
                </a:solidFill>
              </a:rPr>
              <a:t>ono</a:t>
            </a:r>
            <a:endParaRPr lang="en-US" altLang="ja-JP" sz="4000" b="1" dirty="0">
              <a:solidFill>
                <a:srgbClr val="FF0000"/>
              </a:solidFill>
            </a:endParaRPr>
          </a:p>
          <a:p>
            <a:pPr marL="0" indent="0">
              <a:buFont typeface="Arial" panose="020B0604020202020204" pitchFamily="34" charset="0"/>
              <a:buNone/>
            </a:pPr>
            <a:endParaRPr lang="en-US" altLang="ja-JP" sz="4000" b="1" dirty="0">
              <a:solidFill>
                <a:srgbClr val="FF0000"/>
              </a:solidFill>
            </a:endParaRPr>
          </a:p>
        </p:txBody>
      </p:sp>
    </p:spTree>
    <p:extLst>
      <p:ext uri="{BB962C8B-B14F-4D97-AF65-F5344CB8AC3E}">
        <p14:creationId xmlns:p14="http://schemas.microsoft.com/office/powerpoint/2010/main" val="2204681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509DDF-5535-C9A4-9075-DB469B820156}"/>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571459E7-0541-72A2-B4CF-59D81F9E8FA8}"/>
              </a:ext>
            </a:extLst>
          </p:cNvPr>
          <p:cNvSpPr>
            <a:spLocks noGrp="1"/>
          </p:cNvSpPr>
          <p:nvPr>
            <p:ph type="title"/>
          </p:nvPr>
        </p:nvSpPr>
        <p:spPr/>
        <p:txBody>
          <a:bodyPr>
            <a:normAutofit fontScale="90000"/>
          </a:bodyPr>
          <a:lstStyle/>
          <a:p>
            <a:r>
              <a:rPr kumimoji="1" lang="en-US" altLang="ja-JP" b="1" dirty="0" err="1"/>
              <a:t>Lezione</a:t>
            </a:r>
            <a:r>
              <a:rPr kumimoji="1" lang="en-US" altLang="ja-JP" b="1" dirty="0"/>
              <a:t> </a:t>
            </a:r>
            <a:r>
              <a:rPr lang="en-US" altLang="ja-JP" b="1" dirty="0"/>
              <a:t>24</a:t>
            </a:r>
            <a:r>
              <a:rPr kumimoji="1" lang="en-US" altLang="ja-JP" b="1" dirty="0"/>
              <a:t>: Verbo </a:t>
            </a:r>
            <a:r>
              <a:rPr lang="en-US" altLang="ja-JP" b="1" dirty="0"/>
              <a:t>pi</a:t>
            </a:r>
            <a:r>
              <a:rPr kumimoji="1" lang="en-US" altLang="ja-JP" b="1" dirty="0"/>
              <a:t>acere modo </a:t>
            </a:r>
            <a:r>
              <a:rPr kumimoji="1" lang="en-US" altLang="ja-JP" b="1" dirty="0" err="1"/>
              <a:t>indicativo</a:t>
            </a:r>
            <a:r>
              <a:rPr kumimoji="1" lang="en-US" altLang="ja-JP" b="1" dirty="0"/>
              <a:t> tempo </a:t>
            </a:r>
            <a:r>
              <a:rPr kumimoji="1" lang="en-US" altLang="ja-JP" b="1" dirty="0" err="1"/>
              <a:t>presente</a:t>
            </a:r>
            <a:r>
              <a:rPr lang="en-US" altLang="ja-JP" b="1" dirty="0"/>
              <a:t> </a:t>
            </a:r>
            <a:r>
              <a:rPr lang="ja-JP" altLang="en-US" b="1"/>
              <a:t>好む</a:t>
            </a:r>
            <a:r>
              <a:rPr kumimoji="1" lang="ja-JP" altLang="en-US" b="1"/>
              <a:t>動詞</a:t>
            </a:r>
            <a:r>
              <a:rPr kumimoji="1" lang="ja-JP" altLang="en-US" b="1" dirty="0"/>
              <a:t>直説法現在形</a:t>
            </a:r>
          </a:p>
        </p:txBody>
      </p:sp>
      <p:sp>
        <p:nvSpPr>
          <p:cNvPr id="3" name="コンテンツ プレースホルダー 2">
            <a:extLst>
              <a:ext uri="{FF2B5EF4-FFF2-40B4-BE49-F238E27FC236}">
                <a16:creationId xmlns:a16="http://schemas.microsoft.com/office/drawing/2014/main" id="{E57F22AB-3E76-86FD-6CF7-58DD0D3E68D7}"/>
              </a:ext>
            </a:extLst>
          </p:cNvPr>
          <p:cNvSpPr>
            <a:spLocks noGrp="1"/>
          </p:cNvSpPr>
          <p:nvPr>
            <p:ph idx="1"/>
          </p:nvPr>
        </p:nvSpPr>
        <p:spPr>
          <a:xfrm>
            <a:off x="838200" y="1825625"/>
            <a:ext cx="3660228" cy="4351338"/>
          </a:xfrm>
        </p:spPr>
        <p:txBody>
          <a:bodyPr>
            <a:noAutofit/>
          </a:bodyPr>
          <a:lstStyle/>
          <a:p>
            <a:pPr marL="0" indent="0">
              <a:buNone/>
            </a:pPr>
            <a:r>
              <a:rPr kumimoji="1" lang="en-US" altLang="ja-JP" sz="4000" b="1" dirty="0"/>
              <a:t>Io _______</a:t>
            </a:r>
            <a:endParaRPr kumimoji="1" lang="en-US" altLang="ja-JP" sz="4000" b="1" dirty="0">
              <a:solidFill>
                <a:srgbClr val="FF0000"/>
              </a:solidFill>
            </a:endParaRPr>
          </a:p>
          <a:p>
            <a:pPr marL="0" indent="0">
              <a:buNone/>
            </a:pPr>
            <a:r>
              <a:rPr lang="en-US" altLang="ja-JP" sz="4000" b="1" dirty="0"/>
              <a:t>Tu </a:t>
            </a:r>
            <a:r>
              <a:rPr kumimoji="1" lang="en-US" altLang="ja-JP" sz="4000" b="1" dirty="0"/>
              <a:t>_______</a:t>
            </a:r>
            <a:endParaRPr lang="en-US" altLang="ja-JP" sz="4000" b="1" dirty="0">
              <a:solidFill>
                <a:srgbClr val="FF0000"/>
              </a:solidFill>
            </a:endParaRPr>
          </a:p>
          <a:p>
            <a:pPr marL="0" indent="0">
              <a:buNone/>
            </a:pPr>
            <a:r>
              <a:rPr kumimoji="1" lang="en-US" altLang="ja-JP" sz="4000" b="1" dirty="0"/>
              <a:t>Lui _______</a:t>
            </a:r>
            <a:endParaRPr lang="en-US" altLang="ja-JP" sz="4000" b="1" dirty="0">
              <a:solidFill>
                <a:srgbClr val="FF0000"/>
              </a:solidFill>
            </a:endParaRPr>
          </a:p>
          <a:p>
            <a:pPr marL="0" indent="0">
              <a:buNone/>
            </a:pPr>
            <a:r>
              <a:rPr lang="en-US" altLang="ja-JP" sz="4000" b="1" dirty="0"/>
              <a:t>Lei </a:t>
            </a:r>
            <a:r>
              <a:rPr kumimoji="1" lang="en-US" altLang="ja-JP" sz="4000" b="1" dirty="0"/>
              <a:t>_______</a:t>
            </a:r>
            <a:endParaRPr kumimoji="1" lang="en-US" altLang="ja-JP" sz="4000" b="1" dirty="0">
              <a:solidFill>
                <a:srgbClr val="FF0000"/>
              </a:solidFill>
            </a:endParaRPr>
          </a:p>
          <a:p>
            <a:pPr marL="0" indent="0">
              <a:buNone/>
            </a:pPr>
            <a:r>
              <a:rPr lang="en-US" altLang="ja-JP" sz="4000" b="1" dirty="0"/>
              <a:t>Noi </a:t>
            </a:r>
            <a:r>
              <a:rPr kumimoji="1" lang="en-US" altLang="ja-JP" sz="4000" b="1" dirty="0"/>
              <a:t>_______</a:t>
            </a:r>
            <a:endParaRPr kumimoji="1" lang="en-US" altLang="ja-JP" sz="4000" b="1" dirty="0">
              <a:solidFill>
                <a:srgbClr val="FF0000"/>
              </a:solidFill>
            </a:endParaRPr>
          </a:p>
          <a:p>
            <a:pPr marL="0" indent="0">
              <a:buNone/>
            </a:pPr>
            <a:r>
              <a:rPr kumimoji="1" lang="en-US" altLang="ja-JP" sz="4000" b="1" dirty="0"/>
              <a:t>Voi _______</a:t>
            </a:r>
            <a:endParaRPr kumimoji="1" lang="en-US" altLang="ja-JP" sz="4000" b="1" dirty="0">
              <a:solidFill>
                <a:srgbClr val="FF0000"/>
              </a:solidFill>
            </a:endParaRPr>
          </a:p>
          <a:p>
            <a:pPr marL="0" indent="0">
              <a:buNone/>
            </a:pPr>
            <a:r>
              <a:rPr lang="en-US" altLang="ja-JP" sz="4000" b="1" dirty="0"/>
              <a:t>Loro </a:t>
            </a:r>
            <a:r>
              <a:rPr kumimoji="1" lang="en-US" altLang="ja-JP" sz="4000" b="1" dirty="0"/>
              <a:t>_______</a:t>
            </a:r>
            <a:endParaRPr kumimoji="1" lang="en-US" altLang="ja-JP" sz="4000" b="1" dirty="0">
              <a:solidFill>
                <a:srgbClr val="FF0000"/>
              </a:solidFill>
            </a:endParaRPr>
          </a:p>
          <a:p>
            <a:pPr marL="0" indent="0">
              <a:buNone/>
            </a:pPr>
            <a:endParaRPr lang="en-US" altLang="ja-JP" sz="4000" b="1" dirty="0">
              <a:solidFill>
                <a:srgbClr val="FF0000"/>
              </a:solidFill>
            </a:endParaRPr>
          </a:p>
        </p:txBody>
      </p:sp>
      <p:sp>
        <p:nvSpPr>
          <p:cNvPr id="4" name="コンテンツ プレースホルダー 2">
            <a:extLst>
              <a:ext uri="{FF2B5EF4-FFF2-40B4-BE49-F238E27FC236}">
                <a16:creationId xmlns:a16="http://schemas.microsoft.com/office/drawing/2014/main" id="{6095FAE6-C621-0B6B-CFF2-F562B1B6BE13}"/>
              </a:ext>
            </a:extLst>
          </p:cNvPr>
          <p:cNvSpPr txBox="1">
            <a:spLocks/>
          </p:cNvSpPr>
          <p:nvPr/>
        </p:nvSpPr>
        <p:spPr>
          <a:xfrm>
            <a:off x="2140203" y="1825625"/>
            <a:ext cx="3660228"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4000" b="1" dirty="0" err="1"/>
              <a:t>piac</a:t>
            </a:r>
            <a:r>
              <a:rPr lang="en-US" altLang="ja-JP" sz="4000" b="1" dirty="0" err="1">
                <a:solidFill>
                  <a:srgbClr val="00B0F0"/>
                </a:solidFill>
              </a:rPr>
              <a:t>ci</a:t>
            </a:r>
            <a:r>
              <a:rPr lang="en-US" altLang="ja-JP" sz="4000" b="1" dirty="0" err="1">
                <a:solidFill>
                  <a:srgbClr val="FF0000"/>
                </a:solidFill>
              </a:rPr>
              <a:t>o</a:t>
            </a:r>
            <a:endParaRPr lang="en-US" altLang="ja-JP" sz="4000" b="1" dirty="0">
              <a:solidFill>
                <a:srgbClr val="FF0000"/>
              </a:solidFill>
            </a:endParaRPr>
          </a:p>
          <a:p>
            <a:pPr marL="0" indent="0">
              <a:buFont typeface="Arial" panose="020B0604020202020204" pitchFamily="34" charset="0"/>
              <a:buNone/>
            </a:pPr>
            <a:r>
              <a:rPr lang="en-US" altLang="ja-JP" sz="4000" b="1" dirty="0" err="1"/>
              <a:t>piac</a:t>
            </a:r>
            <a:r>
              <a:rPr lang="en-US" altLang="ja-JP" sz="4000" b="1" dirty="0" err="1">
                <a:solidFill>
                  <a:srgbClr val="FF0000"/>
                </a:solidFill>
              </a:rPr>
              <a:t>i</a:t>
            </a:r>
            <a:endParaRPr lang="en-US" altLang="ja-JP" sz="4000" b="1" dirty="0">
              <a:solidFill>
                <a:srgbClr val="FF0000"/>
              </a:solidFill>
            </a:endParaRPr>
          </a:p>
          <a:p>
            <a:pPr marL="0" indent="0">
              <a:buFont typeface="Arial" panose="020B0604020202020204" pitchFamily="34" charset="0"/>
              <a:buNone/>
            </a:pPr>
            <a:r>
              <a:rPr lang="en-US" altLang="ja-JP" sz="4000" b="1" dirty="0" err="1"/>
              <a:t>piac</a:t>
            </a:r>
            <a:r>
              <a:rPr lang="en-US" altLang="ja-JP" sz="4000" b="1" dirty="0" err="1">
                <a:solidFill>
                  <a:srgbClr val="FF0000"/>
                </a:solidFill>
              </a:rPr>
              <a:t>e</a:t>
            </a:r>
            <a:endParaRPr lang="en-US" altLang="ja-JP" sz="4000" b="1" dirty="0">
              <a:solidFill>
                <a:srgbClr val="FF0000"/>
              </a:solidFill>
            </a:endParaRPr>
          </a:p>
          <a:p>
            <a:pPr marL="0" indent="0">
              <a:buFont typeface="Arial" panose="020B0604020202020204" pitchFamily="34" charset="0"/>
              <a:buNone/>
            </a:pPr>
            <a:r>
              <a:rPr lang="en-US" altLang="ja-JP" sz="4000" b="1" dirty="0" err="1"/>
              <a:t>piac</a:t>
            </a:r>
            <a:r>
              <a:rPr lang="en-US" altLang="ja-JP" sz="4000" b="1" dirty="0" err="1">
                <a:solidFill>
                  <a:srgbClr val="FF0000"/>
                </a:solidFill>
              </a:rPr>
              <a:t>e</a:t>
            </a:r>
            <a:endParaRPr lang="en-US" altLang="ja-JP" sz="4000" b="1" dirty="0">
              <a:solidFill>
                <a:srgbClr val="FF0000"/>
              </a:solidFill>
            </a:endParaRPr>
          </a:p>
          <a:p>
            <a:pPr marL="0" indent="0">
              <a:buFont typeface="Arial" panose="020B0604020202020204" pitchFamily="34" charset="0"/>
              <a:buNone/>
            </a:pPr>
            <a:r>
              <a:rPr lang="en-US" altLang="ja-JP" sz="4000" b="1" dirty="0" err="1"/>
              <a:t>piac</a:t>
            </a:r>
            <a:r>
              <a:rPr lang="en-US" altLang="ja-JP" sz="4000" b="1" dirty="0" err="1">
                <a:solidFill>
                  <a:srgbClr val="00B0F0"/>
                </a:solidFill>
              </a:rPr>
              <a:t>c</a:t>
            </a:r>
            <a:r>
              <a:rPr lang="en-US" altLang="ja-JP" sz="4000" b="1" dirty="0" err="1">
                <a:solidFill>
                  <a:srgbClr val="FF0000"/>
                </a:solidFill>
              </a:rPr>
              <a:t>iamo</a:t>
            </a:r>
            <a:endParaRPr lang="en-US" altLang="ja-JP" sz="4000" b="1" dirty="0">
              <a:solidFill>
                <a:srgbClr val="FF0000"/>
              </a:solidFill>
            </a:endParaRPr>
          </a:p>
          <a:p>
            <a:pPr marL="0" indent="0">
              <a:buFont typeface="Arial" panose="020B0604020202020204" pitchFamily="34" charset="0"/>
              <a:buNone/>
            </a:pPr>
            <a:r>
              <a:rPr lang="en-US" altLang="ja-JP" sz="4000" b="1" dirty="0" err="1"/>
              <a:t>piac</a:t>
            </a:r>
            <a:r>
              <a:rPr lang="en-US" altLang="ja-JP" sz="4000" b="1" dirty="0" err="1">
                <a:solidFill>
                  <a:srgbClr val="FF0000"/>
                </a:solidFill>
              </a:rPr>
              <a:t>ete</a:t>
            </a:r>
            <a:endParaRPr lang="en-US" altLang="ja-JP" sz="4000" b="1" dirty="0">
              <a:solidFill>
                <a:srgbClr val="FF0000"/>
              </a:solidFill>
            </a:endParaRPr>
          </a:p>
          <a:p>
            <a:pPr marL="0" indent="0">
              <a:buFont typeface="Arial" panose="020B0604020202020204" pitchFamily="34" charset="0"/>
              <a:buNone/>
            </a:pPr>
            <a:r>
              <a:rPr lang="en-US" altLang="ja-JP" sz="4000" b="1" dirty="0" err="1"/>
              <a:t>piac</a:t>
            </a:r>
            <a:r>
              <a:rPr lang="en-US" altLang="ja-JP" sz="4000" b="1" dirty="0" err="1">
                <a:solidFill>
                  <a:srgbClr val="00B0F0"/>
                </a:solidFill>
              </a:rPr>
              <a:t>ci</a:t>
            </a:r>
            <a:r>
              <a:rPr lang="en-US" altLang="ja-JP" sz="4000" b="1" dirty="0" err="1">
                <a:solidFill>
                  <a:srgbClr val="FF0000"/>
                </a:solidFill>
              </a:rPr>
              <a:t>ono</a:t>
            </a:r>
            <a:endParaRPr lang="en-US" altLang="ja-JP" sz="4000" b="1" dirty="0">
              <a:solidFill>
                <a:srgbClr val="FF0000"/>
              </a:solidFill>
            </a:endParaRPr>
          </a:p>
          <a:p>
            <a:pPr marL="0" indent="0">
              <a:buFont typeface="Arial" panose="020B0604020202020204" pitchFamily="34" charset="0"/>
              <a:buNone/>
            </a:pPr>
            <a:endParaRPr lang="en-US" altLang="ja-JP" sz="4000" b="1" dirty="0">
              <a:solidFill>
                <a:srgbClr val="FF0000"/>
              </a:solidFill>
            </a:endParaRPr>
          </a:p>
        </p:txBody>
      </p:sp>
      <p:sp>
        <p:nvSpPr>
          <p:cNvPr id="5" name="コンテンツ プレースホルダー 2">
            <a:extLst>
              <a:ext uri="{FF2B5EF4-FFF2-40B4-BE49-F238E27FC236}">
                <a16:creationId xmlns:a16="http://schemas.microsoft.com/office/drawing/2014/main" id="{54867A42-EA25-BAF4-9457-B237DE48CC2B}"/>
              </a:ext>
            </a:extLst>
          </p:cNvPr>
          <p:cNvSpPr txBox="1">
            <a:spLocks/>
          </p:cNvSpPr>
          <p:nvPr/>
        </p:nvSpPr>
        <p:spPr>
          <a:xfrm>
            <a:off x="6320384" y="1825625"/>
            <a:ext cx="5871616"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sz="4000"/>
              <a:t>私のことが好き</a:t>
            </a:r>
            <a:endParaRPr lang="en-US" altLang="ja-JP" sz="4000" dirty="0">
              <a:solidFill>
                <a:srgbClr val="FF0000"/>
              </a:solidFill>
            </a:endParaRPr>
          </a:p>
          <a:p>
            <a:pPr marL="0" indent="0">
              <a:buFont typeface="Arial" panose="020B0604020202020204" pitchFamily="34" charset="0"/>
              <a:buNone/>
            </a:pPr>
            <a:r>
              <a:rPr lang="ja-JP" altLang="en-US" sz="4000"/>
              <a:t>君のことが好き</a:t>
            </a:r>
            <a:endParaRPr lang="en-US" altLang="ja-JP" sz="4000" dirty="0">
              <a:solidFill>
                <a:srgbClr val="FF0000"/>
              </a:solidFill>
            </a:endParaRPr>
          </a:p>
          <a:p>
            <a:pPr marL="0" indent="0">
              <a:buFont typeface="Arial" panose="020B0604020202020204" pitchFamily="34" charset="0"/>
              <a:buNone/>
            </a:pPr>
            <a:r>
              <a:rPr lang="ja-JP" altLang="en-US" sz="4000"/>
              <a:t>彼のことが好き</a:t>
            </a:r>
            <a:endParaRPr lang="en-US" altLang="ja-JP" sz="4000" dirty="0"/>
          </a:p>
          <a:p>
            <a:pPr marL="0" indent="0">
              <a:buFont typeface="Arial" panose="020B0604020202020204" pitchFamily="34" charset="0"/>
              <a:buNone/>
            </a:pPr>
            <a:r>
              <a:rPr lang="ja-JP" altLang="en-US" sz="4000"/>
              <a:t>彼女のことが好き</a:t>
            </a:r>
            <a:endParaRPr lang="en-US" altLang="ja-JP" sz="4000" dirty="0"/>
          </a:p>
          <a:p>
            <a:pPr marL="0" indent="0">
              <a:buFont typeface="Arial" panose="020B0604020202020204" pitchFamily="34" charset="0"/>
              <a:buNone/>
            </a:pPr>
            <a:r>
              <a:rPr lang="ja-JP" altLang="en-US" sz="4000"/>
              <a:t>私たちのことが好き</a:t>
            </a:r>
            <a:endParaRPr lang="en-US" altLang="ja-JP" sz="4000" dirty="0"/>
          </a:p>
          <a:p>
            <a:pPr marL="0" indent="0">
              <a:buFont typeface="Arial" panose="020B0604020202020204" pitchFamily="34" charset="0"/>
              <a:buNone/>
            </a:pPr>
            <a:r>
              <a:rPr lang="ja-JP" altLang="en-US" sz="4000"/>
              <a:t>君たちのことが好き</a:t>
            </a:r>
            <a:endParaRPr lang="en-US" altLang="ja-JP" sz="4000" dirty="0"/>
          </a:p>
          <a:p>
            <a:pPr marL="0" indent="0">
              <a:buFont typeface="Arial" panose="020B0604020202020204" pitchFamily="34" charset="0"/>
              <a:buNone/>
            </a:pPr>
            <a:r>
              <a:rPr lang="ja-JP" altLang="en-US" sz="4000"/>
              <a:t>彼らのことが好き</a:t>
            </a:r>
            <a:endParaRPr lang="en-US" altLang="ja-JP" sz="4000" dirty="0">
              <a:solidFill>
                <a:srgbClr val="FF0000"/>
              </a:solidFill>
            </a:endParaRPr>
          </a:p>
        </p:txBody>
      </p:sp>
      <p:sp>
        <p:nvSpPr>
          <p:cNvPr id="6" name="コンテンツ プレースホルダー 2">
            <a:extLst>
              <a:ext uri="{FF2B5EF4-FFF2-40B4-BE49-F238E27FC236}">
                <a16:creationId xmlns:a16="http://schemas.microsoft.com/office/drawing/2014/main" id="{AA777A18-AAA8-0E38-1EAE-5BB4F964BEEB}"/>
              </a:ext>
            </a:extLst>
          </p:cNvPr>
          <p:cNvSpPr txBox="1">
            <a:spLocks/>
          </p:cNvSpPr>
          <p:nvPr/>
        </p:nvSpPr>
        <p:spPr>
          <a:xfrm>
            <a:off x="4498428" y="1825625"/>
            <a:ext cx="1913636" cy="77772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sz="4000" b="1"/>
              <a:t>誰かは</a:t>
            </a:r>
            <a:endParaRPr lang="en-US" altLang="ja-JP" sz="4000" b="1" dirty="0">
              <a:solidFill>
                <a:srgbClr val="FF0000"/>
              </a:solidFill>
            </a:endParaRPr>
          </a:p>
        </p:txBody>
      </p:sp>
    </p:spTree>
    <p:extLst>
      <p:ext uri="{BB962C8B-B14F-4D97-AF65-F5344CB8AC3E}">
        <p14:creationId xmlns:p14="http://schemas.microsoft.com/office/powerpoint/2010/main" val="38872271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5">
                                            <p:txEl>
                                              <p:pRg st="0" end="0"/>
                                            </p:txEl>
                                          </p:spTgt>
                                        </p:tgtEl>
                                        <p:attrNameLst>
                                          <p:attrName>style.visibility</p:attrName>
                                        </p:attrNameLst>
                                      </p:cBhvr>
                                      <p:to>
                                        <p:strVal val="visible"/>
                                      </p:to>
                                    </p:set>
                                    <p:anim calcmode="lin" valueType="num">
                                      <p:cBhvr additive="base">
                                        <p:cTn id="49"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5">
                                            <p:txEl>
                                              <p:pRg st="1" end="1"/>
                                            </p:txEl>
                                          </p:spTgt>
                                        </p:tgtEl>
                                        <p:attrNameLst>
                                          <p:attrName>style.visibility</p:attrName>
                                        </p:attrNameLst>
                                      </p:cBhvr>
                                      <p:to>
                                        <p:strVal val="visible"/>
                                      </p:to>
                                    </p:set>
                                    <p:anim calcmode="lin" valueType="num">
                                      <p:cBhvr additive="base">
                                        <p:cTn id="55"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5">
                                            <p:txEl>
                                              <p:pRg st="2" end="2"/>
                                            </p:txEl>
                                          </p:spTgt>
                                        </p:tgtEl>
                                        <p:attrNameLst>
                                          <p:attrName>style.visibility</p:attrName>
                                        </p:attrNameLst>
                                      </p:cBhvr>
                                      <p:to>
                                        <p:strVal val="visible"/>
                                      </p:to>
                                    </p:set>
                                    <p:anim calcmode="lin" valueType="num">
                                      <p:cBhvr additive="base">
                                        <p:cTn id="61"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5">
                                            <p:txEl>
                                              <p:pRg st="3" end="3"/>
                                            </p:txEl>
                                          </p:spTgt>
                                        </p:tgtEl>
                                        <p:attrNameLst>
                                          <p:attrName>style.visibility</p:attrName>
                                        </p:attrNameLst>
                                      </p:cBhvr>
                                      <p:to>
                                        <p:strVal val="visible"/>
                                      </p:to>
                                    </p:set>
                                    <p:anim calcmode="lin" valueType="num">
                                      <p:cBhvr additive="base">
                                        <p:cTn id="67"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5">
                                            <p:txEl>
                                              <p:pRg st="4" end="4"/>
                                            </p:txEl>
                                          </p:spTgt>
                                        </p:tgtEl>
                                        <p:attrNameLst>
                                          <p:attrName>style.visibility</p:attrName>
                                        </p:attrNameLst>
                                      </p:cBhvr>
                                      <p:to>
                                        <p:strVal val="visible"/>
                                      </p:to>
                                    </p:set>
                                    <p:anim calcmode="lin" valueType="num">
                                      <p:cBhvr additive="base">
                                        <p:cTn id="73"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nodeType="clickEffect">
                                  <p:stCondLst>
                                    <p:cond delay="0"/>
                                  </p:stCondLst>
                                  <p:childTnLst>
                                    <p:set>
                                      <p:cBhvr>
                                        <p:cTn id="78" dur="1" fill="hold">
                                          <p:stCondLst>
                                            <p:cond delay="0"/>
                                          </p:stCondLst>
                                        </p:cTn>
                                        <p:tgtEl>
                                          <p:spTgt spid="5">
                                            <p:txEl>
                                              <p:pRg st="5" end="5"/>
                                            </p:txEl>
                                          </p:spTgt>
                                        </p:tgtEl>
                                        <p:attrNameLst>
                                          <p:attrName>style.visibility</p:attrName>
                                        </p:attrNameLst>
                                      </p:cBhvr>
                                      <p:to>
                                        <p:strVal val="visible"/>
                                      </p:to>
                                    </p:set>
                                    <p:anim calcmode="lin" valueType="num">
                                      <p:cBhvr additive="base">
                                        <p:cTn id="79"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nodeType="clickEffect">
                                  <p:stCondLst>
                                    <p:cond delay="0"/>
                                  </p:stCondLst>
                                  <p:childTnLst>
                                    <p:set>
                                      <p:cBhvr>
                                        <p:cTn id="84" dur="1" fill="hold">
                                          <p:stCondLst>
                                            <p:cond delay="0"/>
                                          </p:stCondLst>
                                        </p:cTn>
                                        <p:tgtEl>
                                          <p:spTgt spid="5">
                                            <p:txEl>
                                              <p:pRg st="6" end="6"/>
                                            </p:txEl>
                                          </p:spTgt>
                                        </p:tgtEl>
                                        <p:attrNameLst>
                                          <p:attrName>style.visibility</p:attrName>
                                        </p:attrNameLst>
                                      </p:cBhvr>
                                      <p:to>
                                        <p:strVal val="visible"/>
                                      </p:to>
                                    </p:set>
                                    <p:anim calcmode="lin" valueType="num">
                                      <p:cBhvr additive="base">
                                        <p:cTn id="85"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nodeType="clickEffect">
                                  <p:stCondLst>
                                    <p:cond delay="0"/>
                                  </p:stCondLst>
                                  <p:childTnLst>
                                    <p:set>
                                      <p:cBhvr>
                                        <p:cTn id="90" dur="1" fill="hold">
                                          <p:stCondLst>
                                            <p:cond delay="0"/>
                                          </p:stCondLst>
                                        </p:cTn>
                                        <p:tgtEl>
                                          <p:spTgt spid="6">
                                            <p:txEl>
                                              <p:pRg st="0" end="0"/>
                                            </p:txEl>
                                          </p:spTgt>
                                        </p:tgtEl>
                                        <p:attrNameLst>
                                          <p:attrName>style.visibility</p:attrName>
                                        </p:attrNameLst>
                                      </p:cBhvr>
                                      <p:to>
                                        <p:strVal val="visible"/>
                                      </p:to>
                                    </p:set>
                                    <p:anim calcmode="lin" valueType="num">
                                      <p:cBhvr additive="base">
                                        <p:cTn id="91"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9A9EB8-CAE4-3773-3688-E4A529A07201}"/>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41B13FE1-E132-7FB3-6528-013140D1DC5D}"/>
              </a:ext>
            </a:extLst>
          </p:cNvPr>
          <p:cNvSpPr>
            <a:spLocks noGrp="1"/>
          </p:cNvSpPr>
          <p:nvPr>
            <p:ph type="title"/>
          </p:nvPr>
        </p:nvSpPr>
        <p:spPr/>
        <p:txBody>
          <a:bodyPr>
            <a:normAutofit/>
          </a:bodyPr>
          <a:lstStyle/>
          <a:p>
            <a:r>
              <a:rPr kumimoji="1" lang="en-US" altLang="ja-JP" b="1" dirty="0" err="1"/>
              <a:t>Lezione</a:t>
            </a:r>
            <a:r>
              <a:rPr kumimoji="1" lang="en-US" altLang="ja-JP" b="1" dirty="0"/>
              <a:t> </a:t>
            </a:r>
            <a:r>
              <a:rPr lang="en-US" altLang="ja-JP" b="1" dirty="0"/>
              <a:t>24</a:t>
            </a:r>
            <a:r>
              <a:rPr kumimoji="1" lang="en-US" altLang="ja-JP" b="1" dirty="0"/>
              <a:t>: Verbo </a:t>
            </a:r>
            <a:r>
              <a:rPr lang="en-US" altLang="ja-JP" b="1" dirty="0"/>
              <a:t>pi</a:t>
            </a:r>
            <a:r>
              <a:rPr kumimoji="1" lang="en-US" altLang="ja-JP" b="1" dirty="0"/>
              <a:t>acere </a:t>
            </a:r>
            <a:r>
              <a:rPr kumimoji="1" lang="ja-JP" altLang="en-US" b="1"/>
              <a:t>好む</a:t>
            </a:r>
            <a:br>
              <a:rPr kumimoji="1" lang="en-US" altLang="ja-JP" b="1" dirty="0"/>
            </a:br>
            <a:r>
              <a:rPr kumimoji="1" lang="ja-JP" altLang="en-US" b="1"/>
              <a:t>間接目的人称代名詞</a:t>
            </a:r>
            <a:endParaRPr kumimoji="1" lang="ja-JP" altLang="en-US" b="1" dirty="0"/>
          </a:p>
        </p:txBody>
      </p:sp>
      <p:sp>
        <p:nvSpPr>
          <p:cNvPr id="3" name="コンテンツ プレースホルダー 2">
            <a:extLst>
              <a:ext uri="{FF2B5EF4-FFF2-40B4-BE49-F238E27FC236}">
                <a16:creationId xmlns:a16="http://schemas.microsoft.com/office/drawing/2014/main" id="{A873E69C-FBA0-8120-7131-62807CCF6FFF}"/>
              </a:ext>
            </a:extLst>
          </p:cNvPr>
          <p:cNvSpPr>
            <a:spLocks noGrp="1"/>
          </p:cNvSpPr>
          <p:nvPr>
            <p:ph idx="1"/>
          </p:nvPr>
        </p:nvSpPr>
        <p:spPr>
          <a:xfrm>
            <a:off x="349927" y="1825625"/>
            <a:ext cx="3660228" cy="4351338"/>
          </a:xfrm>
        </p:spPr>
        <p:txBody>
          <a:bodyPr>
            <a:noAutofit/>
          </a:bodyPr>
          <a:lstStyle/>
          <a:p>
            <a:pPr marL="0" indent="0">
              <a:buNone/>
            </a:pPr>
            <a:r>
              <a:rPr kumimoji="1" lang="en-US" altLang="ja-JP" sz="4000" b="1" dirty="0"/>
              <a:t>Mi </a:t>
            </a:r>
          </a:p>
          <a:p>
            <a:pPr marL="0" indent="0">
              <a:buNone/>
            </a:pPr>
            <a:r>
              <a:rPr lang="en-US" altLang="ja-JP" sz="4000" b="1" dirty="0"/>
              <a:t>Ti</a:t>
            </a:r>
            <a:endParaRPr lang="en-US" altLang="ja-JP" sz="4000" b="1" dirty="0">
              <a:solidFill>
                <a:srgbClr val="FF0000"/>
              </a:solidFill>
            </a:endParaRPr>
          </a:p>
          <a:p>
            <a:pPr marL="0" indent="0">
              <a:buNone/>
            </a:pPr>
            <a:r>
              <a:rPr kumimoji="1" lang="en-US" altLang="ja-JP" sz="4000" b="1" dirty="0" err="1">
                <a:solidFill>
                  <a:srgbClr val="FF0000"/>
                </a:solidFill>
              </a:rPr>
              <a:t>Gli</a:t>
            </a:r>
            <a:endParaRPr kumimoji="1" lang="en-US" altLang="ja-JP" sz="4000" b="1" dirty="0">
              <a:solidFill>
                <a:srgbClr val="FF0000"/>
              </a:solidFill>
            </a:endParaRPr>
          </a:p>
          <a:p>
            <a:pPr marL="0" indent="0">
              <a:buNone/>
            </a:pPr>
            <a:r>
              <a:rPr lang="en-US" altLang="ja-JP" sz="4000" b="1" dirty="0">
                <a:solidFill>
                  <a:srgbClr val="FF0000"/>
                </a:solidFill>
              </a:rPr>
              <a:t>Le</a:t>
            </a:r>
            <a:endParaRPr kumimoji="1" lang="en-US" altLang="ja-JP" sz="4000" b="1" dirty="0">
              <a:solidFill>
                <a:srgbClr val="FF0000"/>
              </a:solidFill>
            </a:endParaRPr>
          </a:p>
          <a:p>
            <a:pPr marL="0" indent="0">
              <a:buNone/>
            </a:pPr>
            <a:r>
              <a:rPr lang="en-US" altLang="ja-JP" sz="4000" b="1" dirty="0"/>
              <a:t>Ci </a:t>
            </a:r>
          </a:p>
          <a:p>
            <a:pPr marL="0" indent="0">
              <a:buNone/>
            </a:pPr>
            <a:r>
              <a:rPr kumimoji="1" lang="en-US" altLang="ja-JP" sz="4000" b="1" dirty="0"/>
              <a:t>Vi</a:t>
            </a:r>
            <a:endParaRPr kumimoji="1" lang="en-US" altLang="ja-JP" sz="4000" b="1" dirty="0">
              <a:solidFill>
                <a:srgbClr val="FF0000"/>
              </a:solidFill>
            </a:endParaRPr>
          </a:p>
          <a:p>
            <a:pPr marL="0" indent="0">
              <a:buNone/>
            </a:pPr>
            <a:r>
              <a:rPr lang="en-US" altLang="ja-JP" sz="4000" b="1" dirty="0" err="1"/>
              <a:t>Gli</a:t>
            </a:r>
            <a:endParaRPr kumimoji="1" lang="en-US" altLang="ja-JP" sz="4000" b="1" dirty="0">
              <a:solidFill>
                <a:srgbClr val="FF0000"/>
              </a:solidFill>
            </a:endParaRPr>
          </a:p>
          <a:p>
            <a:pPr marL="0" indent="0">
              <a:buNone/>
            </a:pPr>
            <a:endParaRPr lang="en-US" altLang="ja-JP" sz="4000" b="1" dirty="0">
              <a:solidFill>
                <a:srgbClr val="FF0000"/>
              </a:solidFill>
            </a:endParaRPr>
          </a:p>
        </p:txBody>
      </p:sp>
      <p:sp>
        <p:nvSpPr>
          <p:cNvPr id="4" name="コンテンツ プレースホルダー 2">
            <a:extLst>
              <a:ext uri="{FF2B5EF4-FFF2-40B4-BE49-F238E27FC236}">
                <a16:creationId xmlns:a16="http://schemas.microsoft.com/office/drawing/2014/main" id="{B8212165-EC05-1B25-9603-CE16881A4369}"/>
              </a:ext>
            </a:extLst>
          </p:cNvPr>
          <p:cNvSpPr txBox="1">
            <a:spLocks/>
          </p:cNvSpPr>
          <p:nvPr/>
        </p:nvSpPr>
        <p:spPr>
          <a:xfrm>
            <a:off x="1371078" y="3338512"/>
            <a:ext cx="3660228" cy="132556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4000" dirty="0" err="1"/>
              <a:t>piac</a:t>
            </a:r>
            <a:r>
              <a:rPr lang="en-US" altLang="ja-JP" sz="4000" dirty="0" err="1">
                <a:solidFill>
                  <a:srgbClr val="00B0F0"/>
                </a:solidFill>
              </a:rPr>
              <a:t>e</a:t>
            </a:r>
            <a:r>
              <a:rPr lang="en-US" altLang="ja-JP" sz="4000" dirty="0"/>
              <a:t>/</a:t>
            </a:r>
          </a:p>
          <a:p>
            <a:pPr marL="0" indent="0">
              <a:buFont typeface="Arial" panose="020B0604020202020204" pitchFamily="34" charset="0"/>
              <a:buNone/>
            </a:pPr>
            <a:r>
              <a:rPr lang="en-US" altLang="ja-JP" sz="4000" dirty="0" err="1"/>
              <a:t>piac</a:t>
            </a:r>
            <a:r>
              <a:rPr lang="en-US" altLang="ja-JP" sz="4000" dirty="0" err="1">
                <a:solidFill>
                  <a:srgbClr val="00B0F0"/>
                </a:solidFill>
              </a:rPr>
              <a:t>ci</a:t>
            </a:r>
            <a:r>
              <a:rPr lang="en-US" altLang="ja-JP" sz="4000" dirty="0" err="1">
                <a:solidFill>
                  <a:srgbClr val="FF0000"/>
                </a:solidFill>
              </a:rPr>
              <a:t>ono</a:t>
            </a:r>
            <a:r>
              <a:rPr lang="en-US" altLang="ja-JP" sz="4000" dirty="0"/>
              <a:t>…</a:t>
            </a:r>
          </a:p>
          <a:p>
            <a:pPr marL="0" indent="0">
              <a:buFont typeface="Arial" panose="020B0604020202020204" pitchFamily="34" charset="0"/>
              <a:buNone/>
            </a:pPr>
            <a:endParaRPr lang="en-US" altLang="ja-JP" sz="4000" b="1" dirty="0">
              <a:solidFill>
                <a:srgbClr val="FF0000"/>
              </a:solidFill>
            </a:endParaRPr>
          </a:p>
        </p:txBody>
      </p:sp>
      <p:sp>
        <p:nvSpPr>
          <p:cNvPr id="5" name="コンテンツ プレースホルダー 2">
            <a:extLst>
              <a:ext uri="{FF2B5EF4-FFF2-40B4-BE49-F238E27FC236}">
                <a16:creationId xmlns:a16="http://schemas.microsoft.com/office/drawing/2014/main" id="{B27A53E3-58CA-7A03-A85A-2DE9EB93D722}"/>
              </a:ext>
            </a:extLst>
          </p:cNvPr>
          <p:cNvSpPr txBox="1">
            <a:spLocks/>
          </p:cNvSpPr>
          <p:nvPr/>
        </p:nvSpPr>
        <p:spPr>
          <a:xfrm>
            <a:off x="6239764" y="1825625"/>
            <a:ext cx="6278617"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sz="4000"/>
              <a:t>私は</a:t>
            </a:r>
            <a:r>
              <a:rPr lang="en-US" altLang="ja-JP" sz="4000" dirty="0"/>
              <a:t>N</a:t>
            </a:r>
            <a:r>
              <a:rPr lang="ja-JP" altLang="en-US" sz="4000"/>
              <a:t>・するのが好き</a:t>
            </a:r>
            <a:endParaRPr lang="en-US" altLang="ja-JP" sz="4000" dirty="0">
              <a:solidFill>
                <a:srgbClr val="FF0000"/>
              </a:solidFill>
            </a:endParaRPr>
          </a:p>
          <a:p>
            <a:pPr marL="0" indent="0">
              <a:buNone/>
            </a:pPr>
            <a:r>
              <a:rPr lang="ja-JP" altLang="en-US" sz="4000"/>
              <a:t>君は</a:t>
            </a:r>
            <a:r>
              <a:rPr lang="en-US" altLang="ja-JP" sz="4000" dirty="0"/>
              <a:t>N</a:t>
            </a:r>
            <a:r>
              <a:rPr lang="ja-JP" altLang="en-US" sz="4000"/>
              <a:t>・するのが好き</a:t>
            </a:r>
            <a:endParaRPr lang="en-US" altLang="ja-JP" sz="4000" dirty="0">
              <a:solidFill>
                <a:srgbClr val="FF0000"/>
              </a:solidFill>
            </a:endParaRPr>
          </a:p>
          <a:p>
            <a:pPr marL="0" indent="0">
              <a:buNone/>
            </a:pPr>
            <a:r>
              <a:rPr lang="ja-JP" altLang="en-US" sz="4000"/>
              <a:t>彼は</a:t>
            </a:r>
            <a:r>
              <a:rPr lang="en-US" altLang="ja-JP" sz="4000" dirty="0"/>
              <a:t>N</a:t>
            </a:r>
            <a:r>
              <a:rPr lang="ja-JP" altLang="en-US" sz="4000"/>
              <a:t>・するのが好き</a:t>
            </a:r>
            <a:endParaRPr lang="en-US" altLang="ja-JP" sz="4000" dirty="0"/>
          </a:p>
          <a:p>
            <a:pPr marL="0" indent="0">
              <a:buNone/>
            </a:pPr>
            <a:r>
              <a:rPr lang="ja-JP" altLang="en-US" sz="4000"/>
              <a:t>彼女は</a:t>
            </a:r>
            <a:r>
              <a:rPr lang="en-US" altLang="ja-JP" sz="4000" dirty="0"/>
              <a:t>N</a:t>
            </a:r>
            <a:r>
              <a:rPr lang="ja-JP" altLang="en-US" sz="4000"/>
              <a:t>・するのが好き</a:t>
            </a:r>
            <a:endParaRPr lang="en-US" altLang="ja-JP" sz="4000" dirty="0"/>
          </a:p>
          <a:p>
            <a:pPr marL="0" indent="0">
              <a:buNone/>
            </a:pPr>
            <a:r>
              <a:rPr lang="ja-JP" altLang="en-US" sz="4000"/>
              <a:t>私たちは</a:t>
            </a:r>
            <a:r>
              <a:rPr lang="en-US" altLang="ja-JP" sz="4000" dirty="0"/>
              <a:t>N</a:t>
            </a:r>
            <a:r>
              <a:rPr lang="ja-JP" altLang="en-US" sz="4000"/>
              <a:t>・するのが好き</a:t>
            </a:r>
            <a:endParaRPr lang="en-US" altLang="ja-JP" sz="4000" dirty="0"/>
          </a:p>
          <a:p>
            <a:pPr marL="0" indent="0">
              <a:buNone/>
            </a:pPr>
            <a:r>
              <a:rPr lang="ja-JP" altLang="en-US" sz="4000"/>
              <a:t>君たちは</a:t>
            </a:r>
            <a:r>
              <a:rPr lang="en-US" altLang="ja-JP" sz="4000" dirty="0"/>
              <a:t>N</a:t>
            </a:r>
            <a:r>
              <a:rPr lang="ja-JP" altLang="en-US" sz="4000"/>
              <a:t>・するのが好き</a:t>
            </a:r>
            <a:endParaRPr lang="en-US" altLang="ja-JP" sz="4000" dirty="0"/>
          </a:p>
          <a:p>
            <a:pPr marL="0" indent="0">
              <a:buNone/>
            </a:pPr>
            <a:r>
              <a:rPr lang="ja-JP" altLang="en-US" sz="4000"/>
              <a:t>彼らは</a:t>
            </a:r>
            <a:r>
              <a:rPr lang="en-US" altLang="ja-JP" sz="4000" dirty="0"/>
              <a:t>N</a:t>
            </a:r>
            <a:r>
              <a:rPr lang="ja-JP" altLang="en-US" sz="4000"/>
              <a:t>・するのが好き</a:t>
            </a:r>
            <a:endParaRPr lang="en-US" altLang="ja-JP" sz="4000" dirty="0">
              <a:solidFill>
                <a:srgbClr val="FF0000"/>
              </a:solidFill>
            </a:endParaRPr>
          </a:p>
        </p:txBody>
      </p:sp>
      <p:sp>
        <p:nvSpPr>
          <p:cNvPr id="6" name="コンテンツ プレースホルダー 2">
            <a:extLst>
              <a:ext uri="{FF2B5EF4-FFF2-40B4-BE49-F238E27FC236}">
                <a16:creationId xmlns:a16="http://schemas.microsoft.com/office/drawing/2014/main" id="{0AA5B417-14F5-D9B4-09F1-153B8E46BEEC}"/>
              </a:ext>
            </a:extLst>
          </p:cNvPr>
          <p:cNvSpPr txBox="1">
            <a:spLocks/>
          </p:cNvSpPr>
          <p:nvPr/>
        </p:nvSpPr>
        <p:spPr>
          <a:xfrm>
            <a:off x="4410417" y="2246049"/>
            <a:ext cx="2332678" cy="413699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sz="2000"/>
              <a:t>単数な物・動作</a:t>
            </a:r>
            <a:endParaRPr lang="en-US" altLang="ja-JP" sz="2000" dirty="0"/>
          </a:p>
          <a:p>
            <a:pPr marL="0" indent="0">
              <a:buFont typeface="Arial" panose="020B0604020202020204" pitchFamily="34" charset="0"/>
              <a:buNone/>
            </a:pPr>
            <a:endParaRPr lang="en-US" altLang="ja-JP" sz="4000" dirty="0"/>
          </a:p>
          <a:p>
            <a:pPr marL="0" indent="0">
              <a:buFont typeface="Arial" panose="020B0604020202020204" pitchFamily="34" charset="0"/>
              <a:buNone/>
            </a:pPr>
            <a:endParaRPr lang="en-US" altLang="ja-JP" sz="2000" dirty="0"/>
          </a:p>
          <a:p>
            <a:pPr marL="0" indent="0">
              <a:buFont typeface="Arial" panose="020B0604020202020204" pitchFamily="34" charset="0"/>
              <a:buNone/>
            </a:pPr>
            <a:r>
              <a:rPr lang="ja-JP" altLang="en-US" sz="4000"/>
              <a:t>名詞・</a:t>
            </a:r>
            <a:endParaRPr lang="en-US" altLang="ja-JP" sz="4000" dirty="0"/>
          </a:p>
          <a:p>
            <a:pPr marL="0" indent="0">
              <a:buFont typeface="Arial" panose="020B0604020202020204" pitchFamily="34" charset="0"/>
              <a:buNone/>
            </a:pPr>
            <a:r>
              <a:rPr lang="ja-JP" altLang="en-US" sz="4000"/>
              <a:t>動詞</a:t>
            </a:r>
            <a:endParaRPr lang="en-US" altLang="ja-JP" sz="4000" dirty="0"/>
          </a:p>
          <a:p>
            <a:pPr marL="0" indent="0">
              <a:buFont typeface="Arial" panose="020B0604020202020204" pitchFamily="34" charset="0"/>
              <a:buNone/>
            </a:pPr>
            <a:endParaRPr lang="en-US" altLang="ja-JP" sz="4000" dirty="0"/>
          </a:p>
          <a:p>
            <a:pPr marL="0" indent="0">
              <a:buFont typeface="Arial" panose="020B0604020202020204" pitchFamily="34" charset="0"/>
              <a:buNone/>
            </a:pPr>
            <a:r>
              <a:rPr lang="ja-JP" altLang="en-US" sz="2000"/>
              <a:t>複数な物</a:t>
            </a:r>
            <a:endParaRPr lang="en-US" altLang="ja-JP" sz="2000" dirty="0"/>
          </a:p>
        </p:txBody>
      </p:sp>
      <p:cxnSp>
        <p:nvCxnSpPr>
          <p:cNvPr id="8" name="直線矢印コネクタ 7">
            <a:extLst>
              <a:ext uri="{FF2B5EF4-FFF2-40B4-BE49-F238E27FC236}">
                <a16:creationId xmlns:a16="http://schemas.microsoft.com/office/drawing/2014/main" id="{CEB7D0A3-7FBF-6DD4-D89C-AD20F4AEDB4B}"/>
              </a:ext>
            </a:extLst>
          </p:cNvPr>
          <p:cNvCxnSpPr>
            <a:stCxn id="4" idx="2"/>
          </p:cNvCxnSpPr>
          <p:nvPr/>
        </p:nvCxnSpPr>
        <p:spPr>
          <a:xfrm>
            <a:off x="3201192" y="4664075"/>
            <a:ext cx="1139983" cy="90222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9" name="直線矢印コネクタ 8">
            <a:extLst>
              <a:ext uri="{FF2B5EF4-FFF2-40B4-BE49-F238E27FC236}">
                <a16:creationId xmlns:a16="http://schemas.microsoft.com/office/drawing/2014/main" id="{CBDD33F8-D64E-90B3-F0F4-87996179C1C4}"/>
              </a:ext>
            </a:extLst>
          </p:cNvPr>
          <p:cNvCxnSpPr>
            <a:cxnSpLocks/>
          </p:cNvCxnSpPr>
          <p:nvPr/>
        </p:nvCxnSpPr>
        <p:spPr>
          <a:xfrm flipV="1">
            <a:off x="3201192" y="2436288"/>
            <a:ext cx="1139983" cy="848328"/>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140723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anim calcmode="lin" valueType="num">
                                      <p:cBhvr additive="base">
                                        <p:cTn id="19"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
                                            <p:txEl>
                                              <p:pRg st="1" end="1"/>
                                            </p:txEl>
                                          </p:spTgt>
                                        </p:tgtEl>
                                        <p:attrNameLst>
                                          <p:attrName>style.visibility</p:attrName>
                                        </p:attrNameLst>
                                      </p:cBhvr>
                                      <p:to>
                                        <p:strVal val="visible"/>
                                      </p:to>
                                    </p:set>
                                    <p:anim calcmode="lin" valueType="num">
                                      <p:cBhvr additive="base">
                                        <p:cTn id="25"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5">
                                            <p:txEl>
                                              <p:pRg st="2" end="2"/>
                                            </p:txEl>
                                          </p:spTgt>
                                        </p:tgtEl>
                                        <p:attrNameLst>
                                          <p:attrName>style.visibility</p:attrName>
                                        </p:attrNameLst>
                                      </p:cBhvr>
                                      <p:to>
                                        <p:strVal val="visible"/>
                                      </p:to>
                                    </p:set>
                                    <p:anim calcmode="lin" valueType="num">
                                      <p:cBhvr additive="base">
                                        <p:cTn id="31"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5">
                                            <p:txEl>
                                              <p:pRg st="3" end="3"/>
                                            </p:txEl>
                                          </p:spTgt>
                                        </p:tgtEl>
                                        <p:attrNameLst>
                                          <p:attrName>style.visibility</p:attrName>
                                        </p:attrNameLst>
                                      </p:cBhvr>
                                      <p:to>
                                        <p:strVal val="visible"/>
                                      </p:to>
                                    </p:set>
                                    <p:anim calcmode="lin" valueType="num">
                                      <p:cBhvr additive="base">
                                        <p:cTn id="37"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5">
                                            <p:txEl>
                                              <p:pRg st="4" end="4"/>
                                            </p:txEl>
                                          </p:spTgt>
                                        </p:tgtEl>
                                        <p:attrNameLst>
                                          <p:attrName>style.visibility</p:attrName>
                                        </p:attrNameLst>
                                      </p:cBhvr>
                                      <p:to>
                                        <p:strVal val="visible"/>
                                      </p:to>
                                    </p:set>
                                    <p:anim calcmode="lin" valueType="num">
                                      <p:cBhvr additive="base">
                                        <p:cTn id="43"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5">
                                            <p:txEl>
                                              <p:pRg st="5" end="5"/>
                                            </p:txEl>
                                          </p:spTgt>
                                        </p:tgtEl>
                                        <p:attrNameLst>
                                          <p:attrName>style.visibility</p:attrName>
                                        </p:attrNameLst>
                                      </p:cBhvr>
                                      <p:to>
                                        <p:strVal val="visible"/>
                                      </p:to>
                                    </p:set>
                                    <p:anim calcmode="lin" valueType="num">
                                      <p:cBhvr additive="base">
                                        <p:cTn id="49"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5">
                                            <p:txEl>
                                              <p:pRg st="6" end="6"/>
                                            </p:txEl>
                                          </p:spTgt>
                                        </p:tgtEl>
                                        <p:attrNameLst>
                                          <p:attrName>style.visibility</p:attrName>
                                        </p:attrNameLst>
                                      </p:cBhvr>
                                      <p:to>
                                        <p:strVal val="visible"/>
                                      </p:to>
                                    </p:set>
                                    <p:anim calcmode="lin" valueType="num">
                                      <p:cBhvr additive="base">
                                        <p:cTn id="55"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6">
                                            <p:txEl>
                                              <p:pRg st="3" end="3"/>
                                            </p:txEl>
                                          </p:spTgt>
                                        </p:tgtEl>
                                        <p:attrNameLst>
                                          <p:attrName>style.visibility</p:attrName>
                                        </p:attrNameLst>
                                      </p:cBhvr>
                                      <p:to>
                                        <p:strVal val="visible"/>
                                      </p:to>
                                    </p:set>
                                    <p:anim calcmode="lin" valueType="num">
                                      <p:cBhvr additive="base">
                                        <p:cTn id="61"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6">
                                            <p:txEl>
                                              <p:pRg st="0" end="0"/>
                                            </p:txEl>
                                          </p:spTgt>
                                        </p:tgtEl>
                                        <p:attrNameLst>
                                          <p:attrName>style.visibility</p:attrName>
                                        </p:attrNameLst>
                                      </p:cBhvr>
                                      <p:to>
                                        <p:strVal val="visible"/>
                                      </p:to>
                                    </p:set>
                                    <p:anim calcmode="lin" valueType="num">
                                      <p:cBhvr additive="base">
                                        <p:cTn id="6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6">
                                            <p:txEl>
                                              <p:pRg st="4" end="4"/>
                                            </p:txEl>
                                          </p:spTgt>
                                        </p:tgtEl>
                                        <p:attrNameLst>
                                          <p:attrName>style.visibility</p:attrName>
                                        </p:attrNameLst>
                                      </p:cBhvr>
                                      <p:to>
                                        <p:strVal val="visible"/>
                                      </p:to>
                                    </p:set>
                                    <p:anim calcmode="lin" valueType="num">
                                      <p:cBhvr additive="base">
                                        <p:cTn id="73"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nodeType="clickEffect">
                                  <p:stCondLst>
                                    <p:cond delay="0"/>
                                  </p:stCondLst>
                                  <p:childTnLst>
                                    <p:set>
                                      <p:cBhvr>
                                        <p:cTn id="78" dur="1" fill="hold">
                                          <p:stCondLst>
                                            <p:cond delay="0"/>
                                          </p:stCondLst>
                                        </p:cTn>
                                        <p:tgtEl>
                                          <p:spTgt spid="6">
                                            <p:txEl>
                                              <p:pRg st="6" end="6"/>
                                            </p:txEl>
                                          </p:spTgt>
                                        </p:tgtEl>
                                        <p:attrNameLst>
                                          <p:attrName>style.visibility</p:attrName>
                                        </p:attrNameLst>
                                      </p:cBhvr>
                                      <p:to>
                                        <p:strVal val="visible"/>
                                      </p:to>
                                    </p:set>
                                    <p:anim calcmode="lin" valueType="num">
                                      <p:cBhvr additive="base">
                                        <p:cTn id="79"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8093F5-0E8F-0F80-5BE6-F50A5EA6A55F}"/>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4A3CC597-A774-5F27-91CA-6F851E8BE601}"/>
              </a:ext>
            </a:extLst>
          </p:cNvPr>
          <p:cNvSpPr>
            <a:spLocks noGrp="1"/>
          </p:cNvSpPr>
          <p:nvPr>
            <p:ph type="title"/>
          </p:nvPr>
        </p:nvSpPr>
        <p:spPr/>
        <p:txBody>
          <a:bodyPr>
            <a:normAutofit/>
          </a:bodyPr>
          <a:lstStyle/>
          <a:p>
            <a:r>
              <a:rPr kumimoji="1" lang="en-US" altLang="ja-JP" b="1" dirty="0" err="1"/>
              <a:t>Lezione</a:t>
            </a:r>
            <a:r>
              <a:rPr kumimoji="1" lang="en-US" altLang="ja-JP" b="1" dirty="0"/>
              <a:t> </a:t>
            </a:r>
            <a:r>
              <a:rPr lang="en-US" altLang="ja-JP" b="1" dirty="0"/>
              <a:t>24</a:t>
            </a:r>
            <a:r>
              <a:rPr kumimoji="1" lang="en-US" altLang="ja-JP" b="1" dirty="0"/>
              <a:t>: Verbo </a:t>
            </a:r>
            <a:r>
              <a:rPr lang="en-US" altLang="ja-JP" b="1" dirty="0" err="1"/>
              <a:t>pi</a:t>
            </a:r>
            <a:r>
              <a:rPr kumimoji="1" lang="en-US" altLang="ja-JP" b="1" dirty="0" err="1"/>
              <a:t>acersi</a:t>
            </a:r>
            <a:r>
              <a:rPr kumimoji="1" lang="en-US" altLang="ja-JP" b="1" dirty="0"/>
              <a:t> </a:t>
            </a:r>
            <a:r>
              <a:rPr kumimoji="1" lang="ja-JP" altLang="en-US" b="1"/>
              <a:t>自分が好き（</a:t>
            </a:r>
            <a:r>
              <a:rPr kumimoji="1" lang="en-US" altLang="ja-JP" b="1" dirty="0"/>
              <a:t>verbo </a:t>
            </a:r>
            <a:r>
              <a:rPr kumimoji="1" lang="en-US" altLang="ja-JP" b="1" dirty="0" err="1"/>
              <a:t>riflessivo</a:t>
            </a:r>
            <a:r>
              <a:rPr kumimoji="1" lang="ja-JP" altLang="en-US" b="1"/>
              <a:t>再帰動詞）再帰代名詞</a:t>
            </a:r>
            <a:endParaRPr kumimoji="1" lang="ja-JP" altLang="en-US" b="1" dirty="0"/>
          </a:p>
        </p:txBody>
      </p:sp>
      <p:sp>
        <p:nvSpPr>
          <p:cNvPr id="3" name="コンテンツ プレースホルダー 2">
            <a:extLst>
              <a:ext uri="{FF2B5EF4-FFF2-40B4-BE49-F238E27FC236}">
                <a16:creationId xmlns:a16="http://schemas.microsoft.com/office/drawing/2014/main" id="{86899219-D815-42F5-A014-5C0CCCE193B2}"/>
              </a:ext>
            </a:extLst>
          </p:cNvPr>
          <p:cNvSpPr>
            <a:spLocks noGrp="1"/>
          </p:cNvSpPr>
          <p:nvPr>
            <p:ph idx="1"/>
          </p:nvPr>
        </p:nvSpPr>
        <p:spPr>
          <a:xfrm>
            <a:off x="838200" y="1825625"/>
            <a:ext cx="3660228" cy="4351338"/>
          </a:xfrm>
        </p:spPr>
        <p:txBody>
          <a:bodyPr>
            <a:noAutofit/>
          </a:bodyPr>
          <a:lstStyle/>
          <a:p>
            <a:pPr marL="0" indent="0">
              <a:buNone/>
            </a:pPr>
            <a:r>
              <a:rPr kumimoji="1" lang="en-US" altLang="ja-JP" sz="4000" b="1" dirty="0"/>
              <a:t>Mi </a:t>
            </a:r>
          </a:p>
          <a:p>
            <a:pPr marL="0" indent="0">
              <a:buNone/>
            </a:pPr>
            <a:r>
              <a:rPr lang="en-US" altLang="ja-JP" sz="4000" b="1" dirty="0"/>
              <a:t>Ti</a:t>
            </a:r>
            <a:endParaRPr lang="en-US" altLang="ja-JP" sz="4000" b="1" dirty="0">
              <a:solidFill>
                <a:srgbClr val="FF0000"/>
              </a:solidFill>
            </a:endParaRPr>
          </a:p>
          <a:p>
            <a:pPr marL="0" indent="0">
              <a:buNone/>
            </a:pPr>
            <a:r>
              <a:rPr kumimoji="1" lang="en-US" altLang="ja-JP" sz="4000" b="1" dirty="0"/>
              <a:t>Si</a:t>
            </a:r>
            <a:endParaRPr lang="en-US" altLang="ja-JP" sz="4000" b="1" dirty="0">
              <a:solidFill>
                <a:srgbClr val="FF0000"/>
              </a:solidFill>
            </a:endParaRPr>
          </a:p>
          <a:p>
            <a:pPr marL="0" indent="0">
              <a:buNone/>
            </a:pPr>
            <a:r>
              <a:rPr lang="en-US" altLang="ja-JP" sz="4000" b="1" dirty="0"/>
              <a:t>Si</a:t>
            </a:r>
            <a:endParaRPr kumimoji="1" lang="en-US" altLang="ja-JP" sz="4000" b="1" dirty="0">
              <a:solidFill>
                <a:srgbClr val="FF0000"/>
              </a:solidFill>
            </a:endParaRPr>
          </a:p>
          <a:p>
            <a:pPr marL="0" indent="0">
              <a:buNone/>
            </a:pPr>
            <a:r>
              <a:rPr lang="en-US" altLang="ja-JP" sz="4000" b="1" dirty="0"/>
              <a:t>Ci </a:t>
            </a:r>
          </a:p>
          <a:p>
            <a:pPr marL="0" indent="0">
              <a:buNone/>
            </a:pPr>
            <a:r>
              <a:rPr kumimoji="1" lang="en-US" altLang="ja-JP" sz="4000" b="1" dirty="0"/>
              <a:t>Vi</a:t>
            </a:r>
            <a:endParaRPr kumimoji="1" lang="en-US" altLang="ja-JP" sz="4000" b="1" dirty="0">
              <a:solidFill>
                <a:srgbClr val="FF0000"/>
              </a:solidFill>
            </a:endParaRPr>
          </a:p>
          <a:p>
            <a:pPr marL="0" indent="0">
              <a:buNone/>
            </a:pPr>
            <a:r>
              <a:rPr lang="en-US" altLang="ja-JP" sz="4000" b="1" dirty="0"/>
              <a:t>Si</a:t>
            </a:r>
            <a:endParaRPr kumimoji="1" lang="en-US" altLang="ja-JP" sz="4000" b="1" dirty="0">
              <a:solidFill>
                <a:srgbClr val="FF0000"/>
              </a:solidFill>
            </a:endParaRPr>
          </a:p>
          <a:p>
            <a:pPr marL="0" indent="0">
              <a:buNone/>
            </a:pPr>
            <a:endParaRPr lang="en-US" altLang="ja-JP" sz="4000" b="1" dirty="0">
              <a:solidFill>
                <a:srgbClr val="FF0000"/>
              </a:solidFill>
            </a:endParaRPr>
          </a:p>
        </p:txBody>
      </p:sp>
      <p:sp>
        <p:nvSpPr>
          <p:cNvPr id="4" name="コンテンツ プレースホルダー 2">
            <a:extLst>
              <a:ext uri="{FF2B5EF4-FFF2-40B4-BE49-F238E27FC236}">
                <a16:creationId xmlns:a16="http://schemas.microsoft.com/office/drawing/2014/main" id="{9AF99EFA-FAE9-B2BC-7EC8-0992817085A3}"/>
              </a:ext>
            </a:extLst>
          </p:cNvPr>
          <p:cNvSpPr txBox="1">
            <a:spLocks/>
          </p:cNvSpPr>
          <p:nvPr/>
        </p:nvSpPr>
        <p:spPr>
          <a:xfrm>
            <a:off x="2140203" y="1825625"/>
            <a:ext cx="3660228"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4000" dirty="0" err="1"/>
              <a:t>piac</a:t>
            </a:r>
            <a:r>
              <a:rPr lang="en-US" altLang="ja-JP" sz="4000" dirty="0" err="1">
                <a:solidFill>
                  <a:srgbClr val="00B0F0"/>
                </a:solidFill>
              </a:rPr>
              <a:t>ci</a:t>
            </a:r>
            <a:r>
              <a:rPr lang="en-US" altLang="ja-JP" sz="4000" dirty="0" err="1">
                <a:solidFill>
                  <a:srgbClr val="FF0000"/>
                </a:solidFill>
              </a:rPr>
              <a:t>o</a:t>
            </a:r>
            <a:endParaRPr lang="en-US" altLang="ja-JP" sz="4000" dirty="0">
              <a:solidFill>
                <a:srgbClr val="FF0000"/>
              </a:solidFill>
            </a:endParaRPr>
          </a:p>
          <a:p>
            <a:pPr marL="0" indent="0">
              <a:buFont typeface="Arial" panose="020B0604020202020204" pitchFamily="34" charset="0"/>
              <a:buNone/>
            </a:pPr>
            <a:r>
              <a:rPr lang="en-US" altLang="ja-JP" sz="4000" dirty="0" err="1"/>
              <a:t>piac</a:t>
            </a:r>
            <a:r>
              <a:rPr lang="en-US" altLang="ja-JP" sz="4000" dirty="0" err="1">
                <a:solidFill>
                  <a:srgbClr val="FF0000"/>
                </a:solidFill>
              </a:rPr>
              <a:t>i</a:t>
            </a:r>
            <a:endParaRPr lang="en-US" altLang="ja-JP" sz="4000" dirty="0">
              <a:solidFill>
                <a:srgbClr val="FF0000"/>
              </a:solidFill>
            </a:endParaRPr>
          </a:p>
          <a:p>
            <a:pPr marL="0" indent="0">
              <a:buFont typeface="Arial" panose="020B0604020202020204" pitchFamily="34" charset="0"/>
              <a:buNone/>
            </a:pPr>
            <a:r>
              <a:rPr lang="en-US" altLang="ja-JP" sz="4000" dirty="0" err="1"/>
              <a:t>piac</a:t>
            </a:r>
            <a:r>
              <a:rPr lang="en-US" altLang="ja-JP" sz="4000" dirty="0" err="1">
                <a:solidFill>
                  <a:srgbClr val="FF0000"/>
                </a:solidFill>
              </a:rPr>
              <a:t>e</a:t>
            </a:r>
            <a:endParaRPr lang="en-US" altLang="ja-JP" sz="4000" dirty="0">
              <a:solidFill>
                <a:srgbClr val="FF0000"/>
              </a:solidFill>
            </a:endParaRPr>
          </a:p>
          <a:p>
            <a:pPr marL="0" indent="0">
              <a:buFont typeface="Arial" panose="020B0604020202020204" pitchFamily="34" charset="0"/>
              <a:buNone/>
            </a:pPr>
            <a:r>
              <a:rPr lang="en-US" altLang="ja-JP" sz="4000" dirty="0" err="1"/>
              <a:t>piac</a:t>
            </a:r>
            <a:r>
              <a:rPr lang="en-US" altLang="ja-JP" sz="4000" dirty="0" err="1">
                <a:solidFill>
                  <a:srgbClr val="FF0000"/>
                </a:solidFill>
              </a:rPr>
              <a:t>e</a:t>
            </a:r>
            <a:endParaRPr lang="en-US" altLang="ja-JP" sz="4000" dirty="0">
              <a:solidFill>
                <a:srgbClr val="FF0000"/>
              </a:solidFill>
            </a:endParaRPr>
          </a:p>
          <a:p>
            <a:pPr marL="0" indent="0">
              <a:buFont typeface="Arial" panose="020B0604020202020204" pitchFamily="34" charset="0"/>
              <a:buNone/>
            </a:pPr>
            <a:r>
              <a:rPr lang="en-US" altLang="ja-JP" sz="4000" dirty="0" err="1"/>
              <a:t>piac</a:t>
            </a:r>
            <a:r>
              <a:rPr lang="en-US" altLang="ja-JP" sz="4000" dirty="0" err="1">
                <a:solidFill>
                  <a:srgbClr val="00B0F0"/>
                </a:solidFill>
              </a:rPr>
              <a:t>c</a:t>
            </a:r>
            <a:r>
              <a:rPr lang="en-US" altLang="ja-JP" sz="4000" dirty="0" err="1">
                <a:solidFill>
                  <a:srgbClr val="FF0000"/>
                </a:solidFill>
              </a:rPr>
              <a:t>iamo</a:t>
            </a:r>
            <a:endParaRPr lang="en-US" altLang="ja-JP" sz="4000" dirty="0">
              <a:solidFill>
                <a:srgbClr val="FF0000"/>
              </a:solidFill>
            </a:endParaRPr>
          </a:p>
          <a:p>
            <a:pPr marL="0" indent="0">
              <a:buFont typeface="Arial" panose="020B0604020202020204" pitchFamily="34" charset="0"/>
              <a:buNone/>
            </a:pPr>
            <a:r>
              <a:rPr lang="en-US" altLang="ja-JP" sz="4000" dirty="0" err="1"/>
              <a:t>piac</a:t>
            </a:r>
            <a:r>
              <a:rPr lang="en-US" altLang="ja-JP" sz="4000" dirty="0" err="1">
                <a:solidFill>
                  <a:srgbClr val="FF0000"/>
                </a:solidFill>
              </a:rPr>
              <a:t>ete</a:t>
            </a:r>
            <a:endParaRPr lang="en-US" altLang="ja-JP" sz="4000" dirty="0">
              <a:solidFill>
                <a:srgbClr val="FF0000"/>
              </a:solidFill>
            </a:endParaRPr>
          </a:p>
          <a:p>
            <a:pPr marL="0" indent="0">
              <a:buFont typeface="Arial" panose="020B0604020202020204" pitchFamily="34" charset="0"/>
              <a:buNone/>
            </a:pPr>
            <a:r>
              <a:rPr lang="en-US" altLang="ja-JP" sz="4000" dirty="0" err="1"/>
              <a:t>piac</a:t>
            </a:r>
            <a:r>
              <a:rPr lang="en-US" altLang="ja-JP" sz="4000" dirty="0" err="1">
                <a:solidFill>
                  <a:srgbClr val="00B0F0"/>
                </a:solidFill>
              </a:rPr>
              <a:t>ci</a:t>
            </a:r>
            <a:r>
              <a:rPr lang="en-US" altLang="ja-JP" sz="4000" dirty="0" err="1">
                <a:solidFill>
                  <a:srgbClr val="FF0000"/>
                </a:solidFill>
              </a:rPr>
              <a:t>ono</a:t>
            </a:r>
            <a:endParaRPr lang="en-US" altLang="ja-JP" sz="4000" dirty="0">
              <a:solidFill>
                <a:srgbClr val="FF0000"/>
              </a:solidFill>
            </a:endParaRPr>
          </a:p>
          <a:p>
            <a:pPr marL="0" indent="0">
              <a:buFont typeface="Arial" panose="020B0604020202020204" pitchFamily="34" charset="0"/>
              <a:buNone/>
            </a:pPr>
            <a:endParaRPr lang="en-US" altLang="ja-JP" sz="4000" b="1" dirty="0">
              <a:solidFill>
                <a:srgbClr val="FF0000"/>
              </a:solidFill>
            </a:endParaRPr>
          </a:p>
        </p:txBody>
      </p:sp>
      <p:sp>
        <p:nvSpPr>
          <p:cNvPr id="5" name="コンテンツ プレースホルダー 2">
            <a:extLst>
              <a:ext uri="{FF2B5EF4-FFF2-40B4-BE49-F238E27FC236}">
                <a16:creationId xmlns:a16="http://schemas.microsoft.com/office/drawing/2014/main" id="{148EC5F5-540A-600D-D9B7-AD7D93AF5895}"/>
              </a:ext>
            </a:extLst>
          </p:cNvPr>
          <p:cNvSpPr txBox="1">
            <a:spLocks/>
          </p:cNvSpPr>
          <p:nvPr/>
        </p:nvSpPr>
        <p:spPr>
          <a:xfrm>
            <a:off x="7224027" y="1825625"/>
            <a:ext cx="5871616"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sz="4000"/>
              <a:t>私のことが好き</a:t>
            </a:r>
            <a:endParaRPr lang="en-US" altLang="ja-JP" sz="4000" dirty="0">
              <a:solidFill>
                <a:srgbClr val="FF0000"/>
              </a:solidFill>
            </a:endParaRPr>
          </a:p>
          <a:p>
            <a:pPr marL="0" indent="0">
              <a:buFont typeface="Arial" panose="020B0604020202020204" pitchFamily="34" charset="0"/>
              <a:buNone/>
            </a:pPr>
            <a:r>
              <a:rPr lang="ja-JP" altLang="en-US" sz="4000"/>
              <a:t>君のことが好き</a:t>
            </a:r>
            <a:endParaRPr lang="en-US" altLang="ja-JP" sz="4000" dirty="0">
              <a:solidFill>
                <a:srgbClr val="FF0000"/>
              </a:solidFill>
            </a:endParaRPr>
          </a:p>
          <a:p>
            <a:pPr marL="0" indent="0">
              <a:buFont typeface="Arial" panose="020B0604020202020204" pitchFamily="34" charset="0"/>
              <a:buNone/>
            </a:pPr>
            <a:r>
              <a:rPr lang="ja-JP" altLang="en-US" sz="4000"/>
              <a:t>彼のことが好き</a:t>
            </a:r>
            <a:endParaRPr lang="en-US" altLang="ja-JP" sz="4000" dirty="0"/>
          </a:p>
          <a:p>
            <a:pPr marL="0" indent="0">
              <a:buFont typeface="Arial" panose="020B0604020202020204" pitchFamily="34" charset="0"/>
              <a:buNone/>
            </a:pPr>
            <a:r>
              <a:rPr lang="ja-JP" altLang="en-US" sz="4000"/>
              <a:t>彼女のことが好き</a:t>
            </a:r>
            <a:endParaRPr lang="en-US" altLang="ja-JP" sz="4000" dirty="0"/>
          </a:p>
          <a:p>
            <a:pPr marL="0" indent="0">
              <a:buFont typeface="Arial" panose="020B0604020202020204" pitchFamily="34" charset="0"/>
              <a:buNone/>
            </a:pPr>
            <a:r>
              <a:rPr lang="ja-JP" altLang="en-US" sz="4000"/>
              <a:t>私たちのことが好き</a:t>
            </a:r>
            <a:endParaRPr lang="en-US" altLang="ja-JP" sz="4000" dirty="0"/>
          </a:p>
          <a:p>
            <a:pPr marL="0" indent="0">
              <a:buFont typeface="Arial" panose="020B0604020202020204" pitchFamily="34" charset="0"/>
              <a:buNone/>
            </a:pPr>
            <a:r>
              <a:rPr lang="ja-JP" altLang="en-US" sz="4000"/>
              <a:t>君たちのことが好き</a:t>
            </a:r>
            <a:endParaRPr lang="en-US" altLang="ja-JP" sz="4000" dirty="0"/>
          </a:p>
          <a:p>
            <a:pPr marL="0" indent="0">
              <a:buFont typeface="Arial" panose="020B0604020202020204" pitchFamily="34" charset="0"/>
              <a:buNone/>
            </a:pPr>
            <a:r>
              <a:rPr lang="ja-JP" altLang="en-US" sz="4000"/>
              <a:t>彼らのことが好き</a:t>
            </a:r>
            <a:endParaRPr lang="en-US" altLang="ja-JP" sz="4000" dirty="0">
              <a:solidFill>
                <a:srgbClr val="FF0000"/>
              </a:solidFill>
            </a:endParaRPr>
          </a:p>
        </p:txBody>
      </p:sp>
      <p:sp>
        <p:nvSpPr>
          <p:cNvPr id="6" name="コンテンツ プレースホルダー 2">
            <a:extLst>
              <a:ext uri="{FF2B5EF4-FFF2-40B4-BE49-F238E27FC236}">
                <a16:creationId xmlns:a16="http://schemas.microsoft.com/office/drawing/2014/main" id="{A4A73D63-EFF5-EA42-A56C-FD8F01C36BA6}"/>
              </a:ext>
            </a:extLst>
          </p:cNvPr>
          <p:cNvSpPr txBox="1">
            <a:spLocks/>
          </p:cNvSpPr>
          <p:nvPr/>
        </p:nvSpPr>
        <p:spPr>
          <a:xfrm>
            <a:off x="5007419" y="1825625"/>
            <a:ext cx="2332678" cy="77772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sz="4000"/>
              <a:t>私は</a:t>
            </a:r>
            <a:endParaRPr lang="en-US" altLang="ja-JP" sz="4000" dirty="0"/>
          </a:p>
          <a:p>
            <a:pPr marL="0" indent="0">
              <a:buFont typeface="Arial" panose="020B0604020202020204" pitchFamily="34" charset="0"/>
              <a:buNone/>
            </a:pPr>
            <a:r>
              <a:rPr lang="ja-JP" altLang="en-US" sz="4000"/>
              <a:t>君は</a:t>
            </a:r>
            <a:endParaRPr lang="en-US" altLang="ja-JP" sz="4000" dirty="0"/>
          </a:p>
          <a:p>
            <a:pPr marL="0" indent="0">
              <a:buFont typeface="Arial" panose="020B0604020202020204" pitchFamily="34" charset="0"/>
              <a:buNone/>
            </a:pPr>
            <a:r>
              <a:rPr lang="ja-JP" altLang="en-US" sz="4000"/>
              <a:t>彼は</a:t>
            </a:r>
            <a:endParaRPr lang="en-US" altLang="ja-JP" sz="4000" dirty="0"/>
          </a:p>
          <a:p>
            <a:pPr marL="0" indent="0">
              <a:buFont typeface="Arial" panose="020B0604020202020204" pitchFamily="34" charset="0"/>
              <a:buNone/>
            </a:pPr>
            <a:r>
              <a:rPr lang="ja-JP" altLang="en-US" sz="4000"/>
              <a:t>彼女は</a:t>
            </a:r>
            <a:endParaRPr lang="en-US" altLang="ja-JP" sz="4000" dirty="0"/>
          </a:p>
          <a:p>
            <a:pPr marL="0" indent="0">
              <a:buFont typeface="Arial" panose="020B0604020202020204" pitchFamily="34" charset="0"/>
              <a:buNone/>
            </a:pPr>
            <a:r>
              <a:rPr lang="ja-JP" altLang="en-US" sz="4000"/>
              <a:t>私たちは</a:t>
            </a:r>
            <a:endParaRPr lang="en-US" altLang="ja-JP" sz="4000" dirty="0"/>
          </a:p>
          <a:p>
            <a:pPr marL="0" indent="0">
              <a:buFont typeface="Arial" panose="020B0604020202020204" pitchFamily="34" charset="0"/>
              <a:buNone/>
            </a:pPr>
            <a:r>
              <a:rPr lang="ja-JP" altLang="en-US" sz="4000"/>
              <a:t>君たちは</a:t>
            </a:r>
            <a:endParaRPr lang="en-US" altLang="ja-JP" sz="4000" dirty="0"/>
          </a:p>
          <a:p>
            <a:pPr marL="0" indent="0">
              <a:buFont typeface="Arial" panose="020B0604020202020204" pitchFamily="34" charset="0"/>
              <a:buNone/>
            </a:pPr>
            <a:r>
              <a:rPr lang="ja-JP" altLang="en-US" sz="4000"/>
              <a:t>彼らは</a:t>
            </a:r>
            <a:endParaRPr lang="en-US" altLang="ja-JP" sz="4000" dirty="0"/>
          </a:p>
        </p:txBody>
      </p:sp>
    </p:spTree>
    <p:extLst>
      <p:ext uri="{BB962C8B-B14F-4D97-AF65-F5344CB8AC3E}">
        <p14:creationId xmlns:p14="http://schemas.microsoft.com/office/powerpoint/2010/main" val="3297333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5">
                                            <p:txEl>
                                              <p:pRg st="0" end="0"/>
                                            </p:txEl>
                                          </p:spTgt>
                                        </p:tgtEl>
                                        <p:attrNameLst>
                                          <p:attrName>style.visibility</p:attrName>
                                        </p:attrNameLst>
                                      </p:cBhvr>
                                      <p:to>
                                        <p:strVal val="visible"/>
                                      </p:to>
                                    </p:set>
                                    <p:anim calcmode="lin" valueType="num">
                                      <p:cBhvr additive="base">
                                        <p:cTn id="49"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5">
                                            <p:txEl>
                                              <p:pRg st="1" end="1"/>
                                            </p:txEl>
                                          </p:spTgt>
                                        </p:tgtEl>
                                        <p:attrNameLst>
                                          <p:attrName>style.visibility</p:attrName>
                                        </p:attrNameLst>
                                      </p:cBhvr>
                                      <p:to>
                                        <p:strVal val="visible"/>
                                      </p:to>
                                    </p:set>
                                    <p:anim calcmode="lin" valueType="num">
                                      <p:cBhvr additive="base">
                                        <p:cTn id="55"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5">
                                            <p:txEl>
                                              <p:pRg st="2" end="2"/>
                                            </p:txEl>
                                          </p:spTgt>
                                        </p:tgtEl>
                                        <p:attrNameLst>
                                          <p:attrName>style.visibility</p:attrName>
                                        </p:attrNameLst>
                                      </p:cBhvr>
                                      <p:to>
                                        <p:strVal val="visible"/>
                                      </p:to>
                                    </p:set>
                                    <p:anim calcmode="lin" valueType="num">
                                      <p:cBhvr additive="base">
                                        <p:cTn id="61"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5">
                                            <p:txEl>
                                              <p:pRg st="3" end="3"/>
                                            </p:txEl>
                                          </p:spTgt>
                                        </p:tgtEl>
                                        <p:attrNameLst>
                                          <p:attrName>style.visibility</p:attrName>
                                        </p:attrNameLst>
                                      </p:cBhvr>
                                      <p:to>
                                        <p:strVal val="visible"/>
                                      </p:to>
                                    </p:set>
                                    <p:anim calcmode="lin" valueType="num">
                                      <p:cBhvr additive="base">
                                        <p:cTn id="67"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5">
                                            <p:txEl>
                                              <p:pRg st="4" end="4"/>
                                            </p:txEl>
                                          </p:spTgt>
                                        </p:tgtEl>
                                        <p:attrNameLst>
                                          <p:attrName>style.visibility</p:attrName>
                                        </p:attrNameLst>
                                      </p:cBhvr>
                                      <p:to>
                                        <p:strVal val="visible"/>
                                      </p:to>
                                    </p:set>
                                    <p:anim calcmode="lin" valueType="num">
                                      <p:cBhvr additive="base">
                                        <p:cTn id="73"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nodeType="clickEffect">
                                  <p:stCondLst>
                                    <p:cond delay="0"/>
                                  </p:stCondLst>
                                  <p:childTnLst>
                                    <p:set>
                                      <p:cBhvr>
                                        <p:cTn id="78" dur="1" fill="hold">
                                          <p:stCondLst>
                                            <p:cond delay="0"/>
                                          </p:stCondLst>
                                        </p:cTn>
                                        <p:tgtEl>
                                          <p:spTgt spid="5">
                                            <p:txEl>
                                              <p:pRg st="5" end="5"/>
                                            </p:txEl>
                                          </p:spTgt>
                                        </p:tgtEl>
                                        <p:attrNameLst>
                                          <p:attrName>style.visibility</p:attrName>
                                        </p:attrNameLst>
                                      </p:cBhvr>
                                      <p:to>
                                        <p:strVal val="visible"/>
                                      </p:to>
                                    </p:set>
                                    <p:anim calcmode="lin" valueType="num">
                                      <p:cBhvr additive="base">
                                        <p:cTn id="79"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nodeType="clickEffect">
                                  <p:stCondLst>
                                    <p:cond delay="0"/>
                                  </p:stCondLst>
                                  <p:childTnLst>
                                    <p:set>
                                      <p:cBhvr>
                                        <p:cTn id="84" dur="1" fill="hold">
                                          <p:stCondLst>
                                            <p:cond delay="0"/>
                                          </p:stCondLst>
                                        </p:cTn>
                                        <p:tgtEl>
                                          <p:spTgt spid="5">
                                            <p:txEl>
                                              <p:pRg st="6" end="6"/>
                                            </p:txEl>
                                          </p:spTgt>
                                        </p:tgtEl>
                                        <p:attrNameLst>
                                          <p:attrName>style.visibility</p:attrName>
                                        </p:attrNameLst>
                                      </p:cBhvr>
                                      <p:to>
                                        <p:strVal val="visible"/>
                                      </p:to>
                                    </p:set>
                                    <p:anim calcmode="lin" valueType="num">
                                      <p:cBhvr additive="base">
                                        <p:cTn id="85"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nodeType="clickEffect">
                                  <p:stCondLst>
                                    <p:cond delay="0"/>
                                  </p:stCondLst>
                                  <p:childTnLst>
                                    <p:set>
                                      <p:cBhvr>
                                        <p:cTn id="90" dur="1" fill="hold">
                                          <p:stCondLst>
                                            <p:cond delay="0"/>
                                          </p:stCondLst>
                                        </p:cTn>
                                        <p:tgtEl>
                                          <p:spTgt spid="6">
                                            <p:txEl>
                                              <p:pRg st="0" end="0"/>
                                            </p:txEl>
                                          </p:spTgt>
                                        </p:tgtEl>
                                        <p:attrNameLst>
                                          <p:attrName>style.visibility</p:attrName>
                                        </p:attrNameLst>
                                      </p:cBhvr>
                                      <p:to>
                                        <p:strVal val="visible"/>
                                      </p:to>
                                    </p:set>
                                    <p:anim calcmode="lin" valueType="num">
                                      <p:cBhvr additive="base">
                                        <p:cTn id="91"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nodeType="clickEffect">
                                  <p:stCondLst>
                                    <p:cond delay="0"/>
                                  </p:stCondLst>
                                  <p:childTnLst>
                                    <p:set>
                                      <p:cBhvr>
                                        <p:cTn id="96" dur="1" fill="hold">
                                          <p:stCondLst>
                                            <p:cond delay="0"/>
                                          </p:stCondLst>
                                        </p:cTn>
                                        <p:tgtEl>
                                          <p:spTgt spid="6">
                                            <p:txEl>
                                              <p:pRg st="1" end="1"/>
                                            </p:txEl>
                                          </p:spTgt>
                                        </p:tgtEl>
                                        <p:attrNameLst>
                                          <p:attrName>style.visibility</p:attrName>
                                        </p:attrNameLst>
                                      </p:cBhvr>
                                      <p:to>
                                        <p:strVal val="visible"/>
                                      </p:to>
                                    </p:set>
                                    <p:anim calcmode="lin" valueType="num">
                                      <p:cBhvr additive="base">
                                        <p:cTn id="97"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98"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nodeType="clickEffect">
                                  <p:stCondLst>
                                    <p:cond delay="0"/>
                                  </p:stCondLst>
                                  <p:childTnLst>
                                    <p:set>
                                      <p:cBhvr>
                                        <p:cTn id="102" dur="1" fill="hold">
                                          <p:stCondLst>
                                            <p:cond delay="0"/>
                                          </p:stCondLst>
                                        </p:cTn>
                                        <p:tgtEl>
                                          <p:spTgt spid="6">
                                            <p:txEl>
                                              <p:pRg st="2" end="2"/>
                                            </p:txEl>
                                          </p:spTgt>
                                        </p:tgtEl>
                                        <p:attrNameLst>
                                          <p:attrName>style.visibility</p:attrName>
                                        </p:attrNameLst>
                                      </p:cBhvr>
                                      <p:to>
                                        <p:strVal val="visible"/>
                                      </p:to>
                                    </p:set>
                                    <p:anim calcmode="lin" valueType="num">
                                      <p:cBhvr additive="base">
                                        <p:cTn id="103"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04"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4" fill="hold" nodeType="clickEffect">
                                  <p:stCondLst>
                                    <p:cond delay="0"/>
                                  </p:stCondLst>
                                  <p:childTnLst>
                                    <p:set>
                                      <p:cBhvr>
                                        <p:cTn id="108" dur="1" fill="hold">
                                          <p:stCondLst>
                                            <p:cond delay="0"/>
                                          </p:stCondLst>
                                        </p:cTn>
                                        <p:tgtEl>
                                          <p:spTgt spid="6">
                                            <p:txEl>
                                              <p:pRg st="3" end="3"/>
                                            </p:txEl>
                                          </p:spTgt>
                                        </p:tgtEl>
                                        <p:attrNameLst>
                                          <p:attrName>style.visibility</p:attrName>
                                        </p:attrNameLst>
                                      </p:cBhvr>
                                      <p:to>
                                        <p:strVal val="visible"/>
                                      </p:to>
                                    </p:set>
                                    <p:anim calcmode="lin" valueType="num">
                                      <p:cBhvr additive="base">
                                        <p:cTn id="109"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110"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11" fill="hold">
                      <p:stCondLst>
                        <p:cond delay="indefinite"/>
                      </p:stCondLst>
                      <p:childTnLst>
                        <p:par>
                          <p:cTn id="112" fill="hold">
                            <p:stCondLst>
                              <p:cond delay="0"/>
                            </p:stCondLst>
                            <p:childTnLst>
                              <p:par>
                                <p:cTn id="113" presetID="2" presetClass="entr" presetSubtype="4" fill="hold" nodeType="clickEffect">
                                  <p:stCondLst>
                                    <p:cond delay="0"/>
                                  </p:stCondLst>
                                  <p:childTnLst>
                                    <p:set>
                                      <p:cBhvr>
                                        <p:cTn id="114" dur="1" fill="hold">
                                          <p:stCondLst>
                                            <p:cond delay="0"/>
                                          </p:stCondLst>
                                        </p:cTn>
                                        <p:tgtEl>
                                          <p:spTgt spid="6">
                                            <p:txEl>
                                              <p:pRg st="4" end="4"/>
                                            </p:txEl>
                                          </p:spTgt>
                                        </p:tgtEl>
                                        <p:attrNameLst>
                                          <p:attrName>style.visibility</p:attrName>
                                        </p:attrNameLst>
                                      </p:cBhvr>
                                      <p:to>
                                        <p:strVal val="visible"/>
                                      </p:to>
                                    </p:set>
                                    <p:anim calcmode="lin" valueType="num">
                                      <p:cBhvr additive="base">
                                        <p:cTn id="115"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116"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17" fill="hold">
                      <p:stCondLst>
                        <p:cond delay="indefinite"/>
                      </p:stCondLst>
                      <p:childTnLst>
                        <p:par>
                          <p:cTn id="118" fill="hold">
                            <p:stCondLst>
                              <p:cond delay="0"/>
                            </p:stCondLst>
                            <p:childTnLst>
                              <p:par>
                                <p:cTn id="119" presetID="2" presetClass="entr" presetSubtype="4" fill="hold" nodeType="clickEffect">
                                  <p:stCondLst>
                                    <p:cond delay="0"/>
                                  </p:stCondLst>
                                  <p:childTnLst>
                                    <p:set>
                                      <p:cBhvr>
                                        <p:cTn id="120" dur="1" fill="hold">
                                          <p:stCondLst>
                                            <p:cond delay="0"/>
                                          </p:stCondLst>
                                        </p:cTn>
                                        <p:tgtEl>
                                          <p:spTgt spid="6">
                                            <p:txEl>
                                              <p:pRg st="5" end="5"/>
                                            </p:txEl>
                                          </p:spTgt>
                                        </p:tgtEl>
                                        <p:attrNameLst>
                                          <p:attrName>style.visibility</p:attrName>
                                        </p:attrNameLst>
                                      </p:cBhvr>
                                      <p:to>
                                        <p:strVal val="visible"/>
                                      </p:to>
                                    </p:set>
                                    <p:anim calcmode="lin" valueType="num">
                                      <p:cBhvr additive="base">
                                        <p:cTn id="121"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122"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123" fill="hold">
                      <p:stCondLst>
                        <p:cond delay="indefinite"/>
                      </p:stCondLst>
                      <p:childTnLst>
                        <p:par>
                          <p:cTn id="124" fill="hold">
                            <p:stCondLst>
                              <p:cond delay="0"/>
                            </p:stCondLst>
                            <p:childTnLst>
                              <p:par>
                                <p:cTn id="125" presetID="2" presetClass="entr" presetSubtype="4" fill="hold" nodeType="clickEffect">
                                  <p:stCondLst>
                                    <p:cond delay="0"/>
                                  </p:stCondLst>
                                  <p:childTnLst>
                                    <p:set>
                                      <p:cBhvr>
                                        <p:cTn id="126" dur="1" fill="hold">
                                          <p:stCondLst>
                                            <p:cond delay="0"/>
                                          </p:stCondLst>
                                        </p:cTn>
                                        <p:tgtEl>
                                          <p:spTgt spid="6">
                                            <p:txEl>
                                              <p:pRg st="6" end="6"/>
                                            </p:txEl>
                                          </p:spTgt>
                                        </p:tgtEl>
                                        <p:attrNameLst>
                                          <p:attrName>style.visibility</p:attrName>
                                        </p:attrNameLst>
                                      </p:cBhvr>
                                      <p:to>
                                        <p:strVal val="visible"/>
                                      </p:to>
                                    </p:set>
                                    <p:anim calcmode="lin" valueType="num">
                                      <p:cBhvr additive="base">
                                        <p:cTn id="127"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128" dur="5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98F501-165D-1B2F-63E7-B84094560C6A}"/>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E4166005-9CC2-F22A-AA64-81FD869445CC}"/>
              </a:ext>
            </a:extLst>
          </p:cNvPr>
          <p:cNvSpPr>
            <a:spLocks noGrp="1"/>
          </p:cNvSpPr>
          <p:nvPr>
            <p:ph type="title"/>
          </p:nvPr>
        </p:nvSpPr>
        <p:spPr/>
        <p:txBody>
          <a:bodyPr/>
          <a:lstStyle/>
          <a:p>
            <a:r>
              <a:rPr kumimoji="1" lang="en-US" altLang="ja-JP" b="1" dirty="0" err="1"/>
              <a:t>Lezione</a:t>
            </a:r>
            <a:r>
              <a:rPr kumimoji="1" lang="en-US" altLang="ja-JP" b="1" dirty="0"/>
              <a:t> 24: </a:t>
            </a:r>
            <a:r>
              <a:rPr lang="en-US" altLang="ja-JP" b="1" dirty="0" err="1"/>
              <a:t>s</a:t>
            </a:r>
            <a:r>
              <a:rPr kumimoji="1" lang="en-US" altLang="ja-JP" b="1" dirty="0" err="1"/>
              <a:t>econda</a:t>
            </a:r>
            <a:r>
              <a:rPr kumimoji="1" lang="en-US" altLang="ja-JP" b="1" dirty="0"/>
              <a:t> </a:t>
            </a:r>
            <a:r>
              <a:rPr kumimoji="1" lang="en-US" altLang="ja-JP" b="1" dirty="0" err="1"/>
              <a:t>coniugazione</a:t>
            </a:r>
            <a:r>
              <a:rPr kumimoji="1" lang="ja-JP" altLang="en-US" b="1"/>
              <a:t>の不規則動詞</a:t>
            </a:r>
            <a:endParaRPr kumimoji="1" lang="ja-JP" altLang="en-US" b="1" dirty="0"/>
          </a:p>
        </p:txBody>
      </p:sp>
      <p:sp>
        <p:nvSpPr>
          <p:cNvPr id="3" name="コンテンツ プレースホルダー 2">
            <a:extLst>
              <a:ext uri="{FF2B5EF4-FFF2-40B4-BE49-F238E27FC236}">
                <a16:creationId xmlns:a16="http://schemas.microsoft.com/office/drawing/2014/main" id="{ED2D2122-E1D9-FE6A-D83C-98C6D75C713B}"/>
              </a:ext>
            </a:extLst>
          </p:cNvPr>
          <p:cNvSpPr>
            <a:spLocks noGrp="1"/>
          </p:cNvSpPr>
          <p:nvPr>
            <p:ph idx="1"/>
          </p:nvPr>
        </p:nvSpPr>
        <p:spPr/>
        <p:txBody>
          <a:bodyPr>
            <a:normAutofit/>
          </a:bodyPr>
          <a:lstStyle/>
          <a:p>
            <a:r>
              <a:rPr lang="en-US" altLang="ja-JP" b="1" dirty="0">
                <a:solidFill>
                  <a:schemeClr val="bg2">
                    <a:lumMod val="90000"/>
                  </a:schemeClr>
                </a:solidFill>
              </a:rPr>
              <a:t>-cere/</a:t>
            </a:r>
            <a:r>
              <a:rPr lang="en-US" altLang="ja-JP" b="1" dirty="0" err="1">
                <a:solidFill>
                  <a:schemeClr val="bg2">
                    <a:lumMod val="90000"/>
                  </a:schemeClr>
                </a:solidFill>
              </a:rPr>
              <a:t>gere</a:t>
            </a:r>
            <a:r>
              <a:rPr lang="en-US" altLang="ja-JP" b="1" dirty="0">
                <a:solidFill>
                  <a:schemeClr val="bg2">
                    <a:lumMod val="90000"/>
                  </a:schemeClr>
                </a:solidFill>
              </a:rPr>
              <a:t>: </a:t>
            </a:r>
            <a:r>
              <a:rPr lang="en-US" altLang="ja-JP" dirty="0" err="1">
                <a:solidFill>
                  <a:schemeClr val="bg2">
                    <a:lumMod val="90000"/>
                  </a:schemeClr>
                </a:solidFill>
              </a:rPr>
              <a:t>vincere</a:t>
            </a:r>
            <a:r>
              <a:rPr lang="en-US" altLang="ja-JP" dirty="0">
                <a:solidFill>
                  <a:schemeClr val="bg2">
                    <a:lumMod val="90000"/>
                  </a:schemeClr>
                </a:solidFill>
              </a:rPr>
              <a:t>, </a:t>
            </a:r>
            <a:r>
              <a:rPr lang="en-US" altLang="ja-JP" dirty="0" err="1">
                <a:solidFill>
                  <a:schemeClr val="bg2">
                    <a:lumMod val="90000"/>
                  </a:schemeClr>
                </a:solidFill>
              </a:rPr>
              <a:t>piangere</a:t>
            </a:r>
            <a:r>
              <a:rPr lang="en-US" altLang="ja-JP" dirty="0">
                <a:solidFill>
                  <a:schemeClr val="bg2">
                    <a:lumMod val="90000"/>
                  </a:schemeClr>
                </a:solidFill>
              </a:rPr>
              <a:t> </a:t>
            </a:r>
            <a:r>
              <a:rPr lang="en-US" altLang="ja-JP" dirty="0" err="1">
                <a:solidFill>
                  <a:schemeClr val="bg2">
                    <a:lumMod val="90000"/>
                  </a:schemeClr>
                </a:solidFill>
              </a:rPr>
              <a:t>ecc</a:t>
            </a:r>
            <a:r>
              <a:rPr lang="en-US" altLang="ja-JP" dirty="0">
                <a:solidFill>
                  <a:schemeClr val="bg2">
                    <a:lumMod val="90000"/>
                  </a:schemeClr>
                </a:solidFill>
              </a:rPr>
              <a:t>.</a:t>
            </a:r>
          </a:p>
          <a:p>
            <a:pPr lvl="1"/>
            <a:r>
              <a:rPr lang="en-US" altLang="ja-JP" dirty="0">
                <a:solidFill>
                  <a:schemeClr val="bg2">
                    <a:lumMod val="90000"/>
                  </a:schemeClr>
                </a:solidFill>
              </a:rPr>
              <a:t>-</a:t>
            </a:r>
            <a:r>
              <a:rPr lang="en-US" altLang="ja-JP" dirty="0" err="1">
                <a:solidFill>
                  <a:schemeClr val="bg2">
                    <a:lumMod val="90000"/>
                  </a:schemeClr>
                </a:solidFill>
              </a:rPr>
              <a:t>durre</a:t>
            </a:r>
            <a:r>
              <a:rPr lang="en-US" altLang="ja-JP" dirty="0">
                <a:solidFill>
                  <a:schemeClr val="bg2">
                    <a:lumMod val="90000"/>
                  </a:schemeClr>
                </a:solidFill>
              </a:rPr>
              <a:t>(</a:t>
            </a:r>
            <a:r>
              <a:rPr lang="ja-JP" altLang="en-US">
                <a:solidFill>
                  <a:schemeClr val="bg2">
                    <a:lumMod val="90000"/>
                  </a:schemeClr>
                </a:solidFill>
              </a:rPr>
              <a:t>元</a:t>
            </a:r>
            <a:r>
              <a:rPr lang="en-US" altLang="ja-JP" dirty="0">
                <a:solidFill>
                  <a:schemeClr val="bg2">
                    <a:lumMod val="90000"/>
                  </a:schemeClr>
                </a:solidFill>
              </a:rPr>
              <a:t>-</a:t>
            </a:r>
            <a:r>
              <a:rPr lang="en-US" altLang="ja-JP" dirty="0" err="1">
                <a:solidFill>
                  <a:schemeClr val="bg2">
                    <a:lumMod val="90000"/>
                  </a:schemeClr>
                </a:solidFill>
              </a:rPr>
              <a:t>ducere</a:t>
            </a:r>
            <a:r>
              <a:rPr lang="en-US" altLang="ja-JP" dirty="0">
                <a:solidFill>
                  <a:schemeClr val="bg2">
                    <a:lumMod val="90000"/>
                  </a:schemeClr>
                </a:solidFill>
              </a:rPr>
              <a:t>): </a:t>
            </a:r>
            <a:r>
              <a:rPr lang="en-US" altLang="ja-JP" dirty="0" err="1">
                <a:solidFill>
                  <a:schemeClr val="bg2">
                    <a:lumMod val="90000"/>
                  </a:schemeClr>
                </a:solidFill>
              </a:rPr>
              <a:t>c</a:t>
            </a:r>
            <a:r>
              <a:rPr kumimoji="1" lang="en-US" altLang="ja-JP" dirty="0" err="1">
                <a:solidFill>
                  <a:schemeClr val="bg2">
                    <a:lumMod val="90000"/>
                  </a:schemeClr>
                </a:solidFill>
              </a:rPr>
              <a:t>ondurre</a:t>
            </a:r>
            <a:r>
              <a:rPr kumimoji="1" lang="it-IT" altLang="ja-JP" dirty="0">
                <a:solidFill>
                  <a:schemeClr val="bg2">
                    <a:lumMod val="90000"/>
                  </a:schemeClr>
                </a:solidFill>
              </a:rPr>
              <a:t>,</a:t>
            </a:r>
            <a:r>
              <a:rPr kumimoji="1" lang="it-IT" altLang="ja-JP" b="1" dirty="0">
                <a:solidFill>
                  <a:schemeClr val="bg2">
                    <a:lumMod val="90000"/>
                  </a:schemeClr>
                </a:solidFill>
              </a:rPr>
              <a:t> </a:t>
            </a:r>
            <a:r>
              <a:rPr kumimoji="1" lang="it-IT" altLang="ja-JP" dirty="0">
                <a:solidFill>
                  <a:schemeClr val="bg2">
                    <a:lumMod val="90000"/>
                  </a:schemeClr>
                </a:solidFill>
              </a:rPr>
              <a:t>i</a:t>
            </a:r>
            <a:r>
              <a:rPr lang="it-IT" altLang="ja-JP" sz="2400" dirty="0">
                <a:solidFill>
                  <a:schemeClr val="bg2">
                    <a:lumMod val="90000"/>
                  </a:schemeClr>
                </a:solidFill>
              </a:rPr>
              <a:t>ntrodurre, produrre, tradurre ecc.</a:t>
            </a:r>
            <a:endParaRPr lang="en-US" altLang="ja-JP" dirty="0">
              <a:solidFill>
                <a:schemeClr val="bg2">
                  <a:lumMod val="90000"/>
                </a:schemeClr>
              </a:solidFill>
            </a:endParaRPr>
          </a:p>
          <a:p>
            <a:pPr lvl="1"/>
            <a:r>
              <a:rPr lang="en-US" altLang="ja-JP" dirty="0" err="1">
                <a:solidFill>
                  <a:schemeClr val="bg2">
                    <a:lumMod val="90000"/>
                  </a:schemeClr>
                </a:solidFill>
              </a:rPr>
              <a:t>tacere</a:t>
            </a:r>
            <a:endParaRPr lang="en-US" altLang="ja-JP" dirty="0">
              <a:solidFill>
                <a:schemeClr val="bg2">
                  <a:lumMod val="90000"/>
                </a:schemeClr>
              </a:solidFill>
            </a:endParaRPr>
          </a:p>
          <a:p>
            <a:r>
              <a:rPr kumimoji="1" lang="en-US" altLang="ja-JP" b="1" dirty="0"/>
              <a:t>-</a:t>
            </a:r>
            <a:r>
              <a:rPr kumimoji="1" lang="en-US" altLang="ja-JP" b="1" dirty="0" err="1"/>
              <a:t>nere</a:t>
            </a:r>
            <a:r>
              <a:rPr kumimoji="1" lang="en-US" altLang="ja-JP" b="1" dirty="0"/>
              <a:t>/</a:t>
            </a:r>
            <a:r>
              <a:rPr kumimoji="1" lang="en-US" altLang="ja-JP" b="1" dirty="0" err="1"/>
              <a:t>lere</a:t>
            </a:r>
            <a:r>
              <a:rPr kumimoji="1" lang="en-US" altLang="ja-JP" b="1" dirty="0"/>
              <a:t> -</a:t>
            </a:r>
            <a:r>
              <a:rPr kumimoji="1" lang="en-US" altLang="ja-JP" b="1" dirty="0" err="1"/>
              <a:t>rre</a:t>
            </a:r>
            <a:r>
              <a:rPr kumimoji="1" lang="en-US" altLang="ja-JP" b="1" dirty="0"/>
              <a:t>: </a:t>
            </a:r>
            <a:r>
              <a:rPr lang="en-US" altLang="ja-JP" dirty="0" err="1"/>
              <a:t>r</a:t>
            </a:r>
            <a:r>
              <a:rPr kumimoji="1" lang="en-US" altLang="ja-JP" dirty="0" err="1"/>
              <a:t>imanere</a:t>
            </a:r>
            <a:r>
              <a:rPr kumimoji="1" lang="en-US" altLang="ja-JP" dirty="0"/>
              <a:t>, </a:t>
            </a:r>
            <a:r>
              <a:rPr kumimoji="1" lang="en-US" altLang="ja-JP" dirty="0" err="1"/>
              <a:t>porre</a:t>
            </a:r>
            <a:r>
              <a:rPr lang="en-US" altLang="ja-JP" dirty="0"/>
              <a:t>, </a:t>
            </a:r>
            <a:r>
              <a:rPr lang="en-US" altLang="ja-JP" dirty="0" err="1"/>
              <a:t>valere</a:t>
            </a:r>
            <a:r>
              <a:rPr lang="en-US" altLang="ja-JP" dirty="0"/>
              <a:t> </a:t>
            </a:r>
            <a:r>
              <a:rPr lang="en-US" altLang="ja-JP" dirty="0" err="1"/>
              <a:t>ecc</a:t>
            </a:r>
            <a:r>
              <a:rPr lang="en-US" altLang="ja-JP" dirty="0"/>
              <a:t>.</a:t>
            </a:r>
          </a:p>
          <a:p>
            <a:pPr lvl="1"/>
            <a:r>
              <a:rPr lang="en-US" altLang="ja-JP" dirty="0"/>
              <a:t>-</a:t>
            </a:r>
            <a:r>
              <a:rPr lang="en-US" altLang="ja-JP" dirty="0" err="1"/>
              <a:t>enere</a:t>
            </a:r>
            <a:r>
              <a:rPr lang="en-US" altLang="ja-JP" dirty="0"/>
              <a:t>: </a:t>
            </a:r>
            <a:r>
              <a:rPr lang="en-US" altLang="ja-JP" dirty="0" err="1"/>
              <a:t>tenere</a:t>
            </a:r>
            <a:r>
              <a:rPr lang="en-US" altLang="ja-JP" dirty="0"/>
              <a:t>, </a:t>
            </a:r>
            <a:r>
              <a:rPr lang="en-US" altLang="ja-JP" dirty="0" err="1"/>
              <a:t>ottenere</a:t>
            </a:r>
            <a:r>
              <a:rPr lang="en-US" altLang="ja-JP" dirty="0"/>
              <a:t>, </a:t>
            </a:r>
            <a:r>
              <a:rPr lang="en-US" altLang="ja-JP" dirty="0" err="1"/>
              <a:t>sostenere</a:t>
            </a:r>
            <a:r>
              <a:rPr lang="en-US" altLang="ja-JP" dirty="0"/>
              <a:t> </a:t>
            </a:r>
            <a:r>
              <a:rPr lang="en-US" altLang="ja-JP" dirty="0" err="1"/>
              <a:t>ecc</a:t>
            </a:r>
            <a:r>
              <a:rPr lang="en-US" altLang="ja-JP" dirty="0"/>
              <a:t>.</a:t>
            </a:r>
          </a:p>
          <a:p>
            <a:pPr lvl="1"/>
            <a:r>
              <a:rPr lang="en-US" altLang="ja-JP" dirty="0" err="1"/>
              <a:t>trarre</a:t>
            </a:r>
            <a:endParaRPr lang="en-US" altLang="ja-JP" dirty="0"/>
          </a:p>
          <a:p>
            <a:r>
              <a:rPr lang="en-US" altLang="ja-JP" b="1" dirty="0">
                <a:solidFill>
                  <a:schemeClr val="bg2">
                    <a:lumMod val="90000"/>
                  </a:schemeClr>
                </a:solidFill>
              </a:rPr>
              <a:t>-</a:t>
            </a:r>
            <a:r>
              <a:rPr lang="en-US" altLang="ja-JP" b="1" dirty="0" err="1">
                <a:solidFill>
                  <a:schemeClr val="bg2">
                    <a:lumMod val="90000"/>
                  </a:schemeClr>
                </a:solidFill>
              </a:rPr>
              <a:t>gnere</a:t>
            </a:r>
            <a:r>
              <a:rPr lang="en-US" altLang="ja-JP" b="1" dirty="0">
                <a:solidFill>
                  <a:schemeClr val="bg2">
                    <a:lumMod val="90000"/>
                  </a:schemeClr>
                </a:solidFill>
              </a:rPr>
              <a:t>/</a:t>
            </a:r>
            <a:r>
              <a:rPr lang="en-US" altLang="ja-JP" b="1" dirty="0" err="1">
                <a:solidFill>
                  <a:schemeClr val="bg2">
                    <a:lumMod val="90000"/>
                  </a:schemeClr>
                </a:solidFill>
              </a:rPr>
              <a:t>gliere</a:t>
            </a:r>
            <a:r>
              <a:rPr lang="en-US" altLang="ja-JP" b="1" dirty="0">
                <a:solidFill>
                  <a:schemeClr val="bg2">
                    <a:lumMod val="90000"/>
                  </a:schemeClr>
                </a:solidFill>
              </a:rPr>
              <a:t>: </a:t>
            </a:r>
            <a:r>
              <a:rPr lang="en-US" altLang="ja-JP" dirty="0" err="1">
                <a:solidFill>
                  <a:schemeClr val="bg2">
                    <a:lumMod val="90000"/>
                  </a:schemeClr>
                </a:solidFill>
              </a:rPr>
              <a:t>spegnere</a:t>
            </a:r>
            <a:r>
              <a:rPr lang="en-US" altLang="ja-JP" dirty="0">
                <a:solidFill>
                  <a:schemeClr val="bg2">
                    <a:lumMod val="90000"/>
                  </a:schemeClr>
                </a:solidFill>
              </a:rPr>
              <a:t>, </a:t>
            </a:r>
            <a:r>
              <a:rPr lang="en-US" altLang="ja-JP" dirty="0" err="1">
                <a:solidFill>
                  <a:schemeClr val="bg2">
                    <a:lumMod val="90000"/>
                  </a:schemeClr>
                </a:solidFill>
              </a:rPr>
              <a:t>togliere</a:t>
            </a:r>
            <a:r>
              <a:rPr lang="en-US" altLang="ja-JP" dirty="0">
                <a:solidFill>
                  <a:schemeClr val="bg2">
                    <a:lumMod val="90000"/>
                  </a:schemeClr>
                </a:solidFill>
              </a:rPr>
              <a:t>, </a:t>
            </a:r>
            <a:r>
              <a:rPr lang="en-US" altLang="ja-JP" dirty="0" err="1">
                <a:solidFill>
                  <a:schemeClr val="bg2">
                    <a:lumMod val="90000"/>
                  </a:schemeClr>
                </a:solidFill>
              </a:rPr>
              <a:t>cogliere</a:t>
            </a:r>
            <a:endParaRPr lang="en-US" altLang="ja-JP" dirty="0">
              <a:solidFill>
                <a:schemeClr val="bg2">
                  <a:lumMod val="90000"/>
                </a:schemeClr>
              </a:solidFill>
            </a:endParaRPr>
          </a:p>
          <a:p>
            <a:r>
              <a:rPr kumimoji="1" lang="ja-JP" altLang="en-US" b="1">
                <a:solidFill>
                  <a:schemeClr val="bg2">
                    <a:lumMod val="90000"/>
                  </a:schemeClr>
                </a:solidFill>
              </a:rPr>
              <a:t>その他不規則</a:t>
            </a:r>
            <a:endParaRPr kumimoji="1" lang="en-US" altLang="ja-JP" b="1" dirty="0">
              <a:solidFill>
                <a:schemeClr val="bg2">
                  <a:lumMod val="90000"/>
                </a:schemeClr>
              </a:solidFill>
            </a:endParaRPr>
          </a:p>
          <a:p>
            <a:pPr lvl="1"/>
            <a:r>
              <a:rPr kumimoji="1" lang="en-US" altLang="ja-JP" dirty="0" err="1">
                <a:solidFill>
                  <a:schemeClr val="bg2">
                    <a:lumMod val="90000"/>
                  </a:schemeClr>
                </a:solidFill>
              </a:rPr>
              <a:t>bere</a:t>
            </a:r>
            <a:r>
              <a:rPr kumimoji="1" lang="en-US" altLang="ja-JP" dirty="0">
                <a:solidFill>
                  <a:schemeClr val="bg2">
                    <a:lumMod val="90000"/>
                  </a:schemeClr>
                </a:solidFill>
              </a:rPr>
              <a:t>, </a:t>
            </a:r>
            <a:r>
              <a:rPr lang="en-US" altLang="ja-JP" dirty="0" err="1">
                <a:solidFill>
                  <a:schemeClr val="bg2">
                    <a:lumMod val="90000"/>
                  </a:schemeClr>
                </a:solidFill>
              </a:rPr>
              <a:t>d</a:t>
            </a:r>
            <a:r>
              <a:rPr kumimoji="1" lang="en-US" altLang="ja-JP" dirty="0" err="1">
                <a:solidFill>
                  <a:schemeClr val="bg2">
                    <a:lumMod val="90000"/>
                  </a:schemeClr>
                </a:solidFill>
              </a:rPr>
              <a:t>overe</a:t>
            </a:r>
            <a:r>
              <a:rPr kumimoji="1" lang="en-US" altLang="ja-JP" dirty="0">
                <a:solidFill>
                  <a:schemeClr val="bg2">
                    <a:lumMod val="90000"/>
                  </a:schemeClr>
                </a:solidFill>
              </a:rPr>
              <a:t>, </a:t>
            </a:r>
            <a:r>
              <a:rPr kumimoji="1" lang="en-US" altLang="ja-JP" dirty="0" err="1">
                <a:solidFill>
                  <a:schemeClr val="bg2">
                    <a:lumMod val="90000"/>
                  </a:schemeClr>
                </a:solidFill>
              </a:rPr>
              <a:t>potere</a:t>
            </a:r>
            <a:r>
              <a:rPr kumimoji="1" lang="en-US" altLang="ja-JP" dirty="0">
                <a:solidFill>
                  <a:schemeClr val="bg2">
                    <a:lumMod val="90000"/>
                  </a:schemeClr>
                </a:solidFill>
              </a:rPr>
              <a:t>, </a:t>
            </a:r>
            <a:r>
              <a:rPr kumimoji="1" lang="en-US" altLang="ja-JP" dirty="0" err="1">
                <a:solidFill>
                  <a:schemeClr val="bg2">
                    <a:lumMod val="90000"/>
                  </a:schemeClr>
                </a:solidFill>
              </a:rPr>
              <a:t>sapere</a:t>
            </a:r>
            <a:r>
              <a:rPr kumimoji="1" lang="en-US" altLang="ja-JP" dirty="0">
                <a:solidFill>
                  <a:schemeClr val="bg2">
                    <a:lumMod val="90000"/>
                  </a:schemeClr>
                </a:solidFill>
              </a:rPr>
              <a:t>, </a:t>
            </a:r>
            <a:r>
              <a:rPr kumimoji="1" lang="en-US" altLang="ja-JP" dirty="0" err="1">
                <a:solidFill>
                  <a:schemeClr val="bg2">
                    <a:lumMod val="90000"/>
                  </a:schemeClr>
                </a:solidFill>
              </a:rPr>
              <a:t>volere</a:t>
            </a:r>
            <a:r>
              <a:rPr kumimoji="1" lang="en-US" altLang="ja-JP" dirty="0">
                <a:solidFill>
                  <a:schemeClr val="bg2">
                    <a:lumMod val="90000"/>
                  </a:schemeClr>
                </a:solidFill>
              </a:rPr>
              <a:t>, </a:t>
            </a:r>
            <a:r>
              <a:rPr kumimoji="1" lang="en-US" altLang="ja-JP" dirty="0" err="1">
                <a:solidFill>
                  <a:schemeClr val="bg2">
                    <a:lumMod val="90000"/>
                  </a:schemeClr>
                </a:solidFill>
              </a:rPr>
              <a:t>parere</a:t>
            </a:r>
            <a:r>
              <a:rPr kumimoji="1" lang="en-US" altLang="ja-JP" dirty="0">
                <a:solidFill>
                  <a:schemeClr val="bg2">
                    <a:lumMod val="90000"/>
                  </a:schemeClr>
                </a:solidFill>
              </a:rPr>
              <a:t> </a:t>
            </a:r>
            <a:r>
              <a:rPr kumimoji="1" lang="en-US" altLang="ja-JP" dirty="0" err="1">
                <a:solidFill>
                  <a:schemeClr val="bg2">
                    <a:lumMod val="90000"/>
                  </a:schemeClr>
                </a:solidFill>
              </a:rPr>
              <a:t>ecc</a:t>
            </a:r>
            <a:r>
              <a:rPr kumimoji="1" lang="en-US" altLang="ja-JP" dirty="0">
                <a:solidFill>
                  <a:schemeClr val="bg2">
                    <a:lumMod val="90000"/>
                  </a:schemeClr>
                </a:solidFill>
              </a:rPr>
              <a:t>.</a:t>
            </a:r>
          </a:p>
        </p:txBody>
      </p:sp>
    </p:spTree>
    <p:extLst>
      <p:ext uri="{BB962C8B-B14F-4D97-AF65-F5344CB8AC3E}">
        <p14:creationId xmlns:p14="http://schemas.microsoft.com/office/powerpoint/2010/main" val="9808520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339A27-1DCB-BB21-63E4-43B0897CF7BF}"/>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169CFDA8-AAF2-C6C4-DC01-0B299EADF456}"/>
              </a:ext>
            </a:extLst>
          </p:cNvPr>
          <p:cNvSpPr>
            <a:spLocks noGrp="1"/>
          </p:cNvSpPr>
          <p:nvPr>
            <p:ph type="title"/>
          </p:nvPr>
        </p:nvSpPr>
        <p:spPr/>
        <p:txBody>
          <a:bodyPr>
            <a:normAutofit fontScale="90000"/>
          </a:bodyPr>
          <a:lstStyle/>
          <a:p>
            <a:r>
              <a:rPr kumimoji="1" lang="en-US" altLang="ja-JP" b="1" dirty="0" err="1"/>
              <a:t>Lezione</a:t>
            </a:r>
            <a:r>
              <a:rPr kumimoji="1" lang="en-US" altLang="ja-JP" b="1" dirty="0"/>
              <a:t> </a:t>
            </a:r>
            <a:r>
              <a:rPr lang="en-US" altLang="ja-JP" b="1" dirty="0"/>
              <a:t>24</a:t>
            </a:r>
            <a:r>
              <a:rPr kumimoji="1" lang="en-US" altLang="ja-JP" b="1" dirty="0"/>
              <a:t>: Verbo </a:t>
            </a:r>
            <a:r>
              <a:rPr kumimoji="1" lang="en-US" altLang="ja-JP" b="1" dirty="0" err="1"/>
              <a:t>rimanere</a:t>
            </a:r>
            <a:r>
              <a:rPr kumimoji="1" lang="en-US" altLang="ja-JP" b="1" dirty="0"/>
              <a:t> modo </a:t>
            </a:r>
            <a:r>
              <a:rPr kumimoji="1" lang="en-US" altLang="ja-JP" b="1" dirty="0" err="1"/>
              <a:t>indicativo</a:t>
            </a:r>
            <a:r>
              <a:rPr kumimoji="1" lang="en-US" altLang="ja-JP" b="1" dirty="0"/>
              <a:t> tempo </a:t>
            </a:r>
            <a:r>
              <a:rPr kumimoji="1" lang="en-US" altLang="ja-JP" b="1" dirty="0" err="1"/>
              <a:t>presente</a:t>
            </a:r>
            <a:r>
              <a:rPr lang="en-US" altLang="ja-JP" b="1" dirty="0"/>
              <a:t> </a:t>
            </a:r>
            <a:r>
              <a:rPr lang="ja-JP" altLang="en-US" b="1" dirty="0"/>
              <a:t>とどまる・のこる</a:t>
            </a:r>
            <a:r>
              <a:rPr kumimoji="1" lang="ja-JP" altLang="en-US" b="1" dirty="0"/>
              <a:t>動詞直説法現在形</a:t>
            </a:r>
          </a:p>
        </p:txBody>
      </p:sp>
      <p:sp>
        <p:nvSpPr>
          <p:cNvPr id="3" name="コンテンツ プレースホルダー 2">
            <a:extLst>
              <a:ext uri="{FF2B5EF4-FFF2-40B4-BE49-F238E27FC236}">
                <a16:creationId xmlns:a16="http://schemas.microsoft.com/office/drawing/2014/main" id="{2116E059-38A6-2DEE-4214-91120AC96204}"/>
              </a:ext>
            </a:extLst>
          </p:cNvPr>
          <p:cNvSpPr>
            <a:spLocks noGrp="1"/>
          </p:cNvSpPr>
          <p:nvPr>
            <p:ph idx="1"/>
          </p:nvPr>
        </p:nvSpPr>
        <p:spPr>
          <a:xfrm>
            <a:off x="838200" y="1825625"/>
            <a:ext cx="3660228" cy="4351338"/>
          </a:xfrm>
        </p:spPr>
        <p:txBody>
          <a:bodyPr>
            <a:noAutofit/>
          </a:bodyPr>
          <a:lstStyle/>
          <a:p>
            <a:pPr marL="0" indent="0">
              <a:buNone/>
            </a:pPr>
            <a:r>
              <a:rPr kumimoji="1" lang="en-US" altLang="ja-JP" sz="4000" b="1" dirty="0"/>
              <a:t>Io _______</a:t>
            </a:r>
            <a:endParaRPr kumimoji="1" lang="en-US" altLang="ja-JP" sz="4000" b="1" dirty="0">
              <a:solidFill>
                <a:srgbClr val="FF0000"/>
              </a:solidFill>
            </a:endParaRPr>
          </a:p>
          <a:p>
            <a:pPr marL="0" indent="0">
              <a:buNone/>
            </a:pPr>
            <a:r>
              <a:rPr lang="en-US" altLang="ja-JP" sz="4000" b="1" dirty="0"/>
              <a:t>Tu </a:t>
            </a:r>
            <a:r>
              <a:rPr kumimoji="1" lang="en-US" altLang="ja-JP" sz="4000" b="1" dirty="0"/>
              <a:t>_______</a:t>
            </a:r>
            <a:endParaRPr lang="en-US" altLang="ja-JP" sz="4000" b="1" dirty="0">
              <a:solidFill>
                <a:srgbClr val="FF0000"/>
              </a:solidFill>
            </a:endParaRPr>
          </a:p>
          <a:p>
            <a:pPr marL="0" indent="0">
              <a:buNone/>
            </a:pPr>
            <a:r>
              <a:rPr kumimoji="1" lang="en-US" altLang="ja-JP" sz="4000" b="1" dirty="0"/>
              <a:t>Lui _______</a:t>
            </a:r>
            <a:endParaRPr lang="en-US" altLang="ja-JP" sz="4000" b="1" dirty="0">
              <a:solidFill>
                <a:srgbClr val="FF0000"/>
              </a:solidFill>
            </a:endParaRPr>
          </a:p>
          <a:p>
            <a:pPr marL="0" indent="0">
              <a:buNone/>
            </a:pPr>
            <a:r>
              <a:rPr lang="en-US" altLang="ja-JP" sz="4000" b="1" dirty="0"/>
              <a:t>Lei </a:t>
            </a:r>
            <a:r>
              <a:rPr kumimoji="1" lang="en-US" altLang="ja-JP" sz="4000" b="1" dirty="0"/>
              <a:t>_______</a:t>
            </a:r>
            <a:endParaRPr kumimoji="1" lang="en-US" altLang="ja-JP" sz="4000" b="1" dirty="0">
              <a:solidFill>
                <a:srgbClr val="FF0000"/>
              </a:solidFill>
            </a:endParaRPr>
          </a:p>
          <a:p>
            <a:pPr marL="0" indent="0">
              <a:buNone/>
            </a:pPr>
            <a:r>
              <a:rPr lang="en-US" altLang="ja-JP" sz="4000" b="1" dirty="0"/>
              <a:t>Noi </a:t>
            </a:r>
            <a:r>
              <a:rPr kumimoji="1" lang="en-US" altLang="ja-JP" sz="4000" b="1" dirty="0"/>
              <a:t>_______</a:t>
            </a:r>
            <a:endParaRPr kumimoji="1" lang="en-US" altLang="ja-JP" sz="4000" b="1" dirty="0">
              <a:solidFill>
                <a:srgbClr val="FF0000"/>
              </a:solidFill>
            </a:endParaRPr>
          </a:p>
          <a:p>
            <a:pPr marL="0" indent="0">
              <a:buNone/>
            </a:pPr>
            <a:r>
              <a:rPr kumimoji="1" lang="en-US" altLang="ja-JP" sz="4000" b="1" dirty="0"/>
              <a:t>Voi _______</a:t>
            </a:r>
            <a:endParaRPr kumimoji="1" lang="en-US" altLang="ja-JP" sz="4000" b="1" dirty="0">
              <a:solidFill>
                <a:srgbClr val="FF0000"/>
              </a:solidFill>
            </a:endParaRPr>
          </a:p>
          <a:p>
            <a:pPr marL="0" indent="0">
              <a:buNone/>
            </a:pPr>
            <a:r>
              <a:rPr lang="en-US" altLang="ja-JP" sz="4000" b="1" dirty="0"/>
              <a:t>Loro </a:t>
            </a:r>
            <a:r>
              <a:rPr kumimoji="1" lang="en-US" altLang="ja-JP" sz="4000" b="1" dirty="0"/>
              <a:t>_______</a:t>
            </a:r>
            <a:endParaRPr kumimoji="1" lang="en-US" altLang="ja-JP" sz="4000" b="1" dirty="0">
              <a:solidFill>
                <a:srgbClr val="FF0000"/>
              </a:solidFill>
            </a:endParaRPr>
          </a:p>
          <a:p>
            <a:pPr marL="0" indent="0">
              <a:buNone/>
            </a:pPr>
            <a:endParaRPr lang="en-US" altLang="ja-JP" sz="4000" b="1" dirty="0">
              <a:solidFill>
                <a:srgbClr val="FF0000"/>
              </a:solidFill>
            </a:endParaRPr>
          </a:p>
        </p:txBody>
      </p:sp>
      <p:sp>
        <p:nvSpPr>
          <p:cNvPr id="4" name="コンテンツ プレースホルダー 2">
            <a:extLst>
              <a:ext uri="{FF2B5EF4-FFF2-40B4-BE49-F238E27FC236}">
                <a16:creationId xmlns:a16="http://schemas.microsoft.com/office/drawing/2014/main" id="{ED2C1F26-86DD-CC3B-A5B4-C193141B9691}"/>
              </a:ext>
            </a:extLst>
          </p:cNvPr>
          <p:cNvSpPr txBox="1">
            <a:spLocks/>
          </p:cNvSpPr>
          <p:nvPr/>
        </p:nvSpPr>
        <p:spPr>
          <a:xfrm>
            <a:off x="2140203" y="1825625"/>
            <a:ext cx="3660228"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4000" b="1" dirty="0" err="1"/>
              <a:t>riman</a:t>
            </a:r>
            <a:r>
              <a:rPr lang="en-US" altLang="ja-JP" sz="4000" b="1" dirty="0" err="1">
                <a:solidFill>
                  <a:srgbClr val="00B0F0"/>
                </a:solidFill>
              </a:rPr>
              <a:t>g</a:t>
            </a:r>
            <a:r>
              <a:rPr lang="en-US" altLang="ja-JP" sz="4000" b="1" dirty="0" err="1">
                <a:solidFill>
                  <a:srgbClr val="FF0000"/>
                </a:solidFill>
              </a:rPr>
              <a:t>o</a:t>
            </a:r>
            <a:endParaRPr lang="en-US" altLang="ja-JP" sz="4000" b="1" dirty="0">
              <a:solidFill>
                <a:srgbClr val="FF0000"/>
              </a:solidFill>
            </a:endParaRPr>
          </a:p>
          <a:p>
            <a:pPr marL="0" indent="0">
              <a:buFont typeface="Arial" panose="020B0604020202020204" pitchFamily="34" charset="0"/>
              <a:buNone/>
            </a:pPr>
            <a:r>
              <a:rPr lang="en-US" altLang="ja-JP" sz="4000" b="1" dirty="0" err="1"/>
              <a:t>riman</a:t>
            </a:r>
            <a:r>
              <a:rPr lang="en-US" altLang="ja-JP" sz="4000" b="1" dirty="0" err="1">
                <a:solidFill>
                  <a:srgbClr val="FF0000"/>
                </a:solidFill>
              </a:rPr>
              <a:t>i</a:t>
            </a:r>
            <a:endParaRPr lang="en-US" altLang="ja-JP" sz="4000" b="1" dirty="0">
              <a:solidFill>
                <a:srgbClr val="FF0000"/>
              </a:solidFill>
            </a:endParaRPr>
          </a:p>
          <a:p>
            <a:pPr marL="0" indent="0">
              <a:buFont typeface="Arial" panose="020B0604020202020204" pitchFamily="34" charset="0"/>
              <a:buNone/>
            </a:pPr>
            <a:r>
              <a:rPr lang="en-US" altLang="ja-JP" sz="4000" b="1" dirty="0" err="1"/>
              <a:t>riman</a:t>
            </a:r>
            <a:r>
              <a:rPr lang="en-US" altLang="ja-JP" sz="4000" b="1" dirty="0" err="1">
                <a:solidFill>
                  <a:srgbClr val="FF0000"/>
                </a:solidFill>
              </a:rPr>
              <a:t>e</a:t>
            </a:r>
            <a:endParaRPr lang="en-US" altLang="ja-JP" sz="4000" b="1" dirty="0">
              <a:solidFill>
                <a:srgbClr val="FF0000"/>
              </a:solidFill>
            </a:endParaRPr>
          </a:p>
          <a:p>
            <a:pPr marL="0" indent="0">
              <a:buFont typeface="Arial" panose="020B0604020202020204" pitchFamily="34" charset="0"/>
              <a:buNone/>
            </a:pPr>
            <a:r>
              <a:rPr lang="en-US" altLang="ja-JP" sz="4000" b="1" dirty="0" err="1"/>
              <a:t>riman</a:t>
            </a:r>
            <a:r>
              <a:rPr lang="en-US" altLang="ja-JP" sz="4000" b="1" dirty="0" err="1">
                <a:solidFill>
                  <a:srgbClr val="FF0000"/>
                </a:solidFill>
              </a:rPr>
              <a:t>e</a:t>
            </a:r>
            <a:endParaRPr lang="en-US" altLang="ja-JP" sz="4000" b="1" dirty="0">
              <a:solidFill>
                <a:srgbClr val="FF0000"/>
              </a:solidFill>
            </a:endParaRPr>
          </a:p>
          <a:p>
            <a:pPr marL="0" indent="0">
              <a:buFont typeface="Arial" panose="020B0604020202020204" pitchFamily="34" charset="0"/>
              <a:buNone/>
            </a:pPr>
            <a:r>
              <a:rPr lang="en-US" altLang="ja-JP" sz="4000" b="1" dirty="0" err="1"/>
              <a:t>riman</a:t>
            </a:r>
            <a:r>
              <a:rPr lang="en-US" altLang="ja-JP" sz="4000" b="1" dirty="0" err="1">
                <a:solidFill>
                  <a:srgbClr val="FF0000"/>
                </a:solidFill>
              </a:rPr>
              <a:t>iamo</a:t>
            </a:r>
            <a:endParaRPr lang="en-US" altLang="ja-JP" sz="4000" b="1" dirty="0">
              <a:solidFill>
                <a:srgbClr val="FF0000"/>
              </a:solidFill>
            </a:endParaRPr>
          </a:p>
          <a:p>
            <a:pPr marL="0" indent="0">
              <a:buFont typeface="Arial" panose="020B0604020202020204" pitchFamily="34" charset="0"/>
              <a:buNone/>
            </a:pPr>
            <a:r>
              <a:rPr lang="en-US" altLang="ja-JP" sz="4000" b="1" dirty="0" err="1"/>
              <a:t>riman</a:t>
            </a:r>
            <a:r>
              <a:rPr lang="en-US" altLang="ja-JP" sz="4000" b="1" dirty="0" err="1">
                <a:solidFill>
                  <a:srgbClr val="FF0000"/>
                </a:solidFill>
              </a:rPr>
              <a:t>ete</a:t>
            </a:r>
            <a:endParaRPr lang="en-US" altLang="ja-JP" sz="4000" b="1" dirty="0">
              <a:solidFill>
                <a:srgbClr val="FF0000"/>
              </a:solidFill>
            </a:endParaRPr>
          </a:p>
          <a:p>
            <a:pPr marL="0" indent="0">
              <a:buFont typeface="Arial" panose="020B0604020202020204" pitchFamily="34" charset="0"/>
              <a:buNone/>
            </a:pPr>
            <a:r>
              <a:rPr lang="en-US" altLang="ja-JP" sz="4000" b="1" dirty="0" err="1"/>
              <a:t>riman</a:t>
            </a:r>
            <a:r>
              <a:rPr lang="en-US" altLang="ja-JP" sz="4000" b="1" dirty="0" err="1">
                <a:solidFill>
                  <a:srgbClr val="00B0F0"/>
                </a:solidFill>
              </a:rPr>
              <a:t>g</a:t>
            </a:r>
            <a:r>
              <a:rPr lang="en-US" altLang="ja-JP" sz="4000" b="1" dirty="0" err="1">
                <a:solidFill>
                  <a:srgbClr val="FF0000"/>
                </a:solidFill>
              </a:rPr>
              <a:t>ono</a:t>
            </a:r>
            <a:endParaRPr lang="en-US" altLang="ja-JP" sz="4000" b="1" dirty="0">
              <a:solidFill>
                <a:srgbClr val="FF0000"/>
              </a:solidFill>
            </a:endParaRPr>
          </a:p>
          <a:p>
            <a:pPr marL="0" indent="0">
              <a:buFont typeface="Arial" panose="020B0604020202020204" pitchFamily="34" charset="0"/>
              <a:buNone/>
            </a:pPr>
            <a:endParaRPr lang="en-US" altLang="ja-JP" sz="4000" b="1" dirty="0">
              <a:solidFill>
                <a:srgbClr val="FF0000"/>
              </a:solidFill>
            </a:endParaRPr>
          </a:p>
        </p:txBody>
      </p:sp>
      <p:sp>
        <p:nvSpPr>
          <p:cNvPr id="5" name="CasellaDiTesto 4">
            <a:extLst>
              <a:ext uri="{FF2B5EF4-FFF2-40B4-BE49-F238E27FC236}">
                <a16:creationId xmlns:a16="http://schemas.microsoft.com/office/drawing/2014/main" id="{1E7ABD38-12B0-BAB9-EB4C-098BEDD73EC6}"/>
              </a:ext>
            </a:extLst>
          </p:cNvPr>
          <p:cNvSpPr txBox="1"/>
          <p:nvPr/>
        </p:nvSpPr>
        <p:spPr>
          <a:xfrm>
            <a:off x="5616105" y="1825625"/>
            <a:ext cx="6314638" cy="707886"/>
          </a:xfrm>
          <a:prstGeom prst="rect">
            <a:avLst/>
          </a:prstGeom>
          <a:noFill/>
        </p:spPr>
        <p:txBody>
          <a:bodyPr wrap="square" rtlCol="0">
            <a:spAutoFit/>
          </a:bodyPr>
          <a:lstStyle/>
          <a:p>
            <a:r>
              <a:rPr lang="en-US" altLang="ja-JP" sz="4000" b="1" dirty="0">
                <a:solidFill>
                  <a:srgbClr val="00B0F0"/>
                </a:solidFill>
              </a:rPr>
              <a:t>g</a:t>
            </a:r>
            <a:r>
              <a:rPr lang="ja-JP" altLang="en-US" sz="4000" b="1"/>
              <a:t>を語幹と語尾の間に挿入</a:t>
            </a:r>
            <a:endParaRPr lang="it-IT" altLang="ja-JP" sz="4000" b="1" dirty="0"/>
          </a:p>
        </p:txBody>
      </p:sp>
    </p:spTree>
    <p:extLst>
      <p:ext uri="{BB962C8B-B14F-4D97-AF65-F5344CB8AC3E}">
        <p14:creationId xmlns:p14="http://schemas.microsoft.com/office/powerpoint/2010/main" val="1810373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A80DFF-4A01-64B5-392F-64863F8FDF69}"/>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73A8AABE-168E-B788-1610-C54662337DCB}"/>
              </a:ext>
            </a:extLst>
          </p:cNvPr>
          <p:cNvSpPr>
            <a:spLocks noGrp="1"/>
          </p:cNvSpPr>
          <p:nvPr>
            <p:ph type="title"/>
          </p:nvPr>
        </p:nvSpPr>
        <p:spPr/>
        <p:txBody>
          <a:bodyPr>
            <a:normAutofit/>
          </a:bodyPr>
          <a:lstStyle/>
          <a:p>
            <a:r>
              <a:rPr kumimoji="1" lang="en-US" altLang="ja-JP" b="1" dirty="0" err="1"/>
              <a:t>Lezione</a:t>
            </a:r>
            <a:r>
              <a:rPr kumimoji="1" lang="en-US" altLang="ja-JP" b="1" dirty="0"/>
              <a:t> </a:t>
            </a:r>
            <a:r>
              <a:rPr lang="en-US" altLang="ja-JP" b="1" dirty="0"/>
              <a:t>23</a:t>
            </a:r>
            <a:r>
              <a:rPr kumimoji="1" lang="en-US" altLang="ja-JP" b="1" dirty="0"/>
              <a:t>: Verbo </a:t>
            </a:r>
            <a:r>
              <a:rPr kumimoji="1" lang="en-US" altLang="ja-JP" b="1" dirty="0" err="1"/>
              <a:t>tenere</a:t>
            </a:r>
            <a:r>
              <a:rPr kumimoji="1" lang="en-US" altLang="ja-JP" b="1" dirty="0"/>
              <a:t> modo </a:t>
            </a:r>
            <a:r>
              <a:rPr kumimoji="1" lang="en-US" altLang="ja-JP" b="1" dirty="0" err="1"/>
              <a:t>indicativo</a:t>
            </a:r>
            <a:r>
              <a:rPr kumimoji="1" lang="en-US" altLang="ja-JP" b="1" dirty="0"/>
              <a:t> tempo </a:t>
            </a:r>
            <a:r>
              <a:rPr kumimoji="1" lang="en-US" altLang="ja-JP" b="1" dirty="0" err="1"/>
              <a:t>presente</a:t>
            </a:r>
            <a:r>
              <a:rPr lang="en-US" altLang="ja-JP" b="1" dirty="0"/>
              <a:t> </a:t>
            </a:r>
            <a:r>
              <a:rPr lang="ja-JP" altLang="en-US" b="1"/>
              <a:t>つかむ</a:t>
            </a:r>
            <a:r>
              <a:rPr kumimoji="1" lang="ja-JP" altLang="en-US" b="1"/>
              <a:t>動詞</a:t>
            </a:r>
            <a:r>
              <a:rPr kumimoji="1" lang="ja-JP" altLang="en-US" b="1" dirty="0"/>
              <a:t>直説法現在形</a:t>
            </a:r>
          </a:p>
        </p:txBody>
      </p:sp>
      <p:sp>
        <p:nvSpPr>
          <p:cNvPr id="3" name="コンテンツ プレースホルダー 2">
            <a:extLst>
              <a:ext uri="{FF2B5EF4-FFF2-40B4-BE49-F238E27FC236}">
                <a16:creationId xmlns:a16="http://schemas.microsoft.com/office/drawing/2014/main" id="{6F3625AF-E243-EB17-9ECE-3192B90EAE45}"/>
              </a:ext>
            </a:extLst>
          </p:cNvPr>
          <p:cNvSpPr>
            <a:spLocks noGrp="1"/>
          </p:cNvSpPr>
          <p:nvPr>
            <p:ph idx="1"/>
          </p:nvPr>
        </p:nvSpPr>
        <p:spPr>
          <a:xfrm>
            <a:off x="838200" y="1825625"/>
            <a:ext cx="3660228" cy="4351338"/>
          </a:xfrm>
        </p:spPr>
        <p:txBody>
          <a:bodyPr>
            <a:noAutofit/>
          </a:bodyPr>
          <a:lstStyle/>
          <a:p>
            <a:pPr marL="0" indent="0">
              <a:buNone/>
            </a:pPr>
            <a:r>
              <a:rPr kumimoji="1" lang="en-US" altLang="ja-JP" sz="4000" b="1" dirty="0"/>
              <a:t>Io _______</a:t>
            </a:r>
            <a:endParaRPr kumimoji="1" lang="en-US" altLang="ja-JP" sz="4000" b="1" dirty="0">
              <a:solidFill>
                <a:srgbClr val="FF0000"/>
              </a:solidFill>
            </a:endParaRPr>
          </a:p>
          <a:p>
            <a:pPr marL="0" indent="0">
              <a:buNone/>
            </a:pPr>
            <a:r>
              <a:rPr lang="en-US" altLang="ja-JP" sz="4000" b="1" dirty="0"/>
              <a:t>Tu </a:t>
            </a:r>
            <a:r>
              <a:rPr kumimoji="1" lang="en-US" altLang="ja-JP" sz="4000" b="1" dirty="0"/>
              <a:t>_______</a:t>
            </a:r>
            <a:endParaRPr lang="en-US" altLang="ja-JP" sz="4000" b="1" dirty="0">
              <a:solidFill>
                <a:srgbClr val="FF0000"/>
              </a:solidFill>
            </a:endParaRPr>
          </a:p>
          <a:p>
            <a:pPr marL="0" indent="0">
              <a:buNone/>
            </a:pPr>
            <a:r>
              <a:rPr kumimoji="1" lang="en-US" altLang="ja-JP" sz="4000" b="1" dirty="0"/>
              <a:t>Lui _______</a:t>
            </a:r>
            <a:endParaRPr lang="en-US" altLang="ja-JP" sz="4000" b="1" dirty="0">
              <a:solidFill>
                <a:srgbClr val="FF0000"/>
              </a:solidFill>
            </a:endParaRPr>
          </a:p>
          <a:p>
            <a:pPr marL="0" indent="0">
              <a:buNone/>
            </a:pPr>
            <a:r>
              <a:rPr lang="en-US" altLang="ja-JP" sz="4000" b="1" dirty="0"/>
              <a:t>Lei </a:t>
            </a:r>
            <a:r>
              <a:rPr kumimoji="1" lang="en-US" altLang="ja-JP" sz="4000" b="1" dirty="0"/>
              <a:t>_______</a:t>
            </a:r>
            <a:endParaRPr kumimoji="1" lang="en-US" altLang="ja-JP" sz="4000" b="1" dirty="0">
              <a:solidFill>
                <a:srgbClr val="FF0000"/>
              </a:solidFill>
            </a:endParaRPr>
          </a:p>
          <a:p>
            <a:pPr marL="0" indent="0">
              <a:buNone/>
            </a:pPr>
            <a:r>
              <a:rPr lang="en-US" altLang="ja-JP" sz="4000" b="1" dirty="0"/>
              <a:t>Noi </a:t>
            </a:r>
            <a:r>
              <a:rPr kumimoji="1" lang="en-US" altLang="ja-JP" sz="4000" b="1" dirty="0"/>
              <a:t>_______</a:t>
            </a:r>
            <a:endParaRPr kumimoji="1" lang="en-US" altLang="ja-JP" sz="4000" b="1" dirty="0">
              <a:solidFill>
                <a:srgbClr val="FF0000"/>
              </a:solidFill>
            </a:endParaRPr>
          </a:p>
          <a:p>
            <a:pPr marL="0" indent="0">
              <a:buNone/>
            </a:pPr>
            <a:r>
              <a:rPr kumimoji="1" lang="en-US" altLang="ja-JP" sz="4000" b="1" dirty="0"/>
              <a:t>Voi _______</a:t>
            </a:r>
            <a:endParaRPr kumimoji="1" lang="en-US" altLang="ja-JP" sz="4000" b="1" dirty="0">
              <a:solidFill>
                <a:srgbClr val="FF0000"/>
              </a:solidFill>
            </a:endParaRPr>
          </a:p>
          <a:p>
            <a:pPr marL="0" indent="0">
              <a:buNone/>
            </a:pPr>
            <a:r>
              <a:rPr lang="en-US" altLang="ja-JP" sz="4000" b="1" dirty="0"/>
              <a:t>Loro </a:t>
            </a:r>
            <a:r>
              <a:rPr kumimoji="1" lang="en-US" altLang="ja-JP" sz="4000" b="1" dirty="0"/>
              <a:t>_______</a:t>
            </a:r>
            <a:endParaRPr kumimoji="1" lang="en-US" altLang="ja-JP" sz="4000" b="1" dirty="0">
              <a:solidFill>
                <a:srgbClr val="FF0000"/>
              </a:solidFill>
            </a:endParaRPr>
          </a:p>
          <a:p>
            <a:pPr marL="0" indent="0">
              <a:buNone/>
            </a:pPr>
            <a:endParaRPr lang="en-US" altLang="ja-JP" sz="4000" b="1" dirty="0">
              <a:solidFill>
                <a:srgbClr val="FF0000"/>
              </a:solidFill>
            </a:endParaRPr>
          </a:p>
        </p:txBody>
      </p:sp>
      <p:sp>
        <p:nvSpPr>
          <p:cNvPr id="4" name="コンテンツ プレースホルダー 2">
            <a:extLst>
              <a:ext uri="{FF2B5EF4-FFF2-40B4-BE49-F238E27FC236}">
                <a16:creationId xmlns:a16="http://schemas.microsoft.com/office/drawing/2014/main" id="{01D2398E-B44B-0BFC-CF67-C69625A5E528}"/>
              </a:ext>
            </a:extLst>
          </p:cNvPr>
          <p:cNvSpPr txBox="1">
            <a:spLocks/>
          </p:cNvSpPr>
          <p:nvPr/>
        </p:nvSpPr>
        <p:spPr>
          <a:xfrm>
            <a:off x="2140203" y="1825625"/>
            <a:ext cx="3660228"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4000" b="1" dirty="0" err="1"/>
              <a:t>ten</a:t>
            </a:r>
            <a:r>
              <a:rPr lang="en-US" altLang="ja-JP" sz="4000" b="1" dirty="0" err="1">
                <a:solidFill>
                  <a:srgbClr val="00B0F0"/>
                </a:solidFill>
              </a:rPr>
              <a:t>g</a:t>
            </a:r>
            <a:r>
              <a:rPr lang="en-US" altLang="ja-JP" sz="4000" b="1" dirty="0" err="1">
                <a:solidFill>
                  <a:srgbClr val="FF0000"/>
                </a:solidFill>
              </a:rPr>
              <a:t>o</a:t>
            </a:r>
            <a:endParaRPr lang="en-US" altLang="ja-JP" sz="4000" b="1" dirty="0">
              <a:solidFill>
                <a:srgbClr val="FF0000"/>
              </a:solidFill>
            </a:endParaRPr>
          </a:p>
          <a:p>
            <a:pPr marL="0" indent="0">
              <a:buFont typeface="Arial" panose="020B0604020202020204" pitchFamily="34" charset="0"/>
              <a:buNone/>
            </a:pPr>
            <a:r>
              <a:rPr lang="en-US" altLang="ja-JP" sz="4000" b="1" dirty="0" err="1"/>
              <a:t>t</a:t>
            </a:r>
            <a:r>
              <a:rPr lang="en-US" altLang="ja-JP" sz="4000" b="1" dirty="0" err="1">
                <a:solidFill>
                  <a:srgbClr val="00B050"/>
                </a:solidFill>
              </a:rPr>
              <a:t>i</a:t>
            </a:r>
            <a:r>
              <a:rPr lang="en-US" altLang="ja-JP" sz="4000" b="1" dirty="0" err="1"/>
              <a:t>en</a:t>
            </a:r>
            <a:r>
              <a:rPr lang="en-US" altLang="ja-JP" sz="4000" b="1" dirty="0" err="1">
                <a:solidFill>
                  <a:srgbClr val="FF0000"/>
                </a:solidFill>
              </a:rPr>
              <a:t>i</a:t>
            </a:r>
            <a:endParaRPr lang="en-US" altLang="ja-JP" sz="4000" b="1" dirty="0">
              <a:solidFill>
                <a:srgbClr val="FF0000"/>
              </a:solidFill>
            </a:endParaRPr>
          </a:p>
          <a:p>
            <a:pPr marL="0" indent="0">
              <a:buNone/>
            </a:pPr>
            <a:r>
              <a:rPr lang="en-US" altLang="ja-JP" sz="4000" b="1" dirty="0" err="1"/>
              <a:t>t</a:t>
            </a:r>
            <a:r>
              <a:rPr lang="en-US" altLang="ja-JP" sz="4000" b="1" dirty="0" err="1">
                <a:solidFill>
                  <a:srgbClr val="00B050"/>
                </a:solidFill>
              </a:rPr>
              <a:t>i</a:t>
            </a:r>
            <a:r>
              <a:rPr lang="en-US" altLang="ja-JP" sz="4000" b="1" dirty="0" err="1"/>
              <a:t>en</a:t>
            </a:r>
            <a:r>
              <a:rPr lang="en-US" altLang="ja-JP" sz="4000" b="1" dirty="0" err="1">
                <a:solidFill>
                  <a:srgbClr val="FF0000"/>
                </a:solidFill>
              </a:rPr>
              <a:t>e</a:t>
            </a:r>
            <a:endParaRPr lang="en-US" altLang="ja-JP" sz="4000" b="1" dirty="0">
              <a:solidFill>
                <a:srgbClr val="FF0000"/>
              </a:solidFill>
            </a:endParaRPr>
          </a:p>
          <a:p>
            <a:pPr marL="0" indent="0">
              <a:buNone/>
            </a:pPr>
            <a:r>
              <a:rPr lang="en-US" altLang="ja-JP" sz="4000" b="1" dirty="0" err="1"/>
              <a:t>t</a:t>
            </a:r>
            <a:r>
              <a:rPr lang="en-US" altLang="ja-JP" sz="4000" b="1" dirty="0" err="1">
                <a:solidFill>
                  <a:srgbClr val="00B050"/>
                </a:solidFill>
              </a:rPr>
              <a:t>i</a:t>
            </a:r>
            <a:r>
              <a:rPr lang="en-US" altLang="ja-JP" sz="4000" b="1" dirty="0" err="1"/>
              <a:t>en</a:t>
            </a:r>
            <a:r>
              <a:rPr lang="en-US" altLang="ja-JP" sz="4000" b="1" dirty="0" err="1">
                <a:solidFill>
                  <a:srgbClr val="FF0000"/>
                </a:solidFill>
              </a:rPr>
              <a:t>e</a:t>
            </a:r>
            <a:endParaRPr lang="en-US" altLang="ja-JP" sz="4000" b="1" dirty="0">
              <a:solidFill>
                <a:srgbClr val="FF0000"/>
              </a:solidFill>
            </a:endParaRPr>
          </a:p>
          <a:p>
            <a:pPr marL="0" indent="0">
              <a:buFont typeface="Arial" panose="020B0604020202020204" pitchFamily="34" charset="0"/>
              <a:buNone/>
            </a:pPr>
            <a:r>
              <a:rPr lang="en-US" altLang="ja-JP" sz="4000" b="1" dirty="0" err="1"/>
              <a:t>ten</a:t>
            </a:r>
            <a:r>
              <a:rPr lang="en-US" altLang="ja-JP" sz="4000" b="1" dirty="0" err="1">
                <a:solidFill>
                  <a:srgbClr val="FF0000"/>
                </a:solidFill>
              </a:rPr>
              <a:t>iamo</a:t>
            </a:r>
            <a:endParaRPr lang="en-US" altLang="ja-JP" sz="4000" b="1" dirty="0">
              <a:solidFill>
                <a:srgbClr val="FF0000"/>
              </a:solidFill>
            </a:endParaRPr>
          </a:p>
          <a:p>
            <a:pPr marL="0" indent="0">
              <a:buFont typeface="Arial" panose="020B0604020202020204" pitchFamily="34" charset="0"/>
              <a:buNone/>
            </a:pPr>
            <a:r>
              <a:rPr lang="en-US" altLang="ja-JP" sz="4000" b="1" dirty="0" err="1"/>
              <a:t>ten</a:t>
            </a:r>
            <a:r>
              <a:rPr lang="en-US" altLang="ja-JP" sz="4000" b="1" dirty="0" err="1">
                <a:solidFill>
                  <a:srgbClr val="FF0000"/>
                </a:solidFill>
              </a:rPr>
              <a:t>ete</a:t>
            </a:r>
            <a:endParaRPr lang="en-US" altLang="ja-JP" sz="4000" b="1" dirty="0">
              <a:solidFill>
                <a:srgbClr val="FF0000"/>
              </a:solidFill>
            </a:endParaRPr>
          </a:p>
          <a:p>
            <a:pPr marL="0" indent="0">
              <a:buFont typeface="Arial" panose="020B0604020202020204" pitchFamily="34" charset="0"/>
              <a:buNone/>
            </a:pPr>
            <a:r>
              <a:rPr lang="en-US" altLang="ja-JP" sz="4000" b="1" dirty="0" err="1"/>
              <a:t>ten</a:t>
            </a:r>
            <a:r>
              <a:rPr lang="en-US" altLang="ja-JP" sz="4000" b="1" dirty="0" err="1">
                <a:solidFill>
                  <a:srgbClr val="00B0F0"/>
                </a:solidFill>
              </a:rPr>
              <a:t>g</a:t>
            </a:r>
            <a:r>
              <a:rPr lang="en-US" altLang="ja-JP" sz="4000" b="1" dirty="0" err="1">
                <a:solidFill>
                  <a:srgbClr val="FF0000"/>
                </a:solidFill>
              </a:rPr>
              <a:t>ono</a:t>
            </a:r>
            <a:endParaRPr lang="en-US" altLang="ja-JP" sz="4000" b="1" dirty="0">
              <a:solidFill>
                <a:srgbClr val="FF0000"/>
              </a:solidFill>
            </a:endParaRPr>
          </a:p>
          <a:p>
            <a:pPr marL="0" indent="0">
              <a:buFont typeface="Arial" panose="020B0604020202020204" pitchFamily="34" charset="0"/>
              <a:buNone/>
            </a:pPr>
            <a:endParaRPr lang="en-US" altLang="ja-JP" sz="4000" b="1" dirty="0">
              <a:solidFill>
                <a:srgbClr val="FF0000"/>
              </a:solidFill>
            </a:endParaRPr>
          </a:p>
        </p:txBody>
      </p:sp>
      <p:sp>
        <p:nvSpPr>
          <p:cNvPr id="5" name="CasellaDiTesto 4">
            <a:extLst>
              <a:ext uri="{FF2B5EF4-FFF2-40B4-BE49-F238E27FC236}">
                <a16:creationId xmlns:a16="http://schemas.microsoft.com/office/drawing/2014/main" id="{A0D63E07-D58E-923F-A0BA-5F718FDDD059}"/>
              </a:ext>
            </a:extLst>
          </p:cNvPr>
          <p:cNvSpPr txBox="1"/>
          <p:nvPr/>
        </p:nvSpPr>
        <p:spPr>
          <a:xfrm>
            <a:off x="5616105" y="1825625"/>
            <a:ext cx="6314638" cy="1938992"/>
          </a:xfrm>
          <a:prstGeom prst="rect">
            <a:avLst/>
          </a:prstGeom>
          <a:noFill/>
        </p:spPr>
        <p:txBody>
          <a:bodyPr wrap="square" rtlCol="0">
            <a:spAutoFit/>
          </a:bodyPr>
          <a:lstStyle/>
          <a:p>
            <a:r>
              <a:rPr lang="en-US" altLang="ja-JP" sz="4000" b="1" dirty="0">
                <a:solidFill>
                  <a:srgbClr val="00B0F0"/>
                </a:solidFill>
              </a:rPr>
              <a:t>g</a:t>
            </a:r>
            <a:r>
              <a:rPr lang="ja-JP" altLang="en-US" sz="4000" b="1"/>
              <a:t>を語幹と語尾の間に挿入</a:t>
            </a:r>
            <a:endParaRPr lang="en-US" altLang="ja-JP" sz="4000" b="1" dirty="0"/>
          </a:p>
          <a:p>
            <a:r>
              <a:rPr lang="en-US" altLang="ja-JP" sz="4000" b="1" dirty="0" err="1">
                <a:solidFill>
                  <a:srgbClr val="00B050"/>
                </a:solidFill>
              </a:rPr>
              <a:t>i</a:t>
            </a:r>
            <a:r>
              <a:rPr lang="ja-JP" altLang="en-US" sz="4000" b="1"/>
              <a:t>を語幹中に挿入</a:t>
            </a:r>
            <a:endParaRPr lang="en-US" altLang="ja-JP" sz="4000" b="1" dirty="0"/>
          </a:p>
          <a:p>
            <a:endParaRPr lang="it-IT" altLang="ja-JP" sz="4000" b="1" dirty="0"/>
          </a:p>
        </p:txBody>
      </p:sp>
    </p:spTree>
    <p:extLst>
      <p:ext uri="{BB962C8B-B14F-4D97-AF65-F5344CB8AC3E}">
        <p14:creationId xmlns:p14="http://schemas.microsoft.com/office/powerpoint/2010/main" val="2069142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F428B4-37C9-63A6-7C62-2307ED485BB9}"/>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17937835-6A0F-53EA-387D-6BE20E99D4BD}"/>
              </a:ext>
            </a:extLst>
          </p:cNvPr>
          <p:cNvSpPr>
            <a:spLocks noGrp="1"/>
          </p:cNvSpPr>
          <p:nvPr>
            <p:ph type="title"/>
          </p:nvPr>
        </p:nvSpPr>
        <p:spPr/>
        <p:txBody>
          <a:bodyPr>
            <a:normAutofit fontScale="90000"/>
          </a:bodyPr>
          <a:lstStyle/>
          <a:p>
            <a:r>
              <a:rPr kumimoji="1" lang="en-US" altLang="ja-JP" b="1" dirty="0" err="1"/>
              <a:t>Lezione</a:t>
            </a:r>
            <a:r>
              <a:rPr kumimoji="1" lang="en-US" altLang="ja-JP" b="1" dirty="0"/>
              <a:t> </a:t>
            </a:r>
            <a:r>
              <a:rPr lang="en-US" altLang="ja-JP" b="1" dirty="0"/>
              <a:t>23</a:t>
            </a:r>
            <a:r>
              <a:rPr kumimoji="1" lang="en-US" altLang="ja-JP" b="1" dirty="0"/>
              <a:t>: Verbo </a:t>
            </a:r>
            <a:r>
              <a:rPr kumimoji="1" lang="en-US" altLang="ja-JP" b="1" dirty="0" err="1"/>
              <a:t>ottenere</a:t>
            </a:r>
            <a:r>
              <a:rPr kumimoji="1" lang="en-US" altLang="ja-JP" b="1" dirty="0"/>
              <a:t> modo </a:t>
            </a:r>
            <a:r>
              <a:rPr kumimoji="1" lang="en-US" altLang="ja-JP" b="1" dirty="0" err="1"/>
              <a:t>indicativo</a:t>
            </a:r>
            <a:r>
              <a:rPr kumimoji="1" lang="en-US" altLang="ja-JP" b="1" dirty="0"/>
              <a:t> tempo </a:t>
            </a:r>
            <a:r>
              <a:rPr kumimoji="1" lang="en-US" altLang="ja-JP" b="1" dirty="0" err="1"/>
              <a:t>presente</a:t>
            </a:r>
            <a:r>
              <a:rPr lang="en-US" altLang="ja-JP" b="1" dirty="0"/>
              <a:t> </a:t>
            </a:r>
            <a:r>
              <a:rPr lang="ja-JP" altLang="en-US" b="1"/>
              <a:t>獲得する</a:t>
            </a:r>
            <a:r>
              <a:rPr kumimoji="1" lang="ja-JP" altLang="en-US" b="1"/>
              <a:t>動詞</a:t>
            </a:r>
            <a:r>
              <a:rPr kumimoji="1" lang="ja-JP" altLang="en-US" b="1" dirty="0"/>
              <a:t>直説法現在形</a:t>
            </a:r>
          </a:p>
        </p:txBody>
      </p:sp>
      <p:sp>
        <p:nvSpPr>
          <p:cNvPr id="3" name="コンテンツ プレースホルダー 2">
            <a:extLst>
              <a:ext uri="{FF2B5EF4-FFF2-40B4-BE49-F238E27FC236}">
                <a16:creationId xmlns:a16="http://schemas.microsoft.com/office/drawing/2014/main" id="{CA3F2A52-2396-1B98-9031-CF7B9D1E9E29}"/>
              </a:ext>
            </a:extLst>
          </p:cNvPr>
          <p:cNvSpPr>
            <a:spLocks noGrp="1"/>
          </p:cNvSpPr>
          <p:nvPr>
            <p:ph idx="1"/>
          </p:nvPr>
        </p:nvSpPr>
        <p:spPr>
          <a:xfrm>
            <a:off x="838200" y="1825625"/>
            <a:ext cx="3660228" cy="4351338"/>
          </a:xfrm>
        </p:spPr>
        <p:txBody>
          <a:bodyPr>
            <a:noAutofit/>
          </a:bodyPr>
          <a:lstStyle/>
          <a:p>
            <a:pPr marL="0" indent="0">
              <a:buNone/>
            </a:pPr>
            <a:r>
              <a:rPr kumimoji="1" lang="en-US" altLang="ja-JP" sz="4000" b="1" dirty="0"/>
              <a:t>Io _______</a:t>
            </a:r>
            <a:endParaRPr kumimoji="1" lang="en-US" altLang="ja-JP" sz="4000" b="1" dirty="0">
              <a:solidFill>
                <a:srgbClr val="FF0000"/>
              </a:solidFill>
            </a:endParaRPr>
          </a:p>
          <a:p>
            <a:pPr marL="0" indent="0">
              <a:buNone/>
            </a:pPr>
            <a:r>
              <a:rPr lang="en-US" altLang="ja-JP" sz="4000" b="1" dirty="0"/>
              <a:t>Tu </a:t>
            </a:r>
            <a:r>
              <a:rPr kumimoji="1" lang="en-US" altLang="ja-JP" sz="4000" b="1" dirty="0"/>
              <a:t>_______</a:t>
            </a:r>
            <a:endParaRPr lang="en-US" altLang="ja-JP" sz="4000" b="1" dirty="0">
              <a:solidFill>
                <a:srgbClr val="FF0000"/>
              </a:solidFill>
            </a:endParaRPr>
          </a:p>
          <a:p>
            <a:pPr marL="0" indent="0">
              <a:buNone/>
            </a:pPr>
            <a:r>
              <a:rPr kumimoji="1" lang="en-US" altLang="ja-JP" sz="4000" b="1" dirty="0"/>
              <a:t>Lui _______</a:t>
            </a:r>
            <a:endParaRPr lang="en-US" altLang="ja-JP" sz="4000" b="1" dirty="0">
              <a:solidFill>
                <a:srgbClr val="FF0000"/>
              </a:solidFill>
            </a:endParaRPr>
          </a:p>
          <a:p>
            <a:pPr marL="0" indent="0">
              <a:buNone/>
            </a:pPr>
            <a:r>
              <a:rPr lang="en-US" altLang="ja-JP" sz="4000" b="1" dirty="0"/>
              <a:t>Lei </a:t>
            </a:r>
            <a:r>
              <a:rPr kumimoji="1" lang="en-US" altLang="ja-JP" sz="4000" b="1" dirty="0"/>
              <a:t>_______</a:t>
            </a:r>
            <a:endParaRPr kumimoji="1" lang="en-US" altLang="ja-JP" sz="4000" b="1" dirty="0">
              <a:solidFill>
                <a:srgbClr val="FF0000"/>
              </a:solidFill>
            </a:endParaRPr>
          </a:p>
          <a:p>
            <a:pPr marL="0" indent="0">
              <a:buNone/>
            </a:pPr>
            <a:r>
              <a:rPr lang="en-US" altLang="ja-JP" sz="4000" b="1" dirty="0"/>
              <a:t>Noi </a:t>
            </a:r>
            <a:r>
              <a:rPr kumimoji="1" lang="en-US" altLang="ja-JP" sz="4000" b="1" dirty="0"/>
              <a:t>_______</a:t>
            </a:r>
            <a:endParaRPr kumimoji="1" lang="en-US" altLang="ja-JP" sz="4000" b="1" dirty="0">
              <a:solidFill>
                <a:srgbClr val="FF0000"/>
              </a:solidFill>
            </a:endParaRPr>
          </a:p>
          <a:p>
            <a:pPr marL="0" indent="0">
              <a:buNone/>
            </a:pPr>
            <a:r>
              <a:rPr kumimoji="1" lang="en-US" altLang="ja-JP" sz="4000" b="1" dirty="0"/>
              <a:t>Voi _______</a:t>
            </a:r>
            <a:endParaRPr kumimoji="1" lang="en-US" altLang="ja-JP" sz="4000" b="1" dirty="0">
              <a:solidFill>
                <a:srgbClr val="FF0000"/>
              </a:solidFill>
            </a:endParaRPr>
          </a:p>
          <a:p>
            <a:pPr marL="0" indent="0">
              <a:buNone/>
            </a:pPr>
            <a:r>
              <a:rPr lang="en-US" altLang="ja-JP" sz="4000" b="1" dirty="0"/>
              <a:t>Loro </a:t>
            </a:r>
            <a:r>
              <a:rPr kumimoji="1" lang="en-US" altLang="ja-JP" sz="4000" b="1" dirty="0"/>
              <a:t>_______</a:t>
            </a:r>
            <a:endParaRPr kumimoji="1" lang="en-US" altLang="ja-JP" sz="4000" b="1" dirty="0">
              <a:solidFill>
                <a:srgbClr val="FF0000"/>
              </a:solidFill>
            </a:endParaRPr>
          </a:p>
          <a:p>
            <a:pPr marL="0" indent="0">
              <a:buNone/>
            </a:pPr>
            <a:endParaRPr lang="en-US" altLang="ja-JP" sz="4000" b="1" dirty="0">
              <a:solidFill>
                <a:srgbClr val="FF0000"/>
              </a:solidFill>
            </a:endParaRPr>
          </a:p>
        </p:txBody>
      </p:sp>
      <p:sp>
        <p:nvSpPr>
          <p:cNvPr id="4" name="コンテンツ プレースホルダー 2">
            <a:extLst>
              <a:ext uri="{FF2B5EF4-FFF2-40B4-BE49-F238E27FC236}">
                <a16:creationId xmlns:a16="http://schemas.microsoft.com/office/drawing/2014/main" id="{DCC2FAB1-3DE4-8333-B184-FFD0E2B6DEDA}"/>
              </a:ext>
            </a:extLst>
          </p:cNvPr>
          <p:cNvSpPr txBox="1">
            <a:spLocks/>
          </p:cNvSpPr>
          <p:nvPr/>
        </p:nvSpPr>
        <p:spPr>
          <a:xfrm>
            <a:off x="2140203" y="1825625"/>
            <a:ext cx="3660228"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4000" b="1" dirty="0" err="1"/>
              <a:t>otten</a:t>
            </a:r>
            <a:r>
              <a:rPr lang="en-US" altLang="ja-JP" sz="4000" b="1" dirty="0" err="1">
                <a:solidFill>
                  <a:srgbClr val="00B0F0"/>
                </a:solidFill>
              </a:rPr>
              <a:t>g</a:t>
            </a:r>
            <a:r>
              <a:rPr lang="en-US" altLang="ja-JP" sz="4000" b="1" dirty="0" err="1">
                <a:solidFill>
                  <a:srgbClr val="FF0000"/>
                </a:solidFill>
              </a:rPr>
              <a:t>o</a:t>
            </a:r>
            <a:endParaRPr lang="en-US" altLang="ja-JP" sz="4000" b="1" dirty="0">
              <a:solidFill>
                <a:srgbClr val="FF0000"/>
              </a:solidFill>
            </a:endParaRPr>
          </a:p>
          <a:p>
            <a:pPr marL="0" indent="0">
              <a:buFont typeface="Arial" panose="020B0604020202020204" pitchFamily="34" charset="0"/>
              <a:buNone/>
            </a:pPr>
            <a:r>
              <a:rPr lang="en-US" altLang="ja-JP" sz="4000" b="1" dirty="0" err="1"/>
              <a:t>ott</a:t>
            </a:r>
            <a:r>
              <a:rPr lang="en-US" altLang="ja-JP" sz="4000" b="1" dirty="0" err="1">
                <a:solidFill>
                  <a:srgbClr val="00B050"/>
                </a:solidFill>
              </a:rPr>
              <a:t>i</a:t>
            </a:r>
            <a:r>
              <a:rPr lang="en-US" altLang="ja-JP" sz="4000" b="1" dirty="0" err="1"/>
              <a:t>en</a:t>
            </a:r>
            <a:r>
              <a:rPr lang="en-US" altLang="ja-JP" sz="4000" b="1" dirty="0" err="1">
                <a:solidFill>
                  <a:srgbClr val="FF0000"/>
                </a:solidFill>
              </a:rPr>
              <a:t>i</a:t>
            </a:r>
            <a:endParaRPr lang="en-US" altLang="ja-JP" sz="4000" b="1" dirty="0">
              <a:solidFill>
                <a:srgbClr val="FF0000"/>
              </a:solidFill>
            </a:endParaRPr>
          </a:p>
          <a:p>
            <a:pPr marL="0" indent="0">
              <a:buNone/>
            </a:pPr>
            <a:r>
              <a:rPr lang="en-US" altLang="ja-JP" sz="4000" b="1" dirty="0" err="1"/>
              <a:t>ott</a:t>
            </a:r>
            <a:r>
              <a:rPr lang="en-US" altLang="ja-JP" sz="4000" b="1" dirty="0" err="1">
                <a:solidFill>
                  <a:srgbClr val="00B050"/>
                </a:solidFill>
              </a:rPr>
              <a:t>i</a:t>
            </a:r>
            <a:r>
              <a:rPr lang="en-US" altLang="ja-JP" sz="4000" b="1" dirty="0" err="1"/>
              <a:t>en</a:t>
            </a:r>
            <a:r>
              <a:rPr lang="en-US" altLang="ja-JP" sz="4000" b="1" dirty="0" err="1">
                <a:solidFill>
                  <a:srgbClr val="FF0000"/>
                </a:solidFill>
              </a:rPr>
              <a:t>e</a:t>
            </a:r>
            <a:endParaRPr lang="en-US" altLang="ja-JP" sz="4000" b="1" dirty="0">
              <a:solidFill>
                <a:srgbClr val="FF0000"/>
              </a:solidFill>
            </a:endParaRPr>
          </a:p>
          <a:p>
            <a:pPr marL="0" indent="0">
              <a:buNone/>
            </a:pPr>
            <a:r>
              <a:rPr lang="en-US" altLang="ja-JP" sz="4000" b="1" dirty="0" err="1"/>
              <a:t>ott</a:t>
            </a:r>
            <a:r>
              <a:rPr lang="en-US" altLang="ja-JP" sz="4000" b="1" dirty="0" err="1">
                <a:solidFill>
                  <a:srgbClr val="00B050"/>
                </a:solidFill>
              </a:rPr>
              <a:t>i</a:t>
            </a:r>
            <a:r>
              <a:rPr lang="en-US" altLang="ja-JP" sz="4000" b="1" dirty="0" err="1"/>
              <a:t>en</a:t>
            </a:r>
            <a:r>
              <a:rPr lang="en-US" altLang="ja-JP" sz="4000" b="1" dirty="0" err="1">
                <a:solidFill>
                  <a:srgbClr val="FF0000"/>
                </a:solidFill>
              </a:rPr>
              <a:t>e</a:t>
            </a:r>
            <a:endParaRPr lang="en-US" altLang="ja-JP" sz="4000" b="1" dirty="0">
              <a:solidFill>
                <a:srgbClr val="FF0000"/>
              </a:solidFill>
            </a:endParaRPr>
          </a:p>
          <a:p>
            <a:pPr marL="0" indent="0">
              <a:buFont typeface="Arial" panose="020B0604020202020204" pitchFamily="34" charset="0"/>
              <a:buNone/>
            </a:pPr>
            <a:r>
              <a:rPr lang="en-US" altLang="ja-JP" sz="4000" b="1" dirty="0" err="1"/>
              <a:t>otten</a:t>
            </a:r>
            <a:r>
              <a:rPr lang="en-US" altLang="ja-JP" sz="4000" b="1" dirty="0" err="1">
                <a:solidFill>
                  <a:srgbClr val="FF0000"/>
                </a:solidFill>
              </a:rPr>
              <a:t>iamo</a:t>
            </a:r>
            <a:endParaRPr lang="en-US" altLang="ja-JP" sz="4000" b="1" dirty="0">
              <a:solidFill>
                <a:srgbClr val="FF0000"/>
              </a:solidFill>
            </a:endParaRPr>
          </a:p>
          <a:p>
            <a:pPr marL="0" indent="0">
              <a:buFont typeface="Arial" panose="020B0604020202020204" pitchFamily="34" charset="0"/>
              <a:buNone/>
            </a:pPr>
            <a:r>
              <a:rPr lang="en-US" altLang="ja-JP" sz="4000" b="1" dirty="0" err="1"/>
              <a:t>otten</a:t>
            </a:r>
            <a:r>
              <a:rPr lang="en-US" altLang="ja-JP" sz="4000" b="1" dirty="0" err="1">
                <a:solidFill>
                  <a:srgbClr val="FF0000"/>
                </a:solidFill>
              </a:rPr>
              <a:t>ete</a:t>
            </a:r>
            <a:endParaRPr lang="en-US" altLang="ja-JP" sz="4000" b="1" dirty="0">
              <a:solidFill>
                <a:srgbClr val="FF0000"/>
              </a:solidFill>
            </a:endParaRPr>
          </a:p>
          <a:p>
            <a:pPr marL="0" indent="0">
              <a:buFont typeface="Arial" panose="020B0604020202020204" pitchFamily="34" charset="0"/>
              <a:buNone/>
            </a:pPr>
            <a:r>
              <a:rPr lang="en-US" altLang="ja-JP" sz="4000" b="1" dirty="0" err="1"/>
              <a:t>otten</a:t>
            </a:r>
            <a:r>
              <a:rPr lang="en-US" altLang="ja-JP" sz="4000" b="1" dirty="0" err="1">
                <a:solidFill>
                  <a:srgbClr val="00B0F0"/>
                </a:solidFill>
              </a:rPr>
              <a:t>g</a:t>
            </a:r>
            <a:r>
              <a:rPr lang="en-US" altLang="ja-JP" sz="4000" b="1" dirty="0" err="1">
                <a:solidFill>
                  <a:srgbClr val="FF0000"/>
                </a:solidFill>
              </a:rPr>
              <a:t>ono</a:t>
            </a:r>
            <a:endParaRPr lang="en-US" altLang="ja-JP" sz="4000" b="1" dirty="0">
              <a:solidFill>
                <a:srgbClr val="FF0000"/>
              </a:solidFill>
            </a:endParaRPr>
          </a:p>
          <a:p>
            <a:pPr marL="0" indent="0">
              <a:buFont typeface="Arial" panose="020B0604020202020204" pitchFamily="34" charset="0"/>
              <a:buNone/>
            </a:pPr>
            <a:endParaRPr lang="en-US" altLang="ja-JP" sz="4000" b="1" dirty="0">
              <a:solidFill>
                <a:srgbClr val="FF0000"/>
              </a:solidFill>
            </a:endParaRPr>
          </a:p>
        </p:txBody>
      </p:sp>
    </p:spTree>
    <p:extLst>
      <p:ext uri="{BB962C8B-B14F-4D97-AF65-F5344CB8AC3E}">
        <p14:creationId xmlns:p14="http://schemas.microsoft.com/office/powerpoint/2010/main" val="20312054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FF5CAC-7887-BBFB-D547-9CFA24C5DECD}"/>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52ED53EC-BDED-5EB0-278E-AC14282E1D83}"/>
              </a:ext>
            </a:extLst>
          </p:cNvPr>
          <p:cNvSpPr>
            <a:spLocks noGrp="1"/>
          </p:cNvSpPr>
          <p:nvPr>
            <p:ph type="title"/>
          </p:nvPr>
        </p:nvSpPr>
        <p:spPr/>
        <p:txBody>
          <a:bodyPr>
            <a:normAutofit fontScale="90000"/>
          </a:bodyPr>
          <a:lstStyle/>
          <a:p>
            <a:r>
              <a:rPr kumimoji="1" lang="en-US" altLang="ja-JP" b="1" dirty="0" err="1"/>
              <a:t>Lezione</a:t>
            </a:r>
            <a:r>
              <a:rPr kumimoji="1" lang="en-US" altLang="ja-JP" b="1" dirty="0"/>
              <a:t> </a:t>
            </a:r>
            <a:r>
              <a:rPr lang="en-US" altLang="ja-JP" b="1" dirty="0"/>
              <a:t>23</a:t>
            </a:r>
            <a:r>
              <a:rPr kumimoji="1" lang="en-US" altLang="ja-JP" b="1" dirty="0"/>
              <a:t>: Verbo </a:t>
            </a:r>
            <a:r>
              <a:rPr lang="en-US" altLang="ja-JP" b="1" dirty="0" err="1"/>
              <a:t>sost</a:t>
            </a:r>
            <a:r>
              <a:rPr kumimoji="1" lang="en-US" altLang="ja-JP" b="1" dirty="0" err="1"/>
              <a:t>enere</a:t>
            </a:r>
            <a:r>
              <a:rPr kumimoji="1" lang="en-US" altLang="ja-JP" b="1" dirty="0"/>
              <a:t> modo </a:t>
            </a:r>
            <a:r>
              <a:rPr kumimoji="1" lang="en-US" altLang="ja-JP" b="1" dirty="0" err="1"/>
              <a:t>indicativo</a:t>
            </a:r>
            <a:r>
              <a:rPr kumimoji="1" lang="en-US" altLang="ja-JP" b="1" dirty="0"/>
              <a:t> tempo </a:t>
            </a:r>
            <a:r>
              <a:rPr kumimoji="1" lang="en-US" altLang="ja-JP" b="1" dirty="0" err="1"/>
              <a:t>presente</a:t>
            </a:r>
            <a:r>
              <a:rPr lang="en-US" altLang="ja-JP" b="1" dirty="0"/>
              <a:t> </a:t>
            </a:r>
            <a:r>
              <a:rPr lang="ja-JP" altLang="en-US" b="1"/>
              <a:t>支える</a:t>
            </a:r>
            <a:r>
              <a:rPr kumimoji="1" lang="ja-JP" altLang="en-US" b="1"/>
              <a:t>動詞</a:t>
            </a:r>
            <a:r>
              <a:rPr kumimoji="1" lang="ja-JP" altLang="en-US" b="1" dirty="0"/>
              <a:t>直説法現在形</a:t>
            </a:r>
          </a:p>
        </p:txBody>
      </p:sp>
      <p:sp>
        <p:nvSpPr>
          <p:cNvPr id="3" name="コンテンツ プレースホルダー 2">
            <a:extLst>
              <a:ext uri="{FF2B5EF4-FFF2-40B4-BE49-F238E27FC236}">
                <a16:creationId xmlns:a16="http://schemas.microsoft.com/office/drawing/2014/main" id="{1BA8E2E5-0B40-5D3D-A344-D3553D48F2F7}"/>
              </a:ext>
            </a:extLst>
          </p:cNvPr>
          <p:cNvSpPr>
            <a:spLocks noGrp="1"/>
          </p:cNvSpPr>
          <p:nvPr>
            <p:ph idx="1"/>
          </p:nvPr>
        </p:nvSpPr>
        <p:spPr>
          <a:xfrm>
            <a:off x="838200" y="1825625"/>
            <a:ext cx="3660228" cy="4351338"/>
          </a:xfrm>
        </p:spPr>
        <p:txBody>
          <a:bodyPr>
            <a:noAutofit/>
          </a:bodyPr>
          <a:lstStyle/>
          <a:p>
            <a:pPr marL="0" indent="0">
              <a:buNone/>
            </a:pPr>
            <a:r>
              <a:rPr kumimoji="1" lang="en-US" altLang="ja-JP" sz="4000" b="1" dirty="0"/>
              <a:t>Io _______</a:t>
            </a:r>
            <a:endParaRPr kumimoji="1" lang="en-US" altLang="ja-JP" sz="4000" b="1" dirty="0">
              <a:solidFill>
                <a:srgbClr val="FF0000"/>
              </a:solidFill>
            </a:endParaRPr>
          </a:p>
          <a:p>
            <a:pPr marL="0" indent="0">
              <a:buNone/>
            </a:pPr>
            <a:r>
              <a:rPr lang="en-US" altLang="ja-JP" sz="4000" b="1" dirty="0"/>
              <a:t>Tu </a:t>
            </a:r>
            <a:r>
              <a:rPr kumimoji="1" lang="en-US" altLang="ja-JP" sz="4000" b="1" dirty="0"/>
              <a:t>_______</a:t>
            </a:r>
            <a:endParaRPr lang="en-US" altLang="ja-JP" sz="4000" b="1" dirty="0">
              <a:solidFill>
                <a:srgbClr val="FF0000"/>
              </a:solidFill>
            </a:endParaRPr>
          </a:p>
          <a:p>
            <a:pPr marL="0" indent="0">
              <a:buNone/>
            </a:pPr>
            <a:r>
              <a:rPr kumimoji="1" lang="en-US" altLang="ja-JP" sz="4000" b="1" dirty="0"/>
              <a:t>Lui _______</a:t>
            </a:r>
            <a:endParaRPr lang="en-US" altLang="ja-JP" sz="4000" b="1" dirty="0">
              <a:solidFill>
                <a:srgbClr val="FF0000"/>
              </a:solidFill>
            </a:endParaRPr>
          </a:p>
          <a:p>
            <a:pPr marL="0" indent="0">
              <a:buNone/>
            </a:pPr>
            <a:r>
              <a:rPr lang="en-US" altLang="ja-JP" sz="4000" b="1" dirty="0"/>
              <a:t>Lei </a:t>
            </a:r>
            <a:r>
              <a:rPr kumimoji="1" lang="en-US" altLang="ja-JP" sz="4000" b="1" dirty="0"/>
              <a:t>_______</a:t>
            </a:r>
            <a:endParaRPr kumimoji="1" lang="en-US" altLang="ja-JP" sz="4000" b="1" dirty="0">
              <a:solidFill>
                <a:srgbClr val="FF0000"/>
              </a:solidFill>
            </a:endParaRPr>
          </a:p>
          <a:p>
            <a:pPr marL="0" indent="0">
              <a:buNone/>
            </a:pPr>
            <a:r>
              <a:rPr lang="en-US" altLang="ja-JP" sz="4000" b="1" dirty="0"/>
              <a:t>Noi </a:t>
            </a:r>
            <a:r>
              <a:rPr kumimoji="1" lang="en-US" altLang="ja-JP" sz="4000" b="1" dirty="0"/>
              <a:t>_______</a:t>
            </a:r>
            <a:endParaRPr kumimoji="1" lang="en-US" altLang="ja-JP" sz="4000" b="1" dirty="0">
              <a:solidFill>
                <a:srgbClr val="FF0000"/>
              </a:solidFill>
            </a:endParaRPr>
          </a:p>
          <a:p>
            <a:pPr marL="0" indent="0">
              <a:buNone/>
            </a:pPr>
            <a:r>
              <a:rPr kumimoji="1" lang="en-US" altLang="ja-JP" sz="4000" b="1" dirty="0"/>
              <a:t>Voi _______</a:t>
            </a:r>
            <a:endParaRPr kumimoji="1" lang="en-US" altLang="ja-JP" sz="4000" b="1" dirty="0">
              <a:solidFill>
                <a:srgbClr val="FF0000"/>
              </a:solidFill>
            </a:endParaRPr>
          </a:p>
          <a:p>
            <a:pPr marL="0" indent="0">
              <a:buNone/>
            </a:pPr>
            <a:r>
              <a:rPr lang="en-US" altLang="ja-JP" sz="4000" b="1" dirty="0"/>
              <a:t>Loro </a:t>
            </a:r>
            <a:r>
              <a:rPr kumimoji="1" lang="en-US" altLang="ja-JP" sz="4000" b="1" dirty="0"/>
              <a:t>_______</a:t>
            </a:r>
            <a:endParaRPr kumimoji="1" lang="en-US" altLang="ja-JP" sz="4000" b="1" dirty="0">
              <a:solidFill>
                <a:srgbClr val="FF0000"/>
              </a:solidFill>
            </a:endParaRPr>
          </a:p>
          <a:p>
            <a:pPr marL="0" indent="0">
              <a:buNone/>
            </a:pPr>
            <a:endParaRPr lang="en-US" altLang="ja-JP" sz="4000" b="1" dirty="0">
              <a:solidFill>
                <a:srgbClr val="FF0000"/>
              </a:solidFill>
            </a:endParaRPr>
          </a:p>
        </p:txBody>
      </p:sp>
      <p:sp>
        <p:nvSpPr>
          <p:cNvPr id="4" name="コンテンツ プレースホルダー 2">
            <a:extLst>
              <a:ext uri="{FF2B5EF4-FFF2-40B4-BE49-F238E27FC236}">
                <a16:creationId xmlns:a16="http://schemas.microsoft.com/office/drawing/2014/main" id="{E1D3681A-35B1-4DE2-ED81-54A94EC08C74}"/>
              </a:ext>
            </a:extLst>
          </p:cNvPr>
          <p:cNvSpPr txBox="1">
            <a:spLocks/>
          </p:cNvSpPr>
          <p:nvPr/>
        </p:nvSpPr>
        <p:spPr>
          <a:xfrm>
            <a:off x="2140203" y="1825625"/>
            <a:ext cx="3660228"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4000" b="1" dirty="0" err="1"/>
              <a:t>sosten</a:t>
            </a:r>
            <a:r>
              <a:rPr lang="en-US" altLang="ja-JP" sz="4000" b="1" dirty="0" err="1">
                <a:solidFill>
                  <a:srgbClr val="00B0F0"/>
                </a:solidFill>
              </a:rPr>
              <a:t>g</a:t>
            </a:r>
            <a:r>
              <a:rPr lang="en-US" altLang="ja-JP" sz="4000" b="1" dirty="0" err="1">
                <a:solidFill>
                  <a:srgbClr val="FF0000"/>
                </a:solidFill>
              </a:rPr>
              <a:t>o</a:t>
            </a:r>
            <a:endParaRPr lang="en-US" altLang="ja-JP" sz="4000" b="1" dirty="0">
              <a:solidFill>
                <a:srgbClr val="FF0000"/>
              </a:solidFill>
            </a:endParaRPr>
          </a:p>
          <a:p>
            <a:pPr marL="0" indent="0">
              <a:buFont typeface="Arial" panose="020B0604020202020204" pitchFamily="34" charset="0"/>
              <a:buNone/>
            </a:pPr>
            <a:r>
              <a:rPr lang="en-US" altLang="ja-JP" sz="4000" b="1" dirty="0" err="1"/>
              <a:t>sost</a:t>
            </a:r>
            <a:r>
              <a:rPr lang="en-US" altLang="ja-JP" sz="4000" b="1" dirty="0" err="1">
                <a:solidFill>
                  <a:srgbClr val="00B050"/>
                </a:solidFill>
              </a:rPr>
              <a:t>i</a:t>
            </a:r>
            <a:r>
              <a:rPr lang="en-US" altLang="ja-JP" sz="4000" b="1" dirty="0" err="1"/>
              <a:t>en</a:t>
            </a:r>
            <a:r>
              <a:rPr lang="en-US" altLang="ja-JP" sz="4000" b="1" dirty="0" err="1">
                <a:solidFill>
                  <a:srgbClr val="FF0000"/>
                </a:solidFill>
              </a:rPr>
              <a:t>i</a:t>
            </a:r>
            <a:endParaRPr lang="en-US" altLang="ja-JP" sz="4000" b="1" dirty="0">
              <a:solidFill>
                <a:srgbClr val="FF0000"/>
              </a:solidFill>
            </a:endParaRPr>
          </a:p>
          <a:p>
            <a:pPr marL="0" indent="0">
              <a:buNone/>
            </a:pPr>
            <a:r>
              <a:rPr lang="en-US" altLang="ja-JP" sz="4000" b="1" dirty="0" err="1"/>
              <a:t>sost</a:t>
            </a:r>
            <a:r>
              <a:rPr lang="en-US" altLang="ja-JP" sz="4000" b="1" dirty="0" err="1">
                <a:solidFill>
                  <a:srgbClr val="00B050"/>
                </a:solidFill>
              </a:rPr>
              <a:t>i</a:t>
            </a:r>
            <a:r>
              <a:rPr lang="en-US" altLang="ja-JP" sz="4000" b="1" dirty="0" err="1"/>
              <a:t>en</a:t>
            </a:r>
            <a:r>
              <a:rPr lang="en-US" altLang="ja-JP" sz="4000" b="1" dirty="0" err="1">
                <a:solidFill>
                  <a:srgbClr val="FF0000"/>
                </a:solidFill>
              </a:rPr>
              <a:t>e</a:t>
            </a:r>
            <a:endParaRPr lang="en-US" altLang="ja-JP" sz="4000" b="1" dirty="0">
              <a:solidFill>
                <a:srgbClr val="FF0000"/>
              </a:solidFill>
            </a:endParaRPr>
          </a:p>
          <a:p>
            <a:pPr marL="0" indent="0">
              <a:buNone/>
            </a:pPr>
            <a:r>
              <a:rPr lang="en-US" altLang="ja-JP" sz="4000" b="1" dirty="0" err="1"/>
              <a:t>sost</a:t>
            </a:r>
            <a:r>
              <a:rPr lang="en-US" altLang="ja-JP" sz="4000" b="1" dirty="0" err="1">
                <a:solidFill>
                  <a:srgbClr val="00B050"/>
                </a:solidFill>
              </a:rPr>
              <a:t>i</a:t>
            </a:r>
            <a:r>
              <a:rPr lang="en-US" altLang="ja-JP" sz="4000" b="1" dirty="0" err="1"/>
              <a:t>en</a:t>
            </a:r>
            <a:r>
              <a:rPr lang="en-US" altLang="ja-JP" sz="4000" b="1" dirty="0" err="1">
                <a:solidFill>
                  <a:srgbClr val="FF0000"/>
                </a:solidFill>
              </a:rPr>
              <a:t>e</a:t>
            </a:r>
            <a:endParaRPr lang="en-US" altLang="ja-JP" sz="4000" b="1" dirty="0">
              <a:solidFill>
                <a:srgbClr val="FF0000"/>
              </a:solidFill>
            </a:endParaRPr>
          </a:p>
          <a:p>
            <a:pPr marL="0" indent="0">
              <a:buFont typeface="Arial" panose="020B0604020202020204" pitchFamily="34" charset="0"/>
              <a:buNone/>
            </a:pPr>
            <a:r>
              <a:rPr lang="en-US" altLang="ja-JP" sz="4000" b="1" dirty="0" err="1"/>
              <a:t>sosten</a:t>
            </a:r>
            <a:r>
              <a:rPr lang="en-US" altLang="ja-JP" sz="4000" b="1" dirty="0" err="1">
                <a:solidFill>
                  <a:srgbClr val="FF0000"/>
                </a:solidFill>
              </a:rPr>
              <a:t>iamo</a:t>
            </a:r>
            <a:endParaRPr lang="en-US" altLang="ja-JP" sz="4000" b="1" dirty="0">
              <a:solidFill>
                <a:srgbClr val="FF0000"/>
              </a:solidFill>
            </a:endParaRPr>
          </a:p>
          <a:p>
            <a:pPr marL="0" indent="0">
              <a:buFont typeface="Arial" panose="020B0604020202020204" pitchFamily="34" charset="0"/>
              <a:buNone/>
            </a:pPr>
            <a:r>
              <a:rPr lang="en-US" altLang="ja-JP" sz="4000" b="1" dirty="0" err="1"/>
              <a:t>sosten</a:t>
            </a:r>
            <a:r>
              <a:rPr lang="en-US" altLang="ja-JP" sz="4000" b="1" dirty="0" err="1">
                <a:solidFill>
                  <a:srgbClr val="FF0000"/>
                </a:solidFill>
              </a:rPr>
              <a:t>ete</a:t>
            </a:r>
            <a:endParaRPr lang="en-US" altLang="ja-JP" sz="4000" b="1" dirty="0">
              <a:solidFill>
                <a:srgbClr val="FF0000"/>
              </a:solidFill>
            </a:endParaRPr>
          </a:p>
          <a:p>
            <a:pPr marL="0" indent="0">
              <a:buFont typeface="Arial" panose="020B0604020202020204" pitchFamily="34" charset="0"/>
              <a:buNone/>
            </a:pPr>
            <a:r>
              <a:rPr lang="en-US" altLang="ja-JP" sz="4000" b="1" dirty="0" err="1"/>
              <a:t>sosten</a:t>
            </a:r>
            <a:r>
              <a:rPr lang="en-US" altLang="ja-JP" sz="4000" b="1" dirty="0" err="1">
                <a:solidFill>
                  <a:srgbClr val="00B0F0"/>
                </a:solidFill>
              </a:rPr>
              <a:t>g</a:t>
            </a:r>
            <a:r>
              <a:rPr lang="en-US" altLang="ja-JP" sz="4000" b="1" dirty="0" err="1">
                <a:solidFill>
                  <a:srgbClr val="FF0000"/>
                </a:solidFill>
              </a:rPr>
              <a:t>ono</a:t>
            </a:r>
            <a:endParaRPr lang="en-US" altLang="ja-JP" sz="4000" b="1" dirty="0">
              <a:solidFill>
                <a:srgbClr val="FF0000"/>
              </a:solidFill>
            </a:endParaRPr>
          </a:p>
          <a:p>
            <a:pPr marL="0" indent="0">
              <a:buFont typeface="Arial" panose="020B0604020202020204" pitchFamily="34" charset="0"/>
              <a:buNone/>
            </a:pPr>
            <a:endParaRPr lang="en-US" altLang="ja-JP" sz="4000" b="1" dirty="0">
              <a:solidFill>
                <a:srgbClr val="FF0000"/>
              </a:solidFill>
            </a:endParaRPr>
          </a:p>
        </p:txBody>
      </p:sp>
    </p:spTree>
    <p:extLst>
      <p:ext uri="{BB962C8B-B14F-4D97-AF65-F5344CB8AC3E}">
        <p14:creationId xmlns:p14="http://schemas.microsoft.com/office/powerpoint/2010/main" val="24817272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D99EE83-3050-934E-6886-8906D9E85AA4}"/>
              </a:ext>
            </a:extLst>
          </p:cNvPr>
          <p:cNvSpPr>
            <a:spLocks noGrp="1"/>
          </p:cNvSpPr>
          <p:nvPr>
            <p:ph type="title"/>
          </p:nvPr>
        </p:nvSpPr>
        <p:spPr/>
        <p:txBody>
          <a:bodyPr>
            <a:normAutofit/>
          </a:bodyPr>
          <a:lstStyle/>
          <a:p>
            <a:r>
              <a:rPr kumimoji="1" lang="ja-JP" altLang="en-US" b="1"/>
              <a:t>復習</a:t>
            </a:r>
            <a:r>
              <a:rPr kumimoji="1" lang="en-US" altLang="ja-JP" b="1" dirty="0"/>
              <a:t>: </a:t>
            </a:r>
            <a:r>
              <a:rPr kumimoji="1" lang="it-IT" altLang="ja-JP" b="1" dirty="0"/>
              <a:t>prima coniugazione</a:t>
            </a:r>
            <a:endParaRPr kumimoji="1" lang="ja-JP" altLang="en-US" b="1" dirty="0"/>
          </a:p>
        </p:txBody>
      </p:sp>
      <p:sp>
        <p:nvSpPr>
          <p:cNvPr id="3" name="コンテンツ プレースホルダー 2">
            <a:extLst>
              <a:ext uri="{FF2B5EF4-FFF2-40B4-BE49-F238E27FC236}">
                <a16:creationId xmlns:a16="http://schemas.microsoft.com/office/drawing/2014/main" id="{96DF4A18-7022-8020-4FCE-0CD978A58484}"/>
              </a:ext>
            </a:extLst>
          </p:cNvPr>
          <p:cNvSpPr>
            <a:spLocks noGrp="1"/>
          </p:cNvSpPr>
          <p:nvPr>
            <p:ph idx="1"/>
          </p:nvPr>
        </p:nvSpPr>
        <p:spPr>
          <a:xfrm>
            <a:off x="6001686" y="1550321"/>
            <a:ext cx="5668082" cy="5307679"/>
          </a:xfrm>
        </p:spPr>
        <p:txBody>
          <a:bodyPr>
            <a:noAutofit/>
          </a:bodyPr>
          <a:lstStyle/>
          <a:p>
            <a:pPr marL="0" indent="0">
              <a:buNone/>
            </a:pPr>
            <a:r>
              <a:rPr kumimoji="1" lang="it-IT" altLang="ja-JP" sz="4000" b="1" dirty="0"/>
              <a:t>Pagare (</a:t>
            </a:r>
            <a:r>
              <a:rPr kumimoji="1" lang="ja-JP" altLang="it-IT" sz="4000" b="1" dirty="0"/>
              <a:t>払う</a:t>
            </a:r>
            <a:r>
              <a:rPr kumimoji="1" lang="it-IT" altLang="ja-JP" sz="4000" b="1" dirty="0"/>
              <a:t>)</a:t>
            </a:r>
            <a:r>
              <a:rPr kumimoji="1" lang="ja-JP" altLang="it-IT" sz="4000" b="1" dirty="0"/>
              <a:t>　</a:t>
            </a:r>
            <a:r>
              <a:rPr kumimoji="1" lang="it-IT" altLang="ja-JP" sz="4000" b="1" dirty="0"/>
              <a:t>/g/</a:t>
            </a:r>
            <a:endParaRPr lang="en-US" altLang="ja-JP" sz="4000" b="1" dirty="0"/>
          </a:p>
          <a:p>
            <a:pPr marL="0" indent="0">
              <a:buNone/>
            </a:pPr>
            <a:r>
              <a:rPr kumimoji="1" lang="en-US" altLang="ja-JP" sz="4000" b="1" dirty="0"/>
              <a:t>Io </a:t>
            </a:r>
            <a:r>
              <a:rPr kumimoji="1" lang="en-US" altLang="ja-JP" sz="4000" b="1" dirty="0" err="1"/>
              <a:t>pag</a:t>
            </a:r>
            <a:r>
              <a:rPr kumimoji="1" lang="en-US" altLang="ja-JP" sz="4000" b="1" dirty="0" err="1">
                <a:solidFill>
                  <a:srgbClr val="FF0000"/>
                </a:solidFill>
              </a:rPr>
              <a:t>o</a:t>
            </a:r>
            <a:endParaRPr kumimoji="1" lang="en-US" altLang="ja-JP" sz="4000" b="1" dirty="0">
              <a:solidFill>
                <a:srgbClr val="FF0000"/>
              </a:solidFill>
            </a:endParaRPr>
          </a:p>
          <a:p>
            <a:pPr marL="0" indent="0">
              <a:buNone/>
            </a:pPr>
            <a:r>
              <a:rPr lang="en-US" altLang="ja-JP" sz="4000" b="1" dirty="0"/>
              <a:t>Tu </a:t>
            </a:r>
            <a:r>
              <a:rPr lang="en-US" altLang="ja-JP" sz="4000" b="1" dirty="0" err="1"/>
              <a:t>pagh</a:t>
            </a:r>
            <a:r>
              <a:rPr lang="en-US" altLang="ja-JP" sz="4000" b="1" dirty="0" err="1">
                <a:solidFill>
                  <a:srgbClr val="FF0000"/>
                </a:solidFill>
              </a:rPr>
              <a:t>i</a:t>
            </a:r>
            <a:endParaRPr lang="en-US" altLang="ja-JP" sz="4000" b="1" dirty="0">
              <a:solidFill>
                <a:srgbClr val="FF0000"/>
              </a:solidFill>
            </a:endParaRPr>
          </a:p>
          <a:p>
            <a:pPr marL="0" indent="0">
              <a:buNone/>
            </a:pPr>
            <a:r>
              <a:rPr kumimoji="1" lang="en-US" altLang="ja-JP" sz="4000" b="1" dirty="0"/>
              <a:t>Lui </a:t>
            </a:r>
            <a:r>
              <a:rPr kumimoji="1" lang="en-US" altLang="ja-JP" sz="4000" b="1" dirty="0" err="1"/>
              <a:t>pag</a:t>
            </a:r>
            <a:r>
              <a:rPr kumimoji="1" lang="en-US" altLang="ja-JP" sz="4000" b="1" dirty="0" err="1">
                <a:solidFill>
                  <a:srgbClr val="FF0000"/>
                </a:solidFill>
              </a:rPr>
              <a:t>a</a:t>
            </a:r>
            <a:endParaRPr kumimoji="1" lang="en-US" altLang="ja-JP" sz="4000" b="1" dirty="0">
              <a:solidFill>
                <a:srgbClr val="FF0000"/>
              </a:solidFill>
            </a:endParaRPr>
          </a:p>
          <a:p>
            <a:pPr marL="0" indent="0">
              <a:buNone/>
            </a:pPr>
            <a:r>
              <a:rPr lang="en-US" altLang="ja-JP" sz="4000" b="1" dirty="0"/>
              <a:t>Lei </a:t>
            </a:r>
            <a:r>
              <a:rPr lang="en-US" altLang="ja-JP" sz="4000" b="1" dirty="0" err="1"/>
              <a:t>pag</a:t>
            </a:r>
            <a:r>
              <a:rPr lang="en-US" altLang="ja-JP" sz="4000" b="1" dirty="0" err="1">
                <a:solidFill>
                  <a:srgbClr val="FF0000"/>
                </a:solidFill>
              </a:rPr>
              <a:t>a</a:t>
            </a:r>
            <a:endParaRPr kumimoji="1" lang="en-US" altLang="ja-JP" sz="4000" b="1" dirty="0">
              <a:solidFill>
                <a:srgbClr val="FF0000"/>
              </a:solidFill>
            </a:endParaRPr>
          </a:p>
          <a:p>
            <a:pPr marL="0" indent="0">
              <a:buNone/>
            </a:pPr>
            <a:r>
              <a:rPr lang="en-US" altLang="ja-JP" sz="4000" b="1" dirty="0"/>
              <a:t>Noi </a:t>
            </a:r>
            <a:r>
              <a:rPr lang="en-US" altLang="ja-JP" sz="4000" b="1" dirty="0" err="1"/>
              <a:t>pagh</a:t>
            </a:r>
            <a:r>
              <a:rPr lang="en-US" altLang="ja-JP" sz="4000" b="1" dirty="0" err="1">
                <a:solidFill>
                  <a:srgbClr val="FF0000"/>
                </a:solidFill>
              </a:rPr>
              <a:t>iamo</a:t>
            </a:r>
            <a:endParaRPr lang="en-US" altLang="ja-JP" sz="4000" b="1" dirty="0">
              <a:solidFill>
                <a:srgbClr val="FF0000"/>
              </a:solidFill>
            </a:endParaRPr>
          </a:p>
          <a:p>
            <a:pPr marL="0" indent="0">
              <a:buNone/>
            </a:pPr>
            <a:r>
              <a:rPr kumimoji="1" lang="en-US" altLang="ja-JP" sz="4000" b="1" dirty="0"/>
              <a:t>Voi </a:t>
            </a:r>
            <a:r>
              <a:rPr kumimoji="1" lang="en-US" altLang="ja-JP" sz="4000" b="1" dirty="0" err="1"/>
              <a:t>pag</a:t>
            </a:r>
            <a:r>
              <a:rPr kumimoji="1" lang="en-US" altLang="ja-JP" sz="4000" b="1" dirty="0" err="1">
                <a:solidFill>
                  <a:srgbClr val="FF0000"/>
                </a:solidFill>
              </a:rPr>
              <a:t>ate</a:t>
            </a:r>
            <a:endParaRPr kumimoji="1" lang="en-US" altLang="ja-JP" sz="4000" b="1" dirty="0">
              <a:solidFill>
                <a:srgbClr val="FF0000"/>
              </a:solidFill>
            </a:endParaRPr>
          </a:p>
          <a:p>
            <a:pPr marL="0" indent="0">
              <a:buNone/>
            </a:pPr>
            <a:r>
              <a:rPr lang="en-US" altLang="ja-JP" sz="4000" b="1" dirty="0"/>
              <a:t>Loro </a:t>
            </a:r>
            <a:r>
              <a:rPr lang="en-US" altLang="ja-JP" sz="4000" b="1" dirty="0" err="1"/>
              <a:t>pag</a:t>
            </a:r>
            <a:r>
              <a:rPr lang="en-US" altLang="ja-JP" sz="4000" b="1" dirty="0" err="1">
                <a:solidFill>
                  <a:srgbClr val="FF0000"/>
                </a:solidFill>
              </a:rPr>
              <a:t>ano</a:t>
            </a:r>
            <a:endParaRPr lang="en-US" altLang="ja-JP" sz="4000" b="1" dirty="0">
              <a:solidFill>
                <a:srgbClr val="FF0000"/>
              </a:solidFill>
            </a:endParaRPr>
          </a:p>
        </p:txBody>
      </p:sp>
      <p:sp>
        <p:nvSpPr>
          <p:cNvPr id="4" name="コンテンツ プレースホルダー 2">
            <a:extLst>
              <a:ext uri="{FF2B5EF4-FFF2-40B4-BE49-F238E27FC236}">
                <a16:creationId xmlns:a16="http://schemas.microsoft.com/office/drawing/2014/main" id="{8EF3CCD6-FD58-1FF9-C876-F7BBD243609E}"/>
              </a:ext>
            </a:extLst>
          </p:cNvPr>
          <p:cNvSpPr txBox="1">
            <a:spLocks/>
          </p:cNvSpPr>
          <p:nvPr/>
        </p:nvSpPr>
        <p:spPr>
          <a:xfrm>
            <a:off x="1025012" y="1550321"/>
            <a:ext cx="4976673" cy="506187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it-IT" altLang="ja-JP" sz="4000" b="1" dirty="0"/>
              <a:t>Giocare (</a:t>
            </a:r>
            <a:r>
              <a:rPr lang="ja-JP" altLang="it-IT" sz="4000" b="1" dirty="0"/>
              <a:t>遊ぶ</a:t>
            </a:r>
            <a:r>
              <a:rPr lang="it-IT" altLang="ja-JP" sz="4000" b="1" dirty="0"/>
              <a:t>)</a:t>
            </a:r>
            <a:r>
              <a:rPr lang="ja-JP" altLang="it-IT" sz="4000" b="1" dirty="0"/>
              <a:t>　</a:t>
            </a:r>
            <a:r>
              <a:rPr lang="it-IT" altLang="ja-JP" sz="4000" b="1" dirty="0"/>
              <a:t>/k/</a:t>
            </a:r>
            <a:endParaRPr lang="en-US" altLang="ja-JP" sz="4000" b="1" dirty="0"/>
          </a:p>
          <a:p>
            <a:pPr marL="0" indent="0">
              <a:buFont typeface="Arial" panose="020B0604020202020204" pitchFamily="34" charset="0"/>
              <a:buNone/>
            </a:pPr>
            <a:r>
              <a:rPr lang="en-US" altLang="ja-JP" sz="4000" b="1" dirty="0"/>
              <a:t>Io </a:t>
            </a:r>
            <a:r>
              <a:rPr lang="en-US" altLang="ja-JP" sz="4000" b="1" dirty="0" err="1"/>
              <a:t>gioc</a:t>
            </a:r>
            <a:r>
              <a:rPr lang="en-US" altLang="ja-JP" sz="4000" b="1" dirty="0" err="1">
                <a:solidFill>
                  <a:srgbClr val="FF0000"/>
                </a:solidFill>
              </a:rPr>
              <a:t>o</a:t>
            </a:r>
            <a:endParaRPr lang="en-US" altLang="ja-JP" sz="4000" b="1" dirty="0">
              <a:solidFill>
                <a:srgbClr val="FF0000"/>
              </a:solidFill>
            </a:endParaRPr>
          </a:p>
          <a:p>
            <a:pPr marL="0" indent="0">
              <a:buFont typeface="Arial" panose="020B0604020202020204" pitchFamily="34" charset="0"/>
              <a:buNone/>
            </a:pPr>
            <a:r>
              <a:rPr lang="en-US" altLang="ja-JP" sz="4000" b="1" dirty="0"/>
              <a:t>Tu </a:t>
            </a:r>
            <a:r>
              <a:rPr lang="en-US" altLang="ja-JP" sz="4000" b="1" dirty="0" err="1"/>
              <a:t>gioch</a:t>
            </a:r>
            <a:r>
              <a:rPr lang="en-US" altLang="ja-JP" sz="4000" b="1" dirty="0" err="1">
                <a:solidFill>
                  <a:srgbClr val="FF0000"/>
                </a:solidFill>
              </a:rPr>
              <a:t>i</a:t>
            </a:r>
            <a:endParaRPr lang="en-US" altLang="ja-JP" sz="4000" b="1" dirty="0">
              <a:solidFill>
                <a:srgbClr val="FF0000"/>
              </a:solidFill>
            </a:endParaRPr>
          </a:p>
          <a:p>
            <a:pPr marL="0" indent="0">
              <a:buFont typeface="Arial" panose="020B0604020202020204" pitchFamily="34" charset="0"/>
              <a:buNone/>
            </a:pPr>
            <a:r>
              <a:rPr lang="en-US" altLang="ja-JP" sz="4000" b="1" dirty="0"/>
              <a:t>Lui </a:t>
            </a:r>
            <a:r>
              <a:rPr lang="en-US" altLang="ja-JP" sz="4000" b="1" dirty="0" err="1"/>
              <a:t>gioc</a:t>
            </a:r>
            <a:r>
              <a:rPr lang="en-US" altLang="ja-JP" sz="4000" b="1" dirty="0" err="1">
                <a:solidFill>
                  <a:srgbClr val="FF0000"/>
                </a:solidFill>
              </a:rPr>
              <a:t>a</a:t>
            </a:r>
            <a:endParaRPr lang="en-US" altLang="ja-JP" sz="4000" b="1" dirty="0">
              <a:solidFill>
                <a:srgbClr val="FF0000"/>
              </a:solidFill>
            </a:endParaRPr>
          </a:p>
          <a:p>
            <a:pPr marL="0" indent="0">
              <a:buFont typeface="Arial" panose="020B0604020202020204" pitchFamily="34" charset="0"/>
              <a:buNone/>
            </a:pPr>
            <a:r>
              <a:rPr lang="en-US" altLang="ja-JP" sz="4000" b="1" dirty="0"/>
              <a:t>Lei </a:t>
            </a:r>
            <a:r>
              <a:rPr lang="en-US" altLang="ja-JP" sz="4000" b="1" dirty="0" err="1"/>
              <a:t>gioc</a:t>
            </a:r>
            <a:r>
              <a:rPr lang="en-US" altLang="ja-JP" sz="4000" b="1" dirty="0" err="1">
                <a:solidFill>
                  <a:srgbClr val="FF0000"/>
                </a:solidFill>
              </a:rPr>
              <a:t>a</a:t>
            </a:r>
            <a:endParaRPr lang="en-US" altLang="ja-JP" sz="4000" b="1" dirty="0">
              <a:solidFill>
                <a:srgbClr val="FF0000"/>
              </a:solidFill>
            </a:endParaRPr>
          </a:p>
          <a:p>
            <a:pPr marL="0" indent="0">
              <a:buFont typeface="Arial" panose="020B0604020202020204" pitchFamily="34" charset="0"/>
              <a:buNone/>
            </a:pPr>
            <a:r>
              <a:rPr lang="en-US" altLang="ja-JP" sz="4000" b="1" dirty="0"/>
              <a:t>Noi </a:t>
            </a:r>
            <a:r>
              <a:rPr lang="en-US" altLang="ja-JP" sz="4000" b="1" dirty="0" err="1"/>
              <a:t>gioch</a:t>
            </a:r>
            <a:r>
              <a:rPr lang="en-US" altLang="ja-JP" sz="4000" b="1" dirty="0" err="1">
                <a:solidFill>
                  <a:srgbClr val="FF0000"/>
                </a:solidFill>
              </a:rPr>
              <a:t>iamo</a:t>
            </a:r>
            <a:endParaRPr lang="en-US" altLang="ja-JP" sz="4000" b="1" dirty="0">
              <a:solidFill>
                <a:srgbClr val="FF0000"/>
              </a:solidFill>
            </a:endParaRPr>
          </a:p>
          <a:p>
            <a:pPr marL="0" indent="0">
              <a:buFont typeface="Arial" panose="020B0604020202020204" pitchFamily="34" charset="0"/>
              <a:buNone/>
            </a:pPr>
            <a:r>
              <a:rPr lang="en-US" altLang="ja-JP" sz="4000" b="1" dirty="0"/>
              <a:t>Voi </a:t>
            </a:r>
            <a:r>
              <a:rPr lang="en-US" altLang="ja-JP" sz="4000" b="1" dirty="0" err="1"/>
              <a:t>gioc</a:t>
            </a:r>
            <a:r>
              <a:rPr lang="en-US" altLang="ja-JP" sz="4000" b="1" dirty="0" err="1">
                <a:solidFill>
                  <a:srgbClr val="FF0000"/>
                </a:solidFill>
              </a:rPr>
              <a:t>ate</a:t>
            </a:r>
            <a:endParaRPr lang="en-US" altLang="ja-JP" sz="4000" b="1" dirty="0">
              <a:solidFill>
                <a:srgbClr val="FF0000"/>
              </a:solidFill>
            </a:endParaRPr>
          </a:p>
          <a:p>
            <a:pPr marL="0" indent="0">
              <a:buFont typeface="Arial" panose="020B0604020202020204" pitchFamily="34" charset="0"/>
              <a:buNone/>
            </a:pPr>
            <a:r>
              <a:rPr lang="en-US" altLang="ja-JP" sz="4000" b="1" dirty="0"/>
              <a:t>Loro </a:t>
            </a:r>
            <a:r>
              <a:rPr lang="en-US" altLang="ja-JP" sz="4000" b="1" dirty="0" err="1"/>
              <a:t>gioc</a:t>
            </a:r>
            <a:r>
              <a:rPr lang="en-US" altLang="ja-JP" sz="4000" b="1" dirty="0" err="1">
                <a:solidFill>
                  <a:srgbClr val="FF0000"/>
                </a:solidFill>
              </a:rPr>
              <a:t>ano</a:t>
            </a:r>
            <a:endParaRPr lang="en-US" altLang="ja-JP" sz="4000" b="1" dirty="0">
              <a:solidFill>
                <a:srgbClr val="FF0000"/>
              </a:solidFill>
            </a:endParaRPr>
          </a:p>
        </p:txBody>
      </p:sp>
    </p:spTree>
    <p:extLst>
      <p:ext uri="{BB962C8B-B14F-4D97-AF65-F5344CB8AC3E}">
        <p14:creationId xmlns:p14="http://schemas.microsoft.com/office/powerpoint/2010/main" val="21105067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F7DA3D-3374-FBA6-66B3-FF21774D423D}"/>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6F74E4A5-15AF-E617-96B7-9D0C570C3252}"/>
              </a:ext>
            </a:extLst>
          </p:cNvPr>
          <p:cNvSpPr>
            <a:spLocks noGrp="1"/>
          </p:cNvSpPr>
          <p:nvPr>
            <p:ph type="title"/>
          </p:nvPr>
        </p:nvSpPr>
        <p:spPr/>
        <p:txBody>
          <a:bodyPr>
            <a:normAutofit/>
          </a:bodyPr>
          <a:lstStyle/>
          <a:p>
            <a:r>
              <a:rPr kumimoji="1" lang="en-US" altLang="ja-JP" b="1" dirty="0" err="1"/>
              <a:t>Lezione</a:t>
            </a:r>
            <a:r>
              <a:rPr kumimoji="1" lang="en-US" altLang="ja-JP" b="1" dirty="0"/>
              <a:t> </a:t>
            </a:r>
            <a:r>
              <a:rPr lang="en-US" altLang="ja-JP" b="1" dirty="0"/>
              <a:t>23</a:t>
            </a:r>
            <a:r>
              <a:rPr kumimoji="1" lang="en-US" altLang="ja-JP" b="1" dirty="0"/>
              <a:t>: Verbo </a:t>
            </a:r>
            <a:r>
              <a:rPr lang="en-US" altLang="ja-JP" b="1" dirty="0" err="1"/>
              <a:t>trarre</a:t>
            </a:r>
            <a:r>
              <a:rPr kumimoji="1" lang="en-US" altLang="ja-JP" b="1" dirty="0"/>
              <a:t> modo </a:t>
            </a:r>
            <a:r>
              <a:rPr kumimoji="1" lang="en-US" altLang="ja-JP" b="1" dirty="0" err="1"/>
              <a:t>indicativo</a:t>
            </a:r>
            <a:r>
              <a:rPr kumimoji="1" lang="en-US" altLang="ja-JP" b="1" dirty="0"/>
              <a:t> tempo </a:t>
            </a:r>
            <a:r>
              <a:rPr kumimoji="1" lang="en-US" altLang="ja-JP" b="1" dirty="0" err="1"/>
              <a:t>presente</a:t>
            </a:r>
            <a:r>
              <a:rPr lang="en-US" altLang="ja-JP" b="1" dirty="0"/>
              <a:t> </a:t>
            </a:r>
            <a:r>
              <a:rPr lang="ja-JP" altLang="en-US" b="1"/>
              <a:t>引く</a:t>
            </a:r>
            <a:r>
              <a:rPr kumimoji="1" lang="ja-JP" altLang="en-US" b="1"/>
              <a:t>動詞</a:t>
            </a:r>
            <a:r>
              <a:rPr kumimoji="1" lang="ja-JP" altLang="en-US" b="1" dirty="0"/>
              <a:t>直説法現在形</a:t>
            </a:r>
          </a:p>
        </p:txBody>
      </p:sp>
      <p:sp>
        <p:nvSpPr>
          <p:cNvPr id="3" name="コンテンツ プレースホルダー 2">
            <a:extLst>
              <a:ext uri="{FF2B5EF4-FFF2-40B4-BE49-F238E27FC236}">
                <a16:creationId xmlns:a16="http://schemas.microsoft.com/office/drawing/2014/main" id="{CD4DE394-ABD8-A4CF-25F0-15821075A3FD}"/>
              </a:ext>
            </a:extLst>
          </p:cNvPr>
          <p:cNvSpPr>
            <a:spLocks noGrp="1"/>
          </p:cNvSpPr>
          <p:nvPr>
            <p:ph idx="1"/>
          </p:nvPr>
        </p:nvSpPr>
        <p:spPr>
          <a:xfrm>
            <a:off x="838200" y="1825625"/>
            <a:ext cx="3660228" cy="4351338"/>
          </a:xfrm>
        </p:spPr>
        <p:txBody>
          <a:bodyPr>
            <a:noAutofit/>
          </a:bodyPr>
          <a:lstStyle/>
          <a:p>
            <a:pPr marL="0" indent="0">
              <a:buNone/>
            </a:pPr>
            <a:r>
              <a:rPr kumimoji="1" lang="en-US" altLang="ja-JP" sz="4000" b="1" dirty="0"/>
              <a:t>Io _______</a:t>
            </a:r>
            <a:endParaRPr kumimoji="1" lang="en-US" altLang="ja-JP" sz="4000" b="1" dirty="0">
              <a:solidFill>
                <a:srgbClr val="FF0000"/>
              </a:solidFill>
            </a:endParaRPr>
          </a:p>
          <a:p>
            <a:pPr marL="0" indent="0">
              <a:buNone/>
            </a:pPr>
            <a:r>
              <a:rPr lang="en-US" altLang="ja-JP" sz="4000" b="1" dirty="0"/>
              <a:t>Tu </a:t>
            </a:r>
            <a:r>
              <a:rPr kumimoji="1" lang="en-US" altLang="ja-JP" sz="4000" b="1" dirty="0"/>
              <a:t>_______</a:t>
            </a:r>
            <a:endParaRPr lang="en-US" altLang="ja-JP" sz="4000" b="1" dirty="0">
              <a:solidFill>
                <a:srgbClr val="FF0000"/>
              </a:solidFill>
            </a:endParaRPr>
          </a:p>
          <a:p>
            <a:pPr marL="0" indent="0">
              <a:buNone/>
            </a:pPr>
            <a:r>
              <a:rPr kumimoji="1" lang="en-US" altLang="ja-JP" sz="4000" b="1" dirty="0"/>
              <a:t>Lui _______</a:t>
            </a:r>
            <a:endParaRPr lang="en-US" altLang="ja-JP" sz="4000" b="1" dirty="0">
              <a:solidFill>
                <a:srgbClr val="FF0000"/>
              </a:solidFill>
            </a:endParaRPr>
          </a:p>
          <a:p>
            <a:pPr marL="0" indent="0">
              <a:buNone/>
            </a:pPr>
            <a:r>
              <a:rPr lang="en-US" altLang="ja-JP" sz="4000" b="1" dirty="0"/>
              <a:t>Lei </a:t>
            </a:r>
            <a:r>
              <a:rPr kumimoji="1" lang="en-US" altLang="ja-JP" sz="4000" b="1" dirty="0"/>
              <a:t>_______</a:t>
            </a:r>
            <a:endParaRPr kumimoji="1" lang="en-US" altLang="ja-JP" sz="4000" b="1" dirty="0">
              <a:solidFill>
                <a:srgbClr val="FF0000"/>
              </a:solidFill>
            </a:endParaRPr>
          </a:p>
          <a:p>
            <a:pPr marL="0" indent="0">
              <a:buNone/>
            </a:pPr>
            <a:r>
              <a:rPr lang="en-US" altLang="ja-JP" sz="4000" b="1" dirty="0"/>
              <a:t>Noi </a:t>
            </a:r>
            <a:r>
              <a:rPr kumimoji="1" lang="en-US" altLang="ja-JP" sz="4000" b="1" dirty="0"/>
              <a:t>_______</a:t>
            </a:r>
            <a:endParaRPr kumimoji="1" lang="en-US" altLang="ja-JP" sz="4000" b="1" dirty="0">
              <a:solidFill>
                <a:srgbClr val="FF0000"/>
              </a:solidFill>
            </a:endParaRPr>
          </a:p>
          <a:p>
            <a:pPr marL="0" indent="0">
              <a:buNone/>
            </a:pPr>
            <a:r>
              <a:rPr kumimoji="1" lang="en-US" altLang="ja-JP" sz="4000" b="1" dirty="0"/>
              <a:t>Voi _______</a:t>
            </a:r>
            <a:endParaRPr kumimoji="1" lang="en-US" altLang="ja-JP" sz="4000" b="1" dirty="0">
              <a:solidFill>
                <a:srgbClr val="FF0000"/>
              </a:solidFill>
            </a:endParaRPr>
          </a:p>
          <a:p>
            <a:pPr marL="0" indent="0">
              <a:buNone/>
            </a:pPr>
            <a:r>
              <a:rPr lang="en-US" altLang="ja-JP" sz="4000" b="1" dirty="0"/>
              <a:t>Loro </a:t>
            </a:r>
            <a:r>
              <a:rPr kumimoji="1" lang="en-US" altLang="ja-JP" sz="4000" b="1" dirty="0"/>
              <a:t>_______</a:t>
            </a:r>
            <a:endParaRPr kumimoji="1" lang="en-US" altLang="ja-JP" sz="4000" b="1" dirty="0">
              <a:solidFill>
                <a:srgbClr val="FF0000"/>
              </a:solidFill>
            </a:endParaRPr>
          </a:p>
          <a:p>
            <a:pPr marL="0" indent="0">
              <a:buNone/>
            </a:pPr>
            <a:endParaRPr lang="en-US" altLang="ja-JP" sz="4000" b="1" dirty="0">
              <a:solidFill>
                <a:srgbClr val="FF0000"/>
              </a:solidFill>
            </a:endParaRPr>
          </a:p>
        </p:txBody>
      </p:sp>
      <p:sp>
        <p:nvSpPr>
          <p:cNvPr id="4" name="コンテンツ プレースホルダー 2">
            <a:extLst>
              <a:ext uri="{FF2B5EF4-FFF2-40B4-BE49-F238E27FC236}">
                <a16:creationId xmlns:a16="http://schemas.microsoft.com/office/drawing/2014/main" id="{B0C5E2CD-7CB5-DDE4-9940-1DB656E40614}"/>
              </a:ext>
            </a:extLst>
          </p:cNvPr>
          <p:cNvSpPr txBox="1">
            <a:spLocks/>
          </p:cNvSpPr>
          <p:nvPr/>
        </p:nvSpPr>
        <p:spPr>
          <a:xfrm>
            <a:off x="2140203" y="1825625"/>
            <a:ext cx="3660228"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4000" b="1" dirty="0" err="1"/>
              <a:t>tra</a:t>
            </a:r>
            <a:r>
              <a:rPr lang="en-US" altLang="ja-JP" sz="4000" b="1" dirty="0" err="1">
                <a:solidFill>
                  <a:srgbClr val="00B0F0"/>
                </a:solidFill>
              </a:rPr>
              <a:t>gg</a:t>
            </a:r>
            <a:r>
              <a:rPr lang="en-US" altLang="ja-JP" sz="4000" b="1" dirty="0" err="1">
                <a:solidFill>
                  <a:srgbClr val="FF0000"/>
                </a:solidFill>
              </a:rPr>
              <a:t>o</a:t>
            </a:r>
            <a:endParaRPr lang="en-US" altLang="ja-JP" sz="4000" b="1" dirty="0">
              <a:solidFill>
                <a:srgbClr val="FF0000"/>
              </a:solidFill>
            </a:endParaRPr>
          </a:p>
          <a:p>
            <a:pPr marL="0" indent="0">
              <a:buFont typeface="Arial" panose="020B0604020202020204" pitchFamily="34" charset="0"/>
              <a:buNone/>
            </a:pPr>
            <a:r>
              <a:rPr lang="en-US" altLang="ja-JP" sz="4000" b="1" dirty="0" err="1"/>
              <a:t>tra</a:t>
            </a:r>
            <a:r>
              <a:rPr lang="en-US" altLang="ja-JP" sz="4000" b="1" dirty="0" err="1">
                <a:solidFill>
                  <a:srgbClr val="FF0000"/>
                </a:solidFill>
              </a:rPr>
              <a:t>i</a:t>
            </a:r>
            <a:endParaRPr lang="en-US" altLang="ja-JP" sz="4000" b="1" dirty="0">
              <a:solidFill>
                <a:srgbClr val="FF0000"/>
              </a:solidFill>
            </a:endParaRPr>
          </a:p>
          <a:p>
            <a:pPr marL="0" indent="0">
              <a:buNone/>
            </a:pPr>
            <a:r>
              <a:rPr lang="en-US" altLang="ja-JP" sz="4000" b="1" dirty="0" err="1"/>
              <a:t>tra</a:t>
            </a:r>
            <a:r>
              <a:rPr lang="en-US" altLang="ja-JP" sz="4000" b="1" dirty="0" err="1">
                <a:solidFill>
                  <a:srgbClr val="FF0000"/>
                </a:solidFill>
              </a:rPr>
              <a:t>e</a:t>
            </a:r>
            <a:endParaRPr lang="en-US" altLang="ja-JP" sz="4000" b="1" dirty="0">
              <a:solidFill>
                <a:srgbClr val="FF0000"/>
              </a:solidFill>
            </a:endParaRPr>
          </a:p>
          <a:p>
            <a:pPr marL="0" indent="0">
              <a:buNone/>
            </a:pPr>
            <a:r>
              <a:rPr lang="en-US" altLang="ja-JP" sz="4000" b="1" dirty="0" err="1"/>
              <a:t>tra</a:t>
            </a:r>
            <a:r>
              <a:rPr lang="en-US" altLang="ja-JP" sz="4000" b="1" dirty="0" err="1">
                <a:solidFill>
                  <a:srgbClr val="FF0000"/>
                </a:solidFill>
              </a:rPr>
              <a:t>e</a:t>
            </a:r>
            <a:endParaRPr lang="en-US" altLang="ja-JP" sz="4000" b="1" dirty="0">
              <a:solidFill>
                <a:srgbClr val="FF0000"/>
              </a:solidFill>
            </a:endParaRPr>
          </a:p>
          <a:p>
            <a:pPr marL="0" indent="0">
              <a:buFont typeface="Arial" panose="020B0604020202020204" pitchFamily="34" charset="0"/>
              <a:buNone/>
            </a:pPr>
            <a:r>
              <a:rPr lang="en-US" altLang="ja-JP" sz="4000" b="1" dirty="0" err="1"/>
              <a:t>tra</a:t>
            </a:r>
            <a:r>
              <a:rPr lang="en-US" altLang="ja-JP" sz="4000" b="1" dirty="0" err="1">
                <a:solidFill>
                  <a:srgbClr val="FF0000"/>
                </a:solidFill>
              </a:rPr>
              <a:t>iamo</a:t>
            </a:r>
            <a:endParaRPr lang="en-US" altLang="ja-JP" sz="4000" b="1" dirty="0">
              <a:solidFill>
                <a:srgbClr val="FF0000"/>
              </a:solidFill>
            </a:endParaRPr>
          </a:p>
          <a:p>
            <a:pPr marL="0" indent="0">
              <a:buFont typeface="Arial" panose="020B0604020202020204" pitchFamily="34" charset="0"/>
              <a:buNone/>
            </a:pPr>
            <a:r>
              <a:rPr lang="en-US" altLang="ja-JP" sz="4000" b="1" dirty="0" err="1"/>
              <a:t>tra</a:t>
            </a:r>
            <a:r>
              <a:rPr lang="en-US" altLang="ja-JP" sz="4000" b="1" dirty="0" err="1">
                <a:solidFill>
                  <a:srgbClr val="FF0000"/>
                </a:solidFill>
              </a:rPr>
              <a:t>ete</a:t>
            </a:r>
            <a:endParaRPr lang="en-US" altLang="ja-JP" sz="4000" b="1" dirty="0">
              <a:solidFill>
                <a:srgbClr val="FF0000"/>
              </a:solidFill>
            </a:endParaRPr>
          </a:p>
          <a:p>
            <a:pPr marL="0" indent="0">
              <a:buFont typeface="Arial" panose="020B0604020202020204" pitchFamily="34" charset="0"/>
              <a:buNone/>
            </a:pPr>
            <a:r>
              <a:rPr lang="en-US" altLang="ja-JP" sz="4000" b="1" dirty="0" err="1"/>
              <a:t>tra</a:t>
            </a:r>
            <a:r>
              <a:rPr lang="en-US" altLang="ja-JP" sz="4000" b="1" dirty="0" err="1">
                <a:solidFill>
                  <a:srgbClr val="00B0F0"/>
                </a:solidFill>
              </a:rPr>
              <a:t>gg</a:t>
            </a:r>
            <a:r>
              <a:rPr lang="en-US" altLang="ja-JP" sz="4000" b="1" dirty="0" err="1">
                <a:solidFill>
                  <a:srgbClr val="FF0000"/>
                </a:solidFill>
              </a:rPr>
              <a:t>ono</a:t>
            </a:r>
            <a:endParaRPr lang="en-US" altLang="ja-JP" sz="4000" b="1" dirty="0">
              <a:solidFill>
                <a:srgbClr val="FF0000"/>
              </a:solidFill>
            </a:endParaRPr>
          </a:p>
          <a:p>
            <a:pPr marL="0" indent="0">
              <a:buFont typeface="Arial" panose="020B0604020202020204" pitchFamily="34" charset="0"/>
              <a:buNone/>
            </a:pPr>
            <a:endParaRPr lang="en-US" altLang="ja-JP" sz="4000" b="1" dirty="0">
              <a:solidFill>
                <a:srgbClr val="FF0000"/>
              </a:solidFill>
            </a:endParaRPr>
          </a:p>
        </p:txBody>
      </p:sp>
      <p:sp>
        <p:nvSpPr>
          <p:cNvPr id="5" name="CasellaDiTesto 4">
            <a:extLst>
              <a:ext uri="{FF2B5EF4-FFF2-40B4-BE49-F238E27FC236}">
                <a16:creationId xmlns:a16="http://schemas.microsoft.com/office/drawing/2014/main" id="{C7177174-2040-8BBB-1DA9-33E4A6742470}"/>
              </a:ext>
            </a:extLst>
          </p:cNvPr>
          <p:cNvSpPr txBox="1"/>
          <p:nvPr/>
        </p:nvSpPr>
        <p:spPr>
          <a:xfrm>
            <a:off x="4750130" y="1825625"/>
            <a:ext cx="7180613" cy="1323439"/>
          </a:xfrm>
          <a:prstGeom prst="rect">
            <a:avLst/>
          </a:prstGeom>
          <a:noFill/>
        </p:spPr>
        <p:txBody>
          <a:bodyPr wrap="square" rtlCol="0">
            <a:spAutoFit/>
          </a:bodyPr>
          <a:lstStyle/>
          <a:p>
            <a:r>
              <a:rPr lang="en-US" altLang="ja-JP" sz="4000" b="1" dirty="0">
                <a:solidFill>
                  <a:srgbClr val="00B0F0"/>
                </a:solidFill>
              </a:rPr>
              <a:t>g</a:t>
            </a:r>
            <a:r>
              <a:rPr lang="ja-JP" altLang="en-US" sz="4000" b="1"/>
              <a:t>を語幹と語尾の間に２つ挿入</a:t>
            </a:r>
            <a:endParaRPr lang="en-US" altLang="ja-JP" sz="4000" b="1" dirty="0"/>
          </a:p>
          <a:p>
            <a:endParaRPr lang="it-IT" altLang="ja-JP" sz="4000" b="1" dirty="0"/>
          </a:p>
        </p:txBody>
      </p:sp>
    </p:spTree>
    <p:extLst>
      <p:ext uri="{BB962C8B-B14F-4D97-AF65-F5344CB8AC3E}">
        <p14:creationId xmlns:p14="http://schemas.microsoft.com/office/powerpoint/2010/main" val="33387998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98AD50-84A7-2F07-1C89-AABA07708330}"/>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FA3D6C2D-7681-3600-FAB9-46E9C8B2E2CC}"/>
              </a:ext>
            </a:extLst>
          </p:cNvPr>
          <p:cNvSpPr>
            <a:spLocks noGrp="1"/>
          </p:cNvSpPr>
          <p:nvPr>
            <p:ph type="title"/>
          </p:nvPr>
        </p:nvSpPr>
        <p:spPr/>
        <p:txBody>
          <a:bodyPr/>
          <a:lstStyle/>
          <a:p>
            <a:r>
              <a:rPr kumimoji="1" lang="en-US" altLang="ja-JP" b="1" dirty="0" err="1"/>
              <a:t>Lezione</a:t>
            </a:r>
            <a:r>
              <a:rPr kumimoji="1" lang="en-US" altLang="ja-JP" b="1" dirty="0"/>
              <a:t> 24: </a:t>
            </a:r>
            <a:r>
              <a:rPr lang="en-US" altLang="ja-JP" b="1" dirty="0" err="1"/>
              <a:t>s</a:t>
            </a:r>
            <a:r>
              <a:rPr kumimoji="1" lang="en-US" altLang="ja-JP" b="1" dirty="0" err="1"/>
              <a:t>econda</a:t>
            </a:r>
            <a:r>
              <a:rPr kumimoji="1" lang="en-US" altLang="ja-JP" b="1" dirty="0"/>
              <a:t> </a:t>
            </a:r>
            <a:r>
              <a:rPr kumimoji="1" lang="en-US" altLang="ja-JP" b="1" dirty="0" err="1"/>
              <a:t>coniugazione</a:t>
            </a:r>
            <a:r>
              <a:rPr kumimoji="1" lang="ja-JP" altLang="en-US" b="1"/>
              <a:t>の不規則動詞</a:t>
            </a:r>
            <a:endParaRPr kumimoji="1" lang="ja-JP" altLang="en-US" b="1" dirty="0"/>
          </a:p>
        </p:txBody>
      </p:sp>
      <p:sp>
        <p:nvSpPr>
          <p:cNvPr id="3" name="コンテンツ プレースホルダー 2">
            <a:extLst>
              <a:ext uri="{FF2B5EF4-FFF2-40B4-BE49-F238E27FC236}">
                <a16:creationId xmlns:a16="http://schemas.microsoft.com/office/drawing/2014/main" id="{A96B3A83-1418-2348-B118-FE86195CF029}"/>
              </a:ext>
            </a:extLst>
          </p:cNvPr>
          <p:cNvSpPr>
            <a:spLocks noGrp="1"/>
          </p:cNvSpPr>
          <p:nvPr>
            <p:ph idx="1"/>
          </p:nvPr>
        </p:nvSpPr>
        <p:spPr/>
        <p:txBody>
          <a:bodyPr>
            <a:normAutofit/>
          </a:bodyPr>
          <a:lstStyle/>
          <a:p>
            <a:r>
              <a:rPr lang="en-US" altLang="ja-JP" b="1" dirty="0">
                <a:solidFill>
                  <a:schemeClr val="bg2">
                    <a:lumMod val="90000"/>
                  </a:schemeClr>
                </a:solidFill>
              </a:rPr>
              <a:t>-cere/</a:t>
            </a:r>
            <a:r>
              <a:rPr lang="en-US" altLang="ja-JP" b="1" dirty="0" err="1">
                <a:solidFill>
                  <a:schemeClr val="bg2">
                    <a:lumMod val="90000"/>
                  </a:schemeClr>
                </a:solidFill>
              </a:rPr>
              <a:t>gere</a:t>
            </a:r>
            <a:r>
              <a:rPr lang="en-US" altLang="ja-JP" b="1" dirty="0">
                <a:solidFill>
                  <a:schemeClr val="bg2">
                    <a:lumMod val="90000"/>
                  </a:schemeClr>
                </a:solidFill>
              </a:rPr>
              <a:t>: </a:t>
            </a:r>
            <a:r>
              <a:rPr lang="en-US" altLang="ja-JP" dirty="0" err="1">
                <a:solidFill>
                  <a:schemeClr val="bg2">
                    <a:lumMod val="90000"/>
                  </a:schemeClr>
                </a:solidFill>
              </a:rPr>
              <a:t>vincere</a:t>
            </a:r>
            <a:r>
              <a:rPr lang="en-US" altLang="ja-JP" dirty="0">
                <a:solidFill>
                  <a:schemeClr val="bg2">
                    <a:lumMod val="90000"/>
                  </a:schemeClr>
                </a:solidFill>
              </a:rPr>
              <a:t>, </a:t>
            </a:r>
            <a:r>
              <a:rPr lang="en-US" altLang="ja-JP" dirty="0" err="1">
                <a:solidFill>
                  <a:schemeClr val="bg2">
                    <a:lumMod val="90000"/>
                  </a:schemeClr>
                </a:solidFill>
              </a:rPr>
              <a:t>piangere</a:t>
            </a:r>
            <a:r>
              <a:rPr lang="en-US" altLang="ja-JP" dirty="0">
                <a:solidFill>
                  <a:schemeClr val="bg2">
                    <a:lumMod val="90000"/>
                  </a:schemeClr>
                </a:solidFill>
              </a:rPr>
              <a:t> </a:t>
            </a:r>
            <a:r>
              <a:rPr lang="en-US" altLang="ja-JP" dirty="0" err="1">
                <a:solidFill>
                  <a:schemeClr val="bg2">
                    <a:lumMod val="90000"/>
                  </a:schemeClr>
                </a:solidFill>
              </a:rPr>
              <a:t>ecc</a:t>
            </a:r>
            <a:r>
              <a:rPr lang="en-US" altLang="ja-JP" dirty="0">
                <a:solidFill>
                  <a:schemeClr val="bg2">
                    <a:lumMod val="90000"/>
                  </a:schemeClr>
                </a:solidFill>
              </a:rPr>
              <a:t>.</a:t>
            </a:r>
          </a:p>
          <a:p>
            <a:pPr lvl="1"/>
            <a:r>
              <a:rPr lang="en-US" altLang="ja-JP" dirty="0">
                <a:solidFill>
                  <a:schemeClr val="bg2">
                    <a:lumMod val="90000"/>
                  </a:schemeClr>
                </a:solidFill>
              </a:rPr>
              <a:t>-</a:t>
            </a:r>
            <a:r>
              <a:rPr lang="en-US" altLang="ja-JP" dirty="0" err="1">
                <a:solidFill>
                  <a:schemeClr val="bg2">
                    <a:lumMod val="90000"/>
                  </a:schemeClr>
                </a:solidFill>
              </a:rPr>
              <a:t>durre</a:t>
            </a:r>
            <a:r>
              <a:rPr lang="en-US" altLang="ja-JP" dirty="0">
                <a:solidFill>
                  <a:schemeClr val="bg2">
                    <a:lumMod val="90000"/>
                  </a:schemeClr>
                </a:solidFill>
              </a:rPr>
              <a:t>(</a:t>
            </a:r>
            <a:r>
              <a:rPr lang="ja-JP" altLang="en-US">
                <a:solidFill>
                  <a:schemeClr val="bg2">
                    <a:lumMod val="90000"/>
                  </a:schemeClr>
                </a:solidFill>
              </a:rPr>
              <a:t>元</a:t>
            </a:r>
            <a:r>
              <a:rPr lang="en-US" altLang="ja-JP" dirty="0">
                <a:solidFill>
                  <a:schemeClr val="bg2">
                    <a:lumMod val="90000"/>
                  </a:schemeClr>
                </a:solidFill>
              </a:rPr>
              <a:t>-</a:t>
            </a:r>
            <a:r>
              <a:rPr lang="en-US" altLang="ja-JP" dirty="0" err="1">
                <a:solidFill>
                  <a:schemeClr val="bg2">
                    <a:lumMod val="90000"/>
                  </a:schemeClr>
                </a:solidFill>
              </a:rPr>
              <a:t>ducere</a:t>
            </a:r>
            <a:r>
              <a:rPr lang="en-US" altLang="ja-JP" dirty="0">
                <a:solidFill>
                  <a:schemeClr val="bg2">
                    <a:lumMod val="90000"/>
                  </a:schemeClr>
                </a:solidFill>
              </a:rPr>
              <a:t>): </a:t>
            </a:r>
            <a:r>
              <a:rPr lang="en-US" altLang="ja-JP" dirty="0" err="1">
                <a:solidFill>
                  <a:schemeClr val="bg2">
                    <a:lumMod val="90000"/>
                  </a:schemeClr>
                </a:solidFill>
              </a:rPr>
              <a:t>c</a:t>
            </a:r>
            <a:r>
              <a:rPr kumimoji="1" lang="en-US" altLang="ja-JP" dirty="0" err="1">
                <a:solidFill>
                  <a:schemeClr val="bg2">
                    <a:lumMod val="90000"/>
                  </a:schemeClr>
                </a:solidFill>
              </a:rPr>
              <a:t>ondurre</a:t>
            </a:r>
            <a:r>
              <a:rPr kumimoji="1" lang="it-IT" altLang="ja-JP" dirty="0">
                <a:solidFill>
                  <a:schemeClr val="bg2">
                    <a:lumMod val="90000"/>
                  </a:schemeClr>
                </a:solidFill>
              </a:rPr>
              <a:t>,</a:t>
            </a:r>
            <a:r>
              <a:rPr kumimoji="1" lang="it-IT" altLang="ja-JP" b="1" dirty="0">
                <a:solidFill>
                  <a:schemeClr val="bg2">
                    <a:lumMod val="90000"/>
                  </a:schemeClr>
                </a:solidFill>
              </a:rPr>
              <a:t> </a:t>
            </a:r>
            <a:r>
              <a:rPr kumimoji="1" lang="it-IT" altLang="ja-JP" dirty="0">
                <a:solidFill>
                  <a:schemeClr val="bg2">
                    <a:lumMod val="90000"/>
                  </a:schemeClr>
                </a:solidFill>
              </a:rPr>
              <a:t>i</a:t>
            </a:r>
            <a:r>
              <a:rPr lang="it-IT" altLang="ja-JP" sz="2400" dirty="0">
                <a:solidFill>
                  <a:schemeClr val="bg2">
                    <a:lumMod val="90000"/>
                  </a:schemeClr>
                </a:solidFill>
              </a:rPr>
              <a:t>ntrodurre, produrre, tradurre ecc.</a:t>
            </a:r>
            <a:endParaRPr lang="en-US" altLang="ja-JP" dirty="0">
              <a:solidFill>
                <a:schemeClr val="bg2">
                  <a:lumMod val="90000"/>
                </a:schemeClr>
              </a:solidFill>
            </a:endParaRPr>
          </a:p>
          <a:p>
            <a:pPr lvl="1"/>
            <a:r>
              <a:rPr lang="en-US" altLang="ja-JP" dirty="0" err="1">
                <a:solidFill>
                  <a:schemeClr val="bg2">
                    <a:lumMod val="90000"/>
                  </a:schemeClr>
                </a:solidFill>
              </a:rPr>
              <a:t>tacere</a:t>
            </a:r>
            <a:endParaRPr lang="en-US" altLang="ja-JP" dirty="0">
              <a:solidFill>
                <a:schemeClr val="bg2">
                  <a:lumMod val="90000"/>
                </a:schemeClr>
              </a:solidFill>
            </a:endParaRPr>
          </a:p>
          <a:p>
            <a:r>
              <a:rPr kumimoji="1" lang="en-US" altLang="ja-JP" b="1" dirty="0">
                <a:solidFill>
                  <a:schemeClr val="bg2">
                    <a:lumMod val="90000"/>
                  </a:schemeClr>
                </a:solidFill>
              </a:rPr>
              <a:t>-</a:t>
            </a:r>
            <a:r>
              <a:rPr kumimoji="1" lang="en-US" altLang="ja-JP" b="1" dirty="0" err="1">
                <a:solidFill>
                  <a:schemeClr val="bg2">
                    <a:lumMod val="90000"/>
                  </a:schemeClr>
                </a:solidFill>
              </a:rPr>
              <a:t>nere</a:t>
            </a:r>
            <a:r>
              <a:rPr kumimoji="1" lang="en-US" altLang="ja-JP" b="1" dirty="0">
                <a:solidFill>
                  <a:schemeClr val="bg2">
                    <a:lumMod val="90000"/>
                  </a:schemeClr>
                </a:solidFill>
              </a:rPr>
              <a:t>/</a:t>
            </a:r>
            <a:r>
              <a:rPr kumimoji="1" lang="en-US" altLang="ja-JP" b="1" dirty="0" err="1">
                <a:solidFill>
                  <a:schemeClr val="bg2">
                    <a:lumMod val="90000"/>
                  </a:schemeClr>
                </a:solidFill>
              </a:rPr>
              <a:t>lere</a:t>
            </a:r>
            <a:r>
              <a:rPr kumimoji="1" lang="en-US" altLang="ja-JP" b="1" dirty="0">
                <a:solidFill>
                  <a:schemeClr val="bg2">
                    <a:lumMod val="90000"/>
                  </a:schemeClr>
                </a:solidFill>
              </a:rPr>
              <a:t> -</a:t>
            </a:r>
            <a:r>
              <a:rPr kumimoji="1" lang="en-US" altLang="ja-JP" b="1" dirty="0" err="1">
                <a:solidFill>
                  <a:schemeClr val="bg2">
                    <a:lumMod val="90000"/>
                  </a:schemeClr>
                </a:solidFill>
              </a:rPr>
              <a:t>rre</a:t>
            </a:r>
            <a:r>
              <a:rPr kumimoji="1" lang="en-US" altLang="ja-JP" b="1" dirty="0">
                <a:solidFill>
                  <a:schemeClr val="bg2">
                    <a:lumMod val="90000"/>
                  </a:schemeClr>
                </a:solidFill>
              </a:rPr>
              <a:t>: </a:t>
            </a:r>
            <a:r>
              <a:rPr lang="en-US" altLang="ja-JP" dirty="0" err="1">
                <a:solidFill>
                  <a:schemeClr val="bg2">
                    <a:lumMod val="90000"/>
                  </a:schemeClr>
                </a:solidFill>
              </a:rPr>
              <a:t>r</a:t>
            </a:r>
            <a:r>
              <a:rPr kumimoji="1" lang="en-US" altLang="ja-JP" dirty="0" err="1">
                <a:solidFill>
                  <a:schemeClr val="bg2">
                    <a:lumMod val="90000"/>
                  </a:schemeClr>
                </a:solidFill>
              </a:rPr>
              <a:t>imanere</a:t>
            </a:r>
            <a:r>
              <a:rPr kumimoji="1" lang="en-US" altLang="ja-JP" dirty="0">
                <a:solidFill>
                  <a:schemeClr val="bg2">
                    <a:lumMod val="90000"/>
                  </a:schemeClr>
                </a:solidFill>
              </a:rPr>
              <a:t>, </a:t>
            </a:r>
            <a:r>
              <a:rPr kumimoji="1" lang="en-US" altLang="ja-JP" dirty="0" err="1">
                <a:solidFill>
                  <a:schemeClr val="bg2">
                    <a:lumMod val="90000"/>
                  </a:schemeClr>
                </a:solidFill>
              </a:rPr>
              <a:t>porre</a:t>
            </a:r>
            <a:r>
              <a:rPr lang="en-US" altLang="ja-JP" dirty="0">
                <a:solidFill>
                  <a:schemeClr val="bg2">
                    <a:lumMod val="90000"/>
                  </a:schemeClr>
                </a:solidFill>
              </a:rPr>
              <a:t>, </a:t>
            </a:r>
            <a:r>
              <a:rPr lang="en-US" altLang="ja-JP" dirty="0" err="1">
                <a:solidFill>
                  <a:schemeClr val="bg2">
                    <a:lumMod val="90000"/>
                  </a:schemeClr>
                </a:solidFill>
              </a:rPr>
              <a:t>valere</a:t>
            </a:r>
            <a:r>
              <a:rPr lang="en-US" altLang="ja-JP" dirty="0">
                <a:solidFill>
                  <a:schemeClr val="bg2">
                    <a:lumMod val="90000"/>
                  </a:schemeClr>
                </a:solidFill>
              </a:rPr>
              <a:t> </a:t>
            </a:r>
            <a:r>
              <a:rPr lang="en-US" altLang="ja-JP" dirty="0" err="1">
                <a:solidFill>
                  <a:schemeClr val="bg2">
                    <a:lumMod val="90000"/>
                  </a:schemeClr>
                </a:solidFill>
              </a:rPr>
              <a:t>ecc</a:t>
            </a:r>
            <a:r>
              <a:rPr lang="en-US" altLang="ja-JP" dirty="0">
                <a:solidFill>
                  <a:schemeClr val="bg2">
                    <a:lumMod val="90000"/>
                  </a:schemeClr>
                </a:solidFill>
              </a:rPr>
              <a:t>.</a:t>
            </a:r>
          </a:p>
          <a:p>
            <a:pPr lvl="1"/>
            <a:r>
              <a:rPr lang="en-US" altLang="ja-JP" dirty="0">
                <a:solidFill>
                  <a:schemeClr val="bg2">
                    <a:lumMod val="90000"/>
                  </a:schemeClr>
                </a:solidFill>
              </a:rPr>
              <a:t>-</a:t>
            </a:r>
            <a:r>
              <a:rPr lang="en-US" altLang="ja-JP" dirty="0" err="1">
                <a:solidFill>
                  <a:schemeClr val="bg2">
                    <a:lumMod val="90000"/>
                  </a:schemeClr>
                </a:solidFill>
              </a:rPr>
              <a:t>enere</a:t>
            </a:r>
            <a:r>
              <a:rPr lang="en-US" altLang="ja-JP" dirty="0">
                <a:solidFill>
                  <a:schemeClr val="bg2">
                    <a:lumMod val="90000"/>
                  </a:schemeClr>
                </a:solidFill>
              </a:rPr>
              <a:t>: </a:t>
            </a:r>
            <a:r>
              <a:rPr lang="en-US" altLang="ja-JP" dirty="0" err="1">
                <a:solidFill>
                  <a:schemeClr val="bg2">
                    <a:lumMod val="90000"/>
                  </a:schemeClr>
                </a:solidFill>
              </a:rPr>
              <a:t>tenere</a:t>
            </a:r>
            <a:r>
              <a:rPr lang="en-US" altLang="ja-JP" dirty="0">
                <a:solidFill>
                  <a:schemeClr val="bg2">
                    <a:lumMod val="90000"/>
                  </a:schemeClr>
                </a:solidFill>
              </a:rPr>
              <a:t>, </a:t>
            </a:r>
            <a:r>
              <a:rPr lang="en-US" altLang="ja-JP" dirty="0" err="1">
                <a:solidFill>
                  <a:schemeClr val="bg2">
                    <a:lumMod val="90000"/>
                  </a:schemeClr>
                </a:solidFill>
              </a:rPr>
              <a:t>ottenere</a:t>
            </a:r>
            <a:r>
              <a:rPr lang="en-US" altLang="ja-JP" dirty="0">
                <a:solidFill>
                  <a:schemeClr val="bg2">
                    <a:lumMod val="90000"/>
                  </a:schemeClr>
                </a:solidFill>
              </a:rPr>
              <a:t>, </a:t>
            </a:r>
            <a:r>
              <a:rPr lang="en-US" altLang="ja-JP" dirty="0" err="1">
                <a:solidFill>
                  <a:schemeClr val="bg2">
                    <a:lumMod val="90000"/>
                  </a:schemeClr>
                </a:solidFill>
              </a:rPr>
              <a:t>sostenere</a:t>
            </a:r>
            <a:r>
              <a:rPr lang="en-US" altLang="ja-JP" dirty="0">
                <a:solidFill>
                  <a:schemeClr val="bg2">
                    <a:lumMod val="90000"/>
                  </a:schemeClr>
                </a:solidFill>
              </a:rPr>
              <a:t> </a:t>
            </a:r>
            <a:r>
              <a:rPr lang="en-US" altLang="ja-JP" dirty="0" err="1">
                <a:solidFill>
                  <a:schemeClr val="bg2">
                    <a:lumMod val="90000"/>
                  </a:schemeClr>
                </a:solidFill>
              </a:rPr>
              <a:t>ecc</a:t>
            </a:r>
            <a:r>
              <a:rPr lang="en-US" altLang="ja-JP" dirty="0">
                <a:solidFill>
                  <a:schemeClr val="bg2">
                    <a:lumMod val="90000"/>
                  </a:schemeClr>
                </a:solidFill>
              </a:rPr>
              <a:t>.</a:t>
            </a:r>
          </a:p>
          <a:p>
            <a:pPr lvl="1"/>
            <a:r>
              <a:rPr lang="en-US" altLang="ja-JP" dirty="0" err="1">
                <a:solidFill>
                  <a:schemeClr val="bg2">
                    <a:lumMod val="90000"/>
                  </a:schemeClr>
                </a:solidFill>
              </a:rPr>
              <a:t>trarre</a:t>
            </a:r>
            <a:endParaRPr lang="en-US" altLang="ja-JP" dirty="0">
              <a:solidFill>
                <a:schemeClr val="bg2">
                  <a:lumMod val="90000"/>
                </a:schemeClr>
              </a:solidFill>
            </a:endParaRPr>
          </a:p>
          <a:p>
            <a:r>
              <a:rPr lang="en-US" altLang="ja-JP" b="1" dirty="0"/>
              <a:t>-</a:t>
            </a:r>
            <a:r>
              <a:rPr lang="en-US" altLang="ja-JP" b="1" dirty="0" err="1"/>
              <a:t>gnere</a:t>
            </a:r>
            <a:r>
              <a:rPr lang="en-US" altLang="ja-JP" b="1" dirty="0"/>
              <a:t>/</a:t>
            </a:r>
            <a:r>
              <a:rPr lang="en-US" altLang="ja-JP" b="1" dirty="0" err="1"/>
              <a:t>gliere</a:t>
            </a:r>
            <a:r>
              <a:rPr lang="en-US" altLang="ja-JP" b="1" dirty="0"/>
              <a:t>: </a:t>
            </a:r>
            <a:r>
              <a:rPr lang="en-US" altLang="ja-JP" dirty="0" err="1"/>
              <a:t>spegnere</a:t>
            </a:r>
            <a:r>
              <a:rPr lang="en-US" altLang="ja-JP" dirty="0"/>
              <a:t>, </a:t>
            </a:r>
            <a:r>
              <a:rPr lang="en-US" altLang="ja-JP" dirty="0" err="1"/>
              <a:t>togliere</a:t>
            </a:r>
            <a:r>
              <a:rPr lang="en-US" altLang="ja-JP" dirty="0"/>
              <a:t>, </a:t>
            </a:r>
            <a:r>
              <a:rPr lang="en-US" altLang="ja-JP" dirty="0" err="1"/>
              <a:t>cogliere</a:t>
            </a:r>
            <a:endParaRPr lang="en-US" altLang="ja-JP" dirty="0"/>
          </a:p>
          <a:p>
            <a:r>
              <a:rPr kumimoji="1" lang="ja-JP" altLang="en-US" b="1">
                <a:solidFill>
                  <a:schemeClr val="bg2">
                    <a:lumMod val="90000"/>
                  </a:schemeClr>
                </a:solidFill>
              </a:rPr>
              <a:t>その他不規則</a:t>
            </a:r>
            <a:endParaRPr kumimoji="1" lang="en-US" altLang="ja-JP" b="1" dirty="0">
              <a:solidFill>
                <a:schemeClr val="bg2">
                  <a:lumMod val="90000"/>
                </a:schemeClr>
              </a:solidFill>
            </a:endParaRPr>
          </a:p>
          <a:p>
            <a:pPr lvl="1"/>
            <a:r>
              <a:rPr kumimoji="1" lang="en-US" altLang="ja-JP" dirty="0" err="1">
                <a:solidFill>
                  <a:schemeClr val="bg2">
                    <a:lumMod val="90000"/>
                  </a:schemeClr>
                </a:solidFill>
              </a:rPr>
              <a:t>bere</a:t>
            </a:r>
            <a:r>
              <a:rPr kumimoji="1" lang="en-US" altLang="ja-JP" dirty="0">
                <a:solidFill>
                  <a:schemeClr val="bg2">
                    <a:lumMod val="90000"/>
                  </a:schemeClr>
                </a:solidFill>
              </a:rPr>
              <a:t>, </a:t>
            </a:r>
            <a:r>
              <a:rPr lang="en-US" altLang="ja-JP" dirty="0" err="1">
                <a:solidFill>
                  <a:schemeClr val="bg2">
                    <a:lumMod val="90000"/>
                  </a:schemeClr>
                </a:solidFill>
              </a:rPr>
              <a:t>d</a:t>
            </a:r>
            <a:r>
              <a:rPr kumimoji="1" lang="en-US" altLang="ja-JP" dirty="0" err="1">
                <a:solidFill>
                  <a:schemeClr val="bg2">
                    <a:lumMod val="90000"/>
                  </a:schemeClr>
                </a:solidFill>
              </a:rPr>
              <a:t>overe</a:t>
            </a:r>
            <a:r>
              <a:rPr kumimoji="1" lang="en-US" altLang="ja-JP" dirty="0">
                <a:solidFill>
                  <a:schemeClr val="bg2">
                    <a:lumMod val="90000"/>
                  </a:schemeClr>
                </a:solidFill>
              </a:rPr>
              <a:t>, </a:t>
            </a:r>
            <a:r>
              <a:rPr kumimoji="1" lang="en-US" altLang="ja-JP" dirty="0" err="1">
                <a:solidFill>
                  <a:schemeClr val="bg2">
                    <a:lumMod val="90000"/>
                  </a:schemeClr>
                </a:solidFill>
              </a:rPr>
              <a:t>potere</a:t>
            </a:r>
            <a:r>
              <a:rPr kumimoji="1" lang="en-US" altLang="ja-JP" dirty="0">
                <a:solidFill>
                  <a:schemeClr val="bg2">
                    <a:lumMod val="90000"/>
                  </a:schemeClr>
                </a:solidFill>
              </a:rPr>
              <a:t>, </a:t>
            </a:r>
            <a:r>
              <a:rPr kumimoji="1" lang="en-US" altLang="ja-JP" dirty="0" err="1">
                <a:solidFill>
                  <a:schemeClr val="bg2">
                    <a:lumMod val="90000"/>
                  </a:schemeClr>
                </a:solidFill>
              </a:rPr>
              <a:t>sapere</a:t>
            </a:r>
            <a:r>
              <a:rPr kumimoji="1" lang="en-US" altLang="ja-JP" dirty="0">
                <a:solidFill>
                  <a:schemeClr val="bg2">
                    <a:lumMod val="90000"/>
                  </a:schemeClr>
                </a:solidFill>
              </a:rPr>
              <a:t>, </a:t>
            </a:r>
            <a:r>
              <a:rPr kumimoji="1" lang="en-US" altLang="ja-JP" dirty="0" err="1">
                <a:solidFill>
                  <a:schemeClr val="bg2">
                    <a:lumMod val="90000"/>
                  </a:schemeClr>
                </a:solidFill>
              </a:rPr>
              <a:t>volere</a:t>
            </a:r>
            <a:r>
              <a:rPr kumimoji="1" lang="en-US" altLang="ja-JP" dirty="0">
                <a:solidFill>
                  <a:schemeClr val="bg2">
                    <a:lumMod val="90000"/>
                  </a:schemeClr>
                </a:solidFill>
              </a:rPr>
              <a:t>, </a:t>
            </a:r>
            <a:r>
              <a:rPr kumimoji="1" lang="en-US" altLang="ja-JP" dirty="0" err="1">
                <a:solidFill>
                  <a:schemeClr val="bg2">
                    <a:lumMod val="90000"/>
                  </a:schemeClr>
                </a:solidFill>
              </a:rPr>
              <a:t>parere</a:t>
            </a:r>
            <a:r>
              <a:rPr kumimoji="1" lang="en-US" altLang="ja-JP" dirty="0">
                <a:solidFill>
                  <a:schemeClr val="bg2">
                    <a:lumMod val="90000"/>
                  </a:schemeClr>
                </a:solidFill>
              </a:rPr>
              <a:t> </a:t>
            </a:r>
            <a:r>
              <a:rPr kumimoji="1" lang="en-US" altLang="ja-JP" dirty="0" err="1">
                <a:solidFill>
                  <a:schemeClr val="bg2">
                    <a:lumMod val="90000"/>
                  </a:schemeClr>
                </a:solidFill>
              </a:rPr>
              <a:t>ecc</a:t>
            </a:r>
            <a:r>
              <a:rPr kumimoji="1" lang="en-US" altLang="ja-JP" dirty="0">
                <a:solidFill>
                  <a:schemeClr val="bg2">
                    <a:lumMod val="90000"/>
                  </a:schemeClr>
                </a:solidFill>
              </a:rPr>
              <a:t>.</a:t>
            </a:r>
          </a:p>
        </p:txBody>
      </p:sp>
    </p:spTree>
    <p:extLst>
      <p:ext uri="{BB962C8B-B14F-4D97-AF65-F5344CB8AC3E}">
        <p14:creationId xmlns:p14="http://schemas.microsoft.com/office/powerpoint/2010/main" val="37814467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AC878E-8749-8E33-0607-7A9B96C876E9}"/>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382EA9F2-F08B-0291-D6A3-8661BF5F7314}"/>
              </a:ext>
            </a:extLst>
          </p:cNvPr>
          <p:cNvSpPr>
            <a:spLocks noGrp="1"/>
          </p:cNvSpPr>
          <p:nvPr>
            <p:ph type="title"/>
          </p:nvPr>
        </p:nvSpPr>
        <p:spPr/>
        <p:txBody>
          <a:bodyPr>
            <a:normAutofit fontScale="90000"/>
          </a:bodyPr>
          <a:lstStyle/>
          <a:p>
            <a:r>
              <a:rPr kumimoji="1" lang="en-US" altLang="ja-JP" b="1" dirty="0" err="1"/>
              <a:t>Lezione</a:t>
            </a:r>
            <a:r>
              <a:rPr kumimoji="1" lang="en-US" altLang="ja-JP" b="1" dirty="0"/>
              <a:t> </a:t>
            </a:r>
            <a:r>
              <a:rPr lang="en-US" altLang="ja-JP" b="1" dirty="0"/>
              <a:t>23</a:t>
            </a:r>
            <a:r>
              <a:rPr kumimoji="1" lang="en-US" altLang="ja-JP" b="1" dirty="0"/>
              <a:t>: Verbo </a:t>
            </a:r>
            <a:r>
              <a:rPr kumimoji="1" lang="en-US" altLang="ja-JP" b="1" dirty="0" err="1"/>
              <a:t>spegnere</a:t>
            </a:r>
            <a:r>
              <a:rPr kumimoji="1" lang="en-US" altLang="ja-JP" b="1" dirty="0"/>
              <a:t> modo </a:t>
            </a:r>
            <a:r>
              <a:rPr kumimoji="1" lang="en-US" altLang="ja-JP" b="1" dirty="0" err="1"/>
              <a:t>indicativo</a:t>
            </a:r>
            <a:r>
              <a:rPr kumimoji="1" lang="en-US" altLang="ja-JP" b="1" dirty="0"/>
              <a:t> tempo </a:t>
            </a:r>
            <a:r>
              <a:rPr kumimoji="1" lang="en-US" altLang="ja-JP" b="1" dirty="0" err="1"/>
              <a:t>presente</a:t>
            </a:r>
            <a:r>
              <a:rPr lang="en-US" altLang="ja-JP" b="1" dirty="0"/>
              <a:t> </a:t>
            </a:r>
            <a:r>
              <a:rPr lang="ja-JP" altLang="it-IT" b="1" dirty="0"/>
              <a:t>消す</a:t>
            </a:r>
            <a:r>
              <a:rPr kumimoji="1" lang="ja-JP" altLang="en-US" b="1" dirty="0"/>
              <a:t>動詞直説法現在形</a:t>
            </a:r>
          </a:p>
        </p:txBody>
      </p:sp>
      <p:sp>
        <p:nvSpPr>
          <p:cNvPr id="3" name="コンテンツ プレースホルダー 2">
            <a:extLst>
              <a:ext uri="{FF2B5EF4-FFF2-40B4-BE49-F238E27FC236}">
                <a16:creationId xmlns:a16="http://schemas.microsoft.com/office/drawing/2014/main" id="{84DF0053-D011-9FB2-4FB6-D2D8F1A54763}"/>
              </a:ext>
            </a:extLst>
          </p:cNvPr>
          <p:cNvSpPr>
            <a:spLocks noGrp="1"/>
          </p:cNvSpPr>
          <p:nvPr>
            <p:ph idx="1"/>
          </p:nvPr>
        </p:nvSpPr>
        <p:spPr>
          <a:xfrm>
            <a:off x="838200" y="1825625"/>
            <a:ext cx="3660228" cy="4351338"/>
          </a:xfrm>
        </p:spPr>
        <p:txBody>
          <a:bodyPr>
            <a:noAutofit/>
          </a:bodyPr>
          <a:lstStyle/>
          <a:p>
            <a:pPr marL="0" indent="0">
              <a:buNone/>
            </a:pPr>
            <a:r>
              <a:rPr kumimoji="1" lang="en-US" altLang="ja-JP" sz="4000" b="1" dirty="0"/>
              <a:t>Io _______</a:t>
            </a:r>
            <a:endParaRPr kumimoji="1" lang="en-US" altLang="ja-JP" sz="4000" b="1" dirty="0">
              <a:solidFill>
                <a:srgbClr val="FF0000"/>
              </a:solidFill>
            </a:endParaRPr>
          </a:p>
          <a:p>
            <a:pPr marL="0" indent="0">
              <a:buNone/>
            </a:pPr>
            <a:r>
              <a:rPr lang="en-US" altLang="ja-JP" sz="4000" b="1" dirty="0"/>
              <a:t>Tu </a:t>
            </a:r>
            <a:r>
              <a:rPr kumimoji="1" lang="en-US" altLang="ja-JP" sz="4000" b="1" dirty="0"/>
              <a:t>_______</a:t>
            </a:r>
            <a:endParaRPr lang="en-US" altLang="ja-JP" sz="4000" b="1" dirty="0">
              <a:solidFill>
                <a:srgbClr val="FF0000"/>
              </a:solidFill>
            </a:endParaRPr>
          </a:p>
          <a:p>
            <a:pPr marL="0" indent="0">
              <a:buNone/>
            </a:pPr>
            <a:r>
              <a:rPr kumimoji="1" lang="en-US" altLang="ja-JP" sz="4000" b="1" dirty="0"/>
              <a:t>Lui _______</a:t>
            </a:r>
            <a:endParaRPr lang="en-US" altLang="ja-JP" sz="4000" b="1" dirty="0">
              <a:solidFill>
                <a:srgbClr val="FF0000"/>
              </a:solidFill>
            </a:endParaRPr>
          </a:p>
          <a:p>
            <a:pPr marL="0" indent="0">
              <a:buNone/>
            </a:pPr>
            <a:r>
              <a:rPr lang="en-US" altLang="ja-JP" sz="4000" b="1" dirty="0"/>
              <a:t>Lei </a:t>
            </a:r>
            <a:r>
              <a:rPr kumimoji="1" lang="en-US" altLang="ja-JP" sz="4000" b="1" dirty="0"/>
              <a:t>_______</a:t>
            </a:r>
            <a:endParaRPr kumimoji="1" lang="en-US" altLang="ja-JP" sz="4000" b="1" dirty="0">
              <a:solidFill>
                <a:srgbClr val="FF0000"/>
              </a:solidFill>
            </a:endParaRPr>
          </a:p>
          <a:p>
            <a:pPr marL="0" indent="0">
              <a:buNone/>
            </a:pPr>
            <a:r>
              <a:rPr lang="en-US" altLang="ja-JP" sz="4000" b="1" dirty="0"/>
              <a:t>Noi </a:t>
            </a:r>
            <a:r>
              <a:rPr kumimoji="1" lang="en-US" altLang="ja-JP" sz="4000" b="1" dirty="0"/>
              <a:t>_______</a:t>
            </a:r>
            <a:endParaRPr kumimoji="1" lang="en-US" altLang="ja-JP" sz="4000" b="1" dirty="0">
              <a:solidFill>
                <a:srgbClr val="FF0000"/>
              </a:solidFill>
            </a:endParaRPr>
          </a:p>
          <a:p>
            <a:pPr marL="0" indent="0">
              <a:buNone/>
            </a:pPr>
            <a:r>
              <a:rPr kumimoji="1" lang="en-US" altLang="ja-JP" sz="4000" b="1" dirty="0"/>
              <a:t>Voi _______</a:t>
            </a:r>
            <a:endParaRPr kumimoji="1" lang="en-US" altLang="ja-JP" sz="4000" b="1" dirty="0">
              <a:solidFill>
                <a:srgbClr val="FF0000"/>
              </a:solidFill>
            </a:endParaRPr>
          </a:p>
          <a:p>
            <a:pPr marL="0" indent="0">
              <a:buNone/>
            </a:pPr>
            <a:r>
              <a:rPr lang="en-US" altLang="ja-JP" sz="4000" b="1" dirty="0"/>
              <a:t>Loro </a:t>
            </a:r>
            <a:r>
              <a:rPr kumimoji="1" lang="en-US" altLang="ja-JP" sz="4000" b="1" dirty="0"/>
              <a:t>_______</a:t>
            </a:r>
            <a:endParaRPr kumimoji="1" lang="en-US" altLang="ja-JP" sz="4000" b="1" dirty="0">
              <a:solidFill>
                <a:srgbClr val="FF0000"/>
              </a:solidFill>
            </a:endParaRPr>
          </a:p>
          <a:p>
            <a:pPr marL="0" indent="0">
              <a:buNone/>
            </a:pPr>
            <a:endParaRPr lang="en-US" altLang="ja-JP" sz="4000" b="1" dirty="0">
              <a:solidFill>
                <a:srgbClr val="FF0000"/>
              </a:solidFill>
            </a:endParaRPr>
          </a:p>
        </p:txBody>
      </p:sp>
      <p:sp>
        <p:nvSpPr>
          <p:cNvPr id="4" name="コンテンツ プレースホルダー 2">
            <a:extLst>
              <a:ext uri="{FF2B5EF4-FFF2-40B4-BE49-F238E27FC236}">
                <a16:creationId xmlns:a16="http://schemas.microsoft.com/office/drawing/2014/main" id="{F701DF0A-B4D3-717A-E9F3-84D6BF5FD516}"/>
              </a:ext>
            </a:extLst>
          </p:cNvPr>
          <p:cNvSpPr txBox="1">
            <a:spLocks/>
          </p:cNvSpPr>
          <p:nvPr/>
        </p:nvSpPr>
        <p:spPr>
          <a:xfrm>
            <a:off x="2140203" y="1825625"/>
            <a:ext cx="3660228"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4000" b="1" dirty="0" err="1"/>
              <a:t>spe</a:t>
            </a:r>
            <a:r>
              <a:rPr lang="en-US" altLang="ja-JP" sz="4000" b="1" dirty="0" err="1">
                <a:solidFill>
                  <a:srgbClr val="00B0F0"/>
                </a:solidFill>
              </a:rPr>
              <a:t>ng</a:t>
            </a:r>
            <a:r>
              <a:rPr lang="en-US" altLang="ja-JP" sz="4000" b="1" dirty="0" err="1">
                <a:solidFill>
                  <a:srgbClr val="FF0000"/>
                </a:solidFill>
              </a:rPr>
              <a:t>o</a:t>
            </a:r>
            <a:endParaRPr lang="en-US" altLang="ja-JP" sz="4000" b="1" dirty="0">
              <a:solidFill>
                <a:srgbClr val="FF0000"/>
              </a:solidFill>
            </a:endParaRPr>
          </a:p>
          <a:p>
            <a:pPr marL="0" indent="0">
              <a:buFont typeface="Arial" panose="020B0604020202020204" pitchFamily="34" charset="0"/>
              <a:buNone/>
            </a:pPr>
            <a:r>
              <a:rPr lang="en-US" altLang="ja-JP" sz="4000" b="1" dirty="0" err="1"/>
              <a:t>spegn</a:t>
            </a:r>
            <a:r>
              <a:rPr lang="en-US" altLang="ja-JP" sz="4000" b="1" dirty="0" err="1">
                <a:solidFill>
                  <a:srgbClr val="FF0000"/>
                </a:solidFill>
              </a:rPr>
              <a:t>i</a:t>
            </a:r>
            <a:endParaRPr lang="en-US" altLang="ja-JP" sz="4000" b="1" dirty="0">
              <a:solidFill>
                <a:srgbClr val="FF0000"/>
              </a:solidFill>
            </a:endParaRPr>
          </a:p>
          <a:p>
            <a:pPr marL="0" indent="0">
              <a:buFont typeface="Arial" panose="020B0604020202020204" pitchFamily="34" charset="0"/>
              <a:buNone/>
            </a:pPr>
            <a:r>
              <a:rPr lang="en-US" altLang="ja-JP" sz="4000" b="1" dirty="0" err="1"/>
              <a:t>spegn</a:t>
            </a:r>
            <a:r>
              <a:rPr lang="en-US" altLang="ja-JP" sz="4000" b="1" dirty="0" err="1">
                <a:solidFill>
                  <a:srgbClr val="FF0000"/>
                </a:solidFill>
              </a:rPr>
              <a:t>e</a:t>
            </a:r>
            <a:endParaRPr lang="en-US" altLang="ja-JP" sz="4000" b="1" dirty="0">
              <a:solidFill>
                <a:srgbClr val="FF0000"/>
              </a:solidFill>
            </a:endParaRPr>
          </a:p>
          <a:p>
            <a:pPr marL="0" indent="0">
              <a:buFont typeface="Arial" panose="020B0604020202020204" pitchFamily="34" charset="0"/>
              <a:buNone/>
            </a:pPr>
            <a:r>
              <a:rPr lang="en-US" altLang="ja-JP" sz="4000" b="1" dirty="0" err="1"/>
              <a:t>spegn</a:t>
            </a:r>
            <a:r>
              <a:rPr lang="en-US" altLang="ja-JP" sz="4000" b="1" dirty="0" err="1">
                <a:solidFill>
                  <a:srgbClr val="FF0000"/>
                </a:solidFill>
              </a:rPr>
              <a:t>e</a:t>
            </a:r>
            <a:endParaRPr lang="en-US" altLang="ja-JP" sz="4000" b="1" dirty="0">
              <a:solidFill>
                <a:srgbClr val="FF0000"/>
              </a:solidFill>
            </a:endParaRPr>
          </a:p>
          <a:p>
            <a:pPr marL="0" indent="0">
              <a:buFont typeface="Arial" panose="020B0604020202020204" pitchFamily="34" charset="0"/>
              <a:buNone/>
            </a:pPr>
            <a:r>
              <a:rPr lang="en-US" altLang="ja-JP" sz="4000" b="1" dirty="0" err="1"/>
              <a:t>spegn</a:t>
            </a:r>
            <a:r>
              <a:rPr lang="en-US" altLang="ja-JP" sz="4000" b="1" dirty="0" err="1">
                <a:solidFill>
                  <a:srgbClr val="FF0000"/>
                </a:solidFill>
              </a:rPr>
              <a:t>iamo</a:t>
            </a:r>
            <a:endParaRPr lang="en-US" altLang="ja-JP" sz="4000" b="1" dirty="0">
              <a:solidFill>
                <a:srgbClr val="FF0000"/>
              </a:solidFill>
            </a:endParaRPr>
          </a:p>
          <a:p>
            <a:pPr marL="0" indent="0">
              <a:buFont typeface="Arial" panose="020B0604020202020204" pitchFamily="34" charset="0"/>
              <a:buNone/>
            </a:pPr>
            <a:r>
              <a:rPr lang="en-US" altLang="ja-JP" sz="4000" b="1" dirty="0" err="1"/>
              <a:t>spegn</a:t>
            </a:r>
            <a:r>
              <a:rPr lang="en-US" altLang="ja-JP" sz="4000" b="1" dirty="0" err="1">
                <a:solidFill>
                  <a:srgbClr val="FF0000"/>
                </a:solidFill>
              </a:rPr>
              <a:t>ete</a:t>
            </a:r>
            <a:endParaRPr lang="en-US" altLang="ja-JP" sz="4000" b="1" dirty="0">
              <a:solidFill>
                <a:srgbClr val="FF0000"/>
              </a:solidFill>
            </a:endParaRPr>
          </a:p>
          <a:p>
            <a:pPr marL="0" indent="0">
              <a:buFont typeface="Arial" panose="020B0604020202020204" pitchFamily="34" charset="0"/>
              <a:buNone/>
            </a:pPr>
            <a:r>
              <a:rPr lang="en-US" altLang="ja-JP" sz="4000" b="1" dirty="0" err="1"/>
              <a:t>spe</a:t>
            </a:r>
            <a:r>
              <a:rPr lang="en-US" altLang="ja-JP" sz="4000" b="1" dirty="0" err="1">
                <a:solidFill>
                  <a:srgbClr val="00B0F0"/>
                </a:solidFill>
              </a:rPr>
              <a:t>ng</a:t>
            </a:r>
            <a:r>
              <a:rPr lang="en-US" altLang="ja-JP" sz="4000" b="1" dirty="0" err="1">
                <a:solidFill>
                  <a:srgbClr val="FF0000"/>
                </a:solidFill>
              </a:rPr>
              <a:t>ono</a:t>
            </a:r>
            <a:endParaRPr lang="en-US" altLang="ja-JP" sz="4000" b="1" dirty="0">
              <a:solidFill>
                <a:srgbClr val="FF0000"/>
              </a:solidFill>
            </a:endParaRPr>
          </a:p>
          <a:p>
            <a:pPr marL="0" indent="0">
              <a:buFont typeface="Arial" panose="020B0604020202020204" pitchFamily="34" charset="0"/>
              <a:buNone/>
            </a:pPr>
            <a:endParaRPr lang="en-US" altLang="ja-JP" sz="4000" b="1" dirty="0">
              <a:solidFill>
                <a:srgbClr val="FF0000"/>
              </a:solidFill>
            </a:endParaRPr>
          </a:p>
        </p:txBody>
      </p:sp>
      <p:sp>
        <p:nvSpPr>
          <p:cNvPr id="5" name="CasellaDiTesto 4">
            <a:extLst>
              <a:ext uri="{FF2B5EF4-FFF2-40B4-BE49-F238E27FC236}">
                <a16:creationId xmlns:a16="http://schemas.microsoft.com/office/drawing/2014/main" id="{9A8982CD-B010-C65D-652A-2B32A4377CD1}"/>
              </a:ext>
            </a:extLst>
          </p:cNvPr>
          <p:cNvSpPr txBox="1"/>
          <p:nvPr/>
        </p:nvSpPr>
        <p:spPr>
          <a:xfrm>
            <a:off x="5877362" y="1825625"/>
            <a:ext cx="6314638" cy="707886"/>
          </a:xfrm>
          <a:prstGeom prst="rect">
            <a:avLst/>
          </a:prstGeom>
          <a:noFill/>
        </p:spPr>
        <p:txBody>
          <a:bodyPr wrap="square" rtlCol="0">
            <a:spAutoFit/>
          </a:bodyPr>
          <a:lstStyle/>
          <a:p>
            <a:r>
              <a:rPr lang="en-US" altLang="ja-JP" sz="4000" b="1" dirty="0" err="1"/>
              <a:t>gn</a:t>
            </a:r>
            <a:r>
              <a:rPr lang="ja-JP" altLang="en-US" sz="4000" b="1"/>
              <a:t>が</a:t>
            </a:r>
            <a:r>
              <a:rPr lang="en-US" altLang="ja-JP" sz="4000" b="1" dirty="0">
                <a:solidFill>
                  <a:srgbClr val="00B0F0"/>
                </a:solidFill>
              </a:rPr>
              <a:t>ng</a:t>
            </a:r>
            <a:r>
              <a:rPr lang="ja-JP" altLang="en-US" sz="4000" b="1"/>
              <a:t>に入れ変わる</a:t>
            </a:r>
            <a:endParaRPr lang="it-IT" altLang="ja-JP" sz="4000" dirty="0"/>
          </a:p>
        </p:txBody>
      </p:sp>
    </p:spTree>
    <p:extLst>
      <p:ext uri="{BB962C8B-B14F-4D97-AF65-F5344CB8AC3E}">
        <p14:creationId xmlns:p14="http://schemas.microsoft.com/office/powerpoint/2010/main" val="30587805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35732F-5FA7-21FB-05C4-C70C9C31A688}"/>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F855B345-37B3-204D-AE09-CB31BDB34D9C}"/>
              </a:ext>
            </a:extLst>
          </p:cNvPr>
          <p:cNvSpPr>
            <a:spLocks noGrp="1"/>
          </p:cNvSpPr>
          <p:nvPr>
            <p:ph type="title"/>
          </p:nvPr>
        </p:nvSpPr>
        <p:spPr/>
        <p:txBody>
          <a:bodyPr>
            <a:normAutofit fontScale="90000"/>
          </a:bodyPr>
          <a:lstStyle/>
          <a:p>
            <a:r>
              <a:rPr kumimoji="1" lang="en-US" altLang="ja-JP" b="1" dirty="0" err="1"/>
              <a:t>Lezione</a:t>
            </a:r>
            <a:r>
              <a:rPr kumimoji="1" lang="en-US" altLang="ja-JP" b="1" dirty="0"/>
              <a:t> </a:t>
            </a:r>
            <a:r>
              <a:rPr lang="en-US" altLang="ja-JP" b="1" dirty="0"/>
              <a:t>23</a:t>
            </a:r>
            <a:r>
              <a:rPr kumimoji="1" lang="en-US" altLang="ja-JP" b="1" dirty="0"/>
              <a:t>: Verbo </a:t>
            </a:r>
            <a:r>
              <a:rPr kumimoji="1" lang="en-US" altLang="ja-JP" b="1" dirty="0" err="1"/>
              <a:t>togl</a:t>
            </a:r>
            <a:r>
              <a:rPr kumimoji="1" lang="en-US" altLang="ja-JP" b="1" dirty="0" err="1">
                <a:highlight>
                  <a:srgbClr val="FFFF00"/>
                </a:highlight>
              </a:rPr>
              <a:t>i</a:t>
            </a:r>
            <a:r>
              <a:rPr kumimoji="1" lang="en-US" altLang="ja-JP" b="1" dirty="0" err="1"/>
              <a:t>ere</a:t>
            </a:r>
            <a:r>
              <a:rPr kumimoji="1" lang="en-US" altLang="ja-JP" b="1" dirty="0"/>
              <a:t> modo </a:t>
            </a:r>
            <a:r>
              <a:rPr kumimoji="1" lang="en-US" altLang="ja-JP" b="1" dirty="0" err="1"/>
              <a:t>indicativo</a:t>
            </a:r>
            <a:r>
              <a:rPr kumimoji="1" lang="en-US" altLang="ja-JP" b="1" dirty="0"/>
              <a:t> tempo </a:t>
            </a:r>
            <a:r>
              <a:rPr kumimoji="1" lang="en-US" altLang="ja-JP" b="1" dirty="0" err="1"/>
              <a:t>presente</a:t>
            </a:r>
            <a:r>
              <a:rPr lang="en-US" altLang="ja-JP" b="1" dirty="0"/>
              <a:t> </a:t>
            </a:r>
            <a:r>
              <a:rPr lang="ja-JP" altLang="en-US" b="1"/>
              <a:t>取り除く</a:t>
            </a:r>
            <a:r>
              <a:rPr kumimoji="1" lang="ja-JP" altLang="en-US" b="1"/>
              <a:t>動詞</a:t>
            </a:r>
            <a:r>
              <a:rPr kumimoji="1" lang="ja-JP" altLang="en-US" b="1" dirty="0"/>
              <a:t>直説法現在形</a:t>
            </a:r>
          </a:p>
        </p:txBody>
      </p:sp>
      <p:sp>
        <p:nvSpPr>
          <p:cNvPr id="3" name="コンテンツ プレースホルダー 2">
            <a:extLst>
              <a:ext uri="{FF2B5EF4-FFF2-40B4-BE49-F238E27FC236}">
                <a16:creationId xmlns:a16="http://schemas.microsoft.com/office/drawing/2014/main" id="{CE5B4710-506A-2162-98E1-956AE25B3043}"/>
              </a:ext>
            </a:extLst>
          </p:cNvPr>
          <p:cNvSpPr>
            <a:spLocks noGrp="1"/>
          </p:cNvSpPr>
          <p:nvPr>
            <p:ph idx="1"/>
          </p:nvPr>
        </p:nvSpPr>
        <p:spPr>
          <a:xfrm>
            <a:off x="838200" y="1825625"/>
            <a:ext cx="3660228" cy="4351338"/>
          </a:xfrm>
        </p:spPr>
        <p:txBody>
          <a:bodyPr>
            <a:noAutofit/>
          </a:bodyPr>
          <a:lstStyle/>
          <a:p>
            <a:pPr marL="0" indent="0">
              <a:buNone/>
            </a:pPr>
            <a:r>
              <a:rPr kumimoji="1" lang="en-US" altLang="ja-JP" sz="4000" b="1" dirty="0"/>
              <a:t>Io _______</a:t>
            </a:r>
            <a:endParaRPr kumimoji="1" lang="en-US" altLang="ja-JP" sz="4000" b="1" dirty="0">
              <a:solidFill>
                <a:srgbClr val="FF0000"/>
              </a:solidFill>
            </a:endParaRPr>
          </a:p>
          <a:p>
            <a:pPr marL="0" indent="0">
              <a:buNone/>
            </a:pPr>
            <a:r>
              <a:rPr lang="en-US" altLang="ja-JP" sz="4000" b="1" dirty="0"/>
              <a:t>Tu </a:t>
            </a:r>
            <a:r>
              <a:rPr kumimoji="1" lang="en-US" altLang="ja-JP" sz="4000" b="1" dirty="0"/>
              <a:t>_______</a:t>
            </a:r>
            <a:endParaRPr lang="en-US" altLang="ja-JP" sz="4000" b="1" dirty="0">
              <a:solidFill>
                <a:srgbClr val="FF0000"/>
              </a:solidFill>
            </a:endParaRPr>
          </a:p>
          <a:p>
            <a:pPr marL="0" indent="0">
              <a:buNone/>
            </a:pPr>
            <a:r>
              <a:rPr kumimoji="1" lang="en-US" altLang="ja-JP" sz="4000" b="1" dirty="0"/>
              <a:t>Lui _______</a:t>
            </a:r>
            <a:endParaRPr lang="en-US" altLang="ja-JP" sz="4000" b="1" dirty="0">
              <a:solidFill>
                <a:srgbClr val="FF0000"/>
              </a:solidFill>
            </a:endParaRPr>
          </a:p>
          <a:p>
            <a:pPr marL="0" indent="0">
              <a:buNone/>
            </a:pPr>
            <a:r>
              <a:rPr lang="en-US" altLang="ja-JP" sz="4000" b="1" dirty="0"/>
              <a:t>Lei </a:t>
            </a:r>
            <a:r>
              <a:rPr kumimoji="1" lang="en-US" altLang="ja-JP" sz="4000" b="1" dirty="0"/>
              <a:t>_______</a:t>
            </a:r>
            <a:endParaRPr kumimoji="1" lang="en-US" altLang="ja-JP" sz="4000" b="1" dirty="0">
              <a:solidFill>
                <a:srgbClr val="FF0000"/>
              </a:solidFill>
            </a:endParaRPr>
          </a:p>
          <a:p>
            <a:pPr marL="0" indent="0">
              <a:buNone/>
            </a:pPr>
            <a:r>
              <a:rPr lang="en-US" altLang="ja-JP" sz="4000" b="1" dirty="0"/>
              <a:t>Noi </a:t>
            </a:r>
            <a:r>
              <a:rPr kumimoji="1" lang="en-US" altLang="ja-JP" sz="4000" b="1" dirty="0"/>
              <a:t>_______</a:t>
            </a:r>
            <a:endParaRPr kumimoji="1" lang="en-US" altLang="ja-JP" sz="4000" b="1" dirty="0">
              <a:solidFill>
                <a:srgbClr val="FF0000"/>
              </a:solidFill>
            </a:endParaRPr>
          </a:p>
          <a:p>
            <a:pPr marL="0" indent="0">
              <a:buNone/>
            </a:pPr>
            <a:r>
              <a:rPr kumimoji="1" lang="en-US" altLang="ja-JP" sz="4000" b="1" dirty="0"/>
              <a:t>Voi _______</a:t>
            </a:r>
            <a:endParaRPr kumimoji="1" lang="en-US" altLang="ja-JP" sz="4000" b="1" dirty="0">
              <a:solidFill>
                <a:srgbClr val="FF0000"/>
              </a:solidFill>
            </a:endParaRPr>
          </a:p>
          <a:p>
            <a:pPr marL="0" indent="0">
              <a:buNone/>
            </a:pPr>
            <a:r>
              <a:rPr lang="en-US" altLang="ja-JP" sz="4000" b="1" dirty="0"/>
              <a:t>Loro </a:t>
            </a:r>
            <a:r>
              <a:rPr kumimoji="1" lang="en-US" altLang="ja-JP" sz="4000" b="1" dirty="0"/>
              <a:t>_______</a:t>
            </a:r>
            <a:endParaRPr kumimoji="1" lang="en-US" altLang="ja-JP" sz="4000" b="1" dirty="0">
              <a:solidFill>
                <a:srgbClr val="FF0000"/>
              </a:solidFill>
            </a:endParaRPr>
          </a:p>
          <a:p>
            <a:pPr marL="0" indent="0">
              <a:buNone/>
            </a:pPr>
            <a:endParaRPr lang="en-US" altLang="ja-JP" sz="4000" b="1" dirty="0">
              <a:solidFill>
                <a:srgbClr val="FF0000"/>
              </a:solidFill>
            </a:endParaRPr>
          </a:p>
        </p:txBody>
      </p:sp>
      <p:sp>
        <p:nvSpPr>
          <p:cNvPr id="4" name="コンテンツ プレースホルダー 2">
            <a:extLst>
              <a:ext uri="{FF2B5EF4-FFF2-40B4-BE49-F238E27FC236}">
                <a16:creationId xmlns:a16="http://schemas.microsoft.com/office/drawing/2014/main" id="{094CB8B8-3BE7-8EAE-4FB6-BE07DC323AD6}"/>
              </a:ext>
            </a:extLst>
          </p:cNvPr>
          <p:cNvSpPr txBox="1">
            <a:spLocks/>
          </p:cNvSpPr>
          <p:nvPr/>
        </p:nvSpPr>
        <p:spPr>
          <a:xfrm>
            <a:off x="2140203" y="1825625"/>
            <a:ext cx="3660228"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4000" b="1" dirty="0" err="1"/>
              <a:t>to</a:t>
            </a:r>
            <a:r>
              <a:rPr lang="en-US" altLang="ja-JP" sz="4000" b="1" dirty="0" err="1">
                <a:solidFill>
                  <a:srgbClr val="00B0F0"/>
                </a:solidFill>
              </a:rPr>
              <a:t>lg</a:t>
            </a:r>
            <a:r>
              <a:rPr lang="en-US" altLang="ja-JP" sz="4000" b="1" dirty="0" err="1">
                <a:solidFill>
                  <a:srgbClr val="FF0000"/>
                </a:solidFill>
              </a:rPr>
              <a:t>o</a:t>
            </a:r>
            <a:endParaRPr lang="en-US" altLang="ja-JP" sz="4000" b="1" dirty="0">
              <a:solidFill>
                <a:srgbClr val="FF0000"/>
              </a:solidFill>
            </a:endParaRPr>
          </a:p>
          <a:p>
            <a:pPr marL="0" indent="0">
              <a:buFont typeface="Arial" panose="020B0604020202020204" pitchFamily="34" charset="0"/>
              <a:buNone/>
            </a:pPr>
            <a:r>
              <a:rPr lang="en-US" altLang="ja-JP" sz="4000" b="1" dirty="0" err="1"/>
              <a:t>togl</a:t>
            </a:r>
            <a:r>
              <a:rPr lang="en-US" altLang="ja-JP" sz="4000" b="1" dirty="0" err="1">
                <a:solidFill>
                  <a:srgbClr val="FF0000"/>
                </a:solidFill>
              </a:rPr>
              <a:t>i</a:t>
            </a:r>
            <a:endParaRPr lang="en-US" altLang="ja-JP" sz="4000" b="1" dirty="0">
              <a:solidFill>
                <a:srgbClr val="FF0000"/>
              </a:solidFill>
            </a:endParaRPr>
          </a:p>
          <a:p>
            <a:pPr marL="0" indent="0">
              <a:buFont typeface="Arial" panose="020B0604020202020204" pitchFamily="34" charset="0"/>
              <a:buNone/>
            </a:pPr>
            <a:r>
              <a:rPr lang="en-US" altLang="ja-JP" sz="4000" b="1" dirty="0" err="1"/>
              <a:t>togl</a:t>
            </a:r>
            <a:r>
              <a:rPr lang="en-US" altLang="ja-JP" sz="4000" b="1" dirty="0" err="1">
                <a:highlight>
                  <a:srgbClr val="FFFF00"/>
                </a:highlight>
              </a:rPr>
              <a:t>i</a:t>
            </a:r>
            <a:r>
              <a:rPr lang="en-US" altLang="ja-JP" sz="4000" b="1" dirty="0" err="1">
                <a:solidFill>
                  <a:srgbClr val="FF0000"/>
                </a:solidFill>
              </a:rPr>
              <a:t>e</a:t>
            </a:r>
            <a:endParaRPr lang="en-US" altLang="ja-JP" sz="4000" b="1" dirty="0">
              <a:solidFill>
                <a:srgbClr val="FF0000"/>
              </a:solidFill>
            </a:endParaRPr>
          </a:p>
          <a:p>
            <a:pPr marL="0" indent="0">
              <a:buFont typeface="Arial" panose="020B0604020202020204" pitchFamily="34" charset="0"/>
              <a:buNone/>
            </a:pPr>
            <a:r>
              <a:rPr lang="en-US" altLang="ja-JP" sz="4000" b="1" dirty="0" err="1"/>
              <a:t>togl</a:t>
            </a:r>
            <a:r>
              <a:rPr lang="en-US" altLang="ja-JP" sz="4000" b="1" dirty="0" err="1">
                <a:highlight>
                  <a:srgbClr val="FFFF00"/>
                </a:highlight>
              </a:rPr>
              <a:t>i</a:t>
            </a:r>
            <a:r>
              <a:rPr lang="en-US" altLang="ja-JP" sz="4000" b="1" dirty="0" err="1">
                <a:solidFill>
                  <a:srgbClr val="FF0000"/>
                </a:solidFill>
              </a:rPr>
              <a:t>e</a:t>
            </a:r>
            <a:endParaRPr lang="en-US" altLang="ja-JP" sz="4000" b="1" dirty="0">
              <a:solidFill>
                <a:srgbClr val="FF0000"/>
              </a:solidFill>
            </a:endParaRPr>
          </a:p>
          <a:p>
            <a:pPr marL="0" indent="0">
              <a:buFont typeface="Arial" panose="020B0604020202020204" pitchFamily="34" charset="0"/>
              <a:buNone/>
            </a:pPr>
            <a:r>
              <a:rPr lang="en-US" altLang="ja-JP" sz="4000" b="1" dirty="0" err="1"/>
              <a:t>togl</a:t>
            </a:r>
            <a:r>
              <a:rPr lang="en-US" altLang="ja-JP" sz="4000" b="1" dirty="0" err="1">
                <a:solidFill>
                  <a:srgbClr val="FF0000"/>
                </a:solidFill>
              </a:rPr>
              <a:t>iamo</a:t>
            </a:r>
            <a:endParaRPr lang="en-US" altLang="ja-JP" sz="4000" b="1" dirty="0">
              <a:solidFill>
                <a:srgbClr val="FF0000"/>
              </a:solidFill>
            </a:endParaRPr>
          </a:p>
          <a:p>
            <a:pPr marL="0" indent="0">
              <a:buFont typeface="Arial" panose="020B0604020202020204" pitchFamily="34" charset="0"/>
              <a:buNone/>
            </a:pPr>
            <a:r>
              <a:rPr lang="en-US" altLang="ja-JP" sz="4000" b="1" dirty="0" err="1"/>
              <a:t>togl</a:t>
            </a:r>
            <a:r>
              <a:rPr lang="en-US" altLang="ja-JP" sz="4000" b="1" dirty="0" err="1">
                <a:highlight>
                  <a:srgbClr val="FFFF00"/>
                </a:highlight>
              </a:rPr>
              <a:t>i</a:t>
            </a:r>
            <a:r>
              <a:rPr lang="en-US" altLang="ja-JP" sz="4000" b="1" dirty="0" err="1">
                <a:solidFill>
                  <a:srgbClr val="FF0000"/>
                </a:solidFill>
              </a:rPr>
              <a:t>ete</a:t>
            </a:r>
            <a:endParaRPr lang="en-US" altLang="ja-JP" sz="4000" b="1" dirty="0">
              <a:solidFill>
                <a:srgbClr val="FF0000"/>
              </a:solidFill>
            </a:endParaRPr>
          </a:p>
          <a:p>
            <a:pPr marL="0" indent="0">
              <a:buFont typeface="Arial" panose="020B0604020202020204" pitchFamily="34" charset="0"/>
              <a:buNone/>
            </a:pPr>
            <a:r>
              <a:rPr lang="en-US" altLang="ja-JP" sz="4000" b="1" dirty="0" err="1"/>
              <a:t>to</a:t>
            </a:r>
            <a:r>
              <a:rPr lang="en-US" altLang="ja-JP" sz="4000" b="1" dirty="0" err="1">
                <a:solidFill>
                  <a:srgbClr val="00B0F0"/>
                </a:solidFill>
              </a:rPr>
              <a:t>lg</a:t>
            </a:r>
            <a:r>
              <a:rPr lang="en-US" altLang="ja-JP" sz="4000" b="1" dirty="0" err="1">
                <a:solidFill>
                  <a:srgbClr val="FF0000"/>
                </a:solidFill>
              </a:rPr>
              <a:t>ono</a:t>
            </a:r>
            <a:endParaRPr lang="en-US" altLang="ja-JP" sz="4000" b="1" dirty="0">
              <a:solidFill>
                <a:srgbClr val="FF0000"/>
              </a:solidFill>
            </a:endParaRPr>
          </a:p>
          <a:p>
            <a:pPr marL="0" indent="0">
              <a:buFont typeface="Arial" panose="020B0604020202020204" pitchFamily="34" charset="0"/>
              <a:buNone/>
            </a:pPr>
            <a:endParaRPr lang="en-US" altLang="ja-JP" sz="4000" b="1" dirty="0">
              <a:solidFill>
                <a:srgbClr val="FF0000"/>
              </a:solidFill>
            </a:endParaRPr>
          </a:p>
        </p:txBody>
      </p:sp>
      <p:sp>
        <p:nvSpPr>
          <p:cNvPr id="5" name="CasellaDiTesto 4">
            <a:extLst>
              <a:ext uri="{FF2B5EF4-FFF2-40B4-BE49-F238E27FC236}">
                <a16:creationId xmlns:a16="http://schemas.microsoft.com/office/drawing/2014/main" id="{A01122EA-BC02-B969-1409-54B84EDC0D1B}"/>
              </a:ext>
            </a:extLst>
          </p:cNvPr>
          <p:cNvSpPr txBox="1"/>
          <p:nvPr/>
        </p:nvSpPr>
        <p:spPr>
          <a:xfrm>
            <a:off x="5877362" y="1825625"/>
            <a:ext cx="6314638" cy="1323439"/>
          </a:xfrm>
          <a:prstGeom prst="rect">
            <a:avLst/>
          </a:prstGeom>
          <a:noFill/>
        </p:spPr>
        <p:txBody>
          <a:bodyPr wrap="square" rtlCol="0">
            <a:spAutoFit/>
          </a:bodyPr>
          <a:lstStyle/>
          <a:p>
            <a:r>
              <a:rPr lang="en-US" altLang="ja-JP" sz="4000" b="1" dirty="0" err="1"/>
              <a:t>gl</a:t>
            </a:r>
            <a:r>
              <a:rPr lang="ja-JP" altLang="en-US" sz="4000" b="1"/>
              <a:t>が</a:t>
            </a:r>
            <a:r>
              <a:rPr lang="en-US" altLang="ja-JP" sz="4000" b="1" dirty="0">
                <a:solidFill>
                  <a:srgbClr val="00B0F0"/>
                </a:solidFill>
              </a:rPr>
              <a:t>lg</a:t>
            </a:r>
            <a:r>
              <a:rPr lang="ja-JP" altLang="en-US" sz="4000" b="1"/>
              <a:t>に入れ変わる</a:t>
            </a:r>
            <a:endParaRPr lang="en-US" altLang="ja-JP" sz="4000" b="1" dirty="0"/>
          </a:p>
          <a:p>
            <a:r>
              <a:rPr lang="ja-JP" altLang="en-US" sz="4000" b="1"/>
              <a:t>つづりに注意</a:t>
            </a:r>
            <a:endParaRPr lang="it-IT" altLang="ja-JP" sz="4000" b="1" dirty="0"/>
          </a:p>
        </p:txBody>
      </p:sp>
    </p:spTree>
    <p:extLst>
      <p:ext uri="{BB962C8B-B14F-4D97-AF65-F5344CB8AC3E}">
        <p14:creationId xmlns:p14="http://schemas.microsoft.com/office/powerpoint/2010/main" val="1753550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18E2C5-7D28-5969-8AF7-02422BA2AD09}"/>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7E642534-A07D-BB62-70CE-1113FAB6DB93}"/>
              </a:ext>
            </a:extLst>
          </p:cNvPr>
          <p:cNvSpPr>
            <a:spLocks noGrp="1"/>
          </p:cNvSpPr>
          <p:nvPr>
            <p:ph type="title"/>
          </p:nvPr>
        </p:nvSpPr>
        <p:spPr/>
        <p:txBody>
          <a:bodyPr>
            <a:normAutofit fontScale="90000"/>
          </a:bodyPr>
          <a:lstStyle/>
          <a:p>
            <a:r>
              <a:rPr kumimoji="1" lang="en-US" altLang="ja-JP" b="1" dirty="0" err="1"/>
              <a:t>Lezione</a:t>
            </a:r>
            <a:r>
              <a:rPr kumimoji="1" lang="en-US" altLang="ja-JP" b="1" dirty="0"/>
              <a:t> </a:t>
            </a:r>
            <a:r>
              <a:rPr lang="en-US" altLang="ja-JP" b="1" dirty="0"/>
              <a:t>23</a:t>
            </a:r>
            <a:r>
              <a:rPr kumimoji="1" lang="en-US" altLang="ja-JP" b="1" dirty="0"/>
              <a:t>: Verbo </a:t>
            </a:r>
            <a:r>
              <a:rPr kumimoji="1" lang="en-US" altLang="ja-JP" b="1" dirty="0" err="1"/>
              <a:t>cogliere</a:t>
            </a:r>
            <a:r>
              <a:rPr kumimoji="1" lang="en-US" altLang="ja-JP" b="1" dirty="0"/>
              <a:t> modo </a:t>
            </a:r>
            <a:r>
              <a:rPr kumimoji="1" lang="en-US" altLang="ja-JP" b="1" dirty="0" err="1"/>
              <a:t>indicativo</a:t>
            </a:r>
            <a:r>
              <a:rPr kumimoji="1" lang="en-US" altLang="ja-JP" b="1" dirty="0"/>
              <a:t> tempo </a:t>
            </a:r>
            <a:r>
              <a:rPr kumimoji="1" lang="en-US" altLang="ja-JP" b="1" dirty="0" err="1"/>
              <a:t>presente</a:t>
            </a:r>
            <a:r>
              <a:rPr lang="en-US" altLang="ja-JP" b="1" dirty="0"/>
              <a:t> </a:t>
            </a:r>
            <a:r>
              <a:rPr lang="ja-JP" altLang="en-US" b="1"/>
              <a:t>摘む</a:t>
            </a:r>
            <a:r>
              <a:rPr kumimoji="1" lang="ja-JP" altLang="en-US" b="1"/>
              <a:t>動詞</a:t>
            </a:r>
            <a:r>
              <a:rPr kumimoji="1" lang="ja-JP" altLang="en-US" b="1" dirty="0"/>
              <a:t>直説法現在形</a:t>
            </a:r>
          </a:p>
        </p:txBody>
      </p:sp>
      <p:sp>
        <p:nvSpPr>
          <p:cNvPr id="3" name="コンテンツ プレースホルダー 2">
            <a:extLst>
              <a:ext uri="{FF2B5EF4-FFF2-40B4-BE49-F238E27FC236}">
                <a16:creationId xmlns:a16="http://schemas.microsoft.com/office/drawing/2014/main" id="{D7B21A79-1443-5834-1CA5-3436C60DA7EE}"/>
              </a:ext>
            </a:extLst>
          </p:cNvPr>
          <p:cNvSpPr>
            <a:spLocks noGrp="1"/>
          </p:cNvSpPr>
          <p:nvPr>
            <p:ph idx="1"/>
          </p:nvPr>
        </p:nvSpPr>
        <p:spPr>
          <a:xfrm>
            <a:off x="838200" y="1825625"/>
            <a:ext cx="3660228" cy="4351338"/>
          </a:xfrm>
        </p:spPr>
        <p:txBody>
          <a:bodyPr>
            <a:noAutofit/>
          </a:bodyPr>
          <a:lstStyle/>
          <a:p>
            <a:pPr marL="0" indent="0">
              <a:buNone/>
            </a:pPr>
            <a:r>
              <a:rPr kumimoji="1" lang="en-US" altLang="ja-JP" sz="4000" b="1" dirty="0"/>
              <a:t>Io _______</a:t>
            </a:r>
            <a:endParaRPr kumimoji="1" lang="en-US" altLang="ja-JP" sz="4000" b="1" dirty="0">
              <a:solidFill>
                <a:srgbClr val="FF0000"/>
              </a:solidFill>
            </a:endParaRPr>
          </a:p>
          <a:p>
            <a:pPr marL="0" indent="0">
              <a:buNone/>
            </a:pPr>
            <a:r>
              <a:rPr lang="en-US" altLang="ja-JP" sz="4000" b="1" dirty="0"/>
              <a:t>Tu </a:t>
            </a:r>
            <a:r>
              <a:rPr kumimoji="1" lang="en-US" altLang="ja-JP" sz="4000" b="1" dirty="0"/>
              <a:t>_______</a:t>
            </a:r>
            <a:endParaRPr lang="en-US" altLang="ja-JP" sz="4000" b="1" dirty="0">
              <a:solidFill>
                <a:srgbClr val="FF0000"/>
              </a:solidFill>
            </a:endParaRPr>
          </a:p>
          <a:p>
            <a:pPr marL="0" indent="0">
              <a:buNone/>
            </a:pPr>
            <a:r>
              <a:rPr kumimoji="1" lang="en-US" altLang="ja-JP" sz="4000" b="1" dirty="0"/>
              <a:t>Lui _______</a:t>
            </a:r>
            <a:endParaRPr lang="en-US" altLang="ja-JP" sz="4000" b="1" dirty="0">
              <a:solidFill>
                <a:srgbClr val="FF0000"/>
              </a:solidFill>
            </a:endParaRPr>
          </a:p>
          <a:p>
            <a:pPr marL="0" indent="0">
              <a:buNone/>
            </a:pPr>
            <a:r>
              <a:rPr lang="en-US" altLang="ja-JP" sz="4000" b="1" dirty="0"/>
              <a:t>Lei </a:t>
            </a:r>
            <a:r>
              <a:rPr kumimoji="1" lang="en-US" altLang="ja-JP" sz="4000" b="1" dirty="0"/>
              <a:t>_______</a:t>
            </a:r>
            <a:endParaRPr kumimoji="1" lang="en-US" altLang="ja-JP" sz="4000" b="1" dirty="0">
              <a:solidFill>
                <a:srgbClr val="FF0000"/>
              </a:solidFill>
            </a:endParaRPr>
          </a:p>
          <a:p>
            <a:pPr marL="0" indent="0">
              <a:buNone/>
            </a:pPr>
            <a:r>
              <a:rPr lang="en-US" altLang="ja-JP" sz="4000" b="1" dirty="0"/>
              <a:t>Noi </a:t>
            </a:r>
            <a:r>
              <a:rPr kumimoji="1" lang="en-US" altLang="ja-JP" sz="4000" b="1" dirty="0"/>
              <a:t>_______</a:t>
            </a:r>
            <a:endParaRPr kumimoji="1" lang="en-US" altLang="ja-JP" sz="4000" b="1" dirty="0">
              <a:solidFill>
                <a:srgbClr val="FF0000"/>
              </a:solidFill>
            </a:endParaRPr>
          </a:p>
          <a:p>
            <a:pPr marL="0" indent="0">
              <a:buNone/>
            </a:pPr>
            <a:r>
              <a:rPr kumimoji="1" lang="en-US" altLang="ja-JP" sz="4000" b="1" dirty="0"/>
              <a:t>Voi _______</a:t>
            </a:r>
            <a:endParaRPr kumimoji="1" lang="en-US" altLang="ja-JP" sz="4000" b="1" dirty="0">
              <a:solidFill>
                <a:srgbClr val="FF0000"/>
              </a:solidFill>
            </a:endParaRPr>
          </a:p>
          <a:p>
            <a:pPr marL="0" indent="0">
              <a:buNone/>
            </a:pPr>
            <a:r>
              <a:rPr lang="en-US" altLang="ja-JP" sz="4000" b="1" dirty="0"/>
              <a:t>Loro </a:t>
            </a:r>
            <a:r>
              <a:rPr kumimoji="1" lang="en-US" altLang="ja-JP" sz="4000" b="1" dirty="0"/>
              <a:t>_______</a:t>
            </a:r>
            <a:endParaRPr kumimoji="1" lang="en-US" altLang="ja-JP" sz="4000" b="1" dirty="0">
              <a:solidFill>
                <a:srgbClr val="FF0000"/>
              </a:solidFill>
            </a:endParaRPr>
          </a:p>
          <a:p>
            <a:pPr marL="0" indent="0">
              <a:buNone/>
            </a:pPr>
            <a:endParaRPr lang="en-US" altLang="ja-JP" sz="4000" b="1" dirty="0">
              <a:solidFill>
                <a:srgbClr val="FF0000"/>
              </a:solidFill>
            </a:endParaRPr>
          </a:p>
        </p:txBody>
      </p:sp>
      <p:sp>
        <p:nvSpPr>
          <p:cNvPr id="4" name="コンテンツ プレースホルダー 2">
            <a:extLst>
              <a:ext uri="{FF2B5EF4-FFF2-40B4-BE49-F238E27FC236}">
                <a16:creationId xmlns:a16="http://schemas.microsoft.com/office/drawing/2014/main" id="{FC794294-503E-24DC-A91C-CAEF0FEB96CD}"/>
              </a:ext>
            </a:extLst>
          </p:cNvPr>
          <p:cNvSpPr txBox="1">
            <a:spLocks/>
          </p:cNvSpPr>
          <p:nvPr/>
        </p:nvSpPr>
        <p:spPr>
          <a:xfrm>
            <a:off x="2140203" y="1825625"/>
            <a:ext cx="3660228"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4000" b="1" dirty="0" err="1"/>
              <a:t>co</a:t>
            </a:r>
            <a:r>
              <a:rPr lang="en-US" altLang="ja-JP" sz="4000" b="1" dirty="0" err="1">
                <a:solidFill>
                  <a:srgbClr val="00B0F0"/>
                </a:solidFill>
              </a:rPr>
              <a:t>lg</a:t>
            </a:r>
            <a:r>
              <a:rPr lang="en-US" altLang="ja-JP" sz="4000" b="1" dirty="0" err="1">
                <a:solidFill>
                  <a:srgbClr val="FF0000"/>
                </a:solidFill>
              </a:rPr>
              <a:t>o</a:t>
            </a:r>
            <a:endParaRPr lang="en-US" altLang="ja-JP" sz="4000" b="1" dirty="0">
              <a:solidFill>
                <a:srgbClr val="FF0000"/>
              </a:solidFill>
            </a:endParaRPr>
          </a:p>
          <a:p>
            <a:pPr marL="0" indent="0">
              <a:buFont typeface="Arial" panose="020B0604020202020204" pitchFamily="34" charset="0"/>
              <a:buNone/>
            </a:pPr>
            <a:r>
              <a:rPr lang="en-US" altLang="ja-JP" sz="4000" b="1" dirty="0" err="1"/>
              <a:t>cogl</a:t>
            </a:r>
            <a:r>
              <a:rPr lang="en-US" altLang="ja-JP" sz="4000" b="1" dirty="0" err="1">
                <a:solidFill>
                  <a:srgbClr val="FF0000"/>
                </a:solidFill>
              </a:rPr>
              <a:t>i</a:t>
            </a:r>
            <a:endParaRPr lang="en-US" altLang="ja-JP" sz="4000" b="1" dirty="0">
              <a:solidFill>
                <a:srgbClr val="FF0000"/>
              </a:solidFill>
            </a:endParaRPr>
          </a:p>
          <a:p>
            <a:pPr marL="0" indent="0">
              <a:buFont typeface="Arial" panose="020B0604020202020204" pitchFamily="34" charset="0"/>
              <a:buNone/>
            </a:pPr>
            <a:r>
              <a:rPr lang="en-US" altLang="ja-JP" sz="4000" b="1" dirty="0" err="1"/>
              <a:t>cogl</a:t>
            </a:r>
            <a:r>
              <a:rPr lang="en-US" altLang="ja-JP" sz="4000" b="1" dirty="0" err="1">
                <a:highlight>
                  <a:srgbClr val="FFFF00"/>
                </a:highlight>
              </a:rPr>
              <a:t>i</a:t>
            </a:r>
            <a:r>
              <a:rPr lang="en-US" altLang="ja-JP" sz="4000" b="1" dirty="0" err="1">
                <a:solidFill>
                  <a:srgbClr val="FF0000"/>
                </a:solidFill>
              </a:rPr>
              <a:t>e</a:t>
            </a:r>
            <a:endParaRPr lang="en-US" altLang="ja-JP" sz="4000" b="1" dirty="0">
              <a:solidFill>
                <a:srgbClr val="FF0000"/>
              </a:solidFill>
            </a:endParaRPr>
          </a:p>
          <a:p>
            <a:pPr marL="0" indent="0">
              <a:buFont typeface="Arial" panose="020B0604020202020204" pitchFamily="34" charset="0"/>
              <a:buNone/>
            </a:pPr>
            <a:r>
              <a:rPr lang="en-US" altLang="ja-JP" sz="4000" b="1" dirty="0" err="1"/>
              <a:t>cogl</a:t>
            </a:r>
            <a:r>
              <a:rPr lang="en-US" altLang="ja-JP" sz="4000" b="1" dirty="0" err="1">
                <a:highlight>
                  <a:srgbClr val="FFFF00"/>
                </a:highlight>
              </a:rPr>
              <a:t>i</a:t>
            </a:r>
            <a:r>
              <a:rPr lang="en-US" altLang="ja-JP" sz="4000" b="1" dirty="0" err="1">
                <a:solidFill>
                  <a:srgbClr val="FF0000"/>
                </a:solidFill>
              </a:rPr>
              <a:t>e</a:t>
            </a:r>
            <a:endParaRPr lang="en-US" altLang="ja-JP" sz="4000" b="1" dirty="0">
              <a:solidFill>
                <a:srgbClr val="FF0000"/>
              </a:solidFill>
            </a:endParaRPr>
          </a:p>
          <a:p>
            <a:pPr marL="0" indent="0">
              <a:buFont typeface="Arial" panose="020B0604020202020204" pitchFamily="34" charset="0"/>
              <a:buNone/>
            </a:pPr>
            <a:r>
              <a:rPr lang="en-US" altLang="ja-JP" sz="4000" b="1" dirty="0" err="1"/>
              <a:t>cogl</a:t>
            </a:r>
            <a:r>
              <a:rPr lang="en-US" altLang="ja-JP" sz="4000" b="1" dirty="0" err="1">
                <a:solidFill>
                  <a:srgbClr val="FF0000"/>
                </a:solidFill>
              </a:rPr>
              <a:t>iamo</a:t>
            </a:r>
            <a:endParaRPr lang="en-US" altLang="ja-JP" sz="4000" b="1" dirty="0">
              <a:solidFill>
                <a:srgbClr val="FF0000"/>
              </a:solidFill>
            </a:endParaRPr>
          </a:p>
          <a:p>
            <a:pPr marL="0" indent="0">
              <a:buFont typeface="Arial" panose="020B0604020202020204" pitchFamily="34" charset="0"/>
              <a:buNone/>
            </a:pPr>
            <a:r>
              <a:rPr lang="en-US" altLang="ja-JP" sz="4000" b="1" dirty="0" err="1"/>
              <a:t>cogl</a:t>
            </a:r>
            <a:r>
              <a:rPr lang="en-US" altLang="ja-JP" sz="4000" b="1" dirty="0" err="1">
                <a:highlight>
                  <a:srgbClr val="FFFF00"/>
                </a:highlight>
              </a:rPr>
              <a:t>i</a:t>
            </a:r>
            <a:r>
              <a:rPr lang="en-US" altLang="ja-JP" sz="4000" b="1" dirty="0" err="1">
                <a:solidFill>
                  <a:srgbClr val="FF0000"/>
                </a:solidFill>
              </a:rPr>
              <a:t>ete</a:t>
            </a:r>
            <a:endParaRPr lang="en-US" altLang="ja-JP" sz="4000" b="1" dirty="0">
              <a:solidFill>
                <a:srgbClr val="FF0000"/>
              </a:solidFill>
            </a:endParaRPr>
          </a:p>
          <a:p>
            <a:pPr marL="0" indent="0">
              <a:buFont typeface="Arial" panose="020B0604020202020204" pitchFamily="34" charset="0"/>
              <a:buNone/>
            </a:pPr>
            <a:r>
              <a:rPr lang="en-US" altLang="ja-JP" sz="4000" b="1" dirty="0" err="1"/>
              <a:t>co</a:t>
            </a:r>
            <a:r>
              <a:rPr lang="en-US" altLang="ja-JP" sz="4000" b="1" dirty="0" err="1">
                <a:solidFill>
                  <a:srgbClr val="00B0F0"/>
                </a:solidFill>
              </a:rPr>
              <a:t>lg</a:t>
            </a:r>
            <a:r>
              <a:rPr lang="en-US" altLang="ja-JP" sz="4000" b="1" dirty="0" err="1">
                <a:solidFill>
                  <a:srgbClr val="FF0000"/>
                </a:solidFill>
              </a:rPr>
              <a:t>ono</a:t>
            </a:r>
            <a:endParaRPr lang="en-US" altLang="ja-JP" sz="4000" b="1" dirty="0">
              <a:solidFill>
                <a:srgbClr val="FF0000"/>
              </a:solidFill>
            </a:endParaRPr>
          </a:p>
          <a:p>
            <a:pPr marL="0" indent="0">
              <a:buFont typeface="Arial" panose="020B0604020202020204" pitchFamily="34" charset="0"/>
              <a:buNone/>
            </a:pPr>
            <a:endParaRPr lang="en-US" altLang="ja-JP" sz="4000" b="1" dirty="0">
              <a:solidFill>
                <a:srgbClr val="FF0000"/>
              </a:solidFill>
            </a:endParaRPr>
          </a:p>
        </p:txBody>
      </p:sp>
    </p:spTree>
    <p:extLst>
      <p:ext uri="{BB962C8B-B14F-4D97-AF65-F5344CB8AC3E}">
        <p14:creationId xmlns:p14="http://schemas.microsoft.com/office/powerpoint/2010/main" val="2913712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38AAD0-E78E-37AA-DA83-17FA1A48C61D}"/>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804B7BBB-B163-2FEC-AC07-51CF0819D842}"/>
              </a:ext>
            </a:extLst>
          </p:cNvPr>
          <p:cNvSpPr>
            <a:spLocks noGrp="1"/>
          </p:cNvSpPr>
          <p:nvPr>
            <p:ph type="title"/>
          </p:nvPr>
        </p:nvSpPr>
        <p:spPr/>
        <p:txBody>
          <a:bodyPr/>
          <a:lstStyle/>
          <a:p>
            <a:r>
              <a:rPr kumimoji="1" lang="en-US" altLang="ja-JP" b="1" dirty="0" err="1"/>
              <a:t>Lezione</a:t>
            </a:r>
            <a:r>
              <a:rPr kumimoji="1" lang="en-US" altLang="ja-JP" b="1" dirty="0"/>
              <a:t> 24: </a:t>
            </a:r>
            <a:r>
              <a:rPr lang="en-US" altLang="ja-JP" b="1" dirty="0" err="1"/>
              <a:t>s</a:t>
            </a:r>
            <a:r>
              <a:rPr kumimoji="1" lang="en-US" altLang="ja-JP" b="1" dirty="0" err="1"/>
              <a:t>econda</a:t>
            </a:r>
            <a:r>
              <a:rPr kumimoji="1" lang="en-US" altLang="ja-JP" b="1" dirty="0"/>
              <a:t> </a:t>
            </a:r>
            <a:r>
              <a:rPr kumimoji="1" lang="en-US" altLang="ja-JP" b="1" dirty="0" err="1"/>
              <a:t>coniugazione</a:t>
            </a:r>
            <a:r>
              <a:rPr kumimoji="1" lang="ja-JP" altLang="en-US" b="1"/>
              <a:t>の不規則動詞</a:t>
            </a:r>
            <a:endParaRPr kumimoji="1" lang="ja-JP" altLang="en-US" b="1" dirty="0"/>
          </a:p>
        </p:txBody>
      </p:sp>
      <p:sp>
        <p:nvSpPr>
          <p:cNvPr id="3" name="コンテンツ プレースホルダー 2">
            <a:extLst>
              <a:ext uri="{FF2B5EF4-FFF2-40B4-BE49-F238E27FC236}">
                <a16:creationId xmlns:a16="http://schemas.microsoft.com/office/drawing/2014/main" id="{70759C78-E888-591E-94D1-D638041D697C}"/>
              </a:ext>
            </a:extLst>
          </p:cNvPr>
          <p:cNvSpPr>
            <a:spLocks noGrp="1"/>
          </p:cNvSpPr>
          <p:nvPr>
            <p:ph idx="1"/>
          </p:nvPr>
        </p:nvSpPr>
        <p:spPr/>
        <p:txBody>
          <a:bodyPr>
            <a:normAutofit/>
          </a:bodyPr>
          <a:lstStyle/>
          <a:p>
            <a:r>
              <a:rPr lang="en-US" altLang="ja-JP" b="1" dirty="0">
                <a:solidFill>
                  <a:schemeClr val="bg2">
                    <a:lumMod val="90000"/>
                  </a:schemeClr>
                </a:solidFill>
              </a:rPr>
              <a:t>-cere/</a:t>
            </a:r>
            <a:r>
              <a:rPr lang="en-US" altLang="ja-JP" b="1" dirty="0" err="1">
                <a:solidFill>
                  <a:schemeClr val="bg2">
                    <a:lumMod val="90000"/>
                  </a:schemeClr>
                </a:solidFill>
              </a:rPr>
              <a:t>gere</a:t>
            </a:r>
            <a:r>
              <a:rPr lang="en-US" altLang="ja-JP" b="1" dirty="0">
                <a:solidFill>
                  <a:schemeClr val="bg2">
                    <a:lumMod val="90000"/>
                  </a:schemeClr>
                </a:solidFill>
              </a:rPr>
              <a:t>: </a:t>
            </a:r>
            <a:r>
              <a:rPr lang="en-US" altLang="ja-JP" dirty="0" err="1">
                <a:solidFill>
                  <a:schemeClr val="bg2">
                    <a:lumMod val="90000"/>
                  </a:schemeClr>
                </a:solidFill>
              </a:rPr>
              <a:t>vincere</a:t>
            </a:r>
            <a:r>
              <a:rPr lang="en-US" altLang="ja-JP" dirty="0">
                <a:solidFill>
                  <a:schemeClr val="bg2">
                    <a:lumMod val="90000"/>
                  </a:schemeClr>
                </a:solidFill>
              </a:rPr>
              <a:t>, </a:t>
            </a:r>
            <a:r>
              <a:rPr lang="en-US" altLang="ja-JP" dirty="0" err="1">
                <a:solidFill>
                  <a:schemeClr val="bg2">
                    <a:lumMod val="90000"/>
                  </a:schemeClr>
                </a:solidFill>
              </a:rPr>
              <a:t>piangere</a:t>
            </a:r>
            <a:r>
              <a:rPr lang="en-US" altLang="ja-JP" dirty="0">
                <a:solidFill>
                  <a:schemeClr val="bg2">
                    <a:lumMod val="90000"/>
                  </a:schemeClr>
                </a:solidFill>
              </a:rPr>
              <a:t> </a:t>
            </a:r>
            <a:r>
              <a:rPr lang="en-US" altLang="ja-JP" dirty="0" err="1">
                <a:solidFill>
                  <a:schemeClr val="bg2">
                    <a:lumMod val="90000"/>
                  </a:schemeClr>
                </a:solidFill>
              </a:rPr>
              <a:t>ecc</a:t>
            </a:r>
            <a:r>
              <a:rPr lang="en-US" altLang="ja-JP" dirty="0">
                <a:solidFill>
                  <a:schemeClr val="bg2">
                    <a:lumMod val="90000"/>
                  </a:schemeClr>
                </a:solidFill>
              </a:rPr>
              <a:t>.</a:t>
            </a:r>
          </a:p>
          <a:p>
            <a:pPr lvl="1"/>
            <a:r>
              <a:rPr lang="en-US" altLang="ja-JP" dirty="0">
                <a:solidFill>
                  <a:schemeClr val="bg2">
                    <a:lumMod val="90000"/>
                  </a:schemeClr>
                </a:solidFill>
              </a:rPr>
              <a:t>-</a:t>
            </a:r>
            <a:r>
              <a:rPr lang="en-US" altLang="ja-JP" dirty="0" err="1">
                <a:solidFill>
                  <a:schemeClr val="bg2">
                    <a:lumMod val="90000"/>
                  </a:schemeClr>
                </a:solidFill>
              </a:rPr>
              <a:t>durre</a:t>
            </a:r>
            <a:r>
              <a:rPr lang="en-US" altLang="ja-JP" dirty="0">
                <a:solidFill>
                  <a:schemeClr val="bg2">
                    <a:lumMod val="90000"/>
                  </a:schemeClr>
                </a:solidFill>
              </a:rPr>
              <a:t>(</a:t>
            </a:r>
            <a:r>
              <a:rPr lang="ja-JP" altLang="en-US">
                <a:solidFill>
                  <a:schemeClr val="bg2">
                    <a:lumMod val="90000"/>
                  </a:schemeClr>
                </a:solidFill>
              </a:rPr>
              <a:t>元</a:t>
            </a:r>
            <a:r>
              <a:rPr lang="en-US" altLang="ja-JP" dirty="0">
                <a:solidFill>
                  <a:schemeClr val="bg2">
                    <a:lumMod val="90000"/>
                  </a:schemeClr>
                </a:solidFill>
              </a:rPr>
              <a:t>-</a:t>
            </a:r>
            <a:r>
              <a:rPr lang="en-US" altLang="ja-JP" dirty="0" err="1">
                <a:solidFill>
                  <a:schemeClr val="bg2">
                    <a:lumMod val="90000"/>
                  </a:schemeClr>
                </a:solidFill>
              </a:rPr>
              <a:t>ducere</a:t>
            </a:r>
            <a:r>
              <a:rPr lang="en-US" altLang="ja-JP" dirty="0">
                <a:solidFill>
                  <a:schemeClr val="bg2">
                    <a:lumMod val="90000"/>
                  </a:schemeClr>
                </a:solidFill>
              </a:rPr>
              <a:t>): </a:t>
            </a:r>
            <a:r>
              <a:rPr lang="en-US" altLang="ja-JP" dirty="0" err="1">
                <a:solidFill>
                  <a:schemeClr val="bg2">
                    <a:lumMod val="90000"/>
                  </a:schemeClr>
                </a:solidFill>
              </a:rPr>
              <a:t>c</a:t>
            </a:r>
            <a:r>
              <a:rPr kumimoji="1" lang="en-US" altLang="ja-JP" dirty="0" err="1">
                <a:solidFill>
                  <a:schemeClr val="bg2">
                    <a:lumMod val="90000"/>
                  </a:schemeClr>
                </a:solidFill>
              </a:rPr>
              <a:t>ondurre</a:t>
            </a:r>
            <a:r>
              <a:rPr kumimoji="1" lang="it-IT" altLang="ja-JP" dirty="0">
                <a:solidFill>
                  <a:schemeClr val="bg2">
                    <a:lumMod val="90000"/>
                  </a:schemeClr>
                </a:solidFill>
              </a:rPr>
              <a:t>,</a:t>
            </a:r>
            <a:r>
              <a:rPr kumimoji="1" lang="it-IT" altLang="ja-JP" b="1" dirty="0">
                <a:solidFill>
                  <a:schemeClr val="bg2">
                    <a:lumMod val="90000"/>
                  </a:schemeClr>
                </a:solidFill>
              </a:rPr>
              <a:t> </a:t>
            </a:r>
            <a:r>
              <a:rPr kumimoji="1" lang="it-IT" altLang="ja-JP" dirty="0">
                <a:solidFill>
                  <a:schemeClr val="bg2">
                    <a:lumMod val="90000"/>
                  </a:schemeClr>
                </a:solidFill>
              </a:rPr>
              <a:t>i</a:t>
            </a:r>
            <a:r>
              <a:rPr lang="it-IT" altLang="ja-JP" sz="2400" dirty="0">
                <a:solidFill>
                  <a:schemeClr val="bg2">
                    <a:lumMod val="90000"/>
                  </a:schemeClr>
                </a:solidFill>
              </a:rPr>
              <a:t>ntrodurre, produrre, tradurre ecc.</a:t>
            </a:r>
            <a:endParaRPr lang="en-US" altLang="ja-JP" dirty="0">
              <a:solidFill>
                <a:schemeClr val="bg2">
                  <a:lumMod val="90000"/>
                </a:schemeClr>
              </a:solidFill>
            </a:endParaRPr>
          </a:p>
          <a:p>
            <a:pPr lvl="1"/>
            <a:r>
              <a:rPr lang="en-US" altLang="ja-JP" dirty="0" err="1">
                <a:solidFill>
                  <a:schemeClr val="bg2">
                    <a:lumMod val="90000"/>
                  </a:schemeClr>
                </a:solidFill>
              </a:rPr>
              <a:t>tacere</a:t>
            </a:r>
            <a:endParaRPr lang="en-US" altLang="ja-JP" dirty="0">
              <a:solidFill>
                <a:schemeClr val="bg2">
                  <a:lumMod val="90000"/>
                </a:schemeClr>
              </a:solidFill>
            </a:endParaRPr>
          </a:p>
          <a:p>
            <a:r>
              <a:rPr kumimoji="1" lang="en-US" altLang="ja-JP" b="1" dirty="0">
                <a:solidFill>
                  <a:schemeClr val="bg2">
                    <a:lumMod val="90000"/>
                  </a:schemeClr>
                </a:solidFill>
              </a:rPr>
              <a:t>-</a:t>
            </a:r>
            <a:r>
              <a:rPr kumimoji="1" lang="en-US" altLang="ja-JP" b="1" dirty="0" err="1">
                <a:solidFill>
                  <a:schemeClr val="bg2">
                    <a:lumMod val="90000"/>
                  </a:schemeClr>
                </a:solidFill>
              </a:rPr>
              <a:t>nere</a:t>
            </a:r>
            <a:r>
              <a:rPr kumimoji="1" lang="en-US" altLang="ja-JP" b="1" dirty="0">
                <a:solidFill>
                  <a:schemeClr val="bg2">
                    <a:lumMod val="90000"/>
                  </a:schemeClr>
                </a:solidFill>
              </a:rPr>
              <a:t>/</a:t>
            </a:r>
            <a:r>
              <a:rPr kumimoji="1" lang="en-US" altLang="ja-JP" b="1" dirty="0" err="1">
                <a:solidFill>
                  <a:schemeClr val="bg2">
                    <a:lumMod val="90000"/>
                  </a:schemeClr>
                </a:solidFill>
              </a:rPr>
              <a:t>lere</a:t>
            </a:r>
            <a:r>
              <a:rPr kumimoji="1" lang="en-US" altLang="ja-JP" b="1" dirty="0">
                <a:solidFill>
                  <a:schemeClr val="bg2">
                    <a:lumMod val="90000"/>
                  </a:schemeClr>
                </a:solidFill>
              </a:rPr>
              <a:t> -</a:t>
            </a:r>
            <a:r>
              <a:rPr kumimoji="1" lang="en-US" altLang="ja-JP" b="1" dirty="0" err="1">
                <a:solidFill>
                  <a:schemeClr val="bg2">
                    <a:lumMod val="90000"/>
                  </a:schemeClr>
                </a:solidFill>
              </a:rPr>
              <a:t>rre</a:t>
            </a:r>
            <a:r>
              <a:rPr kumimoji="1" lang="en-US" altLang="ja-JP" b="1" dirty="0">
                <a:solidFill>
                  <a:schemeClr val="bg2">
                    <a:lumMod val="90000"/>
                  </a:schemeClr>
                </a:solidFill>
              </a:rPr>
              <a:t>: </a:t>
            </a:r>
            <a:r>
              <a:rPr lang="en-US" altLang="ja-JP" dirty="0" err="1">
                <a:solidFill>
                  <a:schemeClr val="bg2">
                    <a:lumMod val="90000"/>
                  </a:schemeClr>
                </a:solidFill>
              </a:rPr>
              <a:t>r</a:t>
            </a:r>
            <a:r>
              <a:rPr kumimoji="1" lang="en-US" altLang="ja-JP" dirty="0" err="1">
                <a:solidFill>
                  <a:schemeClr val="bg2">
                    <a:lumMod val="90000"/>
                  </a:schemeClr>
                </a:solidFill>
              </a:rPr>
              <a:t>imanere</a:t>
            </a:r>
            <a:r>
              <a:rPr kumimoji="1" lang="en-US" altLang="ja-JP" dirty="0">
                <a:solidFill>
                  <a:schemeClr val="bg2">
                    <a:lumMod val="90000"/>
                  </a:schemeClr>
                </a:solidFill>
              </a:rPr>
              <a:t>, </a:t>
            </a:r>
            <a:r>
              <a:rPr kumimoji="1" lang="en-US" altLang="ja-JP" dirty="0" err="1">
                <a:solidFill>
                  <a:schemeClr val="bg2">
                    <a:lumMod val="90000"/>
                  </a:schemeClr>
                </a:solidFill>
              </a:rPr>
              <a:t>porre</a:t>
            </a:r>
            <a:r>
              <a:rPr lang="en-US" altLang="ja-JP" dirty="0">
                <a:solidFill>
                  <a:schemeClr val="bg2">
                    <a:lumMod val="90000"/>
                  </a:schemeClr>
                </a:solidFill>
              </a:rPr>
              <a:t>, </a:t>
            </a:r>
            <a:r>
              <a:rPr lang="en-US" altLang="ja-JP" dirty="0" err="1">
                <a:solidFill>
                  <a:schemeClr val="bg2">
                    <a:lumMod val="90000"/>
                  </a:schemeClr>
                </a:solidFill>
              </a:rPr>
              <a:t>valere</a:t>
            </a:r>
            <a:r>
              <a:rPr lang="en-US" altLang="ja-JP" dirty="0">
                <a:solidFill>
                  <a:schemeClr val="bg2">
                    <a:lumMod val="90000"/>
                  </a:schemeClr>
                </a:solidFill>
              </a:rPr>
              <a:t> </a:t>
            </a:r>
            <a:r>
              <a:rPr lang="en-US" altLang="ja-JP" dirty="0" err="1">
                <a:solidFill>
                  <a:schemeClr val="bg2">
                    <a:lumMod val="90000"/>
                  </a:schemeClr>
                </a:solidFill>
              </a:rPr>
              <a:t>ecc</a:t>
            </a:r>
            <a:r>
              <a:rPr lang="en-US" altLang="ja-JP" dirty="0">
                <a:solidFill>
                  <a:schemeClr val="bg2">
                    <a:lumMod val="90000"/>
                  </a:schemeClr>
                </a:solidFill>
              </a:rPr>
              <a:t>.</a:t>
            </a:r>
          </a:p>
          <a:p>
            <a:pPr lvl="1"/>
            <a:r>
              <a:rPr lang="en-US" altLang="ja-JP" dirty="0">
                <a:solidFill>
                  <a:schemeClr val="bg2">
                    <a:lumMod val="90000"/>
                  </a:schemeClr>
                </a:solidFill>
              </a:rPr>
              <a:t>-</a:t>
            </a:r>
            <a:r>
              <a:rPr lang="en-US" altLang="ja-JP" dirty="0" err="1">
                <a:solidFill>
                  <a:schemeClr val="bg2">
                    <a:lumMod val="90000"/>
                  </a:schemeClr>
                </a:solidFill>
              </a:rPr>
              <a:t>enere</a:t>
            </a:r>
            <a:r>
              <a:rPr lang="en-US" altLang="ja-JP" dirty="0">
                <a:solidFill>
                  <a:schemeClr val="bg2">
                    <a:lumMod val="90000"/>
                  </a:schemeClr>
                </a:solidFill>
              </a:rPr>
              <a:t>: </a:t>
            </a:r>
            <a:r>
              <a:rPr lang="en-US" altLang="ja-JP" dirty="0" err="1">
                <a:solidFill>
                  <a:schemeClr val="bg2">
                    <a:lumMod val="90000"/>
                  </a:schemeClr>
                </a:solidFill>
              </a:rPr>
              <a:t>tenere</a:t>
            </a:r>
            <a:r>
              <a:rPr lang="en-US" altLang="ja-JP" dirty="0">
                <a:solidFill>
                  <a:schemeClr val="bg2">
                    <a:lumMod val="90000"/>
                  </a:schemeClr>
                </a:solidFill>
              </a:rPr>
              <a:t>, </a:t>
            </a:r>
            <a:r>
              <a:rPr lang="en-US" altLang="ja-JP" dirty="0" err="1">
                <a:solidFill>
                  <a:schemeClr val="bg2">
                    <a:lumMod val="90000"/>
                  </a:schemeClr>
                </a:solidFill>
              </a:rPr>
              <a:t>ottenere</a:t>
            </a:r>
            <a:r>
              <a:rPr lang="en-US" altLang="ja-JP" dirty="0">
                <a:solidFill>
                  <a:schemeClr val="bg2">
                    <a:lumMod val="90000"/>
                  </a:schemeClr>
                </a:solidFill>
              </a:rPr>
              <a:t>, </a:t>
            </a:r>
            <a:r>
              <a:rPr lang="en-US" altLang="ja-JP" dirty="0" err="1">
                <a:solidFill>
                  <a:schemeClr val="bg2">
                    <a:lumMod val="90000"/>
                  </a:schemeClr>
                </a:solidFill>
              </a:rPr>
              <a:t>sostenere</a:t>
            </a:r>
            <a:r>
              <a:rPr lang="en-US" altLang="ja-JP" dirty="0">
                <a:solidFill>
                  <a:schemeClr val="bg2">
                    <a:lumMod val="90000"/>
                  </a:schemeClr>
                </a:solidFill>
              </a:rPr>
              <a:t> </a:t>
            </a:r>
            <a:r>
              <a:rPr lang="en-US" altLang="ja-JP" dirty="0" err="1">
                <a:solidFill>
                  <a:schemeClr val="bg2">
                    <a:lumMod val="90000"/>
                  </a:schemeClr>
                </a:solidFill>
              </a:rPr>
              <a:t>ecc</a:t>
            </a:r>
            <a:r>
              <a:rPr lang="en-US" altLang="ja-JP" dirty="0">
                <a:solidFill>
                  <a:schemeClr val="bg2">
                    <a:lumMod val="90000"/>
                  </a:schemeClr>
                </a:solidFill>
              </a:rPr>
              <a:t>.</a:t>
            </a:r>
          </a:p>
          <a:p>
            <a:pPr lvl="1"/>
            <a:r>
              <a:rPr lang="en-US" altLang="ja-JP" dirty="0" err="1">
                <a:solidFill>
                  <a:schemeClr val="bg2">
                    <a:lumMod val="90000"/>
                  </a:schemeClr>
                </a:solidFill>
              </a:rPr>
              <a:t>trarre</a:t>
            </a:r>
            <a:endParaRPr lang="en-US" altLang="ja-JP" dirty="0">
              <a:solidFill>
                <a:schemeClr val="bg2">
                  <a:lumMod val="90000"/>
                </a:schemeClr>
              </a:solidFill>
            </a:endParaRPr>
          </a:p>
          <a:p>
            <a:r>
              <a:rPr lang="en-US" altLang="ja-JP" b="1" dirty="0">
                <a:solidFill>
                  <a:schemeClr val="bg2">
                    <a:lumMod val="90000"/>
                  </a:schemeClr>
                </a:solidFill>
              </a:rPr>
              <a:t>-</a:t>
            </a:r>
            <a:r>
              <a:rPr lang="en-US" altLang="ja-JP" b="1" dirty="0" err="1">
                <a:solidFill>
                  <a:schemeClr val="bg2">
                    <a:lumMod val="90000"/>
                  </a:schemeClr>
                </a:solidFill>
              </a:rPr>
              <a:t>gnere</a:t>
            </a:r>
            <a:r>
              <a:rPr lang="en-US" altLang="ja-JP" b="1" dirty="0">
                <a:solidFill>
                  <a:schemeClr val="bg2">
                    <a:lumMod val="90000"/>
                  </a:schemeClr>
                </a:solidFill>
              </a:rPr>
              <a:t>/</a:t>
            </a:r>
            <a:r>
              <a:rPr lang="en-US" altLang="ja-JP" b="1" dirty="0" err="1">
                <a:solidFill>
                  <a:schemeClr val="bg2">
                    <a:lumMod val="90000"/>
                  </a:schemeClr>
                </a:solidFill>
              </a:rPr>
              <a:t>gliere</a:t>
            </a:r>
            <a:r>
              <a:rPr lang="en-US" altLang="ja-JP" b="1" dirty="0">
                <a:solidFill>
                  <a:schemeClr val="bg2">
                    <a:lumMod val="90000"/>
                  </a:schemeClr>
                </a:solidFill>
              </a:rPr>
              <a:t>: </a:t>
            </a:r>
            <a:r>
              <a:rPr lang="en-US" altLang="ja-JP" dirty="0" err="1">
                <a:solidFill>
                  <a:schemeClr val="bg2">
                    <a:lumMod val="90000"/>
                  </a:schemeClr>
                </a:solidFill>
              </a:rPr>
              <a:t>spegnere</a:t>
            </a:r>
            <a:r>
              <a:rPr lang="en-US" altLang="ja-JP" dirty="0">
                <a:solidFill>
                  <a:schemeClr val="bg2">
                    <a:lumMod val="90000"/>
                  </a:schemeClr>
                </a:solidFill>
              </a:rPr>
              <a:t>, </a:t>
            </a:r>
            <a:r>
              <a:rPr lang="en-US" altLang="ja-JP" dirty="0" err="1">
                <a:solidFill>
                  <a:schemeClr val="bg2">
                    <a:lumMod val="90000"/>
                  </a:schemeClr>
                </a:solidFill>
              </a:rPr>
              <a:t>togliere</a:t>
            </a:r>
            <a:r>
              <a:rPr lang="en-US" altLang="ja-JP" dirty="0">
                <a:solidFill>
                  <a:schemeClr val="bg2">
                    <a:lumMod val="90000"/>
                  </a:schemeClr>
                </a:solidFill>
              </a:rPr>
              <a:t>, </a:t>
            </a:r>
            <a:r>
              <a:rPr lang="en-US" altLang="ja-JP" dirty="0" err="1">
                <a:solidFill>
                  <a:schemeClr val="bg2">
                    <a:lumMod val="90000"/>
                  </a:schemeClr>
                </a:solidFill>
              </a:rPr>
              <a:t>cogliere</a:t>
            </a:r>
            <a:endParaRPr lang="en-US" altLang="ja-JP" dirty="0">
              <a:solidFill>
                <a:schemeClr val="bg2">
                  <a:lumMod val="90000"/>
                </a:schemeClr>
              </a:solidFill>
            </a:endParaRPr>
          </a:p>
          <a:p>
            <a:r>
              <a:rPr kumimoji="1" lang="ja-JP" altLang="en-US" b="1"/>
              <a:t>その他不規則</a:t>
            </a:r>
            <a:endParaRPr kumimoji="1" lang="en-US" altLang="ja-JP" b="1" dirty="0"/>
          </a:p>
          <a:p>
            <a:pPr lvl="1"/>
            <a:r>
              <a:rPr kumimoji="1" lang="en-US" altLang="ja-JP" dirty="0" err="1"/>
              <a:t>bere</a:t>
            </a:r>
            <a:r>
              <a:rPr kumimoji="1" lang="en-US" altLang="ja-JP" dirty="0"/>
              <a:t>, </a:t>
            </a:r>
            <a:r>
              <a:rPr lang="en-US" altLang="ja-JP" dirty="0" err="1"/>
              <a:t>d</a:t>
            </a:r>
            <a:r>
              <a:rPr kumimoji="1" lang="en-US" altLang="ja-JP" dirty="0" err="1"/>
              <a:t>overe</a:t>
            </a:r>
            <a:r>
              <a:rPr kumimoji="1" lang="en-US" altLang="ja-JP" dirty="0"/>
              <a:t>, </a:t>
            </a:r>
            <a:r>
              <a:rPr kumimoji="1" lang="en-US" altLang="ja-JP" dirty="0" err="1"/>
              <a:t>potere</a:t>
            </a:r>
            <a:r>
              <a:rPr kumimoji="1" lang="en-US" altLang="ja-JP" dirty="0"/>
              <a:t>, </a:t>
            </a:r>
            <a:r>
              <a:rPr kumimoji="1" lang="en-US" altLang="ja-JP" dirty="0" err="1"/>
              <a:t>sapere</a:t>
            </a:r>
            <a:r>
              <a:rPr kumimoji="1" lang="en-US" altLang="ja-JP" dirty="0"/>
              <a:t>, </a:t>
            </a:r>
            <a:r>
              <a:rPr kumimoji="1" lang="en-US" altLang="ja-JP" dirty="0" err="1"/>
              <a:t>volere</a:t>
            </a:r>
            <a:r>
              <a:rPr kumimoji="1" lang="en-US" altLang="ja-JP" dirty="0"/>
              <a:t>, </a:t>
            </a:r>
            <a:r>
              <a:rPr kumimoji="1" lang="en-US" altLang="ja-JP" dirty="0" err="1"/>
              <a:t>parere</a:t>
            </a:r>
            <a:r>
              <a:rPr kumimoji="1" lang="en-US" altLang="ja-JP" dirty="0"/>
              <a:t> </a:t>
            </a:r>
            <a:r>
              <a:rPr kumimoji="1" lang="en-US" altLang="ja-JP" dirty="0" err="1"/>
              <a:t>ecc</a:t>
            </a:r>
            <a:r>
              <a:rPr kumimoji="1" lang="en-US" altLang="ja-JP" dirty="0"/>
              <a:t>.</a:t>
            </a:r>
          </a:p>
        </p:txBody>
      </p:sp>
    </p:spTree>
    <p:extLst>
      <p:ext uri="{BB962C8B-B14F-4D97-AF65-F5344CB8AC3E}">
        <p14:creationId xmlns:p14="http://schemas.microsoft.com/office/powerpoint/2010/main" val="38628782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B7DA70-429A-F0C8-6BD4-19308C2F162F}"/>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AD0373B4-A966-2EA5-DC87-DB22B7C60EFA}"/>
              </a:ext>
            </a:extLst>
          </p:cNvPr>
          <p:cNvSpPr>
            <a:spLocks noGrp="1"/>
          </p:cNvSpPr>
          <p:nvPr>
            <p:ph type="title"/>
          </p:nvPr>
        </p:nvSpPr>
        <p:spPr/>
        <p:txBody>
          <a:bodyPr>
            <a:normAutofit/>
          </a:bodyPr>
          <a:lstStyle/>
          <a:p>
            <a:r>
              <a:rPr kumimoji="1" lang="en-US" altLang="ja-JP" b="1" dirty="0" err="1"/>
              <a:t>Lezione</a:t>
            </a:r>
            <a:r>
              <a:rPr kumimoji="1" lang="en-US" altLang="ja-JP" b="1" dirty="0"/>
              <a:t> </a:t>
            </a:r>
            <a:r>
              <a:rPr lang="en-US" altLang="ja-JP" b="1" dirty="0"/>
              <a:t>24</a:t>
            </a:r>
            <a:r>
              <a:rPr kumimoji="1" lang="en-US" altLang="ja-JP" b="1" dirty="0"/>
              <a:t>: Verbo </a:t>
            </a:r>
            <a:r>
              <a:rPr lang="en-US" altLang="ja-JP" b="1" dirty="0" err="1"/>
              <a:t>bere</a:t>
            </a:r>
            <a:r>
              <a:rPr kumimoji="1" lang="en-US" altLang="ja-JP" b="1" dirty="0"/>
              <a:t> modo </a:t>
            </a:r>
            <a:r>
              <a:rPr kumimoji="1" lang="en-US" altLang="ja-JP" b="1" dirty="0" err="1"/>
              <a:t>indicativo</a:t>
            </a:r>
            <a:r>
              <a:rPr kumimoji="1" lang="en-US" altLang="ja-JP" b="1" dirty="0"/>
              <a:t> tempo </a:t>
            </a:r>
            <a:r>
              <a:rPr kumimoji="1" lang="en-US" altLang="ja-JP" b="1" dirty="0" err="1"/>
              <a:t>presente</a:t>
            </a:r>
            <a:r>
              <a:rPr lang="en-US" altLang="ja-JP" b="1" dirty="0"/>
              <a:t> </a:t>
            </a:r>
            <a:r>
              <a:rPr lang="ja-JP" altLang="en-US" b="1" dirty="0"/>
              <a:t>飲む</a:t>
            </a:r>
            <a:r>
              <a:rPr kumimoji="1" lang="ja-JP" altLang="en-US" b="1" dirty="0"/>
              <a:t>動詞直説法現在形</a:t>
            </a:r>
          </a:p>
        </p:txBody>
      </p:sp>
      <p:sp>
        <p:nvSpPr>
          <p:cNvPr id="3" name="コンテンツ プレースホルダー 2">
            <a:extLst>
              <a:ext uri="{FF2B5EF4-FFF2-40B4-BE49-F238E27FC236}">
                <a16:creationId xmlns:a16="http://schemas.microsoft.com/office/drawing/2014/main" id="{008E2625-1307-1679-AA8F-6B92C302B545}"/>
              </a:ext>
            </a:extLst>
          </p:cNvPr>
          <p:cNvSpPr>
            <a:spLocks noGrp="1"/>
          </p:cNvSpPr>
          <p:nvPr>
            <p:ph idx="1"/>
          </p:nvPr>
        </p:nvSpPr>
        <p:spPr>
          <a:xfrm>
            <a:off x="838200" y="1825625"/>
            <a:ext cx="3660228" cy="4351338"/>
          </a:xfrm>
        </p:spPr>
        <p:txBody>
          <a:bodyPr>
            <a:noAutofit/>
          </a:bodyPr>
          <a:lstStyle/>
          <a:p>
            <a:pPr marL="0" indent="0">
              <a:buNone/>
            </a:pPr>
            <a:r>
              <a:rPr kumimoji="1" lang="en-US" altLang="ja-JP" sz="4000" b="1" dirty="0"/>
              <a:t>Io _______</a:t>
            </a:r>
            <a:endParaRPr kumimoji="1" lang="en-US" altLang="ja-JP" sz="4000" b="1" dirty="0">
              <a:solidFill>
                <a:srgbClr val="FF0000"/>
              </a:solidFill>
            </a:endParaRPr>
          </a:p>
          <a:p>
            <a:pPr marL="0" indent="0">
              <a:buNone/>
            </a:pPr>
            <a:r>
              <a:rPr lang="en-US" altLang="ja-JP" sz="4000" b="1" dirty="0"/>
              <a:t>Tu </a:t>
            </a:r>
            <a:r>
              <a:rPr kumimoji="1" lang="en-US" altLang="ja-JP" sz="4000" b="1" dirty="0"/>
              <a:t>_______</a:t>
            </a:r>
            <a:endParaRPr lang="en-US" altLang="ja-JP" sz="4000" b="1" dirty="0">
              <a:solidFill>
                <a:srgbClr val="FF0000"/>
              </a:solidFill>
            </a:endParaRPr>
          </a:p>
          <a:p>
            <a:pPr marL="0" indent="0">
              <a:buNone/>
            </a:pPr>
            <a:r>
              <a:rPr kumimoji="1" lang="en-US" altLang="ja-JP" sz="4000" b="1" dirty="0"/>
              <a:t>Lui _______</a:t>
            </a:r>
            <a:endParaRPr lang="en-US" altLang="ja-JP" sz="4000" b="1" dirty="0">
              <a:solidFill>
                <a:srgbClr val="FF0000"/>
              </a:solidFill>
            </a:endParaRPr>
          </a:p>
          <a:p>
            <a:pPr marL="0" indent="0">
              <a:buNone/>
            </a:pPr>
            <a:r>
              <a:rPr lang="en-US" altLang="ja-JP" sz="4000" b="1" dirty="0"/>
              <a:t>Lei </a:t>
            </a:r>
            <a:r>
              <a:rPr kumimoji="1" lang="en-US" altLang="ja-JP" sz="4000" b="1" dirty="0"/>
              <a:t>_______</a:t>
            </a:r>
            <a:endParaRPr kumimoji="1" lang="en-US" altLang="ja-JP" sz="4000" b="1" dirty="0">
              <a:solidFill>
                <a:srgbClr val="FF0000"/>
              </a:solidFill>
            </a:endParaRPr>
          </a:p>
          <a:p>
            <a:pPr marL="0" indent="0">
              <a:buNone/>
            </a:pPr>
            <a:r>
              <a:rPr lang="en-US" altLang="ja-JP" sz="4000" b="1" dirty="0"/>
              <a:t>Noi </a:t>
            </a:r>
            <a:r>
              <a:rPr kumimoji="1" lang="en-US" altLang="ja-JP" sz="4000" b="1" dirty="0"/>
              <a:t>_______</a:t>
            </a:r>
            <a:endParaRPr kumimoji="1" lang="en-US" altLang="ja-JP" sz="4000" b="1" dirty="0">
              <a:solidFill>
                <a:srgbClr val="FF0000"/>
              </a:solidFill>
            </a:endParaRPr>
          </a:p>
          <a:p>
            <a:pPr marL="0" indent="0">
              <a:buNone/>
            </a:pPr>
            <a:r>
              <a:rPr kumimoji="1" lang="en-US" altLang="ja-JP" sz="4000" b="1" dirty="0"/>
              <a:t>Voi _______</a:t>
            </a:r>
            <a:endParaRPr kumimoji="1" lang="en-US" altLang="ja-JP" sz="4000" b="1" dirty="0">
              <a:solidFill>
                <a:srgbClr val="FF0000"/>
              </a:solidFill>
            </a:endParaRPr>
          </a:p>
          <a:p>
            <a:pPr marL="0" indent="0">
              <a:buNone/>
            </a:pPr>
            <a:r>
              <a:rPr lang="en-US" altLang="ja-JP" sz="4000" b="1" dirty="0"/>
              <a:t>Loro </a:t>
            </a:r>
            <a:r>
              <a:rPr kumimoji="1" lang="en-US" altLang="ja-JP" sz="4000" b="1" dirty="0"/>
              <a:t>_______</a:t>
            </a:r>
            <a:endParaRPr kumimoji="1" lang="en-US" altLang="ja-JP" sz="4000" b="1" dirty="0">
              <a:solidFill>
                <a:srgbClr val="FF0000"/>
              </a:solidFill>
            </a:endParaRPr>
          </a:p>
          <a:p>
            <a:pPr marL="0" indent="0">
              <a:buNone/>
            </a:pPr>
            <a:endParaRPr lang="en-US" altLang="ja-JP" sz="4000" b="1" dirty="0">
              <a:solidFill>
                <a:srgbClr val="FF0000"/>
              </a:solidFill>
            </a:endParaRPr>
          </a:p>
        </p:txBody>
      </p:sp>
      <p:sp>
        <p:nvSpPr>
          <p:cNvPr id="4" name="コンテンツ プレースホルダー 2">
            <a:extLst>
              <a:ext uri="{FF2B5EF4-FFF2-40B4-BE49-F238E27FC236}">
                <a16:creationId xmlns:a16="http://schemas.microsoft.com/office/drawing/2014/main" id="{C06418E5-7474-37A5-1D0B-56D4743F7A13}"/>
              </a:ext>
            </a:extLst>
          </p:cNvPr>
          <p:cNvSpPr txBox="1">
            <a:spLocks/>
          </p:cNvSpPr>
          <p:nvPr/>
        </p:nvSpPr>
        <p:spPr>
          <a:xfrm>
            <a:off x="2140203" y="1825625"/>
            <a:ext cx="3660228"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4000" b="1" dirty="0" err="1"/>
              <a:t>b</a:t>
            </a:r>
            <a:r>
              <a:rPr lang="en-US" altLang="ja-JP" sz="4000" b="1" dirty="0" err="1">
                <a:solidFill>
                  <a:srgbClr val="00B0F0"/>
                </a:solidFill>
              </a:rPr>
              <a:t>ev</a:t>
            </a:r>
            <a:r>
              <a:rPr lang="en-US" altLang="ja-JP" sz="4000" b="1" dirty="0" err="1">
                <a:solidFill>
                  <a:srgbClr val="FF0000"/>
                </a:solidFill>
              </a:rPr>
              <a:t>o</a:t>
            </a:r>
            <a:endParaRPr lang="en-US" altLang="ja-JP" sz="4000" b="1" dirty="0">
              <a:solidFill>
                <a:srgbClr val="FF0000"/>
              </a:solidFill>
            </a:endParaRPr>
          </a:p>
          <a:p>
            <a:pPr marL="0" indent="0">
              <a:buFont typeface="Arial" panose="020B0604020202020204" pitchFamily="34" charset="0"/>
              <a:buNone/>
            </a:pPr>
            <a:r>
              <a:rPr lang="en-US" altLang="ja-JP" sz="4000" b="1" dirty="0" err="1"/>
              <a:t>b</a:t>
            </a:r>
            <a:r>
              <a:rPr lang="en-US" altLang="ja-JP" sz="4000" b="1" dirty="0" err="1">
                <a:solidFill>
                  <a:srgbClr val="00B0F0"/>
                </a:solidFill>
              </a:rPr>
              <a:t>ev</a:t>
            </a:r>
            <a:r>
              <a:rPr lang="en-US" altLang="ja-JP" sz="4000" b="1" dirty="0" err="1">
                <a:solidFill>
                  <a:srgbClr val="FF0000"/>
                </a:solidFill>
              </a:rPr>
              <a:t>i</a:t>
            </a:r>
            <a:endParaRPr lang="en-US" altLang="ja-JP" sz="4000" b="1" dirty="0">
              <a:solidFill>
                <a:srgbClr val="FF0000"/>
              </a:solidFill>
            </a:endParaRPr>
          </a:p>
          <a:p>
            <a:pPr marL="0" indent="0">
              <a:buFont typeface="Arial" panose="020B0604020202020204" pitchFamily="34" charset="0"/>
              <a:buNone/>
            </a:pPr>
            <a:r>
              <a:rPr lang="en-US" altLang="ja-JP" sz="4000" b="1" dirty="0" err="1"/>
              <a:t>b</a:t>
            </a:r>
            <a:r>
              <a:rPr lang="en-US" altLang="ja-JP" sz="4000" b="1" dirty="0" err="1">
                <a:solidFill>
                  <a:srgbClr val="00B0F0"/>
                </a:solidFill>
              </a:rPr>
              <a:t>ev</a:t>
            </a:r>
            <a:r>
              <a:rPr lang="en-US" altLang="ja-JP" sz="4000" b="1" dirty="0" err="1">
                <a:solidFill>
                  <a:srgbClr val="FF0000"/>
                </a:solidFill>
              </a:rPr>
              <a:t>e</a:t>
            </a:r>
            <a:endParaRPr lang="en-US" altLang="ja-JP" sz="4000" b="1" dirty="0">
              <a:solidFill>
                <a:srgbClr val="FF0000"/>
              </a:solidFill>
            </a:endParaRPr>
          </a:p>
          <a:p>
            <a:pPr marL="0" indent="0">
              <a:buFont typeface="Arial" panose="020B0604020202020204" pitchFamily="34" charset="0"/>
              <a:buNone/>
            </a:pPr>
            <a:r>
              <a:rPr lang="en-US" altLang="ja-JP" sz="4000" b="1" dirty="0" err="1"/>
              <a:t>b</a:t>
            </a:r>
            <a:r>
              <a:rPr lang="en-US" altLang="ja-JP" sz="4000" b="1" dirty="0" err="1">
                <a:solidFill>
                  <a:srgbClr val="00B0F0"/>
                </a:solidFill>
              </a:rPr>
              <a:t>ev</a:t>
            </a:r>
            <a:r>
              <a:rPr lang="en-US" altLang="ja-JP" sz="4000" b="1" dirty="0" err="1">
                <a:solidFill>
                  <a:srgbClr val="FF0000"/>
                </a:solidFill>
              </a:rPr>
              <a:t>e</a:t>
            </a:r>
            <a:endParaRPr lang="en-US" altLang="ja-JP" sz="4000" b="1" dirty="0">
              <a:solidFill>
                <a:srgbClr val="FF0000"/>
              </a:solidFill>
            </a:endParaRPr>
          </a:p>
          <a:p>
            <a:pPr marL="0" indent="0">
              <a:buFont typeface="Arial" panose="020B0604020202020204" pitchFamily="34" charset="0"/>
              <a:buNone/>
            </a:pPr>
            <a:r>
              <a:rPr lang="en-US" altLang="ja-JP" sz="4000" b="1" dirty="0" err="1"/>
              <a:t>b</a:t>
            </a:r>
            <a:r>
              <a:rPr lang="en-US" altLang="ja-JP" sz="4000" b="1" dirty="0" err="1">
                <a:solidFill>
                  <a:srgbClr val="00B0F0"/>
                </a:solidFill>
              </a:rPr>
              <a:t>ev</a:t>
            </a:r>
            <a:r>
              <a:rPr lang="en-US" altLang="ja-JP" sz="4000" b="1" dirty="0" err="1">
                <a:solidFill>
                  <a:srgbClr val="FF0000"/>
                </a:solidFill>
              </a:rPr>
              <a:t>iamo</a:t>
            </a:r>
            <a:endParaRPr lang="en-US" altLang="ja-JP" sz="4000" b="1" dirty="0">
              <a:solidFill>
                <a:srgbClr val="FF0000"/>
              </a:solidFill>
            </a:endParaRPr>
          </a:p>
          <a:p>
            <a:pPr marL="0" indent="0">
              <a:buFont typeface="Arial" panose="020B0604020202020204" pitchFamily="34" charset="0"/>
              <a:buNone/>
            </a:pPr>
            <a:r>
              <a:rPr lang="en-US" altLang="ja-JP" sz="4000" b="1" dirty="0" err="1"/>
              <a:t>b</a:t>
            </a:r>
            <a:r>
              <a:rPr lang="en-US" altLang="ja-JP" sz="4000" b="1" dirty="0" err="1">
                <a:solidFill>
                  <a:srgbClr val="00B0F0"/>
                </a:solidFill>
              </a:rPr>
              <a:t>ev</a:t>
            </a:r>
            <a:r>
              <a:rPr lang="en-US" altLang="ja-JP" sz="4000" b="1" dirty="0" err="1">
                <a:solidFill>
                  <a:srgbClr val="FF0000"/>
                </a:solidFill>
              </a:rPr>
              <a:t>ete</a:t>
            </a:r>
            <a:endParaRPr lang="en-US" altLang="ja-JP" sz="4000" b="1" dirty="0">
              <a:solidFill>
                <a:srgbClr val="FF0000"/>
              </a:solidFill>
            </a:endParaRPr>
          </a:p>
          <a:p>
            <a:pPr marL="0" indent="0">
              <a:buFont typeface="Arial" panose="020B0604020202020204" pitchFamily="34" charset="0"/>
              <a:buNone/>
            </a:pPr>
            <a:r>
              <a:rPr lang="en-US" altLang="ja-JP" sz="4000" b="1" dirty="0" err="1"/>
              <a:t>b</a:t>
            </a:r>
            <a:r>
              <a:rPr lang="en-US" altLang="ja-JP" sz="4000" b="1" dirty="0" err="1">
                <a:solidFill>
                  <a:srgbClr val="00B0F0"/>
                </a:solidFill>
              </a:rPr>
              <a:t>ev</a:t>
            </a:r>
            <a:r>
              <a:rPr lang="en-US" altLang="ja-JP" sz="4000" b="1" dirty="0" err="1">
                <a:solidFill>
                  <a:srgbClr val="FF0000"/>
                </a:solidFill>
              </a:rPr>
              <a:t>ono</a:t>
            </a:r>
            <a:endParaRPr lang="en-US" altLang="ja-JP" sz="4000" b="1" dirty="0">
              <a:solidFill>
                <a:srgbClr val="FF0000"/>
              </a:solidFill>
            </a:endParaRPr>
          </a:p>
          <a:p>
            <a:pPr marL="0" indent="0">
              <a:buFont typeface="Arial" panose="020B0604020202020204" pitchFamily="34" charset="0"/>
              <a:buNone/>
            </a:pPr>
            <a:endParaRPr lang="en-US" altLang="ja-JP" sz="4000" b="1" dirty="0">
              <a:solidFill>
                <a:srgbClr val="FF0000"/>
              </a:solidFill>
            </a:endParaRPr>
          </a:p>
        </p:txBody>
      </p:sp>
      <p:sp>
        <p:nvSpPr>
          <p:cNvPr id="5" name="コンテンツ プレースホルダー 2">
            <a:extLst>
              <a:ext uri="{FF2B5EF4-FFF2-40B4-BE49-F238E27FC236}">
                <a16:creationId xmlns:a16="http://schemas.microsoft.com/office/drawing/2014/main" id="{2B54AAC9-F892-8FB9-8F0D-B4AF82F8FD40}"/>
              </a:ext>
            </a:extLst>
          </p:cNvPr>
          <p:cNvSpPr txBox="1">
            <a:spLocks/>
          </p:cNvSpPr>
          <p:nvPr/>
        </p:nvSpPr>
        <p:spPr>
          <a:xfrm>
            <a:off x="6391569" y="1825625"/>
            <a:ext cx="3660228"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4000" b="1" dirty="0" err="1">
                <a:solidFill>
                  <a:srgbClr val="00B0F0"/>
                </a:solidFill>
              </a:rPr>
              <a:t>ev</a:t>
            </a:r>
            <a:endParaRPr lang="en-US" altLang="ja-JP" sz="4000" b="1" dirty="0">
              <a:solidFill>
                <a:srgbClr val="FF0000"/>
              </a:solidFill>
            </a:endParaRPr>
          </a:p>
        </p:txBody>
      </p:sp>
    </p:spTree>
    <p:extLst>
      <p:ext uri="{BB962C8B-B14F-4D97-AF65-F5344CB8AC3E}">
        <p14:creationId xmlns:p14="http://schemas.microsoft.com/office/powerpoint/2010/main" val="1387779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5">
                                            <p:txEl>
                                              <p:pRg st="0" end="0"/>
                                            </p:txEl>
                                          </p:spTgt>
                                        </p:tgtEl>
                                        <p:attrNameLst>
                                          <p:attrName>style.visibility</p:attrName>
                                        </p:attrNameLst>
                                      </p:cBhvr>
                                      <p:to>
                                        <p:strVal val="visible"/>
                                      </p:to>
                                    </p:set>
                                    <p:anim calcmode="lin" valueType="num">
                                      <p:cBhvr additive="base">
                                        <p:cTn id="49"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B8AB2F-7D1D-EC09-AB93-EF98420DEDE3}"/>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CBFB0B4E-09D6-CAB4-0E8C-2893E167B15D}"/>
              </a:ext>
            </a:extLst>
          </p:cNvPr>
          <p:cNvSpPr>
            <a:spLocks noGrp="1"/>
          </p:cNvSpPr>
          <p:nvPr>
            <p:ph type="title"/>
          </p:nvPr>
        </p:nvSpPr>
        <p:spPr/>
        <p:txBody>
          <a:bodyPr>
            <a:normAutofit fontScale="90000"/>
          </a:bodyPr>
          <a:lstStyle/>
          <a:p>
            <a:r>
              <a:rPr kumimoji="1" lang="en-US" altLang="ja-JP" b="1" dirty="0" err="1"/>
              <a:t>Lezione</a:t>
            </a:r>
            <a:r>
              <a:rPr kumimoji="1" lang="en-US" altLang="ja-JP" b="1" dirty="0"/>
              <a:t> </a:t>
            </a:r>
            <a:r>
              <a:rPr lang="en-US" altLang="ja-JP" b="1" dirty="0"/>
              <a:t>24</a:t>
            </a:r>
            <a:r>
              <a:rPr kumimoji="1" lang="en-US" altLang="ja-JP" b="1" dirty="0"/>
              <a:t>: Verbo </a:t>
            </a:r>
            <a:r>
              <a:rPr lang="en-US" altLang="ja-JP" b="1" dirty="0" err="1"/>
              <a:t>parere</a:t>
            </a:r>
            <a:r>
              <a:rPr kumimoji="1" lang="en-US" altLang="ja-JP" b="1" dirty="0"/>
              <a:t> modo </a:t>
            </a:r>
            <a:r>
              <a:rPr kumimoji="1" lang="en-US" altLang="ja-JP" b="1" dirty="0" err="1"/>
              <a:t>indicativo</a:t>
            </a:r>
            <a:r>
              <a:rPr kumimoji="1" lang="en-US" altLang="ja-JP" b="1" dirty="0"/>
              <a:t> tempo </a:t>
            </a:r>
            <a:r>
              <a:rPr kumimoji="1" lang="en-US" altLang="ja-JP" b="1" dirty="0" err="1"/>
              <a:t>presente</a:t>
            </a:r>
            <a:r>
              <a:rPr lang="en-US" altLang="ja-JP" b="1" dirty="0"/>
              <a:t> 〜</a:t>
            </a:r>
            <a:r>
              <a:rPr lang="ja-JP" altLang="en-US" b="1"/>
              <a:t>のように見える</a:t>
            </a:r>
            <a:r>
              <a:rPr kumimoji="1" lang="ja-JP" altLang="en-US" b="1"/>
              <a:t>動詞</a:t>
            </a:r>
            <a:r>
              <a:rPr kumimoji="1" lang="ja-JP" altLang="en-US" b="1" dirty="0"/>
              <a:t>直説法現在形</a:t>
            </a:r>
          </a:p>
        </p:txBody>
      </p:sp>
      <p:sp>
        <p:nvSpPr>
          <p:cNvPr id="3" name="コンテンツ プレースホルダー 2">
            <a:extLst>
              <a:ext uri="{FF2B5EF4-FFF2-40B4-BE49-F238E27FC236}">
                <a16:creationId xmlns:a16="http://schemas.microsoft.com/office/drawing/2014/main" id="{C3273B0D-6527-80C9-1A1E-0783BE49AA86}"/>
              </a:ext>
            </a:extLst>
          </p:cNvPr>
          <p:cNvSpPr>
            <a:spLocks noGrp="1"/>
          </p:cNvSpPr>
          <p:nvPr>
            <p:ph idx="1"/>
          </p:nvPr>
        </p:nvSpPr>
        <p:spPr>
          <a:xfrm>
            <a:off x="838200" y="1825625"/>
            <a:ext cx="3660228" cy="4351338"/>
          </a:xfrm>
        </p:spPr>
        <p:txBody>
          <a:bodyPr>
            <a:noAutofit/>
          </a:bodyPr>
          <a:lstStyle/>
          <a:p>
            <a:pPr marL="0" indent="0">
              <a:buNone/>
            </a:pPr>
            <a:r>
              <a:rPr kumimoji="1" lang="en-US" altLang="ja-JP" sz="4000" b="1" dirty="0"/>
              <a:t>Io _______</a:t>
            </a:r>
            <a:endParaRPr kumimoji="1" lang="en-US" altLang="ja-JP" sz="4000" b="1" dirty="0">
              <a:solidFill>
                <a:srgbClr val="FF0000"/>
              </a:solidFill>
            </a:endParaRPr>
          </a:p>
          <a:p>
            <a:pPr marL="0" indent="0">
              <a:buNone/>
            </a:pPr>
            <a:r>
              <a:rPr lang="en-US" altLang="ja-JP" sz="4000" b="1" dirty="0"/>
              <a:t>Tu </a:t>
            </a:r>
            <a:r>
              <a:rPr kumimoji="1" lang="en-US" altLang="ja-JP" sz="4000" b="1" dirty="0"/>
              <a:t>_______</a:t>
            </a:r>
            <a:endParaRPr lang="en-US" altLang="ja-JP" sz="4000" b="1" dirty="0">
              <a:solidFill>
                <a:srgbClr val="FF0000"/>
              </a:solidFill>
            </a:endParaRPr>
          </a:p>
          <a:p>
            <a:pPr marL="0" indent="0">
              <a:buNone/>
            </a:pPr>
            <a:r>
              <a:rPr kumimoji="1" lang="en-US" altLang="ja-JP" sz="4000" b="1" dirty="0"/>
              <a:t>Lui _______</a:t>
            </a:r>
            <a:endParaRPr lang="en-US" altLang="ja-JP" sz="4000" b="1" dirty="0">
              <a:solidFill>
                <a:srgbClr val="FF0000"/>
              </a:solidFill>
            </a:endParaRPr>
          </a:p>
          <a:p>
            <a:pPr marL="0" indent="0">
              <a:buNone/>
            </a:pPr>
            <a:r>
              <a:rPr lang="en-US" altLang="ja-JP" sz="4000" b="1" dirty="0"/>
              <a:t>Lei </a:t>
            </a:r>
            <a:r>
              <a:rPr kumimoji="1" lang="en-US" altLang="ja-JP" sz="4000" b="1" dirty="0"/>
              <a:t>_______</a:t>
            </a:r>
            <a:endParaRPr kumimoji="1" lang="en-US" altLang="ja-JP" sz="4000" b="1" dirty="0">
              <a:solidFill>
                <a:srgbClr val="FF0000"/>
              </a:solidFill>
            </a:endParaRPr>
          </a:p>
          <a:p>
            <a:pPr marL="0" indent="0">
              <a:buNone/>
            </a:pPr>
            <a:r>
              <a:rPr lang="en-US" altLang="ja-JP" sz="4000" b="1" dirty="0"/>
              <a:t>Noi </a:t>
            </a:r>
            <a:r>
              <a:rPr kumimoji="1" lang="en-US" altLang="ja-JP" sz="4000" b="1" dirty="0"/>
              <a:t>_______</a:t>
            </a:r>
            <a:endParaRPr kumimoji="1" lang="en-US" altLang="ja-JP" sz="4000" b="1" dirty="0">
              <a:solidFill>
                <a:srgbClr val="FF0000"/>
              </a:solidFill>
            </a:endParaRPr>
          </a:p>
          <a:p>
            <a:pPr marL="0" indent="0">
              <a:buNone/>
            </a:pPr>
            <a:r>
              <a:rPr kumimoji="1" lang="en-US" altLang="ja-JP" sz="4000" b="1" dirty="0"/>
              <a:t>Voi _______</a:t>
            </a:r>
            <a:endParaRPr kumimoji="1" lang="en-US" altLang="ja-JP" sz="4000" b="1" dirty="0">
              <a:solidFill>
                <a:srgbClr val="FF0000"/>
              </a:solidFill>
            </a:endParaRPr>
          </a:p>
          <a:p>
            <a:pPr marL="0" indent="0">
              <a:buNone/>
            </a:pPr>
            <a:r>
              <a:rPr lang="en-US" altLang="ja-JP" sz="4000" b="1" dirty="0"/>
              <a:t>Loro </a:t>
            </a:r>
            <a:r>
              <a:rPr kumimoji="1" lang="en-US" altLang="ja-JP" sz="4000" b="1" dirty="0"/>
              <a:t>_______</a:t>
            </a:r>
            <a:endParaRPr kumimoji="1" lang="en-US" altLang="ja-JP" sz="4000" b="1" dirty="0">
              <a:solidFill>
                <a:srgbClr val="FF0000"/>
              </a:solidFill>
            </a:endParaRPr>
          </a:p>
          <a:p>
            <a:pPr marL="0" indent="0">
              <a:buNone/>
            </a:pPr>
            <a:endParaRPr lang="en-US" altLang="ja-JP" sz="4000" b="1" dirty="0">
              <a:solidFill>
                <a:srgbClr val="FF0000"/>
              </a:solidFill>
            </a:endParaRPr>
          </a:p>
        </p:txBody>
      </p:sp>
      <p:sp>
        <p:nvSpPr>
          <p:cNvPr id="4" name="コンテンツ プレースホルダー 2">
            <a:extLst>
              <a:ext uri="{FF2B5EF4-FFF2-40B4-BE49-F238E27FC236}">
                <a16:creationId xmlns:a16="http://schemas.microsoft.com/office/drawing/2014/main" id="{18F949C7-7716-D4AC-44A2-AF37DF5CBB45}"/>
              </a:ext>
            </a:extLst>
          </p:cNvPr>
          <p:cNvSpPr txBox="1">
            <a:spLocks/>
          </p:cNvSpPr>
          <p:nvPr/>
        </p:nvSpPr>
        <p:spPr>
          <a:xfrm>
            <a:off x="2140203" y="1825625"/>
            <a:ext cx="3660228"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4000" b="1" dirty="0" err="1"/>
              <a:t>pa</a:t>
            </a:r>
            <a:r>
              <a:rPr lang="en-US" altLang="ja-JP" sz="4000" b="1" dirty="0" err="1">
                <a:solidFill>
                  <a:srgbClr val="00B0F0"/>
                </a:solidFill>
              </a:rPr>
              <a:t>i</a:t>
            </a:r>
            <a:r>
              <a:rPr lang="en-US" altLang="ja-JP" sz="4000" b="1" dirty="0" err="1">
                <a:solidFill>
                  <a:srgbClr val="FF0000"/>
                </a:solidFill>
              </a:rPr>
              <a:t>o</a:t>
            </a:r>
            <a:endParaRPr lang="en-US" altLang="ja-JP" sz="4000" b="1" dirty="0">
              <a:solidFill>
                <a:srgbClr val="FF0000"/>
              </a:solidFill>
            </a:endParaRPr>
          </a:p>
          <a:p>
            <a:pPr marL="0" indent="0">
              <a:buFont typeface="Arial" panose="020B0604020202020204" pitchFamily="34" charset="0"/>
              <a:buNone/>
            </a:pPr>
            <a:r>
              <a:rPr lang="en-US" altLang="ja-JP" sz="4000" b="1" dirty="0" err="1"/>
              <a:t>par</a:t>
            </a:r>
            <a:r>
              <a:rPr lang="en-US" altLang="ja-JP" sz="4000" b="1" dirty="0" err="1">
                <a:solidFill>
                  <a:srgbClr val="FF0000"/>
                </a:solidFill>
              </a:rPr>
              <a:t>i</a:t>
            </a:r>
            <a:endParaRPr lang="en-US" altLang="ja-JP" sz="4000" b="1" dirty="0">
              <a:solidFill>
                <a:srgbClr val="FF0000"/>
              </a:solidFill>
            </a:endParaRPr>
          </a:p>
          <a:p>
            <a:pPr marL="0" indent="0">
              <a:buFont typeface="Arial" panose="020B0604020202020204" pitchFamily="34" charset="0"/>
              <a:buNone/>
            </a:pPr>
            <a:r>
              <a:rPr lang="en-US" altLang="ja-JP" sz="4000" b="1" dirty="0"/>
              <a:t>par</a:t>
            </a:r>
            <a:r>
              <a:rPr lang="en-US" altLang="ja-JP" sz="4000" b="1" dirty="0">
                <a:solidFill>
                  <a:srgbClr val="FF0000"/>
                </a:solidFill>
              </a:rPr>
              <a:t>e</a:t>
            </a:r>
          </a:p>
          <a:p>
            <a:pPr marL="0" indent="0">
              <a:buFont typeface="Arial" panose="020B0604020202020204" pitchFamily="34" charset="0"/>
              <a:buNone/>
            </a:pPr>
            <a:r>
              <a:rPr lang="en-US" altLang="ja-JP" sz="4000" b="1" dirty="0"/>
              <a:t>par</a:t>
            </a:r>
            <a:r>
              <a:rPr lang="en-US" altLang="ja-JP" sz="4000" b="1" dirty="0">
                <a:solidFill>
                  <a:srgbClr val="FF0000"/>
                </a:solidFill>
              </a:rPr>
              <a:t>e</a:t>
            </a:r>
          </a:p>
          <a:p>
            <a:pPr marL="0" indent="0">
              <a:buFont typeface="Arial" panose="020B0604020202020204" pitchFamily="34" charset="0"/>
              <a:buNone/>
            </a:pPr>
            <a:r>
              <a:rPr lang="en-US" altLang="ja-JP" sz="4000" b="1" dirty="0" err="1"/>
              <a:t>pa</a:t>
            </a:r>
            <a:r>
              <a:rPr lang="en-US" altLang="ja-JP" sz="4000" b="1" dirty="0" err="1">
                <a:solidFill>
                  <a:srgbClr val="00B0F0"/>
                </a:solidFill>
              </a:rPr>
              <a:t>i</a:t>
            </a:r>
            <a:r>
              <a:rPr lang="en-US" altLang="ja-JP" sz="4000" b="1" dirty="0" err="1">
                <a:solidFill>
                  <a:srgbClr val="FF0000"/>
                </a:solidFill>
              </a:rPr>
              <a:t>amo</a:t>
            </a:r>
            <a:endParaRPr lang="en-US" altLang="ja-JP" sz="4000" b="1" dirty="0">
              <a:solidFill>
                <a:srgbClr val="FF0000"/>
              </a:solidFill>
            </a:endParaRPr>
          </a:p>
          <a:p>
            <a:pPr marL="0" indent="0">
              <a:buFont typeface="Arial" panose="020B0604020202020204" pitchFamily="34" charset="0"/>
              <a:buNone/>
            </a:pPr>
            <a:r>
              <a:rPr lang="en-US" altLang="ja-JP" sz="4000" b="1" dirty="0" err="1"/>
              <a:t>par</a:t>
            </a:r>
            <a:r>
              <a:rPr lang="en-US" altLang="ja-JP" sz="4000" b="1" dirty="0" err="1">
                <a:solidFill>
                  <a:srgbClr val="FF0000"/>
                </a:solidFill>
              </a:rPr>
              <a:t>ete</a:t>
            </a:r>
            <a:endParaRPr lang="en-US" altLang="ja-JP" sz="4000" b="1" dirty="0">
              <a:solidFill>
                <a:srgbClr val="FF0000"/>
              </a:solidFill>
            </a:endParaRPr>
          </a:p>
          <a:p>
            <a:pPr marL="0" indent="0">
              <a:buFont typeface="Arial" panose="020B0604020202020204" pitchFamily="34" charset="0"/>
              <a:buNone/>
            </a:pPr>
            <a:r>
              <a:rPr lang="en-US" altLang="ja-JP" sz="4000" b="1" dirty="0" err="1"/>
              <a:t>pa</a:t>
            </a:r>
            <a:r>
              <a:rPr lang="en-US" altLang="ja-JP" sz="4000" b="1" dirty="0" err="1">
                <a:solidFill>
                  <a:srgbClr val="00B0F0"/>
                </a:solidFill>
              </a:rPr>
              <a:t>i</a:t>
            </a:r>
            <a:r>
              <a:rPr lang="en-US" altLang="ja-JP" sz="4000" b="1" dirty="0" err="1">
                <a:solidFill>
                  <a:srgbClr val="FF0000"/>
                </a:solidFill>
              </a:rPr>
              <a:t>ono</a:t>
            </a:r>
            <a:endParaRPr lang="en-US" altLang="ja-JP" sz="4000" b="1" dirty="0">
              <a:solidFill>
                <a:srgbClr val="FF0000"/>
              </a:solidFill>
            </a:endParaRPr>
          </a:p>
          <a:p>
            <a:pPr marL="0" indent="0">
              <a:buFont typeface="Arial" panose="020B0604020202020204" pitchFamily="34" charset="0"/>
              <a:buNone/>
            </a:pPr>
            <a:endParaRPr lang="en-US" altLang="ja-JP" sz="4000" b="1" dirty="0">
              <a:solidFill>
                <a:srgbClr val="FF0000"/>
              </a:solidFill>
            </a:endParaRPr>
          </a:p>
        </p:txBody>
      </p:sp>
      <p:sp>
        <p:nvSpPr>
          <p:cNvPr id="5" name="CasellaDiTesto 4">
            <a:extLst>
              <a:ext uri="{FF2B5EF4-FFF2-40B4-BE49-F238E27FC236}">
                <a16:creationId xmlns:a16="http://schemas.microsoft.com/office/drawing/2014/main" id="{BCF2C99D-7051-68E6-AF48-26B07D228108}"/>
              </a:ext>
            </a:extLst>
          </p:cNvPr>
          <p:cNvSpPr txBox="1"/>
          <p:nvPr/>
        </p:nvSpPr>
        <p:spPr>
          <a:xfrm>
            <a:off x="5877362" y="1825625"/>
            <a:ext cx="6314638" cy="707886"/>
          </a:xfrm>
          <a:prstGeom prst="rect">
            <a:avLst/>
          </a:prstGeom>
          <a:noFill/>
        </p:spPr>
        <p:txBody>
          <a:bodyPr wrap="square" rtlCol="0">
            <a:spAutoFit/>
          </a:bodyPr>
          <a:lstStyle/>
          <a:p>
            <a:r>
              <a:rPr lang="en-US" altLang="ja-JP" sz="4000" b="1" dirty="0"/>
              <a:t>r</a:t>
            </a:r>
            <a:r>
              <a:rPr lang="ja-JP" altLang="en-US" sz="4000" b="1"/>
              <a:t>が</a:t>
            </a:r>
            <a:r>
              <a:rPr lang="en-US" altLang="ja-JP" sz="4000" b="1" dirty="0" err="1">
                <a:solidFill>
                  <a:srgbClr val="00B0F0"/>
                </a:solidFill>
              </a:rPr>
              <a:t>i</a:t>
            </a:r>
            <a:r>
              <a:rPr lang="ja-JP" altLang="en-US" sz="4000" b="1"/>
              <a:t>に切り替わる</a:t>
            </a:r>
            <a:endParaRPr lang="it-IT" altLang="ja-JP" sz="4000" dirty="0"/>
          </a:p>
        </p:txBody>
      </p:sp>
    </p:spTree>
    <p:extLst>
      <p:ext uri="{BB962C8B-B14F-4D97-AF65-F5344CB8AC3E}">
        <p14:creationId xmlns:p14="http://schemas.microsoft.com/office/powerpoint/2010/main" val="29786650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6CBF79-F21E-AE39-89B0-C78BD189738A}"/>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8E1451BF-4DC7-3B58-85AB-F16C1E270DD4}"/>
              </a:ext>
            </a:extLst>
          </p:cNvPr>
          <p:cNvSpPr>
            <a:spLocks noGrp="1"/>
          </p:cNvSpPr>
          <p:nvPr>
            <p:ph type="title"/>
          </p:nvPr>
        </p:nvSpPr>
        <p:spPr>
          <a:xfrm>
            <a:off x="838200" y="365125"/>
            <a:ext cx="11353800" cy="1325563"/>
          </a:xfrm>
        </p:spPr>
        <p:txBody>
          <a:bodyPr>
            <a:normAutofit/>
          </a:bodyPr>
          <a:lstStyle/>
          <a:p>
            <a:r>
              <a:rPr lang="en-US" altLang="ja-JP" b="1" dirty="0" err="1"/>
              <a:t>Lezione</a:t>
            </a:r>
            <a:r>
              <a:rPr lang="en-US" altLang="ja-JP" b="1" dirty="0"/>
              <a:t> 2</a:t>
            </a:r>
            <a:r>
              <a:rPr lang="it-IT" altLang="ja-JP" b="1" dirty="0"/>
              <a:t>3</a:t>
            </a:r>
            <a:r>
              <a:rPr lang="en-US" altLang="ja-JP" b="1" dirty="0"/>
              <a:t>: </a:t>
            </a:r>
            <a:r>
              <a:rPr lang="it-IT" altLang="ja-JP" b="1" dirty="0"/>
              <a:t>verbi servili </a:t>
            </a:r>
            <a:r>
              <a:rPr lang="ja-JP" altLang="it-IT" b="1" dirty="0"/>
              <a:t>補助動詞</a:t>
            </a:r>
            <a:endParaRPr kumimoji="1" lang="ja-JP" altLang="en-US" b="1" dirty="0"/>
          </a:p>
        </p:txBody>
      </p:sp>
      <p:sp>
        <p:nvSpPr>
          <p:cNvPr id="3" name="コンテンツ プレースホルダー 2">
            <a:extLst>
              <a:ext uri="{FF2B5EF4-FFF2-40B4-BE49-F238E27FC236}">
                <a16:creationId xmlns:a16="http://schemas.microsoft.com/office/drawing/2014/main" id="{1999506D-A014-34E7-E1A6-462161C72798}"/>
              </a:ext>
            </a:extLst>
          </p:cNvPr>
          <p:cNvSpPr>
            <a:spLocks noGrp="1"/>
          </p:cNvSpPr>
          <p:nvPr>
            <p:ph idx="1"/>
          </p:nvPr>
        </p:nvSpPr>
        <p:spPr>
          <a:xfrm>
            <a:off x="838200" y="1570383"/>
            <a:ext cx="3660228" cy="5267739"/>
          </a:xfrm>
        </p:spPr>
        <p:txBody>
          <a:bodyPr>
            <a:noAutofit/>
          </a:bodyPr>
          <a:lstStyle/>
          <a:p>
            <a:pPr marL="0" indent="0">
              <a:buNone/>
            </a:pPr>
            <a:r>
              <a:rPr kumimoji="1" lang="it-IT" altLang="ja-JP" sz="4000" b="1" dirty="0"/>
              <a:t>Dovere</a:t>
            </a:r>
            <a:r>
              <a:rPr kumimoji="1" lang="en-US" altLang="ja-JP" sz="4000" b="1" dirty="0"/>
              <a:t> </a:t>
            </a:r>
          </a:p>
          <a:p>
            <a:pPr marL="0" indent="0">
              <a:buNone/>
            </a:pPr>
            <a:r>
              <a:rPr kumimoji="1" lang="en-US" altLang="ja-JP" sz="4000" b="1" dirty="0"/>
              <a:t>Io </a:t>
            </a:r>
            <a:r>
              <a:rPr kumimoji="1" lang="it-IT" altLang="ja-JP" sz="4000" b="1" u="sng" dirty="0"/>
              <a:t>d</a:t>
            </a:r>
            <a:r>
              <a:rPr kumimoji="1" lang="it-IT" altLang="ja-JP" sz="4000" b="1" u="sng" dirty="0">
                <a:solidFill>
                  <a:srgbClr val="00B050"/>
                </a:solidFill>
              </a:rPr>
              <a:t>e</a:t>
            </a:r>
            <a:r>
              <a:rPr kumimoji="1" lang="it-IT" altLang="ja-JP" sz="4000" b="1" u="sng" dirty="0"/>
              <a:t>v</a:t>
            </a:r>
            <a:r>
              <a:rPr kumimoji="1" lang="it-IT" altLang="ja-JP" sz="4000" b="1" u="sng" dirty="0">
                <a:solidFill>
                  <a:srgbClr val="FF0000"/>
                </a:solidFill>
              </a:rPr>
              <a:t>o</a:t>
            </a:r>
            <a:endParaRPr kumimoji="1" lang="it-IT" altLang="ja-JP" sz="4000" b="1" u="sng" dirty="0"/>
          </a:p>
          <a:p>
            <a:pPr marL="0" indent="0">
              <a:buNone/>
            </a:pPr>
            <a:r>
              <a:rPr lang="en-US" altLang="ja-JP" sz="4000" b="1" dirty="0"/>
              <a:t>Tu </a:t>
            </a:r>
            <a:r>
              <a:rPr lang="en-US" altLang="ja-JP" sz="4000" b="1" u="sng" dirty="0"/>
              <a:t>d</a:t>
            </a:r>
            <a:r>
              <a:rPr lang="en-US" altLang="ja-JP" sz="4000" b="1" u="sng" dirty="0">
                <a:solidFill>
                  <a:srgbClr val="00B050"/>
                </a:solidFill>
              </a:rPr>
              <a:t>e</a:t>
            </a:r>
            <a:r>
              <a:rPr lang="en-US" altLang="ja-JP" sz="4000" b="1" u="sng" dirty="0"/>
              <a:t>v</a:t>
            </a:r>
            <a:r>
              <a:rPr kumimoji="1" lang="en-US" altLang="ja-JP" sz="4000" b="1" u="sng" dirty="0">
                <a:solidFill>
                  <a:srgbClr val="FF0000"/>
                </a:solidFill>
              </a:rPr>
              <a:t>i</a:t>
            </a:r>
            <a:endParaRPr lang="en-US" altLang="ja-JP" sz="4000" b="1" u="sng" dirty="0">
              <a:solidFill>
                <a:srgbClr val="FF0000"/>
              </a:solidFill>
            </a:endParaRPr>
          </a:p>
          <a:p>
            <a:pPr marL="0" indent="0">
              <a:buNone/>
            </a:pPr>
            <a:r>
              <a:rPr kumimoji="1" lang="en-US" altLang="ja-JP" sz="4000" b="1" dirty="0"/>
              <a:t>Lui </a:t>
            </a:r>
            <a:r>
              <a:rPr lang="en-US" altLang="ja-JP" sz="4000" b="1" u="sng" dirty="0" err="1"/>
              <a:t>d</a:t>
            </a:r>
            <a:r>
              <a:rPr lang="en-US" altLang="ja-JP" sz="4000" b="1" u="sng" dirty="0" err="1">
                <a:solidFill>
                  <a:srgbClr val="00B050"/>
                </a:solidFill>
              </a:rPr>
              <a:t>e</a:t>
            </a:r>
            <a:r>
              <a:rPr lang="en-US" altLang="ja-JP" sz="4000" b="1" u="sng" dirty="0" err="1"/>
              <a:t>v</a:t>
            </a:r>
            <a:r>
              <a:rPr kumimoji="1" lang="en-US" altLang="ja-JP" sz="4000" b="1" u="sng" dirty="0" err="1">
                <a:solidFill>
                  <a:srgbClr val="FF0000"/>
                </a:solidFill>
              </a:rPr>
              <a:t>e</a:t>
            </a:r>
            <a:endParaRPr lang="en-US" altLang="ja-JP" sz="4000" b="1" u="sng" dirty="0">
              <a:solidFill>
                <a:srgbClr val="FF0000"/>
              </a:solidFill>
            </a:endParaRPr>
          </a:p>
          <a:p>
            <a:pPr marL="0" indent="0">
              <a:buNone/>
            </a:pPr>
            <a:r>
              <a:rPr lang="en-US" altLang="ja-JP" sz="4000" b="1" dirty="0"/>
              <a:t>Lei </a:t>
            </a:r>
            <a:r>
              <a:rPr kumimoji="1" lang="en-US" altLang="ja-JP" sz="4000" b="1" u="sng" dirty="0" err="1"/>
              <a:t>d</a:t>
            </a:r>
            <a:r>
              <a:rPr kumimoji="1" lang="en-US" altLang="ja-JP" sz="4000" b="1" u="sng" dirty="0" err="1">
                <a:solidFill>
                  <a:srgbClr val="00B050"/>
                </a:solidFill>
              </a:rPr>
              <a:t>e</a:t>
            </a:r>
            <a:r>
              <a:rPr kumimoji="1" lang="en-US" altLang="ja-JP" sz="4000" b="1" u="sng" dirty="0" err="1"/>
              <a:t>v</a:t>
            </a:r>
            <a:r>
              <a:rPr kumimoji="1" lang="en-US" altLang="ja-JP" sz="4000" b="1" u="sng" dirty="0" err="1">
                <a:solidFill>
                  <a:srgbClr val="FF0000"/>
                </a:solidFill>
              </a:rPr>
              <a:t>e</a:t>
            </a:r>
            <a:endParaRPr kumimoji="1" lang="en-US" altLang="ja-JP" sz="4000" b="1" u="sng" dirty="0">
              <a:solidFill>
                <a:srgbClr val="FF0000"/>
              </a:solidFill>
            </a:endParaRPr>
          </a:p>
          <a:p>
            <a:pPr marL="0" indent="0">
              <a:buNone/>
            </a:pPr>
            <a:r>
              <a:rPr lang="en-US" altLang="ja-JP" sz="4000" b="1" dirty="0"/>
              <a:t>Noi </a:t>
            </a:r>
            <a:r>
              <a:rPr kumimoji="1" lang="en-US" altLang="ja-JP" sz="4000" b="1" u="sng" dirty="0" err="1"/>
              <a:t>do</a:t>
            </a:r>
            <a:r>
              <a:rPr kumimoji="1" lang="en-US" altLang="ja-JP" sz="4000" b="1" u="sng" dirty="0" err="1">
                <a:solidFill>
                  <a:srgbClr val="00B0F0"/>
                </a:solidFill>
              </a:rPr>
              <a:t>bb</a:t>
            </a:r>
            <a:r>
              <a:rPr kumimoji="1" lang="en-US" altLang="ja-JP" sz="4000" b="1" u="sng" dirty="0" err="1">
                <a:solidFill>
                  <a:srgbClr val="FF0000"/>
                </a:solidFill>
              </a:rPr>
              <a:t>iamo</a:t>
            </a:r>
            <a:endParaRPr kumimoji="1" lang="en-US" altLang="ja-JP" sz="4000" b="1" u="sng" dirty="0">
              <a:solidFill>
                <a:srgbClr val="FF0000"/>
              </a:solidFill>
            </a:endParaRPr>
          </a:p>
          <a:p>
            <a:pPr marL="0" indent="0">
              <a:buNone/>
            </a:pPr>
            <a:r>
              <a:rPr kumimoji="1" lang="en-US" altLang="ja-JP" sz="4000" b="1" dirty="0"/>
              <a:t>Voi </a:t>
            </a:r>
            <a:r>
              <a:rPr kumimoji="1" lang="en-US" altLang="ja-JP" sz="4000" b="1" u="sng" dirty="0" err="1"/>
              <a:t>dov</a:t>
            </a:r>
            <a:r>
              <a:rPr kumimoji="1" lang="en-US" altLang="ja-JP" sz="4000" b="1" u="sng" dirty="0" err="1">
                <a:solidFill>
                  <a:srgbClr val="FF0000"/>
                </a:solidFill>
              </a:rPr>
              <a:t>ete</a:t>
            </a:r>
            <a:endParaRPr kumimoji="1" lang="en-US" altLang="ja-JP" sz="4000" b="1" u="sng" dirty="0">
              <a:solidFill>
                <a:srgbClr val="FF0000"/>
              </a:solidFill>
            </a:endParaRPr>
          </a:p>
          <a:p>
            <a:pPr marL="0" indent="0">
              <a:buNone/>
            </a:pPr>
            <a:r>
              <a:rPr lang="en-US" altLang="ja-JP" sz="4000" b="1" dirty="0"/>
              <a:t>Loro </a:t>
            </a:r>
            <a:r>
              <a:rPr kumimoji="1" lang="en-US" altLang="ja-JP" sz="4000" b="1" u="sng" dirty="0" err="1"/>
              <a:t>d</a:t>
            </a:r>
            <a:r>
              <a:rPr kumimoji="1" lang="en-US" altLang="ja-JP" sz="4000" b="1" u="sng" dirty="0" err="1">
                <a:solidFill>
                  <a:srgbClr val="00B050"/>
                </a:solidFill>
              </a:rPr>
              <a:t>e</a:t>
            </a:r>
            <a:r>
              <a:rPr kumimoji="1" lang="en-US" altLang="ja-JP" sz="4000" b="1" u="sng" dirty="0" err="1"/>
              <a:t>v</a:t>
            </a:r>
            <a:r>
              <a:rPr kumimoji="1" lang="en-US" altLang="ja-JP" sz="4000" b="1" u="sng" dirty="0" err="1">
                <a:solidFill>
                  <a:srgbClr val="FF0000"/>
                </a:solidFill>
              </a:rPr>
              <a:t>ono</a:t>
            </a:r>
            <a:endParaRPr kumimoji="1" lang="en-US" altLang="ja-JP" sz="4000" b="1" u="sng" dirty="0">
              <a:solidFill>
                <a:srgbClr val="FF0000"/>
              </a:solidFill>
            </a:endParaRPr>
          </a:p>
          <a:p>
            <a:pPr marL="0" indent="0">
              <a:buNone/>
            </a:pPr>
            <a:endParaRPr lang="en-US" altLang="ja-JP" sz="4000" b="1" dirty="0">
              <a:solidFill>
                <a:srgbClr val="FF0000"/>
              </a:solidFill>
            </a:endParaRPr>
          </a:p>
        </p:txBody>
      </p:sp>
      <p:sp>
        <p:nvSpPr>
          <p:cNvPr id="5" name="コンテンツ プレースホルダー 2">
            <a:extLst>
              <a:ext uri="{FF2B5EF4-FFF2-40B4-BE49-F238E27FC236}">
                <a16:creationId xmlns:a16="http://schemas.microsoft.com/office/drawing/2014/main" id="{A8973A70-A91C-00FE-9112-64125475C615}"/>
              </a:ext>
            </a:extLst>
          </p:cNvPr>
          <p:cNvSpPr txBox="1">
            <a:spLocks/>
          </p:cNvSpPr>
          <p:nvPr/>
        </p:nvSpPr>
        <p:spPr>
          <a:xfrm>
            <a:off x="6095999" y="1570382"/>
            <a:ext cx="4111487" cy="526773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4000" b="1" dirty="0"/>
              <a:t>P</a:t>
            </a:r>
            <a:r>
              <a:rPr lang="it-IT" altLang="ja-JP" sz="4000" b="1" dirty="0" err="1"/>
              <a:t>otere</a:t>
            </a:r>
            <a:endParaRPr lang="en-US" altLang="ja-JP" sz="4000" b="1" dirty="0"/>
          </a:p>
          <a:p>
            <a:pPr marL="0" indent="0">
              <a:buFont typeface="Arial" panose="020B0604020202020204" pitchFamily="34" charset="0"/>
              <a:buNone/>
            </a:pPr>
            <a:r>
              <a:rPr lang="en-US" altLang="ja-JP" sz="4000" b="1" dirty="0"/>
              <a:t>Io </a:t>
            </a:r>
            <a:r>
              <a:rPr lang="it-IT" altLang="ja-JP" sz="4000" b="1" u="sng" dirty="0"/>
              <a:t>p</a:t>
            </a:r>
            <a:r>
              <a:rPr lang="it-IT" altLang="ja-JP" sz="4000" b="1" u="sng" dirty="0">
                <a:solidFill>
                  <a:srgbClr val="00B0F0"/>
                </a:solidFill>
              </a:rPr>
              <a:t>oss</a:t>
            </a:r>
            <a:r>
              <a:rPr lang="it-IT" altLang="ja-JP" sz="4000" b="1" u="sng" dirty="0">
                <a:solidFill>
                  <a:srgbClr val="FF0000"/>
                </a:solidFill>
              </a:rPr>
              <a:t>o</a:t>
            </a:r>
            <a:endParaRPr lang="it-IT" altLang="ja-JP" sz="4000" b="1" u="sng" dirty="0"/>
          </a:p>
          <a:p>
            <a:pPr marL="0" indent="0">
              <a:buFont typeface="Arial" panose="020B0604020202020204" pitchFamily="34" charset="0"/>
              <a:buNone/>
            </a:pPr>
            <a:r>
              <a:rPr lang="en-US" altLang="ja-JP" sz="4000" b="1" dirty="0"/>
              <a:t>Tu </a:t>
            </a:r>
            <a:r>
              <a:rPr lang="en-US" altLang="ja-JP" sz="4000" b="1" u="sng" dirty="0" err="1"/>
              <a:t>p</a:t>
            </a:r>
            <a:r>
              <a:rPr lang="en-US" altLang="ja-JP" sz="4000" b="1" u="sng" dirty="0" err="1">
                <a:solidFill>
                  <a:srgbClr val="00B050"/>
                </a:solidFill>
              </a:rPr>
              <a:t>uo</a:t>
            </a:r>
            <a:r>
              <a:rPr lang="en-US" altLang="ja-JP" sz="4000" b="1" u="sng" dirty="0" err="1">
                <a:solidFill>
                  <a:srgbClr val="FF0000"/>
                </a:solidFill>
              </a:rPr>
              <a:t>i</a:t>
            </a:r>
            <a:endParaRPr lang="en-US" altLang="ja-JP" sz="4000" b="1" u="sng" dirty="0">
              <a:solidFill>
                <a:srgbClr val="FF0000"/>
              </a:solidFill>
            </a:endParaRPr>
          </a:p>
          <a:p>
            <a:pPr marL="0" indent="0">
              <a:buFont typeface="Arial" panose="020B0604020202020204" pitchFamily="34" charset="0"/>
              <a:buNone/>
            </a:pPr>
            <a:r>
              <a:rPr lang="en-US" altLang="ja-JP" sz="4000" b="1" dirty="0"/>
              <a:t>Lui </a:t>
            </a:r>
            <a:r>
              <a:rPr lang="en-US" altLang="ja-JP" sz="4000" b="1" u="sng" dirty="0" err="1"/>
              <a:t>p</a:t>
            </a:r>
            <a:r>
              <a:rPr lang="en-US" altLang="ja-JP" sz="4000" b="1" u="sng" dirty="0" err="1">
                <a:solidFill>
                  <a:srgbClr val="FFC000"/>
                </a:solidFill>
              </a:rPr>
              <a:t>u</a:t>
            </a:r>
            <a:r>
              <a:rPr lang="en-US" altLang="ja-JP" sz="4000" b="1" u="sng" dirty="0" err="1">
                <a:solidFill>
                  <a:srgbClr val="820000"/>
                </a:solidFill>
              </a:rPr>
              <a:t>ò</a:t>
            </a:r>
            <a:endParaRPr lang="en-US" altLang="ja-JP" sz="4000" b="1" u="sng" dirty="0">
              <a:solidFill>
                <a:srgbClr val="820000"/>
              </a:solidFill>
            </a:endParaRPr>
          </a:p>
          <a:p>
            <a:pPr marL="0" indent="0">
              <a:buNone/>
            </a:pPr>
            <a:r>
              <a:rPr lang="en-US" altLang="ja-JP" sz="4000" b="1" dirty="0"/>
              <a:t>Lei </a:t>
            </a:r>
            <a:r>
              <a:rPr lang="en-US" altLang="ja-JP" sz="4000" b="1" u="sng" dirty="0" err="1"/>
              <a:t>p</a:t>
            </a:r>
            <a:r>
              <a:rPr lang="en-US" altLang="ja-JP" sz="4000" b="1" u="sng" dirty="0" err="1">
                <a:solidFill>
                  <a:srgbClr val="FFC000"/>
                </a:solidFill>
              </a:rPr>
              <a:t>u</a:t>
            </a:r>
            <a:r>
              <a:rPr lang="en-US" altLang="ja-JP" sz="4000" b="1" u="sng" dirty="0" err="1">
                <a:solidFill>
                  <a:srgbClr val="820000"/>
                </a:solidFill>
              </a:rPr>
              <a:t>ò</a:t>
            </a:r>
            <a:endParaRPr lang="en-US" altLang="ja-JP" sz="4000" b="1" u="sng" dirty="0">
              <a:solidFill>
                <a:srgbClr val="820000"/>
              </a:solidFill>
            </a:endParaRPr>
          </a:p>
          <a:p>
            <a:pPr marL="0" indent="0">
              <a:buFont typeface="Arial" panose="020B0604020202020204" pitchFamily="34" charset="0"/>
              <a:buNone/>
            </a:pPr>
            <a:r>
              <a:rPr lang="en-US" altLang="ja-JP" sz="4000" b="1" dirty="0"/>
              <a:t>Noi </a:t>
            </a:r>
            <a:r>
              <a:rPr lang="en-US" altLang="ja-JP" sz="4000" b="1" u="sng" dirty="0" err="1"/>
              <a:t>p</a:t>
            </a:r>
            <a:r>
              <a:rPr lang="en-US" altLang="ja-JP" sz="4000" b="1" u="sng" dirty="0" err="1">
                <a:solidFill>
                  <a:srgbClr val="00B0F0"/>
                </a:solidFill>
              </a:rPr>
              <a:t>oss</a:t>
            </a:r>
            <a:r>
              <a:rPr lang="en-US" altLang="ja-JP" sz="4000" b="1" u="sng" dirty="0" err="1">
                <a:solidFill>
                  <a:srgbClr val="FF0000"/>
                </a:solidFill>
              </a:rPr>
              <a:t>iamo</a:t>
            </a:r>
            <a:endParaRPr lang="en-US" altLang="ja-JP" sz="4000" b="1" u="sng" dirty="0">
              <a:solidFill>
                <a:srgbClr val="FF0000"/>
              </a:solidFill>
            </a:endParaRPr>
          </a:p>
          <a:p>
            <a:pPr marL="0" indent="0">
              <a:buFont typeface="Arial" panose="020B0604020202020204" pitchFamily="34" charset="0"/>
              <a:buNone/>
            </a:pPr>
            <a:r>
              <a:rPr lang="en-US" altLang="ja-JP" sz="4000" b="1" dirty="0"/>
              <a:t>Voi </a:t>
            </a:r>
            <a:r>
              <a:rPr lang="en-US" altLang="ja-JP" sz="4000" b="1" u="sng" dirty="0" err="1"/>
              <a:t>pot</a:t>
            </a:r>
            <a:r>
              <a:rPr lang="en-US" altLang="ja-JP" sz="4000" b="1" u="sng" dirty="0" err="1">
                <a:solidFill>
                  <a:srgbClr val="FF0000"/>
                </a:solidFill>
              </a:rPr>
              <a:t>ete</a:t>
            </a:r>
            <a:endParaRPr lang="en-US" altLang="ja-JP" sz="4000" b="1" u="sng" dirty="0">
              <a:solidFill>
                <a:srgbClr val="FF0000"/>
              </a:solidFill>
            </a:endParaRPr>
          </a:p>
          <a:p>
            <a:pPr marL="0" indent="0">
              <a:buFont typeface="Arial" panose="020B0604020202020204" pitchFamily="34" charset="0"/>
              <a:buNone/>
            </a:pPr>
            <a:r>
              <a:rPr lang="en-US" altLang="ja-JP" sz="4000" b="1" dirty="0"/>
              <a:t>Loro </a:t>
            </a:r>
            <a:r>
              <a:rPr lang="en-US" altLang="ja-JP" sz="4000" b="1" u="sng" dirty="0" err="1"/>
              <a:t>p</a:t>
            </a:r>
            <a:r>
              <a:rPr lang="en-US" altLang="ja-JP" sz="4000" b="1" u="sng" dirty="0" err="1">
                <a:solidFill>
                  <a:srgbClr val="00B0F0"/>
                </a:solidFill>
              </a:rPr>
              <a:t>oss</a:t>
            </a:r>
            <a:r>
              <a:rPr lang="en-US" altLang="ja-JP" sz="4000" b="1" u="sng" dirty="0" err="1">
                <a:solidFill>
                  <a:srgbClr val="FF0000"/>
                </a:solidFill>
              </a:rPr>
              <a:t>ono</a:t>
            </a:r>
            <a:endParaRPr lang="en-US" altLang="ja-JP" sz="4000" b="1" u="sng" dirty="0">
              <a:solidFill>
                <a:srgbClr val="FF0000"/>
              </a:solidFill>
            </a:endParaRPr>
          </a:p>
          <a:p>
            <a:pPr marL="0" indent="0">
              <a:buFont typeface="Arial" panose="020B0604020202020204" pitchFamily="34" charset="0"/>
              <a:buNone/>
            </a:pPr>
            <a:endParaRPr lang="en-US" altLang="ja-JP" sz="4000" b="1" dirty="0">
              <a:solidFill>
                <a:srgbClr val="FF0000"/>
              </a:solidFill>
            </a:endParaRPr>
          </a:p>
        </p:txBody>
      </p:sp>
    </p:spTree>
    <p:extLst>
      <p:ext uri="{BB962C8B-B14F-4D97-AF65-F5344CB8AC3E}">
        <p14:creationId xmlns:p14="http://schemas.microsoft.com/office/powerpoint/2010/main" val="17283445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FA5C76-0177-4699-21CA-A0656A027BB9}"/>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9D5CB8A3-721E-A897-8375-7C6F14C8B12D}"/>
              </a:ext>
            </a:extLst>
          </p:cNvPr>
          <p:cNvSpPr>
            <a:spLocks noGrp="1"/>
          </p:cNvSpPr>
          <p:nvPr>
            <p:ph type="title"/>
          </p:nvPr>
        </p:nvSpPr>
        <p:spPr>
          <a:xfrm>
            <a:off x="838200" y="365125"/>
            <a:ext cx="11353800" cy="1325563"/>
          </a:xfrm>
        </p:spPr>
        <p:txBody>
          <a:bodyPr>
            <a:normAutofit/>
          </a:bodyPr>
          <a:lstStyle/>
          <a:p>
            <a:r>
              <a:rPr lang="en-US" altLang="ja-JP" b="1" dirty="0" err="1"/>
              <a:t>Lezione</a:t>
            </a:r>
            <a:r>
              <a:rPr lang="en-US" altLang="ja-JP" b="1" dirty="0"/>
              <a:t> 2</a:t>
            </a:r>
            <a:r>
              <a:rPr lang="it-IT" altLang="ja-JP" b="1" dirty="0"/>
              <a:t>3</a:t>
            </a:r>
            <a:r>
              <a:rPr lang="en-US" altLang="ja-JP" b="1" dirty="0"/>
              <a:t>: </a:t>
            </a:r>
            <a:r>
              <a:rPr lang="it-IT" altLang="ja-JP" b="1" dirty="0"/>
              <a:t>verbi servili </a:t>
            </a:r>
            <a:r>
              <a:rPr lang="ja-JP" altLang="it-IT" b="1" dirty="0"/>
              <a:t>補助動詞</a:t>
            </a:r>
            <a:endParaRPr kumimoji="1" lang="ja-JP" altLang="en-US" b="1" dirty="0"/>
          </a:p>
        </p:txBody>
      </p:sp>
      <p:sp>
        <p:nvSpPr>
          <p:cNvPr id="3" name="コンテンツ プレースホルダー 2">
            <a:extLst>
              <a:ext uri="{FF2B5EF4-FFF2-40B4-BE49-F238E27FC236}">
                <a16:creationId xmlns:a16="http://schemas.microsoft.com/office/drawing/2014/main" id="{3481CDDE-9C22-BAC9-2D77-35C5ABBB25FA}"/>
              </a:ext>
            </a:extLst>
          </p:cNvPr>
          <p:cNvSpPr>
            <a:spLocks noGrp="1"/>
          </p:cNvSpPr>
          <p:nvPr>
            <p:ph idx="1"/>
          </p:nvPr>
        </p:nvSpPr>
        <p:spPr>
          <a:xfrm>
            <a:off x="838200" y="1570383"/>
            <a:ext cx="3660228" cy="5267739"/>
          </a:xfrm>
        </p:spPr>
        <p:txBody>
          <a:bodyPr>
            <a:noAutofit/>
          </a:bodyPr>
          <a:lstStyle/>
          <a:p>
            <a:pPr marL="0" indent="0">
              <a:buNone/>
            </a:pPr>
            <a:r>
              <a:rPr kumimoji="1" lang="it-IT" altLang="ja-JP" sz="4000" b="1" dirty="0"/>
              <a:t>Sapere</a:t>
            </a:r>
            <a:r>
              <a:rPr kumimoji="1" lang="en-US" altLang="ja-JP" sz="4000" b="1" dirty="0"/>
              <a:t> </a:t>
            </a:r>
          </a:p>
          <a:p>
            <a:pPr marL="0" indent="0">
              <a:buNone/>
            </a:pPr>
            <a:r>
              <a:rPr kumimoji="1" lang="en-US" altLang="ja-JP" sz="4000" b="1" dirty="0"/>
              <a:t>Io </a:t>
            </a:r>
            <a:r>
              <a:rPr kumimoji="1" lang="it-IT" altLang="ja-JP" sz="4000" b="1" u="sng" dirty="0"/>
              <a:t>s</a:t>
            </a:r>
            <a:r>
              <a:rPr kumimoji="1" lang="it-IT" altLang="ja-JP" sz="4000" b="1" u="sng" dirty="0">
                <a:solidFill>
                  <a:srgbClr val="FF0000"/>
                </a:solidFill>
              </a:rPr>
              <a:t>o</a:t>
            </a:r>
            <a:endParaRPr kumimoji="1" lang="it-IT" altLang="ja-JP" sz="4000" b="1" u="sng" dirty="0"/>
          </a:p>
          <a:p>
            <a:pPr marL="0" indent="0">
              <a:buNone/>
            </a:pPr>
            <a:r>
              <a:rPr lang="en-US" altLang="ja-JP" sz="4000" b="1" dirty="0"/>
              <a:t>Tu </a:t>
            </a:r>
            <a:r>
              <a:rPr lang="en-US" altLang="ja-JP" sz="4000" b="1" u="sng" dirty="0" err="1"/>
              <a:t>s</a:t>
            </a:r>
            <a:r>
              <a:rPr lang="en-US" altLang="ja-JP" sz="4000" b="1" u="sng" dirty="0" err="1">
                <a:solidFill>
                  <a:srgbClr val="00B0F0"/>
                </a:solidFill>
              </a:rPr>
              <a:t>a</a:t>
            </a:r>
            <a:r>
              <a:rPr kumimoji="1" lang="en-US" altLang="ja-JP" sz="4000" b="1" u="sng" dirty="0" err="1">
                <a:solidFill>
                  <a:srgbClr val="FF0000"/>
                </a:solidFill>
              </a:rPr>
              <a:t>i</a:t>
            </a:r>
            <a:endParaRPr lang="en-US" altLang="ja-JP" sz="4000" b="1" u="sng" dirty="0">
              <a:solidFill>
                <a:srgbClr val="FF0000"/>
              </a:solidFill>
            </a:endParaRPr>
          </a:p>
          <a:p>
            <a:pPr marL="0" indent="0">
              <a:buNone/>
            </a:pPr>
            <a:r>
              <a:rPr kumimoji="1" lang="en-US" altLang="ja-JP" sz="4000" b="1" dirty="0"/>
              <a:t>Lui </a:t>
            </a:r>
            <a:r>
              <a:rPr lang="en-US" altLang="ja-JP" sz="4000" b="1" u="sng" dirty="0" err="1"/>
              <a:t>s</a:t>
            </a:r>
            <a:r>
              <a:rPr lang="en-US" altLang="ja-JP" sz="4000" b="1" u="sng" dirty="0" err="1">
                <a:solidFill>
                  <a:srgbClr val="820000"/>
                </a:solidFill>
              </a:rPr>
              <a:t>a</a:t>
            </a:r>
            <a:endParaRPr lang="en-US" altLang="ja-JP" sz="4000" b="1" u="sng" dirty="0">
              <a:solidFill>
                <a:srgbClr val="820000"/>
              </a:solidFill>
            </a:endParaRPr>
          </a:p>
          <a:p>
            <a:pPr marL="0" indent="0">
              <a:buNone/>
            </a:pPr>
            <a:r>
              <a:rPr lang="en-US" altLang="ja-JP" sz="4000" b="1" dirty="0"/>
              <a:t>Lei </a:t>
            </a:r>
            <a:r>
              <a:rPr lang="en-US" altLang="ja-JP" sz="4000" b="1" u="sng" dirty="0" err="1"/>
              <a:t>s</a:t>
            </a:r>
            <a:r>
              <a:rPr lang="en-US" altLang="ja-JP" sz="4000" b="1" u="sng" dirty="0" err="1">
                <a:solidFill>
                  <a:srgbClr val="820000"/>
                </a:solidFill>
              </a:rPr>
              <a:t>a</a:t>
            </a:r>
            <a:endParaRPr kumimoji="1" lang="en-US" altLang="ja-JP" sz="4000" b="1" u="sng" dirty="0">
              <a:solidFill>
                <a:srgbClr val="FF0000"/>
              </a:solidFill>
            </a:endParaRPr>
          </a:p>
          <a:p>
            <a:pPr marL="0" indent="0">
              <a:buNone/>
            </a:pPr>
            <a:r>
              <a:rPr lang="en-US" altLang="ja-JP" sz="4000" b="1" dirty="0"/>
              <a:t>Noi </a:t>
            </a:r>
            <a:r>
              <a:rPr kumimoji="1" lang="en-US" altLang="ja-JP" sz="4000" b="1" u="sng" dirty="0" err="1"/>
              <a:t>sap</a:t>
            </a:r>
            <a:r>
              <a:rPr kumimoji="1" lang="en-US" altLang="ja-JP" sz="4000" b="1" u="sng" dirty="0" err="1">
                <a:solidFill>
                  <a:srgbClr val="00B050"/>
                </a:solidFill>
              </a:rPr>
              <a:t>p</a:t>
            </a:r>
            <a:r>
              <a:rPr kumimoji="1" lang="en-US" altLang="ja-JP" sz="4000" b="1" u="sng" dirty="0" err="1">
                <a:solidFill>
                  <a:srgbClr val="FF0000"/>
                </a:solidFill>
              </a:rPr>
              <a:t>iamo</a:t>
            </a:r>
            <a:endParaRPr kumimoji="1" lang="en-US" altLang="ja-JP" sz="4000" b="1" u="sng" dirty="0">
              <a:solidFill>
                <a:srgbClr val="FF0000"/>
              </a:solidFill>
            </a:endParaRPr>
          </a:p>
          <a:p>
            <a:pPr marL="0" indent="0">
              <a:buNone/>
            </a:pPr>
            <a:r>
              <a:rPr kumimoji="1" lang="en-US" altLang="ja-JP" sz="4000" b="1" dirty="0"/>
              <a:t>Voi </a:t>
            </a:r>
            <a:r>
              <a:rPr kumimoji="1" lang="en-US" altLang="ja-JP" sz="4000" b="1" u="sng" dirty="0" err="1"/>
              <a:t>sap</a:t>
            </a:r>
            <a:r>
              <a:rPr kumimoji="1" lang="en-US" altLang="ja-JP" sz="4000" b="1" u="sng" dirty="0" err="1">
                <a:solidFill>
                  <a:srgbClr val="FF0000"/>
                </a:solidFill>
              </a:rPr>
              <a:t>ete</a:t>
            </a:r>
            <a:endParaRPr kumimoji="1" lang="en-US" altLang="ja-JP" sz="4000" b="1" u="sng" dirty="0">
              <a:solidFill>
                <a:srgbClr val="FF0000"/>
              </a:solidFill>
            </a:endParaRPr>
          </a:p>
          <a:p>
            <a:pPr marL="0" indent="0">
              <a:buNone/>
            </a:pPr>
            <a:r>
              <a:rPr lang="en-US" altLang="ja-JP" sz="4000" b="1" dirty="0"/>
              <a:t>Loro </a:t>
            </a:r>
            <a:r>
              <a:rPr kumimoji="1" lang="en-US" altLang="ja-JP" sz="4000" b="1" u="sng" dirty="0" err="1"/>
              <a:t>sa</a:t>
            </a:r>
            <a:r>
              <a:rPr lang="en-US" altLang="ja-JP" sz="4000" b="1" u="sng" dirty="0" err="1">
                <a:solidFill>
                  <a:srgbClr val="00B0F0"/>
                </a:solidFill>
              </a:rPr>
              <a:t>n</a:t>
            </a:r>
            <a:r>
              <a:rPr kumimoji="1" lang="en-US" altLang="ja-JP" sz="4000" b="1" u="sng" dirty="0" err="1">
                <a:solidFill>
                  <a:srgbClr val="820000"/>
                </a:solidFill>
              </a:rPr>
              <a:t>no</a:t>
            </a:r>
            <a:endParaRPr kumimoji="1" lang="en-US" altLang="ja-JP" sz="4000" b="1" u="sng" dirty="0">
              <a:solidFill>
                <a:srgbClr val="820000"/>
              </a:solidFill>
            </a:endParaRPr>
          </a:p>
          <a:p>
            <a:pPr marL="0" indent="0">
              <a:buNone/>
            </a:pPr>
            <a:endParaRPr lang="en-US" altLang="ja-JP" sz="4000" b="1" dirty="0">
              <a:solidFill>
                <a:srgbClr val="FF0000"/>
              </a:solidFill>
            </a:endParaRPr>
          </a:p>
        </p:txBody>
      </p:sp>
      <p:sp>
        <p:nvSpPr>
          <p:cNvPr id="5" name="コンテンツ プレースホルダー 2">
            <a:extLst>
              <a:ext uri="{FF2B5EF4-FFF2-40B4-BE49-F238E27FC236}">
                <a16:creationId xmlns:a16="http://schemas.microsoft.com/office/drawing/2014/main" id="{85FB80BD-82FE-40A2-9928-84D04CFFFD3B}"/>
              </a:ext>
            </a:extLst>
          </p:cNvPr>
          <p:cNvSpPr txBox="1">
            <a:spLocks/>
          </p:cNvSpPr>
          <p:nvPr/>
        </p:nvSpPr>
        <p:spPr>
          <a:xfrm>
            <a:off x="6095999" y="1570382"/>
            <a:ext cx="4111487" cy="526773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4000" b="1" dirty="0"/>
              <a:t>Vol</a:t>
            </a:r>
            <a:r>
              <a:rPr lang="it-IT" altLang="ja-JP" sz="4000" b="1" dirty="0"/>
              <a:t>ere</a:t>
            </a:r>
            <a:endParaRPr lang="en-US" altLang="ja-JP" sz="4000" b="1" dirty="0"/>
          </a:p>
          <a:p>
            <a:pPr marL="0" indent="0">
              <a:buFont typeface="Arial" panose="020B0604020202020204" pitchFamily="34" charset="0"/>
              <a:buNone/>
            </a:pPr>
            <a:r>
              <a:rPr lang="en-US" altLang="ja-JP" sz="4000" b="1" dirty="0"/>
              <a:t>Io </a:t>
            </a:r>
            <a:r>
              <a:rPr lang="it-IT" altLang="ja-JP" sz="4000" b="1" u="sng" dirty="0"/>
              <a:t>v</a:t>
            </a:r>
            <a:r>
              <a:rPr lang="it-IT" altLang="ja-JP" sz="4000" b="1" u="sng" dirty="0">
                <a:solidFill>
                  <a:srgbClr val="00B0F0"/>
                </a:solidFill>
              </a:rPr>
              <a:t>ogli</a:t>
            </a:r>
            <a:r>
              <a:rPr lang="it-IT" altLang="ja-JP" sz="4000" b="1" u="sng" dirty="0">
                <a:solidFill>
                  <a:srgbClr val="FF0000"/>
                </a:solidFill>
              </a:rPr>
              <a:t>o</a:t>
            </a:r>
            <a:endParaRPr lang="it-IT" altLang="ja-JP" sz="4000" b="1" u="sng" dirty="0"/>
          </a:p>
          <a:p>
            <a:pPr marL="0" indent="0">
              <a:buFont typeface="Arial" panose="020B0604020202020204" pitchFamily="34" charset="0"/>
              <a:buNone/>
            </a:pPr>
            <a:r>
              <a:rPr lang="en-US" altLang="ja-JP" sz="4000" b="1" dirty="0"/>
              <a:t>Tu </a:t>
            </a:r>
            <a:r>
              <a:rPr lang="en-US" altLang="ja-JP" sz="4000" b="1" u="sng" dirty="0" err="1"/>
              <a:t>v</a:t>
            </a:r>
            <a:r>
              <a:rPr lang="en-US" altLang="ja-JP" sz="4000" b="1" u="sng" dirty="0" err="1">
                <a:solidFill>
                  <a:srgbClr val="00B050"/>
                </a:solidFill>
              </a:rPr>
              <a:t>uo</a:t>
            </a:r>
            <a:r>
              <a:rPr lang="en-US" altLang="ja-JP" sz="4000" b="1" u="sng" dirty="0" err="1">
                <a:solidFill>
                  <a:srgbClr val="FF0000"/>
                </a:solidFill>
              </a:rPr>
              <a:t>i</a:t>
            </a:r>
            <a:endParaRPr lang="en-US" altLang="ja-JP" sz="4000" b="1" u="sng" dirty="0">
              <a:solidFill>
                <a:srgbClr val="FF0000"/>
              </a:solidFill>
            </a:endParaRPr>
          </a:p>
          <a:p>
            <a:pPr marL="0" indent="0">
              <a:buFont typeface="Arial" panose="020B0604020202020204" pitchFamily="34" charset="0"/>
              <a:buNone/>
            </a:pPr>
            <a:r>
              <a:rPr lang="en-US" altLang="ja-JP" sz="4000" b="1" dirty="0"/>
              <a:t>Lui </a:t>
            </a:r>
            <a:r>
              <a:rPr lang="en-US" altLang="ja-JP" sz="4000" b="1" u="sng" dirty="0" err="1"/>
              <a:t>v</a:t>
            </a:r>
            <a:r>
              <a:rPr lang="en-US" altLang="ja-JP" sz="4000" b="1" u="sng" dirty="0" err="1">
                <a:solidFill>
                  <a:srgbClr val="00B050"/>
                </a:solidFill>
              </a:rPr>
              <a:t>uo</a:t>
            </a:r>
            <a:r>
              <a:rPr lang="en-US" altLang="ja-JP" sz="4000" b="1" u="sng" dirty="0" err="1"/>
              <a:t>l</a:t>
            </a:r>
            <a:r>
              <a:rPr lang="en-US" altLang="ja-JP" sz="4000" b="1" u="sng" dirty="0" err="1">
                <a:solidFill>
                  <a:srgbClr val="FF0000"/>
                </a:solidFill>
              </a:rPr>
              <a:t>e</a:t>
            </a:r>
            <a:endParaRPr lang="en-US" altLang="ja-JP" sz="4000" b="1" u="sng" dirty="0">
              <a:solidFill>
                <a:srgbClr val="FF0000"/>
              </a:solidFill>
            </a:endParaRPr>
          </a:p>
          <a:p>
            <a:pPr marL="0" indent="0">
              <a:buNone/>
            </a:pPr>
            <a:r>
              <a:rPr lang="en-US" altLang="ja-JP" sz="4000" b="1" dirty="0"/>
              <a:t>Lei </a:t>
            </a:r>
            <a:r>
              <a:rPr lang="en-US" altLang="ja-JP" sz="4000" b="1" u="sng" dirty="0" err="1"/>
              <a:t>v</a:t>
            </a:r>
            <a:r>
              <a:rPr lang="en-US" altLang="ja-JP" sz="4000" b="1" u="sng" dirty="0" err="1">
                <a:solidFill>
                  <a:srgbClr val="00B050"/>
                </a:solidFill>
              </a:rPr>
              <a:t>uo</a:t>
            </a:r>
            <a:r>
              <a:rPr lang="en-US" altLang="ja-JP" sz="4000" b="1" u="sng" dirty="0" err="1"/>
              <a:t>l</a:t>
            </a:r>
            <a:r>
              <a:rPr lang="en-US" altLang="ja-JP" sz="4000" b="1" u="sng" dirty="0" err="1">
                <a:solidFill>
                  <a:srgbClr val="FF0000"/>
                </a:solidFill>
              </a:rPr>
              <a:t>e</a:t>
            </a:r>
            <a:endParaRPr lang="en-US" altLang="ja-JP" sz="4000" b="1" u="sng" dirty="0">
              <a:solidFill>
                <a:srgbClr val="FF0000"/>
              </a:solidFill>
            </a:endParaRPr>
          </a:p>
          <a:p>
            <a:pPr marL="0" indent="0">
              <a:buFont typeface="Arial" panose="020B0604020202020204" pitchFamily="34" charset="0"/>
              <a:buNone/>
            </a:pPr>
            <a:r>
              <a:rPr lang="en-US" altLang="ja-JP" sz="4000" b="1" dirty="0"/>
              <a:t>Noi </a:t>
            </a:r>
            <a:r>
              <a:rPr lang="en-US" altLang="ja-JP" sz="4000" b="1" u="sng" dirty="0" err="1"/>
              <a:t>v</a:t>
            </a:r>
            <a:r>
              <a:rPr lang="en-US" altLang="ja-JP" sz="4000" b="1" u="sng" dirty="0" err="1">
                <a:solidFill>
                  <a:srgbClr val="00B0F0"/>
                </a:solidFill>
              </a:rPr>
              <a:t>ogl</a:t>
            </a:r>
            <a:r>
              <a:rPr lang="en-US" altLang="ja-JP" sz="4000" b="1" u="sng" dirty="0" err="1">
                <a:solidFill>
                  <a:srgbClr val="FF0000"/>
                </a:solidFill>
              </a:rPr>
              <a:t>iamo</a:t>
            </a:r>
            <a:endParaRPr lang="en-US" altLang="ja-JP" sz="4000" b="1" u="sng" dirty="0">
              <a:solidFill>
                <a:srgbClr val="FF0000"/>
              </a:solidFill>
            </a:endParaRPr>
          </a:p>
          <a:p>
            <a:pPr marL="0" indent="0">
              <a:buFont typeface="Arial" panose="020B0604020202020204" pitchFamily="34" charset="0"/>
              <a:buNone/>
            </a:pPr>
            <a:r>
              <a:rPr lang="en-US" altLang="ja-JP" sz="4000" b="1" dirty="0"/>
              <a:t>Voi </a:t>
            </a:r>
            <a:r>
              <a:rPr lang="en-US" altLang="ja-JP" sz="4000" b="1" u="sng" dirty="0" err="1"/>
              <a:t>vol</a:t>
            </a:r>
            <a:r>
              <a:rPr lang="en-US" altLang="ja-JP" sz="4000" b="1" u="sng" dirty="0" err="1">
                <a:solidFill>
                  <a:srgbClr val="FF0000"/>
                </a:solidFill>
              </a:rPr>
              <a:t>ete</a:t>
            </a:r>
            <a:endParaRPr lang="en-US" altLang="ja-JP" sz="4000" b="1" u="sng" dirty="0">
              <a:solidFill>
                <a:srgbClr val="FF0000"/>
              </a:solidFill>
            </a:endParaRPr>
          </a:p>
          <a:p>
            <a:pPr marL="0" indent="0">
              <a:buFont typeface="Arial" panose="020B0604020202020204" pitchFamily="34" charset="0"/>
              <a:buNone/>
            </a:pPr>
            <a:r>
              <a:rPr lang="en-US" altLang="ja-JP" sz="4000" b="1" dirty="0"/>
              <a:t>Loro </a:t>
            </a:r>
            <a:r>
              <a:rPr lang="en-US" altLang="ja-JP" sz="4000" b="1" u="sng" dirty="0" err="1"/>
              <a:t>v</a:t>
            </a:r>
            <a:r>
              <a:rPr lang="en-US" altLang="ja-JP" sz="4000" b="1" u="sng" dirty="0" err="1">
                <a:solidFill>
                  <a:srgbClr val="00B0F0"/>
                </a:solidFill>
              </a:rPr>
              <a:t>ogli</a:t>
            </a:r>
            <a:r>
              <a:rPr lang="en-US" altLang="ja-JP" sz="4000" b="1" u="sng" dirty="0" err="1">
                <a:solidFill>
                  <a:srgbClr val="FF0000"/>
                </a:solidFill>
              </a:rPr>
              <a:t>ono</a:t>
            </a:r>
            <a:endParaRPr lang="en-US" altLang="ja-JP" sz="4000" b="1" u="sng" dirty="0">
              <a:solidFill>
                <a:srgbClr val="FF0000"/>
              </a:solidFill>
            </a:endParaRPr>
          </a:p>
          <a:p>
            <a:pPr marL="0" indent="0">
              <a:buFont typeface="Arial" panose="020B0604020202020204" pitchFamily="34" charset="0"/>
              <a:buNone/>
            </a:pPr>
            <a:endParaRPr lang="en-US" altLang="ja-JP" sz="4000" b="1" dirty="0">
              <a:solidFill>
                <a:srgbClr val="FF0000"/>
              </a:solidFill>
            </a:endParaRPr>
          </a:p>
        </p:txBody>
      </p:sp>
    </p:spTree>
    <p:extLst>
      <p:ext uri="{BB962C8B-B14F-4D97-AF65-F5344CB8AC3E}">
        <p14:creationId xmlns:p14="http://schemas.microsoft.com/office/powerpoint/2010/main" val="32582577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3E9A10-9726-75C9-B1ED-B5E45B84A9FA}"/>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4063D8E9-4897-31D5-F748-D09D82FA7E2A}"/>
              </a:ext>
            </a:extLst>
          </p:cNvPr>
          <p:cNvSpPr>
            <a:spLocks noGrp="1"/>
          </p:cNvSpPr>
          <p:nvPr>
            <p:ph type="title"/>
          </p:nvPr>
        </p:nvSpPr>
        <p:spPr/>
        <p:txBody>
          <a:bodyPr>
            <a:normAutofit/>
          </a:bodyPr>
          <a:lstStyle/>
          <a:p>
            <a:r>
              <a:rPr kumimoji="1" lang="ja-JP" altLang="en-US" b="1"/>
              <a:t>復習</a:t>
            </a:r>
            <a:r>
              <a:rPr kumimoji="1" lang="en-US" altLang="ja-JP" b="1" dirty="0"/>
              <a:t>: Verbo stare modo </a:t>
            </a:r>
            <a:r>
              <a:rPr kumimoji="1" lang="en-US" altLang="ja-JP" b="1" dirty="0" err="1"/>
              <a:t>indicativo</a:t>
            </a:r>
            <a:r>
              <a:rPr kumimoji="1" lang="en-US" altLang="ja-JP" b="1" dirty="0"/>
              <a:t> tempo </a:t>
            </a:r>
            <a:r>
              <a:rPr kumimoji="1" lang="en-US" altLang="ja-JP" b="1" dirty="0" err="1"/>
              <a:t>presente</a:t>
            </a:r>
            <a:r>
              <a:rPr lang="en-US" altLang="ja-JP" b="1" dirty="0"/>
              <a:t> </a:t>
            </a:r>
            <a:r>
              <a:rPr lang="ja-JP" altLang="en-US" b="1"/>
              <a:t>いる</a:t>
            </a:r>
            <a:r>
              <a:rPr kumimoji="1" lang="ja-JP" altLang="en-US" b="1" dirty="0"/>
              <a:t>動詞直説法現在形</a:t>
            </a:r>
          </a:p>
        </p:txBody>
      </p:sp>
      <p:sp>
        <p:nvSpPr>
          <p:cNvPr id="3" name="コンテンツ プレースホルダー 2">
            <a:extLst>
              <a:ext uri="{FF2B5EF4-FFF2-40B4-BE49-F238E27FC236}">
                <a16:creationId xmlns:a16="http://schemas.microsoft.com/office/drawing/2014/main" id="{6E13B504-D50D-66A3-3F5C-4CE413711266}"/>
              </a:ext>
            </a:extLst>
          </p:cNvPr>
          <p:cNvSpPr>
            <a:spLocks noGrp="1"/>
          </p:cNvSpPr>
          <p:nvPr>
            <p:ph idx="1"/>
          </p:nvPr>
        </p:nvSpPr>
        <p:spPr>
          <a:xfrm>
            <a:off x="838200" y="1825625"/>
            <a:ext cx="3660228" cy="4351338"/>
          </a:xfrm>
        </p:spPr>
        <p:txBody>
          <a:bodyPr>
            <a:noAutofit/>
          </a:bodyPr>
          <a:lstStyle/>
          <a:p>
            <a:pPr marL="0" indent="0">
              <a:buNone/>
            </a:pPr>
            <a:r>
              <a:rPr kumimoji="1" lang="en-US" altLang="ja-JP" sz="4000" b="1" dirty="0"/>
              <a:t>Io _______</a:t>
            </a:r>
            <a:endParaRPr kumimoji="1" lang="en-US" altLang="ja-JP" sz="4000" b="1" dirty="0">
              <a:solidFill>
                <a:srgbClr val="FF0000"/>
              </a:solidFill>
            </a:endParaRPr>
          </a:p>
          <a:p>
            <a:pPr marL="0" indent="0">
              <a:buNone/>
            </a:pPr>
            <a:r>
              <a:rPr lang="en-US" altLang="ja-JP" sz="4000" b="1" dirty="0"/>
              <a:t>Tu </a:t>
            </a:r>
            <a:r>
              <a:rPr kumimoji="1" lang="en-US" altLang="ja-JP" sz="4000" b="1" dirty="0"/>
              <a:t>_______</a:t>
            </a:r>
            <a:endParaRPr lang="en-US" altLang="ja-JP" sz="4000" b="1" dirty="0">
              <a:solidFill>
                <a:srgbClr val="FF0000"/>
              </a:solidFill>
            </a:endParaRPr>
          </a:p>
          <a:p>
            <a:pPr marL="0" indent="0">
              <a:buNone/>
            </a:pPr>
            <a:r>
              <a:rPr kumimoji="1" lang="en-US" altLang="ja-JP" sz="4000" b="1" dirty="0"/>
              <a:t>Lui _______</a:t>
            </a:r>
            <a:endParaRPr lang="en-US" altLang="ja-JP" sz="4000" b="1" dirty="0">
              <a:solidFill>
                <a:srgbClr val="FF0000"/>
              </a:solidFill>
            </a:endParaRPr>
          </a:p>
          <a:p>
            <a:pPr marL="0" indent="0">
              <a:buNone/>
            </a:pPr>
            <a:r>
              <a:rPr lang="en-US" altLang="ja-JP" sz="4000" b="1" dirty="0"/>
              <a:t>Lei </a:t>
            </a:r>
            <a:r>
              <a:rPr kumimoji="1" lang="en-US" altLang="ja-JP" sz="4000" b="1" dirty="0"/>
              <a:t>_______</a:t>
            </a:r>
            <a:endParaRPr kumimoji="1" lang="en-US" altLang="ja-JP" sz="4000" b="1" dirty="0">
              <a:solidFill>
                <a:srgbClr val="FF0000"/>
              </a:solidFill>
            </a:endParaRPr>
          </a:p>
          <a:p>
            <a:pPr marL="0" indent="0">
              <a:buNone/>
            </a:pPr>
            <a:r>
              <a:rPr lang="en-US" altLang="ja-JP" sz="4000" b="1" dirty="0"/>
              <a:t>Noi </a:t>
            </a:r>
            <a:r>
              <a:rPr kumimoji="1" lang="en-US" altLang="ja-JP" sz="4000" b="1" dirty="0"/>
              <a:t>_______</a:t>
            </a:r>
            <a:endParaRPr kumimoji="1" lang="en-US" altLang="ja-JP" sz="4000" b="1" dirty="0">
              <a:solidFill>
                <a:srgbClr val="FF0000"/>
              </a:solidFill>
            </a:endParaRPr>
          </a:p>
          <a:p>
            <a:pPr marL="0" indent="0">
              <a:buNone/>
            </a:pPr>
            <a:r>
              <a:rPr kumimoji="1" lang="en-US" altLang="ja-JP" sz="4000" b="1" dirty="0"/>
              <a:t>Voi _______</a:t>
            </a:r>
            <a:endParaRPr kumimoji="1" lang="en-US" altLang="ja-JP" sz="4000" b="1" dirty="0">
              <a:solidFill>
                <a:srgbClr val="FF0000"/>
              </a:solidFill>
            </a:endParaRPr>
          </a:p>
          <a:p>
            <a:pPr marL="0" indent="0">
              <a:buNone/>
            </a:pPr>
            <a:r>
              <a:rPr lang="en-US" altLang="ja-JP" sz="4000" b="1" dirty="0"/>
              <a:t>Loro </a:t>
            </a:r>
            <a:r>
              <a:rPr kumimoji="1" lang="en-US" altLang="ja-JP" sz="4000" b="1" dirty="0"/>
              <a:t>_______</a:t>
            </a:r>
            <a:endParaRPr kumimoji="1" lang="en-US" altLang="ja-JP" sz="4000" b="1" dirty="0">
              <a:solidFill>
                <a:srgbClr val="FF0000"/>
              </a:solidFill>
            </a:endParaRPr>
          </a:p>
          <a:p>
            <a:pPr marL="0" indent="0">
              <a:buNone/>
            </a:pPr>
            <a:endParaRPr lang="en-US" altLang="ja-JP" sz="4000" b="1" dirty="0">
              <a:solidFill>
                <a:srgbClr val="FF0000"/>
              </a:solidFill>
            </a:endParaRPr>
          </a:p>
        </p:txBody>
      </p:sp>
      <p:sp>
        <p:nvSpPr>
          <p:cNvPr id="4" name="コンテンツ プレースホルダー 2">
            <a:extLst>
              <a:ext uri="{FF2B5EF4-FFF2-40B4-BE49-F238E27FC236}">
                <a16:creationId xmlns:a16="http://schemas.microsoft.com/office/drawing/2014/main" id="{BA2285AE-A83C-EFB0-2A0E-960457DCC36B}"/>
              </a:ext>
            </a:extLst>
          </p:cNvPr>
          <p:cNvSpPr txBox="1">
            <a:spLocks/>
          </p:cNvSpPr>
          <p:nvPr/>
        </p:nvSpPr>
        <p:spPr>
          <a:xfrm>
            <a:off x="2140203" y="1825625"/>
            <a:ext cx="3660228"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4000" b="1" dirty="0" err="1"/>
              <a:t>st</a:t>
            </a:r>
            <a:r>
              <a:rPr lang="en-US" altLang="ja-JP" sz="4000" b="1" dirty="0" err="1">
                <a:solidFill>
                  <a:srgbClr val="FF0000"/>
                </a:solidFill>
              </a:rPr>
              <a:t>o</a:t>
            </a:r>
            <a:endParaRPr lang="en-US" altLang="ja-JP" sz="4000" b="1" dirty="0">
              <a:solidFill>
                <a:srgbClr val="FF0000"/>
              </a:solidFill>
            </a:endParaRPr>
          </a:p>
          <a:p>
            <a:pPr marL="0" indent="0">
              <a:buFont typeface="Arial" panose="020B0604020202020204" pitchFamily="34" charset="0"/>
              <a:buNone/>
            </a:pPr>
            <a:r>
              <a:rPr lang="en-US" altLang="ja-JP" sz="4000" b="1" dirty="0" err="1"/>
              <a:t>st</a:t>
            </a:r>
            <a:r>
              <a:rPr lang="en-US" altLang="ja-JP" sz="4000" b="1" dirty="0" err="1">
                <a:solidFill>
                  <a:srgbClr val="00B0F0"/>
                </a:solidFill>
              </a:rPr>
              <a:t>a</a:t>
            </a:r>
            <a:r>
              <a:rPr lang="en-US" altLang="ja-JP" sz="4000" b="1" dirty="0" err="1">
                <a:solidFill>
                  <a:srgbClr val="FF0000"/>
                </a:solidFill>
              </a:rPr>
              <a:t>i</a:t>
            </a:r>
            <a:endParaRPr lang="en-US" altLang="ja-JP" sz="4000" b="1" dirty="0">
              <a:solidFill>
                <a:srgbClr val="FF0000"/>
              </a:solidFill>
            </a:endParaRPr>
          </a:p>
          <a:p>
            <a:pPr marL="0" indent="0">
              <a:buFont typeface="Arial" panose="020B0604020202020204" pitchFamily="34" charset="0"/>
              <a:buNone/>
            </a:pPr>
            <a:r>
              <a:rPr lang="en-US" altLang="ja-JP" sz="4000" b="1" dirty="0" err="1"/>
              <a:t>st</a:t>
            </a:r>
            <a:r>
              <a:rPr lang="en-US" altLang="ja-JP" sz="4000" b="1" dirty="0" err="1">
                <a:solidFill>
                  <a:srgbClr val="FF0000"/>
                </a:solidFill>
              </a:rPr>
              <a:t>a</a:t>
            </a:r>
            <a:endParaRPr lang="en-US" altLang="ja-JP" sz="4000" b="1" dirty="0">
              <a:solidFill>
                <a:srgbClr val="FF0000"/>
              </a:solidFill>
            </a:endParaRPr>
          </a:p>
          <a:p>
            <a:pPr marL="0" indent="0">
              <a:buFont typeface="Arial" panose="020B0604020202020204" pitchFamily="34" charset="0"/>
              <a:buNone/>
            </a:pPr>
            <a:r>
              <a:rPr lang="en-US" altLang="ja-JP" sz="4000" b="1" dirty="0" err="1"/>
              <a:t>st</a:t>
            </a:r>
            <a:r>
              <a:rPr lang="en-US" altLang="ja-JP" sz="4000" b="1" dirty="0" err="1">
                <a:solidFill>
                  <a:srgbClr val="FF0000"/>
                </a:solidFill>
              </a:rPr>
              <a:t>a</a:t>
            </a:r>
            <a:endParaRPr lang="en-US" altLang="ja-JP" sz="4000" b="1" dirty="0">
              <a:solidFill>
                <a:srgbClr val="FF0000"/>
              </a:solidFill>
            </a:endParaRPr>
          </a:p>
          <a:p>
            <a:pPr marL="0" indent="0">
              <a:buFont typeface="Arial" panose="020B0604020202020204" pitchFamily="34" charset="0"/>
              <a:buNone/>
            </a:pPr>
            <a:r>
              <a:rPr lang="en-US" altLang="ja-JP" sz="4000" b="1" dirty="0" err="1"/>
              <a:t>st</a:t>
            </a:r>
            <a:r>
              <a:rPr lang="en-US" altLang="ja-JP" sz="4000" b="1" dirty="0" err="1">
                <a:solidFill>
                  <a:srgbClr val="FF0000"/>
                </a:solidFill>
              </a:rPr>
              <a:t>iamo</a:t>
            </a:r>
            <a:endParaRPr lang="en-US" altLang="ja-JP" sz="4000" b="1" dirty="0">
              <a:solidFill>
                <a:srgbClr val="FF0000"/>
              </a:solidFill>
            </a:endParaRPr>
          </a:p>
          <a:p>
            <a:pPr marL="0" indent="0">
              <a:buFont typeface="Arial" panose="020B0604020202020204" pitchFamily="34" charset="0"/>
              <a:buNone/>
            </a:pPr>
            <a:r>
              <a:rPr lang="en-US" altLang="ja-JP" sz="4000" b="1" dirty="0"/>
              <a:t>st</a:t>
            </a:r>
            <a:r>
              <a:rPr lang="en-US" altLang="ja-JP" sz="4000" b="1" dirty="0">
                <a:solidFill>
                  <a:srgbClr val="FF0000"/>
                </a:solidFill>
              </a:rPr>
              <a:t>ate</a:t>
            </a:r>
          </a:p>
          <a:p>
            <a:pPr marL="0" indent="0">
              <a:buFont typeface="Arial" panose="020B0604020202020204" pitchFamily="34" charset="0"/>
              <a:buNone/>
            </a:pPr>
            <a:r>
              <a:rPr lang="en-US" altLang="ja-JP" sz="4000" b="1" dirty="0" err="1"/>
              <a:t>st</a:t>
            </a:r>
            <a:r>
              <a:rPr lang="en-US" altLang="ja-JP" sz="4000" b="1" dirty="0" err="1">
                <a:solidFill>
                  <a:srgbClr val="FF0000"/>
                </a:solidFill>
              </a:rPr>
              <a:t>a</a:t>
            </a:r>
            <a:r>
              <a:rPr lang="en-US" altLang="ja-JP" sz="4000" b="1" dirty="0" err="1">
                <a:solidFill>
                  <a:srgbClr val="00B0F0"/>
                </a:solidFill>
              </a:rPr>
              <a:t>n</a:t>
            </a:r>
            <a:r>
              <a:rPr lang="en-US" altLang="ja-JP" sz="4000" b="1" dirty="0" err="1">
                <a:solidFill>
                  <a:srgbClr val="FF0000"/>
                </a:solidFill>
              </a:rPr>
              <a:t>no</a:t>
            </a:r>
            <a:endParaRPr lang="en-US" altLang="ja-JP" sz="4000" b="1" dirty="0">
              <a:solidFill>
                <a:srgbClr val="FF0000"/>
              </a:solidFill>
            </a:endParaRPr>
          </a:p>
          <a:p>
            <a:pPr marL="0" indent="0">
              <a:buFont typeface="Arial" panose="020B0604020202020204" pitchFamily="34" charset="0"/>
              <a:buNone/>
            </a:pPr>
            <a:endParaRPr lang="en-US" altLang="ja-JP" sz="4000" b="1" dirty="0">
              <a:solidFill>
                <a:srgbClr val="FF0000"/>
              </a:solidFill>
            </a:endParaRPr>
          </a:p>
        </p:txBody>
      </p:sp>
    </p:spTree>
    <p:extLst>
      <p:ext uri="{BB962C8B-B14F-4D97-AF65-F5344CB8AC3E}">
        <p14:creationId xmlns:p14="http://schemas.microsoft.com/office/powerpoint/2010/main" val="4819184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017FBD-C116-419A-54D3-25F05AD7CEF6}"/>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70381871-F889-69BA-682E-6A4A691BE96D}"/>
              </a:ext>
            </a:extLst>
          </p:cNvPr>
          <p:cNvSpPr>
            <a:spLocks noGrp="1"/>
          </p:cNvSpPr>
          <p:nvPr>
            <p:ph type="title"/>
          </p:nvPr>
        </p:nvSpPr>
        <p:spPr>
          <a:xfrm>
            <a:off x="838200" y="365125"/>
            <a:ext cx="11353800" cy="1325563"/>
          </a:xfrm>
        </p:spPr>
        <p:txBody>
          <a:bodyPr>
            <a:normAutofit/>
          </a:bodyPr>
          <a:lstStyle/>
          <a:p>
            <a:r>
              <a:rPr lang="en-US" altLang="ja-JP" b="1" dirty="0" err="1"/>
              <a:t>Lezione</a:t>
            </a:r>
            <a:r>
              <a:rPr lang="en-US" altLang="ja-JP" b="1" dirty="0"/>
              <a:t> 2</a:t>
            </a:r>
            <a:r>
              <a:rPr lang="it-IT" altLang="ja-JP" b="1" dirty="0"/>
              <a:t>3</a:t>
            </a:r>
            <a:r>
              <a:rPr lang="en-US" altLang="ja-JP" b="1" dirty="0"/>
              <a:t>: </a:t>
            </a:r>
            <a:r>
              <a:rPr lang="it-IT" altLang="ja-JP" b="1" dirty="0"/>
              <a:t>verbi servili </a:t>
            </a:r>
            <a:r>
              <a:rPr lang="ja-JP" altLang="it-IT" b="1" dirty="0"/>
              <a:t>補助動詞</a:t>
            </a:r>
            <a:endParaRPr kumimoji="1" lang="ja-JP" altLang="en-US" b="1" dirty="0"/>
          </a:p>
        </p:txBody>
      </p:sp>
      <p:sp>
        <p:nvSpPr>
          <p:cNvPr id="3" name="コンテンツ プレースホルダー 2">
            <a:extLst>
              <a:ext uri="{FF2B5EF4-FFF2-40B4-BE49-F238E27FC236}">
                <a16:creationId xmlns:a16="http://schemas.microsoft.com/office/drawing/2014/main" id="{65390797-6CFF-9FA1-5DC1-85F31A5E16EE}"/>
              </a:ext>
            </a:extLst>
          </p:cNvPr>
          <p:cNvSpPr>
            <a:spLocks noGrp="1"/>
          </p:cNvSpPr>
          <p:nvPr>
            <p:ph idx="1"/>
          </p:nvPr>
        </p:nvSpPr>
        <p:spPr>
          <a:xfrm>
            <a:off x="838200" y="1570383"/>
            <a:ext cx="10515600" cy="5267739"/>
          </a:xfrm>
        </p:spPr>
        <p:txBody>
          <a:bodyPr>
            <a:noAutofit/>
          </a:bodyPr>
          <a:lstStyle/>
          <a:p>
            <a:pPr marL="0" indent="0">
              <a:buNone/>
            </a:pPr>
            <a:r>
              <a:rPr kumimoji="1" lang="it-IT" altLang="ja-JP" sz="4000" b="1" dirty="0"/>
              <a:t>Dovere</a:t>
            </a:r>
            <a:r>
              <a:rPr kumimoji="1" lang="en-US" altLang="ja-JP" sz="4000" b="1" dirty="0"/>
              <a:t>: </a:t>
            </a:r>
            <a:r>
              <a:rPr kumimoji="1" lang="ja-JP" altLang="it-IT" sz="4000" b="1" dirty="0"/>
              <a:t>義務</a:t>
            </a:r>
            <a:r>
              <a:rPr kumimoji="1" lang="ja-JP" altLang="it-IT" sz="4000" dirty="0"/>
              <a:t>（～すべきである、～しなければならない）</a:t>
            </a:r>
            <a:r>
              <a:rPr kumimoji="1" lang="ja-JP" altLang="it-IT" sz="4000" b="1" dirty="0"/>
              <a:t>必然性</a:t>
            </a:r>
            <a:r>
              <a:rPr kumimoji="1" lang="ja-JP" altLang="it-IT" sz="4000" dirty="0"/>
              <a:t>（～せざるを得ない）</a:t>
            </a:r>
            <a:r>
              <a:rPr kumimoji="1" lang="ja-JP" altLang="it-IT" sz="4000" b="1" dirty="0"/>
              <a:t>強い可能</a:t>
            </a:r>
            <a:r>
              <a:rPr kumimoji="1" lang="ja-JP" altLang="it-IT" sz="4000" dirty="0"/>
              <a:t>（～のはずである）</a:t>
            </a:r>
            <a:endParaRPr kumimoji="1" lang="it-IT" altLang="ja-JP" sz="4000" dirty="0"/>
          </a:p>
          <a:p>
            <a:pPr marL="0" indent="0">
              <a:buNone/>
            </a:pPr>
            <a:endParaRPr kumimoji="1" lang="it-IT" altLang="ja-JP" sz="4000" dirty="0"/>
          </a:p>
          <a:p>
            <a:pPr marL="0" indent="0">
              <a:buNone/>
            </a:pPr>
            <a:r>
              <a:rPr lang="it-IT" altLang="ja-JP" sz="4000" dirty="0"/>
              <a:t>Devo andare subito.</a:t>
            </a:r>
          </a:p>
          <a:p>
            <a:pPr marL="0" indent="0">
              <a:buNone/>
            </a:pPr>
            <a:r>
              <a:rPr lang="it-IT" altLang="ja-JP" sz="4000" dirty="0"/>
              <a:t>Gli uomini devono morire.</a:t>
            </a:r>
          </a:p>
          <a:p>
            <a:pPr marL="0" indent="0">
              <a:buNone/>
            </a:pPr>
            <a:r>
              <a:rPr lang="it-IT" altLang="ja-JP" sz="4000" dirty="0"/>
              <a:t>Deve essere Maria.</a:t>
            </a:r>
          </a:p>
          <a:p>
            <a:pPr marL="0" indent="0">
              <a:buNone/>
            </a:pPr>
            <a:endParaRPr lang="it-IT" altLang="ja-JP" sz="4000" dirty="0"/>
          </a:p>
          <a:p>
            <a:pPr marL="0" indent="0">
              <a:buNone/>
            </a:pPr>
            <a:endParaRPr kumimoji="1" lang="en-US" altLang="ja-JP" sz="4000" dirty="0"/>
          </a:p>
          <a:p>
            <a:pPr marL="0" indent="0">
              <a:buNone/>
            </a:pPr>
            <a:endParaRPr kumimoji="1" lang="en-US" altLang="ja-JP" sz="4000" b="1" dirty="0"/>
          </a:p>
        </p:txBody>
      </p:sp>
    </p:spTree>
    <p:extLst>
      <p:ext uri="{BB962C8B-B14F-4D97-AF65-F5344CB8AC3E}">
        <p14:creationId xmlns:p14="http://schemas.microsoft.com/office/powerpoint/2010/main" val="42032956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4D0727-A0E0-D54C-13E7-90B82FAD84E0}"/>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7A1D3CDD-8B94-C7D4-A057-2F6546EE9A63}"/>
              </a:ext>
            </a:extLst>
          </p:cNvPr>
          <p:cNvSpPr>
            <a:spLocks noGrp="1"/>
          </p:cNvSpPr>
          <p:nvPr>
            <p:ph type="title"/>
          </p:nvPr>
        </p:nvSpPr>
        <p:spPr>
          <a:xfrm>
            <a:off x="838200" y="365125"/>
            <a:ext cx="11353800" cy="1325563"/>
          </a:xfrm>
        </p:spPr>
        <p:txBody>
          <a:bodyPr>
            <a:normAutofit/>
          </a:bodyPr>
          <a:lstStyle/>
          <a:p>
            <a:r>
              <a:rPr lang="en-US" altLang="ja-JP" b="1" dirty="0" err="1"/>
              <a:t>Lezione</a:t>
            </a:r>
            <a:r>
              <a:rPr lang="en-US" altLang="ja-JP" b="1" dirty="0"/>
              <a:t> 2</a:t>
            </a:r>
            <a:r>
              <a:rPr lang="it-IT" altLang="ja-JP" b="1" dirty="0"/>
              <a:t>3</a:t>
            </a:r>
            <a:r>
              <a:rPr lang="en-US" altLang="ja-JP" b="1" dirty="0"/>
              <a:t>: </a:t>
            </a:r>
            <a:r>
              <a:rPr lang="it-IT" altLang="ja-JP" b="1" dirty="0"/>
              <a:t>verbi servili </a:t>
            </a:r>
            <a:r>
              <a:rPr lang="ja-JP" altLang="it-IT" b="1" dirty="0"/>
              <a:t>補助動詞</a:t>
            </a:r>
            <a:endParaRPr kumimoji="1" lang="ja-JP" altLang="en-US" b="1" dirty="0"/>
          </a:p>
        </p:txBody>
      </p:sp>
      <p:sp>
        <p:nvSpPr>
          <p:cNvPr id="3" name="コンテンツ プレースホルダー 2">
            <a:extLst>
              <a:ext uri="{FF2B5EF4-FFF2-40B4-BE49-F238E27FC236}">
                <a16:creationId xmlns:a16="http://schemas.microsoft.com/office/drawing/2014/main" id="{8BA9CB40-9C86-33F4-6417-BA6E82DB43FF}"/>
              </a:ext>
            </a:extLst>
          </p:cNvPr>
          <p:cNvSpPr>
            <a:spLocks noGrp="1"/>
          </p:cNvSpPr>
          <p:nvPr>
            <p:ph idx="1"/>
          </p:nvPr>
        </p:nvSpPr>
        <p:spPr>
          <a:xfrm>
            <a:off x="838200" y="1570383"/>
            <a:ext cx="10515600" cy="5267739"/>
          </a:xfrm>
        </p:spPr>
        <p:txBody>
          <a:bodyPr>
            <a:noAutofit/>
          </a:bodyPr>
          <a:lstStyle/>
          <a:p>
            <a:pPr marL="0" indent="0">
              <a:buNone/>
            </a:pPr>
            <a:r>
              <a:rPr kumimoji="1" lang="it-IT" altLang="ja-JP" sz="4000" b="1" dirty="0"/>
              <a:t>Potere</a:t>
            </a:r>
            <a:r>
              <a:rPr kumimoji="1" lang="en-US" altLang="ja-JP" sz="4000" b="1" dirty="0"/>
              <a:t>: </a:t>
            </a:r>
            <a:r>
              <a:rPr kumimoji="1" lang="ja-JP" altLang="it-IT" sz="4000" b="1" dirty="0"/>
              <a:t>可能</a:t>
            </a:r>
            <a:r>
              <a:rPr kumimoji="1" lang="ja-JP" altLang="it-IT" sz="4000" dirty="0"/>
              <a:t>（～できる）</a:t>
            </a:r>
            <a:r>
              <a:rPr kumimoji="1" lang="ja-JP" altLang="it-IT" sz="4000" b="1" dirty="0"/>
              <a:t>許可・権利</a:t>
            </a:r>
            <a:r>
              <a:rPr kumimoji="1" lang="ja-JP" altLang="it-IT" sz="4000" dirty="0"/>
              <a:t>（～してもいい）</a:t>
            </a:r>
            <a:r>
              <a:rPr kumimoji="1" lang="ja-JP" altLang="it-IT" sz="4000" b="1" dirty="0"/>
              <a:t>可能性</a:t>
            </a:r>
            <a:r>
              <a:rPr kumimoji="1" lang="ja-JP" altLang="it-IT" sz="4000" dirty="0"/>
              <a:t>（～かもしれない）</a:t>
            </a:r>
            <a:endParaRPr kumimoji="1" lang="it-IT" altLang="ja-JP" sz="4000" dirty="0"/>
          </a:p>
          <a:p>
            <a:pPr marL="0" indent="0">
              <a:buNone/>
            </a:pPr>
            <a:endParaRPr kumimoji="1" lang="it-IT" altLang="ja-JP" sz="4000" dirty="0"/>
          </a:p>
          <a:p>
            <a:pPr marL="0" indent="0">
              <a:buNone/>
            </a:pPr>
            <a:r>
              <a:rPr lang="it-IT" altLang="ja-JP" sz="4000" dirty="0"/>
              <a:t>Non possiamo più sopportare questa situazione.</a:t>
            </a:r>
          </a:p>
          <a:p>
            <a:pPr marL="0" indent="0">
              <a:buNone/>
            </a:pPr>
            <a:r>
              <a:rPr lang="it-IT" altLang="ja-JP" sz="4000" dirty="0"/>
              <a:t>Posso entrare? – Sì, prego.</a:t>
            </a:r>
          </a:p>
          <a:p>
            <a:pPr marL="0" indent="0">
              <a:buNone/>
            </a:pPr>
            <a:r>
              <a:rPr lang="it-IT" altLang="ja-JP" sz="4000" dirty="0"/>
              <a:t>Può essere una buona idea.</a:t>
            </a:r>
          </a:p>
          <a:p>
            <a:pPr marL="0" indent="0">
              <a:buNone/>
            </a:pPr>
            <a:endParaRPr lang="it-IT" altLang="ja-JP" sz="4000" dirty="0"/>
          </a:p>
          <a:p>
            <a:pPr marL="0" indent="0">
              <a:buNone/>
            </a:pPr>
            <a:endParaRPr kumimoji="1" lang="en-US" altLang="ja-JP" sz="4000" dirty="0"/>
          </a:p>
          <a:p>
            <a:pPr marL="0" indent="0">
              <a:buNone/>
            </a:pPr>
            <a:endParaRPr kumimoji="1" lang="en-US" altLang="ja-JP" sz="4000" b="1" dirty="0"/>
          </a:p>
        </p:txBody>
      </p:sp>
    </p:spTree>
    <p:extLst>
      <p:ext uri="{BB962C8B-B14F-4D97-AF65-F5344CB8AC3E}">
        <p14:creationId xmlns:p14="http://schemas.microsoft.com/office/powerpoint/2010/main" val="382595666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3CB87A-5D98-F357-DD3C-60B3EB915530}"/>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2F4234A8-B13A-DFE9-A8CA-DBFAB4151AD0}"/>
              </a:ext>
            </a:extLst>
          </p:cNvPr>
          <p:cNvSpPr>
            <a:spLocks noGrp="1"/>
          </p:cNvSpPr>
          <p:nvPr>
            <p:ph type="title"/>
          </p:nvPr>
        </p:nvSpPr>
        <p:spPr>
          <a:xfrm>
            <a:off x="838200" y="365125"/>
            <a:ext cx="11353800" cy="1325563"/>
          </a:xfrm>
        </p:spPr>
        <p:txBody>
          <a:bodyPr>
            <a:normAutofit/>
          </a:bodyPr>
          <a:lstStyle/>
          <a:p>
            <a:r>
              <a:rPr lang="en-US" altLang="ja-JP" b="1" dirty="0" err="1"/>
              <a:t>Lezione</a:t>
            </a:r>
            <a:r>
              <a:rPr lang="en-US" altLang="ja-JP" b="1" dirty="0"/>
              <a:t> 2</a:t>
            </a:r>
            <a:r>
              <a:rPr lang="it-IT" altLang="ja-JP" b="1" dirty="0"/>
              <a:t>3</a:t>
            </a:r>
            <a:r>
              <a:rPr lang="en-US" altLang="ja-JP" b="1" dirty="0"/>
              <a:t>: </a:t>
            </a:r>
            <a:r>
              <a:rPr lang="it-IT" altLang="ja-JP" b="1" dirty="0"/>
              <a:t>verbi servili </a:t>
            </a:r>
            <a:r>
              <a:rPr lang="ja-JP" altLang="it-IT" b="1" dirty="0"/>
              <a:t>補助動詞</a:t>
            </a:r>
            <a:endParaRPr kumimoji="1" lang="ja-JP" altLang="en-US" b="1" dirty="0"/>
          </a:p>
        </p:txBody>
      </p:sp>
      <p:sp>
        <p:nvSpPr>
          <p:cNvPr id="3" name="コンテンツ プレースホルダー 2">
            <a:extLst>
              <a:ext uri="{FF2B5EF4-FFF2-40B4-BE49-F238E27FC236}">
                <a16:creationId xmlns:a16="http://schemas.microsoft.com/office/drawing/2014/main" id="{74B99182-ACFD-6A95-D14A-31E9D38C1EE8}"/>
              </a:ext>
            </a:extLst>
          </p:cNvPr>
          <p:cNvSpPr>
            <a:spLocks noGrp="1"/>
          </p:cNvSpPr>
          <p:nvPr>
            <p:ph idx="1"/>
          </p:nvPr>
        </p:nvSpPr>
        <p:spPr>
          <a:xfrm>
            <a:off x="838200" y="1570383"/>
            <a:ext cx="10515600" cy="5267739"/>
          </a:xfrm>
        </p:spPr>
        <p:txBody>
          <a:bodyPr>
            <a:noAutofit/>
          </a:bodyPr>
          <a:lstStyle/>
          <a:p>
            <a:pPr marL="0" indent="0">
              <a:buNone/>
            </a:pPr>
            <a:r>
              <a:rPr kumimoji="1" lang="it-IT" altLang="ja-JP" sz="4000" b="1" dirty="0"/>
              <a:t>Sapere</a:t>
            </a:r>
            <a:r>
              <a:rPr kumimoji="1" lang="en-US" altLang="ja-JP" sz="4000" b="1" dirty="0"/>
              <a:t>: </a:t>
            </a:r>
            <a:r>
              <a:rPr kumimoji="1" lang="ja-JP" altLang="it-IT" sz="4000" dirty="0"/>
              <a:t>（～</a:t>
            </a:r>
            <a:r>
              <a:rPr lang="ja-JP" altLang="it-IT" sz="4000" dirty="0"/>
              <a:t>を知る、知っている</a:t>
            </a:r>
            <a:r>
              <a:rPr kumimoji="1" lang="ja-JP" altLang="it-IT" sz="4000" dirty="0"/>
              <a:t>）</a:t>
            </a:r>
            <a:r>
              <a:rPr kumimoji="1" lang="ja-JP" altLang="it-IT" sz="4000" b="1" dirty="0"/>
              <a:t>・能力可能</a:t>
            </a:r>
            <a:r>
              <a:rPr kumimoji="1" lang="ja-JP" altLang="it-IT" sz="4000" dirty="0"/>
              <a:t>（～するすべを知っている）</a:t>
            </a:r>
            <a:endParaRPr kumimoji="1" lang="it-IT" altLang="ja-JP" sz="4000" dirty="0"/>
          </a:p>
          <a:p>
            <a:pPr marL="0" indent="0">
              <a:buNone/>
            </a:pPr>
            <a:endParaRPr kumimoji="1" lang="it-IT" altLang="ja-JP" sz="4000" dirty="0"/>
          </a:p>
          <a:p>
            <a:pPr marL="0" indent="0">
              <a:buNone/>
            </a:pPr>
            <a:r>
              <a:rPr lang="it-IT" altLang="ja-JP" sz="4000" dirty="0"/>
              <a:t>Lui sa la strada.</a:t>
            </a:r>
            <a:r>
              <a:rPr lang="ja-JP" altLang="it-IT" sz="4000" dirty="0"/>
              <a:t>彼は道を知っている。</a:t>
            </a:r>
            <a:endParaRPr lang="it-IT" altLang="ja-JP" sz="4000" dirty="0"/>
          </a:p>
          <a:p>
            <a:pPr marL="0" indent="0">
              <a:buNone/>
            </a:pPr>
            <a:endParaRPr lang="it-IT" altLang="ja-JP" sz="4000" dirty="0"/>
          </a:p>
          <a:p>
            <a:pPr marL="0" indent="0">
              <a:buNone/>
            </a:pPr>
            <a:r>
              <a:rPr lang="it-IT" altLang="ja-JP" sz="4000" dirty="0"/>
              <a:t>Sai guidare la macchina? (</a:t>
            </a:r>
            <a:r>
              <a:rPr lang="ja-JP" altLang="it-IT" sz="4000" dirty="0"/>
              <a:t>能力可能</a:t>
            </a:r>
            <a:r>
              <a:rPr lang="it-IT" altLang="ja-JP" sz="4000" dirty="0"/>
              <a:t>)</a:t>
            </a:r>
          </a:p>
          <a:p>
            <a:pPr marL="0" indent="0">
              <a:buNone/>
            </a:pPr>
            <a:r>
              <a:rPr lang="it-IT" altLang="ja-JP" sz="4000" b="1" dirty="0"/>
              <a:t>VS</a:t>
            </a:r>
          </a:p>
          <a:p>
            <a:pPr marL="0" indent="0">
              <a:buNone/>
            </a:pPr>
            <a:r>
              <a:rPr lang="it-IT" altLang="ja-JP" sz="4000" dirty="0"/>
              <a:t>Puoi guidare tu? (</a:t>
            </a:r>
            <a:r>
              <a:rPr lang="ja-JP" altLang="it-IT" sz="4000" dirty="0"/>
              <a:t>状況可能</a:t>
            </a:r>
            <a:r>
              <a:rPr lang="it-IT" altLang="ja-JP" sz="4000" dirty="0"/>
              <a:t>)</a:t>
            </a:r>
          </a:p>
          <a:p>
            <a:pPr marL="0" indent="0">
              <a:buNone/>
            </a:pPr>
            <a:endParaRPr lang="it-IT" altLang="ja-JP" sz="4000" dirty="0"/>
          </a:p>
          <a:p>
            <a:pPr marL="0" indent="0">
              <a:buNone/>
            </a:pPr>
            <a:endParaRPr kumimoji="1" lang="en-US" altLang="ja-JP" sz="4000" dirty="0"/>
          </a:p>
          <a:p>
            <a:pPr marL="0" indent="0">
              <a:buNone/>
            </a:pPr>
            <a:endParaRPr kumimoji="1" lang="en-US" altLang="ja-JP" sz="4000" b="1" dirty="0"/>
          </a:p>
        </p:txBody>
      </p:sp>
    </p:spTree>
    <p:extLst>
      <p:ext uri="{BB962C8B-B14F-4D97-AF65-F5344CB8AC3E}">
        <p14:creationId xmlns:p14="http://schemas.microsoft.com/office/powerpoint/2010/main" val="209716085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314EA0-1B12-5011-9E14-2273B0F56CD4}"/>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1A317B72-6C44-6035-B570-B8950BB97E83}"/>
              </a:ext>
            </a:extLst>
          </p:cNvPr>
          <p:cNvSpPr>
            <a:spLocks noGrp="1"/>
          </p:cNvSpPr>
          <p:nvPr>
            <p:ph type="title"/>
          </p:nvPr>
        </p:nvSpPr>
        <p:spPr>
          <a:xfrm>
            <a:off x="838200" y="365125"/>
            <a:ext cx="11353800" cy="1325563"/>
          </a:xfrm>
        </p:spPr>
        <p:txBody>
          <a:bodyPr>
            <a:normAutofit/>
          </a:bodyPr>
          <a:lstStyle/>
          <a:p>
            <a:r>
              <a:rPr lang="en-US" altLang="ja-JP" b="1" dirty="0" err="1"/>
              <a:t>Lezione</a:t>
            </a:r>
            <a:r>
              <a:rPr lang="en-US" altLang="ja-JP" b="1" dirty="0"/>
              <a:t> 2</a:t>
            </a:r>
            <a:r>
              <a:rPr lang="it-IT" altLang="ja-JP" b="1" dirty="0"/>
              <a:t>3</a:t>
            </a:r>
            <a:r>
              <a:rPr lang="en-US" altLang="ja-JP" b="1" dirty="0"/>
              <a:t>: </a:t>
            </a:r>
            <a:r>
              <a:rPr lang="it-IT" altLang="ja-JP" b="1" dirty="0"/>
              <a:t>verbi servili </a:t>
            </a:r>
            <a:r>
              <a:rPr lang="ja-JP" altLang="it-IT" b="1" dirty="0"/>
              <a:t>補助動詞</a:t>
            </a:r>
            <a:endParaRPr kumimoji="1" lang="ja-JP" altLang="en-US" b="1" dirty="0"/>
          </a:p>
        </p:txBody>
      </p:sp>
      <p:sp>
        <p:nvSpPr>
          <p:cNvPr id="3" name="コンテンツ プレースホルダー 2">
            <a:extLst>
              <a:ext uri="{FF2B5EF4-FFF2-40B4-BE49-F238E27FC236}">
                <a16:creationId xmlns:a16="http://schemas.microsoft.com/office/drawing/2014/main" id="{08B4847E-B623-2E88-21E3-EDA6F819630B}"/>
              </a:ext>
            </a:extLst>
          </p:cNvPr>
          <p:cNvSpPr>
            <a:spLocks noGrp="1"/>
          </p:cNvSpPr>
          <p:nvPr>
            <p:ph idx="1"/>
          </p:nvPr>
        </p:nvSpPr>
        <p:spPr>
          <a:xfrm>
            <a:off x="838200" y="1570383"/>
            <a:ext cx="10515600" cy="5267739"/>
          </a:xfrm>
        </p:spPr>
        <p:txBody>
          <a:bodyPr>
            <a:noAutofit/>
          </a:bodyPr>
          <a:lstStyle/>
          <a:p>
            <a:pPr marL="0" indent="0">
              <a:buNone/>
            </a:pPr>
            <a:r>
              <a:rPr kumimoji="1" lang="it-IT" altLang="ja-JP" sz="4000" b="1" dirty="0"/>
              <a:t>Volere</a:t>
            </a:r>
            <a:r>
              <a:rPr kumimoji="1" lang="en-US" altLang="ja-JP" sz="4000" b="1" dirty="0"/>
              <a:t>: </a:t>
            </a:r>
            <a:r>
              <a:rPr kumimoji="1" lang="ja-JP" altLang="it-IT" sz="4000" b="1" dirty="0"/>
              <a:t>意欲</a:t>
            </a:r>
            <a:r>
              <a:rPr kumimoji="1" lang="ja-JP" altLang="it-IT" sz="4000" dirty="0"/>
              <a:t>（</a:t>
            </a:r>
            <a:r>
              <a:rPr kumimoji="1" lang="it-IT" altLang="ja-JP" sz="4000" dirty="0"/>
              <a:t>N</a:t>
            </a:r>
            <a:r>
              <a:rPr kumimoji="1" lang="ja-JP" altLang="it-IT" sz="4000" dirty="0"/>
              <a:t>がほしい）・</a:t>
            </a:r>
            <a:r>
              <a:rPr kumimoji="1" lang="ja-JP" altLang="it-IT" sz="4000" b="1" dirty="0"/>
              <a:t>意志</a:t>
            </a:r>
            <a:r>
              <a:rPr kumimoji="1" lang="ja-JP" altLang="it-IT" sz="4000" dirty="0"/>
              <a:t>（</a:t>
            </a:r>
            <a:r>
              <a:rPr kumimoji="1" lang="it-IT" altLang="ja-JP" sz="4000" dirty="0"/>
              <a:t>V</a:t>
            </a:r>
            <a:r>
              <a:rPr kumimoji="1" lang="ja-JP" altLang="it-IT" sz="4000" dirty="0"/>
              <a:t>したい）</a:t>
            </a:r>
            <a:endParaRPr kumimoji="1" lang="it-IT" altLang="ja-JP" sz="4000" dirty="0"/>
          </a:p>
          <a:p>
            <a:pPr marL="0" indent="0">
              <a:buNone/>
            </a:pPr>
            <a:r>
              <a:rPr lang="it-IT" altLang="ja-JP" sz="4000" dirty="0"/>
              <a:t>Vuole un consiglio. </a:t>
            </a:r>
            <a:r>
              <a:rPr lang="ja-JP" altLang="it-IT" sz="4000" dirty="0"/>
              <a:t>彼はアドバイスが欲しい</a:t>
            </a:r>
            <a:endParaRPr lang="it-IT" altLang="ja-JP" sz="4000" dirty="0"/>
          </a:p>
          <a:p>
            <a:pPr marL="0" indent="0">
              <a:buNone/>
            </a:pPr>
            <a:endParaRPr lang="it-IT" altLang="ja-JP" sz="4000" dirty="0"/>
          </a:p>
          <a:p>
            <a:pPr marL="0" indent="0">
              <a:buNone/>
            </a:pPr>
            <a:r>
              <a:rPr lang="it-IT" altLang="ja-JP" sz="4000" dirty="0"/>
              <a:t>Voglio comprare quest’orologio.</a:t>
            </a:r>
          </a:p>
          <a:p>
            <a:pPr marL="0" indent="0">
              <a:buNone/>
            </a:pPr>
            <a:r>
              <a:rPr lang="it-IT" altLang="ja-JP" sz="4000" dirty="0"/>
              <a:t>Vuoi mangiare gli spaghetti?</a:t>
            </a:r>
          </a:p>
          <a:p>
            <a:pPr marL="0" indent="0">
              <a:buNone/>
            </a:pPr>
            <a:endParaRPr lang="it-IT" altLang="ja-JP" sz="4000" dirty="0"/>
          </a:p>
          <a:p>
            <a:pPr marL="0" indent="0">
              <a:buNone/>
            </a:pPr>
            <a:endParaRPr kumimoji="1" lang="en-US" altLang="ja-JP" sz="4000" dirty="0"/>
          </a:p>
          <a:p>
            <a:pPr marL="0" indent="0">
              <a:buNone/>
            </a:pPr>
            <a:endParaRPr kumimoji="1" lang="en-US" altLang="ja-JP" sz="4000" b="1" dirty="0"/>
          </a:p>
        </p:txBody>
      </p:sp>
    </p:spTree>
    <p:extLst>
      <p:ext uri="{BB962C8B-B14F-4D97-AF65-F5344CB8AC3E}">
        <p14:creationId xmlns:p14="http://schemas.microsoft.com/office/powerpoint/2010/main" val="328448635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E57F83-0F3F-E858-3BF0-98F673FCF534}"/>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95F1B032-F5DD-1641-17C5-9A2D4DD4863E}"/>
              </a:ext>
            </a:extLst>
          </p:cNvPr>
          <p:cNvSpPr>
            <a:spLocks noGrp="1"/>
          </p:cNvSpPr>
          <p:nvPr>
            <p:ph type="title"/>
          </p:nvPr>
        </p:nvSpPr>
        <p:spPr/>
        <p:txBody>
          <a:bodyPr/>
          <a:lstStyle/>
          <a:p>
            <a:r>
              <a:rPr kumimoji="1" lang="en-US" altLang="ja-JP" b="1" dirty="0"/>
              <a:t>Terza </a:t>
            </a:r>
            <a:r>
              <a:rPr kumimoji="1" lang="en-US" altLang="ja-JP" b="1" dirty="0" err="1"/>
              <a:t>coniugazione</a:t>
            </a:r>
            <a:endParaRPr kumimoji="1" lang="ja-JP" altLang="en-US" b="1"/>
          </a:p>
        </p:txBody>
      </p:sp>
      <p:sp>
        <p:nvSpPr>
          <p:cNvPr id="3" name="コンテンツ プレースホルダー 2">
            <a:extLst>
              <a:ext uri="{FF2B5EF4-FFF2-40B4-BE49-F238E27FC236}">
                <a16:creationId xmlns:a16="http://schemas.microsoft.com/office/drawing/2014/main" id="{58A3821E-198F-376E-3B94-0635D0DD3DCF}"/>
              </a:ext>
            </a:extLst>
          </p:cNvPr>
          <p:cNvSpPr>
            <a:spLocks noGrp="1"/>
          </p:cNvSpPr>
          <p:nvPr>
            <p:ph idx="1"/>
          </p:nvPr>
        </p:nvSpPr>
        <p:spPr/>
        <p:txBody>
          <a:bodyPr/>
          <a:lstStyle/>
          <a:p>
            <a:r>
              <a:rPr kumimoji="1" lang="en-US" altLang="ja-JP" dirty="0"/>
              <a:t>-ire</a:t>
            </a:r>
          </a:p>
          <a:p>
            <a:r>
              <a:rPr lang="en-US" altLang="ja-JP" dirty="0"/>
              <a:t>A</a:t>
            </a:r>
            <a:r>
              <a:rPr lang="ja-JP" altLang="it-IT" dirty="0"/>
              <a:t>型</a:t>
            </a:r>
            <a:endParaRPr lang="it-IT" altLang="ja-JP" dirty="0"/>
          </a:p>
          <a:p>
            <a:r>
              <a:rPr kumimoji="1" lang="it-IT" altLang="ja-JP" dirty="0"/>
              <a:t>B</a:t>
            </a:r>
            <a:r>
              <a:rPr kumimoji="1" lang="ja-JP" altLang="it-IT" dirty="0"/>
              <a:t>型</a:t>
            </a:r>
            <a:endParaRPr kumimoji="1" lang="en-US" altLang="ja-JP" dirty="0"/>
          </a:p>
        </p:txBody>
      </p:sp>
    </p:spTree>
    <p:extLst>
      <p:ext uri="{BB962C8B-B14F-4D97-AF65-F5344CB8AC3E}">
        <p14:creationId xmlns:p14="http://schemas.microsoft.com/office/powerpoint/2010/main" val="413197346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D362D1-DAA6-C1E5-0439-E809E089B8ED}"/>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E28C2842-4FA8-B565-0752-975D7BAD99FB}"/>
              </a:ext>
            </a:extLst>
          </p:cNvPr>
          <p:cNvSpPr>
            <a:spLocks noGrp="1"/>
          </p:cNvSpPr>
          <p:nvPr>
            <p:ph type="title"/>
          </p:nvPr>
        </p:nvSpPr>
        <p:spPr/>
        <p:txBody>
          <a:bodyPr>
            <a:normAutofit/>
          </a:bodyPr>
          <a:lstStyle/>
          <a:p>
            <a:r>
              <a:rPr kumimoji="1" lang="en-US" altLang="ja-JP" b="1" dirty="0" err="1"/>
              <a:t>Lezione</a:t>
            </a:r>
            <a:r>
              <a:rPr kumimoji="1" lang="en-US" altLang="ja-JP" b="1" dirty="0"/>
              <a:t> </a:t>
            </a:r>
            <a:r>
              <a:rPr lang="en-US" altLang="ja-JP" b="1" dirty="0"/>
              <a:t>2</a:t>
            </a:r>
            <a:r>
              <a:rPr lang="it-IT" altLang="ja-JP" b="1" dirty="0"/>
              <a:t>4</a:t>
            </a:r>
            <a:r>
              <a:rPr kumimoji="1" lang="en-US" altLang="ja-JP" b="1" dirty="0"/>
              <a:t>: </a:t>
            </a:r>
            <a:r>
              <a:rPr kumimoji="1" lang="it-IT" altLang="ja-JP" b="1" dirty="0"/>
              <a:t>A</a:t>
            </a:r>
            <a:r>
              <a:rPr kumimoji="1" lang="ja-JP" altLang="it-IT" b="1" dirty="0"/>
              <a:t>型動詞</a:t>
            </a:r>
            <a:endParaRPr kumimoji="1" lang="ja-JP" altLang="en-US" b="1" dirty="0"/>
          </a:p>
        </p:txBody>
      </p:sp>
      <p:sp>
        <p:nvSpPr>
          <p:cNvPr id="3" name="コンテンツ プレースホルダー 2">
            <a:extLst>
              <a:ext uri="{FF2B5EF4-FFF2-40B4-BE49-F238E27FC236}">
                <a16:creationId xmlns:a16="http://schemas.microsoft.com/office/drawing/2014/main" id="{5C1DBB84-D428-96F2-16F3-AA4F81A82D09}"/>
              </a:ext>
            </a:extLst>
          </p:cNvPr>
          <p:cNvSpPr>
            <a:spLocks noGrp="1"/>
          </p:cNvSpPr>
          <p:nvPr>
            <p:ph idx="1"/>
          </p:nvPr>
        </p:nvSpPr>
        <p:spPr>
          <a:xfrm>
            <a:off x="838200" y="1825625"/>
            <a:ext cx="3660228" cy="4351338"/>
          </a:xfrm>
        </p:spPr>
        <p:txBody>
          <a:bodyPr>
            <a:noAutofit/>
          </a:bodyPr>
          <a:lstStyle/>
          <a:p>
            <a:pPr marL="0" indent="0">
              <a:buNone/>
            </a:pPr>
            <a:r>
              <a:rPr kumimoji="1" lang="en-US" altLang="ja-JP" sz="4000" b="1" dirty="0"/>
              <a:t>Io</a:t>
            </a:r>
            <a:endParaRPr kumimoji="1" lang="en-US" altLang="ja-JP" sz="4000" b="1" dirty="0">
              <a:solidFill>
                <a:srgbClr val="FF0000"/>
              </a:solidFill>
            </a:endParaRPr>
          </a:p>
          <a:p>
            <a:pPr marL="0" indent="0">
              <a:buNone/>
            </a:pPr>
            <a:r>
              <a:rPr lang="en-US" altLang="ja-JP" sz="4000" b="1" dirty="0"/>
              <a:t>Tu</a:t>
            </a:r>
            <a:endParaRPr lang="en-US" altLang="ja-JP" sz="4000" b="1" dirty="0">
              <a:solidFill>
                <a:srgbClr val="FF0000"/>
              </a:solidFill>
            </a:endParaRPr>
          </a:p>
          <a:p>
            <a:pPr marL="0" indent="0">
              <a:buNone/>
            </a:pPr>
            <a:r>
              <a:rPr kumimoji="1" lang="en-US" altLang="ja-JP" sz="4000" b="1" dirty="0"/>
              <a:t>Lui</a:t>
            </a:r>
            <a:endParaRPr lang="en-US" altLang="ja-JP" sz="4000" b="1" dirty="0">
              <a:solidFill>
                <a:srgbClr val="FF0000"/>
              </a:solidFill>
            </a:endParaRPr>
          </a:p>
          <a:p>
            <a:pPr marL="0" indent="0">
              <a:buNone/>
            </a:pPr>
            <a:r>
              <a:rPr lang="en-US" altLang="ja-JP" sz="4000" b="1" dirty="0"/>
              <a:t>Lei</a:t>
            </a:r>
            <a:endParaRPr kumimoji="1" lang="en-US" altLang="ja-JP" sz="4000" b="1" dirty="0">
              <a:solidFill>
                <a:srgbClr val="FF0000"/>
              </a:solidFill>
            </a:endParaRPr>
          </a:p>
          <a:p>
            <a:pPr marL="0" indent="0">
              <a:buNone/>
            </a:pPr>
            <a:r>
              <a:rPr lang="en-US" altLang="ja-JP" sz="4000" b="1" dirty="0"/>
              <a:t>Noi </a:t>
            </a:r>
          </a:p>
          <a:p>
            <a:pPr marL="0" indent="0">
              <a:buNone/>
            </a:pPr>
            <a:r>
              <a:rPr kumimoji="1" lang="en-US" altLang="ja-JP" sz="4000" b="1" dirty="0"/>
              <a:t>Voi</a:t>
            </a:r>
            <a:endParaRPr kumimoji="1" lang="en-US" altLang="ja-JP" sz="4000" b="1" dirty="0">
              <a:solidFill>
                <a:srgbClr val="FF0000"/>
              </a:solidFill>
            </a:endParaRPr>
          </a:p>
          <a:p>
            <a:pPr marL="0" indent="0">
              <a:buNone/>
            </a:pPr>
            <a:r>
              <a:rPr lang="en-US" altLang="ja-JP" sz="4000" b="1" dirty="0"/>
              <a:t>Loro</a:t>
            </a:r>
            <a:endParaRPr lang="en-US" altLang="ja-JP" sz="4000" b="1" dirty="0">
              <a:solidFill>
                <a:srgbClr val="FF0000"/>
              </a:solidFill>
            </a:endParaRPr>
          </a:p>
        </p:txBody>
      </p:sp>
      <p:sp>
        <p:nvSpPr>
          <p:cNvPr id="4" name="コンテンツ プレースホルダー 2">
            <a:extLst>
              <a:ext uri="{FF2B5EF4-FFF2-40B4-BE49-F238E27FC236}">
                <a16:creationId xmlns:a16="http://schemas.microsoft.com/office/drawing/2014/main" id="{3F4AB9EA-1986-DAB8-2A3E-674E52DFB34A}"/>
              </a:ext>
            </a:extLst>
          </p:cNvPr>
          <p:cNvSpPr txBox="1">
            <a:spLocks/>
          </p:cNvSpPr>
          <p:nvPr/>
        </p:nvSpPr>
        <p:spPr>
          <a:xfrm>
            <a:off x="2140203" y="1825625"/>
            <a:ext cx="3660228"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4000" b="1" dirty="0" err="1"/>
              <a:t>dorm</a:t>
            </a:r>
            <a:r>
              <a:rPr lang="en-US" altLang="ja-JP" sz="4000" b="1" dirty="0" err="1">
                <a:solidFill>
                  <a:srgbClr val="FF0000"/>
                </a:solidFill>
              </a:rPr>
              <a:t>o</a:t>
            </a:r>
            <a:endParaRPr lang="en-US" altLang="ja-JP" sz="4000" b="1" dirty="0">
              <a:solidFill>
                <a:srgbClr val="FF0000"/>
              </a:solidFill>
            </a:endParaRPr>
          </a:p>
          <a:p>
            <a:pPr marL="0" indent="0">
              <a:buFont typeface="Arial" panose="020B0604020202020204" pitchFamily="34" charset="0"/>
              <a:buNone/>
            </a:pPr>
            <a:r>
              <a:rPr lang="en-US" altLang="ja-JP" sz="4000" b="1" dirty="0" err="1"/>
              <a:t>dorm</a:t>
            </a:r>
            <a:r>
              <a:rPr lang="en-US" altLang="ja-JP" sz="4000" b="1" dirty="0" err="1">
                <a:solidFill>
                  <a:srgbClr val="FF0000"/>
                </a:solidFill>
              </a:rPr>
              <a:t>i</a:t>
            </a:r>
            <a:endParaRPr lang="en-US" altLang="ja-JP" sz="4000" b="1" dirty="0">
              <a:solidFill>
                <a:srgbClr val="FF0000"/>
              </a:solidFill>
            </a:endParaRPr>
          </a:p>
          <a:p>
            <a:pPr marL="0" indent="0">
              <a:buFont typeface="Arial" panose="020B0604020202020204" pitchFamily="34" charset="0"/>
              <a:buNone/>
            </a:pPr>
            <a:r>
              <a:rPr lang="en-US" altLang="ja-JP" sz="4000" b="1" dirty="0" err="1"/>
              <a:t>dorm</a:t>
            </a:r>
            <a:r>
              <a:rPr lang="en-US" altLang="ja-JP" sz="4000" b="1" dirty="0" err="1">
                <a:solidFill>
                  <a:srgbClr val="FF0000"/>
                </a:solidFill>
              </a:rPr>
              <a:t>e</a:t>
            </a:r>
            <a:endParaRPr lang="en-US" altLang="ja-JP" sz="4000" b="1" dirty="0">
              <a:solidFill>
                <a:srgbClr val="FF0000"/>
              </a:solidFill>
            </a:endParaRPr>
          </a:p>
          <a:p>
            <a:pPr marL="0" indent="0">
              <a:buFont typeface="Arial" panose="020B0604020202020204" pitchFamily="34" charset="0"/>
              <a:buNone/>
            </a:pPr>
            <a:r>
              <a:rPr lang="en-US" altLang="ja-JP" sz="4000" b="1" dirty="0" err="1"/>
              <a:t>dorm</a:t>
            </a:r>
            <a:r>
              <a:rPr lang="en-US" altLang="ja-JP" sz="4000" b="1" dirty="0" err="1">
                <a:solidFill>
                  <a:srgbClr val="FF0000"/>
                </a:solidFill>
              </a:rPr>
              <a:t>e</a:t>
            </a:r>
            <a:endParaRPr lang="en-US" altLang="ja-JP" sz="4000" b="1" dirty="0">
              <a:solidFill>
                <a:srgbClr val="FF0000"/>
              </a:solidFill>
            </a:endParaRPr>
          </a:p>
          <a:p>
            <a:pPr marL="0" indent="0">
              <a:buFont typeface="Arial" panose="020B0604020202020204" pitchFamily="34" charset="0"/>
              <a:buNone/>
            </a:pPr>
            <a:r>
              <a:rPr lang="en-US" altLang="ja-JP" sz="4000" b="1" dirty="0" err="1"/>
              <a:t>dorm</a:t>
            </a:r>
            <a:r>
              <a:rPr lang="en-US" altLang="ja-JP" sz="4000" b="1" dirty="0" err="1">
                <a:solidFill>
                  <a:srgbClr val="FF0000"/>
                </a:solidFill>
              </a:rPr>
              <a:t>iamo</a:t>
            </a:r>
            <a:endParaRPr lang="en-US" altLang="ja-JP" sz="4000" b="1" dirty="0">
              <a:solidFill>
                <a:srgbClr val="FF0000"/>
              </a:solidFill>
            </a:endParaRPr>
          </a:p>
          <a:p>
            <a:pPr marL="0" indent="0">
              <a:buFont typeface="Arial" panose="020B0604020202020204" pitchFamily="34" charset="0"/>
              <a:buNone/>
            </a:pPr>
            <a:r>
              <a:rPr lang="en-US" altLang="ja-JP" sz="4000" b="1" dirty="0" err="1"/>
              <a:t>dorm</a:t>
            </a:r>
            <a:r>
              <a:rPr lang="en-US" altLang="ja-JP" sz="4000" b="1" dirty="0" err="1">
                <a:solidFill>
                  <a:srgbClr val="FF0000"/>
                </a:solidFill>
              </a:rPr>
              <a:t>ite</a:t>
            </a:r>
            <a:endParaRPr lang="en-US" altLang="ja-JP" sz="4000" b="1" dirty="0">
              <a:solidFill>
                <a:srgbClr val="FF0000"/>
              </a:solidFill>
            </a:endParaRPr>
          </a:p>
          <a:p>
            <a:pPr marL="0" indent="0">
              <a:buFont typeface="Arial" panose="020B0604020202020204" pitchFamily="34" charset="0"/>
              <a:buNone/>
            </a:pPr>
            <a:r>
              <a:rPr lang="en-US" altLang="ja-JP" sz="4000" b="1" dirty="0" err="1"/>
              <a:t>dorm</a:t>
            </a:r>
            <a:r>
              <a:rPr lang="en-US" altLang="ja-JP" sz="4000" b="1" dirty="0" err="1">
                <a:solidFill>
                  <a:srgbClr val="FF0000"/>
                </a:solidFill>
              </a:rPr>
              <a:t>ono</a:t>
            </a:r>
            <a:endParaRPr lang="en-US" altLang="ja-JP" sz="4000" b="1" dirty="0">
              <a:solidFill>
                <a:srgbClr val="FF0000"/>
              </a:solidFill>
            </a:endParaRPr>
          </a:p>
          <a:p>
            <a:pPr marL="0" indent="0">
              <a:buFont typeface="Arial" panose="020B0604020202020204" pitchFamily="34" charset="0"/>
              <a:buNone/>
            </a:pPr>
            <a:endParaRPr lang="en-US" altLang="ja-JP" sz="4000" b="1" dirty="0">
              <a:solidFill>
                <a:srgbClr val="FF0000"/>
              </a:solidFill>
            </a:endParaRPr>
          </a:p>
        </p:txBody>
      </p:sp>
      <p:sp>
        <p:nvSpPr>
          <p:cNvPr id="5" name="コンテンツ プレースホルダー 2">
            <a:extLst>
              <a:ext uri="{FF2B5EF4-FFF2-40B4-BE49-F238E27FC236}">
                <a16:creationId xmlns:a16="http://schemas.microsoft.com/office/drawing/2014/main" id="{C7056D3C-A11D-6F8E-B028-E94F7F71227E}"/>
              </a:ext>
            </a:extLst>
          </p:cNvPr>
          <p:cNvSpPr txBox="1">
            <a:spLocks/>
          </p:cNvSpPr>
          <p:nvPr/>
        </p:nvSpPr>
        <p:spPr>
          <a:xfrm>
            <a:off x="5272320" y="1825625"/>
            <a:ext cx="3660228"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4000" b="1" dirty="0" err="1"/>
              <a:t>sent</a:t>
            </a:r>
            <a:r>
              <a:rPr lang="en-US" altLang="ja-JP" sz="4000" b="1" dirty="0" err="1">
                <a:solidFill>
                  <a:srgbClr val="FF0000"/>
                </a:solidFill>
              </a:rPr>
              <a:t>o</a:t>
            </a:r>
            <a:endParaRPr lang="en-US" altLang="ja-JP" sz="4000" b="1" dirty="0">
              <a:solidFill>
                <a:srgbClr val="FF0000"/>
              </a:solidFill>
            </a:endParaRPr>
          </a:p>
          <a:p>
            <a:pPr marL="0" indent="0">
              <a:buFont typeface="Arial" panose="020B0604020202020204" pitchFamily="34" charset="0"/>
              <a:buNone/>
            </a:pPr>
            <a:r>
              <a:rPr lang="en-US" altLang="ja-JP" sz="4000" b="1" dirty="0" err="1"/>
              <a:t>sent</a:t>
            </a:r>
            <a:r>
              <a:rPr lang="en-US" altLang="ja-JP" sz="4000" b="1" dirty="0" err="1">
                <a:solidFill>
                  <a:srgbClr val="FF0000"/>
                </a:solidFill>
              </a:rPr>
              <a:t>i</a:t>
            </a:r>
            <a:endParaRPr lang="en-US" altLang="ja-JP" sz="4000" b="1" dirty="0">
              <a:solidFill>
                <a:srgbClr val="FF0000"/>
              </a:solidFill>
            </a:endParaRPr>
          </a:p>
          <a:p>
            <a:pPr marL="0" indent="0">
              <a:buFont typeface="Arial" panose="020B0604020202020204" pitchFamily="34" charset="0"/>
              <a:buNone/>
            </a:pPr>
            <a:r>
              <a:rPr lang="en-US" altLang="ja-JP" sz="4000" b="1" dirty="0"/>
              <a:t>sent</a:t>
            </a:r>
            <a:r>
              <a:rPr lang="en-US" altLang="ja-JP" sz="4000" b="1" dirty="0">
                <a:solidFill>
                  <a:srgbClr val="FF0000"/>
                </a:solidFill>
              </a:rPr>
              <a:t>e</a:t>
            </a:r>
          </a:p>
          <a:p>
            <a:pPr marL="0" indent="0">
              <a:buFont typeface="Arial" panose="020B0604020202020204" pitchFamily="34" charset="0"/>
              <a:buNone/>
            </a:pPr>
            <a:r>
              <a:rPr lang="en-US" altLang="ja-JP" sz="4000" b="1" dirty="0"/>
              <a:t>sent</a:t>
            </a:r>
            <a:r>
              <a:rPr lang="en-US" altLang="ja-JP" sz="4000" b="1" dirty="0">
                <a:solidFill>
                  <a:srgbClr val="FF0000"/>
                </a:solidFill>
              </a:rPr>
              <a:t>e</a:t>
            </a:r>
          </a:p>
          <a:p>
            <a:pPr marL="0" indent="0">
              <a:buFont typeface="Arial" panose="020B0604020202020204" pitchFamily="34" charset="0"/>
              <a:buNone/>
            </a:pPr>
            <a:r>
              <a:rPr lang="en-US" altLang="ja-JP" sz="4000" b="1" dirty="0" err="1"/>
              <a:t>sent</a:t>
            </a:r>
            <a:r>
              <a:rPr lang="en-US" altLang="ja-JP" sz="4000" b="1" dirty="0" err="1">
                <a:solidFill>
                  <a:srgbClr val="FF0000"/>
                </a:solidFill>
              </a:rPr>
              <a:t>iamo</a:t>
            </a:r>
            <a:endParaRPr lang="en-US" altLang="ja-JP" sz="4000" b="1" dirty="0">
              <a:solidFill>
                <a:srgbClr val="FF0000"/>
              </a:solidFill>
            </a:endParaRPr>
          </a:p>
          <a:p>
            <a:pPr marL="0" indent="0">
              <a:buFont typeface="Arial" panose="020B0604020202020204" pitchFamily="34" charset="0"/>
              <a:buNone/>
            </a:pPr>
            <a:r>
              <a:rPr lang="en-US" altLang="ja-JP" sz="4000" b="1" dirty="0" err="1"/>
              <a:t>sent</a:t>
            </a:r>
            <a:r>
              <a:rPr lang="en-US" altLang="ja-JP" sz="4000" b="1" dirty="0" err="1">
                <a:solidFill>
                  <a:srgbClr val="FF0000"/>
                </a:solidFill>
              </a:rPr>
              <a:t>ite</a:t>
            </a:r>
            <a:endParaRPr lang="en-US" altLang="ja-JP" sz="4000" b="1" dirty="0">
              <a:solidFill>
                <a:srgbClr val="FF0000"/>
              </a:solidFill>
            </a:endParaRPr>
          </a:p>
          <a:p>
            <a:pPr marL="0" indent="0">
              <a:buFont typeface="Arial" panose="020B0604020202020204" pitchFamily="34" charset="0"/>
              <a:buNone/>
            </a:pPr>
            <a:r>
              <a:rPr lang="en-US" altLang="ja-JP" sz="4000" b="1" dirty="0" err="1"/>
              <a:t>sent</a:t>
            </a:r>
            <a:r>
              <a:rPr lang="en-US" altLang="ja-JP" sz="4000" b="1" dirty="0" err="1">
                <a:solidFill>
                  <a:srgbClr val="FF0000"/>
                </a:solidFill>
              </a:rPr>
              <a:t>ono</a:t>
            </a:r>
            <a:endParaRPr lang="en-US" altLang="ja-JP" sz="4000" b="1" dirty="0">
              <a:solidFill>
                <a:srgbClr val="FF0000"/>
              </a:solidFill>
            </a:endParaRPr>
          </a:p>
          <a:p>
            <a:pPr marL="0" indent="0">
              <a:buFont typeface="Arial" panose="020B0604020202020204" pitchFamily="34" charset="0"/>
              <a:buNone/>
            </a:pPr>
            <a:endParaRPr lang="en-US" altLang="ja-JP" sz="4000" b="1" dirty="0">
              <a:solidFill>
                <a:srgbClr val="FF0000"/>
              </a:solidFill>
            </a:endParaRPr>
          </a:p>
        </p:txBody>
      </p:sp>
      <p:sp>
        <p:nvSpPr>
          <p:cNvPr id="6" name="コンテンツ プレースホルダー 2">
            <a:extLst>
              <a:ext uri="{FF2B5EF4-FFF2-40B4-BE49-F238E27FC236}">
                <a16:creationId xmlns:a16="http://schemas.microsoft.com/office/drawing/2014/main" id="{E7672BA1-6CFC-B5C8-B6AE-B755A252E486}"/>
              </a:ext>
            </a:extLst>
          </p:cNvPr>
          <p:cNvSpPr txBox="1">
            <a:spLocks/>
          </p:cNvSpPr>
          <p:nvPr/>
        </p:nvSpPr>
        <p:spPr>
          <a:xfrm>
            <a:off x="8124268" y="1825625"/>
            <a:ext cx="3660228"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4000" b="1" dirty="0" err="1"/>
              <a:t>Aprire</a:t>
            </a:r>
            <a:r>
              <a:rPr lang="ja-JP" altLang="it-IT" sz="4000" b="1" dirty="0"/>
              <a:t>開ける</a:t>
            </a:r>
            <a:r>
              <a:rPr lang="en-US" altLang="ja-JP" sz="4000" b="1" dirty="0"/>
              <a:t> </a:t>
            </a:r>
            <a:r>
              <a:rPr lang="en-US" altLang="ja-JP" sz="4000" b="1" dirty="0" err="1"/>
              <a:t>servire</a:t>
            </a:r>
            <a:r>
              <a:rPr lang="ja-JP" altLang="it-IT" sz="4000" b="1" dirty="0"/>
              <a:t>盛る／提供するなど</a:t>
            </a:r>
            <a:endParaRPr lang="en-US" altLang="ja-JP" sz="4000" b="1" dirty="0">
              <a:solidFill>
                <a:srgbClr val="FF0000"/>
              </a:solidFill>
            </a:endParaRPr>
          </a:p>
          <a:p>
            <a:pPr marL="0" indent="0">
              <a:buFont typeface="Arial" panose="020B0604020202020204" pitchFamily="34" charset="0"/>
              <a:buNone/>
            </a:pPr>
            <a:endParaRPr lang="en-US" altLang="ja-JP" sz="4000" b="1" dirty="0">
              <a:solidFill>
                <a:srgbClr val="FF0000"/>
              </a:solidFill>
            </a:endParaRPr>
          </a:p>
        </p:txBody>
      </p:sp>
    </p:spTree>
    <p:extLst>
      <p:ext uri="{BB962C8B-B14F-4D97-AF65-F5344CB8AC3E}">
        <p14:creationId xmlns:p14="http://schemas.microsoft.com/office/powerpoint/2010/main" val="21006450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5">
                                            <p:txEl>
                                              <p:pRg st="0" end="0"/>
                                            </p:txEl>
                                          </p:spTgt>
                                        </p:tgtEl>
                                        <p:attrNameLst>
                                          <p:attrName>style.visibility</p:attrName>
                                        </p:attrNameLst>
                                      </p:cBhvr>
                                      <p:to>
                                        <p:strVal val="visible"/>
                                      </p:to>
                                    </p:set>
                                    <p:anim calcmode="lin" valueType="num">
                                      <p:cBhvr additive="base">
                                        <p:cTn id="49"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5">
                                            <p:txEl>
                                              <p:pRg st="1" end="1"/>
                                            </p:txEl>
                                          </p:spTgt>
                                        </p:tgtEl>
                                        <p:attrNameLst>
                                          <p:attrName>style.visibility</p:attrName>
                                        </p:attrNameLst>
                                      </p:cBhvr>
                                      <p:to>
                                        <p:strVal val="visible"/>
                                      </p:to>
                                    </p:set>
                                    <p:anim calcmode="lin" valueType="num">
                                      <p:cBhvr additive="base">
                                        <p:cTn id="55"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5">
                                            <p:txEl>
                                              <p:pRg st="2" end="2"/>
                                            </p:txEl>
                                          </p:spTgt>
                                        </p:tgtEl>
                                        <p:attrNameLst>
                                          <p:attrName>style.visibility</p:attrName>
                                        </p:attrNameLst>
                                      </p:cBhvr>
                                      <p:to>
                                        <p:strVal val="visible"/>
                                      </p:to>
                                    </p:set>
                                    <p:anim calcmode="lin" valueType="num">
                                      <p:cBhvr additive="base">
                                        <p:cTn id="61"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5">
                                            <p:txEl>
                                              <p:pRg st="3" end="3"/>
                                            </p:txEl>
                                          </p:spTgt>
                                        </p:tgtEl>
                                        <p:attrNameLst>
                                          <p:attrName>style.visibility</p:attrName>
                                        </p:attrNameLst>
                                      </p:cBhvr>
                                      <p:to>
                                        <p:strVal val="visible"/>
                                      </p:to>
                                    </p:set>
                                    <p:anim calcmode="lin" valueType="num">
                                      <p:cBhvr additive="base">
                                        <p:cTn id="67"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5">
                                            <p:txEl>
                                              <p:pRg st="4" end="4"/>
                                            </p:txEl>
                                          </p:spTgt>
                                        </p:tgtEl>
                                        <p:attrNameLst>
                                          <p:attrName>style.visibility</p:attrName>
                                        </p:attrNameLst>
                                      </p:cBhvr>
                                      <p:to>
                                        <p:strVal val="visible"/>
                                      </p:to>
                                    </p:set>
                                    <p:anim calcmode="lin" valueType="num">
                                      <p:cBhvr additive="base">
                                        <p:cTn id="73"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nodeType="clickEffect">
                                  <p:stCondLst>
                                    <p:cond delay="0"/>
                                  </p:stCondLst>
                                  <p:childTnLst>
                                    <p:set>
                                      <p:cBhvr>
                                        <p:cTn id="78" dur="1" fill="hold">
                                          <p:stCondLst>
                                            <p:cond delay="0"/>
                                          </p:stCondLst>
                                        </p:cTn>
                                        <p:tgtEl>
                                          <p:spTgt spid="5">
                                            <p:txEl>
                                              <p:pRg st="5" end="5"/>
                                            </p:txEl>
                                          </p:spTgt>
                                        </p:tgtEl>
                                        <p:attrNameLst>
                                          <p:attrName>style.visibility</p:attrName>
                                        </p:attrNameLst>
                                      </p:cBhvr>
                                      <p:to>
                                        <p:strVal val="visible"/>
                                      </p:to>
                                    </p:set>
                                    <p:anim calcmode="lin" valueType="num">
                                      <p:cBhvr additive="base">
                                        <p:cTn id="79"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nodeType="clickEffect">
                                  <p:stCondLst>
                                    <p:cond delay="0"/>
                                  </p:stCondLst>
                                  <p:childTnLst>
                                    <p:set>
                                      <p:cBhvr>
                                        <p:cTn id="84" dur="1" fill="hold">
                                          <p:stCondLst>
                                            <p:cond delay="0"/>
                                          </p:stCondLst>
                                        </p:cTn>
                                        <p:tgtEl>
                                          <p:spTgt spid="5">
                                            <p:txEl>
                                              <p:pRg st="6" end="6"/>
                                            </p:txEl>
                                          </p:spTgt>
                                        </p:tgtEl>
                                        <p:attrNameLst>
                                          <p:attrName>style.visibility</p:attrName>
                                        </p:attrNameLst>
                                      </p:cBhvr>
                                      <p:to>
                                        <p:strVal val="visible"/>
                                      </p:to>
                                    </p:set>
                                    <p:anim calcmode="lin" valueType="num">
                                      <p:cBhvr additive="base">
                                        <p:cTn id="85"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nodeType="clickEffect">
                                  <p:stCondLst>
                                    <p:cond delay="0"/>
                                  </p:stCondLst>
                                  <p:childTnLst>
                                    <p:set>
                                      <p:cBhvr>
                                        <p:cTn id="90" dur="1" fill="hold">
                                          <p:stCondLst>
                                            <p:cond delay="0"/>
                                          </p:stCondLst>
                                        </p:cTn>
                                        <p:tgtEl>
                                          <p:spTgt spid="6">
                                            <p:txEl>
                                              <p:pRg st="0" end="0"/>
                                            </p:txEl>
                                          </p:spTgt>
                                        </p:tgtEl>
                                        <p:attrNameLst>
                                          <p:attrName>style.visibility</p:attrName>
                                        </p:attrNameLst>
                                      </p:cBhvr>
                                      <p:to>
                                        <p:strVal val="visible"/>
                                      </p:to>
                                    </p:set>
                                    <p:anim calcmode="lin" valueType="num">
                                      <p:cBhvr additive="base">
                                        <p:cTn id="91"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4421C5-1EF4-AA83-945E-505D1D7F5D2A}"/>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C9707A9D-AF33-B4A3-780C-51947C07F842}"/>
              </a:ext>
            </a:extLst>
          </p:cNvPr>
          <p:cNvSpPr>
            <a:spLocks noGrp="1"/>
          </p:cNvSpPr>
          <p:nvPr>
            <p:ph type="title"/>
          </p:nvPr>
        </p:nvSpPr>
        <p:spPr/>
        <p:txBody>
          <a:bodyPr>
            <a:normAutofit/>
          </a:bodyPr>
          <a:lstStyle/>
          <a:p>
            <a:r>
              <a:rPr lang="en-US" altLang="ja-JP" b="1" dirty="0" err="1"/>
              <a:t>Lezione</a:t>
            </a:r>
            <a:r>
              <a:rPr lang="en-US" altLang="ja-JP" b="1" dirty="0"/>
              <a:t> 2</a:t>
            </a:r>
            <a:r>
              <a:rPr lang="it-IT" altLang="ja-JP" b="1" dirty="0"/>
              <a:t>4</a:t>
            </a:r>
            <a:r>
              <a:rPr lang="en-US" altLang="ja-JP" b="1" dirty="0"/>
              <a:t>: </a:t>
            </a:r>
            <a:r>
              <a:rPr lang="it-IT" altLang="ja-JP" b="1" dirty="0"/>
              <a:t>B</a:t>
            </a:r>
            <a:r>
              <a:rPr lang="ja-JP" altLang="it-IT" b="1" dirty="0"/>
              <a:t>型動詞</a:t>
            </a:r>
            <a:endParaRPr kumimoji="1" lang="ja-JP" altLang="en-US" b="1" dirty="0"/>
          </a:p>
        </p:txBody>
      </p:sp>
      <p:sp>
        <p:nvSpPr>
          <p:cNvPr id="3" name="コンテンツ プレースホルダー 2">
            <a:extLst>
              <a:ext uri="{FF2B5EF4-FFF2-40B4-BE49-F238E27FC236}">
                <a16:creationId xmlns:a16="http://schemas.microsoft.com/office/drawing/2014/main" id="{36276D48-3EE7-878A-6DB3-C4959A23F3FE}"/>
              </a:ext>
            </a:extLst>
          </p:cNvPr>
          <p:cNvSpPr>
            <a:spLocks noGrp="1"/>
          </p:cNvSpPr>
          <p:nvPr>
            <p:ph idx="1"/>
          </p:nvPr>
        </p:nvSpPr>
        <p:spPr>
          <a:xfrm>
            <a:off x="838200" y="1606964"/>
            <a:ext cx="11353800" cy="4351338"/>
          </a:xfrm>
        </p:spPr>
        <p:txBody>
          <a:bodyPr>
            <a:noAutofit/>
          </a:bodyPr>
          <a:lstStyle/>
          <a:p>
            <a:pPr marL="0" indent="0">
              <a:buNone/>
            </a:pPr>
            <a:r>
              <a:rPr lang="it-IT" altLang="ja-JP" sz="4000" b="1" dirty="0"/>
              <a:t>Pulire</a:t>
            </a:r>
            <a:r>
              <a:rPr lang="ja-JP" altLang="it-IT" sz="4000" b="1" dirty="0"/>
              <a:t>掃除する・洗う</a:t>
            </a:r>
            <a:r>
              <a:rPr lang="it-IT" altLang="ja-JP" sz="4000" b="1" dirty="0"/>
              <a:t>  Finire </a:t>
            </a:r>
            <a:r>
              <a:rPr lang="ja-JP" altLang="it-IT" sz="4000" b="1" dirty="0"/>
              <a:t>終える・終わる</a:t>
            </a:r>
            <a:endParaRPr kumimoji="1" lang="en-US" altLang="ja-JP" sz="4000" b="1" dirty="0"/>
          </a:p>
          <a:p>
            <a:pPr marL="0" indent="0">
              <a:buNone/>
            </a:pPr>
            <a:r>
              <a:rPr kumimoji="1" lang="en-US" altLang="ja-JP" sz="4000" b="1" dirty="0"/>
              <a:t>Io</a:t>
            </a:r>
            <a:endParaRPr kumimoji="1" lang="en-US" altLang="ja-JP" sz="4000" b="1" dirty="0">
              <a:solidFill>
                <a:srgbClr val="FF0000"/>
              </a:solidFill>
            </a:endParaRPr>
          </a:p>
          <a:p>
            <a:pPr marL="0" indent="0">
              <a:buNone/>
            </a:pPr>
            <a:r>
              <a:rPr lang="en-US" altLang="ja-JP" sz="4000" b="1" dirty="0"/>
              <a:t>Tu</a:t>
            </a:r>
            <a:endParaRPr lang="en-US" altLang="ja-JP" sz="4000" b="1" dirty="0">
              <a:solidFill>
                <a:srgbClr val="FF0000"/>
              </a:solidFill>
            </a:endParaRPr>
          </a:p>
          <a:p>
            <a:pPr marL="0" indent="0">
              <a:buNone/>
            </a:pPr>
            <a:r>
              <a:rPr kumimoji="1" lang="en-US" altLang="ja-JP" sz="4000" b="1" dirty="0"/>
              <a:t>Lui</a:t>
            </a:r>
            <a:endParaRPr lang="en-US" altLang="ja-JP" sz="4000" b="1" dirty="0">
              <a:solidFill>
                <a:srgbClr val="FF0000"/>
              </a:solidFill>
            </a:endParaRPr>
          </a:p>
          <a:p>
            <a:pPr marL="0" indent="0">
              <a:buNone/>
            </a:pPr>
            <a:r>
              <a:rPr lang="en-US" altLang="ja-JP" sz="4000" b="1" dirty="0"/>
              <a:t>Lei</a:t>
            </a:r>
            <a:endParaRPr kumimoji="1" lang="en-US" altLang="ja-JP" sz="4000" b="1" dirty="0">
              <a:solidFill>
                <a:srgbClr val="FF0000"/>
              </a:solidFill>
            </a:endParaRPr>
          </a:p>
          <a:p>
            <a:pPr marL="0" indent="0">
              <a:buNone/>
            </a:pPr>
            <a:r>
              <a:rPr lang="en-US" altLang="ja-JP" sz="4000" b="1" dirty="0"/>
              <a:t>Noi</a:t>
            </a:r>
            <a:endParaRPr kumimoji="1" lang="en-US" altLang="ja-JP" sz="4000" b="1" dirty="0">
              <a:solidFill>
                <a:srgbClr val="FF0000"/>
              </a:solidFill>
            </a:endParaRPr>
          </a:p>
          <a:p>
            <a:pPr marL="0" indent="0">
              <a:buNone/>
            </a:pPr>
            <a:r>
              <a:rPr kumimoji="1" lang="en-US" altLang="ja-JP" sz="4000" b="1" dirty="0"/>
              <a:t>Voi</a:t>
            </a:r>
            <a:endParaRPr kumimoji="1" lang="en-US" altLang="ja-JP" sz="4000" b="1" dirty="0">
              <a:solidFill>
                <a:srgbClr val="FF0000"/>
              </a:solidFill>
            </a:endParaRPr>
          </a:p>
          <a:p>
            <a:pPr marL="0" indent="0">
              <a:buNone/>
            </a:pPr>
            <a:r>
              <a:rPr lang="en-US" altLang="ja-JP" sz="4000" b="1" dirty="0"/>
              <a:t>Loro </a:t>
            </a:r>
            <a:endParaRPr kumimoji="1" lang="en-US" altLang="ja-JP" sz="4000" b="1" dirty="0">
              <a:solidFill>
                <a:srgbClr val="FF0000"/>
              </a:solidFill>
            </a:endParaRPr>
          </a:p>
          <a:p>
            <a:pPr marL="0" indent="0">
              <a:buNone/>
            </a:pPr>
            <a:endParaRPr lang="en-US" altLang="ja-JP" sz="4000" b="1" dirty="0">
              <a:solidFill>
                <a:srgbClr val="FF0000"/>
              </a:solidFill>
            </a:endParaRPr>
          </a:p>
        </p:txBody>
      </p:sp>
      <p:sp>
        <p:nvSpPr>
          <p:cNvPr id="4" name="コンテンツ プレースホルダー 2">
            <a:extLst>
              <a:ext uri="{FF2B5EF4-FFF2-40B4-BE49-F238E27FC236}">
                <a16:creationId xmlns:a16="http://schemas.microsoft.com/office/drawing/2014/main" id="{FB1FE0B0-8715-B088-6EFC-323B6B412518}"/>
              </a:ext>
            </a:extLst>
          </p:cNvPr>
          <p:cNvSpPr txBox="1">
            <a:spLocks/>
          </p:cNvSpPr>
          <p:nvPr/>
        </p:nvSpPr>
        <p:spPr>
          <a:xfrm>
            <a:off x="2100446" y="1537390"/>
            <a:ext cx="3660228"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endParaRPr lang="en-US" altLang="ja-JP" sz="4000" b="1" dirty="0"/>
          </a:p>
          <a:p>
            <a:pPr marL="0" indent="0">
              <a:buFont typeface="Arial" panose="020B0604020202020204" pitchFamily="34" charset="0"/>
              <a:buNone/>
            </a:pPr>
            <a:r>
              <a:rPr lang="en-US" altLang="ja-JP" sz="4000" b="1" dirty="0" err="1"/>
              <a:t>pul</a:t>
            </a:r>
            <a:r>
              <a:rPr lang="en-US" altLang="ja-JP" sz="4000" b="1" dirty="0" err="1">
                <a:solidFill>
                  <a:srgbClr val="00B0F0"/>
                </a:solidFill>
              </a:rPr>
              <a:t>isc</a:t>
            </a:r>
            <a:r>
              <a:rPr lang="en-US" altLang="ja-JP" sz="4000" b="1" dirty="0" err="1">
                <a:solidFill>
                  <a:srgbClr val="FF0000"/>
                </a:solidFill>
              </a:rPr>
              <a:t>o</a:t>
            </a:r>
            <a:endParaRPr lang="en-US" altLang="ja-JP" sz="4000" b="1" dirty="0">
              <a:solidFill>
                <a:srgbClr val="FF0000"/>
              </a:solidFill>
            </a:endParaRPr>
          </a:p>
          <a:p>
            <a:pPr marL="0" indent="0">
              <a:buFont typeface="Arial" panose="020B0604020202020204" pitchFamily="34" charset="0"/>
              <a:buNone/>
            </a:pPr>
            <a:r>
              <a:rPr lang="en-US" altLang="ja-JP" sz="4000" b="1" dirty="0" err="1"/>
              <a:t>pul</a:t>
            </a:r>
            <a:r>
              <a:rPr lang="en-US" altLang="ja-JP" sz="4000" b="1" dirty="0" err="1">
                <a:solidFill>
                  <a:srgbClr val="00B0F0"/>
                </a:solidFill>
              </a:rPr>
              <a:t>isc</a:t>
            </a:r>
            <a:r>
              <a:rPr lang="en-US" altLang="ja-JP" sz="4000" b="1" dirty="0" err="1">
                <a:solidFill>
                  <a:srgbClr val="FF0000"/>
                </a:solidFill>
              </a:rPr>
              <a:t>i</a:t>
            </a:r>
            <a:endParaRPr lang="en-US" altLang="ja-JP" sz="4000" b="1" dirty="0">
              <a:solidFill>
                <a:srgbClr val="FF0000"/>
              </a:solidFill>
            </a:endParaRPr>
          </a:p>
          <a:p>
            <a:pPr marL="0" indent="0">
              <a:buFont typeface="Arial" panose="020B0604020202020204" pitchFamily="34" charset="0"/>
              <a:buNone/>
            </a:pPr>
            <a:r>
              <a:rPr lang="en-US" altLang="ja-JP" sz="4000" b="1" dirty="0" err="1"/>
              <a:t>pul</a:t>
            </a:r>
            <a:r>
              <a:rPr lang="en-US" altLang="ja-JP" sz="4000" b="1" dirty="0" err="1">
                <a:solidFill>
                  <a:srgbClr val="00B0F0"/>
                </a:solidFill>
              </a:rPr>
              <a:t>isc</a:t>
            </a:r>
            <a:r>
              <a:rPr lang="en-US" altLang="ja-JP" sz="4000" b="1" dirty="0" err="1">
                <a:solidFill>
                  <a:srgbClr val="FF0000"/>
                </a:solidFill>
              </a:rPr>
              <a:t>e</a:t>
            </a:r>
            <a:endParaRPr lang="en-US" altLang="ja-JP" sz="4000" b="1" dirty="0">
              <a:solidFill>
                <a:srgbClr val="FF0000"/>
              </a:solidFill>
            </a:endParaRPr>
          </a:p>
          <a:p>
            <a:pPr marL="0" indent="0">
              <a:buFont typeface="Arial" panose="020B0604020202020204" pitchFamily="34" charset="0"/>
              <a:buNone/>
            </a:pPr>
            <a:r>
              <a:rPr lang="en-US" altLang="ja-JP" sz="4000" b="1" dirty="0" err="1"/>
              <a:t>pul</a:t>
            </a:r>
            <a:r>
              <a:rPr lang="en-US" altLang="ja-JP" sz="4000" b="1" dirty="0" err="1">
                <a:solidFill>
                  <a:srgbClr val="00B0F0"/>
                </a:solidFill>
              </a:rPr>
              <a:t>isc</a:t>
            </a:r>
            <a:r>
              <a:rPr lang="en-US" altLang="ja-JP" sz="4000" b="1" dirty="0" err="1">
                <a:solidFill>
                  <a:srgbClr val="FF0000"/>
                </a:solidFill>
              </a:rPr>
              <a:t>e</a:t>
            </a:r>
            <a:endParaRPr lang="en-US" altLang="ja-JP" sz="4000" b="1" dirty="0">
              <a:solidFill>
                <a:srgbClr val="FF0000"/>
              </a:solidFill>
            </a:endParaRPr>
          </a:p>
          <a:p>
            <a:pPr marL="0" indent="0">
              <a:buFont typeface="Arial" panose="020B0604020202020204" pitchFamily="34" charset="0"/>
              <a:buNone/>
            </a:pPr>
            <a:r>
              <a:rPr lang="en-US" altLang="ja-JP" sz="4000" b="1" dirty="0" err="1"/>
              <a:t>pul</a:t>
            </a:r>
            <a:r>
              <a:rPr lang="en-US" altLang="ja-JP" sz="4000" b="1" dirty="0" err="1">
                <a:solidFill>
                  <a:srgbClr val="FF0000"/>
                </a:solidFill>
              </a:rPr>
              <a:t>iamo</a:t>
            </a:r>
            <a:endParaRPr lang="en-US" altLang="ja-JP" sz="4000" b="1" dirty="0">
              <a:solidFill>
                <a:srgbClr val="FF0000"/>
              </a:solidFill>
            </a:endParaRPr>
          </a:p>
          <a:p>
            <a:pPr marL="0" indent="0">
              <a:buFont typeface="Arial" panose="020B0604020202020204" pitchFamily="34" charset="0"/>
              <a:buNone/>
            </a:pPr>
            <a:r>
              <a:rPr lang="en-US" altLang="ja-JP" sz="4000" b="1" dirty="0" err="1"/>
              <a:t>pul</a:t>
            </a:r>
            <a:r>
              <a:rPr lang="en-US" altLang="ja-JP" sz="4000" b="1" dirty="0" err="1">
                <a:solidFill>
                  <a:srgbClr val="FF0000"/>
                </a:solidFill>
              </a:rPr>
              <a:t>ite</a:t>
            </a:r>
            <a:endParaRPr lang="en-US" altLang="ja-JP" sz="4000" b="1" dirty="0">
              <a:solidFill>
                <a:srgbClr val="FF0000"/>
              </a:solidFill>
            </a:endParaRPr>
          </a:p>
          <a:p>
            <a:pPr marL="0" indent="0">
              <a:buFont typeface="Arial" panose="020B0604020202020204" pitchFamily="34" charset="0"/>
              <a:buNone/>
            </a:pPr>
            <a:r>
              <a:rPr lang="en-US" altLang="ja-JP" sz="4000" b="1" dirty="0" err="1"/>
              <a:t>pul</a:t>
            </a:r>
            <a:r>
              <a:rPr lang="en-US" altLang="ja-JP" sz="4000" b="1" dirty="0" err="1">
                <a:solidFill>
                  <a:srgbClr val="00B0F0"/>
                </a:solidFill>
              </a:rPr>
              <a:t>isc</a:t>
            </a:r>
            <a:r>
              <a:rPr lang="en-US" altLang="ja-JP" sz="4000" b="1" dirty="0" err="1">
                <a:solidFill>
                  <a:srgbClr val="FF0000"/>
                </a:solidFill>
              </a:rPr>
              <a:t>ono</a:t>
            </a:r>
            <a:endParaRPr lang="en-US" altLang="ja-JP" sz="4000" b="1" dirty="0">
              <a:solidFill>
                <a:srgbClr val="FF0000"/>
              </a:solidFill>
            </a:endParaRPr>
          </a:p>
          <a:p>
            <a:pPr marL="0" indent="0">
              <a:buFont typeface="Arial" panose="020B0604020202020204" pitchFamily="34" charset="0"/>
              <a:buNone/>
            </a:pPr>
            <a:endParaRPr lang="en-US" altLang="ja-JP" sz="4000" b="1" dirty="0">
              <a:solidFill>
                <a:srgbClr val="FF0000"/>
              </a:solidFill>
            </a:endParaRPr>
          </a:p>
        </p:txBody>
      </p:sp>
      <p:sp>
        <p:nvSpPr>
          <p:cNvPr id="5" name="コンテンツ プレースホルダー 2">
            <a:extLst>
              <a:ext uri="{FF2B5EF4-FFF2-40B4-BE49-F238E27FC236}">
                <a16:creationId xmlns:a16="http://schemas.microsoft.com/office/drawing/2014/main" id="{0D1E2972-4A31-EFC7-5BED-FBFEB3386FC8}"/>
              </a:ext>
            </a:extLst>
          </p:cNvPr>
          <p:cNvSpPr txBox="1">
            <a:spLocks/>
          </p:cNvSpPr>
          <p:nvPr/>
        </p:nvSpPr>
        <p:spPr>
          <a:xfrm>
            <a:off x="6096000" y="2262947"/>
            <a:ext cx="3660228"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4000" b="1" dirty="0" err="1"/>
              <a:t>fin</a:t>
            </a:r>
            <a:r>
              <a:rPr lang="en-US" altLang="ja-JP" sz="4000" b="1" dirty="0" err="1">
                <a:solidFill>
                  <a:srgbClr val="00B0F0"/>
                </a:solidFill>
              </a:rPr>
              <a:t>isc</a:t>
            </a:r>
            <a:r>
              <a:rPr lang="en-US" altLang="ja-JP" sz="4000" b="1" dirty="0" err="1">
                <a:solidFill>
                  <a:srgbClr val="FF0000"/>
                </a:solidFill>
              </a:rPr>
              <a:t>o</a:t>
            </a:r>
            <a:endParaRPr lang="en-US" altLang="ja-JP" sz="4000" b="1" dirty="0">
              <a:solidFill>
                <a:srgbClr val="FF0000"/>
              </a:solidFill>
            </a:endParaRPr>
          </a:p>
          <a:p>
            <a:pPr marL="0" indent="0">
              <a:buFont typeface="Arial" panose="020B0604020202020204" pitchFamily="34" charset="0"/>
              <a:buNone/>
            </a:pPr>
            <a:r>
              <a:rPr lang="en-US" altLang="ja-JP" sz="4000" b="1" dirty="0" err="1"/>
              <a:t>fin</a:t>
            </a:r>
            <a:r>
              <a:rPr lang="en-US" altLang="ja-JP" sz="4000" b="1" dirty="0" err="1">
                <a:solidFill>
                  <a:srgbClr val="00B0F0"/>
                </a:solidFill>
              </a:rPr>
              <a:t>isc</a:t>
            </a:r>
            <a:r>
              <a:rPr lang="en-US" altLang="ja-JP" sz="4000" b="1" dirty="0" err="1">
                <a:solidFill>
                  <a:srgbClr val="FF0000"/>
                </a:solidFill>
              </a:rPr>
              <a:t>i</a:t>
            </a:r>
            <a:endParaRPr lang="en-US" altLang="ja-JP" sz="4000" b="1" dirty="0">
              <a:solidFill>
                <a:srgbClr val="FF0000"/>
              </a:solidFill>
            </a:endParaRPr>
          </a:p>
          <a:p>
            <a:pPr marL="0" indent="0">
              <a:buFont typeface="Arial" panose="020B0604020202020204" pitchFamily="34" charset="0"/>
              <a:buNone/>
            </a:pPr>
            <a:r>
              <a:rPr lang="en-US" altLang="ja-JP" sz="4000" b="1" dirty="0" err="1"/>
              <a:t>fin</a:t>
            </a:r>
            <a:r>
              <a:rPr lang="en-US" altLang="ja-JP" sz="4000" b="1" dirty="0" err="1">
                <a:solidFill>
                  <a:srgbClr val="00B0F0"/>
                </a:solidFill>
              </a:rPr>
              <a:t>isc</a:t>
            </a:r>
            <a:r>
              <a:rPr lang="en-US" altLang="ja-JP" sz="4000" b="1" dirty="0" err="1">
                <a:solidFill>
                  <a:srgbClr val="FF0000"/>
                </a:solidFill>
              </a:rPr>
              <a:t>e</a:t>
            </a:r>
            <a:endParaRPr lang="en-US" altLang="ja-JP" sz="4000" b="1" dirty="0">
              <a:solidFill>
                <a:srgbClr val="FF0000"/>
              </a:solidFill>
            </a:endParaRPr>
          </a:p>
          <a:p>
            <a:pPr marL="0" indent="0">
              <a:buFont typeface="Arial" panose="020B0604020202020204" pitchFamily="34" charset="0"/>
              <a:buNone/>
            </a:pPr>
            <a:r>
              <a:rPr lang="en-US" altLang="ja-JP" sz="4000" b="1" dirty="0" err="1"/>
              <a:t>fin</a:t>
            </a:r>
            <a:r>
              <a:rPr lang="en-US" altLang="ja-JP" sz="4000" b="1" dirty="0" err="1">
                <a:solidFill>
                  <a:srgbClr val="00B0F0"/>
                </a:solidFill>
              </a:rPr>
              <a:t>isc</a:t>
            </a:r>
            <a:r>
              <a:rPr lang="en-US" altLang="ja-JP" sz="4000" b="1" dirty="0" err="1">
                <a:solidFill>
                  <a:srgbClr val="FF0000"/>
                </a:solidFill>
              </a:rPr>
              <a:t>e</a:t>
            </a:r>
            <a:endParaRPr lang="en-US" altLang="ja-JP" sz="4000" b="1" dirty="0">
              <a:solidFill>
                <a:srgbClr val="FF0000"/>
              </a:solidFill>
            </a:endParaRPr>
          </a:p>
          <a:p>
            <a:pPr marL="0" indent="0">
              <a:buFont typeface="Arial" panose="020B0604020202020204" pitchFamily="34" charset="0"/>
              <a:buNone/>
            </a:pPr>
            <a:r>
              <a:rPr lang="en-US" altLang="ja-JP" sz="4000" b="1" dirty="0" err="1"/>
              <a:t>fin</a:t>
            </a:r>
            <a:r>
              <a:rPr lang="en-US" altLang="ja-JP" sz="4000" b="1" dirty="0" err="1">
                <a:solidFill>
                  <a:srgbClr val="FF0000"/>
                </a:solidFill>
              </a:rPr>
              <a:t>iamo</a:t>
            </a:r>
            <a:endParaRPr lang="en-US" altLang="ja-JP" sz="4000" b="1" dirty="0">
              <a:solidFill>
                <a:srgbClr val="FF0000"/>
              </a:solidFill>
            </a:endParaRPr>
          </a:p>
          <a:p>
            <a:pPr marL="0" indent="0">
              <a:buFont typeface="Arial" panose="020B0604020202020204" pitchFamily="34" charset="0"/>
              <a:buNone/>
            </a:pPr>
            <a:r>
              <a:rPr lang="en-US" altLang="ja-JP" sz="4000" b="1" dirty="0"/>
              <a:t>fin</a:t>
            </a:r>
            <a:r>
              <a:rPr lang="en-US" altLang="ja-JP" sz="4000" b="1" dirty="0">
                <a:solidFill>
                  <a:srgbClr val="FF0000"/>
                </a:solidFill>
              </a:rPr>
              <a:t>ite</a:t>
            </a:r>
          </a:p>
          <a:p>
            <a:pPr marL="0" indent="0">
              <a:buFont typeface="Arial" panose="020B0604020202020204" pitchFamily="34" charset="0"/>
              <a:buNone/>
            </a:pPr>
            <a:r>
              <a:rPr lang="en-US" altLang="ja-JP" sz="4000" b="1" dirty="0" err="1"/>
              <a:t>fin</a:t>
            </a:r>
            <a:r>
              <a:rPr lang="en-US" altLang="ja-JP" sz="4000" b="1" dirty="0" err="1">
                <a:solidFill>
                  <a:srgbClr val="00B0F0"/>
                </a:solidFill>
              </a:rPr>
              <a:t>isc</a:t>
            </a:r>
            <a:r>
              <a:rPr lang="en-US" altLang="ja-JP" sz="4000" b="1" dirty="0" err="1">
                <a:solidFill>
                  <a:srgbClr val="FF0000"/>
                </a:solidFill>
              </a:rPr>
              <a:t>ono</a:t>
            </a:r>
            <a:endParaRPr lang="en-US" altLang="ja-JP" sz="4000" b="1" dirty="0">
              <a:solidFill>
                <a:srgbClr val="FF0000"/>
              </a:solidFill>
            </a:endParaRPr>
          </a:p>
          <a:p>
            <a:pPr marL="0" indent="0">
              <a:buFont typeface="Arial" panose="020B0604020202020204" pitchFamily="34" charset="0"/>
              <a:buNone/>
            </a:pPr>
            <a:endParaRPr lang="en-US" altLang="ja-JP" sz="4000" b="1" dirty="0">
              <a:solidFill>
                <a:srgbClr val="FF0000"/>
              </a:solidFill>
            </a:endParaRPr>
          </a:p>
        </p:txBody>
      </p:sp>
      <p:sp>
        <p:nvSpPr>
          <p:cNvPr id="6" name="コンテンツ プレースホルダー 2">
            <a:extLst>
              <a:ext uri="{FF2B5EF4-FFF2-40B4-BE49-F238E27FC236}">
                <a16:creationId xmlns:a16="http://schemas.microsoft.com/office/drawing/2014/main" id="{78EFD90E-EA1A-7622-C3A5-92E4BF576832}"/>
              </a:ext>
            </a:extLst>
          </p:cNvPr>
          <p:cNvSpPr txBox="1">
            <a:spLocks/>
          </p:cNvSpPr>
          <p:nvPr/>
        </p:nvSpPr>
        <p:spPr>
          <a:xfrm>
            <a:off x="8328991" y="2941983"/>
            <a:ext cx="3863009" cy="230905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4000" b="1" dirty="0" err="1"/>
              <a:t>Capire</a:t>
            </a:r>
            <a:r>
              <a:rPr lang="ja-JP" altLang="it-IT" sz="4000" b="1" dirty="0"/>
              <a:t>理解する</a:t>
            </a:r>
            <a:endParaRPr lang="it-IT" altLang="ja-JP" sz="4000" b="1" dirty="0"/>
          </a:p>
          <a:p>
            <a:pPr marL="0" indent="0">
              <a:buFont typeface="Arial" panose="020B0604020202020204" pitchFamily="34" charset="0"/>
              <a:buNone/>
            </a:pPr>
            <a:r>
              <a:rPr lang="en-US" altLang="ja-JP" sz="4000" b="1" dirty="0" err="1"/>
              <a:t>Preferire</a:t>
            </a:r>
            <a:r>
              <a:rPr lang="ja-JP" altLang="it-IT" sz="4000" b="1" dirty="0"/>
              <a:t>好む</a:t>
            </a:r>
            <a:r>
              <a:rPr lang="it-IT" altLang="ja-JP" sz="4000" b="1" dirty="0"/>
              <a:t>Costruire</a:t>
            </a:r>
            <a:r>
              <a:rPr lang="ja-JP" altLang="it-IT" sz="4000" b="1" dirty="0"/>
              <a:t>築く</a:t>
            </a:r>
            <a:endParaRPr lang="it-IT" altLang="ja-JP" sz="4000" b="1" dirty="0"/>
          </a:p>
          <a:p>
            <a:pPr marL="0" indent="0">
              <a:buFont typeface="Arial" panose="020B0604020202020204" pitchFamily="34" charset="0"/>
              <a:buNone/>
            </a:pPr>
            <a:r>
              <a:rPr lang="ja-JP" altLang="it-IT" sz="4000" b="1" dirty="0"/>
              <a:t>も同様</a:t>
            </a:r>
            <a:endParaRPr lang="en-US" altLang="ja-JP" sz="4000" b="1" dirty="0"/>
          </a:p>
        </p:txBody>
      </p:sp>
    </p:spTree>
    <p:extLst>
      <p:ext uri="{BB962C8B-B14F-4D97-AF65-F5344CB8AC3E}">
        <p14:creationId xmlns:p14="http://schemas.microsoft.com/office/powerpoint/2010/main" val="30709352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additive="base">
                                        <p:cTn id="7"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 calcmode="lin" valueType="num">
                                      <p:cBhvr additive="base">
                                        <p:cTn id="13"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 calcmode="lin" valueType="num">
                                      <p:cBhvr additive="base">
                                        <p:cTn id="19"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4" end="4"/>
                                            </p:txEl>
                                          </p:spTgt>
                                        </p:tgtEl>
                                        <p:attrNameLst>
                                          <p:attrName>style.visibility</p:attrName>
                                        </p:attrNameLst>
                                      </p:cBhvr>
                                      <p:to>
                                        <p:strVal val="visible"/>
                                      </p:to>
                                    </p:set>
                                    <p:anim calcmode="lin" valueType="num">
                                      <p:cBhvr additive="base">
                                        <p:cTn id="25"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5" end="5"/>
                                            </p:txEl>
                                          </p:spTgt>
                                        </p:tgtEl>
                                        <p:attrNameLst>
                                          <p:attrName>style.visibility</p:attrName>
                                        </p:attrNameLst>
                                      </p:cBhvr>
                                      <p:to>
                                        <p:strVal val="visible"/>
                                      </p:to>
                                    </p:set>
                                    <p:anim calcmode="lin" valueType="num">
                                      <p:cBhvr additive="base">
                                        <p:cTn id="31"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 calcmode="lin" valueType="num">
                                      <p:cBhvr additive="base">
                                        <p:cTn id="37"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4">
                                            <p:txEl>
                                              <p:pRg st="7" end="7"/>
                                            </p:txEl>
                                          </p:spTgt>
                                        </p:tgtEl>
                                        <p:attrNameLst>
                                          <p:attrName>style.visibility</p:attrName>
                                        </p:attrNameLst>
                                      </p:cBhvr>
                                      <p:to>
                                        <p:strVal val="visible"/>
                                      </p:to>
                                    </p:set>
                                    <p:anim calcmode="lin" valueType="num">
                                      <p:cBhvr additive="base">
                                        <p:cTn id="43"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5">
                                            <p:txEl>
                                              <p:pRg st="0" end="0"/>
                                            </p:txEl>
                                          </p:spTgt>
                                        </p:tgtEl>
                                        <p:attrNameLst>
                                          <p:attrName>style.visibility</p:attrName>
                                        </p:attrNameLst>
                                      </p:cBhvr>
                                      <p:to>
                                        <p:strVal val="visible"/>
                                      </p:to>
                                    </p:set>
                                    <p:anim calcmode="lin" valueType="num">
                                      <p:cBhvr additive="base">
                                        <p:cTn id="49"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5">
                                            <p:txEl>
                                              <p:pRg st="1" end="1"/>
                                            </p:txEl>
                                          </p:spTgt>
                                        </p:tgtEl>
                                        <p:attrNameLst>
                                          <p:attrName>style.visibility</p:attrName>
                                        </p:attrNameLst>
                                      </p:cBhvr>
                                      <p:to>
                                        <p:strVal val="visible"/>
                                      </p:to>
                                    </p:set>
                                    <p:anim calcmode="lin" valueType="num">
                                      <p:cBhvr additive="base">
                                        <p:cTn id="55"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5">
                                            <p:txEl>
                                              <p:pRg st="2" end="2"/>
                                            </p:txEl>
                                          </p:spTgt>
                                        </p:tgtEl>
                                        <p:attrNameLst>
                                          <p:attrName>style.visibility</p:attrName>
                                        </p:attrNameLst>
                                      </p:cBhvr>
                                      <p:to>
                                        <p:strVal val="visible"/>
                                      </p:to>
                                    </p:set>
                                    <p:anim calcmode="lin" valueType="num">
                                      <p:cBhvr additive="base">
                                        <p:cTn id="61"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5">
                                            <p:txEl>
                                              <p:pRg st="3" end="3"/>
                                            </p:txEl>
                                          </p:spTgt>
                                        </p:tgtEl>
                                        <p:attrNameLst>
                                          <p:attrName>style.visibility</p:attrName>
                                        </p:attrNameLst>
                                      </p:cBhvr>
                                      <p:to>
                                        <p:strVal val="visible"/>
                                      </p:to>
                                    </p:set>
                                    <p:anim calcmode="lin" valueType="num">
                                      <p:cBhvr additive="base">
                                        <p:cTn id="67"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5">
                                            <p:txEl>
                                              <p:pRg st="4" end="4"/>
                                            </p:txEl>
                                          </p:spTgt>
                                        </p:tgtEl>
                                        <p:attrNameLst>
                                          <p:attrName>style.visibility</p:attrName>
                                        </p:attrNameLst>
                                      </p:cBhvr>
                                      <p:to>
                                        <p:strVal val="visible"/>
                                      </p:to>
                                    </p:set>
                                    <p:anim calcmode="lin" valueType="num">
                                      <p:cBhvr additive="base">
                                        <p:cTn id="73"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nodeType="clickEffect">
                                  <p:stCondLst>
                                    <p:cond delay="0"/>
                                  </p:stCondLst>
                                  <p:childTnLst>
                                    <p:set>
                                      <p:cBhvr>
                                        <p:cTn id="78" dur="1" fill="hold">
                                          <p:stCondLst>
                                            <p:cond delay="0"/>
                                          </p:stCondLst>
                                        </p:cTn>
                                        <p:tgtEl>
                                          <p:spTgt spid="5">
                                            <p:txEl>
                                              <p:pRg st="5" end="5"/>
                                            </p:txEl>
                                          </p:spTgt>
                                        </p:tgtEl>
                                        <p:attrNameLst>
                                          <p:attrName>style.visibility</p:attrName>
                                        </p:attrNameLst>
                                      </p:cBhvr>
                                      <p:to>
                                        <p:strVal val="visible"/>
                                      </p:to>
                                    </p:set>
                                    <p:anim calcmode="lin" valueType="num">
                                      <p:cBhvr additive="base">
                                        <p:cTn id="79"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nodeType="clickEffect">
                                  <p:stCondLst>
                                    <p:cond delay="0"/>
                                  </p:stCondLst>
                                  <p:childTnLst>
                                    <p:set>
                                      <p:cBhvr>
                                        <p:cTn id="84" dur="1" fill="hold">
                                          <p:stCondLst>
                                            <p:cond delay="0"/>
                                          </p:stCondLst>
                                        </p:cTn>
                                        <p:tgtEl>
                                          <p:spTgt spid="5">
                                            <p:txEl>
                                              <p:pRg st="6" end="6"/>
                                            </p:txEl>
                                          </p:spTgt>
                                        </p:tgtEl>
                                        <p:attrNameLst>
                                          <p:attrName>style.visibility</p:attrName>
                                        </p:attrNameLst>
                                      </p:cBhvr>
                                      <p:to>
                                        <p:strVal val="visible"/>
                                      </p:to>
                                    </p:set>
                                    <p:anim calcmode="lin" valueType="num">
                                      <p:cBhvr additive="base">
                                        <p:cTn id="85"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nodeType="clickEffect">
                                  <p:stCondLst>
                                    <p:cond delay="0"/>
                                  </p:stCondLst>
                                  <p:childTnLst>
                                    <p:set>
                                      <p:cBhvr>
                                        <p:cTn id="90" dur="1" fill="hold">
                                          <p:stCondLst>
                                            <p:cond delay="0"/>
                                          </p:stCondLst>
                                        </p:cTn>
                                        <p:tgtEl>
                                          <p:spTgt spid="6">
                                            <p:txEl>
                                              <p:pRg st="0" end="0"/>
                                            </p:txEl>
                                          </p:spTgt>
                                        </p:tgtEl>
                                        <p:attrNameLst>
                                          <p:attrName>style.visibility</p:attrName>
                                        </p:attrNameLst>
                                      </p:cBhvr>
                                      <p:to>
                                        <p:strVal val="visible"/>
                                      </p:to>
                                    </p:set>
                                    <p:anim calcmode="lin" valueType="num">
                                      <p:cBhvr additive="base">
                                        <p:cTn id="91"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nodeType="clickEffect">
                                  <p:stCondLst>
                                    <p:cond delay="0"/>
                                  </p:stCondLst>
                                  <p:childTnLst>
                                    <p:set>
                                      <p:cBhvr>
                                        <p:cTn id="96" dur="1" fill="hold">
                                          <p:stCondLst>
                                            <p:cond delay="0"/>
                                          </p:stCondLst>
                                        </p:cTn>
                                        <p:tgtEl>
                                          <p:spTgt spid="6">
                                            <p:txEl>
                                              <p:pRg st="1" end="1"/>
                                            </p:txEl>
                                          </p:spTgt>
                                        </p:tgtEl>
                                        <p:attrNameLst>
                                          <p:attrName>style.visibility</p:attrName>
                                        </p:attrNameLst>
                                      </p:cBhvr>
                                      <p:to>
                                        <p:strVal val="visible"/>
                                      </p:to>
                                    </p:set>
                                    <p:anim calcmode="lin" valueType="num">
                                      <p:cBhvr additive="base">
                                        <p:cTn id="97"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98"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nodeType="clickEffect">
                                  <p:stCondLst>
                                    <p:cond delay="0"/>
                                  </p:stCondLst>
                                  <p:childTnLst>
                                    <p:set>
                                      <p:cBhvr>
                                        <p:cTn id="102" dur="1" fill="hold">
                                          <p:stCondLst>
                                            <p:cond delay="0"/>
                                          </p:stCondLst>
                                        </p:cTn>
                                        <p:tgtEl>
                                          <p:spTgt spid="6">
                                            <p:txEl>
                                              <p:pRg st="2" end="2"/>
                                            </p:txEl>
                                          </p:spTgt>
                                        </p:tgtEl>
                                        <p:attrNameLst>
                                          <p:attrName>style.visibility</p:attrName>
                                        </p:attrNameLst>
                                      </p:cBhvr>
                                      <p:to>
                                        <p:strVal val="visible"/>
                                      </p:to>
                                    </p:set>
                                    <p:anim calcmode="lin" valueType="num">
                                      <p:cBhvr additive="base">
                                        <p:cTn id="103"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04"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B58511-A3AA-A3D0-B895-A77F2C6C38A6}"/>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89378DD9-6ABC-A746-E6C7-BDC67FF8EFC8}"/>
              </a:ext>
            </a:extLst>
          </p:cNvPr>
          <p:cNvSpPr>
            <a:spLocks noGrp="1"/>
          </p:cNvSpPr>
          <p:nvPr>
            <p:ph type="title"/>
          </p:nvPr>
        </p:nvSpPr>
        <p:spPr/>
        <p:txBody>
          <a:bodyPr>
            <a:normAutofit/>
          </a:bodyPr>
          <a:lstStyle/>
          <a:p>
            <a:r>
              <a:rPr lang="en-US" altLang="ja-JP" b="1" dirty="0" err="1"/>
              <a:t>Lezione</a:t>
            </a:r>
            <a:r>
              <a:rPr lang="en-US" altLang="ja-JP" b="1" dirty="0"/>
              <a:t> 2</a:t>
            </a:r>
            <a:r>
              <a:rPr lang="it-IT" altLang="ja-JP" b="1" dirty="0"/>
              <a:t>4</a:t>
            </a:r>
            <a:r>
              <a:rPr lang="en-US" altLang="ja-JP" b="1" dirty="0"/>
              <a:t>: -ire</a:t>
            </a:r>
            <a:r>
              <a:rPr kumimoji="1" lang="ja-JP" altLang="en-US" b="1"/>
              <a:t>の不規則動詞</a:t>
            </a:r>
            <a:endParaRPr kumimoji="1" lang="ja-JP" altLang="en-US" b="1" dirty="0"/>
          </a:p>
        </p:txBody>
      </p:sp>
      <p:sp>
        <p:nvSpPr>
          <p:cNvPr id="3" name="コンテンツ プレースホルダー 2">
            <a:extLst>
              <a:ext uri="{FF2B5EF4-FFF2-40B4-BE49-F238E27FC236}">
                <a16:creationId xmlns:a16="http://schemas.microsoft.com/office/drawing/2014/main" id="{7FDCFD43-C0C8-7181-F22B-E3AB5DAD7639}"/>
              </a:ext>
            </a:extLst>
          </p:cNvPr>
          <p:cNvSpPr>
            <a:spLocks noGrp="1"/>
          </p:cNvSpPr>
          <p:nvPr>
            <p:ph idx="1"/>
          </p:nvPr>
        </p:nvSpPr>
        <p:spPr>
          <a:xfrm>
            <a:off x="838200" y="1606964"/>
            <a:ext cx="11353800" cy="4351338"/>
          </a:xfrm>
        </p:spPr>
        <p:txBody>
          <a:bodyPr>
            <a:noAutofit/>
          </a:bodyPr>
          <a:lstStyle/>
          <a:p>
            <a:pPr marL="0" indent="0">
              <a:buNone/>
            </a:pPr>
            <a:r>
              <a:rPr lang="it-IT" altLang="ja-JP" sz="4000" b="1" dirty="0"/>
              <a:t>Salire </a:t>
            </a:r>
            <a:r>
              <a:rPr lang="ja-JP" altLang="en-US" sz="4000" b="1"/>
              <a:t>登る</a:t>
            </a:r>
            <a:endParaRPr kumimoji="1" lang="en-US" altLang="ja-JP" sz="4000" b="1" dirty="0">
              <a:solidFill>
                <a:srgbClr val="FF0000"/>
              </a:solidFill>
            </a:endParaRPr>
          </a:p>
          <a:p>
            <a:pPr marL="0" indent="0">
              <a:buNone/>
            </a:pPr>
            <a:r>
              <a:rPr lang="en-US" altLang="ja-JP" sz="4000" b="1" dirty="0"/>
              <a:t>Io</a:t>
            </a:r>
          </a:p>
          <a:p>
            <a:pPr marL="0" indent="0">
              <a:buNone/>
            </a:pPr>
            <a:r>
              <a:rPr lang="en-US" altLang="ja-JP" sz="4000" b="1" dirty="0"/>
              <a:t>Tu</a:t>
            </a:r>
            <a:endParaRPr lang="en-US" altLang="ja-JP" sz="4000" b="1" dirty="0">
              <a:solidFill>
                <a:srgbClr val="FF0000"/>
              </a:solidFill>
            </a:endParaRPr>
          </a:p>
          <a:p>
            <a:pPr marL="0" indent="0">
              <a:buNone/>
            </a:pPr>
            <a:r>
              <a:rPr kumimoji="1" lang="en-US" altLang="ja-JP" sz="4000" b="1" dirty="0"/>
              <a:t>Lui</a:t>
            </a:r>
            <a:endParaRPr lang="en-US" altLang="ja-JP" sz="4000" b="1" dirty="0">
              <a:solidFill>
                <a:srgbClr val="FF0000"/>
              </a:solidFill>
            </a:endParaRPr>
          </a:p>
          <a:p>
            <a:pPr marL="0" indent="0">
              <a:buNone/>
            </a:pPr>
            <a:r>
              <a:rPr lang="en-US" altLang="ja-JP" sz="4000" b="1" dirty="0"/>
              <a:t>Lei</a:t>
            </a:r>
            <a:endParaRPr kumimoji="1" lang="en-US" altLang="ja-JP" sz="4000" b="1" dirty="0">
              <a:solidFill>
                <a:srgbClr val="FF0000"/>
              </a:solidFill>
            </a:endParaRPr>
          </a:p>
          <a:p>
            <a:pPr marL="0" indent="0">
              <a:buNone/>
            </a:pPr>
            <a:r>
              <a:rPr lang="en-US" altLang="ja-JP" sz="4000" b="1" dirty="0"/>
              <a:t>Noi</a:t>
            </a:r>
            <a:endParaRPr kumimoji="1" lang="en-US" altLang="ja-JP" sz="4000" b="1" dirty="0">
              <a:solidFill>
                <a:srgbClr val="FF0000"/>
              </a:solidFill>
            </a:endParaRPr>
          </a:p>
          <a:p>
            <a:pPr marL="0" indent="0">
              <a:buNone/>
            </a:pPr>
            <a:r>
              <a:rPr kumimoji="1" lang="en-US" altLang="ja-JP" sz="4000" b="1" dirty="0"/>
              <a:t>Voi</a:t>
            </a:r>
            <a:endParaRPr kumimoji="1" lang="en-US" altLang="ja-JP" sz="4000" b="1" dirty="0">
              <a:solidFill>
                <a:srgbClr val="FF0000"/>
              </a:solidFill>
            </a:endParaRPr>
          </a:p>
          <a:p>
            <a:pPr marL="0" indent="0">
              <a:buNone/>
            </a:pPr>
            <a:r>
              <a:rPr lang="en-US" altLang="ja-JP" sz="4000" b="1" dirty="0"/>
              <a:t>Loro </a:t>
            </a:r>
            <a:endParaRPr kumimoji="1" lang="en-US" altLang="ja-JP" sz="4000" b="1" dirty="0">
              <a:solidFill>
                <a:srgbClr val="FF0000"/>
              </a:solidFill>
            </a:endParaRPr>
          </a:p>
          <a:p>
            <a:pPr marL="0" indent="0">
              <a:buNone/>
            </a:pPr>
            <a:endParaRPr lang="en-US" altLang="ja-JP" sz="4000" b="1" dirty="0">
              <a:solidFill>
                <a:srgbClr val="FF0000"/>
              </a:solidFill>
            </a:endParaRPr>
          </a:p>
        </p:txBody>
      </p:sp>
      <p:sp>
        <p:nvSpPr>
          <p:cNvPr id="4" name="コンテンツ プレースホルダー 2">
            <a:extLst>
              <a:ext uri="{FF2B5EF4-FFF2-40B4-BE49-F238E27FC236}">
                <a16:creationId xmlns:a16="http://schemas.microsoft.com/office/drawing/2014/main" id="{2FAAAB97-87C4-9FAF-6BB6-4866602BDCA9}"/>
              </a:ext>
            </a:extLst>
          </p:cNvPr>
          <p:cNvSpPr txBox="1">
            <a:spLocks/>
          </p:cNvSpPr>
          <p:nvPr/>
        </p:nvSpPr>
        <p:spPr>
          <a:xfrm>
            <a:off x="2100446" y="1606964"/>
            <a:ext cx="3660228"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endParaRPr lang="en-US" altLang="ja-JP" sz="4000" b="1" dirty="0"/>
          </a:p>
          <a:p>
            <a:pPr marL="0" indent="0">
              <a:buFont typeface="Arial" panose="020B0604020202020204" pitchFamily="34" charset="0"/>
              <a:buNone/>
            </a:pPr>
            <a:r>
              <a:rPr lang="en-US" altLang="ja-JP" sz="4000" b="1" dirty="0" err="1"/>
              <a:t>sal</a:t>
            </a:r>
            <a:r>
              <a:rPr lang="en-US" altLang="ja-JP" sz="4000" b="1" dirty="0" err="1">
                <a:solidFill>
                  <a:srgbClr val="00B0F0"/>
                </a:solidFill>
              </a:rPr>
              <a:t>g</a:t>
            </a:r>
            <a:r>
              <a:rPr lang="en-US" altLang="ja-JP" sz="4000" b="1" dirty="0" err="1">
                <a:solidFill>
                  <a:srgbClr val="FF0000"/>
                </a:solidFill>
              </a:rPr>
              <a:t>o</a:t>
            </a:r>
            <a:endParaRPr lang="en-US" altLang="ja-JP" sz="4000" b="1" dirty="0">
              <a:solidFill>
                <a:srgbClr val="FF0000"/>
              </a:solidFill>
            </a:endParaRPr>
          </a:p>
          <a:p>
            <a:pPr marL="0" indent="0">
              <a:buFont typeface="Arial" panose="020B0604020202020204" pitchFamily="34" charset="0"/>
              <a:buNone/>
            </a:pPr>
            <a:r>
              <a:rPr lang="en-US" altLang="ja-JP" sz="4000" b="1" dirty="0" err="1"/>
              <a:t>sal</a:t>
            </a:r>
            <a:r>
              <a:rPr lang="en-US" altLang="ja-JP" sz="4000" b="1" dirty="0" err="1">
                <a:solidFill>
                  <a:srgbClr val="FF0000"/>
                </a:solidFill>
              </a:rPr>
              <a:t>i</a:t>
            </a:r>
            <a:endParaRPr lang="en-US" altLang="ja-JP" sz="4000" b="1" dirty="0">
              <a:solidFill>
                <a:srgbClr val="FF0000"/>
              </a:solidFill>
            </a:endParaRPr>
          </a:p>
          <a:p>
            <a:pPr marL="0" indent="0">
              <a:buFont typeface="Arial" panose="020B0604020202020204" pitchFamily="34" charset="0"/>
              <a:buNone/>
            </a:pPr>
            <a:r>
              <a:rPr lang="en-US" altLang="ja-JP" sz="4000" b="1" dirty="0"/>
              <a:t>sal</a:t>
            </a:r>
            <a:r>
              <a:rPr lang="en-US" altLang="ja-JP" sz="4000" b="1" dirty="0">
                <a:solidFill>
                  <a:srgbClr val="FF0000"/>
                </a:solidFill>
              </a:rPr>
              <a:t>e</a:t>
            </a:r>
          </a:p>
          <a:p>
            <a:pPr marL="0" indent="0">
              <a:buFont typeface="Arial" panose="020B0604020202020204" pitchFamily="34" charset="0"/>
              <a:buNone/>
            </a:pPr>
            <a:r>
              <a:rPr lang="en-US" altLang="ja-JP" sz="4000" b="1" dirty="0"/>
              <a:t>sal</a:t>
            </a:r>
            <a:r>
              <a:rPr lang="en-US" altLang="ja-JP" sz="4000" b="1" dirty="0">
                <a:solidFill>
                  <a:srgbClr val="FF0000"/>
                </a:solidFill>
              </a:rPr>
              <a:t>e</a:t>
            </a:r>
          </a:p>
          <a:p>
            <a:pPr marL="0" indent="0">
              <a:buFont typeface="Arial" panose="020B0604020202020204" pitchFamily="34" charset="0"/>
              <a:buNone/>
            </a:pPr>
            <a:r>
              <a:rPr lang="en-US" altLang="ja-JP" sz="4000" b="1" dirty="0" err="1"/>
              <a:t>sal</a:t>
            </a:r>
            <a:r>
              <a:rPr lang="en-US" altLang="ja-JP" sz="4000" b="1" dirty="0" err="1">
                <a:solidFill>
                  <a:srgbClr val="FF0000"/>
                </a:solidFill>
              </a:rPr>
              <a:t>iamo</a:t>
            </a:r>
            <a:endParaRPr lang="en-US" altLang="ja-JP" sz="4000" b="1" dirty="0">
              <a:solidFill>
                <a:srgbClr val="FF0000"/>
              </a:solidFill>
            </a:endParaRPr>
          </a:p>
          <a:p>
            <a:pPr marL="0" indent="0">
              <a:buFont typeface="Arial" panose="020B0604020202020204" pitchFamily="34" charset="0"/>
              <a:buNone/>
            </a:pPr>
            <a:r>
              <a:rPr lang="en-US" altLang="ja-JP" sz="4000" b="1" dirty="0" err="1"/>
              <a:t>sal</a:t>
            </a:r>
            <a:r>
              <a:rPr lang="en-US" altLang="ja-JP" sz="4000" b="1" dirty="0" err="1">
                <a:solidFill>
                  <a:srgbClr val="FF0000"/>
                </a:solidFill>
              </a:rPr>
              <a:t>ite</a:t>
            </a:r>
            <a:endParaRPr lang="en-US" altLang="ja-JP" sz="4000" b="1" dirty="0">
              <a:solidFill>
                <a:srgbClr val="FF0000"/>
              </a:solidFill>
            </a:endParaRPr>
          </a:p>
          <a:p>
            <a:pPr marL="0" indent="0">
              <a:buFont typeface="Arial" panose="020B0604020202020204" pitchFamily="34" charset="0"/>
              <a:buNone/>
            </a:pPr>
            <a:r>
              <a:rPr lang="en-US" altLang="ja-JP" sz="4000" b="1" dirty="0" err="1"/>
              <a:t>sal</a:t>
            </a:r>
            <a:r>
              <a:rPr lang="en-US" altLang="ja-JP" sz="4000" b="1" dirty="0" err="1">
                <a:solidFill>
                  <a:srgbClr val="00B0F0"/>
                </a:solidFill>
              </a:rPr>
              <a:t>g</a:t>
            </a:r>
            <a:r>
              <a:rPr lang="en-US" altLang="ja-JP" sz="4000" b="1" dirty="0" err="1">
                <a:solidFill>
                  <a:srgbClr val="FF0000"/>
                </a:solidFill>
              </a:rPr>
              <a:t>ono</a:t>
            </a:r>
            <a:endParaRPr lang="en-US" altLang="ja-JP" sz="4000" b="1" dirty="0">
              <a:solidFill>
                <a:srgbClr val="FF0000"/>
              </a:solidFill>
            </a:endParaRPr>
          </a:p>
          <a:p>
            <a:pPr marL="0" indent="0">
              <a:buFont typeface="Arial" panose="020B0604020202020204" pitchFamily="34" charset="0"/>
              <a:buNone/>
            </a:pPr>
            <a:endParaRPr lang="en-US" altLang="ja-JP" sz="4000" b="1" dirty="0">
              <a:solidFill>
                <a:srgbClr val="FF0000"/>
              </a:solidFill>
            </a:endParaRPr>
          </a:p>
        </p:txBody>
      </p:sp>
      <p:sp>
        <p:nvSpPr>
          <p:cNvPr id="7" name="CasellaDiTesto 4">
            <a:extLst>
              <a:ext uri="{FF2B5EF4-FFF2-40B4-BE49-F238E27FC236}">
                <a16:creationId xmlns:a16="http://schemas.microsoft.com/office/drawing/2014/main" id="{1BA0F500-1F1B-9C1C-814C-D6F3501103E9}"/>
              </a:ext>
            </a:extLst>
          </p:cNvPr>
          <p:cNvSpPr txBox="1"/>
          <p:nvPr/>
        </p:nvSpPr>
        <p:spPr>
          <a:xfrm>
            <a:off x="5616105" y="1825625"/>
            <a:ext cx="6314638" cy="707886"/>
          </a:xfrm>
          <a:prstGeom prst="rect">
            <a:avLst/>
          </a:prstGeom>
          <a:noFill/>
        </p:spPr>
        <p:txBody>
          <a:bodyPr wrap="square" rtlCol="0">
            <a:spAutoFit/>
          </a:bodyPr>
          <a:lstStyle/>
          <a:p>
            <a:r>
              <a:rPr lang="en-US" altLang="ja-JP" sz="4000" b="1" dirty="0">
                <a:solidFill>
                  <a:srgbClr val="00B0F0"/>
                </a:solidFill>
              </a:rPr>
              <a:t>g</a:t>
            </a:r>
            <a:r>
              <a:rPr lang="ja-JP" altLang="en-US" sz="4000" b="1"/>
              <a:t>を語幹と語尾の間に挿入</a:t>
            </a:r>
            <a:endParaRPr lang="it-IT" altLang="ja-JP" sz="4000" b="1" dirty="0"/>
          </a:p>
        </p:txBody>
      </p:sp>
    </p:spTree>
    <p:extLst>
      <p:ext uri="{BB962C8B-B14F-4D97-AF65-F5344CB8AC3E}">
        <p14:creationId xmlns:p14="http://schemas.microsoft.com/office/powerpoint/2010/main" val="3411882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additive="base">
                                        <p:cTn id="7"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 calcmode="lin" valueType="num">
                                      <p:cBhvr additive="base">
                                        <p:cTn id="13"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 calcmode="lin" valueType="num">
                                      <p:cBhvr additive="base">
                                        <p:cTn id="19"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4" end="4"/>
                                            </p:txEl>
                                          </p:spTgt>
                                        </p:tgtEl>
                                        <p:attrNameLst>
                                          <p:attrName>style.visibility</p:attrName>
                                        </p:attrNameLst>
                                      </p:cBhvr>
                                      <p:to>
                                        <p:strVal val="visible"/>
                                      </p:to>
                                    </p:set>
                                    <p:anim calcmode="lin" valueType="num">
                                      <p:cBhvr additive="base">
                                        <p:cTn id="25"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5" end="5"/>
                                            </p:txEl>
                                          </p:spTgt>
                                        </p:tgtEl>
                                        <p:attrNameLst>
                                          <p:attrName>style.visibility</p:attrName>
                                        </p:attrNameLst>
                                      </p:cBhvr>
                                      <p:to>
                                        <p:strVal val="visible"/>
                                      </p:to>
                                    </p:set>
                                    <p:anim calcmode="lin" valueType="num">
                                      <p:cBhvr additive="base">
                                        <p:cTn id="31"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 calcmode="lin" valueType="num">
                                      <p:cBhvr additive="base">
                                        <p:cTn id="37"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4">
                                            <p:txEl>
                                              <p:pRg st="7" end="7"/>
                                            </p:txEl>
                                          </p:spTgt>
                                        </p:tgtEl>
                                        <p:attrNameLst>
                                          <p:attrName>style.visibility</p:attrName>
                                        </p:attrNameLst>
                                      </p:cBhvr>
                                      <p:to>
                                        <p:strVal val="visible"/>
                                      </p:to>
                                    </p:set>
                                    <p:anim calcmode="lin" valueType="num">
                                      <p:cBhvr additive="base">
                                        <p:cTn id="43"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78FFE9-8496-04CA-16D5-2AE2F6DD6A52}"/>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EE2050B4-DE06-CDAE-D00B-9ED2D11A8A9C}"/>
              </a:ext>
            </a:extLst>
          </p:cNvPr>
          <p:cNvSpPr>
            <a:spLocks noGrp="1"/>
          </p:cNvSpPr>
          <p:nvPr>
            <p:ph type="title"/>
          </p:nvPr>
        </p:nvSpPr>
        <p:spPr/>
        <p:txBody>
          <a:bodyPr>
            <a:normAutofit/>
          </a:bodyPr>
          <a:lstStyle/>
          <a:p>
            <a:r>
              <a:rPr lang="en-US" altLang="ja-JP" b="1" dirty="0" err="1"/>
              <a:t>Lezione</a:t>
            </a:r>
            <a:r>
              <a:rPr lang="en-US" altLang="ja-JP" b="1" dirty="0"/>
              <a:t> 2</a:t>
            </a:r>
            <a:r>
              <a:rPr lang="it-IT" altLang="ja-JP" b="1" dirty="0"/>
              <a:t>4</a:t>
            </a:r>
            <a:r>
              <a:rPr lang="en-US" altLang="ja-JP" b="1" dirty="0"/>
              <a:t>: -ire</a:t>
            </a:r>
            <a:r>
              <a:rPr kumimoji="1" lang="ja-JP" altLang="en-US" b="1"/>
              <a:t>の不規則動詞</a:t>
            </a:r>
            <a:endParaRPr kumimoji="1" lang="ja-JP" altLang="en-US" b="1" dirty="0"/>
          </a:p>
        </p:txBody>
      </p:sp>
      <p:sp>
        <p:nvSpPr>
          <p:cNvPr id="3" name="コンテンツ プレースホルダー 2">
            <a:extLst>
              <a:ext uri="{FF2B5EF4-FFF2-40B4-BE49-F238E27FC236}">
                <a16:creationId xmlns:a16="http://schemas.microsoft.com/office/drawing/2014/main" id="{85DBC7C3-AF06-B41D-3D4C-F28280B95113}"/>
              </a:ext>
            </a:extLst>
          </p:cNvPr>
          <p:cNvSpPr>
            <a:spLocks noGrp="1"/>
          </p:cNvSpPr>
          <p:nvPr>
            <p:ph idx="1"/>
          </p:nvPr>
        </p:nvSpPr>
        <p:spPr>
          <a:xfrm>
            <a:off x="838200" y="1606964"/>
            <a:ext cx="11353800" cy="4351338"/>
          </a:xfrm>
        </p:spPr>
        <p:txBody>
          <a:bodyPr>
            <a:noAutofit/>
          </a:bodyPr>
          <a:lstStyle/>
          <a:p>
            <a:pPr marL="0" indent="0">
              <a:buNone/>
            </a:pPr>
            <a:r>
              <a:rPr lang="it-IT" altLang="ja-JP" sz="4000" b="1" dirty="0"/>
              <a:t>Venire </a:t>
            </a:r>
            <a:r>
              <a:rPr lang="ja-JP" altLang="en-US" sz="4000" b="1"/>
              <a:t>来る</a:t>
            </a:r>
            <a:endParaRPr kumimoji="1" lang="en-US" altLang="ja-JP" sz="4000" b="1" dirty="0">
              <a:solidFill>
                <a:srgbClr val="FF0000"/>
              </a:solidFill>
            </a:endParaRPr>
          </a:p>
          <a:p>
            <a:pPr marL="0" indent="0">
              <a:buNone/>
            </a:pPr>
            <a:r>
              <a:rPr lang="en-US" altLang="ja-JP" sz="4000" b="1" dirty="0"/>
              <a:t>Io</a:t>
            </a:r>
          </a:p>
          <a:p>
            <a:pPr marL="0" indent="0">
              <a:buNone/>
            </a:pPr>
            <a:r>
              <a:rPr lang="en-US" altLang="ja-JP" sz="4000" b="1" dirty="0"/>
              <a:t>Tu</a:t>
            </a:r>
            <a:endParaRPr lang="en-US" altLang="ja-JP" sz="4000" b="1" dirty="0">
              <a:solidFill>
                <a:srgbClr val="FF0000"/>
              </a:solidFill>
            </a:endParaRPr>
          </a:p>
          <a:p>
            <a:pPr marL="0" indent="0">
              <a:buNone/>
            </a:pPr>
            <a:r>
              <a:rPr kumimoji="1" lang="en-US" altLang="ja-JP" sz="4000" b="1" dirty="0"/>
              <a:t>Lui</a:t>
            </a:r>
            <a:endParaRPr lang="en-US" altLang="ja-JP" sz="4000" b="1" dirty="0">
              <a:solidFill>
                <a:srgbClr val="FF0000"/>
              </a:solidFill>
            </a:endParaRPr>
          </a:p>
          <a:p>
            <a:pPr marL="0" indent="0">
              <a:buNone/>
            </a:pPr>
            <a:r>
              <a:rPr lang="en-US" altLang="ja-JP" sz="4000" b="1" dirty="0"/>
              <a:t>Lei</a:t>
            </a:r>
            <a:endParaRPr kumimoji="1" lang="en-US" altLang="ja-JP" sz="4000" b="1" dirty="0">
              <a:solidFill>
                <a:srgbClr val="FF0000"/>
              </a:solidFill>
            </a:endParaRPr>
          </a:p>
          <a:p>
            <a:pPr marL="0" indent="0">
              <a:buNone/>
            </a:pPr>
            <a:r>
              <a:rPr lang="en-US" altLang="ja-JP" sz="4000" b="1" dirty="0"/>
              <a:t>Noi</a:t>
            </a:r>
            <a:endParaRPr kumimoji="1" lang="en-US" altLang="ja-JP" sz="4000" b="1" dirty="0">
              <a:solidFill>
                <a:srgbClr val="FF0000"/>
              </a:solidFill>
            </a:endParaRPr>
          </a:p>
          <a:p>
            <a:pPr marL="0" indent="0">
              <a:buNone/>
            </a:pPr>
            <a:r>
              <a:rPr kumimoji="1" lang="en-US" altLang="ja-JP" sz="4000" b="1" dirty="0"/>
              <a:t>Voi</a:t>
            </a:r>
            <a:endParaRPr kumimoji="1" lang="en-US" altLang="ja-JP" sz="4000" b="1" dirty="0">
              <a:solidFill>
                <a:srgbClr val="FF0000"/>
              </a:solidFill>
            </a:endParaRPr>
          </a:p>
          <a:p>
            <a:pPr marL="0" indent="0">
              <a:buNone/>
            </a:pPr>
            <a:r>
              <a:rPr lang="en-US" altLang="ja-JP" sz="4000" b="1" dirty="0"/>
              <a:t>Loro </a:t>
            </a:r>
            <a:endParaRPr kumimoji="1" lang="en-US" altLang="ja-JP" sz="4000" b="1" dirty="0">
              <a:solidFill>
                <a:srgbClr val="FF0000"/>
              </a:solidFill>
            </a:endParaRPr>
          </a:p>
          <a:p>
            <a:pPr marL="0" indent="0">
              <a:buNone/>
            </a:pPr>
            <a:endParaRPr lang="en-US" altLang="ja-JP" sz="4000" b="1" dirty="0">
              <a:solidFill>
                <a:srgbClr val="FF0000"/>
              </a:solidFill>
            </a:endParaRPr>
          </a:p>
        </p:txBody>
      </p:sp>
      <p:sp>
        <p:nvSpPr>
          <p:cNvPr id="4" name="コンテンツ プレースホルダー 2">
            <a:extLst>
              <a:ext uri="{FF2B5EF4-FFF2-40B4-BE49-F238E27FC236}">
                <a16:creationId xmlns:a16="http://schemas.microsoft.com/office/drawing/2014/main" id="{3B9B4EF1-3688-4E78-BC6C-D366B289F641}"/>
              </a:ext>
            </a:extLst>
          </p:cNvPr>
          <p:cNvSpPr txBox="1">
            <a:spLocks/>
          </p:cNvSpPr>
          <p:nvPr/>
        </p:nvSpPr>
        <p:spPr>
          <a:xfrm>
            <a:off x="2100446" y="1606964"/>
            <a:ext cx="3660228"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endParaRPr lang="en-US" altLang="ja-JP" sz="4000" b="1" dirty="0"/>
          </a:p>
          <a:p>
            <a:pPr marL="0" indent="0">
              <a:buFont typeface="Arial" panose="020B0604020202020204" pitchFamily="34" charset="0"/>
              <a:buNone/>
            </a:pPr>
            <a:r>
              <a:rPr lang="en-US" altLang="ja-JP" sz="4000" b="1" dirty="0" err="1"/>
              <a:t>ven</a:t>
            </a:r>
            <a:r>
              <a:rPr lang="en-US" altLang="ja-JP" sz="4000" b="1" dirty="0" err="1">
                <a:solidFill>
                  <a:srgbClr val="00B0F0"/>
                </a:solidFill>
              </a:rPr>
              <a:t>g</a:t>
            </a:r>
            <a:r>
              <a:rPr lang="en-US" altLang="ja-JP" sz="4000" b="1" dirty="0" err="1">
                <a:solidFill>
                  <a:srgbClr val="FF0000"/>
                </a:solidFill>
              </a:rPr>
              <a:t>o</a:t>
            </a:r>
            <a:endParaRPr lang="en-US" altLang="ja-JP" sz="4000" b="1" dirty="0">
              <a:solidFill>
                <a:srgbClr val="FF0000"/>
              </a:solidFill>
            </a:endParaRPr>
          </a:p>
          <a:p>
            <a:pPr marL="0" indent="0">
              <a:buFont typeface="Arial" panose="020B0604020202020204" pitchFamily="34" charset="0"/>
              <a:buNone/>
            </a:pPr>
            <a:r>
              <a:rPr lang="en-US" altLang="ja-JP" sz="4000" b="1" dirty="0" err="1"/>
              <a:t>v</a:t>
            </a:r>
            <a:r>
              <a:rPr lang="en-US" altLang="ja-JP" sz="4000" b="1" dirty="0" err="1">
                <a:solidFill>
                  <a:srgbClr val="00B050"/>
                </a:solidFill>
              </a:rPr>
              <a:t>i</a:t>
            </a:r>
            <a:r>
              <a:rPr lang="en-US" altLang="ja-JP" sz="4000" b="1" dirty="0" err="1"/>
              <a:t>en</a:t>
            </a:r>
            <a:r>
              <a:rPr lang="en-US" altLang="ja-JP" sz="4000" b="1" dirty="0" err="1">
                <a:solidFill>
                  <a:srgbClr val="FF0000"/>
                </a:solidFill>
              </a:rPr>
              <a:t>i</a:t>
            </a:r>
            <a:endParaRPr lang="en-US" altLang="ja-JP" sz="4000" b="1" dirty="0">
              <a:solidFill>
                <a:srgbClr val="FF0000"/>
              </a:solidFill>
            </a:endParaRPr>
          </a:p>
          <a:p>
            <a:pPr marL="0" indent="0">
              <a:buFont typeface="Arial" panose="020B0604020202020204" pitchFamily="34" charset="0"/>
              <a:buNone/>
            </a:pPr>
            <a:r>
              <a:rPr lang="en-US" altLang="ja-JP" sz="4000" b="1" dirty="0" err="1"/>
              <a:t>v</a:t>
            </a:r>
            <a:r>
              <a:rPr lang="en-US" altLang="ja-JP" sz="4000" b="1" dirty="0" err="1">
                <a:solidFill>
                  <a:srgbClr val="00B050"/>
                </a:solidFill>
              </a:rPr>
              <a:t>i</a:t>
            </a:r>
            <a:r>
              <a:rPr lang="en-US" altLang="ja-JP" sz="4000" b="1" dirty="0" err="1"/>
              <a:t>en</a:t>
            </a:r>
            <a:r>
              <a:rPr lang="en-US" altLang="ja-JP" sz="4000" b="1" dirty="0" err="1">
                <a:solidFill>
                  <a:srgbClr val="FF0000"/>
                </a:solidFill>
              </a:rPr>
              <a:t>e</a:t>
            </a:r>
            <a:endParaRPr lang="en-US" altLang="ja-JP" sz="4000" b="1" dirty="0">
              <a:solidFill>
                <a:srgbClr val="FF0000"/>
              </a:solidFill>
            </a:endParaRPr>
          </a:p>
          <a:p>
            <a:pPr marL="0" indent="0">
              <a:buFont typeface="Arial" panose="020B0604020202020204" pitchFamily="34" charset="0"/>
              <a:buNone/>
            </a:pPr>
            <a:r>
              <a:rPr lang="en-US" altLang="ja-JP" sz="4000" b="1" dirty="0" err="1"/>
              <a:t>v</a:t>
            </a:r>
            <a:r>
              <a:rPr lang="en-US" altLang="ja-JP" sz="4000" b="1" dirty="0" err="1">
                <a:solidFill>
                  <a:srgbClr val="00B050"/>
                </a:solidFill>
              </a:rPr>
              <a:t>i</a:t>
            </a:r>
            <a:r>
              <a:rPr lang="en-US" altLang="ja-JP" sz="4000" b="1" dirty="0" err="1"/>
              <a:t>en</a:t>
            </a:r>
            <a:r>
              <a:rPr lang="en-US" altLang="ja-JP" sz="4000" b="1" dirty="0" err="1">
                <a:solidFill>
                  <a:srgbClr val="FF0000"/>
                </a:solidFill>
              </a:rPr>
              <a:t>e</a:t>
            </a:r>
            <a:endParaRPr lang="en-US" altLang="ja-JP" sz="4000" b="1" dirty="0">
              <a:solidFill>
                <a:srgbClr val="FF0000"/>
              </a:solidFill>
            </a:endParaRPr>
          </a:p>
          <a:p>
            <a:pPr marL="0" indent="0">
              <a:buFont typeface="Arial" panose="020B0604020202020204" pitchFamily="34" charset="0"/>
              <a:buNone/>
            </a:pPr>
            <a:r>
              <a:rPr lang="en-US" altLang="ja-JP" sz="4000" b="1" dirty="0" err="1"/>
              <a:t>ven</a:t>
            </a:r>
            <a:r>
              <a:rPr lang="en-US" altLang="ja-JP" sz="4000" b="1" dirty="0" err="1">
                <a:solidFill>
                  <a:srgbClr val="FF0000"/>
                </a:solidFill>
              </a:rPr>
              <a:t>iamo</a:t>
            </a:r>
            <a:endParaRPr lang="en-US" altLang="ja-JP" sz="4000" b="1" dirty="0">
              <a:solidFill>
                <a:srgbClr val="FF0000"/>
              </a:solidFill>
            </a:endParaRPr>
          </a:p>
          <a:p>
            <a:pPr marL="0" indent="0">
              <a:buFont typeface="Arial" panose="020B0604020202020204" pitchFamily="34" charset="0"/>
              <a:buNone/>
            </a:pPr>
            <a:r>
              <a:rPr lang="en-US" altLang="ja-JP" sz="4000" b="1" dirty="0" err="1"/>
              <a:t>ven</a:t>
            </a:r>
            <a:r>
              <a:rPr lang="en-US" altLang="ja-JP" sz="4000" b="1" dirty="0" err="1">
                <a:solidFill>
                  <a:srgbClr val="FF0000"/>
                </a:solidFill>
              </a:rPr>
              <a:t>ite</a:t>
            </a:r>
            <a:endParaRPr lang="en-US" altLang="ja-JP" sz="4000" b="1" dirty="0">
              <a:solidFill>
                <a:srgbClr val="FF0000"/>
              </a:solidFill>
            </a:endParaRPr>
          </a:p>
          <a:p>
            <a:pPr marL="0" indent="0">
              <a:buFont typeface="Arial" panose="020B0604020202020204" pitchFamily="34" charset="0"/>
              <a:buNone/>
            </a:pPr>
            <a:r>
              <a:rPr lang="en-US" altLang="ja-JP" sz="4000" b="1" dirty="0" err="1"/>
              <a:t>ven</a:t>
            </a:r>
            <a:r>
              <a:rPr lang="en-US" altLang="ja-JP" sz="4000" b="1" dirty="0" err="1">
                <a:solidFill>
                  <a:srgbClr val="00B0F0"/>
                </a:solidFill>
              </a:rPr>
              <a:t>g</a:t>
            </a:r>
            <a:r>
              <a:rPr lang="en-US" altLang="ja-JP" sz="4000" b="1" dirty="0" err="1">
                <a:solidFill>
                  <a:srgbClr val="FF0000"/>
                </a:solidFill>
              </a:rPr>
              <a:t>ono</a:t>
            </a:r>
            <a:endParaRPr lang="en-US" altLang="ja-JP" sz="4000" b="1" dirty="0">
              <a:solidFill>
                <a:srgbClr val="FF0000"/>
              </a:solidFill>
            </a:endParaRPr>
          </a:p>
          <a:p>
            <a:pPr marL="0" indent="0">
              <a:buFont typeface="Arial" panose="020B0604020202020204" pitchFamily="34" charset="0"/>
              <a:buNone/>
            </a:pPr>
            <a:endParaRPr lang="en-US" altLang="ja-JP" sz="4000" b="1" dirty="0">
              <a:solidFill>
                <a:srgbClr val="FF0000"/>
              </a:solidFill>
            </a:endParaRPr>
          </a:p>
        </p:txBody>
      </p:sp>
      <p:sp>
        <p:nvSpPr>
          <p:cNvPr id="5" name="CasellaDiTesto 4">
            <a:extLst>
              <a:ext uri="{FF2B5EF4-FFF2-40B4-BE49-F238E27FC236}">
                <a16:creationId xmlns:a16="http://schemas.microsoft.com/office/drawing/2014/main" id="{1B6287EA-ED6A-2E9E-45CE-AD2002BF3769}"/>
              </a:ext>
            </a:extLst>
          </p:cNvPr>
          <p:cNvSpPr txBox="1"/>
          <p:nvPr/>
        </p:nvSpPr>
        <p:spPr>
          <a:xfrm>
            <a:off x="5616105" y="1825625"/>
            <a:ext cx="6314638" cy="1938992"/>
          </a:xfrm>
          <a:prstGeom prst="rect">
            <a:avLst/>
          </a:prstGeom>
          <a:noFill/>
        </p:spPr>
        <p:txBody>
          <a:bodyPr wrap="square" rtlCol="0">
            <a:spAutoFit/>
          </a:bodyPr>
          <a:lstStyle/>
          <a:p>
            <a:r>
              <a:rPr lang="en-US" altLang="ja-JP" sz="4000" b="1" dirty="0">
                <a:solidFill>
                  <a:srgbClr val="00B0F0"/>
                </a:solidFill>
              </a:rPr>
              <a:t>g</a:t>
            </a:r>
            <a:r>
              <a:rPr lang="ja-JP" altLang="en-US" sz="4000" b="1"/>
              <a:t>を語幹と語尾の間に挿入</a:t>
            </a:r>
            <a:endParaRPr lang="en-US" altLang="ja-JP" sz="4000" b="1" dirty="0"/>
          </a:p>
          <a:p>
            <a:r>
              <a:rPr lang="en-US" altLang="ja-JP" sz="4000" b="1" dirty="0" err="1">
                <a:solidFill>
                  <a:srgbClr val="00B050"/>
                </a:solidFill>
              </a:rPr>
              <a:t>i</a:t>
            </a:r>
            <a:r>
              <a:rPr lang="ja-JP" altLang="en-US" sz="4000" b="1"/>
              <a:t>を語幹中に挿入</a:t>
            </a:r>
            <a:endParaRPr lang="en-US" altLang="ja-JP" sz="4000" b="1" dirty="0"/>
          </a:p>
          <a:p>
            <a:endParaRPr lang="it-IT" altLang="ja-JP" sz="4000" b="1" dirty="0"/>
          </a:p>
        </p:txBody>
      </p:sp>
    </p:spTree>
    <p:extLst>
      <p:ext uri="{BB962C8B-B14F-4D97-AF65-F5344CB8AC3E}">
        <p14:creationId xmlns:p14="http://schemas.microsoft.com/office/powerpoint/2010/main" val="2411271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additive="base">
                                        <p:cTn id="7"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 calcmode="lin" valueType="num">
                                      <p:cBhvr additive="base">
                                        <p:cTn id="13"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 calcmode="lin" valueType="num">
                                      <p:cBhvr additive="base">
                                        <p:cTn id="19"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4" end="4"/>
                                            </p:txEl>
                                          </p:spTgt>
                                        </p:tgtEl>
                                        <p:attrNameLst>
                                          <p:attrName>style.visibility</p:attrName>
                                        </p:attrNameLst>
                                      </p:cBhvr>
                                      <p:to>
                                        <p:strVal val="visible"/>
                                      </p:to>
                                    </p:set>
                                    <p:anim calcmode="lin" valueType="num">
                                      <p:cBhvr additive="base">
                                        <p:cTn id="25"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5" end="5"/>
                                            </p:txEl>
                                          </p:spTgt>
                                        </p:tgtEl>
                                        <p:attrNameLst>
                                          <p:attrName>style.visibility</p:attrName>
                                        </p:attrNameLst>
                                      </p:cBhvr>
                                      <p:to>
                                        <p:strVal val="visible"/>
                                      </p:to>
                                    </p:set>
                                    <p:anim calcmode="lin" valueType="num">
                                      <p:cBhvr additive="base">
                                        <p:cTn id="31"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 calcmode="lin" valueType="num">
                                      <p:cBhvr additive="base">
                                        <p:cTn id="37"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4">
                                            <p:txEl>
                                              <p:pRg st="7" end="7"/>
                                            </p:txEl>
                                          </p:spTgt>
                                        </p:tgtEl>
                                        <p:attrNameLst>
                                          <p:attrName>style.visibility</p:attrName>
                                        </p:attrNameLst>
                                      </p:cBhvr>
                                      <p:to>
                                        <p:strVal val="visible"/>
                                      </p:to>
                                    </p:set>
                                    <p:anim calcmode="lin" valueType="num">
                                      <p:cBhvr additive="base">
                                        <p:cTn id="43"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7AACBC-8DD4-DDE0-597D-22EF76A5B220}"/>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67B78330-457A-EAC5-7C97-352146536DA7}"/>
              </a:ext>
            </a:extLst>
          </p:cNvPr>
          <p:cNvSpPr>
            <a:spLocks noGrp="1"/>
          </p:cNvSpPr>
          <p:nvPr>
            <p:ph type="title"/>
          </p:nvPr>
        </p:nvSpPr>
        <p:spPr/>
        <p:txBody>
          <a:bodyPr>
            <a:normAutofit/>
          </a:bodyPr>
          <a:lstStyle/>
          <a:p>
            <a:r>
              <a:rPr lang="en-US" altLang="ja-JP" b="1" dirty="0" err="1"/>
              <a:t>Lezione</a:t>
            </a:r>
            <a:r>
              <a:rPr lang="en-US" altLang="ja-JP" b="1" dirty="0"/>
              <a:t> 2</a:t>
            </a:r>
            <a:r>
              <a:rPr lang="it-IT" altLang="ja-JP" b="1" dirty="0"/>
              <a:t>4</a:t>
            </a:r>
            <a:r>
              <a:rPr lang="en-US" altLang="ja-JP" b="1" dirty="0"/>
              <a:t>: -ire</a:t>
            </a:r>
            <a:r>
              <a:rPr kumimoji="1" lang="ja-JP" altLang="en-US" b="1"/>
              <a:t>の不規則動詞</a:t>
            </a:r>
            <a:endParaRPr kumimoji="1" lang="ja-JP" altLang="en-US" b="1" dirty="0"/>
          </a:p>
        </p:txBody>
      </p:sp>
      <p:sp>
        <p:nvSpPr>
          <p:cNvPr id="3" name="コンテンツ プレースホルダー 2">
            <a:extLst>
              <a:ext uri="{FF2B5EF4-FFF2-40B4-BE49-F238E27FC236}">
                <a16:creationId xmlns:a16="http://schemas.microsoft.com/office/drawing/2014/main" id="{C0481782-1E81-0E2C-68F3-70F65A272613}"/>
              </a:ext>
            </a:extLst>
          </p:cNvPr>
          <p:cNvSpPr>
            <a:spLocks noGrp="1"/>
          </p:cNvSpPr>
          <p:nvPr>
            <p:ph idx="1"/>
          </p:nvPr>
        </p:nvSpPr>
        <p:spPr>
          <a:xfrm>
            <a:off x="838200" y="1606964"/>
            <a:ext cx="11353800" cy="4351338"/>
          </a:xfrm>
        </p:spPr>
        <p:txBody>
          <a:bodyPr>
            <a:noAutofit/>
          </a:bodyPr>
          <a:lstStyle/>
          <a:p>
            <a:pPr marL="0" indent="0">
              <a:buNone/>
            </a:pPr>
            <a:r>
              <a:rPr lang="it-IT" altLang="ja-JP" sz="4000" b="1" dirty="0"/>
              <a:t>Uscire </a:t>
            </a:r>
            <a:r>
              <a:rPr lang="ja-JP" altLang="en-US" sz="4000" b="1"/>
              <a:t>出る</a:t>
            </a:r>
            <a:endParaRPr kumimoji="1" lang="en-US" altLang="ja-JP" sz="4000" b="1" dirty="0">
              <a:solidFill>
                <a:srgbClr val="FF0000"/>
              </a:solidFill>
            </a:endParaRPr>
          </a:p>
          <a:p>
            <a:pPr marL="0" indent="0">
              <a:buNone/>
            </a:pPr>
            <a:r>
              <a:rPr lang="en-US" altLang="ja-JP" sz="4000" b="1" dirty="0"/>
              <a:t>Io</a:t>
            </a:r>
          </a:p>
          <a:p>
            <a:pPr marL="0" indent="0">
              <a:buNone/>
            </a:pPr>
            <a:r>
              <a:rPr lang="en-US" altLang="ja-JP" sz="4000" b="1" dirty="0"/>
              <a:t>Tu</a:t>
            </a:r>
            <a:endParaRPr lang="en-US" altLang="ja-JP" sz="4000" b="1" dirty="0">
              <a:solidFill>
                <a:srgbClr val="FF0000"/>
              </a:solidFill>
            </a:endParaRPr>
          </a:p>
          <a:p>
            <a:pPr marL="0" indent="0">
              <a:buNone/>
            </a:pPr>
            <a:r>
              <a:rPr kumimoji="1" lang="en-US" altLang="ja-JP" sz="4000" b="1" dirty="0"/>
              <a:t>Lui</a:t>
            </a:r>
            <a:endParaRPr lang="en-US" altLang="ja-JP" sz="4000" b="1" dirty="0">
              <a:solidFill>
                <a:srgbClr val="FF0000"/>
              </a:solidFill>
            </a:endParaRPr>
          </a:p>
          <a:p>
            <a:pPr marL="0" indent="0">
              <a:buNone/>
            </a:pPr>
            <a:r>
              <a:rPr lang="en-US" altLang="ja-JP" sz="4000" b="1" dirty="0"/>
              <a:t>Lei</a:t>
            </a:r>
            <a:endParaRPr kumimoji="1" lang="en-US" altLang="ja-JP" sz="4000" b="1" dirty="0">
              <a:solidFill>
                <a:srgbClr val="FF0000"/>
              </a:solidFill>
            </a:endParaRPr>
          </a:p>
          <a:p>
            <a:pPr marL="0" indent="0">
              <a:buNone/>
            </a:pPr>
            <a:r>
              <a:rPr lang="en-US" altLang="ja-JP" sz="4000" b="1" dirty="0"/>
              <a:t>Noi</a:t>
            </a:r>
            <a:endParaRPr kumimoji="1" lang="en-US" altLang="ja-JP" sz="4000" b="1" dirty="0">
              <a:solidFill>
                <a:srgbClr val="FF0000"/>
              </a:solidFill>
            </a:endParaRPr>
          </a:p>
          <a:p>
            <a:pPr marL="0" indent="0">
              <a:buNone/>
            </a:pPr>
            <a:r>
              <a:rPr kumimoji="1" lang="en-US" altLang="ja-JP" sz="4000" b="1" dirty="0"/>
              <a:t>Voi</a:t>
            </a:r>
            <a:endParaRPr kumimoji="1" lang="en-US" altLang="ja-JP" sz="4000" b="1" dirty="0">
              <a:solidFill>
                <a:srgbClr val="FF0000"/>
              </a:solidFill>
            </a:endParaRPr>
          </a:p>
          <a:p>
            <a:pPr marL="0" indent="0">
              <a:buNone/>
            </a:pPr>
            <a:r>
              <a:rPr lang="en-US" altLang="ja-JP" sz="4000" b="1" dirty="0"/>
              <a:t>Loro </a:t>
            </a:r>
            <a:endParaRPr kumimoji="1" lang="en-US" altLang="ja-JP" sz="4000" b="1" dirty="0">
              <a:solidFill>
                <a:srgbClr val="FF0000"/>
              </a:solidFill>
            </a:endParaRPr>
          </a:p>
          <a:p>
            <a:pPr marL="0" indent="0">
              <a:buNone/>
            </a:pPr>
            <a:endParaRPr lang="en-US" altLang="ja-JP" sz="4000" b="1" dirty="0">
              <a:solidFill>
                <a:srgbClr val="FF0000"/>
              </a:solidFill>
            </a:endParaRPr>
          </a:p>
        </p:txBody>
      </p:sp>
      <p:sp>
        <p:nvSpPr>
          <p:cNvPr id="4" name="コンテンツ プレースホルダー 2">
            <a:extLst>
              <a:ext uri="{FF2B5EF4-FFF2-40B4-BE49-F238E27FC236}">
                <a16:creationId xmlns:a16="http://schemas.microsoft.com/office/drawing/2014/main" id="{E5A447AD-9755-8AED-1A0A-40A532E180AA}"/>
              </a:ext>
            </a:extLst>
          </p:cNvPr>
          <p:cNvSpPr txBox="1">
            <a:spLocks/>
          </p:cNvSpPr>
          <p:nvPr/>
        </p:nvSpPr>
        <p:spPr>
          <a:xfrm>
            <a:off x="2100446" y="1606964"/>
            <a:ext cx="3660228"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endParaRPr lang="en-US" altLang="ja-JP" sz="4000" b="1" dirty="0"/>
          </a:p>
          <a:p>
            <a:pPr marL="0" indent="0">
              <a:buFont typeface="Arial" panose="020B0604020202020204" pitchFamily="34" charset="0"/>
              <a:buNone/>
            </a:pPr>
            <a:r>
              <a:rPr lang="en-US" altLang="ja-JP" sz="4000" b="1" dirty="0" err="1">
                <a:solidFill>
                  <a:srgbClr val="00B0F0"/>
                </a:solidFill>
              </a:rPr>
              <a:t>e</a:t>
            </a:r>
            <a:r>
              <a:rPr lang="en-US" altLang="ja-JP" sz="4000" b="1" dirty="0" err="1"/>
              <a:t>sc</a:t>
            </a:r>
            <a:r>
              <a:rPr lang="en-US" altLang="ja-JP" sz="4000" b="1" dirty="0" err="1">
                <a:solidFill>
                  <a:srgbClr val="FF0000"/>
                </a:solidFill>
              </a:rPr>
              <a:t>o</a:t>
            </a:r>
            <a:endParaRPr lang="en-US" altLang="ja-JP" sz="4000" b="1" dirty="0">
              <a:solidFill>
                <a:srgbClr val="FF0000"/>
              </a:solidFill>
            </a:endParaRPr>
          </a:p>
          <a:p>
            <a:pPr marL="0" indent="0">
              <a:buFont typeface="Arial" panose="020B0604020202020204" pitchFamily="34" charset="0"/>
              <a:buNone/>
            </a:pPr>
            <a:r>
              <a:rPr lang="en-US" altLang="ja-JP" sz="4000" b="1" dirty="0" err="1">
                <a:solidFill>
                  <a:srgbClr val="00B0F0"/>
                </a:solidFill>
              </a:rPr>
              <a:t>e</a:t>
            </a:r>
            <a:r>
              <a:rPr lang="en-US" altLang="ja-JP" sz="4000" b="1" dirty="0" err="1"/>
              <a:t>sc</a:t>
            </a:r>
            <a:r>
              <a:rPr lang="en-US" altLang="ja-JP" sz="4000" b="1" dirty="0" err="1">
                <a:solidFill>
                  <a:srgbClr val="FF0000"/>
                </a:solidFill>
              </a:rPr>
              <a:t>i</a:t>
            </a:r>
            <a:endParaRPr lang="en-US" altLang="ja-JP" sz="4000" b="1" dirty="0">
              <a:solidFill>
                <a:srgbClr val="FF0000"/>
              </a:solidFill>
            </a:endParaRPr>
          </a:p>
          <a:p>
            <a:pPr marL="0" indent="0">
              <a:buFont typeface="Arial" panose="020B0604020202020204" pitchFamily="34" charset="0"/>
              <a:buNone/>
            </a:pPr>
            <a:r>
              <a:rPr lang="en-US" altLang="ja-JP" sz="4000" b="1" dirty="0" err="1">
                <a:solidFill>
                  <a:srgbClr val="00B0F0"/>
                </a:solidFill>
              </a:rPr>
              <a:t>e</a:t>
            </a:r>
            <a:r>
              <a:rPr lang="en-US" altLang="ja-JP" sz="4000" b="1" dirty="0" err="1"/>
              <a:t>sc</a:t>
            </a:r>
            <a:r>
              <a:rPr lang="en-US" altLang="ja-JP" sz="4000" b="1" dirty="0" err="1">
                <a:solidFill>
                  <a:srgbClr val="FF0000"/>
                </a:solidFill>
              </a:rPr>
              <a:t>e</a:t>
            </a:r>
            <a:endParaRPr lang="en-US" altLang="ja-JP" sz="4000" b="1" dirty="0">
              <a:solidFill>
                <a:srgbClr val="FF0000"/>
              </a:solidFill>
            </a:endParaRPr>
          </a:p>
          <a:p>
            <a:pPr marL="0" indent="0">
              <a:buFont typeface="Arial" panose="020B0604020202020204" pitchFamily="34" charset="0"/>
              <a:buNone/>
            </a:pPr>
            <a:r>
              <a:rPr lang="en-US" altLang="ja-JP" sz="4000" b="1" dirty="0" err="1">
                <a:solidFill>
                  <a:srgbClr val="00B0F0"/>
                </a:solidFill>
              </a:rPr>
              <a:t>e</a:t>
            </a:r>
            <a:r>
              <a:rPr lang="en-US" altLang="ja-JP" sz="4000" b="1" dirty="0" err="1"/>
              <a:t>sc</a:t>
            </a:r>
            <a:r>
              <a:rPr lang="en-US" altLang="ja-JP" sz="4000" b="1" dirty="0" err="1">
                <a:solidFill>
                  <a:srgbClr val="FF0000"/>
                </a:solidFill>
              </a:rPr>
              <a:t>e</a:t>
            </a:r>
            <a:endParaRPr lang="en-US" altLang="ja-JP" sz="4000" b="1" dirty="0">
              <a:solidFill>
                <a:srgbClr val="FF0000"/>
              </a:solidFill>
            </a:endParaRPr>
          </a:p>
          <a:p>
            <a:pPr marL="0" indent="0">
              <a:buFont typeface="Arial" panose="020B0604020202020204" pitchFamily="34" charset="0"/>
              <a:buNone/>
            </a:pPr>
            <a:r>
              <a:rPr lang="en-US" altLang="ja-JP" sz="4000" b="1" dirty="0" err="1"/>
              <a:t>usc</a:t>
            </a:r>
            <a:r>
              <a:rPr lang="en-US" altLang="ja-JP" sz="4000" b="1" dirty="0" err="1">
                <a:solidFill>
                  <a:srgbClr val="FF0000"/>
                </a:solidFill>
              </a:rPr>
              <a:t>iamo</a:t>
            </a:r>
            <a:endParaRPr lang="en-US" altLang="ja-JP" sz="4000" b="1" dirty="0">
              <a:solidFill>
                <a:srgbClr val="FF0000"/>
              </a:solidFill>
            </a:endParaRPr>
          </a:p>
          <a:p>
            <a:pPr marL="0" indent="0">
              <a:buFont typeface="Arial" panose="020B0604020202020204" pitchFamily="34" charset="0"/>
              <a:buNone/>
            </a:pPr>
            <a:r>
              <a:rPr lang="en-US" altLang="ja-JP" sz="4000" b="1" dirty="0" err="1"/>
              <a:t>usc</a:t>
            </a:r>
            <a:r>
              <a:rPr lang="en-US" altLang="ja-JP" sz="4000" b="1" dirty="0" err="1">
                <a:solidFill>
                  <a:srgbClr val="FF0000"/>
                </a:solidFill>
              </a:rPr>
              <a:t>ite</a:t>
            </a:r>
            <a:endParaRPr lang="en-US" altLang="ja-JP" sz="4000" b="1" dirty="0">
              <a:solidFill>
                <a:srgbClr val="FF0000"/>
              </a:solidFill>
            </a:endParaRPr>
          </a:p>
          <a:p>
            <a:pPr marL="0" indent="0">
              <a:buFont typeface="Arial" panose="020B0604020202020204" pitchFamily="34" charset="0"/>
              <a:buNone/>
            </a:pPr>
            <a:r>
              <a:rPr lang="en-US" altLang="ja-JP" sz="4000" b="1" dirty="0" err="1">
                <a:solidFill>
                  <a:srgbClr val="00B0F0"/>
                </a:solidFill>
              </a:rPr>
              <a:t>e</a:t>
            </a:r>
            <a:r>
              <a:rPr lang="en-US" altLang="ja-JP" sz="4000" b="1" dirty="0" err="1"/>
              <a:t>sc</a:t>
            </a:r>
            <a:r>
              <a:rPr lang="en-US" altLang="ja-JP" sz="4000" b="1" dirty="0" err="1">
                <a:solidFill>
                  <a:srgbClr val="FF0000"/>
                </a:solidFill>
              </a:rPr>
              <a:t>ono</a:t>
            </a:r>
            <a:endParaRPr lang="en-US" altLang="ja-JP" sz="4000" b="1" dirty="0">
              <a:solidFill>
                <a:srgbClr val="FF0000"/>
              </a:solidFill>
            </a:endParaRPr>
          </a:p>
          <a:p>
            <a:pPr marL="0" indent="0">
              <a:buFont typeface="Arial" panose="020B0604020202020204" pitchFamily="34" charset="0"/>
              <a:buNone/>
            </a:pPr>
            <a:endParaRPr lang="en-US" altLang="ja-JP" sz="4000" b="1" dirty="0">
              <a:solidFill>
                <a:srgbClr val="FF0000"/>
              </a:solidFill>
            </a:endParaRPr>
          </a:p>
        </p:txBody>
      </p:sp>
      <p:sp>
        <p:nvSpPr>
          <p:cNvPr id="5" name="CasellaDiTesto 4">
            <a:extLst>
              <a:ext uri="{FF2B5EF4-FFF2-40B4-BE49-F238E27FC236}">
                <a16:creationId xmlns:a16="http://schemas.microsoft.com/office/drawing/2014/main" id="{17CB2D42-EFE2-C182-D38D-F23B62622D01}"/>
              </a:ext>
            </a:extLst>
          </p:cNvPr>
          <p:cNvSpPr txBox="1"/>
          <p:nvPr/>
        </p:nvSpPr>
        <p:spPr>
          <a:xfrm>
            <a:off x="5616105" y="1825625"/>
            <a:ext cx="6314638" cy="1323439"/>
          </a:xfrm>
          <a:prstGeom prst="rect">
            <a:avLst/>
          </a:prstGeom>
          <a:noFill/>
        </p:spPr>
        <p:txBody>
          <a:bodyPr wrap="square" rtlCol="0">
            <a:spAutoFit/>
          </a:bodyPr>
          <a:lstStyle/>
          <a:p>
            <a:r>
              <a:rPr lang="ja-JP" altLang="en-US" sz="4000" b="1"/>
              <a:t>語幹の母音が交替</a:t>
            </a:r>
            <a:endParaRPr lang="en-US" altLang="ja-JP" sz="4000" b="1" dirty="0"/>
          </a:p>
          <a:p>
            <a:r>
              <a:rPr lang="ja-JP" altLang="en-US" sz="4000" b="1"/>
              <a:t>発音に注意</a:t>
            </a:r>
            <a:endParaRPr lang="it-IT" altLang="ja-JP" sz="4000" b="1" dirty="0"/>
          </a:p>
        </p:txBody>
      </p:sp>
    </p:spTree>
    <p:extLst>
      <p:ext uri="{BB962C8B-B14F-4D97-AF65-F5344CB8AC3E}">
        <p14:creationId xmlns:p14="http://schemas.microsoft.com/office/powerpoint/2010/main" val="24204176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additive="base">
                                        <p:cTn id="7"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 calcmode="lin" valueType="num">
                                      <p:cBhvr additive="base">
                                        <p:cTn id="13"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 calcmode="lin" valueType="num">
                                      <p:cBhvr additive="base">
                                        <p:cTn id="19"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4" end="4"/>
                                            </p:txEl>
                                          </p:spTgt>
                                        </p:tgtEl>
                                        <p:attrNameLst>
                                          <p:attrName>style.visibility</p:attrName>
                                        </p:attrNameLst>
                                      </p:cBhvr>
                                      <p:to>
                                        <p:strVal val="visible"/>
                                      </p:to>
                                    </p:set>
                                    <p:anim calcmode="lin" valueType="num">
                                      <p:cBhvr additive="base">
                                        <p:cTn id="25"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5" end="5"/>
                                            </p:txEl>
                                          </p:spTgt>
                                        </p:tgtEl>
                                        <p:attrNameLst>
                                          <p:attrName>style.visibility</p:attrName>
                                        </p:attrNameLst>
                                      </p:cBhvr>
                                      <p:to>
                                        <p:strVal val="visible"/>
                                      </p:to>
                                    </p:set>
                                    <p:anim calcmode="lin" valueType="num">
                                      <p:cBhvr additive="base">
                                        <p:cTn id="31"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 calcmode="lin" valueType="num">
                                      <p:cBhvr additive="base">
                                        <p:cTn id="37"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4">
                                            <p:txEl>
                                              <p:pRg st="7" end="7"/>
                                            </p:txEl>
                                          </p:spTgt>
                                        </p:tgtEl>
                                        <p:attrNameLst>
                                          <p:attrName>style.visibility</p:attrName>
                                        </p:attrNameLst>
                                      </p:cBhvr>
                                      <p:to>
                                        <p:strVal val="visible"/>
                                      </p:to>
                                    </p:set>
                                    <p:anim calcmode="lin" valueType="num">
                                      <p:cBhvr additive="base">
                                        <p:cTn id="43"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E2D240-EF04-8A64-13CF-89E0DA0B6D92}"/>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505BC43D-F1C0-FD3A-9341-D03B7556C5E9}"/>
              </a:ext>
            </a:extLst>
          </p:cNvPr>
          <p:cNvSpPr>
            <a:spLocks noGrp="1"/>
          </p:cNvSpPr>
          <p:nvPr>
            <p:ph type="title"/>
          </p:nvPr>
        </p:nvSpPr>
        <p:spPr/>
        <p:txBody>
          <a:bodyPr>
            <a:normAutofit fontScale="90000"/>
          </a:bodyPr>
          <a:lstStyle/>
          <a:p>
            <a:r>
              <a:rPr kumimoji="1" lang="ja-JP" altLang="en-US" b="1"/>
              <a:t>復習</a:t>
            </a:r>
            <a:r>
              <a:rPr kumimoji="1" lang="en-US" altLang="ja-JP" b="1" dirty="0"/>
              <a:t>: Verbo dare modo </a:t>
            </a:r>
            <a:r>
              <a:rPr kumimoji="1" lang="en-US" altLang="ja-JP" b="1" dirty="0" err="1"/>
              <a:t>indicativo</a:t>
            </a:r>
            <a:r>
              <a:rPr kumimoji="1" lang="en-US" altLang="ja-JP" b="1" dirty="0"/>
              <a:t> tempo </a:t>
            </a:r>
            <a:r>
              <a:rPr kumimoji="1" lang="en-US" altLang="ja-JP" b="1" dirty="0" err="1"/>
              <a:t>presente</a:t>
            </a:r>
            <a:r>
              <a:rPr lang="en-US" altLang="ja-JP" b="1" dirty="0"/>
              <a:t> </a:t>
            </a:r>
            <a:r>
              <a:rPr lang="ja-JP" altLang="en-US" b="1" dirty="0"/>
              <a:t>あげる・くれる</a:t>
            </a:r>
            <a:r>
              <a:rPr kumimoji="1" lang="ja-JP" altLang="en-US" b="1" dirty="0"/>
              <a:t>動詞直説法現在形</a:t>
            </a:r>
          </a:p>
        </p:txBody>
      </p:sp>
      <p:sp>
        <p:nvSpPr>
          <p:cNvPr id="3" name="コンテンツ プレースホルダー 2">
            <a:extLst>
              <a:ext uri="{FF2B5EF4-FFF2-40B4-BE49-F238E27FC236}">
                <a16:creationId xmlns:a16="http://schemas.microsoft.com/office/drawing/2014/main" id="{54339FA2-4C95-B4B8-14FC-44AC1CC69185}"/>
              </a:ext>
            </a:extLst>
          </p:cNvPr>
          <p:cNvSpPr>
            <a:spLocks noGrp="1"/>
          </p:cNvSpPr>
          <p:nvPr>
            <p:ph idx="1"/>
          </p:nvPr>
        </p:nvSpPr>
        <p:spPr>
          <a:xfrm>
            <a:off x="838200" y="1825625"/>
            <a:ext cx="3660228" cy="4351338"/>
          </a:xfrm>
        </p:spPr>
        <p:txBody>
          <a:bodyPr>
            <a:noAutofit/>
          </a:bodyPr>
          <a:lstStyle/>
          <a:p>
            <a:pPr marL="0" indent="0">
              <a:buNone/>
            </a:pPr>
            <a:r>
              <a:rPr kumimoji="1" lang="en-US" altLang="ja-JP" sz="4000" b="1" dirty="0"/>
              <a:t>Io _______</a:t>
            </a:r>
            <a:endParaRPr kumimoji="1" lang="en-US" altLang="ja-JP" sz="4000" b="1" dirty="0">
              <a:solidFill>
                <a:srgbClr val="FF0000"/>
              </a:solidFill>
            </a:endParaRPr>
          </a:p>
          <a:p>
            <a:pPr marL="0" indent="0">
              <a:buNone/>
            </a:pPr>
            <a:r>
              <a:rPr lang="en-US" altLang="ja-JP" sz="4000" b="1" dirty="0"/>
              <a:t>Tu </a:t>
            </a:r>
            <a:r>
              <a:rPr kumimoji="1" lang="en-US" altLang="ja-JP" sz="4000" b="1" dirty="0"/>
              <a:t>_______</a:t>
            </a:r>
            <a:endParaRPr lang="en-US" altLang="ja-JP" sz="4000" b="1" dirty="0">
              <a:solidFill>
                <a:srgbClr val="FF0000"/>
              </a:solidFill>
            </a:endParaRPr>
          </a:p>
          <a:p>
            <a:pPr marL="0" indent="0">
              <a:buNone/>
            </a:pPr>
            <a:r>
              <a:rPr kumimoji="1" lang="en-US" altLang="ja-JP" sz="4000" b="1" dirty="0"/>
              <a:t>Lui _______</a:t>
            </a:r>
            <a:endParaRPr lang="en-US" altLang="ja-JP" sz="4000" b="1" dirty="0">
              <a:solidFill>
                <a:srgbClr val="FF0000"/>
              </a:solidFill>
            </a:endParaRPr>
          </a:p>
          <a:p>
            <a:pPr marL="0" indent="0">
              <a:buNone/>
            </a:pPr>
            <a:r>
              <a:rPr lang="en-US" altLang="ja-JP" sz="4000" b="1" dirty="0"/>
              <a:t>Lei </a:t>
            </a:r>
            <a:r>
              <a:rPr kumimoji="1" lang="en-US" altLang="ja-JP" sz="4000" b="1" dirty="0"/>
              <a:t>_______</a:t>
            </a:r>
            <a:endParaRPr kumimoji="1" lang="en-US" altLang="ja-JP" sz="4000" b="1" dirty="0">
              <a:solidFill>
                <a:srgbClr val="FF0000"/>
              </a:solidFill>
            </a:endParaRPr>
          </a:p>
          <a:p>
            <a:pPr marL="0" indent="0">
              <a:buNone/>
            </a:pPr>
            <a:r>
              <a:rPr lang="en-US" altLang="ja-JP" sz="4000" b="1" dirty="0"/>
              <a:t>Noi </a:t>
            </a:r>
            <a:r>
              <a:rPr kumimoji="1" lang="en-US" altLang="ja-JP" sz="4000" b="1" dirty="0"/>
              <a:t>_______</a:t>
            </a:r>
            <a:endParaRPr kumimoji="1" lang="en-US" altLang="ja-JP" sz="4000" b="1" dirty="0">
              <a:solidFill>
                <a:srgbClr val="FF0000"/>
              </a:solidFill>
            </a:endParaRPr>
          </a:p>
          <a:p>
            <a:pPr marL="0" indent="0">
              <a:buNone/>
            </a:pPr>
            <a:r>
              <a:rPr kumimoji="1" lang="en-US" altLang="ja-JP" sz="4000" b="1" dirty="0"/>
              <a:t>Voi _______</a:t>
            </a:r>
            <a:endParaRPr kumimoji="1" lang="en-US" altLang="ja-JP" sz="4000" b="1" dirty="0">
              <a:solidFill>
                <a:srgbClr val="FF0000"/>
              </a:solidFill>
            </a:endParaRPr>
          </a:p>
          <a:p>
            <a:pPr marL="0" indent="0">
              <a:buNone/>
            </a:pPr>
            <a:r>
              <a:rPr lang="en-US" altLang="ja-JP" sz="4000" b="1" dirty="0"/>
              <a:t>Loro </a:t>
            </a:r>
            <a:r>
              <a:rPr kumimoji="1" lang="en-US" altLang="ja-JP" sz="4000" b="1" dirty="0"/>
              <a:t>_______</a:t>
            </a:r>
            <a:endParaRPr kumimoji="1" lang="en-US" altLang="ja-JP" sz="4000" b="1" dirty="0">
              <a:solidFill>
                <a:srgbClr val="FF0000"/>
              </a:solidFill>
            </a:endParaRPr>
          </a:p>
          <a:p>
            <a:pPr marL="0" indent="0">
              <a:buNone/>
            </a:pPr>
            <a:endParaRPr lang="en-US" altLang="ja-JP" sz="4000" b="1" dirty="0">
              <a:solidFill>
                <a:srgbClr val="FF0000"/>
              </a:solidFill>
            </a:endParaRPr>
          </a:p>
        </p:txBody>
      </p:sp>
      <p:sp>
        <p:nvSpPr>
          <p:cNvPr id="4" name="コンテンツ プレースホルダー 2">
            <a:extLst>
              <a:ext uri="{FF2B5EF4-FFF2-40B4-BE49-F238E27FC236}">
                <a16:creationId xmlns:a16="http://schemas.microsoft.com/office/drawing/2014/main" id="{15B700D0-D7DC-6574-F0C0-B4F4EEE80B78}"/>
              </a:ext>
            </a:extLst>
          </p:cNvPr>
          <p:cNvSpPr txBox="1">
            <a:spLocks/>
          </p:cNvSpPr>
          <p:nvPr/>
        </p:nvSpPr>
        <p:spPr>
          <a:xfrm>
            <a:off x="2140203" y="1825625"/>
            <a:ext cx="3660228"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4000" b="1" dirty="0"/>
              <a:t>d</a:t>
            </a:r>
            <a:r>
              <a:rPr lang="en-US" altLang="ja-JP" sz="4000" b="1" dirty="0">
                <a:solidFill>
                  <a:srgbClr val="FF0000"/>
                </a:solidFill>
              </a:rPr>
              <a:t>o</a:t>
            </a:r>
          </a:p>
          <a:p>
            <a:pPr marL="0" indent="0">
              <a:buFont typeface="Arial" panose="020B0604020202020204" pitchFamily="34" charset="0"/>
              <a:buNone/>
            </a:pPr>
            <a:r>
              <a:rPr lang="en-US" altLang="ja-JP" sz="4000" b="1" dirty="0" err="1"/>
              <a:t>d</a:t>
            </a:r>
            <a:r>
              <a:rPr lang="en-US" altLang="ja-JP" sz="4000" b="1" dirty="0" err="1">
                <a:solidFill>
                  <a:srgbClr val="00B0F0"/>
                </a:solidFill>
              </a:rPr>
              <a:t>a</a:t>
            </a:r>
            <a:r>
              <a:rPr lang="en-US" altLang="ja-JP" sz="4000" b="1" dirty="0" err="1">
                <a:solidFill>
                  <a:srgbClr val="FF0000"/>
                </a:solidFill>
              </a:rPr>
              <a:t>i</a:t>
            </a:r>
            <a:endParaRPr lang="en-US" altLang="ja-JP" sz="4000" b="1" dirty="0">
              <a:solidFill>
                <a:srgbClr val="FF0000"/>
              </a:solidFill>
            </a:endParaRPr>
          </a:p>
          <a:p>
            <a:pPr marL="0" indent="0">
              <a:buFont typeface="Arial" panose="020B0604020202020204" pitchFamily="34" charset="0"/>
              <a:buNone/>
            </a:pPr>
            <a:r>
              <a:rPr lang="en-US" altLang="ja-JP" sz="4000" b="1" dirty="0" err="1"/>
              <a:t>d</a:t>
            </a:r>
            <a:r>
              <a:rPr lang="en-US" altLang="ja-JP" sz="4000" b="1" dirty="0" err="1">
                <a:solidFill>
                  <a:srgbClr val="FF0000"/>
                </a:solidFill>
              </a:rPr>
              <a:t>à</a:t>
            </a:r>
            <a:endParaRPr lang="en-US" altLang="ja-JP" sz="4000" b="1" dirty="0">
              <a:solidFill>
                <a:srgbClr val="FF0000"/>
              </a:solidFill>
            </a:endParaRPr>
          </a:p>
          <a:p>
            <a:pPr marL="0" indent="0">
              <a:buFont typeface="Arial" panose="020B0604020202020204" pitchFamily="34" charset="0"/>
              <a:buNone/>
            </a:pPr>
            <a:r>
              <a:rPr lang="en-US" altLang="ja-JP" sz="4000" b="1" dirty="0" err="1"/>
              <a:t>d</a:t>
            </a:r>
            <a:r>
              <a:rPr lang="en-US" altLang="ja-JP" sz="4000" b="1" dirty="0" err="1">
                <a:solidFill>
                  <a:srgbClr val="FF0000"/>
                </a:solidFill>
              </a:rPr>
              <a:t>à</a:t>
            </a:r>
            <a:endParaRPr lang="en-US" altLang="ja-JP" sz="4000" b="1" dirty="0">
              <a:solidFill>
                <a:srgbClr val="FF0000"/>
              </a:solidFill>
            </a:endParaRPr>
          </a:p>
          <a:p>
            <a:pPr marL="0" indent="0">
              <a:buFont typeface="Arial" panose="020B0604020202020204" pitchFamily="34" charset="0"/>
              <a:buNone/>
            </a:pPr>
            <a:r>
              <a:rPr lang="en-US" altLang="ja-JP" sz="4000" b="1" dirty="0" err="1"/>
              <a:t>d</a:t>
            </a:r>
            <a:r>
              <a:rPr lang="en-US" altLang="ja-JP" sz="4000" b="1" dirty="0" err="1">
                <a:solidFill>
                  <a:srgbClr val="FF0000"/>
                </a:solidFill>
              </a:rPr>
              <a:t>iamo</a:t>
            </a:r>
            <a:endParaRPr lang="en-US" altLang="ja-JP" sz="4000" b="1" dirty="0">
              <a:solidFill>
                <a:srgbClr val="FF0000"/>
              </a:solidFill>
            </a:endParaRPr>
          </a:p>
          <a:p>
            <a:pPr marL="0" indent="0">
              <a:buFont typeface="Arial" panose="020B0604020202020204" pitchFamily="34" charset="0"/>
              <a:buNone/>
            </a:pPr>
            <a:r>
              <a:rPr lang="en-US" altLang="ja-JP" sz="4000" b="1" dirty="0"/>
              <a:t>d</a:t>
            </a:r>
            <a:r>
              <a:rPr lang="en-US" altLang="ja-JP" sz="4000" b="1" dirty="0">
                <a:solidFill>
                  <a:srgbClr val="FF0000"/>
                </a:solidFill>
              </a:rPr>
              <a:t>ate</a:t>
            </a:r>
          </a:p>
          <a:p>
            <a:pPr marL="0" indent="0">
              <a:buFont typeface="Arial" panose="020B0604020202020204" pitchFamily="34" charset="0"/>
              <a:buNone/>
            </a:pPr>
            <a:r>
              <a:rPr lang="en-US" altLang="ja-JP" sz="4000" b="1" dirty="0" err="1"/>
              <a:t>d</a:t>
            </a:r>
            <a:r>
              <a:rPr lang="en-US" altLang="ja-JP" sz="4000" b="1" dirty="0" err="1">
                <a:solidFill>
                  <a:srgbClr val="FF0000"/>
                </a:solidFill>
              </a:rPr>
              <a:t>a</a:t>
            </a:r>
            <a:r>
              <a:rPr lang="en-US" altLang="ja-JP" sz="4000" b="1" dirty="0" err="1">
                <a:solidFill>
                  <a:srgbClr val="00B0F0"/>
                </a:solidFill>
              </a:rPr>
              <a:t>n</a:t>
            </a:r>
            <a:r>
              <a:rPr lang="en-US" altLang="ja-JP" sz="4000" b="1" dirty="0" err="1">
                <a:solidFill>
                  <a:srgbClr val="FF0000"/>
                </a:solidFill>
              </a:rPr>
              <a:t>no</a:t>
            </a:r>
            <a:endParaRPr lang="en-US" altLang="ja-JP" sz="4000" b="1" dirty="0">
              <a:solidFill>
                <a:srgbClr val="FF0000"/>
              </a:solidFill>
            </a:endParaRPr>
          </a:p>
          <a:p>
            <a:pPr marL="0" indent="0">
              <a:buFont typeface="Arial" panose="020B0604020202020204" pitchFamily="34" charset="0"/>
              <a:buNone/>
            </a:pPr>
            <a:endParaRPr lang="en-US" altLang="ja-JP" sz="4000" b="1" dirty="0">
              <a:solidFill>
                <a:srgbClr val="FF0000"/>
              </a:solidFill>
            </a:endParaRPr>
          </a:p>
        </p:txBody>
      </p:sp>
    </p:spTree>
    <p:extLst>
      <p:ext uri="{BB962C8B-B14F-4D97-AF65-F5344CB8AC3E}">
        <p14:creationId xmlns:p14="http://schemas.microsoft.com/office/powerpoint/2010/main" val="20269739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D9E693-5A0E-AFE3-5B0C-134318D7189F}"/>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737DA0D9-64A6-CF05-3436-88EE6529EE82}"/>
              </a:ext>
            </a:extLst>
          </p:cNvPr>
          <p:cNvSpPr>
            <a:spLocks noGrp="1"/>
          </p:cNvSpPr>
          <p:nvPr>
            <p:ph type="title"/>
          </p:nvPr>
        </p:nvSpPr>
        <p:spPr/>
        <p:txBody>
          <a:bodyPr>
            <a:normAutofit/>
          </a:bodyPr>
          <a:lstStyle/>
          <a:p>
            <a:r>
              <a:rPr lang="en-US" altLang="ja-JP" b="1" dirty="0" err="1"/>
              <a:t>Lezione</a:t>
            </a:r>
            <a:r>
              <a:rPr lang="en-US" altLang="ja-JP" b="1" dirty="0"/>
              <a:t> 2</a:t>
            </a:r>
            <a:r>
              <a:rPr lang="it-IT" altLang="ja-JP" b="1" dirty="0"/>
              <a:t>4</a:t>
            </a:r>
            <a:r>
              <a:rPr lang="en-US" altLang="ja-JP" b="1" dirty="0"/>
              <a:t>: -ire</a:t>
            </a:r>
            <a:r>
              <a:rPr kumimoji="1" lang="ja-JP" altLang="en-US" b="1"/>
              <a:t>の不規則動詞</a:t>
            </a:r>
            <a:endParaRPr kumimoji="1" lang="ja-JP" altLang="en-US" b="1" dirty="0"/>
          </a:p>
        </p:txBody>
      </p:sp>
      <p:sp>
        <p:nvSpPr>
          <p:cNvPr id="3" name="コンテンツ プレースホルダー 2">
            <a:extLst>
              <a:ext uri="{FF2B5EF4-FFF2-40B4-BE49-F238E27FC236}">
                <a16:creationId xmlns:a16="http://schemas.microsoft.com/office/drawing/2014/main" id="{22590BC0-88C9-541F-FAEA-1F369E73627D}"/>
              </a:ext>
            </a:extLst>
          </p:cNvPr>
          <p:cNvSpPr>
            <a:spLocks noGrp="1"/>
          </p:cNvSpPr>
          <p:nvPr>
            <p:ph idx="1"/>
          </p:nvPr>
        </p:nvSpPr>
        <p:spPr>
          <a:xfrm>
            <a:off x="838200" y="1606964"/>
            <a:ext cx="11353800" cy="4351338"/>
          </a:xfrm>
        </p:spPr>
        <p:txBody>
          <a:bodyPr>
            <a:noAutofit/>
          </a:bodyPr>
          <a:lstStyle/>
          <a:p>
            <a:pPr marL="0" indent="0">
              <a:buNone/>
            </a:pPr>
            <a:r>
              <a:rPr lang="it-IT" altLang="ja-JP" sz="4000" b="1" dirty="0"/>
              <a:t>Udire </a:t>
            </a:r>
            <a:r>
              <a:rPr lang="ja-JP" altLang="en-US" sz="4000" b="1"/>
              <a:t>聞く</a:t>
            </a:r>
            <a:endParaRPr kumimoji="1" lang="en-US" altLang="ja-JP" sz="4000" b="1" dirty="0">
              <a:solidFill>
                <a:srgbClr val="FF0000"/>
              </a:solidFill>
            </a:endParaRPr>
          </a:p>
          <a:p>
            <a:pPr marL="0" indent="0">
              <a:buNone/>
            </a:pPr>
            <a:r>
              <a:rPr lang="en-US" altLang="ja-JP" sz="4000" b="1" dirty="0"/>
              <a:t>Io</a:t>
            </a:r>
          </a:p>
          <a:p>
            <a:pPr marL="0" indent="0">
              <a:buNone/>
            </a:pPr>
            <a:r>
              <a:rPr lang="en-US" altLang="ja-JP" sz="4000" b="1" dirty="0"/>
              <a:t>Tu</a:t>
            </a:r>
            <a:endParaRPr lang="en-US" altLang="ja-JP" sz="4000" b="1" dirty="0">
              <a:solidFill>
                <a:srgbClr val="FF0000"/>
              </a:solidFill>
            </a:endParaRPr>
          </a:p>
          <a:p>
            <a:pPr marL="0" indent="0">
              <a:buNone/>
            </a:pPr>
            <a:r>
              <a:rPr kumimoji="1" lang="en-US" altLang="ja-JP" sz="4000" b="1" dirty="0"/>
              <a:t>Lui</a:t>
            </a:r>
            <a:endParaRPr lang="en-US" altLang="ja-JP" sz="4000" b="1" dirty="0">
              <a:solidFill>
                <a:srgbClr val="FF0000"/>
              </a:solidFill>
            </a:endParaRPr>
          </a:p>
          <a:p>
            <a:pPr marL="0" indent="0">
              <a:buNone/>
            </a:pPr>
            <a:r>
              <a:rPr lang="en-US" altLang="ja-JP" sz="4000" b="1" dirty="0"/>
              <a:t>Lei</a:t>
            </a:r>
            <a:endParaRPr kumimoji="1" lang="en-US" altLang="ja-JP" sz="4000" b="1" dirty="0">
              <a:solidFill>
                <a:srgbClr val="FF0000"/>
              </a:solidFill>
            </a:endParaRPr>
          </a:p>
          <a:p>
            <a:pPr marL="0" indent="0">
              <a:buNone/>
            </a:pPr>
            <a:r>
              <a:rPr lang="en-US" altLang="ja-JP" sz="4000" b="1" dirty="0"/>
              <a:t>Noi</a:t>
            </a:r>
            <a:endParaRPr kumimoji="1" lang="en-US" altLang="ja-JP" sz="4000" b="1" dirty="0">
              <a:solidFill>
                <a:srgbClr val="FF0000"/>
              </a:solidFill>
            </a:endParaRPr>
          </a:p>
          <a:p>
            <a:pPr marL="0" indent="0">
              <a:buNone/>
            </a:pPr>
            <a:r>
              <a:rPr kumimoji="1" lang="en-US" altLang="ja-JP" sz="4000" b="1" dirty="0"/>
              <a:t>Voi</a:t>
            </a:r>
            <a:endParaRPr kumimoji="1" lang="en-US" altLang="ja-JP" sz="4000" b="1" dirty="0">
              <a:solidFill>
                <a:srgbClr val="FF0000"/>
              </a:solidFill>
            </a:endParaRPr>
          </a:p>
          <a:p>
            <a:pPr marL="0" indent="0">
              <a:buNone/>
            </a:pPr>
            <a:r>
              <a:rPr lang="en-US" altLang="ja-JP" sz="4000" b="1" dirty="0"/>
              <a:t>Loro </a:t>
            </a:r>
            <a:endParaRPr kumimoji="1" lang="en-US" altLang="ja-JP" sz="4000" b="1" dirty="0">
              <a:solidFill>
                <a:srgbClr val="FF0000"/>
              </a:solidFill>
            </a:endParaRPr>
          </a:p>
          <a:p>
            <a:pPr marL="0" indent="0">
              <a:buNone/>
            </a:pPr>
            <a:endParaRPr lang="en-US" altLang="ja-JP" sz="4000" b="1" dirty="0">
              <a:solidFill>
                <a:srgbClr val="FF0000"/>
              </a:solidFill>
            </a:endParaRPr>
          </a:p>
        </p:txBody>
      </p:sp>
      <p:sp>
        <p:nvSpPr>
          <p:cNvPr id="4" name="コンテンツ プレースホルダー 2">
            <a:extLst>
              <a:ext uri="{FF2B5EF4-FFF2-40B4-BE49-F238E27FC236}">
                <a16:creationId xmlns:a16="http://schemas.microsoft.com/office/drawing/2014/main" id="{0C278194-556C-2983-6470-F299FA4D9201}"/>
              </a:ext>
            </a:extLst>
          </p:cNvPr>
          <p:cNvSpPr txBox="1">
            <a:spLocks/>
          </p:cNvSpPr>
          <p:nvPr/>
        </p:nvSpPr>
        <p:spPr>
          <a:xfrm>
            <a:off x="2100446" y="1606964"/>
            <a:ext cx="3660228"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endParaRPr lang="en-US" altLang="ja-JP" sz="4000" b="1" dirty="0"/>
          </a:p>
          <a:p>
            <a:pPr marL="0" indent="0">
              <a:buFont typeface="Arial" panose="020B0604020202020204" pitchFamily="34" charset="0"/>
              <a:buNone/>
            </a:pPr>
            <a:r>
              <a:rPr lang="en-US" altLang="ja-JP" sz="4000" b="1" dirty="0" err="1">
                <a:solidFill>
                  <a:srgbClr val="00B0F0"/>
                </a:solidFill>
              </a:rPr>
              <a:t>o</a:t>
            </a:r>
            <a:r>
              <a:rPr lang="en-US" altLang="ja-JP" sz="4000" b="1" dirty="0" err="1"/>
              <a:t>d</a:t>
            </a:r>
            <a:r>
              <a:rPr lang="en-US" altLang="ja-JP" sz="4000" b="1" dirty="0" err="1">
                <a:solidFill>
                  <a:srgbClr val="FF0000"/>
                </a:solidFill>
              </a:rPr>
              <a:t>o</a:t>
            </a:r>
            <a:endParaRPr lang="en-US" altLang="ja-JP" sz="4000" b="1" dirty="0">
              <a:solidFill>
                <a:srgbClr val="FF0000"/>
              </a:solidFill>
            </a:endParaRPr>
          </a:p>
          <a:p>
            <a:pPr marL="0" indent="0">
              <a:buFont typeface="Arial" panose="020B0604020202020204" pitchFamily="34" charset="0"/>
              <a:buNone/>
            </a:pPr>
            <a:r>
              <a:rPr lang="en-US" altLang="ja-JP" sz="4000" b="1" dirty="0" err="1">
                <a:solidFill>
                  <a:srgbClr val="00B0F0"/>
                </a:solidFill>
              </a:rPr>
              <a:t>o</a:t>
            </a:r>
            <a:r>
              <a:rPr lang="en-US" altLang="ja-JP" sz="4000" b="1" dirty="0" err="1"/>
              <a:t>d</a:t>
            </a:r>
            <a:r>
              <a:rPr lang="en-US" altLang="ja-JP" sz="4000" b="1" dirty="0" err="1">
                <a:solidFill>
                  <a:srgbClr val="FF0000"/>
                </a:solidFill>
              </a:rPr>
              <a:t>i</a:t>
            </a:r>
            <a:endParaRPr lang="en-US" altLang="ja-JP" sz="4000" b="1" dirty="0">
              <a:solidFill>
                <a:srgbClr val="FF0000"/>
              </a:solidFill>
            </a:endParaRPr>
          </a:p>
          <a:p>
            <a:pPr marL="0" indent="0">
              <a:buFont typeface="Arial" panose="020B0604020202020204" pitchFamily="34" charset="0"/>
              <a:buNone/>
            </a:pPr>
            <a:r>
              <a:rPr lang="en-US" altLang="ja-JP" sz="4000" b="1" dirty="0">
                <a:solidFill>
                  <a:srgbClr val="00B0F0"/>
                </a:solidFill>
              </a:rPr>
              <a:t>o</a:t>
            </a:r>
            <a:r>
              <a:rPr lang="en-US" altLang="ja-JP" sz="4000" b="1" dirty="0"/>
              <a:t>d</a:t>
            </a:r>
            <a:r>
              <a:rPr lang="en-US" altLang="ja-JP" sz="4000" b="1" dirty="0">
                <a:solidFill>
                  <a:srgbClr val="FF0000"/>
                </a:solidFill>
              </a:rPr>
              <a:t>e</a:t>
            </a:r>
          </a:p>
          <a:p>
            <a:pPr marL="0" indent="0">
              <a:buFont typeface="Arial" panose="020B0604020202020204" pitchFamily="34" charset="0"/>
              <a:buNone/>
            </a:pPr>
            <a:r>
              <a:rPr lang="en-US" altLang="ja-JP" sz="4000" b="1" dirty="0">
                <a:solidFill>
                  <a:srgbClr val="00B0F0"/>
                </a:solidFill>
              </a:rPr>
              <a:t>o</a:t>
            </a:r>
            <a:r>
              <a:rPr lang="en-US" altLang="ja-JP" sz="4000" b="1" dirty="0"/>
              <a:t>d</a:t>
            </a:r>
            <a:r>
              <a:rPr lang="en-US" altLang="ja-JP" sz="4000" b="1" dirty="0">
                <a:solidFill>
                  <a:srgbClr val="FF0000"/>
                </a:solidFill>
              </a:rPr>
              <a:t>e</a:t>
            </a:r>
          </a:p>
          <a:p>
            <a:pPr marL="0" indent="0">
              <a:buFont typeface="Arial" panose="020B0604020202020204" pitchFamily="34" charset="0"/>
              <a:buNone/>
            </a:pPr>
            <a:r>
              <a:rPr lang="en-US" altLang="ja-JP" sz="4000" b="1" dirty="0" err="1"/>
              <a:t>ud</a:t>
            </a:r>
            <a:r>
              <a:rPr lang="en-US" altLang="ja-JP" sz="4000" b="1" dirty="0" err="1">
                <a:solidFill>
                  <a:srgbClr val="FF0000"/>
                </a:solidFill>
              </a:rPr>
              <a:t>iamo</a:t>
            </a:r>
            <a:endParaRPr lang="en-US" altLang="ja-JP" sz="4000" b="1" dirty="0">
              <a:solidFill>
                <a:srgbClr val="FF0000"/>
              </a:solidFill>
            </a:endParaRPr>
          </a:p>
          <a:p>
            <a:pPr marL="0" indent="0">
              <a:buFont typeface="Arial" panose="020B0604020202020204" pitchFamily="34" charset="0"/>
              <a:buNone/>
            </a:pPr>
            <a:r>
              <a:rPr lang="en-US" altLang="ja-JP" sz="4000" b="1" dirty="0" err="1"/>
              <a:t>ud</a:t>
            </a:r>
            <a:r>
              <a:rPr lang="en-US" altLang="ja-JP" sz="4000" b="1" dirty="0" err="1">
                <a:solidFill>
                  <a:srgbClr val="FF0000"/>
                </a:solidFill>
              </a:rPr>
              <a:t>ite</a:t>
            </a:r>
            <a:endParaRPr lang="en-US" altLang="ja-JP" sz="4000" b="1" dirty="0">
              <a:solidFill>
                <a:srgbClr val="FF0000"/>
              </a:solidFill>
            </a:endParaRPr>
          </a:p>
          <a:p>
            <a:pPr marL="0" indent="0">
              <a:buFont typeface="Arial" panose="020B0604020202020204" pitchFamily="34" charset="0"/>
              <a:buNone/>
            </a:pPr>
            <a:r>
              <a:rPr lang="en-US" altLang="ja-JP" sz="4000" b="1" dirty="0" err="1">
                <a:solidFill>
                  <a:srgbClr val="00B0F0"/>
                </a:solidFill>
              </a:rPr>
              <a:t>o</a:t>
            </a:r>
            <a:r>
              <a:rPr lang="en-US" altLang="ja-JP" sz="4000" b="1" dirty="0" err="1"/>
              <a:t>d</a:t>
            </a:r>
            <a:r>
              <a:rPr lang="en-US" altLang="ja-JP" sz="4000" b="1" dirty="0" err="1">
                <a:solidFill>
                  <a:srgbClr val="FF0000"/>
                </a:solidFill>
              </a:rPr>
              <a:t>ono</a:t>
            </a:r>
            <a:endParaRPr lang="en-US" altLang="ja-JP" sz="4000" b="1" dirty="0">
              <a:solidFill>
                <a:srgbClr val="FF0000"/>
              </a:solidFill>
            </a:endParaRPr>
          </a:p>
          <a:p>
            <a:pPr marL="0" indent="0">
              <a:buFont typeface="Arial" panose="020B0604020202020204" pitchFamily="34" charset="0"/>
              <a:buNone/>
            </a:pPr>
            <a:endParaRPr lang="en-US" altLang="ja-JP" sz="4000" b="1" dirty="0">
              <a:solidFill>
                <a:srgbClr val="FF0000"/>
              </a:solidFill>
            </a:endParaRPr>
          </a:p>
        </p:txBody>
      </p:sp>
      <p:sp>
        <p:nvSpPr>
          <p:cNvPr id="5" name="CasellaDiTesto 4">
            <a:extLst>
              <a:ext uri="{FF2B5EF4-FFF2-40B4-BE49-F238E27FC236}">
                <a16:creationId xmlns:a16="http://schemas.microsoft.com/office/drawing/2014/main" id="{A2F1B1F7-FC4B-D1A8-6B47-E5AEBC9CDFD8}"/>
              </a:ext>
            </a:extLst>
          </p:cNvPr>
          <p:cNvSpPr txBox="1"/>
          <p:nvPr/>
        </p:nvSpPr>
        <p:spPr>
          <a:xfrm>
            <a:off x="5616105" y="1825625"/>
            <a:ext cx="6314638" cy="707886"/>
          </a:xfrm>
          <a:prstGeom prst="rect">
            <a:avLst/>
          </a:prstGeom>
          <a:noFill/>
        </p:spPr>
        <p:txBody>
          <a:bodyPr wrap="square" rtlCol="0">
            <a:spAutoFit/>
          </a:bodyPr>
          <a:lstStyle/>
          <a:p>
            <a:r>
              <a:rPr lang="ja-JP" altLang="en-US" sz="4000" b="1"/>
              <a:t>語幹の母音が交替</a:t>
            </a:r>
            <a:endParaRPr lang="en-US" altLang="ja-JP" sz="4000" b="1" dirty="0"/>
          </a:p>
        </p:txBody>
      </p:sp>
    </p:spTree>
    <p:extLst>
      <p:ext uri="{BB962C8B-B14F-4D97-AF65-F5344CB8AC3E}">
        <p14:creationId xmlns:p14="http://schemas.microsoft.com/office/powerpoint/2010/main" val="39169502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additive="base">
                                        <p:cTn id="7"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 calcmode="lin" valueType="num">
                                      <p:cBhvr additive="base">
                                        <p:cTn id="13"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 calcmode="lin" valueType="num">
                                      <p:cBhvr additive="base">
                                        <p:cTn id="19"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4" end="4"/>
                                            </p:txEl>
                                          </p:spTgt>
                                        </p:tgtEl>
                                        <p:attrNameLst>
                                          <p:attrName>style.visibility</p:attrName>
                                        </p:attrNameLst>
                                      </p:cBhvr>
                                      <p:to>
                                        <p:strVal val="visible"/>
                                      </p:to>
                                    </p:set>
                                    <p:anim calcmode="lin" valueType="num">
                                      <p:cBhvr additive="base">
                                        <p:cTn id="25"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5" end="5"/>
                                            </p:txEl>
                                          </p:spTgt>
                                        </p:tgtEl>
                                        <p:attrNameLst>
                                          <p:attrName>style.visibility</p:attrName>
                                        </p:attrNameLst>
                                      </p:cBhvr>
                                      <p:to>
                                        <p:strVal val="visible"/>
                                      </p:to>
                                    </p:set>
                                    <p:anim calcmode="lin" valueType="num">
                                      <p:cBhvr additive="base">
                                        <p:cTn id="31"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 calcmode="lin" valueType="num">
                                      <p:cBhvr additive="base">
                                        <p:cTn id="37"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4">
                                            <p:txEl>
                                              <p:pRg st="7" end="7"/>
                                            </p:txEl>
                                          </p:spTgt>
                                        </p:tgtEl>
                                        <p:attrNameLst>
                                          <p:attrName>style.visibility</p:attrName>
                                        </p:attrNameLst>
                                      </p:cBhvr>
                                      <p:to>
                                        <p:strVal val="visible"/>
                                      </p:to>
                                    </p:set>
                                    <p:anim calcmode="lin" valueType="num">
                                      <p:cBhvr additive="base">
                                        <p:cTn id="43"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76FAA8-B1DF-75AD-3319-F11D0524B396}"/>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A5853DA3-495D-31D7-7BF7-5B15E33FB259}"/>
              </a:ext>
            </a:extLst>
          </p:cNvPr>
          <p:cNvSpPr>
            <a:spLocks noGrp="1"/>
          </p:cNvSpPr>
          <p:nvPr>
            <p:ph type="title"/>
          </p:nvPr>
        </p:nvSpPr>
        <p:spPr/>
        <p:txBody>
          <a:bodyPr>
            <a:normAutofit/>
          </a:bodyPr>
          <a:lstStyle/>
          <a:p>
            <a:r>
              <a:rPr lang="en-US" altLang="ja-JP" b="1" dirty="0" err="1"/>
              <a:t>Lezione</a:t>
            </a:r>
            <a:r>
              <a:rPr lang="en-US" altLang="ja-JP" b="1" dirty="0"/>
              <a:t> 2</a:t>
            </a:r>
            <a:r>
              <a:rPr lang="it-IT" altLang="ja-JP" b="1" dirty="0"/>
              <a:t>4</a:t>
            </a:r>
            <a:r>
              <a:rPr lang="en-US" altLang="ja-JP" b="1" dirty="0"/>
              <a:t>: -ire</a:t>
            </a:r>
            <a:r>
              <a:rPr kumimoji="1" lang="ja-JP" altLang="en-US" b="1"/>
              <a:t>の不規則動詞</a:t>
            </a:r>
            <a:endParaRPr kumimoji="1" lang="ja-JP" altLang="en-US" b="1" dirty="0"/>
          </a:p>
        </p:txBody>
      </p:sp>
      <p:sp>
        <p:nvSpPr>
          <p:cNvPr id="3" name="コンテンツ プレースホルダー 2">
            <a:extLst>
              <a:ext uri="{FF2B5EF4-FFF2-40B4-BE49-F238E27FC236}">
                <a16:creationId xmlns:a16="http://schemas.microsoft.com/office/drawing/2014/main" id="{8C953308-0725-7716-15A7-9F683DFF3D8F}"/>
              </a:ext>
            </a:extLst>
          </p:cNvPr>
          <p:cNvSpPr>
            <a:spLocks noGrp="1"/>
          </p:cNvSpPr>
          <p:nvPr>
            <p:ph idx="1"/>
          </p:nvPr>
        </p:nvSpPr>
        <p:spPr>
          <a:xfrm>
            <a:off x="838200" y="1606964"/>
            <a:ext cx="11353800" cy="4351338"/>
          </a:xfrm>
        </p:spPr>
        <p:txBody>
          <a:bodyPr>
            <a:noAutofit/>
          </a:bodyPr>
          <a:lstStyle/>
          <a:p>
            <a:pPr marL="0" indent="0">
              <a:buNone/>
            </a:pPr>
            <a:r>
              <a:rPr lang="it-IT" altLang="ja-JP" sz="4000" b="1" dirty="0"/>
              <a:t>Morire </a:t>
            </a:r>
            <a:r>
              <a:rPr lang="ja-JP" altLang="en-US" sz="4000" b="1"/>
              <a:t>死ぬ</a:t>
            </a:r>
            <a:endParaRPr kumimoji="1" lang="en-US" altLang="ja-JP" sz="4000" b="1" dirty="0">
              <a:solidFill>
                <a:srgbClr val="FF0000"/>
              </a:solidFill>
            </a:endParaRPr>
          </a:p>
          <a:p>
            <a:pPr marL="0" indent="0">
              <a:buNone/>
            </a:pPr>
            <a:r>
              <a:rPr lang="en-US" altLang="ja-JP" sz="4000" b="1" dirty="0"/>
              <a:t>Io</a:t>
            </a:r>
          </a:p>
          <a:p>
            <a:pPr marL="0" indent="0">
              <a:buNone/>
            </a:pPr>
            <a:r>
              <a:rPr lang="en-US" altLang="ja-JP" sz="4000" b="1" dirty="0"/>
              <a:t>Tu</a:t>
            </a:r>
            <a:endParaRPr lang="en-US" altLang="ja-JP" sz="4000" b="1" dirty="0">
              <a:solidFill>
                <a:srgbClr val="FF0000"/>
              </a:solidFill>
            </a:endParaRPr>
          </a:p>
          <a:p>
            <a:pPr marL="0" indent="0">
              <a:buNone/>
            </a:pPr>
            <a:r>
              <a:rPr kumimoji="1" lang="en-US" altLang="ja-JP" sz="4000" b="1" dirty="0"/>
              <a:t>Lui</a:t>
            </a:r>
            <a:endParaRPr lang="en-US" altLang="ja-JP" sz="4000" b="1" dirty="0">
              <a:solidFill>
                <a:srgbClr val="FF0000"/>
              </a:solidFill>
            </a:endParaRPr>
          </a:p>
          <a:p>
            <a:pPr marL="0" indent="0">
              <a:buNone/>
            </a:pPr>
            <a:r>
              <a:rPr lang="en-US" altLang="ja-JP" sz="4000" b="1" dirty="0"/>
              <a:t>Lei</a:t>
            </a:r>
            <a:endParaRPr kumimoji="1" lang="en-US" altLang="ja-JP" sz="4000" b="1" dirty="0">
              <a:solidFill>
                <a:srgbClr val="FF0000"/>
              </a:solidFill>
            </a:endParaRPr>
          </a:p>
          <a:p>
            <a:pPr marL="0" indent="0">
              <a:buNone/>
            </a:pPr>
            <a:r>
              <a:rPr lang="en-US" altLang="ja-JP" sz="4000" b="1" dirty="0"/>
              <a:t>Noi</a:t>
            </a:r>
            <a:endParaRPr kumimoji="1" lang="en-US" altLang="ja-JP" sz="4000" b="1" dirty="0">
              <a:solidFill>
                <a:srgbClr val="FF0000"/>
              </a:solidFill>
            </a:endParaRPr>
          </a:p>
          <a:p>
            <a:pPr marL="0" indent="0">
              <a:buNone/>
            </a:pPr>
            <a:r>
              <a:rPr kumimoji="1" lang="en-US" altLang="ja-JP" sz="4000" b="1" dirty="0"/>
              <a:t>Voi</a:t>
            </a:r>
            <a:endParaRPr kumimoji="1" lang="en-US" altLang="ja-JP" sz="4000" b="1" dirty="0">
              <a:solidFill>
                <a:srgbClr val="FF0000"/>
              </a:solidFill>
            </a:endParaRPr>
          </a:p>
          <a:p>
            <a:pPr marL="0" indent="0">
              <a:buNone/>
            </a:pPr>
            <a:r>
              <a:rPr lang="en-US" altLang="ja-JP" sz="4000" b="1" dirty="0"/>
              <a:t>Loro </a:t>
            </a:r>
            <a:endParaRPr kumimoji="1" lang="en-US" altLang="ja-JP" sz="4000" b="1" dirty="0">
              <a:solidFill>
                <a:srgbClr val="FF0000"/>
              </a:solidFill>
            </a:endParaRPr>
          </a:p>
          <a:p>
            <a:pPr marL="0" indent="0">
              <a:buNone/>
            </a:pPr>
            <a:endParaRPr lang="en-US" altLang="ja-JP" sz="4000" b="1" dirty="0">
              <a:solidFill>
                <a:srgbClr val="FF0000"/>
              </a:solidFill>
            </a:endParaRPr>
          </a:p>
        </p:txBody>
      </p:sp>
      <p:sp>
        <p:nvSpPr>
          <p:cNvPr id="4" name="コンテンツ プレースホルダー 2">
            <a:extLst>
              <a:ext uri="{FF2B5EF4-FFF2-40B4-BE49-F238E27FC236}">
                <a16:creationId xmlns:a16="http://schemas.microsoft.com/office/drawing/2014/main" id="{C0E8F29E-7E95-60CB-7C1F-29A5D1AA7E80}"/>
              </a:ext>
            </a:extLst>
          </p:cNvPr>
          <p:cNvSpPr txBox="1">
            <a:spLocks/>
          </p:cNvSpPr>
          <p:nvPr/>
        </p:nvSpPr>
        <p:spPr>
          <a:xfrm>
            <a:off x="2100446" y="1606964"/>
            <a:ext cx="3660228"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endParaRPr lang="en-US" altLang="ja-JP" sz="4000" b="1" dirty="0"/>
          </a:p>
          <a:p>
            <a:pPr marL="0" indent="0">
              <a:buFont typeface="Arial" panose="020B0604020202020204" pitchFamily="34" charset="0"/>
              <a:buNone/>
            </a:pPr>
            <a:r>
              <a:rPr lang="en-US" altLang="ja-JP" sz="4000" b="1" dirty="0" err="1"/>
              <a:t>m</a:t>
            </a:r>
            <a:r>
              <a:rPr lang="en-US" altLang="ja-JP" sz="4000" b="1" dirty="0" err="1">
                <a:solidFill>
                  <a:srgbClr val="00B050"/>
                </a:solidFill>
              </a:rPr>
              <a:t>u</a:t>
            </a:r>
            <a:r>
              <a:rPr lang="en-US" altLang="ja-JP" sz="4000" b="1" dirty="0" err="1"/>
              <a:t>o</a:t>
            </a:r>
            <a:r>
              <a:rPr lang="en-US" altLang="ja-JP" sz="4000" b="1" dirty="0" err="1">
                <a:solidFill>
                  <a:srgbClr val="00B0F0"/>
                </a:solidFill>
              </a:rPr>
              <a:t>i</a:t>
            </a:r>
            <a:r>
              <a:rPr lang="en-US" altLang="ja-JP" sz="4000" b="1" dirty="0" err="1">
                <a:solidFill>
                  <a:srgbClr val="FF0000"/>
                </a:solidFill>
              </a:rPr>
              <a:t>o</a:t>
            </a:r>
            <a:endParaRPr lang="en-US" altLang="ja-JP" sz="4000" b="1" dirty="0">
              <a:solidFill>
                <a:srgbClr val="FF0000"/>
              </a:solidFill>
            </a:endParaRPr>
          </a:p>
          <a:p>
            <a:pPr marL="0" indent="0">
              <a:buFont typeface="Arial" panose="020B0604020202020204" pitchFamily="34" charset="0"/>
              <a:buNone/>
            </a:pPr>
            <a:r>
              <a:rPr lang="en-US" altLang="ja-JP" sz="4000" b="1" dirty="0" err="1"/>
              <a:t>m</a:t>
            </a:r>
            <a:r>
              <a:rPr lang="en-US" altLang="ja-JP" sz="4000" b="1" dirty="0" err="1">
                <a:solidFill>
                  <a:srgbClr val="00B050"/>
                </a:solidFill>
              </a:rPr>
              <a:t>u</a:t>
            </a:r>
            <a:r>
              <a:rPr lang="en-US" altLang="ja-JP" sz="4000" b="1" dirty="0" err="1"/>
              <a:t>or</a:t>
            </a:r>
            <a:r>
              <a:rPr lang="en-US" altLang="ja-JP" sz="4000" b="1" dirty="0" err="1">
                <a:solidFill>
                  <a:srgbClr val="FF0000"/>
                </a:solidFill>
              </a:rPr>
              <a:t>i</a:t>
            </a:r>
            <a:endParaRPr lang="en-US" altLang="ja-JP" sz="4000" b="1" dirty="0">
              <a:solidFill>
                <a:srgbClr val="FF0000"/>
              </a:solidFill>
            </a:endParaRPr>
          </a:p>
          <a:p>
            <a:pPr marL="0" indent="0">
              <a:buFont typeface="Arial" panose="020B0604020202020204" pitchFamily="34" charset="0"/>
              <a:buNone/>
            </a:pPr>
            <a:r>
              <a:rPr lang="en-US" altLang="ja-JP" sz="4000" b="1" dirty="0" err="1"/>
              <a:t>m</a:t>
            </a:r>
            <a:r>
              <a:rPr lang="en-US" altLang="ja-JP" sz="4000" b="1" dirty="0" err="1">
                <a:solidFill>
                  <a:srgbClr val="00B050"/>
                </a:solidFill>
              </a:rPr>
              <a:t>u</a:t>
            </a:r>
            <a:r>
              <a:rPr lang="en-US" altLang="ja-JP" sz="4000" b="1" dirty="0" err="1"/>
              <a:t>or</a:t>
            </a:r>
            <a:r>
              <a:rPr lang="en-US" altLang="ja-JP" sz="4000" b="1" dirty="0" err="1">
                <a:solidFill>
                  <a:srgbClr val="FF0000"/>
                </a:solidFill>
              </a:rPr>
              <a:t>e</a:t>
            </a:r>
            <a:endParaRPr lang="en-US" altLang="ja-JP" sz="4000" b="1" dirty="0">
              <a:solidFill>
                <a:srgbClr val="FF0000"/>
              </a:solidFill>
            </a:endParaRPr>
          </a:p>
          <a:p>
            <a:pPr marL="0" indent="0">
              <a:buFont typeface="Arial" panose="020B0604020202020204" pitchFamily="34" charset="0"/>
              <a:buNone/>
            </a:pPr>
            <a:r>
              <a:rPr lang="en-US" altLang="ja-JP" sz="4000" b="1" dirty="0" err="1"/>
              <a:t>m</a:t>
            </a:r>
            <a:r>
              <a:rPr lang="en-US" altLang="ja-JP" sz="4000" b="1" dirty="0" err="1">
                <a:solidFill>
                  <a:srgbClr val="00B050"/>
                </a:solidFill>
              </a:rPr>
              <a:t>u</a:t>
            </a:r>
            <a:r>
              <a:rPr lang="en-US" altLang="ja-JP" sz="4000" b="1" dirty="0" err="1"/>
              <a:t>or</a:t>
            </a:r>
            <a:r>
              <a:rPr lang="en-US" altLang="ja-JP" sz="4000" b="1" dirty="0" err="1">
                <a:solidFill>
                  <a:srgbClr val="FF0000"/>
                </a:solidFill>
              </a:rPr>
              <a:t>e</a:t>
            </a:r>
            <a:endParaRPr lang="en-US" altLang="ja-JP" sz="4000" b="1" dirty="0">
              <a:solidFill>
                <a:srgbClr val="FF0000"/>
              </a:solidFill>
            </a:endParaRPr>
          </a:p>
          <a:p>
            <a:pPr marL="0" indent="0">
              <a:buFont typeface="Arial" panose="020B0604020202020204" pitchFamily="34" charset="0"/>
              <a:buNone/>
            </a:pPr>
            <a:r>
              <a:rPr lang="en-US" altLang="ja-JP" sz="4000" b="1" dirty="0" err="1"/>
              <a:t>mor</a:t>
            </a:r>
            <a:r>
              <a:rPr lang="en-US" altLang="ja-JP" sz="4000" b="1" dirty="0" err="1">
                <a:solidFill>
                  <a:srgbClr val="FF0000"/>
                </a:solidFill>
              </a:rPr>
              <a:t>iamo</a:t>
            </a:r>
            <a:endParaRPr lang="en-US" altLang="ja-JP" sz="4000" b="1" dirty="0">
              <a:solidFill>
                <a:srgbClr val="FF0000"/>
              </a:solidFill>
            </a:endParaRPr>
          </a:p>
          <a:p>
            <a:pPr marL="0" indent="0">
              <a:buFont typeface="Arial" panose="020B0604020202020204" pitchFamily="34" charset="0"/>
              <a:buNone/>
            </a:pPr>
            <a:r>
              <a:rPr lang="en-US" altLang="ja-JP" sz="4000" b="1" dirty="0" err="1"/>
              <a:t>mor</a:t>
            </a:r>
            <a:r>
              <a:rPr lang="en-US" altLang="ja-JP" sz="4000" b="1" dirty="0" err="1">
                <a:solidFill>
                  <a:srgbClr val="FF0000"/>
                </a:solidFill>
              </a:rPr>
              <a:t>ite</a:t>
            </a:r>
            <a:endParaRPr lang="en-US" altLang="ja-JP" sz="4000" b="1" dirty="0">
              <a:solidFill>
                <a:srgbClr val="FF0000"/>
              </a:solidFill>
            </a:endParaRPr>
          </a:p>
          <a:p>
            <a:pPr marL="0" indent="0">
              <a:buFont typeface="Arial" panose="020B0604020202020204" pitchFamily="34" charset="0"/>
              <a:buNone/>
            </a:pPr>
            <a:r>
              <a:rPr lang="en-US" altLang="ja-JP" sz="4000" b="1" dirty="0" err="1"/>
              <a:t>m</a:t>
            </a:r>
            <a:r>
              <a:rPr lang="en-US" altLang="ja-JP" sz="4000" b="1" dirty="0" err="1">
                <a:solidFill>
                  <a:srgbClr val="00B050"/>
                </a:solidFill>
              </a:rPr>
              <a:t>u</a:t>
            </a:r>
            <a:r>
              <a:rPr lang="en-US" altLang="ja-JP" sz="4000" b="1" dirty="0" err="1"/>
              <a:t>o</a:t>
            </a:r>
            <a:r>
              <a:rPr lang="en-US" altLang="ja-JP" sz="4000" b="1" dirty="0" err="1">
                <a:solidFill>
                  <a:srgbClr val="00B0F0"/>
                </a:solidFill>
              </a:rPr>
              <a:t>i</a:t>
            </a:r>
            <a:r>
              <a:rPr lang="en-US" altLang="ja-JP" sz="4000" b="1" dirty="0" err="1">
                <a:solidFill>
                  <a:srgbClr val="FF0000"/>
                </a:solidFill>
              </a:rPr>
              <a:t>ono</a:t>
            </a:r>
            <a:endParaRPr lang="en-US" altLang="ja-JP" sz="4000" b="1" dirty="0">
              <a:solidFill>
                <a:srgbClr val="FF0000"/>
              </a:solidFill>
            </a:endParaRPr>
          </a:p>
          <a:p>
            <a:pPr marL="0" indent="0">
              <a:buFont typeface="Arial" panose="020B0604020202020204" pitchFamily="34" charset="0"/>
              <a:buNone/>
            </a:pPr>
            <a:endParaRPr lang="en-US" altLang="ja-JP" sz="4000" b="1" dirty="0">
              <a:solidFill>
                <a:srgbClr val="FF0000"/>
              </a:solidFill>
            </a:endParaRPr>
          </a:p>
        </p:txBody>
      </p:sp>
      <p:sp>
        <p:nvSpPr>
          <p:cNvPr id="5" name="CasellaDiTesto 4">
            <a:extLst>
              <a:ext uri="{FF2B5EF4-FFF2-40B4-BE49-F238E27FC236}">
                <a16:creationId xmlns:a16="http://schemas.microsoft.com/office/drawing/2014/main" id="{E4621FC1-F757-FE47-D74F-100186C94963}"/>
              </a:ext>
            </a:extLst>
          </p:cNvPr>
          <p:cNvSpPr txBox="1"/>
          <p:nvPr/>
        </p:nvSpPr>
        <p:spPr>
          <a:xfrm>
            <a:off x="5616105" y="1825625"/>
            <a:ext cx="6314638" cy="1323439"/>
          </a:xfrm>
          <a:prstGeom prst="rect">
            <a:avLst/>
          </a:prstGeom>
          <a:noFill/>
        </p:spPr>
        <p:txBody>
          <a:bodyPr wrap="square" rtlCol="0">
            <a:spAutoFit/>
          </a:bodyPr>
          <a:lstStyle/>
          <a:p>
            <a:r>
              <a:rPr lang="en-US" altLang="ja-JP" sz="4000" b="1" dirty="0"/>
              <a:t>r</a:t>
            </a:r>
            <a:r>
              <a:rPr lang="ja-JP" altLang="en-US" sz="4000" b="1"/>
              <a:t>が</a:t>
            </a:r>
            <a:r>
              <a:rPr lang="en-US" altLang="ja-JP" sz="4000" b="1" dirty="0" err="1">
                <a:solidFill>
                  <a:srgbClr val="00B0F0"/>
                </a:solidFill>
              </a:rPr>
              <a:t>i</a:t>
            </a:r>
            <a:r>
              <a:rPr lang="ja-JP" altLang="en-US" sz="4000" b="1"/>
              <a:t>に交替</a:t>
            </a:r>
            <a:endParaRPr lang="en-US" altLang="ja-JP" sz="4000" b="1" dirty="0"/>
          </a:p>
          <a:p>
            <a:r>
              <a:rPr lang="en-US" altLang="ja-JP" sz="4000" b="1" dirty="0">
                <a:solidFill>
                  <a:srgbClr val="00B050"/>
                </a:solidFill>
              </a:rPr>
              <a:t>u</a:t>
            </a:r>
            <a:r>
              <a:rPr lang="ja-JP" altLang="en-US" sz="4000" b="1"/>
              <a:t>を挿入</a:t>
            </a:r>
            <a:endParaRPr lang="en-US" altLang="ja-JP" sz="4000" b="1" dirty="0"/>
          </a:p>
        </p:txBody>
      </p:sp>
    </p:spTree>
    <p:extLst>
      <p:ext uri="{BB962C8B-B14F-4D97-AF65-F5344CB8AC3E}">
        <p14:creationId xmlns:p14="http://schemas.microsoft.com/office/powerpoint/2010/main" val="18302278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additive="base">
                                        <p:cTn id="7"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 calcmode="lin" valueType="num">
                                      <p:cBhvr additive="base">
                                        <p:cTn id="13"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 calcmode="lin" valueType="num">
                                      <p:cBhvr additive="base">
                                        <p:cTn id="19"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4" end="4"/>
                                            </p:txEl>
                                          </p:spTgt>
                                        </p:tgtEl>
                                        <p:attrNameLst>
                                          <p:attrName>style.visibility</p:attrName>
                                        </p:attrNameLst>
                                      </p:cBhvr>
                                      <p:to>
                                        <p:strVal val="visible"/>
                                      </p:to>
                                    </p:set>
                                    <p:anim calcmode="lin" valueType="num">
                                      <p:cBhvr additive="base">
                                        <p:cTn id="25"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5" end="5"/>
                                            </p:txEl>
                                          </p:spTgt>
                                        </p:tgtEl>
                                        <p:attrNameLst>
                                          <p:attrName>style.visibility</p:attrName>
                                        </p:attrNameLst>
                                      </p:cBhvr>
                                      <p:to>
                                        <p:strVal val="visible"/>
                                      </p:to>
                                    </p:set>
                                    <p:anim calcmode="lin" valueType="num">
                                      <p:cBhvr additive="base">
                                        <p:cTn id="31"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 calcmode="lin" valueType="num">
                                      <p:cBhvr additive="base">
                                        <p:cTn id="37"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4">
                                            <p:txEl>
                                              <p:pRg st="7" end="7"/>
                                            </p:txEl>
                                          </p:spTgt>
                                        </p:tgtEl>
                                        <p:attrNameLst>
                                          <p:attrName>style.visibility</p:attrName>
                                        </p:attrNameLst>
                                      </p:cBhvr>
                                      <p:to>
                                        <p:strVal val="visible"/>
                                      </p:to>
                                    </p:set>
                                    <p:anim calcmode="lin" valueType="num">
                                      <p:cBhvr additive="base">
                                        <p:cTn id="43"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2EA487-359D-A4CD-29C0-B7EDB97DE9C4}"/>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2EE5394A-2668-50A3-C87F-312385AED405}"/>
              </a:ext>
            </a:extLst>
          </p:cNvPr>
          <p:cNvSpPr>
            <a:spLocks noGrp="1"/>
          </p:cNvSpPr>
          <p:nvPr>
            <p:ph type="title"/>
          </p:nvPr>
        </p:nvSpPr>
        <p:spPr/>
        <p:txBody>
          <a:bodyPr>
            <a:normAutofit/>
          </a:bodyPr>
          <a:lstStyle/>
          <a:p>
            <a:r>
              <a:rPr lang="en-US" altLang="ja-JP" b="1" dirty="0" err="1"/>
              <a:t>Lezione</a:t>
            </a:r>
            <a:r>
              <a:rPr lang="en-US" altLang="ja-JP" b="1" dirty="0"/>
              <a:t> 2</a:t>
            </a:r>
            <a:r>
              <a:rPr lang="it-IT" altLang="ja-JP" b="1" dirty="0"/>
              <a:t>4</a:t>
            </a:r>
            <a:r>
              <a:rPr lang="en-US" altLang="ja-JP" b="1" dirty="0"/>
              <a:t>: -ire</a:t>
            </a:r>
            <a:r>
              <a:rPr kumimoji="1" lang="ja-JP" altLang="en-US" b="1"/>
              <a:t>の不規則動詞（その他）</a:t>
            </a:r>
            <a:endParaRPr kumimoji="1" lang="ja-JP" altLang="en-US" b="1" dirty="0"/>
          </a:p>
        </p:txBody>
      </p:sp>
      <p:sp>
        <p:nvSpPr>
          <p:cNvPr id="3" name="コンテンツ プレースホルダー 2">
            <a:extLst>
              <a:ext uri="{FF2B5EF4-FFF2-40B4-BE49-F238E27FC236}">
                <a16:creationId xmlns:a16="http://schemas.microsoft.com/office/drawing/2014/main" id="{5A838312-9A50-3DC5-7260-13E9E7BA2E46}"/>
              </a:ext>
            </a:extLst>
          </p:cNvPr>
          <p:cNvSpPr>
            <a:spLocks noGrp="1"/>
          </p:cNvSpPr>
          <p:nvPr>
            <p:ph idx="1"/>
          </p:nvPr>
        </p:nvSpPr>
        <p:spPr>
          <a:xfrm>
            <a:off x="838200" y="1606964"/>
            <a:ext cx="11353800" cy="4351338"/>
          </a:xfrm>
        </p:spPr>
        <p:txBody>
          <a:bodyPr>
            <a:noAutofit/>
          </a:bodyPr>
          <a:lstStyle/>
          <a:p>
            <a:pPr marL="0" indent="0">
              <a:buNone/>
            </a:pPr>
            <a:r>
              <a:rPr lang="it-IT" altLang="ja-JP" sz="4000" b="1" dirty="0"/>
              <a:t>Dire </a:t>
            </a:r>
            <a:r>
              <a:rPr lang="ja-JP" altLang="en-US" sz="4000" b="1"/>
              <a:t>言う</a:t>
            </a:r>
            <a:endParaRPr kumimoji="1" lang="en-US" altLang="ja-JP" sz="4000" b="1" dirty="0">
              <a:solidFill>
                <a:srgbClr val="FF0000"/>
              </a:solidFill>
            </a:endParaRPr>
          </a:p>
          <a:p>
            <a:pPr marL="0" indent="0">
              <a:buNone/>
            </a:pPr>
            <a:r>
              <a:rPr lang="en-US" altLang="ja-JP" sz="4000" b="1" dirty="0"/>
              <a:t>Io</a:t>
            </a:r>
          </a:p>
          <a:p>
            <a:pPr marL="0" indent="0">
              <a:buNone/>
            </a:pPr>
            <a:r>
              <a:rPr lang="en-US" altLang="ja-JP" sz="4000" b="1" dirty="0"/>
              <a:t>Tu</a:t>
            </a:r>
            <a:endParaRPr lang="en-US" altLang="ja-JP" sz="4000" b="1" dirty="0">
              <a:solidFill>
                <a:srgbClr val="FF0000"/>
              </a:solidFill>
            </a:endParaRPr>
          </a:p>
          <a:p>
            <a:pPr marL="0" indent="0">
              <a:buNone/>
            </a:pPr>
            <a:r>
              <a:rPr kumimoji="1" lang="en-US" altLang="ja-JP" sz="4000" b="1" dirty="0"/>
              <a:t>Lui</a:t>
            </a:r>
            <a:endParaRPr lang="en-US" altLang="ja-JP" sz="4000" b="1" dirty="0">
              <a:solidFill>
                <a:srgbClr val="FF0000"/>
              </a:solidFill>
            </a:endParaRPr>
          </a:p>
          <a:p>
            <a:pPr marL="0" indent="0">
              <a:buNone/>
            </a:pPr>
            <a:r>
              <a:rPr lang="en-US" altLang="ja-JP" sz="4000" b="1" dirty="0"/>
              <a:t>Lei</a:t>
            </a:r>
            <a:endParaRPr kumimoji="1" lang="en-US" altLang="ja-JP" sz="4000" b="1" dirty="0">
              <a:solidFill>
                <a:srgbClr val="FF0000"/>
              </a:solidFill>
            </a:endParaRPr>
          </a:p>
          <a:p>
            <a:pPr marL="0" indent="0">
              <a:buNone/>
            </a:pPr>
            <a:r>
              <a:rPr lang="en-US" altLang="ja-JP" sz="4000" b="1" dirty="0"/>
              <a:t>Noi</a:t>
            </a:r>
            <a:endParaRPr kumimoji="1" lang="en-US" altLang="ja-JP" sz="4000" b="1" dirty="0">
              <a:solidFill>
                <a:srgbClr val="FF0000"/>
              </a:solidFill>
            </a:endParaRPr>
          </a:p>
          <a:p>
            <a:pPr marL="0" indent="0">
              <a:buNone/>
            </a:pPr>
            <a:r>
              <a:rPr kumimoji="1" lang="en-US" altLang="ja-JP" sz="4000" b="1" dirty="0"/>
              <a:t>Voi</a:t>
            </a:r>
            <a:endParaRPr kumimoji="1" lang="en-US" altLang="ja-JP" sz="4000" b="1" dirty="0">
              <a:solidFill>
                <a:srgbClr val="FF0000"/>
              </a:solidFill>
            </a:endParaRPr>
          </a:p>
          <a:p>
            <a:pPr marL="0" indent="0">
              <a:buNone/>
            </a:pPr>
            <a:r>
              <a:rPr lang="en-US" altLang="ja-JP" sz="4000" b="1" dirty="0"/>
              <a:t>Loro </a:t>
            </a:r>
            <a:endParaRPr kumimoji="1" lang="en-US" altLang="ja-JP" sz="4000" b="1" dirty="0">
              <a:solidFill>
                <a:srgbClr val="FF0000"/>
              </a:solidFill>
            </a:endParaRPr>
          </a:p>
          <a:p>
            <a:pPr marL="0" indent="0">
              <a:buNone/>
            </a:pPr>
            <a:endParaRPr lang="en-US" altLang="ja-JP" sz="4000" b="1" dirty="0">
              <a:solidFill>
                <a:srgbClr val="FF0000"/>
              </a:solidFill>
            </a:endParaRPr>
          </a:p>
        </p:txBody>
      </p:sp>
      <p:sp>
        <p:nvSpPr>
          <p:cNvPr id="4" name="コンテンツ プレースホルダー 2">
            <a:extLst>
              <a:ext uri="{FF2B5EF4-FFF2-40B4-BE49-F238E27FC236}">
                <a16:creationId xmlns:a16="http://schemas.microsoft.com/office/drawing/2014/main" id="{78AE6456-5090-8547-986C-7A66C3DCD2D1}"/>
              </a:ext>
            </a:extLst>
          </p:cNvPr>
          <p:cNvSpPr txBox="1">
            <a:spLocks/>
          </p:cNvSpPr>
          <p:nvPr/>
        </p:nvSpPr>
        <p:spPr>
          <a:xfrm>
            <a:off x="2100446" y="1606964"/>
            <a:ext cx="3660228"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endParaRPr lang="en-US" altLang="ja-JP" sz="4000" b="1" dirty="0"/>
          </a:p>
          <a:p>
            <a:pPr marL="0" indent="0">
              <a:buFont typeface="Arial" panose="020B0604020202020204" pitchFamily="34" charset="0"/>
              <a:buNone/>
            </a:pPr>
            <a:r>
              <a:rPr lang="en-US" altLang="ja-JP" sz="4000" b="1" dirty="0" err="1"/>
              <a:t>dic</a:t>
            </a:r>
            <a:r>
              <a:rPr lang="en-US" altLang="ja-JP" sz="4000" b="1" dirty="0" err="1">
                <a:solidFill>
                  <a:srgbClr val="FF0000"/>
                </a:solidFill>
              </a:rPr>
              <a:t>o</a:t>
            </a:r>
            <a:endParaRPr lang="en-US" altLang="ja-JP" sz="4000" b="1" dirty="0">
              <a:solidFill>
                <a:srgbClr val="FF0000"/>
              </a:solidFill>
            </a:endParaRPr>
          </a:p>
          <a:p>
            <a:pPr marL="0" indent="0">
              <a:buFont typeface="Arial" panose="020B0604020202020204" pitchFamily="34" charset="0"/>
              <a:buNone/>
            </a:pPr>
            <a:r>
              <a:rPr lang="en-US" altLang="ja-JP" sz="4000" b="1" dirty="0" err="1"/>
              <a:t>dic</a:t>
            </a:r>
            <a:r>
              <a:rPr lang="en-US" altLang="ja-JP" sz="4000" b="1" dirty="0" err="1">
                <a:solidFill>
                  <a:srgbClr val="FF0000"/>
                </a:solidFill>
              </a:rPr>
              <a:t>i</a:t>
            </a:r>
            <a:endParaRPr lang="en-US" altLang="ja-JP" sz="4000" b="1" dirty="0">
              <a:solidFill>
                <a:srgbClr val="FF0000"/>
              </a:solidFill>
            </a:endParaRPr>
          </a:p>
          <a:p>
            <a:pPr marL="0" indent="0">
              <a:buFont typeface="Arial" panose="020B0604020202020204" pitchFamily="34" charset="0"/>
              <a:buNone/>
            </a:pPr>
            <a:r>
              <a:rPr lang="en-US" altLang="ja-JP" sz="4000" b="1" dirty="0"/>
              <a:t>dic</a:t>
            </a:r>
            <a:r>
              <a:rPr lang="en-US" altLang="ja-JP" sz="4000" b="1" dirty="0">
                <a:solidFill>
                  <a:srgbClr val="FF0000"/>
                </a:solidFill>
              </a:rPr>
              <a:t>e</a:t>
            </a:r>
          </a:p>
          <a:p>
            <a:pPr marL="0" indent="0">
              <a:buFont typeface="Arial" panose="020B0604020202020204" pitchFamily="34" charset="0"/>
              <a:buNone/>
            </a:pPr>
            <a:r>
              <a:rPr lang="en-US" altLang="ja-JP" sz="4000" b="1" dirty="0"/>
              <a:t>dic</a:t>
            </a:r>
            <a:r>
              <a:rPr lang="en-US" altLang="ja-JP" sz="4000" b="1" dirty="0">
                <a:solidFill>
                  <a:srgbClr val="FF0000"/>
                </a:solidFill>
              </a:rPr>
              <a:t>e</a:t>
            </a:r>
          </a:p>
          <a:p>
            <a:pPr marL="0" indent="0">
              <a:buFont typeface="Arial" panose="020B0604020202020204" pitchFamily="34" charset="0"/>
              <a:buNone/>
            </a:pPr>
            <a:r>
              <a:rPr lang="en-US" altLang="ja-JP" sz="4000" b="1" dirty="0" err="1"/>
              <a:t>dic</a:t>
            </a:r>
            <a:r>
              <a:rPr lang="en-US" altLang="ja-JP" sz="4000" b="1" dirty="0" err="1">
                <a:solidFill>
                  <a:srgbClr val="FF0000"/>
                </a:solidFill>
              </a:rPr>
              <a:t>iamo</a:t>
            </a:r>
            <a:endParaRPr lang="en-US" altLang="ja-JP" sz="4000" b="1" dirty="0">
              <a:solidFill>
                <a:srgbClr val="FF0000"/>
              </a:solidFill>
            </a:endParaRPr>
          </a:p>
          <a:p>
            <a:pPr marL="0" indent="0">
              <a:buFont typeface="Arial" panose="020B0604020202020204" pitchFamily="34" charset="0"/>
              <a:buNone/>
            </a:pPr>
            <a:r>
              <a:rPr lang="en-US" altLang="ja-JP" sz="4000" b="1" dirty="0" err="1">
                <a:highlight>
                  <a:srgbClr val="FFFF00"/>
                </a:highlight>
              </a:rPr>
              <a:t>d</a:t>
            </a:r>
            <a:r>
              <a:rPr lang="en-US" altLang="ja-JP" sz="4000" b="1" dirty="0" err="1">
                <a:solidFill>
                  <a:srgbClr val="FF0000"/>
                </a:solidFill>
              </a:rPr>
              <a:t>ite</a:t>
            </a:r>
            <a:endParaRPr lang="en-US" altLang="ja-JP" sz="4000" b="1" dirty="0">
              <a:solidFill>
                <a:srgbClr val="FF0000"/>
              </a:solidFill>
            </a:endParaRPr>
          </a:p>
          <a:p>
            <a:pPr marL="0" indent="0">
              <a:buFont typeface="Arial" panose="020B0604020202020204" pitchFamily="34" charset="0"/>
              <a:buNone/>
            </a:pPr>
            <a:r>
              <a:rPr lang="en-US" altLang="ja-JP" sz="4000" b="1" dirty="0" err="1"/>
              <a:t>dic</a:t>
            </a:r>
            <a:r>
              <a:rPr lang="en-US" altLang="ja-JP" sz="4000" b="1" dirty="0" err="1">
                <a:solidFill>
                  <a:srgbClr val="FF0000"/>
                </a:solidFill>
              </a:rPr>
              <a:t>ono</a:t>
            </a:r>
            <a:endParaRPr lang="en-US" altLang="ja-JP" sz="4000" b="1" dirty="0">
              <a:solidFill>
                <a:srgbClr val="FF0000"/>
              </a:solidFill>
            </a:endParaRPr>
          </a:p>
          <a:p>
            <a:pPr marL="0" indent="0">
              <a:buFont typeface="Arial" panose="020B0604020202020204" pitchFamily="34" charset="0"/>
              <a:buNone/>
            </a:pPr>
            <a:endParaRPr lang="en-US" altLang="ja-JP" sz="4000" b="1" dirty="0">
              <a:solidFill>
                <a:srgbClr val="FF0000"/>
              </a:solidFill>
            </a:endParaRPr>
          </a:p>
        </p:txBody>
      </p:sp>
      <p:sp>
        <p:nvSpPr>
          <p:cNvPr id="5" name="CasellaDiTesto 4">
            <a:extLst>
              <a:ext uri="{FF2B5EF4-FFF2-40B4-BE49-F238E27FC236}">
                <a16:creationId xmlns:a16="http://schemas.microsoft.com/office/drawing/2014/main" id="{5E2D9B37-098F-97D1-1A53-77267E441361}"/>
              </a:ext>
            </a:extLst>
          </p:cNvPr>
          <p:cNvSpPr txBox="1"/>
          <p:nvPr/>
        </p:nvSpPr>
        <p:spPr>
          <a:xfrm>
            <a:off x="5616105" y="1825625"/>
            <a:ext cx="6314638" cy="1938992"/>
          </a:xfrm>
          <a:prstGeom prst="rect">
            <a:avLst/>
          </a:prstGeom>
          <a:noFill/>
        </p:spPr>
        <p:txBody>
          <a:bodyPr wrap="square" rtlCol="0">
            <a:spAutoFit/>
          </a:bodyPr>
          <a:lstStyle/>
          <a:p>
            <a:r>
              <a:rPr lang="en-US" altLang="ja-JP" sz="4000" b="1" dirty="0" err="1"/>
              <a:t>dicere</a:t>
            </a:r>
            <a:r>
              <a:rPr lang="ja-JP" altLang="en-US" sz="4000" b="1"/>
              <a:t>に由来</a:t>
            </a:r>
            <a:endParaRPr lang="en-US" altLang="ja-JP" sz="4000" b="1" dirty="0"/>
          </a:p>
          <a:p>
            <a:r>
              <a:rPr lang="ja-JP" altLang="en-US" sz="4000" b="1"/>
              <a:t>＝</a:t>
            </a:r>
            <a:r>
              <a:rPr lang="en-US" altLang="ja-JP" sz="4000" b="1" dirty="0"/>
              <a:t>-cere</a:t>
            </a:r>
            <a:r>
              <a:rPr lang="ja-JP" altLang="en-US" sz="4000" b="1"/>
              <a:t>動詞</a:t>
            </a:r>
            <a:endParaRPr lang="en-US" altLang="ja-JP" sz="4000" b="1" dirty="0"/>
          </a:p>
          <a:p>
            <a:r>
              <a:rPr lang="en-US" altLang="ja-JP" sz="4000" b="1" strike="sngStrike" dirty="0" err="1"/>
              <a:t>dicite</a:t>
            </a:r>
            <a:endParaRPr lang="en-US" altLang="ja-JP" sz="4000" b="1" strike="sngStrike" dirty="0"/>
          </a:p>
        </p:txBody>
      </p:sp>
    </p:spTree>
    <p:extLst>
      <p:ext uri="{BB962C8B-B14F-4D97-AF65-F5344CB8AC3E}">
        <p14:creationId xmlns:p14="http://schemas.microsoft.com/office/powerpoint/2010/main" val="1150235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additive="base">
                                        <p:cTn id="7"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 calcmode="lin" valueType="num">
                                      <p:cBhvr additive="base">
                                        <p:cTn id="13"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 calcmode="lin" valueType="num">
                                      <p:cBhvr additive="base">
                                        <p:cTn id="19"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4" end="4"/>
                                            </p:txEl>
                                          </p:spTgt>
                                        </p:tgtEl>
                                        <p:attrNameLst>
                                          <p:attrName>style.visibility</p:attrName>
                                        </p:attrNameLst>
                                      </p:cBhvr>
                                      <p:to>
                                        <p:strVal val="visible"/>
                                      </p:to>
                                    </p:set>
                                    <p:anim calcmode="lin" valueType="num">
                                      <p:cBhvr additive="base">
                                        <p:cTn id="25"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5" end="5"/>
                                            </p:txEl>
                                          </p:spTgt>
                                        </p:tgtEl>
                                        <p:attrNameLst>
                                          <p:attrName>style.visibility</p:attrName>
                                        </p:attrNameLst>
                                      </p:cBhvr>
                                      <p:to>
                                        <p:strVal val="visible"/>
                                      </p:to>
                                    </p:set>
                                    <p:anim calcmode="lin" valueType="num">
                                      <p:cBhvr additive="base">
                                        <p:cTn id="31"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 calcmode="lin" valueType="num">
                                      <p:cBhvr additive="base">
                                        <p:cTn id="37"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4">
                                            <p:txEl>
                                              <p:pRg st="7" end="7"/>
                                            </p:txEl>
                                          </p:spTgt>
                                        </p:tgtEl>
                                        <p:attrNameLst>
                                          <p:attrName>style.visibility</p:attrName>
                                        </p:attrNameLst>
                                      </p:cBhvr>
                                      <p:to>
                                        <p:strVal val="visible"/>
                                      </p:to>
                                    </p:set>
                                    <p:anim calcmode="lin" valueType="num">
                                      <p:cBhvr additive="base">
                                        <p:cTn id="43"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FBF69B-D012-246B-A053-612F668A9319}"/>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ACFE0D28-53AE-3AD3-BA84-B65F1862B584}"/>
              </a:ext>
            </a:extLst>
          </p:cNvPr>
          <p:cNvSpPr>
            <a:spLocks noGrp="1"/>
          </p:cNvSpPr>
          <p:nvPr>
            <p:ph type="title"/>
          </p:nvPr>
        </p:nvSpPr>
        <p:spPr>
          <a:xfrm>
            <a:off x="838200" y="365124"/>
            <a:ext cx="10515600" cy="2083785"/>
          </a:xfrm>
        </p:spPr>
        <p:txBody>
          <a:bodyPr>
            <a:normAutofit fontScale="90000"/>
          </a:bodyPr>
          <a:lstStyle/>
          <a:p>
            <a:r>
              <a:rPr kumimoji="1" lang="ja-JP" altLang="en-US" b="1"/>
              <a:t>復習</a:t>
            </a:r>
            <a:r>
              <a:rPr kumimoji="1" lang="en-US" altLang="ja-JP" b="1" dirty="0"/>
              <a:t>: modo </a:t>
            </a:r>
            <a:r>
              <a:rPr kumimoji="1" lang="en-US" altLang="ja-JP" b="1" dirty="0" err="1"/>
              <a:t>imperativo</a:t>
            </a:r>
            <a:r>
              <a:rPr kumimoji="1" lang="en-US" altLang="ja-JP" b="1" dirty="0"/>
              <a:t> </a:t>
            </a:r>
            <a:r>
              <a:rPr kumimoji="1" lang="ja-JP" altLang="en-US" b="1"/>
              <a:t>命令形</a:t>
            </a:r>
            <a:br>
              <a:rPr kumimoji="1" lang="en-US" altLang="ja-JP" b="1" dirty="0"/>
            </a:br>
            <a:r>
              <a:rPr kumimoji="1" lang="en-US" altLang="ja-JP" b="1" dirty="0"/>
              <a:t>prima </a:t>
            </a:r>
            <a:r>
              <a:rPr kumimoji="1" lang="en-US" altLang="ja-JP" b="1" dirty="0" err="1"/>
              <a:t>coniugazione</a:t>
            </a:r>
            <a:br>
              <a:rPr kumimoji="1" lang="en-US" altLang="ja-JP" b="1" dirty="0"/>
            </a:br>
            <a:r>
              <a:rPr kumimoji="1" lang="en-US" altLang="ja-JP" b="1" dirty="0" err="1">
                <a:solidFill>
                  <a:srgbClr val="FF0000"/>
                </a:solidFill>
              </a:rPr>
              <a:t>assaggiare</a:t>
            </a:r>
            <a:r>
              <a:rPr kumimoji="1" lang="en-US" altLang="ja-JP" b="1" dirty="0">
                <a:solidFill>
                  <a:srgbClr val="FF0000"/>
                </a:solidFill>
              </a:rPr>
              <a:t> </a:t>
            </a:r>
            <a:r>
              <a:rPr kumimoji="1" lang="ja-JP" altLang="en-US" b="1">
                <a:solidFill>
                  <a:srgbClr val="FF0000"/>
                </a:solidFill>
              </a:rPr>
              <a:t>味わう</a:t>
            </a:r>
            <a:br>
              <a:rPr kumimoji="1" lang="en-US" altLang="ja-JP" b="1" dirty="0"/>
            </a:br>
            <a:endParaRPr kumimoji="1" lang="ja-JP" altLang="en-US" b="1"/>
          </a:p>
        </p:txBody>
      </p:sp>
      <p:sp>
        <p:nvSpPr>
          <p:cNvPr id="4" name="コンテンツ プレースホルダー 2">
            <a:extLst>
              <a:ext uri="{FF2B5EF4-FFF2-40B4-BE49-F238E27FC236}">
                <a16:creationId xmlns:a16="http://schemas.microsoft.com/office/drawing/2014/main" id="{E326E95C-DCC8-4362-8661-B587AA523A23}"/>
              </a:ext>
            </a:extLst>
          </p:cNvPr>
          <p:cNvSpPr txBox="1">
            <a:spLocks/>
          </p:cNvSpPr>
          <p:nvPr/>
        </p:nvSpPr>
        <p:spPr>
          <a:xfrm>
            <a:off x="838200" y="2233423"/>
            <a:ext cx="10515599"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4000" b="1" dirty="0">
                <a:solidFill>
                  <a:srgbClr val="FF0000"/>
                </a:solidFill>
              </a:rPr>
              <a:t>(Tu) </a:t>
            </a:r>
            <a:r>
              <a:rPr lang="en-US" altLang="ja-JP" sz="4000" b="1" dirty="0" err="1">
                <a:solidFill>
                  <a:srgbClr val="FF0000"/>
                </a:solidFill>
              </a:rPr>
              <a:t>assaggia</a:t>
            </a:r>
            <a:endParaRPr lang="en-US" altLang="ja-JP" sz="4000" b="1" dirty="0">
              <a:solidFill>
                <a:srgbClr val="FF0000"/>
              </a:solidFill>
            </a:endParaRPr>
          </a:p>
          <a:p>
            <a:pPr marL="0" indent="0">
              <a:buFont typeface="Arial" panose="020B0604020202020204" pitchFamily="34" charset="0"/>
              <a:buNone/>
            </a:pPr>
            <a:r>
              <a:rPr lang="en-US" altLang="ja-JP" sz="4000" b="1" dirty="0"/>
              <a:t>(Lei) </a:t>
            </a:r>
            <a:r>
              <a:rPr lang="en-US" altLang="ja-JP" sz="4000" b="1" dirty="0" err="1"/>
              <a:t>assaggi</a:t>
            </a:r>
            <a:endParaRPr lang="en-US" altLang="ja-JP" sz="4000" b="1" dirty="0">
              <a:solidFill>
                <a:srgbClr val="FF0000"/>
              </a:solidFill>
            </a:endParaRPr>
          </a:p>
          <a:p>
            <a:pPr marL="0" indent="0">
              <a:buFont typeface="Arial" panose="020B0604020202020204" pitchFamily="34" charset="0"/>
              <a:buNone/>
            </a:pPr>
            <a:r>
              <a:rPr lang="en-US" altLang="ja-JP" sz="4000" b="1" dirty="0">
                <a:solidFill>
                  <a:srgbClr val="FF0000"/>
                </a:solidFill>
              </a:rPr>
              <a:t>(Noi) </a:t>
            </a:r>
            <a:r>
              <a:rPr lang="en-US" altLang="ja-JP" sz="4000" b="1" dirty="0" err="1">
                <a:solidFill>
                  <a:srgbClr val="FF0000"/>
                </a:solidFill>
              </a:rPr>
              <a:t>assaggiamo</a:t>
            </a:r>
            <a:endParaRPr lang="en-US" altLang="ja-JP" sz="4000" b="1" dirty="0">
              <a:solidFill>
                <a:srgbClr val="FF0000"/>
              </a:solidFill>
            </a:endParaRPr>
          </a:p>
          <a:p>
            <a:pPr marL="0" indent="0">
              <a:buFont typeface="Arial" panose="020B0604020202020204" pitchFamily="34" charset="0"/>
              <a:buNone/>
            </a:pPr>
            <a:r>
              <a:rPr lang="en-US" altLang="ja-JP" sz="4000" b="1" dirty="0">
                <a:solidFill>
                  <a:srgbClr val="FF0000"/>
                </a:solidFill>
              </a:rPr>
              <a:t>(Voi) </a:t>
            </a:r>
            <a:r>
              <a:rPr lang="en-US" altLang="ja-JP" sz="4000" b="1" dirty="0" err="1">
                <a:solidFill>
                  <a:srgbClr val="FF0000"/>
                </a:solidFill>
              </a:rPr>
              <a:t>assaggiate</a:t>
            </a:r>
            <a:endParaRPr lang="en-US" altLang="ja-JP" sz="4000" b="1" dirty="0">
              <a:solidFill>
                <a:srgbClr val="FF0000"/>
              </a:solidFill>
            </a:endParaRPr>
          </a:p>
          <a:p>
            <a:pPr marL="0" indent="0">
              <a:buFont typeface="Arial" panose="020B0604020202020204" pitchFamily="34" charset="0"/>
              <a:buNone/>
            </a:pPr>
            <a:r>
              <a:rPr lang="en-US" altLang="ja-JP" sz="4000" b="1" dirty="0"/>
              <a:t>(Loro) </a:t>
            </a:r>
            <a:r>
              <a:rPr lang="en-US" altLang="ja-JP" sz="4000" b="1" dirty="0" err="1"/>
              <a:t>assaggino</a:t>
            </a:r>
            <a:endParaRPr lang="en-US" altLang="ja-JP" sz="4000" b="1" dirty="0">
              <a:solidFill>
                <a:srgbClr val="FF0000"/>
              </a:solidFill>
            </a:endParaRPr>
          </a:p>
          <a:p>
            <a:pPr marL="0" indent="0">
              <a:buFont typeface="Arial" panose="020B0604020202020204" pitchFamily="34" charset="0"/>
              <a:buNone/>
            </a:pPr>
            <a:endParaRPr lang="en-US" altLang="ja-JP" sz="4000" b="1" dirty="0">
              <a:solidFill>
                <a:srgbClr val="FF0000"/>
              </a:solidFill>
            </a:endParaRPr>
          </a:p>
        </p:txBody>
      </p:sp>
    </p:spTree>
    <p:extLst>
      <p:ext uri="{BB962C8B-B14F-4D97-AF65-F5344CB8AC3E}">
        <p14:creationId xmlns:p14="http://schemas.microsoft.com/office/powerpoint/2010/main" val="358768236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D3EE54-0D66-68C5-7567-75292021BF04}"/>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8DD9CC20-6C7D-CD36-6EB6-AA7A1DA58EC5}"/>
              </a:ext>
            </a:extLst>
          </p:cNvPr>
          <p:cNvSpPr>
            <a:spLocks noGrp="1"/>
          </p:cNvSpPr>
          <p:nvPr>
            <p:ph type="title"/>
          </p:nvPr>
        </p:nvSpPr>
        <p:spPr>
          <a:xfrm>
            <a:off x="838200" y="365124"/>
            <a:ext cx="10515600" cy="2083785"/>
          </a:xfrm>
        </p:spPr>
        <p:txBody>
          <a:bodyPr>
            <a:normAutofit fontScale="90000"/>
          </a:bodyPr>
          <a:lstStyle/>
          <a:p>
            <a:r>
              <a:rPr kumimoji="1" lang="ja-JP" altLang="en-US" b="1"/>
              <a:t>復習</a:t>
            </a:r>
            <a:r>
              <a:rPr kumimoji="1" lang="en-US" altLang="ja-JP" b="1" dirty="0"/>
              <a:t>: modo </a:t>
            </a:r>
            <a:r>
              <a:rPr kumimoji="1" lang="en-US" altLang="ja-JP" b="1" dirty="0" err="1"/>
              <a:t>imperativo</a:t>
            </a:r>
            <a:r>
              <a:rPr kumimoji="1" lang="en-US" altLang="ja-JP" b="1" dirty="0"/>
              <a:t> </a:t>
            </a:r>
            <a:r>
              <a:rPr kumimoji="1" lang="ja-JP" altLang="en-US" b="1"/>
              <a:t>命令形</a:t>
            </a:r>
            <a:br>
              <a:rPr kumimoji="1" lang="en-US" altLang="ja-JP" b="1" dirty="0"/>
            </a:br>
            <a:r>
              <a:rPr kumimoji="1" lang="en-US" altLang="ja-JP" b="1" dirty="0" err="1"/>
              <a:t>seconda</a:t>
            </a:r>
            <a:r>
              <a:rPr kumimoji="1" lang="en-US" altLang="ja-JP" b="1" dirty="0"/>
              <a:t> </a:t>
            </a:r>
            <a:r>
              <a:rPr kumimoji="1" lang="en-US" altLang="ja-JP" b="1" dirty="0" err="1"/>
              <a:t>coniugazione</a:t>
            </a:r>
            <a:br>
              <a:rPr kumimoji="1" lang="en-US" altLang="ja-JP" b="1" dirty="0"/>
            </a:br>
            <a:r>
              <a:rPr kumimoji="1" lang="en-US" altLang="ja-JP" b="1" dirty="0" err="1">
                <a:solidFill>
                  <a:srgbClr val="FF0000"/>
                </a:solidFill>
              </a:rPr>
              <a:t>mettere</a:t>
            </a:r>
            <a:r>
              <a:rPr kumimoji="1" lang="en-US" altLang="ja-JP" b="1" dirty="0">
                <a:solidFill>
                  <a:srgbClr val="FF0000"/>
                </a:solidFill>
              </a:rPr>
              <a:t> </a:t>
            </a:r>
            <a:r>
              <a:rPr lang="ja-JP" altLang="en-US" b="1">
                <a:solidFill>
                  <a:srgbClr val="FF0000"/>
                </a:solidFill>
              </a:rPr>
              <a:t>置く</a:t>
            </a:r>
            <a:br>
              <a:rPr kumimoji="1" lang="en-US" altLang="ja-JP" b="1" dirty="0"/>
            </a:br>
            <a:endParaRPr kumimoji="1" lang="ja-JP" altLang="en-US" b="1"/>
          </a:p>
        </p:txBody>
      </p:sp>
      <p:sp>
        <p:nvSpPr>
          <p:cNvPr id="4" name="コンテンツ プレースホルダー 2">
            <a:extLst>
              <a:ext uri="{FF2B5EF4-FFF2-40B4-BE49-F238E27FC236}">
                <a16:creationId xmlns:a16="http://schemas.microsoft.com/office/drawing/2014/main" id="{1D200810-0AA1-E932-D32E-9F202868B6D0}"/>
              </a:ext>
            </a:extLst>
          </p:cNvPr>
          <p:cNvSpPr txBox="1">
            <a:spLocks/>
          </p:cNvSpPr>
          <p:nvPr/>
        </p:nvSpPr>
        <p:spPr>
          <a:xfrm>
            <a:off x="838200" y="2233423"/>
            <a:ext cx="10515599"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4000" b="1" dirty="0">
                <a:solidFill>
                  <a:srgbClr val="FF0000"/>
                </a:solidFill>
              </a:rPr>
              <a:t>(Tu) </a:t>
            </a:r>
            <a:r>
              <a:rPr lang="en-US" altLang="ja-JP" sz="4000" b="1" dirty="0" err="1">
                <a:solidFill>
                  <a:srgbClr val="FF0000"/>
                </a:solidFill>
              </a:rPr>
              <a:t>metti</a:t>
            </a:r>
            <a:endParaRPr lang="en-US" altLang="ja-JP" sz="4000" b="1" dirty="0">
              <a:solidFill>
                <a:srgbClr val="FF0000"/>
              </a:solidFill>
            </a:endParaRPr>
          </a:p>
          <a:p>
            <a:pPr marL="0" indent="0">
              <a:buFont typeface="Arial" panose="020B0604020202020204" pitchFamily="34" charset="0"/>
              <a:buNone/>
            </a:pPr>
            <a:r>
              <a:rPr lang="en-US" altLang="ja-JP" sz="4000" b="1" dirty="0"/>
              <a:t>(Lei) </a:t>
            </a:r>
            <a:r>
              <a:rPr lang="en-US" altLang="ja-JP" sz="4000" b="1" dirty="0" err="1"/>
              <a:t>metta</a:t>
            </a:r>
            <a:endParaRPr lang="en-US" altLang="ja-JP" sz="4000" b="1" dirty="0">
              <a:solidFill>
                <a:srgbClr val="FF0000"/>
              </a:solidFill>
            </a:endParaRPr>
          </a:p>
          <a:p>
            <a:pPr marL="0" indent="0">
              <a:buFont typeface="Arial" panose="020B0604020202020204" pitchFamily="34" charset="0"/>
              <a:buNone/>
            </a:pPr>
            <a:r>
              <a:rPr lang="en-US" altLang="ja-JP" sz="4000" b="1" dirty="0">
                <a:solidFill>
                  <a:srgbClr val="FF0000"/>
                </a:solidFill>
              </a:rPr>
              <a:t>(Noi) </a:t>
            </a:r>
            <a:r>
              <a:rPr lang="en-US" altLang="ja-JP" sz="4000" b="1" dirty="0" err="1">
                <a:solidFill>
                  <a:srgbClr val="FF0000"/>
                </a:solidFill>
              </a:rPr>
              <a:t>mettiamo</a:t>
            </a:r>
            <a:endParaRPr lang="en-US" altLang="ja-JP" sz="4000" b="1" dirty="0">
              <a:solidFill>
                <a:srgbClr val="FF0000"/>
              </a:solidFill>
            </a:endParaRPr>
          </a:p>
          <a:p>
            <a:pPr marL="0" indent="0">
              <a:buFont typeface="Arial" panose="020B0604020202020204" pitchFamily="34" charset="0"/>
              <a:buNone/>
            </a:pPr>
            <a:r>
              <a:rPr lang="en-US" altLang="ja-JP" sz="4000" b="1" dirty="0">
                <a:solidFill>
                  <a:srgbClr val="FF0000"/>
                </a:solidFill>
              </a:rPr>
              <a:t>(Voi) </a:t>
            </a:r>
            <a:r>
              <a:rPr lang="en-US" altLang="ja-JP" sz="4000" b="1" dirty="0" err="1">
                <a:solidFill>
                  <a:srgbClr val="FF0000"/>
                </a:solidFill>
              </a:rPr>
              <a:t>mettete</a:t>
            </a:r>
            <a:endParaRPr lang="en-US" altLang="ja-JP" sz="4000" b="1" dirty="0">
              <a:solidFill>
                <a:srgbClr val="FF0000"/>
              </a:solidFill>
            </a:endParaRPr>
          </a:p>
          <a:p>
            <a:pPr marL="0" indent="0">
              <a:buFont typeface="Arial" panose="020B0604020202020204" pitchFamily="34" charset="0"/>
              <a:buNone/>
            </a:pPr>
            <a:r>
              <a:rPr lang="en-US" altLang="ja-JP" sz="4000" b="1" dirty="0"/>
              <a:t>(Loro) </a:t>
            </a:r>
            <a:r>
              <a:rPr lang="en-US" altLang="ja-JP" sz="4000" b="1" dirty="0" err="1"/>
              <a:t>mettino</a:t>
            </a:r>
            <a:endParaRPr lang="en-US" altLang="ja-JP" sz="4000" b="1" dirty="0">
              <a:solidFill>
                <a:srgbClr val="FF0000"/>
              </a:solidFill>
            </a:endParaRPr>
          </a:p>
          <a:p>
            <a:pPr marL="0" indent="0">
              <a:buFont typeface="Arial" panose="020B0604020202020204" pitchFamily="34" charset="0"/>
              <a:buNone/>
            </a:pPr>
            <a:endParaRPr lang="en-US" altLang="ja-JP" sz="4000" b="1" dirty="0">
              <a:solidFill>
                <a:srgbClr val="FF0000"/>
              </a:solidFill>
            </a:endParaRPr>
          </a:p>
        </p:txBody>
      </p:sp>
    </p:spTree>
    <p:extLst>
      <p:ext uri="{BB962C8B-B14F-4D97-AF65-F5344CB8AC3E}">
        <p14:creationId xmlns:p14="http://schemas.microsoft.com/office/powerpoint/2010/main" val="332609479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C28B73-7518-9E14-84B1-4BA6C8847882}"/>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D6864071-FB91-4DCF-8883-5C0AF3E8EB1C}"/>
              </a:ext>
            </a:extLst>
          </p:cNvPr>
          <p:cNvSpPr>
            <a:spLocks noGrp="1"/>
          </p:cNvSpPr>
          <p:nvPr>
            <p:ph type="title"/>
          </p:nvPr>
        </p:nvSpPr>
        <p:spPr>
          <a:xfrm>
            <a:off x="838200" y="365124"/>
            <a:ext cx="10515600" cy="2083785"/>
          </a:xfrm>
        </p:spPr>
        <p:txBody>
          <a:bodyPr>
            <a:normAutofit fontScale="90000"/>
          </a:bodyPr>
          <a:lstStyle/>
          <a:p>
            <a:r>
              <a:rPr kumimoji="1" lang="ja-JP" altLang="en-US" b="1"/>
              <a:t>復習</a:t>
            </a:r>
            <a:r>
              <a:rPr kumimoji="1" lang="en-US" altLang="ja-JP" b="1" dirty="0"/>
              <a:t>: modo </a:t>
            </a:r>
            <a:r>
              <a:rPr kumimoji="1" lang="en-US" altLang="ja-JP" b="1" dirty="0" err="1"/>
              <a:t>imperativo</a:t>
            </a:r>
            <a:r>
              <a:rPr kumimoji="1" lang="en-US" altLang="ja-JP" b="1" dirty="0"/>
              <a:t> </a:t>
            </a:r>
            <a:r>
              <a:rPr kumimoji="1" lang="ja-JP" altLang="en-US" b="1"/>
              <a:t>命令形</a:t>
            </a:r>
            <a:br>
              <a:rPr kumimoji="1" lang="en-US" altLang="ja-JP" b="1" dirty="0"/>
            </a:br>
            <a:r>
              <a:rPr kumimoji="1" lang="en-US" altLang="ja-JP" b="1" dirty="0"/>
              <a:t>terza </a:t>
            </a:r>
            <a:r>
              <a:rPr kumimoji="1" lang="en-US" altLang="ja-JP" b="1" dirty="0" err="1"/>
              <a:t>coniugazione</a:t>
            </a:r>
            <a:br>
              <a:rPr kumimoji="1" lang="en-US" altLang="ja-JP" b="1" dirty="0"/>
            </a:br>
            <a:r>
              <a:rPr lang="en-US" altLang="ja-JP" b="1" dirty="0" err="1">
                <a:solidFill>
                  <a:srgbClr val="FF0000"/>
                </a:solidFill>
              </a:rPr>
              <a:t>aprire</a:t>
            </a:r>
            <a:r>
              <a:rPr kumimoji="1" lang="en-US" altLang="ja-JP" b="1" dirty="0">
                <a:solidFill>
                  <a:srgbClr val="FF0000"/>
                </a:solidFill>
              </a:rPr>
              <a:t> </a:t>
            </a:r>
            <a:r>
              <a:rPr kumimoji="1" lang="ja-JP" altLang="en-US" b="1">
                <a:solidFill>
                  <a:srgbClr val="FF0000"/>
                </a:solidFill>
              </a:rPr>
              <a:t>開ける</a:t>
            </a:r>
            <a:br>
              <a:rPr kumimoji="1" lang="en-US" altLang="ja-JP" b="1" dirty="0"/>
            </a:br>
            <a:endParaRPr kumimoji="1" lang="ja-JP" altLang="en-US" b="1"/>
          </a:p>
        </p:txBody>
      </p:sp>
      <p:sp>
        <p:nvSpPr>
          <p:cNvPr id="4" name="コンテンツ プレースホルダー 2">
            <a:extLst>
              <a:ext uri="{FF2B5EF4-FFF2-40B4-BE49-F238E27FC236}">
                <a16:creationId xmlns:a16="http://schemas.microsoft.com/office/drawing/2014/main" id="{709A889E-A3D5-9C0A-0356-BF7B6D966140}"/>
              </a:ext>
            </a:extLst>
          </p:cNvPr>
          <p:cNvSpPr txBox="1">
            <a:spLocks/>
          </p:cNvSpPr>
          <p:nvPr/>
        </p:nvSpPr>
        <p:spPr>
          <a:xfrm>
            <a:off x="838200" y="2233423"/>
            <a:ext cx="10515599"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4000" b="1" dirty="0">
                <a:solidFill>
                  <a:srgbClr val="FF0000"/>
                </a:solidFill>
              </a:rPr>
              <a:t>(Tu) </a:t>
            </a:r>
            <a:r>
              <a:rPr lang="en-US" altLang="ja-JP" sz="4000" b="1" dirty="0" err="1">
                <a:solidFill>
                  <a:srgbClr val="FF0000"/>
                </a:solidFill>
              </a:rPr>
              <a:t>apri</a:t>
            </a:r>
            <a:endParaRPr lang="en-US" altLang="ja-JP" sz="4000" b="1" dirty="0">
              <a:solidFill>
                <a:srgbClr val="FF0000"/>
              </a:solidFill>
            </a:endParaRPr>
          </a:p>
          <a:p>
            <a:pPr marL="0" indent="0">
              <a:buFont typeface="Arial" panose="020B0604020202020204" pitchFamily="34" charset="0"/>
              <a:buNone/>
            </a:pPr>
            <a:r>
              <a:rPr lang="en-US" altLang="ja-JP" sz="4000" b="1" dirty="0"/>
              <a:t>(Lei) </a:t>
            </a:r>
            <a:r>
              <a:rPr lang="en-US" altLang="ja-JP" sz="4000" b="1" dirty="0" err="1"/>
              <a:t>apra</a:t>
            </a:r>
            <a:endParaRPr lang="en-US" altLang="ja-JP" sz="4000" b="1" dirty="0">
              <a:solidFill>
                <a:srgbClr val="FF0000"/>
              </a:solidFill>
            </a:endParaRPr>
          </a:p>
          <a:p>
            <a:pPr marL="0" indent="0">
              <a:buFont typeface="Arial" panose="020B0604020202020204" pitchFamily="34" charset="0"/>
              <a:buNone/>
            </a:pPr>
            <a:r>
              <a:rPr lang="en-US" altLang="ja-JP" sz="4000" b="1" dirty="0">
                <a:solidFill>
                  <a:srgbClr val="FF0000"/>
                </a:solidFill>
              </a:rPr>
              <a:t>(Noi) </a:t>
            </a:r>
            <a:r>
              <a:rPr lang="en-US" altLang="ja-JP" sz="4000" b="1" dirty="0" err="1">
                <a:solidFill>
                  <a:srgbClr val="FF0000"/>
                </a:solidFill>
              </a:rPr>
              <a:t>apriamo</a:t>
            </a:r>
            <a:endParaRPr lang="en-US" altLang="ja-JP" sz="4000" b="1" dirty="0">
              <a:solidFill>
                <a:srgbClr val="FF0000"/>
              </a:solidFill>
            </a:endParaRPr>
          </a:p>
          <a:p>
            <a:pPr marL="0" indent="0">
              <a:buFont typeface="Arial" panose="020B0604020202020204" pitchFamily="34" charset="0"/>
              <a:buNone/>
            </a:pPr>
            <a:r>
              <a:rPr lang="en-US" altLang="ja-JP" sz="4000" b="1" dirty="0">
                <a:solidFill>
                  <a:srgbClr val="FF0000"/>
                </a:solidFill>
              </a:rPr>
              <a:t>(Voi) </a:t>
            </a:r>
            <a:r>
              <a:rPr lang="en-US" altLang="ja-JP" sz="4000" b="1" dirty="0" err="1">
                <a:solidFill>
                  <a:srgbClr val="FF0000"/>
                </a:solidFill>
              </a:rPr>
              <a:t>aprite</a:t>
            </a:r>
            <a:endParaRPr lang="en-US" altLang="ja-JP" sz="4000" b="1" dirty="0">
              <a:solidFill>
                <a:srgbClr val="FF0000"/>
              </a:solidFill>
            </a:endParaRPr>
          </a:p>
          <a:p>
            <a:pPr marL="0" indent="0">
              <a:buFont typeface="Arial" panose="020B0604020202020204" pitchFamily="34" charset="0"/>
              <a:buNone/>
            </a:pPr>
            <a:r>
              <a:rPr lang="en-US" altLang="ja-JP" sz="4000" b="1" dirty="0"/>
              <a:t>(Loro) </a:t>
            </a:r>
            <a:r>
              <a:rPr lang="en-US" altLang="ja-JP" sz="4000" b="1" dirty="0" err="1"/>
              <a:t>aprino</a:t>
            </a:r>
            <a:endParaRPr lang="en-US" altLang="ja-JP" sz="4000" b="1" dirty="0">
              <a:solidFill>
                <a:srgbClr val="FF0000"/>
              </a:solidFill>
            </a:endParaRPr>
          </a:p>
          <a:p>
            <a:pPr marL="0" indent="0">
              <a:buFont typeface="Arial" panose="020B0604020202020204" pitchFamily="34" charset="0"/>
              <a:buNone/>
            </a:pPr>
            <a:endParaRPr lang="en-US" altLang="ja-JP" sz="4000" b="1" dirty="0">
              <a:solidFill>
                <a:srgbClr val="FF0000"/>
              </a:solidFill>
            </a:endParaRPr>
          </a:p>
        </p:txBody>
      </p:sp>
    </p:spTree>
    <p:extLst>
      <p:ext uri="{BB962C8B-B14F-4D97-AF65-F5344CB8AC3E}">
        <p14:creationId xmlns:p14="http://schemas.microsoft.com/office/powerpoint/2010/main" val="237133517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881D8D4-E56C-0AC7-22DA-25C9ADF9C563}"/>
              </a:ext>
            </a:extLst>
          </p:cNvPr>
          <p:cNvSpPr>
            <a:spLocks noGrp="1"/>
          </p:cNvSpPr>
          <p:nvPr>
            <p:ph type="title"/>
          </p:nvPr>
        </p:nvSpPr>
        <p:spPr/>
        <p:txBody>
          <a:bodyPr/>
          <a:lstStyle/>
          <a:p>
            <a:r>
              <a:rPr kumimoji="1" lang="en-US" altLang="ja-JP" dirty="0" err="1"/>
              <a:t>Compiti</a:t>
            </a:r>
            <a:r>
              <a:rPr lang="en-US" altLang="ja-JP" dirty="0"/>
              <a:t> </a:t>
            </a:r>
            <a:r>
              <a:rPr kumimoji="1" lang="ja-JP" altLang="en-US"/>
              <a:t>宿題</a:t>
            </a:r>
          </a:p>
        </p:txBody>
      </p:sp>
      <p:sp>
        <p:nvSpPr>
          <p:cNvPr id="3" name="コンテンツ プレースホルダー 2">
            <a:extLst>
              <a:ext uri="{FF2B5EF4-FFF2-40B4-BE49-F238E27FC236}">
                <a16:creationId xmlns:a16="http://schemas.microsoft.com/office/drawing/2014/main" id="{1956F7C5-C250-5088-DFE7-997725CD4248}"/>
              </a:ext>
            </a:extLst>
          </p:cNvPr>
          <p:cNvSpPr>
            <a:spLocks noGrp="1"/>
          </p:cNvSpPr>
          <p:nvPr>
            <p:ph idx="1"/>
          </p:nvPr>
        </p:nvSpPr>
        <p:spPr/>
        <p:txBody>
          <a:bodyPr/>
          <a:lstStyle/>
          <a:p>
            <a:r>
              <a:rPr kumimoji="1" lang="ja-JP" altLang="en-US"/>
              <a:t>全ての動詞の活用を覚える</a:t>
            </a:r>
            <a:endParaRPr kumimoji="1" lang="en-US" altLang="ja-JP" dirty="0"/>
          </a:p>
          <a:p>
            <a:r>
              <a:rPr kumimoji="1" lang="en-US" altLang="ja-JP" dirty="0"/>
              <a:t>Piacere </a:t>
            </a:r>
            <a:r>
              <a:rPr kumimoji="1" lang="ja-JP" altLang="en-US"/>
              <a:t>と習った動詞を使った文章を</a:t>
            </a:r>
            <a:r>
              <a:rPr kumimoji="1" lang="en-US" altLang="ja-JP" dirty="0"/>
              <a:t>10</a:t>
            </a:r>
            <a:r>
              <a:rPr kumimoji="1" lang="ja-JP" altLang="en-US"/>
              <a:t>個書いてきてください</a:t>
            </a:r>
            <a:endParaRPr kumimoji="1" lang="en-US" altLang="ja-JP" dirty="0"/>
          </a:p>
          <a:p>
            <a:pPr marL="0" indent="0">
              <a:buNone/>
            </a:pPr>
            <a:r>
              <a:rPr lang="ja-JP" altLang="en-US"/>
              <a:t>（形容詞など今までイタリア語教室で習った内容もなるべく入れるようにして）（間違いを恐れずに！</a:t>
            </a:r>
            <a:r>
              <a:rPr lang="en-US" altLang="ja-JP" dirty="0"/>
              <a:t>Senza </a:t>
            </a:r>
            <a:r>
              <a:rPr lang="en-US" altLang="ja-JP" dirty="0" err="1"/>
              <a:t>paura</a:t>
            </a:r>
            <a:r>
              <a:rPr lang="en-US" altLang="ja-JP" dirty="0"/>
              <a:t>!</a:t>
            </a:r>
            <a:r>
              <a:rPr lang="ja-JP" altLang="en-US"/>
              <a:t>）</a:t>
            </a:r>
            <a:endParaRPr kumimoji="1" lang="ja-JP" altLang="en-US"/>
          </a:p>
        </p:txBody>
      </p:sp>
    </p:spTree>
    <p:extLst>
      <p:ext uri="{BB962C8B-B14F-4D97-AF65-F5344CB8AC3E}">
        <p14:creationId xmlns:p14="http://schemas.microsoft.com/office/powerpoint/2010/main" val="24800782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9E1AC6-3D36-8C11-A6C0-9D4EEE22135C}"/>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D5910022-8F33-D0F9-2B29-AED57AF2DB59}"/>
              </a:ext>
            </a:extLst>
          </p:cNvPr>
          <p:cNvSpPr>
            <a:spLocks noGrp="1"/>
          </p:cNvSpPr>
          <p:nvPr>
            <p:ph type="title"/>
          </p:nvPr>
        </p:nvSpPr>
        <p:spPr/>
        <p:txBody>
          <a:bodyPr>
            <a:normAutofit/>
          </a:bodyPr>
          <a:lstStyle/>
          <a:p>
            <a:r>
              <a:rPr kumimoji="1" lang="ja-JP" altLang="en-US" b="1"/>
              <a:t>復習</a:t>
            </a:r>
            <a:r>
              <a:rPr kumimoji="1" lang="en-US" altLang="ja-JP" b="1" dirty="0"/>
              <a:t>: Verbo fare modo </a:t>
            </a:r>
            <a:r>
              <a:rPr kumimoji="1" lang="en-US" altLang="ja-JP" b="1" dirty="0" err="1"/>
              <a:t>indicativo</a:t>
            </a:r>
            <a:r>
              <a:rPr kumimoji="1" lang="en-US" altLang="ja-JP" b="1" dirty="0"/>
              <a:t> tempo </a:t>
            </a:r>
            <a:r>
              <a:rPr kumimoji="1" lang="en-US" altLang="ja-JP" b="1" dirty="0" err="1"/>
              <a:t>presente</a:t>
            </a:r>
            <a:r>
              <a:rPr lang="en-US" altLang="ja-JP" b="1" dirty="0"/>
              <a:t> </a:t>
            </a:r>
            <a:r>
              <a:rPr lang="ja-JP" altLang="en-US" b="1" dirty="0"/>
              <a:t>する</a:t>
            </a:r>
            <a:r>
              <a:rPr kumimoji="1" lang="ja-JP" altLang="en-US" b="1" dirty="0"/>
              <a:t>動詞直説法現在形</a:t>
            </a:r>
          </a:p>
        </p:txBody>
      </p:sp>
      <p:sp>
        <p:nvSpPr>
          <p:cNvPr id="3" name="コンテンツ プレースホルダー 2">
            <a:extLst>
              <a:ext uri="{FF2B5EF4-FFF2-40B4-BE49-F238E27FC236}">
                <a16:creationId xmlns:a16="http://schemas.microsoft.com/office/drawing/2014/main" id="{93FD8B86-DA7E-C88A-1DA8-40A21E7BFE42}"/>
              </a:ext>
            </a:extLst>
          </p:cNvPr>
          <p:cNvSpPr>
            <a:spLocks noGrp="1"/>
          </p:cNvSpPr>
          <p:nvPr>
            <p:ph idx="1"/>
          </p:nvPr>
        </p:nvSpPr>
        <p:spPr>
          <a:xfrm>
            <a:off x="838200" y="1825625"/>
            <a:ext cx="3660228" cy="4351338"/>
          </a:xfrm>
        </p:spPr>
        <p:txBody>
          <a:bodyPr>
            <a:noAutofit/>
          </a:bodyPr>
          <a:lstStyle/>
          <a:p>
            <a:pPr marL="0" indent="0">
              <a:buNone/>
            </a:pPr>
            <a:r>
              <a:rPr kumimoji="1" lang="en-US" altLang="ja-JP" sz="4000" b="1" dirty="0"/>
              <a:t>Io _______</a:t>
            </a:r>
            <a:endParaRPr kumimoji="1" lang="en-US" altLang="ja-JP" sz="4000" b="1" dirty="0">
              <a:solidFill>
                <a:srgbClr val="FF0000"/>
              </a:solidFill>
            </a:endParaRPr>
          </a:p>
          <a:p>
            <a:pPr marL="0" indent="0">
              <a:buNone/>
            </a:pPr>
            <a:r>
              <a:rPr lang="en-US" altLang="ja-JP" sz="4000" b="1" dirty="0"/>
              <a:t>Tu </a:t>
            </a:r>
            <a:r>
              <a:rPr kumimoji="1" lang="en-US" altLang="ja-JP" sz="4000" b="1" dirty="0"/>
              <a:t>_______</a:t>
            </a:r>
            <a:endParaRPr lang="en-US" altLang="ja-JP" sz="4000" b="1" dirty="0">
              <a:solidFill>
                <a:srgbClr val="FF0000"/>
              </a:solidFill>
            </a:endParaRPr>
          </a:p>
          <a:p>
            <a:pPr marL="0" indent="0">
              <a:buNone/>
            </a:pPr>
            <a:r>
              <a:rPr kumimoji="1" lang="en-US" altLang="ja-JP" sz="4000" b="1" dirty="0"/>
              <a:t>Lui _______</a:t>
            </a:r>
            <a:endParaRPr lang="en-US" altLang="ja-JP" sz="4000" b="1" dirty="0">
              <a:solidFill>
                <a:srgbClr val="FF0000"/>
              </a:solidFill>
            </a:endParaRPr>
          </a:p>
          <a:p>
            <a:pPr marL="0" indent="0">
              <a:buNone/>
            </a:pPr>
            <a:r>
              <a:rPr lang="en-US" altLang="ja-JP" sz="4000" b="1" dirty="0"/>
              <a:t>Lei </a:t>
            </a:r>
            <a:r>
              <a:rPr kumimoji="1" lang="en-US" altLang="ja-JP" sz="4000" b="1" dirty="0"/>
              <a:t>_______</a:t>
            </a:r>
            <a:endParaRPr kumimoji="1" lang="en-US" altLang="ja-JP" sz="4000" b="1" dirty="0">
              <a:solidFill>
                <a:srgbClr val="FF0000"/>
              </a:solidFill>
            </a:endParaRPr>
          </a:p>
          <a:p>
            <a:pPr marL="0" indent="0">
              <a:buNone/>
            </a:pPr>
            <a:r>
              <a:rPr lang="en-US" altLang="ja-JP" sz="4000" b="1" dirty="0"/>
              <a:t>Noi </a:t>
            </a:r>
            <a:r>
              <a:rPr kumimoji="1" lang="en-US" altLang="ja-JP" sz="4000" b="1" dirty="0"/>
              <a:t>_______</a:t>
            </a:r>
            <a:endParaRPr kumimoji="1" lang="en-US" altLang="ja-JP" sz="4000" b="1" dirty="0">
              <a:solidFill>
                <a:srgbClr val="FF0000"/>
              </a:solidFill>
            </a:endParaRPr>
          </a:p>
          <a:p>
            <a:pPr marL="0" indent="0">
              <a:buNone/>
            </a:pPr>
            <a:r>
              <a:rPr kumimoji="1" lang="en-US" altLang="ja-JP" sz="4000" b="1" dirty="0"/>
              <a:t>Voi _______</a:t>
            </a:r>
            <a:endParaRPr kumimoji="1" lang="en-US" altLang="ja-JP" sz="4000" b="1" dirty="0">
              <a:solidFill>
                <a:srgbClr val="FF0000"/>
              </a:solidFill>
            </a:endParaRPr>
          </a:p>
          <a:p>
            <a:pPr marL="0" indent="0">
              <a:buNone/>
            </a:pPr>
            <a:r>
              <a:rPr lang="en-US" altLang="ja-JP" sz="4000" b="1" dirty="0"/>
              <a:t>Loro </a:t>
            </a:r>
            <a:r>
              <a:rPr kumimoji="1" lang="en-US" altLang="ja-JP" sz="4000" b="1" dirty="0"/>
              <a:t>_______</a:t>
            </a:r>
            <a:endParaRPr kumimoji="1" lang="en-US" altLang="ja-JP" sz="4000" b="1" dirty="0">
              <a:solidFill>
                <a:srgbClr val="FF0000"/>
              </a:solidFill>
            </a:endParaRPr>
          </a:p>
          <a:p>
            <a:pPr marL="0" indent="0">
              <a:buNone/>
            </a:pPr>
            <a:endParaRPr lang="en-US" altLang="ja-JP" sz="4000" b="1" dirty="0">
              <a:solidFill>
                <a:srgbClr val="FF0000"/>
              </a:solidFill>
            </a:endParaRPr>
          </a:p>
        </p:txBody>
      </p:sp>
      <p:sp>
        <p:nvSpPr>
          <p:cNvPr id="4" name="コンテンツ プレースホルダー 2">
            <a:extLst>
              <a:ext uri="{FF2B5EF4-FFF2-40B4-BE49-F238E27FC236}">
                <a16:creationId xmlns:a16="http://schemas.microsoft.com/office/drawing/2014/main" id="{3097052D-5BBB-8CA7-F27B-791AA7D9AF9C}"/>
              </a:ext>
            </a:extLst>
          </p:cNvPr>
          <p:cNvSpPr txBox="1">
            <a:spLocks/>
          </p:cNvSpPr>
          <p:nvPr/>
        </p:nvSpPr>
        <p:spPr>
          <a:xfrm>
            <a:off x="2140203" y="1825625"/>
            <a:ext cx="3660228"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4000" b="1" dirty="0" err="1"/>
              <a:t>f</a:t>
            </a:r>
            <a:r>
              <a:rPr lang="en-US" altLang="ja-JP" sz="4000" b="1" dirty="0" err="1">
                <a:solidFill>
                  <a:srgbClr val="00B050"/>
                </a:solidFill>
              </a:rPr>
              <a:t>acci</a:t>
            </a:r>
            <a:r>
              <a:rPr lang="en-US" altLang="ja-JP" sz="4000" b="1" dirty="0" err="1">
                <a:solidFill>
                  <a:srgbClr val="FF0000"/>
                </a:solidFill>
              </a:rPr>
              <a:t>o</a:t>
            </a:r>
            <a:endParaRPr lang="en-US" altLang="ja-JP" sz="4000" b="1" dirty="0">
              <a:solidFill>
                <a:srgbClr val="FF0000"/>
              </a:solidFill>
            </a:endParaRPr>
          </a:p>
          <a:p>
            <a:pPr marL="0" indent="0">
              <a:buFont typeface="Arial" panose="020B0604020202020204" pitchFamily="34" charset="0"/>
              <a:buNone/>
            </a:pPr>
            <a:r>
              <a:rPr lang="en-US" altLang="ja-JP" sz="4000" b="1" dirty="0" err="1"/>
              <a:t>f</a:t>
            </a:r>
            <a:r>
              <a:rPr lang="en-US" altLang="ja-JP" sz="4000" b="1" dirty="0" err="1">
                <a:solidFill>
                  <a:srgbClr val="00B0F0"/>
                </a:solidFill>
              </a:rPr>
              <a:t>a</a:t>
            </a:r>
            <a:r>
              <a:rPr lang="en-US" altLang="ja-JP" sz="4000" b="1" dirty="0" err="1">
                <a:solidFill>
                  <a:srgbClr val="FF0000"/>
                </a:solidFill>
              </a:rPr>
              <a:t>i</a:t>
            </a:r>
            <a:endParaRPr lang="en-US" altLang="ja-JP" sz="4000" b="1" dirty="0">
              <a:solidFill>
                <a:srgbClr val="FF0000"/>
              </a:solidFill>
            </a:endParaRPr>
          </a:p>
          <a:p>
            <a:pPr marL="0" indent="0">
              <a:buFont typeface="Arial" panose="020B0604020202020204" pitchFamily="34" charset="0"/>
              <a:buNone/>
            </a:pPr>
            <a:r>
              <a:rPr lang="en-US" altLang="ja-JP" sz="4000" b="1" dirty="0"/>
              <a:t>f</a:t>
            </a:r>
            <a:r>
              <a:rPr lang="en-US" altLang="ja-JP" sz="4000" b="1" dirty="0">
                <a:solidFill>
                  <a:srgbClr val="FF0000"/>
                </a:solidFill>
              </a:rPr>
              <a:t>a</a:t>
            </a:r>
          </a:p>
          <a:p>
            <a:pPr marL="0" indent="0">
              <a:buFont typeface="Arial" panose="020B0604020202020204" pitchFamily="34" charset="0"/>
              <a:buNone/>
            </a:pPr>
            <a:r>
              <a:rPr lang="en-US" altLang="ja-JP" sz="4000" b="1" dirty="0"/>
              <a:t>f</a:t>
            </a:r>
            <a:r>
              <a:rPr lang="en-US" altLang="ja-JP" sz="4000" b="1" dirty="0">
                <a:solidFill>
                  <a:srgbClr val="FF0000"/>
                </a:solidFill>
              </a:rPr>
              <a:t>a</a:t>
            </a:r>
          </a:p>
          <a:p>
            <a:pPr marL="0" indent="0">
              <a:buFont typeface="Arial" panose="020B0604020202020204" pitchFamily="34" charset="0"/>
              <a:buNone/>
            </a:pPr>
            <a:r>
              <a:rPr lang="en-US" altLang="ja-JP" sz="4000" b="1" dirty="0" err="1"/>
              <a:t>f</a:t>
            </a:r>
            <a:r>
              <a:rPr lang="en-US" altLang="ja-JP" sz="4000" b="1" dirty="0" err="1">
                <a:solidFill>
                  <a:srgbClr val="00B050"/>
                </a:solidFill>
              </a:rPr>
              <a:t>acc</a:t>
            </a:r>
            <a:r>
              <a:rPr lang="en-US" altLang="ja-JP" sz="4000" b="1" dirty="0" err="1">
                <a:solidFill>
                  <a:srgbClr val="FF0000"/>
                </a:solidFill>
              </a:rPr>
              <a:t>iamo</a:t>
            </a:r>
            <a:endParaRPr lang="en-US" altLang="ja-JP" sz="4000" b="1" dirty="0">
              <a:solidFill>
                <a:srgbClr val="FF0000"/>
              </a:solidFill>
            </a:endParaRPr>
          </a:p>
          <a:p>
            <a:pPr marL="0" indent="0">
              <a:buFont typeface="Arial" panose="020B0604020202020204" pitchFamily="34" charset="0"/>
              <a:buNone/>
            </a:pPr>
            <a:r>
              <a:rPr lang="en-US" altLang="ja-JP" sz="4000" b="1" dirty="0"/>
              <a:t>f</a:t>
            </a:r>
            <a:r>
              <a:rPr lang="en-US" altLang="ja-JP" sz="4000" b="1" dirty="0">
                <a:solidFill>
                  <a:srgbClr val="FF0000"/>
                </a:solidFill>
              </a:rPr>
              <a:t>ate</a:t>
            </a:r>
          </a:p>
          <a:p>
            <a:pPr marL="0" indent="0">
              <a:buFont typeface="Arial" panose="020B0604020202020204" pitchFamily="34" charset="0"/>
              <a:buNone/>
            </a:pPr>
            <a:r>
              <a:rPr lang="en-US" altLang="ja-JP" sz="4000" b="1" dirty="0" err="1"/>
              <a:t>f</a:t>
            </a:r>
            <a:r>
              <a:rPr lang="en-US" altLang="ja-JP" sz="4000" b="1" dirty="0" err="1">
                <a:solidFill>
                  <a:srgbClr val="FF0000"/>
                </a:solidFill>
              </a:rPr>
              <a:t>a</a:t>
            </a:r>
            <a:r>
              <a:rPr lang="en-US" altLang="ja-JP" sz="4000" b="1" dirty="0" err="1">
                <a:solidFill>
                  <a:srgbClr val="00B0F0"/>
                </a:solidFill>
              </a:rPr>
              <a:t>n</a:t>
            </a:r>
            <a:r>
              <a:rPr lang="en-US" altLang="ja-JP" sz="4000" b="1" dirty="0" err="1">
                <a:solidFill>
                  <a:srgbClr val="FF0000"/>
                </a:solidFill>
              </a:rPr>
              <a:t>no</a:t>
            </a:r>
            <a:endParaRPr lang="en-US" altLang="ja-JP" sz="4000" b="1" dirty="0">
              <a:solidFill>
                <a:srgbClr val="FF0000"/>
              </a:solidFill>
            </a:endParaRPr>
          </a:p>
          <a:p>
            <a:pPr marL="0" indent="0">
              <a:buFont typeface="Arial" panose="020B0604020202020204" pitchFamily="34" charset="0"/>
              <a:buNone/>
            </a:pPr>
            <a:endParaRPr lang="en-US" altLang="ja-JP" sz="4000" b="1" dirty="0">
              <a:solidFill>
                <a:srgbClr val="FF0000"/>
              </a:solidFill>
            </a:endParaRPr>
          </a:p>
        </p:txBody>
      </p:sp>
    </p:spTree>
    <p:extLst>
      <p:ext uri="{BB962C8B-B14F-4D97-AF65-F5344CB8AC3E}">
        <p14:creationId xmlns:p14="http://schemas.microsoft.com/office/powerpoint/2010/main" val="832756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5C59CA-4D7D-AB72-A43E-A7A7E0408B84}"/>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F99AE5F6-E112-5613-9EB4-17E6E46F1CF6}"/>
              </a:ext>
            </a:extLst>
          </p:cNvPr>
          <p:cNvSpPr>
            <a:spLocks noGrp="1"/>
          </p:cNvSpPr>
          <p:nvPr>
            <p:ph type="title"/>
          </p:nvPr>
        </p:nvSpPr>
        <p:spPr/>
        <p:txBody>
          <a:bodyPr>
            <a:normAutofit/>
          </a:bodyPr>
          <a:lstStyle/>
          <a:p>
            <a:r>
              <a:rPr kumimoji="1" lang="ja-JP" altLang="en-US" b="1"/>
              <a:t>復習</a:t>
            </a:r>
            <a:r>
              <a:rPr kumimoji="1" lang="en-US" altLang="ja-JP" b="1" dirty="0"/>
              <a:t>: Verbo </a:t>
            </a:r>
            <a:r>
              <a:rPr kumimoji="1" lang="en-US" altLang="ja-JP" b="1" dirty="0" err="1"/>
              <a:t>andare</a:t>
            </a:r>
            <a:r>
              <a:rPr kumimoji="1" lang="en-US" altLang="ja-JP" b="1" dirty="0"/>
              <a:t> modo </a:t>
            </a:r>
            <a:r>
              <a:rPr kumimoji="1" lang="en-US" altLang="ja-JP" b="1" dirty="0" err="1"/>
              <a:t>indicativo</a:t>
            </a:r>
            <a:r>
              <a:rPr kumimoji="1" lang="en-US" altLang="ja-JP" b="1" dirty="0"/>
              <a:t> tempo </a:t>
            </a:r>
            <a:r>
              <a:rPr kumimoji="1" lang="en-US" altLang="ja-JP" b="1" dirty="0" err="1"/>
              <a:t>presente</a:t>
            </a:r>
            <a:r>
              <a:rPr lang="en-US" altLang="ja-JP" b="1" dirty="0"/>
              <a:t> </a:t>
            </a:r>
            <a:r>
              <a:rPr lang="ja-JP" altLang="en-US" b="1" dirty="0"/>
              <a:t>行く</a:t>
            </a:r>
            <a:r>
              <a:rPr kumimoji="1" lang="ja-JP" altLang="en-US" b="1" dirty="0"/>
              <a:t>動詞直説法現在形</a:t>
            </a:r>
          </a:p>
        </p:txBody>
      </p:sp>
      <p:sp>
        <p:nvSpPr>
          <p:cNvPr id="3" name="コンテンツ プレースホルダー 2">
            <a:extLst>
              <a:ext uri="{FF2B5EF4-FFF2-40B4-BE49-F238E27FC236}">
                <a16:creationId xmlns:a16="http://schemas.microsoft.com/office/drawing/2014/main" id="{EB234B30-0E9A-1B2F-36E2-D453A523D207}"/>
              </a:ext>
            </a:extLst>
          </p:cNvPr>
          <p:cNvSpPr>
            <a:spLocks noGrp="1"/>
          </p:cNvSpPr>
          <p:nvPr>
            <p:ph idx="1"/>
          </p:nvPr>
        </p:nvSpPr>
        <p:spPr>
          <a:xfrm>
            <a:off x="838200" y="1825625"/>
            <a:ext cx="3660228" cy="4351338"/>
          </a:xfrm>
        </p:spPr>
        <p:txBody>
          <a:bodyPr>
            <a:noAutofit/>
          </a:bodyPr>
          <a:lstStyle/>
          <a:p>
            <a:pPr marL="0" indent="0">
              <a:buNone/>
            </a:pPr>
            <a:r>
              <a:rPr kumimoji="1" lang="en-US" altLang="ja-JP" sz="4000" b="1" dirty="0"/>
              <a:t>Io _______</a:t>
            </a:r>
            <a:endParaRPr kumimoji="1" lang="en-US" altLang="ja-JP" sz="4000" b="1" dirty="0">
              <a:solidFill>
                <a:srgbClr val="FF0000"/>
              </a:solidFill>
            </a:endParaRPr>
          </a:p>
          <a:p>
            <a:pPr marL="0" indent="0">
              <a:buNone/>
            </a:pPr>
            <a:r>
              <a:rPr lang="en-US" altLang="ja-JP" sz="4000" b="1" dirty="0"/>
              <a:t>Tu </a:t>
            </a:r>
            <a:r>
              <a:rPr kumimoji="1" lang="en-US" altLang="ja-JP" sz="4000" b="1" dirty="0"/>
              <a:t>_______</a:t>
            </a:r>
            <a:endParaRPr lang="en-US" altLang="ja-JP" sz="4000" b="1" dirty="0">
              <a:solidFill>
                <a:srgbClr val="FF0000"/>
              </a:solidFill>
            </a:endParaRPr>
          </a:p>
          <a:p>
            <a:pPr marL="0" indent="0">
              <a:buNone/>
            </a:pPr>
            <a:r>
              <a:rPr kumimoji="1" lang="en-US" altLang="ja-JP" sz="4000" b="1" dirty="0"/>
              <a:t>Lui _______</a:t>
            </a:r>
            <a:endParaRPr lang="en-US" altLang="ja-JP" sz="4000" b="1" dirty="0">
              <a:solidFill>
                <a:srgbClr val="FF0000"/>
              </a:solidFill>
            </a:endParaRPr>
          </a:p>
          <a:p>
            <a:pPr marL="0" indent="0">
              <a:buNone/>
            </a:pPr>
            <a:r>
              <a:rPr lang="en-US" altLang="ja-JP" sz="4000" b="1" dirty="0"/>
              <a:t>Lei </a:t>
            </a:r>
            <a:r>
              <a:rPr kumimoji="1" lang="en-US" altLang="ja-JP" sz="4000" b="1" dirty="0"/>
              <a:t>_______</a:t>
            </a:r>
            <a:endParaRPr kumimoji="1" lang="en-US" altLang="ja-JP" sz="4000" b="1" dirty="0">
              <a:solidFill>
                <a:srgbClr val="FF0000"/>
              </a:solidFill>
            </a:endParaRPr>
          </a:p>
          <a:p>
            <a:pPr marL="0" indent="0">
              <a:buNone/>
            </a:pPr>
            <a:r>
              <a:rPr lang="en-US" altLang="ja-JP" sz="4000" b="1" dirty="0"/>
              <a:t>Noi </a:t>
            </a:r>
            <a:r>
              <a:rPr kumimoji="1" lang="en-US" altLang="ja-JP" sz="4000" b="1" dirty="0"/>
              <a:t>_______</a:t>
            </a:r>
            <a:endParaRPr kumimoji="1" lang="en-US" altLang="ja-JP" sz="4000" b="1" dirty="0">
              <a:solidFill>
                <a:srgbClr val="FF0000"/>
              </a:solidFill>
            </a:endParaRPr>
          </a:p>
          <a:p>
            <a:pPr marL="0" indent="0">
              <a:buNone/>
            </a:pPr>
            <a:r>
              <a:rPr kumimoji="1" lang="en-US" altLang="ja-JP" sz="4000" b="1" dirty="0"/>
              <a:t>Voi _______</a:t>
            </a:r>
            <a:endParaRPr kumimoji="1" lang="en-US" altLang="ja-JP" sz="4000" b="1" dirty="0">
              <a:solidFill>
                <a:srgbClr val="FF0000"/>
              </a:solidFill>
            </a:endParaRPr>
          </a:p>
          <a:p>
            <a:pPr marL="0" indent="0">
              <a:buNone/>
            </a:pPr>
            <a:r>
              <a:rPr lang="en-US" altLang="ja-JP" sz="4000" b="1" dirty="0"/>
              <a:t>Loro </a:t>
            </a:r>
            <a:r>
              <a:rPr kumimoji="1" lang="en-US" altLang="ja-JP" sz="4000" b="1" dirty="0"/>
              <a:t>_______</a:t>
            </a:r>
            <a:endParaRPr kumimoji="1" lang="en-US" altLang="ja-JP" sz="4000" b="1" dirty="0">
              <a:solidFill>
                <a:srgbClr val="FF0000"/>
              </a:solidFill>
            </a:endParaRPr>
          </a:p>
          <a:p>
            <a:pPr marL="0" indent="0">
              <a:buNone/>
            </a:pPr>
            <a:endParaRPr lang="en-US" altLang="ja-JP" sz="4000" b="1" dirty="0">
              <a:solidFill>
                <a:srgbClr val="FF0000"/>
              </a:solidFill>
            </a:endParaRPr>
          </a:p>
        </p:txBody>
      </p:sp>
      <p:sp>
        <p:nvSpPr>
          <p:cNvPr id="4" name="コンテンツ プレースホルダー 2">
            <a:extLst>
              <a:ext uri="{FF2B5EF4-FFF2-40B4-BE49-F238E27FC236}">
                <a16:creationId xmlns:a16="http://schemas.microsoft.com/office/drawing/2014/main" id="{F7269EBF-367B-B4EC-7E4C-1170F967A086}"/>
              </a:ext>
            </a:extLst>
          </p:cNvPr>
          <p:cNvSpPr txBox="1">
            <a:spLocks/>
          </p:cNvSpPr>
          <p:nvPr/>
        </p:nvSpPr>
        <p:spPr>
          <a:xfrm>
            <a:off x="2140203" y="1825625"/>
            <a:ext cx="3660228"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4000" b="1" dirty="0" err="1">
                <a:solidFill>
                  <a:srgbClr val="FFC000"/>
                </a:solidFill>
              </a:rPr>
              <a:t>v</a:t>
            </a:r>
            <a:r>
              <a:rPr lang="en-US" altLang="ja-JP" sz="4000" b="1" dirty="0" err="1">
                <a:solidFill>
                  <a:srgbClr val="00B050"/>
                </a:solidFill>
              </a:rPr>
              <a:t>ad</a:t>
            </a:r>
            <a:r>
              <a:rPr lang="en-US" altLang="ja-JP" sz="4000" b="1" dirty="0" err="1">
                <a:solidFill>
                  <a:srgbClr val="FF0000"/>
                </a:solidFill>
              </a:rPr>
              <a:t>o</a:t>
            </a:r>
            <a:endParaRPr lang="en-US" altLang="ja-JP" sz="4000" b="1" dirty="0">
              <a:solidFill>
                <a:srgbClr val="FF0000"/>
              </a:solidFill>
            </a:endParaRPr>
          </a:p>
          <a:p>
            <a:pPr marL="0" indent="0">
              <a:buFont typeface="Arial" panose="020B0604020202020204" pitchFamily="34" charset="0"/>
              <a:buNone/>
            </a:pPr>
            <a:r>
              <a:rPr lang="en-US" altLang="ja-JP" sz="4000" b="1" dirty="0" err="1">
                <a:solidFill>
                  <a:srgbClr val="FFC000"/>
                </a:solidFill>
              </a:rPr>
              <a:t>v</a:t>
            </a:r>
            <a:r>
              <a:rPr lang="en-US" altLang="ja-JP" sz="4000" b="1" dirty="0" err="1">
                <a:solidFill>
                  <a:srgbClr val="00B0F0"/>
                </a:solidFill>
              </a:rPr>
              <a:t>a</a:t>
            </a:r>
            <a:r>
              <a:rPr lang="en-US" altLang="ja-JP" sz="4000" b="1" dirty="0" err="1">
                <a:solidFill>
                  <a:srgbClr val="FF0000"/>
                </a:solidFill>
              </a:rPr>
              <a:t>i</a:t>
            </a:r>
            <a:endParaRPr lang="en-US" altLang="ja-JP" sz="4000" b="1" dirty="0">
              <a:solidFill>
                <a:srgbClr val="FF0000"/>
              </a:solidFill>
            </a:endParaRPr>
          </a:p>
          <a:p>
            <a:pPr marL="0" indent="0">
              <a:buFont typeface="Arial" panose="020B0604020202020204" pitchFamily="34" charset="0"/>
              <a:buNone/>
            </a:pPr>
            <a:r>
              <a:rPr lang="en-US" altLang="ja-JP" sz="4000" b="1" dirty="0" err="1">
                <a:solidFill>
                  <a:srgbClr val="FFC000"/>
                </a:solidFill>
              </a:rPr>
              <a:t>v</a:t>
            </a:r>
            <a:r>
              <a:rPr lang="en-US" altLang="ja-JP" sz="4000" b="1" dirty="0" err="1">
                <a:solidFill>
                  <a:srgbClr val="FF0000"/>
                </a:solidFill>
              </a:rPr>
              <a:t>a</a:t>
            </a:r>
            <a:endParaRPr lang="en-US" altLang="ja-JP" sz="4000" b="1" dirty="0">
              <a:solidFill>
                <a:srgbClr val="FF0000"/>
              </a:solidFill>
            </a:endParaRPr>
          </a:p>
          <a:p>
            <a:pPr marL="0" indent="0">
              <a:buFont typeface="Arial" panose="020B0604020202020204" pitchFamily="34" charset="0"/>
              <a:buNone/>
            </a:pPr>
            <a:r>
              <a:rPr lang="en-US" altLang="ja-JP" sz="4000" b="1" dirty="0" err="1">
                <a:solidFill>
                  <a:srgbClr val="FFC000"/>
                </a:solidFill>
              </a:rPr>
              <a:t>v</a:t>
            </a:r>
            <a:r>
              <a:rPr lang="en-US" altLang="ja-JP" sz="4000" b="1" dirty="0" err="1">
                <a:solidFill>
                  <a:srgbClr val="FF0000"/>
                </a:solidFill>
              </a:rPr>
              <a:t>a</a:t>
            </a:r>
            <a:endParaRPr lang="en-US" altLang="ja-JP" sz="4000" b="1" dirty="0">
              <a:solidFill>
                <a:srgbClr val="FF0000"/>
              </a:solidFill>
            </a:endParaRPr>
          </a:p>
          <a:p>
            <a:pPr marL="0" indent="0">
              <a:buFont typeface="Arial" panose="020B0604020202020204" pitchFamily="34" charset="0"/>
              <a:buNone/>
            </a:pPr>
            <a:r>
              <a:rPr lang="en-US" altLang="ja-JP" sz="4000" b="1" dirty="0" err="1"/>
              <a:t>and</a:t>
            </a:r>
            <a:r>
              <a:rPr lang="en-US" altLang="ja-JP" sz="4000" b="1" dirty="0" err="1">
                <a:solidFill>
                  <a:srgbClr val="FF0000"/>
                </a:solidFill>
              </a:rPr>
              <a:t>iamo</a:t>
            </a:r>
            <a:endParaRPr lang="en-US" altLang="ja-JP" sz="4000" b="1" dirty="0">
              <a:solidFill>
                <a:srgbClr val="FF0000"/>
              </a:solidFill>
            </a:endParaRPr>
          </a:p>
          <a:p>
            <a:pPr marL="0" indent="0">
              <a:buFont typeface="Arial" panose="020B0604020202020204" pitchFamily="34" charset="0"/>
              <a:buNone/>
            </a:pPr>
            <a:r>
              <a:rPr lang="en-US" altLang="ja-JP" sz="4000" b="1" dirty="0" err="1"/>
              <a:t>and</a:t>
            </a:r>
            <a:r>
              <a:rPr lang="en-US" altLang="ja-JP" sz="4000" b="1" dirty="0" err="1">
                <a:solidFill>
                  <a:srgbClr val="FF0000"/>
                </a:solidFill>
              </a:rPr>
              <a:t>ate</a:t>
            </a:r>
            <a:endParaRPr lang="en-US" altLang="ja-JP" sz="4000" b="1" dirty="0">
              <a:solidFill>
                <a:srgbClr val="FF0000"/>
              </a:solidFill>
            </a:endParaRPr>
          </a:p>
          <a:p>
            <a:pPr marL="0" indent="0">
              <a:buFont typeface="Arial" panose="020B0604020202020204" pitchFamily="34" charset="0"/>
              <a:buNone/>
            </a:pPr>
            <a:r>
              <a:rPr lang="en-US" altLang="ja-JP" sz="4000" b="1" dirty="0" err="1">
                <a:solidFill>
                  <a:srgbClr val="FFC000"/>
                </a:solidFill>
              </a:rPr>
              <a:t>v</a:t>
            </a:r>
            <a:r>
              <a:rPr lang="en-US" altLang="ja-JP" sz="4000" b="1" dirty="0" err="1">
                <a:solidFill>
                  <a:srgbClr val="FF0000"/>
                </a:solidFill>
              </a:rPr>
              <a:t>a</a:t>
            </a:r>
            <a:r>
              <a:rPr lang="en-US" altLang="ja-JP" sz="4000" b="1" dirty="0" err="1">
                <a:solidFill>
                  <a:srgbClr val="00B0F0"/>
                </a:solidFill>
              </a:rPr>
              <a:t>n</a:t>
            </a:r>
            <a:r>
              <a:rPr lang="en-US" altLang="ja-JP" sz="4000" b="1" dirty="0" err="1">
                <a:solidFill>
                  <a:srgbClr val="FF0000"/>
                </a:solidFill>
              </a:rPr>
              <a:t>no</a:t>
            </a:r>
            <a:endParaRPr lang="en-US" altLang="ja-JP" sz="4000" b="1" dirty="0">
              <a:solidFill>
                <a:srgbClr val="FF0000"/>
              </a:solidFill>
            </a:endParaRPr>
          </a:p>
          <a:p>
            <a:pPr marL="0" indent="0">
              <a:buFont typeface="Arial" panose="020B0604020202020204" pitchFamily="34" charset="0"/>
              <a:buNone/>
            </a:pPr>
            <a:endParaRPr lang="en-US" altLang="ja-JP" sz="4000" b="1" dirty="0">
              <a:solidFill>
                <a:srgbClr val="FF0000"/>
              </a:solidFill>
            </a:endParaRPr>
          </a:p>
        </p:txBody>
      </p:sp>
    </p:spTree>
    <p:extLst>
      <p:ext uri="{BB962C8B-B14F-4D97-AF65-F5344CB8AC3E}">
        <p14:creationId xmlns:p14="http://schemas.microsoft.com/office/powerpoint/2010/main" val="2723539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AF5341-1557-598E-A02A-59C2A08EAB65}"/>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91BD7F8A-D865-981A-3277-6B11D9AC1E3B}"/>
              </a:ext>
            </a:extLst>
          </p:cNvPr>
          <p:cNvSpPr>
            <a:spLocks noGrp="1"/>
          </p:cNvSpPr>
          <p:nvPr>
            <p:ph type="title"/>
          </p:nvPr>
        </p:nvSpPr>
        <p:spPr/>
        <p:txBody>
          <a:bodyPr>
            <a:normAutofit/>
          </a:bodyPr>
          <a:lstStyle/>
          <a:p>
            <a:r>
              <a:rPr kumimoji="1" lang="ja-JP" altLang="en-US" b="1"/>
              <a:t>復習</a:t>
            </a:r>
            <a:r>
              <a:rPr kumimoji="1" lang="en-US" altLang="ja-JP" b="1" dirty="0"/>
              <a:t>: </a:t>
            </a:r>
            <a:r>
              <a:rPr kumimoji="1" lang="it-IT" altLang="ja-JP" b="1" dirty="0"/>
              <a:t>seconda coniugazione</a:t>
            </a:r>
            <a:endParaRPr kumimoji="1" lang="ja-JP" altLang="en-US" b="1" dirty="0"/>
          </a:p>
        </p:txBody>
      </p:sp>
      <p:sp>
        <p:nvSpPr>
          <p:cNvPr id="3" name="コンテンツ プレースホルダー 2">
            <a:extLst>
              <a:ext uri="{FF2B5EF4-FFF2-40B4-BE49-F238E27FC236}">
                <a16:creationId xmlns:a16="http://schemas.microsoft.com/office/drawing/2014/main" id="{E81B098D-A80B-03BF-5C76-719B71BF9755}"/>
              </a:ext>
            </a:extLst>
          </p:cNvPr>
          <p:cNvSpPr>
            <a:spLocks noGrp="1"/>
          </p:cNvSpPr>
          <p:nvPr>
            <p:ph idx="1"/>
          </p:nvPr>
        </p:nvSpPr>
        <p:spPr>
          <a:xfrm>
            <a:off x="6188767" y="1550321"/>
            <a:ext cx="4284406" cy="5307679"/>
          </a:xfrm>
        </p:spPr>
        <p:txBody>
          <a:bodyPr>
            <a:noAutofit/>
          </a:bodyPr>
          <a:lstStyle/>
          <a:p>
            <a:pPr marL="0" indent="0">
              <a:buNone/>
            </a:pPr>
            <a:r>
              <a:rPr lang="it-IT" altLang="ja-JP" sz="4000" b="1" u="sng" dirty="0"/>
              <a:t>Mettere</a:t>
            </a:r>
            <a:r>
              <a:rPr lang="it-IT" altLang="ja-JP" sz="4000" b="1" dirty="0"/>
              <a:t> (</a:t>
            </a:r>
            <a:r>
              <a:rPr lang="ja-JP" altLang="it-IT" sz="4000" b="1" dirty="0"/>
              <a:t>置く</a:t>
            </a:r>
            <a:r>
              <a:rPr lang="it-IT" altLang="ja-JP" sz="4000" b="1" dirty="0"/>
              <a:t>) </a:t>
            </a:r>
            <a:endParaRPr lang="en-US" altLang="ja-JP" sz="4000" b="1" dirty="0"/>
          </a:p>
          <a:p>
            <a:pPr marL="0" indent="0">
              <a:buNone/>
            </a:pPr>
            <a:r>
              <a:rPr kumimoji="1" lang="en-US" altLang="ja-JP" sz="4000" b="1" dirty="0"/>
              <a:t>Io </a:t>
            </a:r>
            <a:r>
              <a:rPr kumimoji="1" lang="en-US" altLang="ja-JP" sz="4000" b="1" dirty="0" err="1"/>
              <a:t>mett</a:t>
            </a:r>
            <a:r>
              <a:rPr kumimoji="1" lang="en-US" altLang="ja-JP" sz="4000" b="1" dirty="0" err="1">
                <a:solidFill>
                  <a:srgbClr val="FF0000"/>
                </a:solidFill>
              </a:rPr>
              <a:t>o</a:t>
            </a:r>
            <a:endParaRPr kumimoji="1" lang="en-US" altLang="ja-JP" sz="4000" b="1" dirty="0">
              <a:solidFill>
                <a:srgbClr val="FF0000"/>
              </a:solidFill>
            </a:endParaRPr>
          </a:p>
          <a:p>
            <a:pPr marL="0" indent="0">
              <a:buNone/>
            </a:pPr>
            <a:r>
              <a:rPr lang="en-US" altLang="ja-JP" sz="4000" b="1" dirty="0"/>
              <a:t>Tu </a:t>
            </a:r>
            <a:r>
              <a:rPr lang="en-US" altLang="ja-JP" sz="4000" b="1" dirty="0" err="1"/>
              <a:t>mett</a:t>
            </a:r>
            <a:r>
              <a:rPr lang="en-US" altLang="ja-JP" sz="4000" b="1" dirty="0" err="1">
                <a:solidFill>
                  <a:srgbClr val="FF0000"/>
                </a:solidFill>
              </a:rPr>
              <a:t>i</a:t>
            </a:r>
            <a:endParaRPr lang="en-US" altLang="ja-JP" sz="4000" b="1" dirty="0">
              <a:solidFill>
                <a:srgbClr val="FF0000"/>
              </a:solidFill>
            </a:endParaRPr>
          </a:p>
          <a:p>
            <a:pPr marL="0" indent="0">
              <a:buNone/>
            </a:pPr>
            <a:r>
              <a:rPr kumimoji="1" lang="en-US" altLang="ja-JP" sz="4000" b="1" dirty="0"/>
              <a:t>Lui </a:t>
            </a:r>
            <a:r>
              <a:rPr kumimoji="1" lang="en-US" altLang="ja-JP" sz="4000" b="1" dirty="0" err="1"/>
              <a:t>mett</a:t>
            </a:r>
            <a:r>
              <a:rPr lang="en-US" altLang="ja-JP" sz="4000" b="1" dirty="0" err="1">
                <a:solidFill>
                  <a:srgbClr val="FF0000"/>
                </a:solidFill>
              </a:rPr>
              <a:t>e</a:t>
            </a:r>
            <a:endParaRPr kumimoji="1" lang="en-US" altLang="ja-JP" sz="4000" b="1" dirty="0">
              <a:solidFill>
                <a:srgbClr val="FF0000"/>
              </a:solidFill>
            </a:endParaRPr>
          </a:p>
          <a:p>
            <a:pPr marL="0" indent="0">
              <a:buNone/>
            </a:pPr>
            <a:r>
              <a:rPr lang="en-US" altLang="ja-JP" sz="4000" b="1" dirty="0"/>
              <a:t>Lei </a:t>
            </a:r>
            <a:r>
              <a:rPr lang="en-US" altLang="ja-JP" sz="4000" b="1" dirty="0" err="1"/>
              <a:t>mett</a:t>
            </a:r>
            <a:r>
              <a:rPr lang="en-US" altLang="ja-JP" sz="4000" b="1" dirty="0" err="1">
                <a:solidFill>
                  <a:srgbClr val="FF0000"/>
                </a:solidFill>
              </a:rPr>
              <a:t>e</a:t>
            </a:r>
            <a:endParaRPr kumimoji="1" lang="en-US" altLang="ja-JP" sz="4000" b="1" dirty="0">
              <a:solidFill>
                <a:srgbClr val="FF0000"/>
              </a:solidFill>
            </a:endParaRPr>
          </a:p>
          <a:p>
            <a:pPr marL="0" indent="0">
              <a:buNone/>
            </a:pPr>
            <a:r>
              <a:rPr lang="en-US" altLang="ja-JP" sz="4000" b="1" dirty="0"/>
              <a:t>Noi </a:t>
            </a:r>
            <a:r>
              <a:rPr lang="en-US" altLang="ja-JP" sz="4000" b="1" dirty="0" err="1"/>
              <a:t>mett</a:t>
            </a:r>
            <a:r>
              <a:rPr lang="en-US" altLang="ja-JP" sz="4000" b="1" dirty="0" err="1">
                <a:solidFill>
                  <a:srgbClr val="FF0000"/>
                </a:solidFill>
              </a:rPr>
              <a:t>iamo</a:t>
            </a:r>
            <a:endParaRPr lang="en-US" altLang="ja-JP" sz="4000" b="1" dirty="0">
              <a:solidFill>
                <a:srgbClr val="FF0000"/>
              </a:solidFill>
            </a:endParaRPr>
          </a:p>
          <a:p>
            <a:pPr marL="0" indent="0">
              <a:buNone/>
            </a:pPr>
            <a:r>
              <a:rPr kumimoji="1" lang="en-US" altLang="ja-JP" sz="4000" b="1" dirty="0"/>
              <a:t>Voi </a:t>
            </a:r>
            <a:r>
              <a:rPr lang="en-US" altLang="ja-JP" sz="4000" b="1" dirty="0" err="1"/>
              <a:t>mett</a:t>
            </a:r>
            <a:r>
              <a:rPr lang="en-US" altLang="ja-JP" sz="4000" b="1" dirty="0" err="1">
                <a:solidFill>
                  <a:srgbClr val="FF0000"/>
                </a:solidFill>
              </a:rPr>
              <a:t>e</a:t>
            </a:r>
            <a:r>
              <a:rPr kumimoji="1" lang="en-US" altLang="ja-JP" sz="4000" b="1" dirty="0" err="1">
                <a:solidFill>
                  <a:srgbClr val="FF0000"/>
                </a:solidFill>
              </a:rPr>
              <a:t>te</a:t>
            </a:r>
            <a:endParaRPr kumimoji="1" lang="en-US" altLang="ja-JP" sz="4000" b="1" dirty="0">
              <a:solidFill>
                <a:srgbClr val="FF0000"/>
              </a:solidFill>
            </a:endParaRPr>
          </a:p>
          <a:p>
            <a:pPr marL="0" indent="0">
              <a:buNone/>
            </a:pPr>
            <a:r>
              <a:rPr lang="en-US" altLang="ja-JP" sz="4000" b="1" dirty="0"/>
              <a:t>Loro </a:t>
            </a:r>
            <a:r>
              <a:rPr lang="en-US" altLang="ja-JP" sz="4000" b="1" dirty="0" err="1"/>
              <a:t>mett</a:t>
            </a:r>
            <a:r>
              <a:rPr lang="en-US" altLang="ja-JP" sz="4000" b="1" dirty="0" err="1">
                <a:solidFill>
                  <a:srgbClr val="FF0000"/>
                </a:solidFill>
              </a:rPr>
              <a:t>ono</a:t>
            </a:r>
            <a:endParaRPr lang="en-US" altLang="ja-JP" sz="4000" b="1" dirty="0">
              <a:solidFill>
                <a:srgbClr val="FF0000"/>
              </a:solidFill>
            </a:endParaRPr>
          </a:p>
        </p:txBody>
      </p:sp>
      <p:sp>
        <p:nvSpPr>
          <p:cNvPr id="4" name="コンテンツ プレースホルダー 2">
            <a:extLst>
              <a:ext uri="{FF2B5EF4-FFF2-40B4-BE49-F238E27FC236}">
                <a16:creationId xmlns:a16="http://schemas.microsoft.com/office/drawing/2014/main" id="{D2F885FC-BBCC-EC83-708A-AE74F938BED2}"/>
              </a:ext>
            </a:extLst>
          </p:cNvPr>
          <p:cNvSpPr txBox="1">
            <a:spLocks/>
          </p:cNvSpPr>
          <p:nvPr/>
        </p:nvSpPr>
        <p:spPr>
          <a:xfrm>
            <a:off x="1025013" y="1550321"/>
            <a:ext cx="4978222" cy="506187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it-IT" altLang="ja-JP" sz="4000" b="1" u="sng" dirty="0"/>
              <a:t>Accendere</a:t>
            </a:r>
            <a:r>
              <a:rPr lang="it-IT" altLang="ja-JP" sz="4000" b="1" dirty="0"/>
              <a:t> (</a:t>
            </a:r>
            <a:r>
              <a:rPr lang="ja-JP" altLang="it-IT" sz="4000" b="1" dirty="0"/>
              <a:t>点ける</a:t>
            </a:r>
            <a:r>
              <a:rPr lang="it-IT" altLang="ja-JP" sz="4000" b="1" dirty="0"/>
              <a:t>) </a:t>
            </a:r>
            <a:endParaRPr lang="en-US" altLang="ja-JP" sz="4000" b="1" dirty="0"/>
          </a:p>
          <a:p>
            <a:pPr marL="0" indent="0">
              <a:buFont typeface="Arial" panose="020B0604020202020204" pitchFamily="34" charset="0"/>
              <a:buNone/>
            </a:pPr>
            <a:r>
              <a:rPr lang="en-US" altLang="ja-JP" sz="4000" b="1" dirty="0"/>
              <a:t>Io </a:t>
            </a:r>
            <a:r>
              <a:rPr lang="en-US" altLang="ja-JP" sz="4000" b="1" dirty="0" err="1"/>
              <a:t>accend</a:t>
            </a:r>
            <a:r>
              <a:rPr lang="en-US" altLang="ja-JP" sz="4000" b="1" dirty="0" err="1">
                <a:solidFill>
                  <a:srgbClr val="FF0000"/>
                </a:solidFill>
              </a:rPr>
              <a:t>o</a:t>
            </a:r>
            <a:endParaRPr lang="en-US" altLang="ja-JP" sz="4000" b="1" dirty="0">
              <a:solidFill>
                <a:srgbClr val="FF0000"/>
              </a:solidFill>
            </a:endParaRPr>
          </a:p>
          <a:p>
            <a:pPr marL="0" indent="0">
              <a:buFont typeface="Arial" panose="020B0604020202020204" pitchFamily="34" charset="0"/>
              <a:buNone/>
            </a:pPr>
            <a:r>
              <a:rPr lang="en-US" altLang="ja-JP" sz="4000" b="1" dirty="0"/>
              <a:t>Tu </a:t>
            </a:r>
            <a:r>
              <a:rPr lang="en-US" altLang="ja-JP" sz="4000" b="1" dirty="0" err="1"/>
              <a:t>accend</a:t>
            </a:r>
            <a:r>
              <a:rPr lang="en-US" altLang="ja-JP" sz="4000" b="1" dirty="0" err="1">
                <a:solidFill>
                  <a:srgbClr val="FF0000"/>
                </a:solidFill>
              </a:rPr>
              <a:t>i</a:t>
            </a:r>
            <a:endParaRPr lang="en-US" altLang="ja-JP" sz="4000" b="1" dirty="0">
              <a:solidFill>
                <a:srgbClr val="FF0000"/>
              </a:solidFill>
            </a:endParaRPr>
          </a:p>
          <a:p>
            <a:pPr marL="0" indent="0">
              <a:buFont typeface="Arial" panose="020B0604020202020204" pitchFamily="34" charset="0"/>
              <a:buNone/>
            </a:pPr>
            <a:r>
              <a:rPr lang="en-US" altLang="ja-JP" sz="4000" b="1" dirty="0"/>
              <a:t>Lui </a:t>
            </a:r>
            <a:r>
              <a:rPr lang="en-US" altLang="ja-JP" sz="4000" b="1" dirty="0" err="1"/>
              <a:t>accend</a:t>
            </a:r>
            <a:r>
              <a:rPr lang="en-US" altLang="ja-JP" sz="4000" b="1" dirty="0" err="1">
                <a:solidFill>
                  <a:srgbClr val="FF0000"/>
                </a:solidFill>
              </a:rPr>
              <a:t>e</a:t>
            </a:r>
            <a:endParaRPr lang="en-US" altLang="ja-JP" sz="4000" b="1" dirty="0">
              <a:solidFill>
                <a:srgbClr val="FF0000"/>
              </a:solidFill>
            </a:endParaRPr>
          </a:p>
          <a:p>
            <a:pPr marL="0" indent="0">
              <a:buFont typeface="Arial" panose="020B0604020202020204" pitchFamily="34" charset="0"/>
              <a:buNone/>
            </a:pPr>
            <a:r>
              <a:rPr lang="en-US" altLang="ja-JP" sz="4000" b="1" dirty="0"/>
              <a:t>Lei </a:t>
            </a:r>
            <a:r>
              <a:rPr lang="en-US" altLang="ja-JP" sz="4000" b="1" dirty="0" err="1"/>
              <a:t>accend</a:t>
            </a:r>
            <a:r>
              <a:rPr lang="en-US" altLang="ja-JP" sz="4000" b="1" dirty="0" err="1">
                <a:solidFill>
                  <a:srgbClr val="FF0000"/>
                </a:solidFill>
              </a:rPr>
              <a:t>e</a:t>
            </a:r>
            <a:endParaRPr lang="en-US" altLang="ja-JP" sz="4000" b="1" dirty="0">
              <a:solidFill>
                <a:srgbClr val="FF0000"/>
              </a:solidFill>
            </a:endParaRPr>
          </a:p>
          <a:p>
            <a:pPr marL="0" indent="0">
              <a:buFont typeface="Arial" panose="020B0604020202020204" pitchFamily="34" charset="0"/>
              <a:buNone/>
            </a:pPr>
            <a:r>
              <a:rPr lang="en-US" altLang="ja-JP" sz="4000" b="1" dirty="0"/>
              <a:t>Noi </a:t>
            </a:r>
            <a:r>
              <a:rPr lang="en-US" altLang="ja-JP" sz="4000" b="1" dirty="0" err="1"/>
              <a:t>accend</a:t>
            </a:r>
            <a:r>
              <a:rPr lang="en-US" altLang="ja-JP" sz="4000" b="1" dirty="0" err="1">
                <a:solidFill>
                  <a:srgbClr val="FF0000"/>
                </a:solidFill>
              </a:rPr>
              <a:t>iamo</a:t>
            </a:r>
            <a:endParaRPr lang="en-US" altLang="ja-JP" sz="4000" b="1" dirty="0">
              <a:solidFill>
                <a:srgbClr val="FF0000"/>
              </a:solidFill>
            </a:endParaRPr>
          </a:p>
          <a:p>
            <a:pPr marL="0" indent="0">
              <a:buFont typeface="Arial" panose="020B0604020202020204" pitchFamily="34" charset="0"/>
              <a:buNone/>
            </a:pPr>
            <a:r>
              <a:rPr lang="en-US" altLang="ja-JP" sz="4000" b="1" dirty="0"/>
              <a:t>Voi </a:t>
            </a:r>
            <a:r>
              <a:rPr lang="en-US" altLang="ja-JP" sz="4000" b="1" dirty="0" err="1"/>
              <a:t>accend</a:t>
            </a:r>
            <a:r>
              <a:rPr lang="en-US" altLang="ja-JP" sz="4000" b="1" dirty="0" err="1">
                <a:solidFill>
                  <a:srgbClr val="FF0000"/>
                </a:solidFill>
              </a:rPr>
              <a:t>ete</a:t>
            </a:r>
            <a:endParaRPr lang="en-US" altLang="ja-JP" sz="4000" b="1" dirty="0">
              <a:solidFill>
                <a:srgbClr val="FF0000"/>
              </a:solidFill>
            </a:endParaRPr>
          </a:p>
          <a:p>
            <a:pPr marL="0" indent="0">
              <a:buFont typeface="Arial" panose="020B0604020202020204" pitchFamily="34" charset="0"/>
              <a:buNone/>
            </a:pPr>
            <a:r>
              <a:rPr lang="en-US" altLang="ja-JP" sz="4000" b="1" dirty="0"/>
              <a:t>Loro </a:t>
            </a:r>
            <a:r>
              <a:rPr lang="en-US" altLang="ja-JP" sz="4000" b="1" dirty="0" err="1"/>
              <a:t>accend</a:t>
            </a:r>
            <a:r>
              <a:rPr lang="en-US" altLang="ja-JP" sz="4000" b="1" dirty="0" err="1">
                <a:solidFill>
                  <a:srgbClr val="FF0000"/>
                </a:solidFill>
              </a:rPr>
              <a:t>ono</a:t>
            </a:r>
            <a:endParaRPr lang="en-US" altLang="ja-JP" sz="4000" b="1" dirty="0">
              <a:solidFill>
                <a:srgbClr val="FF0000"/>
              </a:solidFill>
            </a:endParaRPr>
          </a:p>
        </p:txBody>
      </p:sp>
    </p:spTree>
    <p:extLst>
      <p:ext uri="{BB962C8B-B14F-4D97-AF65-F5344CB8AC3E}">
        <p14:creationId xmlns:p14="http://schemas.microsoft.com/office/powerpoint/2010/main" val="6577791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830F0A-E55A-035F-24C3-CD05FD99C4D8}"/>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6209A7A4-F87B-3A70-5E35-519045DAD5A1}"/>
              </a:ext>
            </a:extLst>
          </p:cNvPr>
          <p:cNvSpPr>
            <a:spLocks noGrp="1"/>
          </p:cNvSpPr>
          <p:nvPr>
            <p:ph type="title"/>
          </p:nvPr>
        </p:nvSpPr>
        <p:spPr/>
        <p:txBody>
          <a:bodyPr/>
          <a:lstStyle/>
          <a:p>
            <a:r>
              <a:rPr kumimoji="1" lang="en-US" altLang="ja-JP" b="1" dirty="0" err="1"/>
              <a:t>Lezione</a:t>
            </a:r>
            <a:r>
              <a:rPr kumimoji="1" lang="en-US" altLang="ja-JP" b="1" dirty="0"/>
              <a:t> 24: </a:t>
            </a:r>
            <a:r>
              <a:rPr lang="en-US" altLang="ja-JP" b="1" dirty="0" err="1"/>
              <a:t>s</a:t>
            </a:r>
            <a:r>
              <a:rPr kumimoji="1" lang="en-US" altLang="ja-JP" b="1" dirty="0" err="1"/>
              <a:t>econda</a:t>
            </a:r>
            <a:r>
              <a:rPr kumimoji="1" lang="en-US" altLang="ja-JP" b="1" dirty="0"/>
              <a:t> </a:t>
            </a:r>
            <a:r>
              <a:rPr kumimoji="1" lang="en-US" altLang="ja-JP" b="1" dirty="0" err="1"/>
              <a:t>coniugazione</a:t>
            </a:r>
            <a:r>
              <a:rPr kumimoji="1" lang="ja-JP" altLang="en-US" b="1"/>
              <a:t>の不規則動詞</a:t>
            </a:r>
            <a:endParaRPr kumimoji="1" lang="ja-JP" altLang="en-US" b="1" dirty="0"/>
          </a:p>
        </p:txBody>
      </p:sp>
      <p:sp>
        <p:nvSpPr>
          <p:cNvPr id="3" name="コンテンツ プレースホルダー 2">
            <a:extLst>
              <a:ext uri="{FF2B5EF4-FFF2-40B4-BE49-F238E27FC236}">
                <a16:creationId xmlns:a16="http://schemas.microsoft.com/office/drawing/2014/main" id="{62B590DF-AD13-0271-2720-CE60180C39A6}"/>
              </a:ext>
            </a:extLst>
          </p:cNvPr>
          <p:cNvSpPr>
            <a:spLocks noGrp="1"/>
          </p:cNvSpPr>
          <p:nvPr>
            <p:ph idx="1"/>
          </p:nvPr>
        </p:nvSpPr>
        <p:spPr/>
        <p:txBody>
          <a:bodyPr>
            <a:normAutofit/>
          </a:bodyPr>
          <a:lstStyle/>
          <a:p>
            <a:r>
              <a:rPr lang="en-US" altLang="ja-JP" b="1" dirty="0"/>
              <a:t>-cere/</a:t>
            </a:r>
            <a:r>
              <a:rPr lang="en-US" altLang="ja-JP" b="1" dirty="0" err="1"/>
              <a:t>gere</a:t>
            </a:r>
            <a:r>
              <a:rPr lang="en-US" altLang="ja-JP" b="1" dirty="0"/>
              <a:t>: </a:t>
            </a:r>
            <a:r>
              <a:rPr lang="en-US" altLang="ja-JP" dirty="0" err="1"/>
              <a:t>vincere</a:t>
            </a:r>
            <a:r>
              <a:rPr lang="en-US" altLang="ja-JP" dirty="0"/>
              <a:t>, </a:t>
            </a:r>
            <a:r>
              <a:rPr lang="en-US" altLang="ja-JP" dirty="0" err="1"/>
              <a:t>piangere</a:t>
            </a:r>
            <a:r>
              <a:rPr lang="en-US" altLang="ja-JP" dirty="0"/>
              <a:t> </a:t>
            </a:r>
            <a:r>
              <a:rPr lang="en-US" altLang="ja-JP" dirty="0" err="1"/>
              <a:t>ecc</a:t>
            </a:r>
            <a:r>
              <a:rPr lang="en-US" altLang="ja-JP" dirty="0"/>
              <a:t>.</a:t>
            </a:r>
          </a:p>
          <a:p>
            <a:pPr lvl="1"/>
            <a:r>
              <a:rPr lang="en-US" altLang="ja-JP" dirty="0"/>
              <a:t>-</a:t>
            </a:r>
            <a:r>
              <a:rPr lang="en-US" altLang="ja-JP" dirty="0" err="1"/>
              <a:t>durre</a:t>
            </a:r>
            <a:r>
              <a:rPr lang="en-US" altLang="ja-JP" dirty="0"/>
              <a:t>(</a:t>
            </a:r>
            <a:r>
              <a:rPr lang="ja-JP" altLang="en-US"/>
              <a:t>元</a:t>
            </a:r>
            <a:r>
              <a:rPr lang="en-US" altLang="ja-JP" dirty="0"/>
              <a:t>-</a:t>
            </a:r>
            <a:r>
              <a:rPr lang="en-US" altLang="ja-JP" dirty="0" err="1"/>
              <a:t>ducere</a:t>
            </a:r>
            <a:r>
              <a:rPr lang="en-US" altLang="ja-JP" dirty="0"/>
              <a:t>): </a:t>
            </a:r>
            <a:r>
              <a:rPr lang="en-US" altLang="ja-JP" dirty="0" err="1"/>
              <a:t>c</a:t>
            </a:r>
            <a:r>
              <a:rPr kumimoji="1" lang="en-US" altLang="ja-JP" dirty="0" err="1"/>
              <a:t>ondurre</a:t>
            </a:r>
            <a:r>
              <a:rPr kumimoji="1" lang="it-IT" altLang="ja-JP" dirty="0"/>
              <a:t>,</a:t>
            </a:r>
            <a:r>
              <a:rPr kumimoji="1" lang="it-IT" altLang="ja-JP" b="1" dirty="0"/>
              <a:t> </a:t>
            </a:r>
            <a:r>
              <a:rPr kumimoji="1" lang="it-IT" altLang="ja-JP" dirty="0"/>
              <a:t>i</a:t>
            </a:r>
            <a:r>
              <a:rPr lang="it-IT" altLang="ja-JP" sz="2400" dirty="0"/>
              <a:t>ntrodurre, produrre, tradurre ecc.</a:t>
            </a:r>
            <a:endParaRPr lang="en-US" altLang="ja-JP" dirty="0"/>
          </a:p>
          <a:p>
            <a:pPr lvl="1"/>
            <a:r>
              <a:rPr lang="en-US" altLang="ja-JP" dirty="0" err="1"/>
              <a:t>tacere</a:t>
            </a:r>
            <a:r>
              <a:rPr lang="en-US" altLang="ja-JP" dirty="0"/>
              <a:t>, piacere</a:t>
            </a:r>
          </a:p>
          <a:p>
            <a:r>
              <a:rPr kumimoji="1" lang="en-US" altLang="ja-JP" b="1" dirty="0">
                <a:solidFill>
                  <a:schemeClr val="bg2">
                    <a:lumMod val="90000"/>
                  </a:schemeClr>
                </a:solidFill>
              </a:rPr>
              <a:t>-</a:t>
            </a:r>
            <a:r>
              <a:rPr kumimoji="1" lang="en-US" altLang="ja-JP" b="1" dirty="0" err="1">
                <a:solidFill>
                  <a:schemeClr val="bg2">
                    <a:lumMod val="90000"/>
                  </a:schemeClr>
                </a:solidFill>
              </a:rPr>
              <a:t>nere</a:t>
            </a:r>
            <a:r>
              <a:rPr kumimoji="1" lang="en-US" altLang="ja-JP" b="1" dirty="0">
                <a:solidFill>
                  <a:schemeClr val="bg2">
                    <a:lumMod val="90000"/>
                  </a:schemeClr>
                </a:solidFill>
              </a:rPr>
              <a:t>/</a:t>
            </a:r>
            <a:r>
              <a:rPr kumimoji="1" lang="en-US" altLang="ja-JP" b="1" dirty="0" err="1">
                <a:solidFill>
                  <a:schemeClr val="bg2">
                    <a:lumMod val="90000"/>
                  </a:schemeClr>
                </a:solidFill>
              </a:rPr>
              <a:t>lere</a:t>
            </a:r>
            <a:r>
              <a:rPr kumimoji="1" lang="en-US" altLang="ja-JP" b="1" dirty="0">
                <a:solidFill>
                  <a:schemeClr val="bg2">
                    <a:lumMod val="90000"/>
                  </a:schemeClr>
                </a:solidFill>
              </a:rPr>
              <a:t> -</a:t>
            </a:r>
            <a:r>
              <a:rPr kumimoji="1" lang="en-US" altLang="ja-JP" b="1" dirty="0" err="1">
                <a:solidFill>
                  <a:schemeClr val="bg2">
                    <a:lumMod val="90000"/>
                  </a:schemeClr>
                </a:solidFill>
              </a:rPr>
              <a:t>rre</a:t>
            </a:r>
            <a:r>
              <a:rPr kumimoji="1" lang="en-US" altLang="ja-JP" b="1" dirty="0">
                <a:solidFill>
                  <a:schemeClr val="bg2">
                    <a:lumMod val="90000"/>
                  </a:schemeClr>
                </a:solidFill>
              </a:rPr>
              <a:t>: </a:t>
            </a:r>
            <a:r>
              <a:rPr lang="en-US" altLang="ja-JP" dirty="0" err="1">
                <a:solidFill>
                  <a:schemeClr val="bg2">
                    <a:lumMod val="90000"/>
                  </a:schemeClr>
                </a:solidFill>
              </a:rPr>
              <a:t>r</a:t>
            </a:r>
            <a:r>
              <a:rPr kumimoji="1" lang="en-US" altLang="ja-JP" dirty="0" err="1">
                <a:solidFill>
                  <a:schemeClr val="bg2">
                    <a:lumMod val="90000"/>
                  </a:schemeClr>
                </a:solidFill>
              </a:rPr>
              <a:t>imanere</a:t>
            </a:r>
            <a:r>
              <a:rPr kumimoji="1" lang="en-US" altLang="ja-JP" dirty="0">
                <a:solidFill>
                  <a:schemeClr val="bg2">
                    <a:lumMod val="90000"/>
                  </a:schemeClr>
                </a:solidFill>
              </a:rPr>
              <a:t>, </a:t>
            </a:r>
            <a:r>
              <a:rPr kumimoji="1" lang="en-US" altLang="ja-JP" dirty="0" err="1">
                <a:solidFill>
                  <a:schemeClr val="bg2">
                    <a:lumMod val="90000"/>
                  </a:schemeClr>
                </a:solidFill>
              </a:rPr>
              <a:t>porre</a:t>
            </a:r>
            <a:r>
              <a:rPr lang="en-US" altLang="ja-JP" dirty="0">
                <a:solidFill>
                  <a:schemeClr val="bg2">
                    <a:lumMod val="90000"/>
                  </a:schemeClr>
                </a:solidFill>
              </a:rPr>
              <a:t>, </a:t>
            </a:r>
            <a:r>
              <a:rPr lang="en-US" altLang="ja-JP" dirty="0" err="1">
                <a:solidFill>
                  <a:schemeClr val="bg2">
                    <a:lumMod val="90000"/>
                  </a:schemeClr>
                </a:solidFill>
              </a:rPr>
              <a:t>valere</a:t>
            </a:r>
            <a:r>
              <a:rPr lang="en-US" altLang="ja-JP" dirty="0">
                <a:solidFill>
                  <a:schemeClr val="bg2">
                    <a:lumMod val="90000"/>
                  </a:schemeClr>
                </a:solidFill>
              </a:rPr>
              <a:t> </a:t>
            </a:r>
            <a:r>
              <a:rPr lang="en-US" altLang="ja-JP" dirty="0" err="1">
                <a:solidFill>
                  <a:schemeClr val="bg2">
                    <a:lumMod val="90000"/>
                  </a:schemeClr>
                </a:solidFill>
              </a:rPr>
              <a:t>ecc</a:t>
            </a:r>
            <a:r>
              <a:rPr lang="en-US" altLang="ja-JP" dirty="0">
                <a:solidFill>
                  <a:schemeClr val="bg2">
                    <a:lumMod val="90000"/>
                  </a:schemeClr>
                </a:solidFill>
              </a:rPr>
              <a:t>.</a:t>
            </a:r>
          </a:p>
          <a:p>
            <a:pPr lvl="1"/>
            <a:r>
              <a:rPr lang="en-US" altLang="ja-JP" dirty="0">
                <a:solidFill>
                  <a:schemeClr val="bg2">
                    <a:lumMod val="90000"/>
                  </a:schemeClr>
                </a:solidFill>
              </a:rPr>
              <a:t>-</a:t>
            </a:r>
            <a:r>
              <a:rPr lang="en-US" altLang="ja-JP" dirty="0" err="1">
                <a:solidFill>
                  <a:schemeClr val="bg2">
                    <a:lumMod val="90000"/>
                  </a:schemeClr>
                </a:solidFill>
              </a:rPr>
              <a:t>enere</a:t>
            </a:r>
            <a:r>
              <a:rPr lang="en-US" altLang="ja-JP" dirty="0">
                <a:solidFill>
                  <a:schemeClr val="bg2">
                    <a:lumMod val="90000"/>
                  </a:schemeClr>
                </a:solidFill>
              </a:rPr>
              <a:t>: </a:t>
            </a:r>
            <a:r>
              <a:rPr lang="en-US" altLang="ja-JP" dirty="0" err="1">
                <a:solidFill>
                  <a:schemeClr val="bg2">
                    <a:lumMod val="90000"/>
                  </a:schemeClr>
                </a:solidFill>
              </a:rPr>
              <a:t>tenere</a:t>
            </a:r>
            <a:r>
              <a:rPr lang="en-US" altLang="ja-JP" dirty="0">
                <a:solidFill>
                  <a:schemeClr val="bg2">
                    <a:lumMod val="90000"/>
                  </a:schemeClr>
                </a:solidFill>
              </a:rPr>
              <a:t>, </a:t>
            </a:r>
            <a:r>
              <a:rPr lang="en-US" altLang="ja-JP" dirty="0" err="1">
                <a:solidFill>
                  <a:schemeClr val="bg2">
                    <a:lumMod val="90000"/>
                  </a:schemeClr>
                </a:solidFill>
              </a:rPr>
              <a:t>ottenere</a:t>
            </a:r>
            <a:r>
              <a:rPr lang="en-US" altLang="ja-JP" dirty="0">
                <a:solidFill>
                  <a:schemeClr val="bg2">
                    <a:lumMod val="90000"/>
                  </a:schemeClr>
                </a:solidFill>
              </a:rPr>
              <a:t>, </a:t>
            </a:r>
            <a:r>
              <a:rPr lang="en-US" altLang="ja-JP" dirty="0" err="1">
                <a:solidFill>
                  <a:schemeClr val="bg2">
                    <a:lumMod val="90000"/>
                  </a:schemeClr>
                </a:solidFill>
              </a:rPr>
              <a:t>sostenere</a:t>
            </a:r>
            <a:r>
              <a:rPr lang="en-US" altLang="ja-JP" dirty="0">
                <a:solidFill>
                  <a:schemeClr val="bg2">
                    <a:lumMod val="90000"/>
                  </a:schemeClr>
                </a:solidFill>
              </a:rPr>
              <a:t> </a:t>
            </a:r>
            <a:r>
              <a:rPr lang="en-US" altLang="ja-JP" dirty="0" err="1">
                <a:solidFill>
                  <a:schemeClr val="bg2">
                    <a:lumMod val="90000"/>
                  </a:schemeClr>
                </a:solidFill>
              </a:rPr>
              <a:t>ecc</a:t>
            </a:r>
            <a:r>
              <a:rPr lang="en-US" altLang="ja-JP" dirty="0">
                <a:solidFill>
                  <a:schemeClr val="bg2">
                    <a:lumMod val="90000"/>
                  </a:schemeClr>
                </a:solidFill>
              </a:rPr>
              <a:t>.</a:t>
            </a:r>
          </a:p>
          <a:p>
            <a:pPr lvl="1"/>
            <a:r>
              <a:rPr lang="en-US" altLang="ja-JP" dirty="0" err="1">
                <a:solidFill>
                  <a:schemeClr val="bg2">
                    <a:lumMod val="90000"/>
                  </a:schemeClr>
                </a:solidFill>
              </a:rPr>
              <a:t>trarre</a:t>
            </a:r>
            <a:endParaRPr lang="en-US" altLang="ja-JP" dirty="0">
              <a:solidFill>
                <a:schemeClr val="bg2">
                  <a:lumMod val="90000"/>
                </a:schemeClr>
              </a:solidFill>
            </a:endParaRPr>
          </a:p>
          <a:p>
            <a:r>
              <a:rPr lang="en-US" altLang="ja-JP" b="1" dirty="0">
                <a:solidFill>
                  <a:schemeClr val="bg2">
                    <a:lumMod val="90000"/>
                  </a:schemeClr>
                </a:solidFill>
              </a:rPr>
              <a:t>-</a:t>
            </a:r>
            <a:r>
              <a:rPr lang="en-US" altLang="ja-JP" b="1" dirty="0" err="1">
                <a:solidFill>
                  <a:schemeClr val="bg2">
                    <a:lumMod val="90000"/>
                  </a:schemeClr>
                </a:solidFill>
              </a:rPr>
              <a:t>gnere</a:t>
            </a:r>
            <a:r>
              <a:rPr lang="en-US" altLang="ja-JP" b="1" dirty="0">
                <a:solidFill>
                  <a:schemeClr val="bg2">
                    <a:lumMod val="90000"/>
                  </a:schemeClr>
                </a:solidFill>
              </a:rPr>
              <a:t>/</a:t>
            </a:r>
            <a:r>
              <a:rPr lang="en-US" altLang="ja-JP" b="1" dirty="0" err="1">
                <a:solidFill>
                  <a:schemeClr val="bg2">
                    <a:lumMod val="90000"/>
                  </a:schemeClr>
                </a:solidFill>
              </a:rPr>
              <a:t>gliere</a:t>
            </a:r>
            <a:r>
              <a:rPr lang="en-US" altLang="ja-JP" b="1" dirty="0">
                <a:solidFill>
                  <a:schemeClr val="bg2">
                    <a:lumMod val="90000"/>
                  </a:schemeClr>
                </a:solidFill>
              </a:rPr>
              <a:t>: </a:t>
            </a:r>
            <a:r>
              <a:rPr lang="en-US" altLang="ja-JP" dirty="0" err="1">
                <a:solidFill>
                  <a:schemeClr val="bg2">
                    <a:lumMod val="90000"/>
                  </a:schemeClr>
                </a:solidFill>
              </a:rPr>
              <a:t>spegnere</a:t>
            </a:r>
            <a:r>
              <a:rPr lang="en-US" altLang="ja-JP" dirty="0">
                <a:solidFill>
                  <a:schemeClr val="bg2">
                    <a:lumMod val="90000"/>
                  </a:schemeClr>
                </a:solidFill>
              </a:rPr>
              <a:t>, </a:t>
            </a:r>
            <a:r>
              <a:rPr lang="en-US" altLang="ja-JP" dirty="0" err="1">
                <a:solidFill>
                  <a:schemeClr val="bg2">
                    <a:lumMod val="90000"/>
                  </a:schemeClr>
                </a:solidFill>
              </a:rPr>
              <a:t>togliere</a:t>
            </a:r>
            <a:r>
              <a:rPr lang="en-US" altLang="ja-JP" dirty="0">
                <a:solidFill>
                  <a:schemeClr val="bg2">
                    <a:lumMod val="90000"/>
                  </a:schemeClr>
                </a:solidFill>
              </a:rPr>
              <a:t>, </a:t>
            </a:r>
            <a:r>
              <a:rPr lang="en-US" altLang="ja-JP" dirty="0" err="1">
                <a:solidFill>
                  <a:schemeClr val="bg2">
                    <a:lumMod val="90000"/>
                  </a:schemeClr>
                </a:solidFill>
              </a:rPr>
              <a:t>cogliere</a:t>
            </a:r>
            <a:endParaRPr lang="en-US" altLang="ja-JP" dirty="0">
              <a:solidFill>
                <a:schemeClr val="bg2">
                  <a:lumMod val="90000"/>
                </a:schemeClr>
              </a:solidFill>
            </a:endParaRPr>
          </a:p>
          <a:p>
            <a:r>
              <a:rPr kumimoji="1" lang="ja-JP" altLang="en-US" b="1">
                <a:solidFill>
                  <a:schemeClr val="bg2">
                    <a:lumMod val="90000"/>
                  </a:schemeClr>
                </a:solidFill>
              </a:rPr>
              <a:t>その他不規則</a:t>
            </a:r>
            <a:endParaRPr kumimoji="1" lang="en-US" altLang="ja-JP" b="1" dirty="0">
              <a:solidFill>
                <a:schemeClr val="bg2">
                  <a:lumMod val="90000"/>
                </a:schemeClr>
              </a:solidFill>
            </a:endParaRPr>
          </a:p>
          <a:p>
            <a:pPr lvl="1"/>
            <a:r>
              <a:rPr kumimoji="1" lang="en-US" altLang="ja-JP" dirty="0" err="1">
                <a:solidFill>
                  <a:schemeClr val="bg2">
                    <a:lumMod val="90000"/>
                  </a:schemeClr>
                </a:solidFill>
              </a:rPr>
              <a:t>bere</a:t>
            </a:r>
            <a:r>
              <a:rPr kumimoji="1" lang="en-US" altLang="ja-JP" dirty="0">
                <a:solidFill>
                  <a:schemeClr val="bg2">
                    <a:lumMod val="90000"/>
                  </a:schemeClr>
                </a:solidFill>
              </a:rPr>
              <a:t>, </a:t>
            </a:r>
            <a:r>
              <a:rPr lang="en-US" altLang="ja-JP" dirty="0" err="1">
                <a:solidFill>
                  <a:schemeClr val="bg2">
                    <a:lumMod val="90000"/>
                  </a:schemeClr>
                </a:solidFill>
              </a:rPr>
              <a:t>d</a:t>
            </a:r>
            <a:r>
              <a:rPr kumimoji="1" lang="en-US" altLang="ja-JP" dirty="0" err="1">
                <a:solidFill>
                  <a:schemeClr val="bg2">
                    <a:lumMod val="90000"/>
                  </a:schemeClr>
                </a:solidFill>
              </a:rPr>
              <a:t>overe</a:t>
            </a:r>
            <a:r>
              <a:rPr kumimoji="1" lang="en-US" altLang="ja-JP" dirty="0">
                <a:solidFill>
                  <a:schemeClr val="bg2">
                    <a:lumMod val="90000"/>
                  </a:schemeClr>
                </a:solidFill>
              </a:rPr>
              <a:t>, </a:t>
            </a:r>
            <a:r>
              <a:rPr kumimoji="1" lang="en-US" altLang="ja-JP" dirty="0" err="1">
                <a:solidFill>
                  <a:schemeClr val="bg2">
                    <a:lumMod val="90000"/>
                  </a:schemeClr>
                </a:solidFill>
              </a:rPr>
              <a:t>potere</a:t>
            </a:r>
            <a:r>
              <a:rPr kumimoji="1" lang="en-US" altLang="ja-JP" dirty="0">
                <a:solidFill>
                  <a:schemeClr val="bg2">
                    <a:lumMod val="90000"/>
                  </a:schemeClr>
                </a:solidFill>
              </a:rPr>
              <a:t>, </a:t>
            </a:r>
            <a:r>
              <a:rPr kumimoji="1" lang="en-US" altLang="ja-JP" dirty="0" err="1">
                <a:solidFill>
                  <a:schemeClr val="bg2">
                    <a:lumMod val="90000"/>
                  </a:schemeClr>
                </a:solidFill>
              </a:rPr>
              <a:t>sapere</a:t>
            </a:r>
            <a:r>
              <a:rPr kumimoji="1" lang="en-US" altLang="ja-JP" dirty="0">
                <a:solidFill>
                  <a:schemeClr val="bg2">
                    <a:lumMod val="90000"/>
                  </a:schemeClr>
                </a:solidFill>
              </a:rPr>
              <a:t>, </a:t>
            </a:r>
            <a:r>
              <a:rPr kumimoji="1" lang="en-US" altLang="ja-JP" dirty="0" err="1">
                <a:solidFill>
                  <a:schemeClr val="bg2">
                    <a:lumMod val="90000"/>
                  </a:schemeClr>
                </a:solidFill>
              </a:rPr>
              <a:t>volere</a:t>
            </a:r>
            <a:r>
              <a:rPr kumimoji="1" lang="en-US" altLang="ja-JP" dirty="0">
                <a:solidFill>
                  <a:schemeClr val="bg2">
                    <a:lumMod val="90000"/>
                  </a:schemeClr>
                </a:solidFill>
              </a:rPr>
              <a:t>, </a:t>
            </a:r>
            <a:r>
              <a:rPr kumimoji="1" lang="en-US" altLang="ja-JP" dirty="0" err="1">
                <a:solidFill>
                  <a:schemeClr val="bg2">
                    <a:lumMod val="90000"/>
                  </a:schemeClr>
                </a:solidFill>
              </a:rPr>
              <a:t>parere</a:t>
            </a:r>
            <a:r>
              <a:rPr kumimoji="1" lang="en-US" altLang="ja-JP" dirty="0">
                <a:solidFill>
                  <a:schemeClr val="bg2">
                    <a:lumMod val="90000"/>
                  </a:schemeClr>
                </a:solidFill>
              </a:rPr>
              <a:t> </a:t>
            </a:r>
            <a:r>
              <a:rPr kumimoji="1" lang="en-US" altLang="ja-JP" dirty="0" err="1">
                <a:solidFill>
                  <a:schemeClr val="bg2">
                    <a:lumMod val="90000"/>
                  </a:schemeClr>
                </a:solidFill>
              </a:rPr>
              <a:t>ecc</a:t>
            </a:r>
            <a:r>
              <a:rPr kumimoji="1" lang="en-US" altLang="ja-JP" dirty="0">
                <a:solidFill>
                  <a:schemeClr val="bg2">
                    <a:lumMod val="90000"/>
                  </a:schemeClr>
                </a:solidFill>
              </a:rPr>
              <a:t>.</a:t>
            </a:r>
          </a:p>
        </p:txBody>
      </p:sp>
    </p:spTree>
    <p:extLst>
      <p:ext uri="{BB962C8B-B14F-4D97-AF65-F5344CB8AC3E}">
        <p14:creationId xmlns:p14="http://schemas.microsoft.com/office/powerpoint/2010/main" val="14197106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53732F-077A-0668-C7C3-9C0794929EBF}"/>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28E19E8F-AC0C-4777-A012-3DDF75CA1D4F}"/>
              </a:ext>
            </a:extLst>
          </p:cNvPr>
          <p:cNvSpPr>
            <a:spLocks noGrp="1"/>
          </p:cNvSpPr>
          <p:nvPr>
            <p:ph type="title"/>
          </p:nvPr>
        </p:nvSpPr>
        <p:spPr>
          <a:xfrm>
            <a:off x="838200" y="365125"/>
            <a:ext cx="11353800" cy="1325563"/>
          </a:xfrm>
        </p:spPr>
        <p:txBody>
          <a:bodyPr>
            <a:normAutofit/>
          </a:bodyPr>
          <a:lstStyle/>
          <a:p>
            <a:r>
              <a:rPr lang="en-US" altLang="ja-JP" b="1" dirty="0" err="1"/>
              <a:t>Lezione</a:t>
            </a:r>
            <a:r>
              <a:rPr lang="en-US" altLang="ja-JP" b="1" dirty="0"/>
              <a:t> 2</a:t>
            </a:r>
            <a:r>
              <a:rPr lang="it-IT" altLang="ja-JP" b="1" dirty="0"/>
              <a:t>4</a:t>
            </a:r>
            <a:r>
              <a:rPr lang="en-US" altLang="ja-JP" b="1" dirty="0"/>
              <a:t>: </a:t>
            </a:r>
            <a:r>
              <a:rPr lang="it-IT" altLang="ja-JP" b="1" dirty="0"/>
              <a:t>seconda coniugazione (irregolari)</a:t>
            </a:r>
            <a:endParaRPr kumimoji="1" lang="ja-JP" altLang="en-US" b="1" dirty="0"/>
          </a:p>
        </p:txBody>
      </p:sp>
      <p:sp>
        <p:nvSpPr>
          <p:cNvPr id="3" name="コンテンツ プレースホルダー 2">
            <a:extLst>
              <a:ext uri="{FF2B5EF4-FFF2-40B4-BE49-F238E27FC236}">
                <a16:creationId xmlns:a16="http://schemas.microsoft.com/office/drawing/2014/main" id="{BB09D2AA-59F7-19C9-55EF-AF7F7AF2AA73}"/>
              </a:ext>
            </a:extLst>
          </p:cNvPr>
          <p:cNvSpPr>
            <a:spLocks noGrp="1"/>
          </p:cNvSpPr>
          <p:nvPr>
            <p:ph idx="1"/>
          </p:nvPr>
        </p:nvSpPr>
        <p:spPr>
          <a:xfrm>
            <a:off x="838199" y="1570383"/>
            <a:ext cx="5158840" cy="5267739"/>
          </a:xfrm>
        </p:spPr>
        <p:txBody>
          <a:bodyPr>
            <a:noAutofit/>
          </a:bodyPr>
          <a:lstStyle/>
          <a:p>
            <a:pPr marL="0" indent="0">
              <a:buNone/>
            </a:pPr>
            <a:r>
              <a:rPr kumimoji="1" lang="en-US" altLang="ja-JP" sz="4000" b="1" dirty="0" err="1"/>
              <a:t>Vincere</a:t>
            </a:r>
            <a:r>
              <a:rPr kumimoji="1" lang="en-US" altLang="ja-JP" sz="4000" b="1" dirty="0"/>
              <a:t> (</a:t>
            </a:r>
            <a:r>
              <a:rPr kumimoji="1" lang="ja-JP" altLang="it-IT" sz="4000" b="1" dirty="0"/>
              <a:t>勝つ</a:t>
            </a:r>
            <a:r>
              <a:rPr kumimoji="1" lang="it-IT" altLang="ja-JP" sz="4000" b="1" dirty="0"/>
              <a:t>)</a:t>
            </a:r>
            <a:endParaRPr kumimoji="1" lang="en-US" altLang="ja-JP" sz="4000" b="1" dirty="0"/>
          </a:p>
          <a:p>
            <a:pPr marL="0" indent="0">
              <a:buNone/>
            </a:pPr>
            <a:r>
              <a:rPr kumimoji="1" lang="en-US" altLang="ja-JP" sz="4000" b="1" dirty="0"/>
              <a:t>Io </a:t>
            </a:r>
            <a:r>
              <a:rPr kumimoji="1" lang="it-IT" altLang="ja-JP" sz="4000" b="1" u="sng" dirty="0"/>
              <a:t>vinc</a:t>
            </a:r>
            <a:r>
              <a:rPr kumimoji="1" lang="it-IT" altLang="ja-JP" sz="4000" b="1" u="sng" dirty="0">
                <a:solidFill>
                  <a:srgbClr val="FF0000"/>
                </a:solidFill>
              </a:rPr>
              <a:t>o</a:t>
            </a:r>
            <a:r>
              <a:rPr kumimoji="1" lang="it-IT" altLang="ja-JP" sz="4000" b="1" dirty="0"/>
              <a:t>              [k]</a:t>
            </a:r>
          </a:p>
          <a:p>
            <a:pPr marL="0" indent="0">
              <a:buNone/>
            </a:pPr>
            <a:r>
              <a:rPr lang="en-US" altLang="ja-JP" sz="4000" b="1" dirty="0"/>
              <a:t>Tu </a:t>
            </a:r>
            <a:r>
              <a:rPr kumimoji="1" lang="en-US" altLang="ja-JP" sz="4000" b="1" u="sng" dirty="0" err="1"/>
              <a:t>vinc</a:t>
            </a:r>
            <a:r>
              <a:rPr kumimoji="1" lang="en-US" altLang="ja-JP" sz="4000" b="1" u="sng" dirty="0" err="1">
                <a:solidFill>
                  <a:srgbClr val="FF0000"/>
                </a:solidFill>
              </a:rPr>
              <a:t>i</a:t>
            </a:r>
            <a:endParaRPr lang="en-US" altLang="ja-JP" sz="4000" b="1" u="sng" dirty="0">
              <a:solidFill>
                <a:srgbClr val="FF0000"/>
              </a:solidFill>
            </a:endParaRPr>
          </a:p>
          <a:p>
            <a:pPr marL="0" indent="0">
              <a:buNone/>
            </a:pPr>
            <a:r>
              <a:rPr kumimoji="1" lang="en-US" altLang="ja-JP" sz="4000" b="1" dirty="0"/>
              <a:t>Lui </a:t>
            </a:r>
            <a:r>
              <a:rPr kumimoji="1" lang="en-US" altLang="ja-JP" sz="4000" b="1" u="sng" dirty="0" err="1"/>
              <a:t>vinc</a:t>
            </a:r>
            <a:r>
              <a:rPr kumimoji="1" lang="en-US" altLang="ja-JP" sz="4000" b="1" u="sng" dirty="0" err="1">
                <a:solidFill>
                  <a:srgbClr val="FF0000"/>
                </a:solidFill>
              </a:rPr>
              <a:t>e</a:t>
            </a:r>
            <a:endParaRPr lang="en-US" altLang="ja-JP" sz="4000" b="1" u="sng" dirty="0">
              <a:solidFill>
                <a:srgbClr val="FF0000"/>
              </a:solidFill>
            </a:endParaRPr>
          </a:p>
          <a:p>
            <a:pPr marL="0" indent="0">
              <a:buNone/>
            </a:pPr>
            <a:r>
              <a:rPr lang="en-US" altLang="ja-JP" sz="4000" b="1" dirty="0"/>
              <a:t>Lei </a:t>
            </a:r>
            <a:r>
              <a:rPr kumimoji="1" lang="en-US" altLang="ja-JP" sz="4000" b="1" u="sng" dirty="0" err="1"/>
              <a:t>vinc</a:t>
            </a:r>
            <a:r>
              <a:rPr kumimoji="1" lang="en-US" altLang="ja-JP" sz="4000" b="1" u="sng" dirty="0" err="1">
                <a:solidFill>
                  <a:srgbClr val="FF0000"/>
                </a:solidFill>
              </a:rPr>
              <a:t>e</a:t>
            </a:r>
            <a:r>
              <a:rPr kumimoji="1" lang="en-US" altLang="ja-JP" sz="4000" b="1" dirty="0">
                <a:solidFill>
                  <a:srgbClr val="FF0000"/>
                </a:solidFill>
              </a:rPr>
              <a:t>            </a:t>
            </a:r>
            <a:r>
              <a:rPr kumimoji="1" lang="en-US" altLang="ja-JP" sz="4000" b="1" dirty="0"/>
              <a:t>[</a:t>
            </a:r>
            <a:r>
              <a:rPr kumimoji="1" lang="en-US" altLang="ja-JP" sz="4000" b="1" dirty="0" err="1"/>
              <a:t>t͡ʃ</a:t>
            </a:r>
            <a:r>
              <a:rPr kumimoji="1" lang="en-US" altLang="ja-JP" sz="4000" b="1" dirty="0"/>
              <a:t>]</a:t>
            </a:r>
          </a:p>
          <a:p>
            <a:pPr marL="0" indent="0">
              <a:buNone/>
            </a:pPr>
            <a:r>
              <a:rPr lang="en-US" altLang="ja-JP" sz="4000" b="1" dirty="0"/>
              <a:t>Noi </a:t>
            </a:r>
            <a:r>
              <a:rPr kumimoji="1" lang="en-US" altLang="ja-JP" sz="4000" b="1" u="sng" dirty="0" err="1"/>
              <a:t>vinc</a:t>
            </a:r>
            <a:r>
              <a:rPr kumimoji="1" lang="en-US" altLang="ja-JP" sz="4000" b="1" u="sng" dirty="0" err="1">
                <a:solidFill>
                  <a:srgbClr val="FF0000"/>
                </a:solidFill>
              </a:rPr>
              <a:t>iamo</a:t>
            </a:r>
            <a:endParaRPr kumimoji="1" lang="en-US" altLang="ja-JP" sz="4000" b="1" u="sng" dirty="0">
              <a:solidFill>
                <a:srgbClr val="FF0000"/>
              </a:solidFill>
            </a:endParaRPr>
          </a:p>
          <a:p>
            <a:pPr marL="0" indent="0">
              <a:buNone/>
            </a:pPr>
            <a:r>
              <a:rPr kumimoji="1" lang="en-US" altLang="ja-JP" sz="4000" b="1" dirty="0"/>
              <a:t>Voi </a:t>
            </a:r>
            <a:r>
              <a:rPr kumimoji="1" lang="en-US" altLang="ja-JP" sz="4000" b="1" u="sng" dirty="0" err="1"/>
              <a:t>vinc</a:t>
            </a:r>
            <a:r>
              <a:rPr kumimoji="1" lang="en-US" altLang="ja-JP" sz="4000" b="1" u="sng" dirty="0" err="1">
                <a:solidFill>
                  <a:srgbClr val="FF0000"/>
                </a:solidFill>
              </a:rPr>
              <a:t>ete</a:t>
            </a:r>
            <a:endParaRPr kumimoji="1" lang="en-US" altLang="ja-JP" sz="4000" b="1" u="sng" dirty="0">
              <a:solidFill>
                <a:srgbClr val="FF0000"/>
              </a:solidFill>
            </a:endParaRPr>
          </a:p>
          <a:p>
            <a:pPr marL="0" indent="0">
              <a:buNone/>
            </a:pPr>
            <a:r>
              <a:rPr lang="en-US" altLang="ja-JP" sz="4000" b="1" dirty="0"/>
              <a:t>Loro </a:t>
            </a:r>
            <a:r>
              <a:rPr kumimoji="1" lang="en-US" altLang="ja-JP" sz="4000" b="1" u="sng" dirty="0" err="1"/>
              <a:t>vinc</a:t>
            </a:r>
            <a:r>
              <a:rPr kumimoji="1" lang="en-US" altLang="ja-JP" sz="4000" b="1" u="sng" dirty="0" err="1">
                <a:solidFill>
                  <a:srgbClr val="FF0000"/>
                </a:solidFill>
              </a:rPr>
              <a:t>ono</a:t>
            </a:r>
            <a:r>
              <a:rPr lang="en-US" altLang="ja-JP" sz="4000" b="1" u="sng" dirty="0">
                <a:solidFill>
                  <a:srgbClr val="FF0000"/>
                </a:solidFill>
              </a:rPr>
              <a:t> </a:t>
            </a:r>
            <a:r>
              <a:rPr kumimoji="1" lang="en-US" altLang="ja-JP" sz="4000" b="1" dirty="0"/>
              <a:t>    [k]</a:t>
            </a:r>
          </a:p>
          <a:p>
            <a:pPr marL="0" indent="0">
              <a:buNone/>
            </a:pPr>
            <a:endParaRPr lang="en-US" altLang="ja-JP" sz="4000" b="1" dirty="0">
              <a:solidFill>
                <a:srgbClr val="FF0000"/>
              </a:solidFill>
            </a:endParaRPr>
          </a:p>
        </p:txBody>
      </p:sp>
      <p:sp>
        <p:nvSpPr>
          <p:cNvPr id="5" name="コンテンツ プレースホルダー 2">
            <a:extLst>
              <a:ext uri="{FF2B5EF4-FFF2-40B4-BE49-F238E27FC236}">
                <a16:creationId xmlns:a16="http://schemas.microsoft.com/office/drawing/2014/main" id="{40FFDAE5-366A-3B8F-FE43-1D3809E40DBF}"/>
              </a:ext>
            </a:extLst>
          </p:cNvPr>
          <p:cNvSpPr txBox="1">
            <a:spLocks/>
          </p:cNvSpPr>
          <p:nvPr/>
        </p:nvSpPr>
        <p:spPr>
          <a:xfrm>
            <a:off x="6095999" y="1570382"/>
            <a:ext cx="5791201" cy="526773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4000" b="1" dirty="0" err="1"/>
              <a:t>Piangere</a:t>
            </a:r>
            <a:r>
              <a:rPr lang="en-US" altLang="ja-JP" sz="4000" b="1" dirty="0"/>
              <a:t> (</a:t>
            </a:r>
            <a:r>
              <a:rPr lang="ja-JP" altLang="it-IT" sz="4000" b="1" dirty="0"/>
              <a:t>泣く</a:t>
            </a:r>
            <a:r>
              <a:rPr lang="it-IT" altLang="ja-JP" sz="4000" b="1" dirty="0"/>
              <a:t>)</a:t>
            </a:r>
            <a:endParaRPr lang="en-US" altLang="ja-JP" sz="4000" b="1" dirty="0"/>
          </a:p>
          <a:p>
            <a:pPr marL="0" indent="0">
              <a:buFont typeface="Arial" panose="020B0604020202020204" pitchFamily="34" charset="0"/>
              <a:buNone/>
            </a:pPr>
            <a:r>
              <a:rPr lang="en-US" altLang="ja-JP" sz="4000" b="1" dirty="0"/>
              <a:t>Io </a:t>
            </a:r>
            <a:r>
              <a:rPr lang="it-IT" altLang="ja-JP" sz="4000" b="1" u="sng" dirty="0"/>
              <a:t>piang</a:t>
            </a:r>
            <a:r>
              <a:rPr lang="it-IT" altLang="ja-JP" sz="4000" b="1" u="sng" dirty="0">
                <a:solidFill>
                  <a:srgbClr val="FF0000"/>
                </a:solidFill>
              </a:rPr>
              <a:t>o </a:t>
            </a:r>
            <a:r>
              <a:rPr lang="it-IT" altLang="ja-JP" sz="4000" b="1" dirty="0"/>
              <a:t>             [g]</a:t>
            </a:r>
            <a:endParaRPr lang="it-IT" altLang="ja-JP" sz="4000" b="1" u="sng" dirty="0"/>
          </a:p>
          <a:p>
            <a:pPr marL="0" indent="0">
              <a:buFont typeface="Arial" panose="020B0604020202020204" pitchFamily="34" charset="0"/>
              <a:buNone/>
            </a:pPr>
            <a:r>
              <a:rPr lang="en-US" altLang="ja-JP" sz="4000" b="1" dirty="0"/>
              <a:t>Tu </a:t>
            </a:r>
            <a:r>
              <a:rPr lang="en-US" altLang="ja-JP" sz="4000" b="1" u="sng" dirty="0" err="1"/>
              <a:t>piang</a:t>
            </a:r>
            <a:r>
              <a:rPr lang="en-US" altLang="ja-JP" sz="4000" b="1" u="sng" dirty="0" err="1">
                <a:solidFill>
                  <a:srgbClr val="FF0000"/>
                </a:solidFill>
              </a:rPr>
              <a:t>i</a:t>
            </a:r>
            <a:endParaRPr lang="en-US" altLang="ja-JP" sz="4000" b="1" u="sng" dirty="0">
              <a:solidFill>
                <a:srgbClr val="FF0000"/>
              </a:solidFill>
            </a:endParaRPr>
          </a:p>
          <a:p>
            <a:pPr marL="0" indent="0">
              <a:buFont typeface="Arial" panose="020B0604020202020204" pitchFamily="34" charset="0"/>
              <a:buNone/>
            </a:pPr>
            <a:r>
              <a:rPr lang="en-US" altLang="ja-JP" sz="4000" b="1" dirty="0"/>
              <a:t>Lui </a:t>
            </a:r>
            <a:r>
              <a:rPr lang="en-US" altLang="ja-JP" sz="4000" b="1" u="sng" dirty="0" err="1"/>
              <a:t>piang</a:t>
            </a:r>
            <a:r>
              <a:rPr lang="en-US" altLang="ja-JP" sz="4000" b="1" u="sng" dirty="0" err="1">
                <a:solidFill>
                  <a:srgbClr val="FF0000"/>
                </a:solidFill>
              </a:rPr>
              <a:t>e</a:t>
            </a:r>
            <a:endParaRPr lang="en-US" altLang="ja-JP" sz="4000" b="1" u="sng" dirty="0">
              <a:solidFill>
                <a:srgbClr val="FF0000"/>
              </a:solidFill>
            </a:endParaRPr>
          </a:p>
          <a:p>
            <a:pPr marL="0" indent="0">
              <a:buNone/>
            </a:pPr>
            <a:r>
              <a:rPr lang="en-US" altLang="ja-JP" sz="4000" b="1" dirty="0"/>
              <a:t>Lei </a:t>
            </a:r>
            <a:r>
              <a:rPr lang="en-US" altLang="ja-JP" sz="4000" b="1" u="sng" dirty="0" err="1"/>
              <a:t>piang</a:t>
            </a:r>
            <a:r>
              <a:rPr lang="en-US" altLang="ja-JP" sz="4000" b="1" u="sng" dirty="0" err="1">
                <a:solidFill>
                  <a:srgbClr val="FF0000"/>
                </a:solidFill>
              </a:rPr>
              <a:t>e</a:t>
            </a:r>
            <a:r>
              <a:rPr lang="en-US" altLang="ja-JP" sz="4000" b="1" dirty="0">
                <a:solidFill>
                  <a:srgbClr val="FF0000"/>
                </a:solidFill>
              </a:rPr>
              <a:t>           </a:t>
            </a:r>
            <a:r>
              <a:rPr lang="en-US" altLang="ja-JP" sz="4000" b="1" dirty="0"/>
              <a:t>[</a:t>
            </a:r>
            <a:r>
              <a:rPr lang="en-US" altLang="ja-JP" sz="4000" b="1" dirty="0" err="1"/>
              <a:t>d͡ʒ</a:t>
            </a:r>
            <a:r>
              <a:rPr lang="en-US" altLang="ja-JP" sz="4000" b="1" dirty="0"/>
              <a:t>]</a:t>
            </a:r>
            <a:endParaRPr lang="en-US" altLang="ja-JP" sz="4000" b="1" u="sng" dirty="0">
              <a:solidFill>
                <a:srgbClr val="FF0000"/>
              </a:solidFill>
            </a:endParaRPr>
          </a:p>
          <a:p>
            <a:pPr marL="0" indent="0">
              <a:buFont typeface="Arial" panose="020B0604020202020204" pitchFamily="34" charset="0"/>
              <a:buNone/>
            </a:pPr>
            <a:r>
              <a:rPr lang="en-US" altLang="ja-JP" sz="4000" b="1" dirty="0"/>
              <a:t>Noi </a:t>
            </a:r>
            <a:r>
              <a:rPr lang="en-US" altLang="ja-JP" sz="4000" b="1" u="sng" dirty="0" err="1"/>
              <a:t>piang</a:t>
            </a:r>
            <a:r>
              <a:rPr lang="en-US" altLang="ja-JP" sz="4000" b="1" u="sng" dirty="0" err="1">
                <a:solidFill>
                  <a:srgbClr val="FF0000"/>
                </a:solidFill>
              </a:rPr>
              <a:t>iamo</a:t>
            </a:r>
            <a:endParaRPr lang="en-US" altLang="ja-JP" sz="4000" b="1" u="sng" dirty="0">
              <a:solidFill>
                <a:srgbClr val="FF0000"/>
              </a:solidFill>
            </a:endParaRPr>
          </a:p>
          <a:p>
            <a:pPr marL="0" indent="0">
              <a:buFont typeface="Arial" panose="020B0604020202020204" pitchFamily="34" charset="0"/>
              <a:buNone/>
            </a:pPr>
            <a:r>
              <a:rPr lang="en-US" altLang="ja-JP" sz="4000" b="1" dirty="0"/>
              <a:t>Voi </a:t>
            </a:r>
            <a:r>
              <a:rPr lang="en-US" altLang="ja-JP" sz="4000" b="1" u="sng" dirty="0" err="1"/>
              <a:t>piang</a:t>
            </a:r>
            <a:r>
              <a:rPr lang="en-US" altLang="ja-JP" sz="4000" b="1" u="sng" dirty="0" err="1">
                <a:solidFill>
                  <a:srgbClr val="FF0000"/>
                </a:solidFill>
              </a:rPr>
              <a:t>ete</a:t>
            </a:r>
            <a:endParaRPr lang="en-US" altLang="ja-JP" sz="4000" b="1" u="sng" dirty="0">
              <a:solidFill>
                <a:srgbClr val="FF0000"/>
              </a:solidFill>
            </a:endParaRPr>
          </a:p>
          <a:p>
            <a:pPr marL="0" indent="0">
              <a:buFont typeface="Arial" panose="020B0604020202020204" pitchFamily="34" charset="0"/>
              <a:buNone/>
            </a:pPr>
            <a:r>
              <a:rPr lang="en-US" altLang="ja-JP" sz="4000" b="1" dirty="0"/>
              <a:t>Loro </a:t>
            </a:r>
            <a:r>
              <a:rPr lang="en-US" altLang="ja-JP" sz="4000" b="1" u="sng" dirty="0" err="1"/>
              <a:t>piang</a:t>
            </a:r>
            <a:r>
              <a:rPr lang="en-US" altLang="ja-JP" sz="4000" b="1" u="sng" dirty="0" err="1">
                <a:solidFill>
                  <a:srgbClr val="FF0000"/>
                </a:solidFill>
              </a:rPr>
              <a:t>ono</a:t>
            </a:r>
            <a:r>
              <a:rPr lang="en-US" altLang="ja-JP" sz="4000" b="1" dirty="0"/>
              <a:t>     [g]</a:t>
            </a:r>
            <a:endParaRPr lang="en-US" altLang="ja-JP" sz="4000" b="1" u="sng" dirty="0">
              <a:solidFill>
                <a:srgbClr val="FF0000"/>
              </a:solidFill>
            </a:endParaRPr>
          </a:p>
          <a:p>
            <a:pPr marL="0" indent="0">
              <a:buFont typeface="Arial" panose="020B0604020202020204" pitchFamily="34" charset="0"/>
              <a:buNone/>
            </a:pPr>
            <a:endParaRPr lang="en-US" altLang="ja-JP" sz="4000" b="1" dirty="0">
              <a:solidFill>
                <a:srgbClr val="FF0000"/>
              </a:solidFill>
            </a:endParaRPr>
          </a:p>
        </p:txBody>
      </p:sp>
      <p:sp>
        <p:nvSpPr>
          <p:cNvPr id="4" name="右中かっこ 3">
            <a:extLst>
              <a:ext uri="{FF2B5EF4-FFF2-40B4-BE49-F238E27FC236}">
                <a16:creationId xmlns:a16="http://schemas.microsoft.com/office/drawing/2014/main" id="{DEA05339-C6FC-8BFE-2CE0-2772ED2D7F5A}"/>
              </a:ext>
            </a:extLst>
          </p:cNvPr>
          <p:cNvSpPr/>
          <p:nvPr/>
        </p:nvSpPr>
        <p:spPr>
          <a:xfrm>
            <a:off x="4191990" y="3004457"/>
            <a:ext cx="676893" cy="3135086"/>
          </a:xfrm>
          <a:prstGeom prst="rightBrace">
            <a:avLst>
              <a:gd name="adj1" fmla="val 8333"/>
              <a:gd name="adj2" fmla="val 49621"/>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p>
        </p:txBody>
      </p:sp>
      <p:sp>
        <p:nvSpPr>
          <p:cNvPr id="6" name="右中かっこ 5">
            <a:extLst>
              <a:ext uri="{FF2B5EF4-FFF2-40B4-BE49-F238E27FC236}">
                <a16:creationId xmlns:a16="http://schemas.microsoft.com/office/drawing/2014/main" id="{D127ECEB-6DAF-DCBC-81DF-8016F7CFD07D}"/>
              </a:ext>
            </a:extLst>
          </p:cNvPr>
          <p:cNvSpPr/>
          <p:nvPr/>
        </p:nvSpPr>
        <p:spPr>
          <a:xfrm>
            <a:off x="9756227" y="3004457"/>
            <a:ext cx="676893" cy="3135086"/>
          </a:xfrm>
          <a:prstGeom prst="rightBrace">
            <a:avLst>
              <a:gd name="adj1" fmla="val 8333"/>
              <a:gd name="adj2" fmla="val 50379"/>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400107802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11204</TotalTime>
  <Words>2075</Words>
  <Application>Microsoft Macintosh PowerPoint</Application>
  <PresentationFormat>ワイド画面</PresentationFormat>
  <Paragraphs>674</Paragraphs>
  <Slides>46</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46</vt:i4>
      </vt:variant>
    </vt:vector>
  </HeadingPairs>
  <TitlesOfParts>
    <vt:vector size="51" baseType="lpstr">
      <vt:lpstr>游ゴシック</vt:lpstr>
      <vt:lpstr>游ゴシック Light</vt:lpstr>
      <vt:lpstr>Aptos</vt:lpstr>
      <vt:lpstr>Arial</vt:lpstr>
      <vt:lpstr>Office テーマ</vt:lpstr>
      <vt:lpstr>イタリア語教室 Italiano</vt:lpstr>
      <vt:lpstr>復習: prima coniugazione</vt:lpstr>
      <vt:lpstr>復習: Verbo stare modo indicativo tempo presente いる動詞直説法現在形</vt:lpstr>
      <vt:lpstr>復習: Verbo dare modo indicativo tempo presente あげる・くれる動詞直説法現在形</vt:lpstr>
      <vt:lpstr>復習: Verbo fare modo indicativo tempo presente する動詞直説法現在形</vt:lpstr>
      <vt:lpstr>復習: Verbo andare modo indicativo tempo presente 行く動詞直説法現在形</vt:lpstr>
      <vt:lpstr>復習: seconda coniugazione</vt:lpstr>
      <vt:lpstr>Lezione 24: seconda coniugazioneの不規則動詞</vt:lpstr>
      <vt:lpstr>Lezione 24: seconda coniugazione (irregolari)</vt:lpstr>
      <vt:lpstr>Lezione 24: Verbo condurre modo indicativo tempo presente 導く動詞直説法現在形</vt:lpstr>
      <vt:lpstr>Lezione 24: Verbo tacere modo indicativo tempo presente 黙る動詞直説法現在形</vt:lpstr>
      <vt:lpstr>Lezione 24: Verbo piacere modo indicativo tempo presente 好む動詞直説法現在形</vt:lpstr>
      <vt:lpstr>Lezione 24: Verbo piacere 好む 間接目的人称代名詞</vt:lpstr>
      <vt:lpstr>Lezione 24: Verbo piacersi 自分が好き（verbo riflessivo再帰動詞）再帰代名詞</vt:lpstr>
      <vt:lpstr>Lezione 24: seconda coniugazioneの不規則動詞</vt:lpstr>
      <vt:lpstr>Lezione 24: Verbo rimanere modo indicativo tempo presente とどまる・のこる動詞直説法現在形</vt:lpstr>
      <vt:lpstr>Lezione 23: Verbo tenere modo indicativo tempo presente つかむ動詞直説法現在形</vt:lpstr>
      <vt:lpstr>Lezione 23: Verbo ottenere modo indicativo tempo presente 獲得する動詞直説法現在形</vt:lpstr>
      <vt:lpstr>Lezione 23: Verbo sostenere modo indicativo tempo presente 支える動詞直説法現在形</vt:lpstr>
      <vt:lpstr>Lezione 23: Verbo trarre modo indicativo tempo presente 引く動詞直説法現在形</vt:lpstr>
      <vt:lpstr>Lezione 24: seconda coniugazioneの不規則動詞</vt:lpstr>
      <vt:lpstr>Lezione 23: Verbo spegnere modo indicativo tempo presente 消す動詞直説法現在形</vt:lpstr>
      <vt:lpstr>Lezione 23: Verbo togliere modo indicativo tempo presente 取り除く動詞直説法現在形</vt:lpstr>
      <vt:lpstr>Lezione 23: Verbo cogliere modo indicativo tempo presente 摘む動詞直説法現在形</vt:lpstr>
      <vt:lpstr>Lezione 24: seconda coniugazioneの不規則動詞</vt:lpstr>
      <vt:lpstr>Lezione 24: Verbo bere modo indicativo tempo presente 飲む動詞直説法現在形</vt:lpstr>
      <vt:lpstr>Lezione 24: Verbo parere modo indicativo tempo presente 〜のように見える動詞直説法現在形</vt:lpstr>
      <vt:lpstr>Lezione 23: verbi servili 補助動詞</vt:lpstr>
      <vt:lpstr>Lezione 23: verbi servili 補助動詞</vt:lpstr>
      <vt:lpstr>Lezione 23: verbi servili 補助動詞</vt:lpstr>
      <vt:lpstr>Lezione 23: verbi servili 補助動詞</vt:lpstr>
      <vt:lpstr>Lezione 23: verbi servili 補助動詞</vt:lpstr>
      <vt:lpstr>Lezione 23: verbi servili 補助動詞</vt:lpstr>
      <vt:lpstr>Terza coniugazione</vt:lpstr>
      <vt:lpstr>Lezione 24: A型動詞</vt:lpstr>
      <vt:lpstr>Lezione 24: B型動詞</vt:lpstr>
      <vt:lpstr>Lezione 24: -ireの不規則動詞</vt:lpstr>
      <vt:lpstr>Lezione 24: -ireの不規則動詞</vt:lpstr>
      <vt:lpstr>Lezione 24: -ireの不規則動詞</vt:lpstr>
      <vt:lpstr>Lezione 24: -ireの不規則動詞</vt:lpstr>
      <vt:lpstr>Lezione 24: -ireの不規則動詞</vt:lpstr>
      <vt:lpstr>Lezione 24: -ireの不規則動詞（その他）</vt:lpstr>
      <vt:lpstr>復習: modo imperativo 命令形 prima coniugazione assaggiare 味わう </vt:lpstr>
      <vt:lpstr>復習: modo imperativo 命令形 seconda coniugazione mettere 置く </vt:lpstr>
      <vt:lpstr>復習: modo imperativo 命令形 terza coniugazione aprire 開ける </vt:lpstr>
      <vt:lpstr>Compiti 宿題</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Scotto di Clemente Marco</dc:creator>
  <cp:lastModifiedBy>Scotto di Clemente Marco</cp:lastModifiedBy>
  <cp:revision>139</cp:revision>
  <dcterms:created xsi:type="dcterms:W3CDTF">2025-07-16T14:35:29Z</dcterms:created>
  <dcterms:modified xsi:type="dcterms:W3CDTF">2026-02-01T11:03:59Z</dcterms:modified>
</cp:coreProperties>
</file>