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52"/>
  </p:notesMasterIdLst>
  <p:sldIdLst>
    <p:sldId id="256" r:id="rId2"/>
    <p:sldId id="461" r:id="rId3"/>
    <p:sldId id="463" r:id="rId4"/>
    <p:sldId id="473" r:id="rId5"/>
    <p:sldId id="523" r:id="rId6"/>
    <p:sldId id="524" r:id="rId7"/>
    <p:sldId id="525" r:id="rId8"/>
    <p:sldId id="526" r:id="rId9"/>
    <p:sldId id="527" r:id="rId10"/>
    <p:sldId id="528" r:id="rId11"/>
    <p:sldId id="529" r:id="rId12"/>
    <p:sldId id="474" r:id="rId13"/>
    <p:sldId id="475" r:id="rId14"/>
    <p:sldId id="476" r:id="rId15"/>
    <p:sldId id="477" r:id="rId16"/>
    <p:sldId id="479" r:id="rId17"/>
    <p:sldId id="481" r:id="rId18"/>
    <p:sldId id="483" r:id="rId19"/>
    <p:sldId id="484" r:id="rId20"/>
    <p:sldId id="482" r:id="rId21"/>
    <p:sldId id="490" r:id="rId22"/>
    <p:sldId id="530" r:id="rId23"/>
    <p:sldId id="531" r:id="rId24"/>
    <p:sldId id="532" r:id="rId25"/>
    <p:sldId id="502" r:id="rId26"/>
    <p:sldId id="493" r:id="rId27"/>
    <p:sldId id="497" r:id="rId28"/>
    <p:sldId id="501" r:id="rId29"/>
    <p:sldId id="503" r:id="rId30"/>
    <p:sldId id="504" r:id="rId31"/>
    <p:sldId id="498" r:id="rId32"/>
    <p:sldId id="505" r:id="rId33"/>
    <p:sldId id="510" r:id="rId34"/>
    <p:sldId id="507" r:id="rId35"/>
    <p:sldId id="508" r:id="rId36"/>
    <p:sldId id="506" r:id="rId37"/>
    <p:sldId id="509" r:id="rId38"/>
    <p:sldId id="514" r:id="rId39"/>
    <p:sldId id="515" r:id="rId40"/>
    <p:sldId id="516" r:id="rId41"/>
    <p:sldId id="517" r:id="rId42"/>
    <p:sldId id="519" r:id="rId43"/>
    <p:sldId id="521" r:id="rId44"/>
    <p:sldId id="520" r:id="rId45"/>
    <p:sldId id="534" r:id="rId46"/>
    <p:sldId id="535" r:id="rId47"/>
    <p:sldId id="538" r:id="rId48"/>
    <p:sldId id="536" r:id="rId49"/>
    <p:sldId id="537" r:id="rId50"/>
    <p:sldId id="539" r:id="rId51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5608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138"/>
    <p:restoredTop sz="94694"/>
  </p:normalViewPr>
  <p:slideViewPr>
    <p:cSldViewPr snapToGrid="0">
      <p:cViewPr varScale="1">
        <p:scale>
          <a:sx n="121" d="100"/>
          <a:sy n="121" d="100"/>
        </p:scale>
        <p:origin x="832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tableStyles" Target="tableStyle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FE0B23-F6D1-4D24-A56D-F93A3DCCA1C6}" type="datetimeFigureOut">
              <a:rPr lang="it-IT" smtClean="0"/>
              <a:t>22/01/26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A16155E-DC94-4289-9397-226BB74BC393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25265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8F77899-6BF7-17BA-A6C3-87E8EF1F3C0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E7BFB389-3273-D457-4719-AF234F77714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F363378-5894-9680-6F93-0FA2B7CF33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1F9E47-1864-F14C-90A4-03426BCD6D7A}" type="datetimeFigureOut">
              <a:rPr kumimoji="1" lang="ja-JP" altLang="en-US" smtClean="0"/>
              <a:t>2026/1/22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13453C2-E139-74F0-307D-FC836B5727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ACD08A7-5B1B-170C-5DE9-9AE8F81120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A044C8-2573-E24B-A414-62D3470F270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867902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6D01BBA-A576-2DF1-3A9D-8604BD3923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4F5D990A-8E2D-4F94-42E1-4C9B571E010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8724D68-7DD5-99EC-E44B-AFDB0732CD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1F9E47-1864-F14C-90A4-03426BCD6D7A}" type="datetimeFigureOut">
              <a:rPr kumimoji="1" lang="ja-JP" altLang="en-US" smtClean="0"/>
              <a:t>2026/1/22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0CAD6AD8-C166-E184-3874-D994BB4F4C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4FB8159-277B-B8DB-98BF-E8B47BBEB4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A044C8-2573-E24B-A414-62D3470F270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840205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86A3A79B-DBD0-E8EE-E158-00BB2FC0F63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BC9F6256-D34E-582E-1327-CD7D9AB9DFA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D488471-8FC3-93CC-79B5-CF88482E40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1F9E47-1864-F14C-90A4-03426BCD6D7A}" type="datetimeFigureOut">
              <a:rPr kumimoji="1" lang="ja-JP" altLang="en-US" smtClean="0"/>
              <a:t>2026/1/22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0392E34-2060-7642-43C5-AD466A0C08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73B4264-C615-064A-C172-BC47B1D95C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A044C8-2573-E24B-A414-62D3470F270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099655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6B474F4-B69C-2C3B-E720-1CD3AB43B7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76011DF6-5C82-2222-D68E-EB4B98D1BF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108C7E09-983B-7C54-BD72-B971FB5A4F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1F9E47-1864-F14C-90A4-03426BCD6D7A}" type="datetimeFigureOut">
              <a:rPr kumimoji="1" lang="ja-JP" altLang="en-US" smtClean="0"/>
              <a:t>2026/1/22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99556763-4650-61E2-A56B-7079943C66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5570F98-001F-DB6E-DFF1-C110EC615F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A044C8-2573-E24B-A414-62D3470F270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416902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E96EEF8-FEB2-CE35-37E7-AD4D0E5AB2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34E5EE2-30BE-41E1-7F70-28416603E7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B98DDC4-7C8A-20F3-3A21-9FD384A07E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1F9E47-1864-F14C-90A4-03426BCD6D7A}" type="datetimeFigureOut">
              <a:rPr kumimoji="1" lang="ja-JP" altLang="en-US" smtClean="0"/>
              <a:t>2026/1/22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70355E9-81D4-F479-11B0-B094088759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102AE2D-0A65-9A5D-B73C-F56338CDDE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A044C8-2573-E24B-A414-62D3470F270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869604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2E67E04-3555-0B74-1923-EDB6F16858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81881C2F-EE61-4014-00F1-B7BEAEE70AB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D999F4C7-AB34-23BD-7BF5-644914129E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77FA6CC1-A6BE-CD84-66E4-06079D08E6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1F9E47-1864-F14C-90A4-03426BCD6D7A}" type="datetimeFigureOut">
              <a:rPr kumimoji="1" lang="ja-JP" altLang="en-US" smtClean="0"/>
              <a:t>2026/1/22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703392F2-7B31-FE4F-3531-87C9A7598D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1130982B-DF64-69BC-40C9-2CD3430F79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A044C8-2573-E24B-A414-62D3470F270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584791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DC5CB20-94D3-0BCB-7CA6-FA8777C532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F7946DED-6C05-A919-79B2-6E10AC706EB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6FD2C46A-8A4D-4077-EC26-BD14683C26D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AA36A3B3-6E3B-EDB1-0CD6-3D6C557C68E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82D461C2-83C7-7768-EA6A-7E7A7579073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B1FCBDC2-4EAD-7EBC-3926-D99031F253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1F9E47-1864-F14C-90A4-03426BCD6D7A}" type="datetimeFigureOut">
              <a:rPr kumimoji="1" lang="ja-JP" altLang="en-US" smtClean="0"/>
              <a:t>2026/1/22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47C3ED08-E615-BC85-57BE-BC71BFC071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83648C77-16BC-4987-0339-39FD407510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A044C8-2573-E24B-A414-62D3470F270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693717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ADDDA1A-44E1-F144-55F1-D1714132AA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B67C4607-D8BD-435A-BA85-5B7ECB4457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1F9E47-1864-F14C-90A4-03426BCD6D7A}" type="datetimeFigureOut">
              <a:rPr kumimoji="1" lang="ja-JP" altLang="en-US" smtClean="0"/>
              <a:t>2026/1/22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BB98D16F-889A-37A3-C78E-C46A2CB2A7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19D3933D-DDAF-4F74-3257-AB1682A427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A044C8-2573-E24B-A414-62D3470F270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43647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4CC03D6F-2B24-956C-7E8D-C44D15BD99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1F9E47-1864-F14C-90A4-03426BCD6D7A}" type="datetimeFigureOut">
              <a:rPr kumimoji="1" lang="ja-JP" altLang="en-US" smtClean="0"/>
              <a:t>2026/1/22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AD89F897-358A-85FB-0A16-7F969B64CA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A10B419D-AF74-3BA7-D6B6-BC288294E7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A044C8-2573-E24B-A414-62D3470F270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076376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B565E49-C5D0-9C4E-525D-7D958F9E38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58436E6-0378-3BFD-E406-02C7580CDD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39C03019-C884-4182-5996-B1B2F2F8B3D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B076600B-241D-60D6-1722-7047CDD1C5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1F9E47-1864-F14C-90A4-03426BCD6D7A}" type="datetimeFigureOut">
              <a:rPr kumimoji="1" lang="ja-JP" altLang="en-US" smtClean="0"/>
              <a:t>2026/1/22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68EF5101-624E-50BF-651E-DE6EB3EAC4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CF84B1B0-B711-FA5E-7779-75D150D236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A044C8-2573-E24B-A414-62D3470F270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221687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F94BA69-76F1-2F38-4D41-6965AE79EF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7C76312F-D26B-51D3-E559-5ED18264D14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0A37EF69-A156-F9CA-9E63-C8D07D2D86B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1DBAAF3B-5869-7319-CEB7-B12554C14E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1F9E47-1864-F14C-90A4-03426BCD6D7A}" type="datetimeFigureOut">
              <a:rPr kumimoji="1" lang="ja-JP" altLang="en-US" smtClean="0"/>
              <a:t>2026/1/22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06D12A9A-E510-B1E6-4F71-342B8BC29F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957B8DC2-F7F2-9BD9-E3D9-5641684625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A044C8-2573-E24B-A414-62D3470F270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91556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1666E6AE-9FEF-D13E-54EF-22AEBFC25B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8C519B8-4726-49F6-0962-CE7C3A7ED86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A35DD93-EC24-427A-4CDB-7803C608FB5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81F9E47-1864-F14C-90A4-03426BCD6D7A}" type="datetimeFigureOut">
              <a:rPr kumimoji="1" lang="ja-JP" altLang="en-US" smtClean="0"/>
              <a:t>2026/1/22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3F04632-7EC9-4713-3CB1-D7F2110BAC3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4394B95-0004-1C23-E53E-475BEBCE2F1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9A044C8-2573-E24B-A414-62D3470F270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323434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pixnio.com/sv/varldens-flaggor/flagga-italien" TargetMode="Externa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5" Type="http://schemas.openxmlformats.org/officeDocument/2006/relationships/hyperlink" Target="https://pixabay.com/ja/photos/%E3%83%AD%E3%83%BC%E3%83%9E-%E6%9C%A8-%E3%82%A4%E3%82%BF%E3%83%AA%E3%82%A2-2472641/" TargetMode="External"/><Relationship Id="rId4" Type="http://schemas.openxmlformats.org/officeDocument/2006/relationships/image" Target="../media/image2.jp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図 6" descr="図形&#10;&#10;自動的に生成された説明">
            <a:extLst>
              <a:ext uri="{FF2B5EF4-FFF2-40B4-BE49-F238E27FC236}">
                <a16:creationId xmlns:a16="http://schemas.microsoft.com/office/drawing/2014/main" id="{07D42B70-1430-E798-6BBB-F32DE51773D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837473B0-CC2E-450A-ABE3-18F120FF3D39}">
                <a1611:picAttrSrcUrl xmlns:a1611="http://schemas.microsoft.com/office/drawing/2016/11/main" r:id="rId3"/>
              </a:ext>
            </a:extLst>
          </a:blip>
          <a:srcRect t="8740" r="2" b="22244"/>
          <a:stretch>
            <a:fillRect/>
          </a:stretch>
        </p:blipFill>
        <p:spPr>
          <a:xfrm>
            <a:off x="4883025" y="10"/>
            <a:ext cx="7308975" cy="3364982"/>
          </a:xfrm>
          <a:custGeom>
            <a:avLst/>
            <a:gdLst/>
            <a:ahLst/>
            <a:cxnLst/>
            <a:rect l="l" t="t" r="r" b="b"/>
            <a:pathLst>
              <a:path w="7308975" h="3364992">
                <a:moveTo>
                  <a:pt x="0" y="0"/>
                </a:moveTo>
                <a:lnTo>
                  <a:pt x="7308975" y="0"/>
                </a:lnTo>
                <a:lnTo>
                  <a:pt x="7308975" y="3364992"/>
                </a:lnTo>
                <a:lnTo>
                  <a:pt x="1210305" y="3364992"/>
                </a:lnTo>
                <a:lnTo>
                  <a:pt x="1192705" y="2943200"/>
                </a:lnTo>
                <a:cubicBezTo>
                  <a:pt x="1098874" y="1825108"/>
                  <a:pt x="684692" y="821621"/>
                  <a:pt x="62981" y="69271"/>
                </a:cubicBezTo>
                <a:close/>
              </a:path>
            </a:pathLst>
          </a:custGeom>
        </p:spPr>
      </p:pic>
      <p:pic>
        <p:nvPicPr>
          <p:cNvPr id="5" name="図 4" descr="時計台のある建物&#10;&#10;自動的に生成された説明">
            <a:extLst>
              <a:ext uri="{FF2B5EF4-FFF2-40B4-BE49-F238E27FC236}">
                <a16:creationId xmlns:a16="http://schemas.microsoft.com/office/drawing/2014/main" id="{9EF412E3-05E5-B090-D18B-B2599B562E0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837473B0-CC2E-450A-ABE3-18F120FF3D39}">
                <a1611:picAttrSrcUrl xmlns:a1611="http://schemas.microsoft.com/office/drawing/2016/11/main" r:id="rId5"/>
              </a:ext>
            </a:extLst>
          </a:blip>
          <a:srcRect t="20060" r="-2" b="10966"/>
          <a:stretch>
            <a:fillRect/>
          </a:stretch>
        </p:blipFill>
        <p:spPr>
          <a:xfrm>
            <a:off x="4883025" y="3493008"/>
            <a:ext cx="7308975" cy="3364992"/>
          </a:xfrm>
          <a:custGeom>
            <a:avLst/>
            <a:gdLst/>
            <a:ahLst/>
            <a:cxnLst/>
            <a:rect l="l" t="t" r="r" b="b"/>
            <a:pathLst>
              <a:path w="7308975" h="3364992">
                <a:moveTo>
                  <a:pt x="1210305" y="0"/>
                </a:moveTo>
                <a:lnTo>
                  <a:pt x="7308975" y="0"/>
                </a:lnTo>
                <a:lnTo>
                  <a:pt x="7308975" y="3364992"/>
                </a:lnTo>
                <a:lnTo>
                  <a:pt x="0" y="3364992"/>
                </a:lnTo>
                <a:lnTo>
                  <a:pt x="62981" y="3295722"/>
                </a:lnTo>
                <a:cubicBezTo>
                  <a:pt x="684692" y="2543371"/>
                  <a:pt x="1098874" y="1539884"/>
                  <a:pt x="1192705" y="421793"/>
                </a:cubicBezTo>
                <a:close/>
              </a:path>
            </a:pathLst>
          </a:custGeom>
        </p:spPr>
      </p:pic>
      <p:sp>
        <p:nvSpPr>
          <p:cNvPr id="2" name="タイトル 1">
            <a:extLst>
              <a:ext uri="{FF2B5EF4-FFF2-40B4-BE49-F238E27FC236}">
                <a16:creationId xmlns:a16="http://schemas.microsoft.com/office/drawing/2014/main" id="{4DBCAAD6-CBD5-0A12-3464-7AFA8465CF1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38912" y="1524659"/>
            <a:ext cx="5344050" cy="2774088"/>
          </a:xfrm>
        </p:spPr>
        <p:txBody>
          <a:bodyPr>
            <a:normAutofit/>
          </a:bodyPr>
          <a:lstStyle/>
          <a:p>
            <a:pPr algn="l"/>
            <a:r>
              <a:rPr lang="ja-JP" altLang="en-US" sz="5400" b="1"/>
              <a:t>イタリア語教室</a:t>
            </a:r>
            <a:br>
              <a:rPr lang="en-US" altLang="ja-JP" sz="5400" b="1" dirty="0"/>
            </a:br>
            <a:r>
              <a:rPr lang="en-US" altLang="ja-JP" sz="5400" b="1" dirty="0"/>
              <a:t>Italiano</a:t>
            </a:r>
            <a:endParaRPr kumimoji="1" lang="ja-JP" altLang="en-US" sz="5400" b="1"/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119705F3-6144-D02D-7ABB-05B271E1D7F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38911" y="4687367"/>
            <a:ext cx="5232839" cy="1335024"/>
          </a:xfrm>
        </p:spPr>
        <p:txBody>
          <a:bodyPr>
            <a:normAutofit/>
          </a:bodyPr>
          <a:lstStyle/>
          <a:p>
            <a:pPr algn="l"/>
            <a:r>
              <a:rPr kumimoji="1" lang="ja-JP" altLang="en-US" sz="2600"/>
              <a:t>スコットディクレメンテ・マルコ</a:t>
            </a:r>
            <a:endParaRPr kumimoji="1" lang="en-US" altLang="ja-JP" sz="2600" dirty="0"/>
          </a:p>
          <a:p>
            <a:pPr algn="l"/>
            <a:r>
              <a:rPr lang="en-US" altLang="ja-JP" sz="2600" dirty="0"/>
              <a:t>Scotto di Clemente Marco</a:t>
            </a:r>
            <a:endParaRPr kumimoji="1" lang="ja-JP" altLang="en-US" sz="2600"/>
          </a:p>
        </p:txBody>
      </p:sp>
    </p:spTree>
    <p:extLst>
      <p:ext uri="{BB962C8B-B14F-4D97-AF65-F5344CB8AC3E}">
        <p14:creationId xmlns:p14="http://schemas.microsoft.com/office/powerpoint/2010/main" val="83577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7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1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7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D3AE9F5-5F7E-3C08-D761-D9B39692A0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b="1" dirty="0" err="1"/>
              <a:t>Lezione</a:t>
            </a:r>
            <a:r>
              <a:rPr kumimoji="1" lang="en-US" altLang="ja-JP" b="1" dirty="0"/>
              <a:t> 22:</a:t>
            </a:r>
            <a:r>
              <a:rPr kumimoji="1" lang="ja-JP" altLang="en-US" b="1" dirty="0"/>
              <a:t> 練習問題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0954E98-165F-3803-68DF-6406D556DE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kumimoji="1" lang="en-US" altLang="ja-JP" dirty="0"/>
              <a:t>3⃣</a:t>
            </a:r>
          </a:p>
          <a:p>
            <a:pPr marL="0" indent="0">
              <a:buNone/>
            </a:pPr>
            <a:r>
              <a:rPr kumimoji="1" lang="en-US" altLang="ja-JP" dirty="0"/>
              <a:t>1) Andiamo </a:t>
            </a:r>
            <a:r>
              <a:rPr kumimoji="1" lang="en-US" altLang="ja-JP" b="1" dirty="0"/>
              <a:t>a</a:t>
            </a:r>
            <a:r>
              <a:rPr kumimoji="1" lang="en-US" altLang="ja-JP" dirty="0"/>
              <a:t> </a:t>
            </a:r>
            <a:r>
              <a:rPr kumimoji="1" lang="en-US" altLang="ja-JP" dirty="0" err="1"/>
              <a:t>piedi</a:t>
            </a:r>
            <a:r>
              <a:rPr kumimoji="1" lang="en-US" altLang="ja-JP" dirty="0"/>
              <a:t>.</a:t>
            </a:r>
          </a:p>
          <a:p>
            <a:pPr marL="0" indent="0">
              <a:buNone/>
            </a:pPr>
            <a:r>
              <a:rPr lang="en-US" altLang="ja-JP" dirty="0"/>
              <a:t>2) </a:t>
            </a:r>
            <a:r>
              <a:rPr lang="en-US" altLang="ja-JP" dirty="0" err="1"/>
              <a:t>Questi</a:t>
            </a:r>
            <a:r>
              <a:rPr lang="en-US" altLang="ja-JP" dirty="0"/>
              <a:t> </a:t>
            </a:r>
            <a:r>
              <a:rPr lang="en-US" altLang="ja-JP" dirty="0" err="1"/>
              <a:t>fiori</a:t>
            </a:r>
            <a:r>
              <a:rPr lang="en-US" altLang="ja-JP" dirty="0"/>
              <a:t> </a:t>
            </a:r>
            <a:r>
              <a:rPr lang="en-US" altLang="ja-JP" dirty="0" err="1"/>
              <a:t>sono</a:t>
            </a:r>
            <a:r>
              <a:rPr lang="en-US" altLang="ja-JP" dirty="0"/>
              <a:t> </a:t>
            </a:r>
            <a:r>
              <a:rPr lang="en-US" altLang="ja-JP" b="1" dirty="0"/>
              <a:t>per</a:t>
            </a:r>
            <a:r>
              <a:rPr lang="en-US" altLang="ja-JP" dirty="0"/>
              <a:t> Luisa.</a:t>
            </a:r>
          </a:p>
          <a:p>
            <a:pPr marL="0" indent="0">
              <a:buNone/>
            </a:pPr>
            <a:r>
              <a:rPr lang="en-US" altLang="ja-JP" dirty="0"/>
              <a:t>3) Gina </a:t>
            </a:r>
            <a:r>
              <a:rPr lang="en-US" altLang="ja-JP" dirty="0" err="1"/>
              <a:t>abita</a:t>
            </a:r>
            <a:r>
              <a:rPr lang="en-US" altLang="ja-JP" dirty="0"/>
              <a:t> </a:t>
            </a:r>
            <a:r>
              <a:rPr lang="en-US" altLang="ja-JP" b="1" dirty="0"/>
              <a:t>con</a:t>
            </a:r>
            <a:r>
              <a:rPr lang="en-US" altLang="ja-JP" dirty="0"/>
              <a:t> </a:t>
            </a:r>
            <a:r>
              <a:rPr lang="en-US" altLang="ja-JP" dirty="0" err="1"/>
              <a:t>sua</a:t>
            </a:r>
            <a:r>
              <a:rPr lang="en-US" altLang="ja-JP" dirty="0"/>
              <a:t> </a:t>
            </a:r>
            <a:r>
              <a:rPr lang="en-US" altLang="ja-JP" dirty="0" err="1"/>
              <a:t>sorella</a:t>
            </a:r>
            <a:r>
              <a:rPr lang="en-US" altLang="ja-JP" dirty="0"/>
              <a:t>.</a:t>
            </a:r>
          </a:p>
          <a:p>
            <a:pPr marL="0" indent="0">
              <a:buNone/>
            </a:pPr>
            <a:r>
              <a:rPr kumimoji="1" lang="en-US" altLang="ja-JP" dirty="0"/>
              <a:t>4) Vado a Napoli </a:t>
            </a:r>
            <a:r>
              <a:rPr kumimoji="1" lang="en-US" altLang="ja-JP" b="1" dirty="0"/>
              <a:t>in</a:t>
            </a:r>
            <a:r>
              <a:rPr kumimoji="1" lang="en-US" altLang="ja-JP" dirty="0"/>
              <a:t> </a:t>
            </a:r>
            <a:r>
              <a:rPr kumimoji="1" lang="en-US" altLang="ja-JP" dirty="0" err="1"/>
              <a:t>treno</a:t>
            </a:r>
            <a:r>
              <a:rPr kumimoji="1" lang="en-US" altLang="ja-JP" dirty="0"/>
              <a:t>.</a:t>
            </a:r>
          </a:p>
          <a:p>
            <a:pPr marL="0" indent="0">
              <a:buNone/>
            </a:pPr>
            <a:r>
              <a:rPr lang="en-US" altLang="ja-JP" dirty="0"/>
              <a:t>5) </a:t>
            </a:r>
            <a:r>
              <a:rPr lang="en-US" altLang="ja-JP" dirty="0" err="1"/>
              <a:t>Tornano</a:t>
            </a:r>
            <a:r>
              <a:rPr lang="en-US" altLang="ja-JP" dirty="0"/>
              <a:t> </a:t>
            </a:r>
            <a:r>
              <a:rPr lang="en-US" altLang="ja-JP" b="1" dirty="0"/>
              <a:t>da</a:t>
            </a:r>
            <a:r>
              <a:rPr lang="en-US" altLang="ja-JP" dirty="0"/>
              <a:t> Osaka </a:t>
            </a:r>
            <a:r>
              <a:rPr lang="en-US" altLang="ja-JP" dirty="0" err="1"/>
              <a:t>oggi</a:t>
            </a:r>
            <a:r>
              <a:rPr lang="en-US" altLang="ja-JP" dirty="0"/>
              <a:t>.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03722512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DEA98E3-F5FA-2B7F-B996-C6B0ECB4547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D461262-73FF-A4D5-0440-9BA60AC760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b="1" dirty="0" err="1"/>
              <a:t>Lezione</a:t>
            </a:r>
            <a:r>
              <a:rPr kumimoji="1" lang="en-US" altLang="ja-JP" b="1" dirty="0"/>
              <a:t> 22:</a:t>
            </a:r>
            <a:r>
              <a:rPr kumimoji="1" lang="ja-JP" altLang="en-US" b="1" dirty="0"/>
              <a:t> 練習問題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678D098-8C7F-40E6-EF08-70C2D0AAD8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kumimoji="1" lang="en-US" altLang="ja-JP" dirty="0"/>
              <a:t>4⃣</a:t>
            </a:r>
          </a:p>
          <a:p>
            <a:pPr marL="0" indent="0">
              <a:buNone/>
            </a:pPr>
            <a:r>
              <a:rPr kumimoji="1" lang="en-US" altLang="ja-JP" dirty="0"/>
              <a:t>1) Voi </a:t>
            </a:r>
            <a:r>
              <a:rPr kumimoji="1" lang="en-US" altLang="ja-JP" dirty="0" err="1"/>
              <a:t>parlate</a:t>
            </a:r>
            <a:r>
              <a:rPr kumimoji="1" lang="en-US" altLang="ja-JP" dirty="0"/>
              <a:t> </a:t>
            </a:r>
            <a:r>
              <a:rPr kumimoji="1" lang="en-US" altLang="ja-JP" dirty="0" err="1"/>
              <a:t>giapponese</a:t>
            </a:r>
            <a:r>
              <a:rPr kumimoji="1" lang="en-US" altLang="ja-JP" dirty="0"/>
              <a:t>? Si` , lo </a:t>
            </a:r>
            <a:r>
              <a:rPr kumimoji="1" lang="en-US" altLang="ja-JP" dirty="0" err="1"/>
              <a:t>parliamo</a:t>
            </a:r>
            <a:r>
              <a:rPr kumimoji="1" lang="en-US" altLang="ja-JP" dirty="0"/>
              <a:t>.</a:t>
            </a:r>
          </a:p>
          <a:p>
            <a:pPr marL="0" indent="0">
              <a:buNone/>
            </a:pPr>
            <a:r>
              <a:rPr lang="en-US" altLang="ja-JP" dirty="0"/>
              <a:t>2) Noi </a:t>
            </a:r>
            <a:r>
              <a:rPr lang="en-US" altLang="ja-JP" dirty="0" err="1"/>
              <a:t>studiamo</a:t>
            </a:r>
            <a:r>
              <a:rPr lang="en-US" altLang="ja-JP" dirty="0"/>
              <a:t>/</a:t>
            </a:r>
            <a:r>
              <a:rPr lang="en-US" altLang="ja-JP" dirty="0" err="1"/>
              <a:t>impariamo</a:t>
            </a:r>
            <a:r>
              <a:rPr lang="en-US" altLang="ja-JP" dirty="0"/>
              <a:t> </a:t>
            </a:r>
            <a:r>
              <a:rPr lang="en-US" altLang="ja-JP" dirty="0" err="1"/>
              <a:t>l`Italiano</a:t>
            </a:r>
            <a:r>
              <a:rPr lang="en-US" altLang="ja-JP" dirty="0"/>
              <a:t>.</a:t>
            </a:r>
          </a:p>
          <a:p>
            <a:pPr marL="0" indent="0">
              <a:buNone/>
            </a:pPr>
            <a:r>
              <a:rPr lang="en-US" altLang="ja-JP" dirty="0"/>
              <a:t>3) Paolo </a:t>
            </a:r>
            <a:r>
              <a:rPr lang="en-US" altLang="ja-JP" dirty="0" err="1"/>
              <a:t>torna</a:t>
            </a:r>
            <a:r>
              <a:rPr lang="en-US" altLang="ja-JP" dirty="0"/>
              <a:t> a casa da </a:t>
            </a:r>
            <a:r>
              <a:rPr lang="en-US" altLang="ja-JP" dirty="0" err="1"/>
              <a:t>scuola</a:t>
            </a:r>
            <a:r>
              <a:rPr lang="en-US" altLang="ja-JP" dirty="0"/>
              <a:t>.</a:t>
            </a:r>
          </a:p>
          <a:p>
            <a:pPr marL="0" indent="0">
              <a:buNone/>
            </a:pPr>
            <a:r>
              <a:rPr kumimoji="1" lang="en-US" altLang="ja-JP" dirty="0"/>
              <a:t>4) Paola </a:t>
            </a:r>
            <a:r>
              <a:rPr kumimoji="1" lang="en-US" altLang="ja-JP" dirty="0" err="1"/>
              <a:t>oggi</a:t>
            </a:r>
            <a:r>
              <a:rPr kumimoji="1" lang="en-US" altLang="ja-JP" dirty="0"/>
              <a:t> </a:t>
            </a:r>
            <a:r>
              <a:rPr kumimoji="1" lang="en-US" altLang="ja-JP" dirty="0" err="1"/>
              <a:t>va</a:t>
            </a:r>
            <a:r>
              <a:rPr kumimoji="1" lang="en-US" altLang="ja-JP" dirty="0"/>
              <a:t> a Milano./Oggi Paola </a:t>
            </a:r>
            <a:r>
              <a:rPr kumimoji="1" lang="en-US" altLang="ja-JP" dirty="0" err="1"/>
              <a:t>va</a:t>
            </a:r>
            <a:r>
              <a:rPr kumimoji="1" lang="en-US" altLang="ja-JP" dirty="0"/>
              <a:t> a Milano./ Paola </a:t>
            </a:r>
            <a:r>
              <a:rPr kumimoji="1" lang="en-US" altLang="ja-JP" dirty="0" err="1"/>
              <a:t>va</a:t>
            </a:r>
            <a:r>
              <a:rPr kumimoji="1" lang="en-US" altLang="ja-JP" dirty="0"/>
              <a:t> a Milano </a:t>
            </a:r>
            <a:r>
              <a:rPr kumimoji="1" lang="en-US" altLang="ja-JP" dirty="0" err="1"/>
              <a:t>oggi</a:t>
            </a:r>
            <a:r>
              <a:rPr kumimoji="1" lang="en-US" altLang="ja-JP" dirty="0"/>
              <a:t>.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69168310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7D54371-8C4D-5FB6-88CC-0F979CDE00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b="1" dirty="0" err="1"/>
              <a:t>Lezione</a:t>
            </a:r>
            <a:r>
              <a:rPr kumimoji="1" lang="en-US" altLang="ja-JP" b="1" dirty="0"/>
              <a:t> </a:t>
            </a:r>
            <a:r>
              <a:rPr lang="en-US" altLang="ja-JP" b="1" dirty="0"/>
              <a:t>20</a:t>
            </a:r>
            <a:r>
              <a:rPr kumimoji="1" lang="en-US" altLang="ja-JP" b="1" dirty="0"/>
              <a:t>: </a:t>
            </a:r>
            <a:r>
              <a:rPr kumimoji="1" lang="en-US" altLang="ja-JP" b="1" dirty="0" err="1"/>
              <a:t>Verbi</a:t>
            </a:r>
            <a:r>
              <a:rPr kumimoji="1" lang="en-US" altLang="ja-JP" b="1" dirty="0"/>
              <a:t> di prima </a:t>
            </a:r>
            <a:r>
              <a:rPr kumimoji="1" lang="en-US" altLang="ja-JP" b="1" dirty="0" err="1"/>
              <a:t>coniugazione</a:t>
            </a:r>
            <a:endParaRPr kumimoji="1" lang="ja-JP" altLang="en-US" b="1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5137AF82-BFEE-51E9-98D0-09EE3359AC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5032375"/>
          </a:xfrm>
        </p:spPr>
        <p:txBody>
          <a:bodyPr>
            <a:normAutofit/>
          </a:bodyPr>
          <a:lstStyle/>
          <a:p>
            <a:r>
              <a:rPr kumimoji="1" lang="ja-JP" altLang="en-US"/>
              <a:t>三つの活用</a:t>
            </a:r>
            <a:endParaRPr kumimoji="1" lang="en-US" altLang="ja-JP" dirty="0"/>
          </a:p>
          <a:p>
            <a:pPr lvl="1"/>
            <a:r>
              <a:rPr kumimoji="1" lang="en-US" altLang="ja-JP" dirty="0"/>
              <a:t>-are</a:t>
            </a:r>
          </a:p>
          <a:p>
            <a:pPr lvl="1"/>
            <a:r>
              <a:rPr lang="en-US" altLang="ja-JP" dirty="0"/>
              <a:t>-ere</a:t>
            </a:r>
          </a:p>
          <a:p>
            <a:pPr lvl="1"/>
            <a:r>
              <a:rPr kumimoji="1" lang="en-US" altLang="ja-JP" dirty="0"/>
              <a:t>-ire</a:t>
            </a:r>
            <a:endParaRPr lang="en-US" altLang="ja-JP" dirty="0"/>
          </a:p>
          <a:p>
            <a:r>
              <a:rPr lang="en-US" altLang="ja-JP" dirty="0"/>
              <a:t>7</a:t>
            </a:r>
            <a:r>
              <a:rPr lang="ja-JP" altLang="en-US"/>
              <a:t>つの法</a:t>
            </a:r>
            <a:endParaRPr lang="en-US" altLang="ja-JP" dirty="0"/>
          </a:p>
          <a:p>
            <a:pPr lvl="1"/>
            <a:r>
              <a:rPr lang="en-US" altLang="ja-JP" dirty="0"/>
              <a:t>Modo </a:t>
            </a:r>
            <a:r>
              <a:rPr lang="en-US" altLang="ja-JP" dirty="0" err="1"/>
              <a:t>indicativo</a:t>
            </a:r>
            <a:r>
              <a:rPr lang="en-US" altLang="ja-JP" dirty="0"/>
              <a:t>, modo </a:t>
            </a:r>
            <a:r>
              <a:rPr lang="en-US" altLang="ja-JP" dirty="0" err="1"/>
              <a:t>congiuntivo</a:t>
            </a:r>
            <a:r>
              <a:rPr lang="en-US" altLang="ja-JP" dirty="0"/>
              <a:t>, modo </a:t>
            </a:r>
            <a:r>
              <a:rPr lang="en-US" altLang="ja-JP" dirty="0" err="1"/>
              <a:t>condizionale</a:t>
            </a:r>
            <a:r>
              <a:rPr lang="en-US" altLang="ja-JP" dirty="0"/>
              <a:t>, modo </a:t>
            </a:r>
            <a:r>
              <a:rPr lang="en-US" altLang="ja-JP" dirty="0" err="1"/>
              <a:t>imperativo</a:t>
            </a:r>
            <a:r>
              <a:rPr lang="en-US" altLang="ja-JP" dirty="0"/>
              <a:t>, modo </a:t>
            </a:r>
            <a:r>
              <a:rPr lang="en-US" altLang="ja-JP" dirty="0" err="1"/>
              <a:t>gerundio</a:t>
            </a:r>
            <a:r>
              <a:rPr lang="en-US" altLang="ja-JP" dirty="0"/>
              <a:t>, modo </a:t>
            </a:r>
            <a:r>
              <a:rPr lang="en-US" altLang="ja-JP" dirty="0" err="1"/>
              <a:t>participio</a:t>
            </a:r>
            <a:r>
              <a:rPr lang="en-US" altLang="ja-JP" dirty="0"/>
              <a:t>, modo </a:t>
            </a:r>
            <a:r>
              <a:rPr lang="en-US" altLang="ja-JP" dirty="0" err="1"/>
              <a:t>infinito</a:t>
            </a:r>
            <a:endParaRPr lang="en-US" altLang="ja-JP" dirty="0"/>
          </a:p>
          <a:p>
            <a:pPr lvl="1"/>
            <a:r>
              <a:rPr lang="ja-JP" altLang="en-US"/>
              <a:t>直説法、接続法、条件法、命令法、ジェルンディオ、分詞、不定詞</a:t>
            </a:r>
            <a:endParaRPr lang="en-US" altLang="ja-JP" dirty="0"/>
          </a:p>
          <a:p>
            <a:r>
              <a:rPr lang="ja-JP" altLang="en-US"/>
              <a:t>直説法の自制</a:t>
            </a:r>
            <a:endParaRPr lang="en-US" altLang="ja-JP" dirty="0"/>
          </a:p>
          <a:p>
            <a:pPr lvl="1"/>
            <a:r>
              <a:rPr lang="ja-JP" altLang="en-US"/>
              <a:t>単純自制・複合自制</a:t>
            </a:r>
            <a:endParaRPr lang="en-US" altLang="ja-JP" dirty="0"/>
          </a:p>
          <a:p>
            <a:pPr lvl="1"/>
            <a:r>
              <a:rPr lang="ja-JP" altLang="en-US"/>
              <a:t>合計</a:t>
            </a:r>
            <a:r>
              <a:rPr lang="en-US" altLang="ja-JP" dirty="0"/>
              <a:t>8</a:t>
            </a:r>
            <a:r>
              <a:rPr lang="ja-JP" altLang="en-US"/>
              <a:t>つ</a:t>
            </a:r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231885799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F657187-54C2-9728-541A-3E0DB2CF40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b="1" dirty="0" err="1"/>
              <a:t>Lezione</a:t>
            </a:r>
            <a:r>
              <a:rPr lang="en-US" altLang="ja-JP" b="1" dirty="0"/>
              <a:t> 20: </a:t>
            </a:r>
            <a:r>
              <a:rPr lang="ja-JP" altLang="en-US" b="1"/>
              <a:t>食べる動詞</a:t>
            </a:r>
            <a:endParaRPr kumimoji="1" lang="ja-JP" altLang="en-US" b="1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7AAC3A2A-FCDC-08D5-2896-87E5FAF5EA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31335"/>
            <a:ext cx="10515600" cy="4351338"/>
          </a:xfrm>
        </p:spPr>
        <p:txBody>
          <a:bodyPr/>
          <a:lstStyle/>
          <a:p>
            <a:r>
              <a:rPr kumimoji="1" lang="en-US" altLang="ja-JP" dirty="0"/>
              <a:t>1</a:t>
            </a:r>
            <a:r>
              <a:rPr kumimoji="1" lang="en-US" altLang="ja-JP" baseline="30000" dirty="0"/>
              <a:t>a</a:t>
            </a:r>
            <a:r>
              <a:rPr kumimoji="1" lang="en-US" altLang="ja-JP" dirty="0"/>
              <a:t> </a:t>
            </a:r>
            <a:r>
              <a:rPr kumimoji="1" lang="en-US" altLang="ja-JP" dirty="0" err="1"/>
              <a:t>coniugazione</a:t>
            </a:r>
            <a:r>
              <a:rPr kumimoji="1" lang="en-US" altLang="ja-JP" dirty="0"/>
              <a:t> </a:t>
            </a:r>
            <a:r>
              <a:rPr kumimoji="1" lang="ja-JP" altLang="en-US"/>
              <a:t>１番活用</a:t>
            </a:r>
            <a:r>
              <a:rPr kumimoji="1" lang="en-US" altLang="ja-JP" dirty="0"/>
              <a:t> -are</a:t>
            </a:r>
          </a:p>
          <a:p>
            <a:r>
              <a:rPr lang="en-US" altLang="ja-JP" dirty="0" err="1"/>
              <a:t>Regolare</a:t>
            </a:r>
            <a:r>
              <a:rPr lang="en-US" altLang="ja-JP" dirty="0"/>
              <a:t> </a:t>
            </a:r>
            <a:r>
              <a:rPr lang="ja-JP" altLang="en-US"/>
              <a:t>レギュラー</a:t>
            </a:r>
            <a:endParaRPr lang="en-US" altLang="ja-JP" dirty="0"/>
          </a:p>
          <a:p>
            <a:r>
              <a:rPr lang="ja-JP" altLang="en-US"/>
              <a:t>人称で違うから形成が豊富</a:t>
            </a:r>
            <a:endParaRPr lang="en-US" altLang="ja-JP" dirty="0"/>
          </a:p>
          <a:p>
            <a:endParaRPr kumimoji="1" lang="ja-JP" altLang="en-US"/>
          </a:p>
        </p:txBody>
      </p:sp>
      <p:pic>
        <p:nvPicPr>
          <p:cNvPr id="1026" name="Picture 2" descr="Full view">
            <a:extLst>
              <a:ext uri="{FF2B5EF4-FFF2-40B4-BE49-F238E27FC236}">
                <a16:creationId xmlns:a16="http://schemas.microsoft.com/office/drawing/2014/main" id="{75C8F926-E79D-82E0-C7F4-C9E2000E72A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7131" y="-18393"/>
            <a:ext cx="545486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9498689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D99EE83-3050-934E-6886-8906D9E85A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kumimoji="1" lang="en-US" altLang="ja-JP" b="1" dirty="0" err="1"/>
              <a:t>Lezione</a:t>
            </a:r>
            <a:r>
              <a:rPr kumimoji="1" lang="en-US" altLang="ja-JP" b="1" dirty="0"/>
              <a:t> </a:t>
            </a:r>
            <a:r>
              <a:rPr lang="en-US" altLang="ja-JP" b="1" dirty="0"/>
              <a:t>20</a:t>
            </a:r>
            <a:r>
              <a:rPr kumimoji="1" lang="en-US" altLang="ja-JP" b="1" dirty="0"/>
              <a:t>: Verbo </a:t>
            </a:r>
            <a:r>
              <a:rPr kumimoji="1" lang="en-US" altLang="ja-JP" b="1" dirty="0" err="1"/>
              <a:t>mangiare</a:t>
            </a:r>
            <a:r>
              <a:rPr kumimoji="1" lang="en-US" altLang="ja-JP" b="1" dirty="0"/>
              <a:t> modo </a:t>
            </a:r>
            <a:r>
              <a:rPr kumimoji="1" lang="en-US" altLang="ja-JP" b="1" dirty="0" err="1"/>
              <a:t>indicativo</a:t>
            </a:r>
            <a:r>
              <a:rPr kumimoji="1" lang="en-US" altLang="ja-JP" b="1" dirty="0"/>
              <a:t> tempo </a:t>
            </a:r>
            <a:r>
              <a:rPr kumimoji="1" lang="en-US" altLang="ja-JP" b="1" dirty="0" err="1"/>
              <a:t>presente</a:t>
            </a:r>
            <a:r>
              <a:rPr kumimoji="1" lang="en-US" altLang="ja-JP" b="1" dirty="0"/>
              <a:t> </a:t>
            </a:r>
            <a:r>
              <a:rPr kumimoji="1" lang="ja-JP" altLang="en-US" b="1"/>
              <a:t>食べる動詞直説法現在形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96DF4A18-7022-8020-4FCE-0CD978A584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kumimoji="1" lang="en-US" altLang="ja-JP" sz="4000" b="1" dirty="0"/>
              <a:t>Io </a:t>
            </a:r>
            <a:r>
              <a:rPr kumimoji="1" lang="en-US" altLang="ja-JP" sz="4000" b="1" dirty="0" err="1"/>
              <a:t>mangi</a:t>
            </a:r>
            <a:r>
              <a:rPr kumimoji="1" lang="en-US" altLang="ja-JP" sz="4000" b="1" dirty="0" err="1">
                <a:solidFill>
                  <a:srgbClr val="FF0000"/>
                </a:solidFill>
              </a:rPr>
              <a:t>o</a:t>
            </a:r>
            <a:endParaRPr kumimoji="1" lang="en-US" altLang="ja-JP" sz="40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altLang="ja-JP" sz="4000" b="1" dirty="0"/>
              <a:t>Tu </a:t>
            </a:r>
            <a:r>
              <a:rPr lang="en-US" altLang="ja-JP" sz="4000" b="1" dirty="0" err="1"/>
              <a:t>mang</a:t>
            </a:r>
            <a:r>
              <a:rPr lang="en-US" altLang="ja-JP" sz="4000" b="1" dirty="0" err="1">
                <a:solidFill>
                  <a:srgbClr val="FF0000"/>
                </a:solidFill>
              </a:rPr>
              <a:t>i</a:t>
            </a:r>
            <a:endParaRPr lang="en-US" altLang="ja-JP" sz="40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kumimoji="1" lang="en-US" altLang="ja-JP" sz="4000" b="1" dirty="0"/>
              <a:t>Lui </a:t>
            </a:r>
            <a:r>
              <a:rPr kumimoji="1" lang="en-US" altLang="ja-JP" sz="4000" b="1" dirty="0" err="1"/>
              <a:t>mangi</a:t>
            </a:r>
            <a:r>
              <a:rPr kumimoji="1" lang="en-US" altLang="ja-JP" sz="4000" b="1" dirty="0" err="1">
                <a:solidFill>
                  <a:srgbClr val="FF0000"/>
                </a:solidFill>
              </a:rPr>
              <a:t>a</a:t>
            </a:r>
            <a:endParaRPr kumimoji="1" lang="en-US" altLang="ja-JP" sz="40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altLang="ja-JP" sz="4000" b="1" dirty="0"/>
              <a:t>Lei </a:t>
            </a:r>
            <a:r>
              <a:rPr lang="en-US" altLang="ja-JP" sz="4000" b="1" dirty="0" err="1"/>
              <a:t>mangi</a:t>
            </a:r>
            <a:r>
              <a:rPr lang="en-US" altLang="ja-JP" sz="4000" b="1" dirty="0" err="1">
                <a:solidFill>
                  <a:srgbClr val="FF0000"/>
                </a:solidFill>
              </a:rPr>
              <a:t>a</a:t>
            </a:r>
            <a:endParaRPr kumimoji="1" lang="en-US" altLang="ja-JP" sz="40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altLang="ja-JP" sz="4000" b="1" dirty="0"/>
              <a:t>Noi </a:t>
            </a:r>
            <a:r>
              <a:rPr lang="en-US" altLang="ja-JP" sz="4000" b="1" dirty="0" err="1"/>
              <a:t>mang</a:t>
            </a:r>
            <a:r>
              <a:rPr lang="en-US" altLang="ja-JP" sz="4000" b="1" dirty="0" err="1">
                <a:solidFill>
                  <a:srgbClr val="FF0000"/>
                </a:solidFill>
              </a:rPr>
              <a:t>iamo</a:t>
            </a:r>
            <a:endParaRPr lang="en-US" altLang="ja-JP" sz="40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kumimoji="1" lang="en-US" altLang="ja-JP" sz="4000" b="1" dirty="0"/>
              <a:t>Voi </a:t>
            </a:r>
            <a:r>
              <a:rPr kumimoji="1" lang="en-US" altLang="ja-JP" sz="4000" b="1" dirty="0" err="1"/>
              <a:t>mangi</a:t>
            </a:r>
            <a:r>
              <a:rPr kumimoji="1" lang="en-US" altLang="ja-JP" sz="4000" b="1" dirty="0" err="1">
                <a:solidFill>
                  <a:srgbClr val="FF0000"/>
                </a:solidFill>
              </a:rPr>
              <a:t>ate</a:t>
            </a:r>
            <a:endParaRPr kumimoji="1" lang="en-US" altLang="ja-JP" sz="40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altLang="ja-JP" sz="4000" b="1" dirty="0"/>
              <a:t>Loro </a:t>
            </a:r>
            <a:r>
              <a:rPr lang="en-US" altLang="ja-JP" sz="4000" b="1" dirty="0" err="1"/>
              <a:t>mangi</a:t>
            </a:r>
            <a:r>
              <a:rPr lang="en-US" altLang="ja-JP" sz="4000" b="1" dirty="0" err="1">
                <a:solidFill>
                  <a:srgbClr val="FF0000"/>
                </a:solidFill>
              </a:rPr>
              <a:t>ano</a:t>
            </a:r>
            <a:endParaRPr lang="en-US" altLang="ja-JP" sz="40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050677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E58DC0C-ECF2-C710-34C2-97FCA273BA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812F95F-534E-ED37-87B9-C855834AA0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kumimoji="1" lang="en-US" altLang="ja-JP" b="1" dirty="0" err="1"/>
              <a:t>Lezione</a:t>
            </a:r>
            <a:r>
              <a:rPr kumimoji="1" lang="en-US" altLang="ja-JP" b="1" dirty="0"/>
              <a:t> </a:t>
            </a:r>
            <a:r>
              <a:rPr lang="en-US" altLang="ja-JP" b="1" dirty="0"/>
              <a:t>20</a:t>
            </a:r>
            <a:r>
              <a:rPr kumimoji="1" lang="en-US" altLang="ja-JP" b="1" dirty="0"/>
              <a:t>: Verbo </a:t>
            </a:r>
            <a:r>
              <a:rPr kumimoji="1" lang="en-US" altLang="ja-JP" b="1" dirty="0" err="1"/>
              <a:t>parlare</a:t>
            </a:r>
            <a:r>
              <a:rPr kumimoji="1" lang="en-US" altLang="ja-JP" b="1" dirty="0"/>
              <a:t> modo </a:t>
            </a:r>
            <a:r>
              <a:rPr kumimoji="1" lang="en-US" altLang="ja-JP" b="1" dirty="0" err="1"/>
              <a:t>indicativo</a:t>
            </a:r>
            <a:r>
              <a:rPr kumimoji="1" lang="en-US" altLang="ja-JP" b="1" dirty="0"/>
              <a:t> tempo </a:t>
            </a:r>
            <a:r>
              <a:rPr kumimoji="1" lang="en-US" altLang="ja-JP" b="1" dirty="0" err="1"/>
              <a:t>presente</a:t>
            </a:r>
            <a:r>
              <a:rPr kumimoji="1" lang="en-US" altLang="ja-JP" b="1" dirty="0"/>
              <a:t> </a:t>
            </a:r>
            <a:r>
              <a:rPr lang="ja-JP" altLang="en-US" b="1"/>
              <a:t>話す</a:t>
            </a:r>
            <a:r>
              <a:rPr kumimoji="1" lang="ja-JP" altLang="en-US" b="1"/>
              <a:t>動詞直説法現在形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7F4D4DFD-62A0-4245-BA8C-2CA276317C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kumimoji="1" lang="en-US" altLang="ja-JP" sz="4000" b="1" dirty="0"/>
              <a:t>Io </a:t>
            </a:r>
            <a:r>
              <a:rPr kumimoji="1" lang="en-US" altLang="ja-JP" sz="4000" b="1" dirty="0" err="1"/>
              <a:t>parl</a:t>
            </a:r>
            <a:r>
              <a:rPr kumimoji="1" lang="en-US" altLang="ja-JP" sz="4000" b="1" dirty="0" err="1">
                <a:solidFill>
                  <a:srgbClr val="FF0000"/>
                </a:solidFill>
              </a:rPr>
              <a:t>o</a:t>
            </a:r>
            <a:endParaRPr kumimoji="1" lang="en-US" altLang="ja-JP" sz="40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altLang="ja-JP" sz="4000" b="1" dirty="0"/>
              <a:t>Tu </a:t>
            </a:r>
            <a:r>
              <a:rPr lang="en-US" altLang="ja-JP" sz="4000" b="1" dirty="0" err="1"/>
              <a:t>parl</a:t>
            </a:r>
            <a:r>
              <a:rPr lang="en-US" altLang="ja-JP" sz="4000" b="1" dirty="0" err="1">
                <a:solidFill>
                  <a:srgbClr val="FF0000"/>
                </a:solidFill>
              </a:rPr>
              <a:t>i</a:t>
            </a:r>
            <a:endParaRPr lang="en-US" altLang="ja-JP" sz="40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kumimoji="1" lang="en-US" altLang="ja-JP" sz="4000" b="1" dirty="0"/>
              <a:t>Lui </a:t>
            </a:r>
            <a:r>
              <a:rPr kumimoji="1" lang="en-US" altLang="ja-JP" sz="4000" b="1" dirty="0" err="1"/>
              <a:t>parl</a:t>
            </a:r>
            <a:r>
              <a:rPr kumimoji="1" lang="en-US" altLang="ja-JP" sz="4000" b="1" dirty="0" err="1">
                <a:solidFill>
                  <a:srgbClr val="FF0000"/>
                </a:solidFill>
              </a:rPr>
              <a:t>a</a:t>
            </a:r>
            <a:endParaRPr kumimoji="1" lang="en-US" altLang="ja-JP" sz="40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altLang="ja-JP" sz="4000" b="1" dirty="0"/>
              <a:t>Lei </a:t>
            </a:r>
            <a:r>
              <a:rPr lang="en-US" altLang="ja-JP" sz="4000" b="1" dirty="0" err="1"/>
              <a:t>parl</a:t>
            </a:r>
            <a:r>
              <a:rPr lang="en-US" altLang="ja-JP" sz="4000" b="1" dirty="0" err="1">
                <a:solidFill>
                  <a:srgbClr val="FF0000"/>
                </a:solidFill>
              </a:rPr>
              <a:t>a</a:t>
            </a:r>
            <a:endParaRPr kumimoji="1" lang="en-US" altLang="ja-JP" sz="40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altLang="ja-JP" sz="4000" b="1" dirty="0"/>
              <a:t>Noi </a:t>
            </a:r>
            <a:r>
              <a:rPr lang="en-US" altLang="ja-JP" sz="4000" b="1" dirty="0" err="1"/>
              <a:t>parl</a:t>
            </a:r>
            <a:r>
              <a:rPr lang="en-US" altLang="ja-JP" sz="4000" b="1" dirty="0" err="1">
                <a:solidFill>
                  <a:srgbClr val="FF0000"/>
                </a:solidFill>
              </a:rPr>
              <a:t>iamo</a:t>
            </a:r>
            <a:endParaRPr lang="en-US" altLang="ja-JP" sz="40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kumimoji="1" lang="en-US" altLang="ja-JP" sz="4000" b="1" dirty="0"/>
              <a:t>Voi </a:t>
            </a:r>
            <a:r>
              <a:rPr kumimoji="1" lang="en-US" altLang="ja-JP" sz="4000" b="1" dirty="0" err="1"/>
              <a:t>parl</a:t>
            </a:r>
            <a:r>
              <a:rPr kumimoji="1" lang="en-US" altLang="ja-JP" sz="4000" b="1" dirty="0" err="1">
                <a:solidFill>
                  <a:srgbClr val="FF0000"/>
                </a:solidFill>
              </a:rPr>
              <a:t>ate</a:t>
            </a:r>
            <a:endParaRPr kumimoji="1" lang="en-US" altLang="ja-JP" sz="40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altLang="ja-JP" sz="4000" b="1" dirty="0"/>
              <a:t>Loro </a:t>
            </a:r>
            <a:r>
              <a:rPr lang="en-US" altLang="ja-JP" sz="4000" b="1" dirty="0" err="1"/>
              <a:t>parl</a:t>
            </a:r>
            <a:r>
              <a:rPr lang="en-US" altLang="ja-JP" sz="4000" b="1" dirty="0" err="1">
                <a:solidFill>
                  <a:srgbClr val="FF0000"/>
                </a:solidFill>
              </a:rPr>
              <a:t>ano</a:t>
            </a:r>
            <a:endParaRPr lang="en-US" altLang="ja-JP" sz="40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2301534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4DEAB15-3191-EBB9-71B5-EFB0ADFEB8D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E17ACC3-369C-3BCE-E2B9-EB05B8B010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kumimoji="1" lang="en-US" altLang="ja-JP" b="1" dirty="0" err="1"/>
              <a:t>Lezione</a:t>
            </a:r>
            <a:r>
              <a:rPr kumimoji="1" lang="en-US" altLang="ja-JP" b="1" dirty="0"/>
              <a:t> 20: Verbo </a:t>
            </a:r>
            <a:r>
              <a:rPr kumimoji="1" lang="en-US" altLang="ja-JP" b="1" dirty="0" err="1"/>
              <a:t>guardare</a:t>
            </a:r>
            <a:r>
              <a:rPr kumimoji="1" lang="en-US" altLang="ja-JP" b="1" dirty="0"/>
              <a:t> modo </a:t>
            </a:r>
            <a:r>
              <a:rPr kumimoji="1" lang="en-US" altLang="ja-JP" b="1" dirty="0" err="1"/>
              <a:t>indicativo</a:t>
            </a:r>
            <a:r>
              <a:rPr kumimoji="1" lang="en-US" altLang="ja-JP" b="1" dirty="0"/>
              <a:t> tempo </a:t>
            </a:r>
            <a:r>
              <a:rPr kumimoji="1" lang="en-US" altLang="ja-JP" b="1" dirty="0" err="1"/>
              <a:t>presente</a:t>
            </a:r>
            <a:r>
              <a:rPr kumimoji="1" lang="en-US" altLang="ja-JP" b="1" dirty="0"/>
              <a:t> </a:t>
            </a:r>
            <a:r>
              <a:rPr lang="ja-JP" altLang="en-US" b="1"/>
              <a:t>見る</a:t>
            </a:r>
            <a:r>
              <a:rPr kumimoji="1" lang="ja-JP" altLang="en-US" b="1"/>
              <a:t>動詞直説法現在形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4F412D9-2B12-CF22-D684-29BB8C6442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kumimoji="1" lang="en-US" altLang="ja-JP" sz="4000" b="1" dirty="0"/>
              <a:t>Io -</a:t>
            </a:r>
            <a:r>
              <a:rPr kumimoji="1" lang="en-US" altLang="ja-JP" sz="4000" b="1" dirty="0">
                <a:solidFill>
                  <a:srgbClr val="FF0000"/>
                </a:solidFill>
              </a:rPr>
              <a:t>o</a:t>
            </a:r>
          </a:p>
          <a:p>
            <a:pPr marL="0" indent="0">
              <a:buNone/>
            </a:pPr>
            <a:r>
              <a:rPr lang="en-US" altLang="ja-JP" sz="4000" b="1" dirty="0"/>
              <a:t>Tu -</a:t>
            </a:r>
            <a:r>
              <a:rPr lang="en-US" altLang="ja-JP" sz="4000" b="1" dirty="0" err="1">
                <a:solidFill>
                  <a:srgbClr val="FF0000"/>
                </a:solidFill>
              </a:rPr>
              <a:t>i</a:t>
            </a:r>
            <a:endParaRPr lang="en-US" altLang="ja-JP" sz="40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kumimoji="1" lang="en-US" altLang="ja-JP" sz="4000" b="1" dirty="0"/>
              <a:t>Lui -</a:t>
            </a:r>
            <a:r>
              <a:rPr kumimoji="1" lang="en-US" altLang="ja-JP" sz="4000" b="1" dirty="0">
                <a:solidFill>
                  <a:srgbClr val="FF0000"/>
                </a:solidFill>
              </a:rPr>
              <a:t>a</a:t>
            </a:r>
          </a:p>
          <a:p>
            <a:pPr marL="0" indent="0">
              <a:buNone/>
            </a:pPr>
            <a:r>
              <a:rPr lang="en-US" altLang="ja-JP" sz="4000" b="1" dirty="0"/>
              <a:t>Lei -</a:t>
            </a:r>
            <a:r>
              <a:rPr lang="en-US" altLang="ja-JP" sz="4000" b="1" dirty="0">
                <a:solidFill>
                  <a:srgbClr val="FF0000"/>
                </a:solidFill>
              </a:rPr>
              <a:t>a</a:t>
            </a:r>
            <a:endParaRPr kumimoji="1" lang="en-US" altLang="ja-JP" sz="40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altLang="ja-JP" sz="4000" b="1" dirty="0"/>
              <a:t>Noi -</a:t>
            </a:r>
            <a:r>
              <a:rPr lang="en-US" altLang="ja-JP" sz="4000" b="1" dirty="0" err="1">
                <a:solidFill>
                  <a:srgbClr val="FF0000"/>
                </a:solidFill>
              </a:rPr>
              <a:t>iamo</a:t>
            </a:r>
            <a:endParaRPr lang="en-US" altLang="ja-JP" sz="40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kumimoji="1" lang="en-US" altLang="ja-JP" sz="4000" b="1" dirty="0"/>
              <a:t>Voi -</a:t>
            </a:r>
            <a:r>
              <a:rPr kumimoji="1" lang="en-US" altLang="ja-JP" sz="4000" b="1" dirty="0">
                <a:solidFill>
                  <a:srgbClr val="FF0000"/>
                </a:solidFill>
              </a:rPr>
              <a:t>ate</a:t>
            </a:r>
          </a:p>
          <a:p>
            <a:pPr marL="0" indent="0">
              <a:buNone/>
            </a:pPr>
            <a:r>
              <a:rPr lang="en-US" altLang="ja-JP" sz="4000" b="1" dirty="0"/>
              <a:t>Loro -</a:t>
            </a:r>
            <a:r>
              <a:rPr lang="en-US" altLang="ja-JP" sz="4000" b="1" dirty="0" err="1">
                <a:solidFill>
                  <a:srgbClr val="FF0000"/>
                </a:solidFill>
              </a:rPr>
              <a:t>ano</a:t>
            </a:r>
            <a:endParaRPr lang="en-US" altLang="ja-JP" sz="40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447106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7A9BF8F-0198-3416-CDB4-E3AB265FF12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856146F-2B2C-59F0-650C-B3ACF62328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kumimoji="1" lang="en-US" altLang="ja-JP" b="1" dirty="0" err="1"/>
              <a:t>Lezione</a:t>
            </a:r>
            <a:r>
              <a:rPr kumimoji="1" lang="en-US" altLang="ja-JP" b="1" dirty="0"/>
              <a:t> 20: Verbo </a:t>
            </a:r>
            <a:r>
              <a:rPr kumimoji="1" lang="en-US" altLang="ja-JP" b="1" dirty="0" err="1"/>
              <a:t>ascoltare</a:t>
            </a:r>
            <a:r>
              <a:rPr kumimoji="1" lang="en-US" altLang="ja-JP" b="1" dirty="0"/>
              <a:t> modo </a:t>
            </a:r>
            <a:r>
              <a:rPr kumimoji="1" lang="en-US" altLang="ja-JP" b="1" dirty="0" err="1"/>
              <a:t>indicativo</a:t>
            </a:r>
            <a:r>
              <a:rPr kumimoji="1" lang="en-US" altLang="ja-JP" b="1" dirty="0"/>
              <a:t> tempo </a:t>
            </a:r>
            <a:r>
              <a:rPr kumimoji="1" lang="en-US" altLang="ja-JP" b="1" dirty="0" err="1"/>
              <a:t>presente</a:t>
            </a:r>
            <a:r>
              <a:rPr lang="en-US" altLang="ja-JP" b="1" dirty="0"/>
              <a:t> </a:t>
            </a:r>
            <a:r>
              <a:rPr lang="ja-JP" altLang="en-US" b="1"/>
              <a:t>聞く</a:t>
            </a:r>
            <a:r>
              <a:rPr kumimoji="1" lang="ja-JP" altLang="en-US" b="1"/>
              <a:t>動詞直説法現在形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13B0BE0-D047-AB61-95DD-80B4E9F32B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3660228" cy="435133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kumimoji="1" lang="en-US" altLang="ja-JP" sz="4000" b="1" dirty="0"/>
              <a:t>Io _______</a:t>
            </a:r>
            <a:endParaRPr kumimoji="1" lang="en-US" altLang="ja-JP" sz="40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altLang="ja-JP" sz="4000" b="1" dirty="0"/>
              <a:t>Tu </a:t>
            </a:r>
            <a:r>
              <a:rPr kumimoji="1" lang="en-US" altLang="ja-JP" sz="4000" b="1" dirty="0"/>
              <a:t>_______</a:t>
            </a:r>
            <a:endParaRPr lang="en-US" altLang="ja-JP" sz="40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kumimoji="1" lang="en-US" altLang="ja-JP" sz="4000" b="1" dirty="0"/>
              <a:t>Lui _______</a:t>
            </a:r>
            <a:endParaRPr lang="en-US" altLang="ja-JP" sz="40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altLang="ja-JP" sz="4000" b="1" dirty="0"/>
              <a:t>Lei </a:t>
            </a:r>
            <a:r>
              <a:rPr kumimoji="1" lang="en-US" altLang="ja-JP" sz="4000" b="1" dirty="0"/>
              <a:t>_______</a:t>
            </a:r>
            <a:endParaRPr kumimoji="1" lang="en-US" altLang="ja-JP" sz="40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altLang="ja-JP" sz="4000" b="1" dirty="0"/>
              <a:t>Noi </a:t>
            </a:r>
            <a:r>
              <a:rPr kumimoji="1" lang="en-US" altLang="ja-JP" sz="4000" b="1" dirty="0"/>
              <a:t>_______</a:t>
            </a:r>
            <a:endParaRPr kumimoji="1" lang="en-US" altLang="ja-JP" sz="40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kumimoji="1" lang="en-US" altLang="ja-JP" sz="4000" b="1" dirty="0"/>
              <a:t>Voi _______</a:t>
            </a:r>
            <a:endParaRPr kumimoji="1" lang="en-US" altLang="ja-JP" sz="40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altLang="ja-JP" sz="4000" b="1" dirty="0"/>
              <a:t>Loro </a:t>
            </a:r>
            <a:r>
              <a:rPr kumimoji="1" lang="en-US" altLang="ja-JP" sz="4000" b="1" dirty="0"/>
              <a:t>_______</a:t>
            </a:r>
            <a:endParaRPr kumimoji="1" lang="en-US" altLang="ja-JP" sz="40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altLang="ja-JP" sz="4000" b="1" dirty="0">
              <a:solidFill>
                <a:srgbClr val="FF0000"/>
              </a:solidFill>
            </a:endParaRPr>
          </a:p>
        </p:txBody>
      </p:sp>
      <p:sp>
        <p:nvSpPr>
          <p:cNvPr id="4" name="コンテンツ プレースホルダー 2">
            <a:extLst>
              <a:ext uri="{FF2B5EF4-FFF2-40B4-BE49-F238E27FC236}">
                <a16:creationId xmlns:a16="http://schemas.microsoft.com/office/drawing/2014/main" id="{EDE8C537-E760-DBE9-D03B-67AB7978610F}"/>
              </a:ext>
            </a:extLst>
          </p:cNvPr>
          <p:cNvSpPr txBox="1">
            <a:spLocks/>
          </p:cNvSpPr>
          <p:nvPr/>
        </p:nvSpPr>
        <p:spPr>
          <a:xfrm>
            <a:off x="2140203" y="1825625"/>
            <a:ext cx="3660228" cy="435133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altLang="ja-JP" sz="4000" b="1" dirty="0" err="1"/>
              <a:t>ascolt</a:t>
            </a:r>
            <a:r>
              <a:rPr lang="en-US" altLang="ja-JP" sz="4000" b="1" dirty="0" err="1">
                <a:solidFill>
                  <a:srgbClr val="FF0000"/>
                </a:solidFill>
              </a:rPr>
              <a:t>o</a:t>
            </a:r>
            <a:endParaRPr lang="en-US" altLang="ja-JP" sz="4000" b="1" dirty="0">
              <a:solidFill>
                <a:srgbClr val="FF0000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ja-JP" sz="4000" b="1" dirty="0" err="1"/>
              <a:t>ascolt</a:t>
            </a:r>
            <a:r>
              <a:rPr lang="en-US" altLang="ja-JP" sz="4000" b="1" dirty="0" err="1">
                <a:solidFill>
                  <a:srgbClr val="FF0000"/>
                </a:solidFill>
              </a:rPr>
              <a:t>i</a:t>
            </a:r>
            <a:endParaRPr lang="en-US" altLang="ja-JP" sz="4000" b="1" dirty="0">
              <a:solidFill>
                <a:srgbClr val="FF0000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ja-JP" sz="4000" b="1" dirty="0" err="1"/>
              <a:t>ascolt</a:t>
            </a:r>
            <a:r>
              <a:rPr lang="en-US" altLang="ja-JP" sz="4000" b="1" dirty="0" err="1">
                <a:solidFill>
                  <a:srgbClr val="FF0000"/>
                </a:solidFill>
              </a:rPr>
              <a:t>a</a:t>
            </a:r>
            <a:endParaRPr lang="en-US" altLang="ja-JP" sz="4000" b="1" dirty="0">
              <a:solidFill>
                <a:srgbClr val="FF0000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ja-JP" sz="4000" b="1" dirty="0" err="1"/>
              <a:t>ascolt</a:t>
            </a:r>
            <a:r>
              <a:rPr lang="en-US" altLang="ja-JP" sz="4000" b="1" dirty="0" err="1">
                <a:solidFill>
                  <a:srgbClr val="FF0000"/>
                </a:solidFill>
              </a:rPr>
              <a:t>a</a:t>
            </a:r>
            <a:endParaRPr lang="en-US" altLang="ja-JP" sz="4000" b="1" dirty="0">
              <a:solidFill>
                <a:srgbClr val="FF0000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ja-JP" sz="4000" b="1" dirty="0" err="1"/>
              <a:t>ascolt</a:t>
            </a:r>
            <a:r>
              <a:rPr lang="en-US" altLang="ja-JP" sz="4000" b="1" dirty="0" err="1">
                <a:solidFill>
                  <a:srgbClr val="FF0000"/>
                </a:solidFill>
              </a:rPr>
              <a:t>iamo</a:t>
            </a:r>
            <a:endParaRPr lang="en-US" altLang="ja-JP" sz="4000" b="1" dirty="0">
              <a:solidFill>
                <a:srgbClr val="FF0000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ja-JP" sz="4000" b="1" dirty="0" err="1"/>
              <a:t>ascolt</a:t>
            </a:r>
            <a:r>
              <a:rPr lang="en-US" altLang="ja-JP" sz="4000" b="1" dirty="0" err="1">
                <a:solidFill>
                  <a:srgbClr val="FF0000"/>
                </a:solidFill>
              </a:rPr>
              <a:t>ate</a:t>
            </a:r>
            <a:endParaRPr lang="en-US" altLang="ja-JP" sz="4000" b="1" dirty="0">
              <a:solidFill>
                <a:srgbClr val="FF0000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ja-JP" sz="4000" b="1" dirty="0" err="1"/>
              <a:t>ascolt</a:t>
            </a:r>
            <a:r>
              <a:rPr lang="en-US" altLang="ja-JP" sz="4000" b="1" dirty="0" err="1">
                <a:solidFill>
                  <a:srgbClr val="FF0000"/>
                </a:solidFill>
              </a:rPr>
              <a:t>ano</a:t>
            </a:r>
            <a:endParaRPr lang="en-US" altLang="ja-JP" sz="4000" b="1" dirty="0">
              <a:solidFill>
                <a:srgbClr val="FF0000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n-US" altLang="ja-JP" sz="40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926920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B64D8E6-A16D-2A1D-4C38-EB40E98529C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50FD850-7AAF-AE19-2C0E-73E70030C4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kumimoji="1" lang="en-US" altLang="ja-JP" b="1" dirty="0" err="1"/>
              <a:t>Lezione</a:t>
            </a:r>
            <a:r>
              <a:rPr kumimoji="1" lang="en-US" altLang="ja-JP" b="1" dirty="0"/>
              <a:t> </a:t>
            </a:r>
            <a:r>
              <a:rPr lang="en-US" altLang="ja-JP" b="1" dirty="0"/>
              <a:t>20</a:t>
            </a:r>
            <a:r>
              <a:rPr kumimoji="1" lang="en-US" altLang="ja-JP" b="1" dirty="0"/>
              <a:t>: Verbo </a:t>
            </a:r>
            <a:r>
              <a:rPr kumimoji="1" lang="en-US" altLang="ja-JP" b="1" dirty="0" err="1"/>
              <a:t>amare</a:t>
            </a:r>
            <a:r>
              <a:rPr kumimoji="1" lang="en-US" altLang="ja-JP" b="1" dirty="0"/>
              <a:t> modo </a:t>
            </a:r>
            <a:r>
              <a:rPr kumimoji="1" lang="en-US" altLang="ja-JP" b="1" dirty="0" err="1"/>
              <a:t>indicativo</a:t>
            </a:r>
            <a:r>
              <a:rPr kumimoji="1" lang="en-US" altLang="ja-JP" b="1" dirty="0"/>
              <a:t> tempo </a:t>
            </a:r>
            <a:r>
              <a:rPr kumimoji="1" lang="en-US" altLang="ja-JP" b="1" dirty="0" err="1"/>
              <a:t>presente</a:t>
            </a:r>
            <a:r>
              <a:rPr lang="en-US" altLang="ja-JP" b="1" dirty="0"/>
              <a:t> </a:t>
            </a:r>
            <a:r>
              <a:rPr lang="ja-JP" altLang="en-US" b="1"/>
              <a:t>愛する</a:t>
            </a:r>
            <a:r>
              <a:rPr kumimoji="1" lang="ja-JP" altLang="en-US" b="1"/>
              <a:t>動詞直説法現在形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76DA174B-C061-3745-9DDB-809B9E52F8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3660228" cy="435133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kumimoji="1" lang="en-US" altLang="ja-JP" sz="4000" b="1" dirty="0"/>
              <a:t>Io _______</a:t>
            </a:r>
            <a:endParaRPr kumimoji="1" lang="en-US" altLang="ja-JP" sz="40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altLang="ja-JP" sz="4000" b="1" dirty="0"/>
              <a:t>Tu </a:t>
            </a:r>
            <a:r>
              <a:rPr kumimoji="1" lang="en-US" altLang="ja-JP" sz="4000" b="1" dirty="0"/>
              <a:t>_______</a:t>
            </a:r>
            <a:endParaRPr lang="en-US" altLang="ja-JP" sz="40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kumimoji="1" lang="en-US" altLang="ja-JP" sz="4000" b="1" dirty="0"/>
              <a:t>Lui _______</a:t>
            </a:r>
            <a:endParaRPr lang="en-US" altLang="ja-JP" sz="40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altLang="ja-JP" sz="4000" b="1" dirty="0"/>
              <a:t>Lei </a:t>
            </a:r>
            <a:r>
              <a:rPr kumimoji="1" lang="en-US" altLang="ja-JP" sz="4000" b="1" dirty="0"/>
              <a:t>_______</a:t>
            </a:r>
            <a:endParaRPr kumimoji="1" lang="en-US" altLang="ja-JP" sz="40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altLang="ja-JP" sz="4000" b="1" dirty="0"/>
              <a:t>Noi </a:t>
            </a:r>
            <a:r>
              <a:rPr kumimoji="1" lang="en-US" altLang="ja-JP" sz="4000" b="1" dirty="0"/>
              <a:t>_______</a:t>
            </a:r>
            <a:endParaRPr kumimoji="1" lang="en-US" altLang="ja-JP" sz="40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kumimoji="1" lang="en-US" altLang="ja-JP" sz="4000" b="1" dirty="0"/>
              <a:t>Voi _______</a:t>
            </a:r>
            <a:endParaRPr kumimoji="1" lang="en-US" altLang="ja-JP" sz="40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altLang="ja-JP" sz="4000" b="1" dirty="0"/>
              <a:t>Loro </a:t>
            </a:r>
            <a:r>
              <a:rPr kumimoji="1" lang="en-US" altLang="ja-JP" sz="4000" b="1" dirty="0"/>
              <a:t>_______</a:t>
            </a:r>
            <a:endParaRPr kumimoji="1" lang="en-US" altLang="ja-JP" sz="40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altLang="ja-JP" sz="4000" b="1" dirty="0">
              <a:solidFill>
                <a:srgbClr val="FF0000"/>
              </a:solidFill>
            </a:endParaRPr>
          </a:p>
        </p:txBody>
      </p:sp>
      <p:sp>
        <p:nvSpPr>
          <p:cNvPr id="4" name="コンテンツ プレースホルダー 2">
            <a:extLst>
              <a:ext uri="{FF2B5EF4-FFF2-40B4-BE49-F238E27FC236}">
                <a16:creationId xmlns:a16="http://schemas.microsoft.com/office/drawing/2014/main" id="{1A7E021B-5BE7-4D17-32DC-A71BE3660EF1}"/>
              </a:ext>
            </a:extLst>
          </p:cNvPr>
          <p:cNvSpPr txBox="1">
            <a:spLocks/>
          </p:cNvSpPr>
          <p:nvPr/>
        </p:nvSpPr>
        <p:spPr>
          <a:xfrm>
            <a:off x="2140203" y="1825625"/>
            <a:ext cx="3660228" cy="435133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altLang="ja-JP" sz="4000" b="1" dirty="0" err="1"/>
              <a:t>am</a:t>
            </a:r>
            <a:r>
              <a:rPr lang="en-US" altLang="ja-JP" sz="4000" b="1" dirty="0" err="1">
                <a:solidFill>
                  <a:srgbClr val="FF0000"/>
                </a:solidFill>
              </a:rPr>
              <a:t>o</a:t>
            </a:r>
            <a:endParaRPr lang="en-US" altLang="ja-JP" sz="4000" b="1" dirty="0">
              <a:solidFill>
                <a:srgbClr val="FF0000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ja-JP" sz="4000" b="1" dirty="0" err="1"/>
              <a:t>am</a:t>
            </a:r>
            <a:r>
              <a:rPr lang="en-US" altLang="ja-JP" sz="4000" b="1" dirty="0" err="1">
                <a:solidFill>
                  <a:srgbClr val="FF0000"/>
                </a:solidFill>
              </a:rPr>
              <a:t>i</a:t>
            </a:r>
            <a:endParaRPr lang="en-US" altLang="ja-JP" sz="4000" b="1" dirty="0">
              <a:solidFill>
                <a:srgbClr val="FF0000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ja-JP" sz="4000" b="1" dirty="0"/>
              <a:t>am</a:t>
            </a:r>
            <a:r>
              <a:rPr lang="en-US" altLang="ja-JP" sz="4000" b="1" dirty="0">
                <a:solidFill>
                  <a:srgbClr val="FF0000"/>
                </a:solidFill>
              </a:rPr>
              <a:t>a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ja-JP" sz="4000" b="1" dirty="0"/>
              <a:t>am</a:t>
            </a:r>
            <a:r>
              <a:rPr lang="en-US" altLang="ja-JP" sz="4000" b="1" dirty="0">
                <a:solidFill>
                  <a:srgbClr val="FF0000"/>
                </a:solidFill>
              </a:rPr>
              <a:t>a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ja-JP" sz="4000" b="1" dirty="0" err="1"/>
              <a:t>am</a:t>
            </a:r>
            <a:r>
              <a:rPr lang="en-US" altLang="ja-JP" sz="4000" b="1" dirty="0" err="1">
                <a:solidFill>
                  <a:srgbClr val="FF0000"/>
                </a:solidFill>
              </a:rPr>
              <a:t>iamo</a:t>
            </a:r>
            <a:endParaRPr lang="en-US" altLang="ja-JP" sz="4000" b="1" dirty="0">
              <a:solidFill>
                <a:srgbClr val="FF0000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ja-JP" sz="4000" b="1" dirty="0"/>
              <a:t>am</a:t>
            </a:r>
            <a:r>
              <a:rPr lang="en-US" altLang="ja-JP" sz="4000" b="1" dirty="0">
                <a:solidFill>
                  <a:srgbClr val="FF0000"/>
                </a:solidFill>
              </a:rPr>
              <a:t>ate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ja-JP" sz="4000" b="1" dirty="0" err="1"/>
              <a:t>am</a:t>
            </a:r>
            <a:r>
              <a:rPr lang="en-US" altLang="ja-JP" sz="4000" b="1" dirty="0" err="1">
                <a:solidFill>
                  <a:srgbClr val="FF0000"/>
                </a:solidFill>
              </a:rPr>
              <a:t>ano</a:t>
            </a:r>
            <a:endParaRPr lang="en-US" altLang="ja-JP" sz="4000" b="1" dirty="0">
              <a:solidFill>
                <a:srgbClr val="FF0000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n-US" altLang="ja-JP" sz="40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46638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6A15C72-B095-6EA4-8BEA-75C43D38B48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3FFF20A-1469-4FB8-FB0D-09B0EB6701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kumimoji="1" lang="en-US" altLang="ja-JP" b="1" dirty="0" err="1"/>
              <a:t>Lezione</a:t>
            </a:r>
            <a:r>
              <a:rPr kumimoji="1" lang="en-US" altLang="ja-JP" b="1" dirty="0"/>
              <a:t> </a:t>
            </a:r>
            <a:r>
              <a:rPr lang="en-US" altLang="ja-JP" b="1" dirty="0"/>
              <a:t>20</a:t>
            </a:r>
            <a:r>
              <a:rPr kumimoji="1" lang="en-US" altLang="ja-JP" b="1" dirty="0"/>
              <a:t>: Verbo </a:t>
            </a:r>
            <a:r>
              <a:rPr kumimoji="1" lang="en-US" altLang="ja-JP" b="1" dirty="0" err="1"/>
              <a:t>spiegare</a:t>
            </a:r>
            <a:r>
              <a:rPr kumimoji="1" lang="en-US" altLang="ja-JP" b="1" dirty="0"/>
              <a:t> modo </a:t>
            </a:r>
            <a:r>
              <a:rPr kumimoji="1" lang="en-US" altLang="ja-JP" b="1" dirty="0" err="1"/>
              <a:t>indicativo</a:t>
            </a:r>
            <a:r>
              <a:rPr kumimoji="1" lang="en-US" altLang="ja-JP" b="1" dirty="0"/>
              <a:t> tempo </a:t>
            </a:r>
            <a:r>
              <a:rPr kumimoji="1" lang="en-US" altLang="ja-JP" b="1" dirty="0" err="1"/>
              <a:t>presente</a:t>
            </a:r>
            <a:r>
              <a:rPr lang="en-US" altLang="ja-JP" b="1" dirty="0"/>
              <a:t> </a:t>
            </a:r>
            <a:r>
              <a:rPr lang="ja-JP" altLang="en-US" b="1"/>
              <a:t>説明する</a:t>
            </a:r>
            <a:r>
              <a:rPr kumimoji="1" lang="ja-JP" altLang="en-US" b="1"/>
              <a:t>動詞直説法現在形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6E712216-200F-7CF8-0DAF-BF46821E5B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3660228" cy="435133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kumimoji="1" lang="en-US" altLang="ja-JP" sz="4000" b="1" dirty="0"/>
              <a:t>Io _______</a:t>
            </a:r>
            <a:endParaRPr kumimoji="1" lang="en-US" altLang="ja-JP" sz="40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altLang="ja-JP" sz="4000" b="1" dirty="0"/>
              <a:t>Tu </a:t>
            </a:r>
            <a:r>
              <a:rPr kumimoji="1" lang="en-US" altLang="ja-JP" sz="4000" b="1" dirty="0"/>
              <a:t>_______</a:t>
            </a:r>
            <a:endParaRPr lang="en-US" altLang="ja-JP" sz="40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kumimoji="1" lang="en-US" altLang="ja-JP" sz="4000" b="1" dirty="0"/>
              <a:t>Lui _______</a:t>
            </a:r>
            <a:endParaRPr lang="en-US" altLang="ja-JP" sz="40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altLang="ja-JP" sz="4000" b="1" dirty="0"/>
              <a:t>Lei </a:t>
            </a:r>
            <a:r>
              <a:rPr kumimoji="1" lang="en-US" altLang="ja-JP" sz="4000" b="1" dirty="0"/>
              <a:t>_______</a:t>
            </a:r>
            <a:endParaRPr kumimoji="1" lang="en-US" altLang="ja-JP" sz="40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altLang="ja-JP" sz="4000" b="1" dirty="0"/>
              <a:t>Noi </a:t>
            </a:r>
            <a:r>
              <a:rPr kumimoji="1" lang="en-US" altLang="ja-JP" sz="4000" b="1" dirty="0"/>
              <a:t>_______</a:t>
            </a:r>
            <a:endParaRPr kumimoji="1" lang="en-US" altLang="ja-JP" sz="40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kumimoji="1" lang="en-US" altLang="ja-JP" sz="4000" b="1" dirty="0"/>
              <a:t>Voi _______</a:t>
            </a:r>
            <a:endParaRPr kumimoji="1" lang="en-US" altLang="ja-JP" sz="40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altLang="ja-JP" sz="4000" b="1" dirty="0"/>
              <a:t>Loro </a:t>
            </a:r>
            <a:r>
              <a:rPr kumimoji="1" lang="en-US" altLang="ja-JP" sz="4000" b="1" dirty="0"/>
              <a:t>_______</a:t>
            </a:r>
            <a:endParaRPr kumimoji="1" lang="en-US" altLang="ja-JP" sz="40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altLang="ja-JP" sz="4000" b="1" dirty="0">
              <a:solidFill>
                <a:srgbClr val="FF0000"/>
              </a:solidFill>
            </a:endParaRPr>
          </a:p>
        </p:txBody>
      </p:sp>
      <p:sp>
        <p:nvSpPr>
          <p:cNvPr id="4" name="コンテンツ プレースホルダー 2">
            <a:extLst>
              <a:ext uri="{FF2B5EF4-FFF2-40B4-BE49-F238E27FC236}">
                <a16:creationId xmlns:a16="http://schemas.microsoft.com/office/drawing/2014/main" id="{1092AFE1-B715-DD98-D6EC-CB63980FF610}"/>
              </a:ext>
            </a:extLst>
          </p:cNvPr>
          <p:cNvSpPr txBox="1">
            <a:spLocks/>
          </p:cNvSpPr>
          <p:nvPr/>
        </p:nvSpPr>
        <p:spPr>
          <a:xfrm>
            <a:off x="2140203" y="1825625"/>
            <a:ext cx="3660228" cy="435133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altLang="ja-JP" sz="4000" b="1" dirty="0" err="1"/>
              <a:t>spieg</a:t>
            </a:r>
            <a:r>
              <a:rPr lang="en-US" altLang="ja-JP" sz="4000" b="1" dirty="0" err="1">
                <a:solidFill>
                  <a:srgbClr val="FF0000"/>
                </a:solidFill>
              </a:rPr>
              <a:t>o</a:t>
            </a:r>
            <a:endParaRPr lang="en-US" altLang="ja-JP" sz="4000" b="1" dirty="0">
              <a:solidFill>
                <a:srgbClr val="FF0000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ja-JP" sz="4000" b="1" dirty="0" err="1"/>
              <a:t>spiegh</a:t>
            </a:r>
            <a:r>
              <a:rPr lang="en-US" altLang="ja-JP" sz="4000" b="1" dirty="0" err="1">
                <a:solidFill>
                  <a:srgbClr val="FF0000"/>
                </a:solidFill>
              </a:rPr>
              <a:t>i</a:t>
            </a:r>
            <a:endParaRPr lang="en-US" altLang="ja-JP" sz="4000" b="1" dirty="0">
              <a:solidFill>
                <a:srgbClr val="FF0000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ja-JP" sz="4000" b="1" dirty="0" err="1"/>
              <a:t>spieg</a:t>
            </a:r>
            <a:r>
              <a:rPr lang="en-US" altLang="ja-JP" sz="4000" b="1" dirty="0" err="1">
                <a:solidFill>
                  <a:srgbClr val="FF0000"/>
                </a:solidFill>
              </a:rPr>
              <a:t>a</a:t>
            </a:r>
            <a:endParaRPr lang="en-US" altLang="ja-JP" sz="4000" b="1" dirty="0">
              <a:solidFill>
                <a:srgbClr val="FF0000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ja-JP" sz="4000" b="1" dirty="0" err="1"/>
              <a:t>spieg</a:t>
            </a:r>
            <a:r>
              <a:rPr lang="en-US" altLang="ja-JP" sz="4000" b="1" dirty="0" err="1">
                <a:solidFill>
                  <a:srgbClr val="FF0000"/>
                </a:solidFill>
              </a:rPr>
              <a:t>a</a:t>
            </a:r>
            <a:endParaRPr lang="en-US" altLang="ja-JP" sz="4000" b="1" dirty="0">
              <a:solidFill>
                <a:srgbClr val="FF0000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ja-JP" sz="4000" b="1" dirty="0" err="1"/>
              <a:t>spiegh</a:t>
            </a:r>
            <a:r>
              <a:rPr lang="en-US" altLang="ja-JP" sz="4000" b="1" dirty="0" err="1">
                <a:solidFill>
                  <a:srgbClr val="FF0000"/>
                </a:solidFill>
              </a:rPr>
              <a:t>iamo</a:t>
            </a:r>
            <a:endParaRPr lang="en-US" altLang="ja-JP" sz="4000" b="1" dirty="0">
              <a:solidFill>
                <a:srgbClr val="FF0000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ja-JP" sz="4000" b="1" dirty="0" err="1"/>
              <a:t>spieg</a:t>
            </a:r>
            <a:r>
              <a:rPr lang="en-US" altLang="ja-JP" sz="4000" b="1" dirty="0" err="1">
                <a:solidFill>
                  <a:srgbClr val="FF0000"/>
                </a:solidFill>
              </a:rPr>
              <a:t>ate</a:t>
            </a:r>
            <a:endParaRPr lang="en-US" altLang="ja-JP" sz="4000" b="1" dirty="0">
              <a:solidFill>
                <a:srgbClr val="FF0000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ja-JP" sz="4000" b="1" dirty="0" err="1"/>
              <a:t>spieg</a:t>
            </a:r>
            <a:r>
              <a:rPr lang="en-US" altLang="ja-JP" sz="4000" b="1" dirty="0" err="1">
                <a:solidFill>
                  <a:srgbClr val="FF0000"/>
                </a:solidFill>
              </a:rPr>
              <a:t>ano</a:t>
            </a:r>
            <a:endParaRPr lang="en-US" altLang="ja-JP" sz="4000" b="1" dirty="0">
              <a:solidFill>
                <a:srgbClr val="FF0000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n-US" altLang="ja-JP" sz="40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05813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C2FD557-E72F-9C6B-270A-663A6BB1B0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 err="1"/>
              <a:t>復習</a:t>
            </a:r>
            <a:r>
              <a:rPr lang="it-IT" b="1" dirty="0"/>
              <a:t>: Preposizioni «di», «a» </a:t>
            </a:r>
            <a:r>
              <a:rPr lang="ja-JP" altLang="it-IT" b="1" dirty="0"/>
              <a:t>前置詞</a:t>
            </a:r>
            <a:endParaRPr lang="it-IT" b="1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181E7B5-B2BF-558D-74DA-082C4DFA62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b="1" dirty="0"/>
              <a:t>Di</a:t>
            </a:r>
            <a:r>
              <a:rPr lang="ja-JP" altLang="it-IT" b="1" dirty="0"/>
              <a:t>～</a:t>
            </a:r>
            <a:r>
              <a:rPr lang="it-IT" b="1" dirty="0"/>
              <a:t> </a:t>
            </a:r>
            <a:r>
              <a:rPr lang="it-IT" dirty="0"/>
              <a:t>= </a:t>
            </a:r>
            <a:r>
              <a:rPr lang="ja-JP" altLang="it-IT" dirty="0"/>
              <a:t>～の</a:t>
            </a:r>
            <a:endParaRPr lang="it-IT" altLang="ja-JP" dirty="0"/>
          </a:p>
          <a:p>
            <a:r>
              <a:rPr lang="it-IT" b="1" dirty="0"/>
              <a:t>Di Marco </a:t>
            </a:r>
            <a:r>
              <a:rPr lang="it-IT" dirty="0"/>
              <a:t>= </a:t>
            </a:r>
            <a:r>
              <a:rPr lang="ja-JP" altLang="it-IT" dirty="0"/>
              <a:t>マルコの</a:t>
            </a:r>
            <a:endParaRPr lang="it-IT" altLang="ja-JP" dirty="0"/>
          </a:p>
          <a:p>
            <a:r>
              <a:rPr lang="it-IT" b="1" dirty="0"/>
              <a:t>A</a:t>
            </a:r>
            <a:r>
              <a:rPr lang="ja-JP" altLang="it-IT" b="1" dirty="0"/>
              <a:t>～</a:t>
            </a:r>
            <a:r>
              <a:rPr lang="it-IT" dirty="0"/>
              <a:t> = </a:t>
            </a:r>
            <a:r>
              <a:rPr lang="ja-JP" altLang="it-IT" dirty="0"/>
              <a:t>～に（上げる・行く・</a:t>
            </a:r>
            <a:r>
              <a:rPr lang="ja-JP" altLang="it-IT"/>
              <a:t>いる）</a:t>
            </a:r>
            <a:endParaRPr lang="it-IT" altLang="ja-JP" dirty="0"/>
          </a:p>
          <a:p>
            <a:endParaRPr lang="it-IT" dirty="0"/>
          </a:p>
        </p:txBody>
      </p:sp>
      <p:graphicFrame>
        <p:nvGraphicFramePr>
          <p:cNvPr id="4" name="Tabella 3">
            <a:extLst>
              <a:ext uri="{FF2B5EF4-FFF2-40B4-BE49-F238E27FC236}">
                <a16:creationId xmlns:a16="http://schemas.microsoft.com/office/drawing/2014/main" id="{9E223BDC-1865-65F0-67FF-A031F8A9A68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1218624"/>
              </p:ext>
            </p:extLst>
          </p:nvPr>
        </p:nvGraphicFramePr>
        <p:xfrm>
          <a:off x="1658374" y="4121627"/>
          <a:ext cx="9481576" cy="1554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85197">
                  <a:extLst>
                    <a:ext uri="{9D8B030D-6E8A-4147-A177-3AD203B41FA5}">
                      <a16:colId xmlns:a16="http://schemas.microsoft.com/office/drawing/2014/main" val="3408761651"/>
                    </a:ext>
                  </a:extLst>
                </a:gridCol>
                <a:gridCol w="1185197">
                  <a:extLst>
                    <a:ext uri="{9D8B030D-6E8A-4147-A177-3AD203B41FA5}">
                      <a16:colId xmlns:a16="http://schemas.microsoft.com/office/drawing/2014/main" val="3468736301"/>
                    </a:ext>
                  </a:extLst>
                </a:gridCol>
                <a:gridCol w="1185197">
                  <a:extLst>
                    <a:ext uri="{9D8B030D-6E8A-4147-A177-3AD203B41FA5}">
                      <a16:colId xmlns:a16="http://schemas.microsoft.com/office/drawing/2014/main" val="2510594381"/>
                    </a:ext>
                  </a:extLst>
                </a:gridCol>
                <a:gridCol w="1185197">
                  <a:extLst>
                    <a:ext uri="{9D8B030D-6E8A-4147-A177-3AD203B41FA5}">
                      <a16:colId xmlns:a16="http://schemas.microsoft.com/office/drawing/2014/main" val="1924547977"/>
                    </a:ext>
                  </a:extLst>
                </a:gridCol>
                <a:gridCol w="1185197">
                  <a:extLst>
                    <a:ext uri="{9D8B030D-6E8A-4147-A177-3AD203B41FA5}">
                      <a16:colId xmlns:a16="http://schemas.microsoft.com/office/drawing/2014/main" val="490018752"/>
                    </a:ext>
                  </a:extLst>
                </a:gridCol>
                <a:gridCol w="1185197">
                  <a:extLst>
                    <a:ext uri="{9D8B030D-6E8A-4147-A177-3AD203B41FA5}">
                      <a16:colId xmlns:a16="http://schemas.microsoft.com/office/drawing/2014/main" val="4171458248"/>
                    </a:ext>
                  </a:extLst>
                </a:gridCol>
                <a:gridCol w="1185197">
                  <a:extLst>
                    <a:ext uri="{9D8B030D-6E8A-4147-A177-3AD203B41FA5}">
                      <a16:colId xmlns:a16="http://schemas.microsoft.com/office/drawing/2014/main" val="1364151153"/>
                    </a:ext>
                  </a:extLst>
                </a:gridCol>
                <a:gridCol w="1185197">
                  <a:extLst>
                    <a:ext uri="{9D8B030D-6E8A-4147-A177-3AD203B41FA5}">
                      <a16:colId xmlns:a16="http://schemas.microsoft.com/office/drawing/2014/main" val="274400093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it-IT" sz="2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2800" dirty="0"/>
                        <a:t>il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2800" dirty="0"/>
                        <a:t>lo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2800" dirty="0"/>
                        <a:t>la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2800" dirty="0"/>
                        <a:t>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2800" dirty="0"/>
                        <a:t>gli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2800" dirty="0"/>
                        <a:t>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2800" dirty="0"/>
                        <a:t>l’</a:t>
                      </a:r>
                    </a:p>
                  </a:txBody>
                  <a:tcPr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81045537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t-IT" sz="2800" dirty="0"/>
                        <a:t>di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2800" b="1" dirty="0"/>
                        <a:t>del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2800" b="1" dirty="0"/>
                        <a:t>dello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2800" b="1" dirty="0"/>
                        <a:t>della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2800" b="1" dirty="0"/>
                        <a:t>dei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2800" b="1" dirty="0"/>
                        <a:t>degli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2800" b="1" dirty="0"/>
                        <a:t>delle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2800" b="1" dirty="0"/>
                        <a:t>dell'</a:t>
                      </a:r>
                    </a:p>
                  </a:txBody>
                  <a:tcPr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26540768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t-IT" sz="2800" dirty="0"/>
                        <a:t>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2800" b="1" dirty="0"/>
                        <a:t>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2800" b="1" dirty="0"/>
                        <a:t>allo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2800" b="1" dirty="0"/>
                        <a:t>alla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2800" b="1" dirty="0"/>
                        <a:t>ai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2800" b="1" dirty="0"/>
                        <a:t>agli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2800" b="1" dirty="0"/>
                        <a:t>alle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2800" b="1" dirty="0"/>
                        <a:t>all'</a:t>
                      </a:r>
                    </a:p>
                  </a:txBody>
                  <a:tcPr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8329448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6894460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4B70CE6-3892-9B9C-4AE7-CB8A146BD6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b="1" dirty="0" err="1"/>
              <a:t>Lezione</a:t>
            </a:r>
            <a:r>
              <a:rPr kumimoji="1" lang="en-US" altLang="ja-JP" b="1" dirty="0"/>
              <a:t> </a:t>
            </a:r>
            <a:r>
              <a:rPr lang="en-US" altLang="ja-JP" b="1" dirty="0"/>
              <a:t>20</a:t>
            </a:r>
            <a:r>
              <a:rPr kumimoji="1" lang="en-US" altLang="ja-JP" b="1" dirty="0"/>
              <a:t>: modo </a:t>
            </a:r>
            <a:r>
              <a:rPr kumimoji="1" lang="en-US" altLang="ja-JP" b="1" dirty="0" err="1"/>
              <a:t>indicativo</a:t>
            </a:r>
            <a:r>
              <a:rPr kumimoji="1" lang="en-US" altLang="ja-JP" b="1" dirty="0"/>
              <a:t> tempo </a:t>
            </a:r>
            <a:r>
              <a:rPr kumimoji="1" lang="en-US" altLang="ja-JP" b="1" dirty="0" err="1"/>
              <a:t>presente</a:t>
            </a:r>
            <a:endParaRPr kumimoji="1" lang="ja-JP" altLang="en-US" b="1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D87A110E-560D-BFA8-947E-A9065E4246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kumimoji="1" lang="ja-JP" altLang="en-US"/>
              <a:t>現在の動作を表すため</a:t>
            </a:r>
            <a:endParaRPr kumimoji="1" lang="en-US" altLang="ja-JP" dirty="0"/>
          </a:p>
          <a:p>
            <a:pPr marL="0" indent="0">
              <a:buNone/>
            </a:pPr>
            <a:r>
              <a:rPr lang="en-US" altLang="ja-JP" b="1" dirty="0" err="1"/>
              <a:t>Mangiamo</a:t>
            </a:r>
            <a:r>
              <a:rPr lang="en-US" altLang="ja-JP" dirty="0"/>
              <a:t> un panino.</a:t>
            </a:r>
          </a:p>
          <a:p>
            <a:pPr marL="0" indent="0">
              <a:buNone/>
            </a:pPr>
            <a:r>
              <a:rPr kumimoji="1" lang="en-US" altLang="ja-JP" dirty="0"/>
              <a:t>Il </a:t>
            </a:r>
            <a:r>
              <a:rPr kumimoji="1" lang="en-US" altLang="ja-JP" dirty="0" err="1"/>
              <a:t>professore</a:t>
            </a:r>
            <a:r>
              <a:rPr kumimoji="1" lang="en-US" altLang="ja-JP" dirty="0"/>
              <a:t> </a:t>
            </a:r>
            <a:r>
              <a:rPr kumimoji="1" lang="en-US" altLang="ja-JP" b="1" dirty="0" err="1"/>
              <a:t>spiega</a:t>
            </a:r>
            <a:r>
              <a:rPr kumimoji="1" lang="en-US" altLang="ja-JP" dirty="0"/>
              <a:t> la </a:t>
            </a:r>
            <a:r>
              <a:rPr kumimoji="1" lang="en-US" altLang="ja-JP" dirty="0" err="1"/>
              <a:t>lezione</a:t>
            </a:r>
            <a:r>
              <a:rPr kumimoji="1" lang="en-US" altLang="ja-JP" dirty="0"/>
              <a:t> di </a:t>
            </a:r>
            <a:r>
              <a:rPr kumimoji="1" lang="en-US" altLang="ja-JP" dirty="0" err="1"/>
              <a:t>italiano</a:t>
            </a:r>
            <a:r>
              <a:rPr kumimoji="1" lang="en-US" altLang="ja-JP" dirty="0"/>
              <a:t>.</a:t>
            </a:r>
          </a:p>
          <a:p>
            <a:r>
              <a:rPr lang="ja-JP" altLang="en-US"/>
              <a:t>事実を表す</a:t>
            </a:r>
            <a:endParaRPr lang="en-US" altLang="ja-JP" dirty="0"/>
          </a:p>
          <a:p>
            <a:pPr marL="0" indent="0">
              <a:buNone/>
            </a:pPr>
            <a:r>
              <a:rPr kumimoji="1" lang="en-US" altLang="ja-JP" dirty="0"/>
              <a:t>I bambini non </a:t>
            </a:r>
            <a:r>
              <a:rPr kumimoji="1" lang="en-US" altLang="ja-JP" b="1" dirty="0" err="1"/>
              <a:t>amano</a:t>
            </a:r>
            <a:r>
              <a:rPr kumimoji="1" lang="en-US" altLang="ja-JP" dirty="0"/>
              <a:t> le verdure.</a:t>
            </a:r>
          </a:p>
          <a:p>
            <a:pPr marL="0" indent="0">
              <a:buNone/>
            </a:pPr>
            <a:r>
              <a:rPr kumimoji="1" lang="en-US" altLang="ja-JP" dirty="0"/>
              <a:t>Voi </a:t>
            </a:r>
            <a:r>
              <a:rPr kumimoji="1" lang="en-US" altLang="ja-JP" b="1" dirty="0" err="1"/>
              <a:t>parlate</a:t>
            </a:r>
            <a:r>
              <a:rPr kumimoji="1" lang="en-US" altLang="ja-JP" dirty="0"/>
              <a:t> </a:t>
            </a:r>
            <a:r>
              <a:rPr kumimoji="1" lang="en-US" altLang="ja-JP" dirty="0" err="1"/>
              <a:t>giapponese</a:t>
            </a:r>
            <a:r>
              <a:rPr lang="en-US" altLang="ja-JP" dirty="0"/>
              <a:t>.</a:t>
            </a:r>
            <a:endParaRPr kumimoji="1" lang="en-US" altLang="ja-JP" dirty="0"/>
          </a:p>
          <a:p>
            <a:r>
              <a:rPr lang="ja-JP" altLang="en-US"/>
              <a:t>習慣を表す</a:t>
            </a:r>
            <a:endParaRPr lang="en-US" altLang="ja-JP" dirty="0"/>
          </a:p>
          <a:p>
            <a:pPr marL="0" indent="0">
              <a:buNone/>
            </a:pPr>
            <a:r>
              <a:rPr kumimoji="1" lang="en-US" altLang="ja-JP" dirty="0"/>
              <a:t>In palestra </a:t>
            </a:r>
            <a:r>
              <a:rPr kumimoji="1" lang="en-US" altLang="ja-JP" b="1" dirty="0" err="1"/>
              <a:t>ascolto</a:t>
            </a:r>
            <a:r>
              <a:rPr kumimoji="1" lang="en-US" altLang="ja-JP" dirty="0"/>
              <a:t> sempre la </a:t>
            </a:r>
            <a:r>
              <a:rPr kumimoji="1" lang="en-US" altLang="ja-JP" dirty="0" err="1"/>
              <a:t>musica</a:t>
            </a:r>
            <a:r>
              <a:rPr kumimoji="1" lang="en-US" altLang="ja-JP" dirty="0"/>
              <a:t>.</a:t>
            </a:r>
          </a:p>
          <a:p>
            <a:pPr marL="0" indent="0">
              <a:buNone/>
            </a:pPr>
            <a:r>
              <a:rPr lang="en-US" altLang="ja-JP" dirty="0"/>
              <a:t>I </a:t>
            </a:r>
            <a:r>
              <a:rPr lang="en-US" altLang="ja-JP" dirty="0" err="1"/>
              <a:t>miei</a:t>
            </a:r>
            <a:r>
              <a:rPr lang="en-US" altLang="ja-JP" dirty="0"/>
              <a:t> </a:t>
            </a:r>
            <a:r>
              <a:rPr lang="en-US" altLang="ja-JP" dirty="0" err="1"/>
              <a:t>genitori</a:t>
            </a:r>
            <a:r>
              <a:rPr lang="en-US" altLang="ja-JP" dirty="0"/>
              <a:t> </a:t>
            </a:r>
            <a:r>
              <a:rPr lang="en-US" altLang="ja-JP" b="1" dirty="0" err="1"/>
              <a:t>guardano</a:t>
            </a:r>
            <a:r>
              <a:rPr lang="en-US" altLang="ja-JP" dirty="0"/>
              <a:t> la TV alle 21:00.</a:t>
            </a:r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459176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03E9A10-9726-75C9-B1ED-B5E45B84A9F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063D8E9-4897-31D5-F748-D09D82FA7E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kumimoji="1" lang="en-US" altLang="ja-JP" b="1" dirty="0" err="1"/>
              <a:t>Lezione</a:t>
            </a:r>
            <a:r>
              <a:rPr kumimoji="1" lang="en-US" altLang="ja-JP" b="1" dirty="0"/>
              <a:t> </a:t>
            </a:r>
            <a:r>
              <a:rPr lang="en-US" altLang="ja-JP" b="1" dirty="0"/>
              <a:t>20</a:t>
            </a:r>
            <a:r>
              <a:rPr kumimoji="1" lang="en-US" altLang="ja-JP" b="1" dirty="0"/>
              <a:t>: Verbo stare modo </a:t>
            </a:r>
            <a:r>
              <a:rPr kumimoji="1" lang="en-US" altLang="ja-JP" b="1" dirty="0" err="1"/>
              <a:t>indicativo</a:t>
            </a:r>
            <a:r>
              <a:rPr kumimoji="1" lang="en-US" altLang="ja-JP" b="1" dirty="0"/>
              <a:t> tempo </a:t>
            </a:r>
            <a:r>
              <a:rPr kumimoji="1" lang="en-US" altLang="ja-JP" b="1" dirty="0" err="1"/>
              <a:t>presente</a:t>
            </a:r>
            <a:r>
              <a:rPr lang="en-US" altLang="ja-JP" b="1" dirty="0"/>
              <a:t> </a:t>
            </a:r>
            <a:r>
              <a:rPr lang="ja-JP" altLang="en-US" b="1" dirty="0"/>
              <a:t>愛する</a:t>
            </a:r>
            <a:r>
              <a:rPr kumimoji="1" lang="ja-JP" altLang="en-US" b="1" dirty="0"/>
              <a:t>動詞直説法現在形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6E13B504-D50D-66A3-3F5C-4CE4137112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3660228" cy="435133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kumimoji="1" lang="en-US" altLang="ja-JP" sz="4000" b="1" dirty="0"/>
              <a:t>Io _______</a:t>
            </a:r>
            <a:endParaRPr kumimoji="1" lang="en-US" altLang="ja-JP" sz="40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altLang="ja-JP" sz="4000" b="1" dirty="0"/>
              <a:t>Tu </a:t>
            </a:r>
            <a:r>
              <a:rPr kumimoji="1" lang="en-US" altLang="ja-JP" sz="4000" b="1" dirty="0"/>
              <a:t>_______</a:t>
            </a:r>
            <a:endParaRPr lang="en-US" altLang="ja-JP" sz="40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kumimoji="1" lang="en-US" altLang="ja-JP" sz="4000" b="1" dirty="0"/>
              <a:t>Lui _______</a:t>
            </a:r>
            <a:endParaRPr lang="en-US" altLang="ja-JP" sz="40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altLang="ja-JP" sz="4000" b="1" dirty="0"/>
              <a:t>Lei </a:t>
            </a:r>
            <a:r>
              <a:rPr kumimoji="1" lang="en-US" altLang="ja-JP" sz="4000" b="1" dirty="0"/>
              <a:t>_______</a:t>
            </a:r>
            <a:endParaRPr kumimoji="1" lang="en-US" altLang="ja-JP" sz="40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altLang="ja-JP" sz="4000" b="1" dirty="0"/>
              <a:t>Noi </a:t>
            </a:r>
            <a:r>
              <a:rPr kumimoji="1" lang="en-US" altLang="ja-JP" sz="4000" b="1" dirty="0"/>
              <a:t>_______</a:t>
            </a:r>
            <a:endParaRPr kumimoji="1" lang="en-US" altLang="ja-JP" sz="40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kumimoji="1" lang="en-US" altLang="ja-JP" sz="4000" b="1" dirty="0"/>
              <a:t>Voi _______</a:t>
            </a:r>
            <a:endParaRPr kumimoji="1" lang="en-US" altLang="ja-JP" sz="40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altLang="ja-JP" sz="4000" b="1" dirty="0"/>
              <a:t>Loro </a:t>
            </a:r>
            <a:r>
              <a:rPr kumimoji="1" lang="en-US" altLang="ja-JP" sz="4000" b="1" dirty="0"/>
              <a:t>_______</a:t>
            </a:r>
            <a:endParaRPr kumimoji="1" lang="en-US" altLang="ja-JP" sz="40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altLang="ja-JP" sz="4000" b="1" dirty="0">
              <a:solidFill>
                <a:srgbClr val="FF0000"/>
              </a:solidFill>
            </a:endParaRPr>
          </a:p>
        </p:txBody>
      </p:sp>
      <p:sp>
        <p:nvSpPr>
          <p:cNvPr id="4" name="コンテンツ プレースホルダー 2">
            <a:extLst>
              <a:ext uri="{FF2B5EF4-FFF2-40B4-BE49-F238E27FC236}">
                <a16:creationId xmlns:a16="http://schemas.microsoft.com/office/drawing/2014/main" id="{BA2285AE-A83C-EFB0-2A0E-960457DCC36B}"/>
              </a:ext>
            </a:extLst>
          </p:cNvPr>
          <p:cNvSpPr txBox="1">
            <a:spLocks/>
          </p:cNvSpPr>
          <p:nvPr/>
        </p:nvSpPr>
        <p:spPr>
          <a:xfrm>
            <a:off x="2140203" y="1825625"/>
            <a:ext cx="3660228" cy="435133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altLang="ja-JP" sz="4000" b="1" dirty="0" err="1"/>
              <a:t>st</a:t>
            </a:r>
            <a:r>
              <a:rPr lang="en-US" altLang="ja-JP" sz="4000" b="1" dirty="0" err="1">
                <a:solidFill>
                  <a:srgbClr val="FF0000"/>
                </a:solidFill>
              </a:rPr>
              <a:t>o</a:t>
            </a:r>
            <a:endParaRPr lang="en-US" altLang="ja-JP" sz="4000" b="1" dirty="0">
              <a:solidFill>
                <a:srgbClr val="FF0000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ja-JP" sz="4000" b="1" dirty="0" err="1"/>
              <a:t>st</a:t>
            </a:r>
            <a:r>
              <a:rPr lang="en-US" altLang="ja-JP" sz="4000" b="1" dirty="0" err="1">
                <a:solidFill>
                  <a:srgbClr val="00B0F0"/>
                </a:solidFill>
              </a:rPr>
              <a:t>a</a:t>
            </a:r>
            <a:r>
              <a:rPr lang="en-US" altLang="ja-JP" sz="4000" b="1" dirty="0" err="1">
                <a:solidFill>
                  <a:srgbClr val="FF0000"/>
                </a:solidFill>
              </a:rPr>
              <a:t>i</a:t>
            </a:r>
            <a:endParaRPr lang="en-US" altLang="ja-JP" sz="4000" b="1" dirty="0">
              <a:solidFill>
                <a:srgbClr val="FF0000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ja-JP" sz="4000" b="1" dirty="0" err="1"/>
              <a:t>st</a:t>
            </a:r>
            <a:r>
              <a:rPr lang="en-US" altLang="ja-JP" sz="4000" b="1" dirty="0" err="1">
                <a:solidFill>
                  <a:srgbClr val="FF0000"/>
                </a:solidFill>
              </a:rPr>
              <a:t>a</a:t>
            </a:r>
            <a:endParaRPr lang="en-US" altLang="ja-JP" sz="4000" b="1" dirty="0">
              <a:solidFill>
                <a:srgbClr val="FF0000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ja-JP" sz="4000" b="1" dirty="0" err="1"/>
              <a:t>st</a:t>
            </a:r>
            <a:r>
              <a:rPr lang="en-US" altLang="ja-JP" sz="4000" b="1" dirty="0" err="1">
                <a:solidFill>
                  <a:srgbClr val="FF0000"/>
                </a:solidFill>
              </a:rPr>
              <a:t>a</a:t>
            </a:r>
            <a:endParaRPr lang="en-US" altLang="ja-JP" sz="4000" b="1" dirty="0">
              <a:solidFill>
                <a:srgbClr val="FF0000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ja-JP" sz="4000" b="1" dirty="0" err="1"/>
              <a:t>st</a:t>
            </a:r>
            <a:r>
              <a:rPr lang="en-US" altLang="ja-JP" sz="4000" b="1" dirty="0" err="1">
                <a:solidFill>
                  <a:srgbClr val="FF0000"/>
                </a:solidFill>
              </a:rPr>
              <a:t>iamo</a:t>
            </a:r>
            <a:endParaRPr lang="en-US" altLang="ja-JP" sz="4000" b="1" dirty="0">
              <a:solidFill>
                <a:srgbClr val="FF0000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ja-JP" sz="4000" b="1" dirty="0"/>
              <a:t>st</a:t>
            </a:r>
            <a:r>
              <a:rPr lang="en-US" altLang="ja-JP" sz="4000" b="1" dirty="0">
                <a:solidFill>
                  <a:srgbClr val="FF0000"/>
                </a:solidFill>
              </a:rPr>
              <a:t>ate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ja-JP" sz="4000" b="1" dirty="0" err="1"/>
              <a:t>st</a:t>
            </a:r>
            <a:r>
              <a:rPr lang="en-US" altLang="ja-JP" sz="4000" b="1" dirty="0" err="1">
                <a:solidFill>
                  <a:srgbClr val="FF0000"/>
                </a:solidFill>
              </a:rPr>
              <a:t>a</a:t>
            </a:r>
            <a:r>
              <a:rPr lang="en-US" altLang="ja-JP" sz="4000" b="1" dirty="0" err="1">
                <a:solidFill>
                  <a:srgbClr val="00B0F0"/>
                </a:solidFill>
              </a:rPr>
              <a:t>n</a:t>
            </a:r>
            <a:r>
              <a:rPr lang="en-US" altLang="ja-JP" sz="4000" b="1" dirty="0" err="1">
                <a:solidFill>
                  <a:srgbClr val="FF0000"/>
                </a:solidFill>
              </a:rPr>
              <a:t>no</a:t>
            </a:r>
            <a:endParaRPr lang="en-US" altLang="ja-JP" sz="4000" b="1" dirty="0">
              <a:solidFill>
                <a:srgbClr val="FF0000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n-US" altLang="ja-JP" sz="40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819184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EE2D240-EF04-8A64-13CF-89E0DA0B6D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05BC43D-F1C0-FD3A-9341-D03B7556C5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kumimoji="1" lang="en-US" altLang="ja-JP" b="1" dirty="0" err="1"/>
              <a:t>Lezione</a:t>
            </a:r>
            <a:r>
              <a:rPr kumimoji="1" lang="en-US" altLang="ja-JP" b="1" dirty="0"/>
              <a:t> </a:t>
            </a:r>
            <a:r>
              <a:rPr lang="en-US" altLang="ja-JP" b="1" dirty="0"/>
              <a:t>22</a:t>
            </a:r>
            <a:r>
              <a:rPr kumimoji="1" lang="en-US" altLang="ja-JP" b="1" dirty="0"/>
              <a:t>: Verbo dare modo </a:t>
            </a:r>
            <a:r>
              <a:rPr kumimoji="1" lang="en-US" altLang="ja-JP" b="1" dirty="0" err="1"/>
              <a:t>indicativo</a:t>
            </a:r>
            <a:r>
              <a:rPr kumimoji="1" lang="en-US" altLang="ja-JP" b="1" dirty="0"/>
              <a:t> tempo </a:t>
            </a:r>
            <a:r>
              <a:rPr kumimoji="1" lang="en-US" altLang="ja-JP" b="1" dirty="0" err="1"/>
              <a:t>presente</a:t>
            </a:r>
            <a:r>
              <a:rPr lang="en-US" altLang="ja-JP" b="1" dirty="0"/>
              <a:t> </a:t>
            </a:r>
            <a:r>
              <a:rPr lang="ja-JP" altLang="en-US" b="1" dirty="0"/>
              <a:t>あげる・くれる</a:t>
            </a:r>
            <a:r>
              <a:rPr kumimoji="1" lang="ja-JP" altLang="en-US" b="1" dirty="0"/>
              <a:t>動詞直説法現在形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54339FA2-4C95-B4B8-14FC-44AC1CC691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3660228" cy="435133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kumimoji="1" lang="en-US" altLang="ja-JP" sz="4000" b="1" dirty="0"/>
              <a:t>Io _______</a:t>
            </a:r>
            <a:endParaRPr kumimoji="1" lang="en-US" altLang="ja-JP" sz="40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altLang="ja-JP" sz="4000" b="1" dirty="0"/>
              <a:t>Tu </a:t>
            </a:r>
            <a:r>
              <a:rPr kumimoji="1" lang="en-US" altLang="ja-JP" sz="4000" b="1" dirty="0"/>
              <a:t>_______</a:t>
            </a:r>
            <a:endParaRPr lang="en-US" altLang="ja-JP" sz="40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kumimoji="1" lang="en-US" altLang="ja-JP" sz="4000" b="1" dirty="0"/>
              <a:t>Lui _______</a:t>
            </a:r>
            <a:endParaRPr lang="en-US" altLang="ja-JP" sz="40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altLang="ja-JP" sz="4000" b="1" dirty="0"/>
              <a:t>Lei </a:t>
            </a:r>
            <a:r>
              <a:rPr kumimoji="1" lang="en-US" altLang="ja-JP" sz="4000" b="1" dirty="0"/>
              <a:t>_______</a:t>
            </a:r>
            <a:endParaRPr kumimoji="1" lang="en-US" altLang="ja-JP" sz="40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altLang="ja-JP" sz="4000" b="1" dirty="0"/>
              <a:t>Noi </a:t>
            </a:r>
            <a:r>
              <a:rPr kumimoji="1" lang="en-US" altLang="ja-JP" sz="4000" b="1" dirty="0"/>
              <a:t>_______</a:t>
            </a:r>
            <a:endParaRPr kumimoji="1" lang="en-US" altLang="ja-JP" sz="40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kumimoji="1" lang="en-US" altLang="ja-JP" sz="4000" b="1" dirty="0"/>
              <a:t>Voi _______</a:t>
            </a:r>
            <a:endParaRPr kumimoji="1" lang="en-US" altLang="ja-JP" sz="40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altLang="ja-JP" sz="4000" b="1" dirty="0"/>
              <a:t>Loro </a:t>
            </a:r>
            <a:r>
              <a:rPr kumimoji="1" lang="en-US" altLang="ja-JP" sz="4000" b="1" dirty="0"/>
              <a:t>_______</a:t>
            </a:r>
            <a:endParaRPr kumimoji="1" lang="en-US" altLang="ja-JP" sz="40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altLang="ja-JP" sz="4000" b="1" dirty="0">
              <a:solidFill>
                <a:srgbClr val="FF0000"/>
              </a:solidFill>
            </a:endParaRPr>
          </a:p>
        </p:txBody>
      </p:sp>
      <p:sp>
        <p:nvSpPr>
          <p:cNvPr id="4" name="コンテンツ プレースホルダー 2">
            <a:extLst>
              <a:ext uri="{FF2B5EF4-FFF2-40B4-BE49-F238E27FC236}">
                <a16:creationId xmlns:a16="http://schemas.microsoft.com/office/drawing/2014/main" id="{15B700D0-D7DC-6574-F0C0-B4F4EEE80B78}"/>
              </a:ext>
            </a:extLst>
          </p:cNvPr>
          <p:cNvSpPr txBox="1">
            <a:spLocks/>
          </p:cNvSpPr>
          <p:nvPr/>
        </p:nvSpPr>
        <p:spPr>
          <a:xfrm>
            <a:off x="2140203" y="1825625"/>
            <a:ext cx="3660228" cy="435133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altLang="ja-JP" sz="4000" b="1" dirty="0"/>
              <a:t>d</a:t>
            </a:r>
            <a:r>
              <a:rPr lang="en-US" altLang="ja-JP" sz="4000" b="1" dirty="0">
                <a:solidFill>
                  <a:srgbClr val="FF0000"/>
                </a:solidFill>
              </a:rPr>
              <a:t>o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ja-JP" sz="4000" b="1" dirty="0" err="1"/>
              <a:t>d</a:t>
            </a:r>
            <a:r>
              <a:rPr lang="en-US" altLang="ja-JP" sz="4000" b="1" dirty="0" err="1">
                <a:solidFill>
                  <a:srgbClr val="00B0F0"/>
                </a:solidFill>
              </a:rPr>
              <a:t>a</a:t>
            </a:r>
            <a:r>
              <a:rPr lang="en-US" altLang="ja-JP" sz="4000" b="1" dirty="0" err="1">
                <a:solidFill>
                  <a:srgbClr val="FF0000"/>
                </a:solidFill>
              </a:rPr>
              <a:t>i</a:t>
            </a:r>
            <a:endParaRPr lang="en-US" altLang="ja-JP" sz="4000" b="1" dirty="0">
              <a:solidFill>
                <a:srgbClr val="FF0000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ja-JP" sz="4000" b="1" dirty="0"/>
              <a:t>d</a:t>
            </a:r>
            <a:r>
              <a:rPr lang="en-US" altLang="ja-JP" sz="4000" b="1" dirty="0">
                <a:solidFill>
                  <a:srgbClr val="FF0000"/>
                </a:solidFill>
              </a:rPr>
              <a:t>a`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ja-JP" sz="4000" b="1" dirty="0"/>
              <a:t>d</a:t>
            </a:r>
            <a:r>
              <a:rPr lang="en-US" altLang="ja-JP" sz="4000" b="1" dirty="0">
                <a:solidFill>
                  <a:srgbClr val="FF0000"/>
                </a:solidFill>
              </a:rPr>
              <a:t>a`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ja-JP" sz="4000" b="1" dirty="0" err="1"/>
              <a:t>d</a:t>
            </a:r>
            <a:r>
              <a:rPr lang="en-US" altLang="ja-JP" sz="4000" b="1" dirty="0" err="1">
                <a:solidFill>
                  <a:srgbClr val="FF0000"/>
                </a:solidFill>
              </a:rPr>
              <a:t>iamo</a:t>
            </a:r>
            <a:endParaRPr lang="en-US" altLang="ja-JP" sz="4000" b="1" dirty="0">
              <a:solidFill>
                <a:srgbClr val="FF0000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ja-JP" sz="4000" b="1" dirty="0"/>
              <a:t>d</a:t>
            </a:r>
            <a:r>
              <a:rPr lang="en-US" altLang="ja-JP" sz="4000" b="1" dirty="0">
                <a:solidFill>
                  <a:srgbClr val="FF0000"/>
                </a:solidFill>
              </a:rPr>
              <a:t>ate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ja-JP" sz="4000" b="1" dirty="0" err="1"/>
              <a:t>d</a:t>
            </a:r>
            <a:r>
              <a:rPr lang="en-US" altLang="ja-JP" sz="4000" b="1" dirty="0" err="1">
                <a:solidFill>
                  <a:srgbClr val="FF0000"/>
                </a:solidFill>
              </a:rPr>
              <a:t>a</a:t>
            </a:r>
            <a:r>
              <a:rPr lang="en-US" altLang="ja-JP" sz="4000" b="1" dirty="0" err="1">
                <a:solidFill>
                  <a:srgbClr val="00B0F0"/>
                </a:solidFill>
              </a:rPr>
              <a:t>n</a:t>
            </a:r>
            <a:r>
              <a:rPr lang="en-US" altLang="ja-JP" sz="4000" b="1" dirty="0" err="1">
                <a:solidFill>
                  <a:srgbClr val="FF0000"/>
                </a:solidFill>
              </a:rPr>
              <a:t>no</a:t>
            </a:r>
            <a:endParaRPr lang="en-US" altLang="ja-JP" sz="4000" b="1" dirty="0">
              <a:solidFill>
                <a:srgbClr val="FF0000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n-US" altLang="ja-JP" sz="40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69739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9E1AC6-3D36-8C11-A6C0-9D4EEE22135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5910022-8F33-D0F9-2B29-AED57AF2DB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kumimoji="1" lang="en-US" altLang="ja-JP" b="1" dirty="0" err="1"/>
              <a:t>Lezione</a:t>
            </a:r>
            <a:r>
              <a:rPr kumimoji="1" lang="en-US" altLang="ja-JP" b="1" dirty="0"/>
              <a:t> </a:t>
            </a:r>
            <a:r>
              <a:rPr lang="en-US" altLang="ja-JP" b="1" dirty="0"/>
              <a:t>22</a:t>
            </a:r>
            <a:r>
              <a:rPr kumimoji="1" lang="en-US" altLang="ja-JP" b="1" dirty="0"/>
              <a:t>: Verbo fare modo </a:t>
            </a:r>
            <a:r>
              <a:rPr kumimoji="1" lang="en-US" altLang="ja-JP" b="1" dirty="0" err="1"/>
              <a:t>indicativo</a:t>
            </a:r>
            <a:r>
              <a:rPr kumimoji="1" lang="en-US" altLang="ja-JP" b="1" dirty="0"/>
              <a:t> tempo </a:t>
            </a:r>
            <a:r>
              <a:rPr kumimoji="1" lang="en-US" altLang="ja-JP" b="1" dirty="0" err="1"/>
              <a:t>presente</a:t>
            </a:r>
            <a:r>
              <a:rPr lang="en-US" altLang="ja-JP" b="1" dirty="0"/>
              <a:t> </a:t>
            </a:r>
            <a:r>
              <a:rPr lang="ja-JP" altLang="en-US" b="1" dirty="0"/>
              <a:t>する</a:t>
            </a:r>
            <a:r>
              <a:rPr kumimoji="1" lang="ja-JP" altLang="en-US" b="1" dirty="0"/>
              <a:t>動詞直説法現在形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93FD8B86-DA7E-C88A-1DA8-40A21E7BFE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3660228" cy="435133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kumimoji="1" lang="en-US" altLang="ja-JP" sz="4000" b="1" dirty="0"/>
              <a:t>Io _______</a:t>
            </a:r>
            <a:endParaRPr kumimoji="1" lang="en-US" altLang="ja-JP" sz="40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altLang="ja-JP" sz="4000" b="1" dirty="0"/>
              <a:t>Tu </a:t>
            </a:r>
            <a:r>
              <a:rPr kumimoji="1" lang="en-US" altLang="ja-JP" sz="4000" b="1" dirty="0"/>
              <a:t>_______</a:t>
            </a:r>
            <a:endParaRPr lang="en-US" altLang="ja-JP" sz="40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kumimoji="1" lang="en-US" altLang="ja-JP" sz="4000" b="1" dirty="0"/>
              <a:t>Lui _______</a:t>
            </a:r>
            <a:endParaRPr lang="en-US" altLang="ja-JP" sz="40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altLang="ja-JP" sz="4000" b="1" dirty="0"/>
              <a:t>Lei </a:t>
            </a:r>
            <a:r>
              <a:rPr kumimoji="1" lang="en-US" altLang="ja-JP" sz="4000" b="1" dirty="0"/>
              <a:t>_______</a:t>
            </a:r>
            <a:endParaRPr kumimoji="1" lang="en-US" altLang="ja-JP" sz="40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altLang="ja-JP" sz="4000" b="1" dirty="0"/>
              <a:t>Noi </a:t>
            </a:r>
            <a:r>
              <a:rPr kumimoji="1" lang="en-US" altLang="ja-JP" sz="4000" b="1" dirty="0"/>
              <a:t>_______</a:t>
            </a:r>
            <a:endParaRPr kumimoji="1" lang="en-US" altLang="ja-JP" sz="40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kumimoji="1" lang="en-US" altLang="ja-JP" sz="4000" b="1" dirty="0"/>
              <a:t>Voi _______</a:t>
            </a:r>
            <a:endParaRPr kumimoji="1" lang="en-US" altLang="ja-JP" sz="40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altLang="ja-JP" sz="4000" b="1" dirty="0"/>
              <a:t>Loro </a:t>
            </a:r>
            <a:r>
              <a:rPr kumimoji="1" lang="en-US" altLang="ja-JP" sz="4000" b="1" dirty="0"/>
              <a:t>_______</a:t>
            </a:r>
            <a:endParaRPr kumimoji="1" lang="en-US" altLang="ja-JP" sz="40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altLang="ja-JP" sz="4000" b="1" dirty="0">
              <a:solidFill>
                <a:srgbClr val="FF0000"/>
              </a:solidFill>
            </a:endParaRPr>
          </a:p>
        </p:txBody>
      </p:sp>
      <p:sp>
        <p:nvSpPr>
          <p:cNvPr id="4" name="コンテンツ プレースホルダー 2">
            <a:extLst>
              <a:ext uri="{FF2B5EF4-FFF2-40B4-BE49-F238E27FC236}">
                <a16:creationId xmlns:a16="http://schemas.microsoft.com/office/drawing/2014/main" id="{3097052D-5BBB-8CA7-F27B-791AA7D9AF9C}"/>
              </a:ext>
            </a:extLst>
          </p:cNvPr>
          <p:cNvSpPr txBox="1">
            <a:spLocks/>
          </p:cNvSpPr>
          <p:nvPr/>
        </p:nvSpPr>
        <p:spPr>
          <a:xfrm>
            <a:off x="2140203" y="1825625"/>
            <a:ext cx="3660228" cy="435133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altLang="ja-JP" sz="4000" b="1" dirty="0" err="1"/>
              <a:t>f</a:t>
            </a:r>
            <a:r>
              <a:rPr lang="en-US" altLang="ja-JP" sz="4000" b="1" dirty="0" err="1">
                <a:solidFill>
                  <a:srgbClr val="00B050"/>
                </a:solidFill>
              </a:rPr>
              <a:t>acci</a:t>
            </a:r>
            <a:r>
              <a:rPr lang="en-US" altLang="ja-JP" sz="4000" b="1" dirty="0" err="1">
                <a:solidFill>
                  <a:srgbClr val="FF0000"/>
                </a:solidFill>
              </a:rPr>
              <a:t>o</a:t>
            </a:r>
            <a:endParaRPr lang="en-US" altLang="ja-JP" sz="4000" b="1" dirty="0">
              <a:solidFill>
                <a:srgbClr val="FF0000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ja-JP" sz="4000" b="1" dirty="0" err="1"/>
              <a:t>f</a:t>
            </a:r>
            <a:r>
              <a:rPr lang="en-US" altLang="ja-JP" sz="4000" b="1" dirty="0" err="1">
                <a:solidFill>
                  <a:srgbClr val="00B0F0"/>
                </a:solidFill>
              </a:rPr>
              <a:t>a</a:t>
            </a:r>
            <a:r>
              <a:rPr lang="en-US" altLang="ja-JP" sz="4000" b="1" dirty="0" err="1">
                <a:solidFill>
                  <a:srgbClr val="FF0000"/>
                </a:solidFill>
              </a:rPr>
              <a:t>i</a:t>
            </a:r>
            <a:endParaRPr lang="en-US" altLang="ja-JP" sz="4000" b="1" dirty="0">
              <a:solidFill>
                <a:srgbClr val="FF0000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ja-JP" sz="4000" b="1" dirty="0"/>
              <a:t>f</a:t>
            </a:r>
            <a:r>
              <a:rPr lang="en-US" altLang="ja-JP" sz="4000" b="1" dirty="0">
                <a:solidFill>
                  <a:srgbClr val="FF0000"/>
                </a:solidFill>
              </a:rPr>
              <a:t>a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ja-JP" sz="4000" b="1" dirty="0"/>
              <a:t>f</a:t>
            </a:r>
            <a:r>
              <a:rPr lang="en-US" altLang="ja-JP" sz="4000" b="1" dirty="0">
                <a:solidFill>
                  <a:srgbClr val="FF0000"/>
                </a:solidFill>
              </a:rPr>
              <a:t>a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ja-JP" sz="4000" b="1" dirty="0" err="1"/>
              <a:t>f</a:t>
            </a:r>
            <a:r>
              <a:rPr lang="en-US" altLang="ja-JP" sz="4000" b="1" dirty="0" err="1">
                <a:solidFill>
                  <a:srgbClr val="00B050"/>
                </a:solidFill>
              </a:rPr>
              <a:t>acc</a:t>
            </a:r>
            <a:r>
              <a:rPr lang="en-US" altLang="ja-JP" sz="4000" b="1" dirty="0" err="1">
                <a:solidFill>
                  <a:srgbClr val="FF0000"/>
                </a:solidFill>
              </a:rPr>
              <a:t>iamo</a:t>
            </a:r>
            <a:endParaRPr lang="en-US" altLang="ja-JP" sz="4000" b="1" dirty="0">
              <a:solidFill>
                <a:srgbClr val="FF0000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ja-JP" sz="4000" b="1" dirty="0"/>
              <a:t>f</a:t>
            </a:r>
            <a:r>
              <a:rPr lang="en-US" altLang="ja-JP" sz="4000" b="1" dirty="0">
                <a:solidFill>
                  <a:srgbClr val="FF0000"/>
                </a:solidFill>
              </a:rPr>
              <a:t>ate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ja-JP" sz="4000" b="1" dirty="0" err="1"/>
              <a:t>f</a:t>
            </a:r>
            <a:r>
              <a:rPr lang="en-US" altLang="ja-JP" sz="4000" b="1" dirty="0" err="1">
                <a:solidFill>
                  <a:srgbClr val="FF0000"/>
                </a:solidFill>
              </a:rPr>
              <a:t>a</a:t>
            </a:r>
            <a:r>
              <a:rPr lang="en-US" altLang="ja-JP" sz="4000" b="1" dirty="0" err="1">
                <a:solidFill>
                  <a:srgbClr val="00B0F0"/>
                </a:solidFill>
              </a:rPr>
              <a:t>n</a:t>
            </a:r>
            <a:r>
              <a:rPr lang="en-US" altLang="ja-JP" sz="4000" b="1" dirty="0" err="1">
                <a:solidFill>
                  <a:srgbClr val="FF0000"/>
                </a:solidFill>
              </a:rPr>
              <a:t>no</a:t>
            </a:r>
            <a:endParaRPr lang="en-US" altLang="ja-JP" sz="4000" b="1" dirty="0">
              <a:solidFill>
                <a:srgbClr val="FF0000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n-US" altLang="ja-JP" sz="40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27563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F5C59CA-4D7D-AB72-A43E-A7A7E0408B8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99AE5F6-E112-5613-9EB4-17E6E46F1C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kumimoji="1" lang="en-US" altLang="ja-JP" b="1" dirty="0" err="1"/>
              <a:t>Lezione</a:t>
            </a:r>
            <a:r>
              <a:rPr kumimoji="1" lang="en-US" altLang="ja-JP" b="1" dirty="0"/>
              <a:t> </a:t>
            </a:r>
            <a:r>
              <a:rPr lang="en-US" altLang="ja-JP" b="1" dirty="0"/>
              <a:t>22</a:t>
            </a:r>
            <a:r>
              <a:rPr kumimoji="1" lang="en-US" altLang="ja-JP" b="1" dirty="0"/>
              <a:t>: Verbo </a:t>
            </a:r>
            <a:r>
              <a:rPr kumimoji="1" lang="en-US" altLang="ja-JP" b="1" dirty="0" err="1"/>
              <a:t>andare</a:t>
            </a:r>
            <a:r>
              <a:rPr kumimoji="1" lang="en-US" altLang="ja-JP" b="1" dirty="0"/>
              <a:t> modo </a:t>
            </a:r>
            <a:r>
              <a:rPr kumimoji="1" lang="en-US" altLang="ja-JP" b="1" dirty="0" err="1"/>
              <a:t>indicativo</a:t>
            </a:r>
            <a:r>
              <a:rPr kumimoji="1" lang="en-US" altLang="ja-JP" b="1" dirty="0"/>
              <a:t> tempo </a:t>
            </a:r>
            <a:r>
              <a:rPr kumimoji="1" lang="en-US" altLang="ja-JP" b="1" dirty="0" err="1"/>
              <a:t>presente</a:t>
            </a:r>
            <a:r>
              <a:rPr lang="en-US" altLang="ja-JP" b="1" dirty="0"/>
              <a:t> </a:t>
            </a:r>
            <a:r>
              <a:rPr lang="ja-JP" altLang="en-US" b="1" dirty="0"/>
              <a:t>行く</a:t>
            </a:r>
            <a:r>
              <a:rPr kumimoji="1" lang="ja-JP" altLang="en-US" b="1" dirty="0"/>
              <a:t>動詞直説法現在形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B234B30-0E9A-1B2F-36E2-D453A523D2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3660228" cy="435133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kumimoji="1" lang="en-US" altLang="ja-JP" sz="4000" b="1" dirty="0"/>
              <a:t>Io _______</a:t>
            </a:r>
            <a:endParaRPr kumimoji="1" lang="en-US" altLang="ja-JP" sz="40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altLang="ja-JP" sz="4000" b="1" dirty="0"/>
              <a:t>Tu </a:t>
            </a:r>
            <a:r>
              <a:rPr kumimoji="1" lang="en-US" altLang="ja-JP" sz="4000" b="1" dirty="0"/>
              <a:t>_______</a:t>
            </a:r>
            <a:endParaRPr lang="en-US" altLang="ja-JP" sz="40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kumimoji="1" lang="en-US" altLang="ja-JP" sz="4000" b="1" dirty="0"/>
              <a:t>Lui _______</a:t>
            </a:r>
            <a:endParaRPr lang="en-US" altLang="ja-JP" sz="40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altLang="ja-JP" sz="4000" b="1" dirty="0"/>
              <a:t>Lei </a:t>
            </a:r>
            <a:r>
              <a:rPr kumimoji="1" lang="en-US" altLang="ja-JP" sz="4000" b="1" dirty="0"/>
              <a:t>_______</a:t>
            </a:r>
            <a:endParaRPr kumimoji="1" lang="en-US" altLang="ja-JP" sz="40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altLang="ja-JP" sz="4000" b="1" dirty="0"/>
              <a:t>Noi </a:t>
            </a:r>
            <a:r>
              <a:rPr kumimoji="1" lang="en-US" altLang="ja-JP" sz="4000" b="1" dirty="0"/>
              <a:t>_______</a:t>
            </a:r>
            <a:endParaRPr kumimoji="1" lang="en-US" altLang="ja-JP" sz="40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kumimoji="1" lang="en-US" altLang="ja-JP" sz="4000" b="1" dirty="0"/>
              <a:t>Voi _______</a:t>
            </a:r>
            <a:endParaRPr kumimoji="1" lang="en-US" altLang="ja-JP" sz="40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altLang="ja-JP" sz="4000" b="1" dirty="0"/>
              <a:t>Loro </a:t>
            </a:r>
            <a:r>
              <a:rPr kumimoji="1" lang="en-US" altLang="ja-JP" sz="4000" b="1" dirty="0"/>
              <a:t>_______</a:t>
            </a:r>
            <a:endParaRPr kumimoji="1" lang="en-US" altLang="ja-JP" sz="40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altLang="ja-JP" sz="4000" b="1" dirty="0">
              <a:solidFill>
                <a:srgbClr val="FF0000"/>
              </a:solidFill>
            </a:endParaRPr>
          </a:p>
        </p:txBody>
      </p:sp>
      <p:sp>
        <p:nvSpPr>
          <p:cNvPr id="4" name="コンテンツ プレースホルダー 2">
            <a:extLst>
              <a:ext uri="{FF2B5EF4-FFF2-40B4-BE49-F238E27FC236}">
                <a16:creationId xmlns:a16="http://schemas.microsoft.com/office/drawing/2014/main" id="{F7269EBF-367B-B4EC-7E4C-1170F967A086}"/>
              </a:ext>
            </a:extLst>
          </p:cNvPr>
          <p:cNvSpPr txBox="1">
            <a:spLocks/>
          </p:cNvSpPr>
          <p:nvPr/>
        </p:nvSpPr>
        <p:spPr>
          <a:xfrm>
            <a:off x="2140203" y="1825625"/>
            <a:ext cx="3660228" cy="435133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altLang="ja-JP" sz="4000" b="1" dirty="0" err="1">
                <a:solidFill>
                  <a:srgbClr val="FFC000"/>
                </a:solidFill>
              </a:rPr>
              <a:t>v</a:t>
            </a:r>
            <a:r>
              <a:rPr lang="en-US" altLang="ja-JP" sz="4000" b="1" dirty="0" err="1">
                <a:solidFill>
                  <a:srgbClr val="00B050"/>
                </a:solidFill>
              </a:rPr>
              <a:t>ad</a:t>
            </a:r>
            <a:r>
              <a:rPr lang="en-US" altLang="ja-JP" sz="4000" b="1" dirty="0" err="1">
                <a:solidFill>
                  <a:srgbClr val="FF0000"/>
                </a:solidFill>
              </a:rPr>
              <a:t>o</a:t>
            </a:r>
            <a:endParaRPr lang="en-US" altLang="ja-JP" sz="4000" b="1" dirty="0">
              <a:solidFill>
                <a:srgbClr val="FF0000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ja-JP" sz="4000" b="1" dirty="0" err="1">
                <a:solidFill>
                  <a:srgbClr val="FFC000"/>
                </a:solidFill>
              </a:rPr>
              <a:t>v</a:t>
            </a:r>
            <a:r>
              <a:rPr lang="en-US" altLang="ja-JP" sz="4000" b="1" dirty="0" err="1">
                <a:solidFill>
                  <a:srgbClr val="00B0F0"/>
                </a:solidFill>
              </a:rPr>
              <a:t>a</a:t>
            </a:r>
            <a:r>
              <a:rPr lang="en-US" altLang="ja-JP" sz="4000" b="1" dirty="0" err="1">
                <a:solidFill>
                  <a:srgbClr val="FF0000"/>
                </a:solidFill>
              </a:rPr>
              <a:t>i</a:t>
            </a:r>
            <a:endParaRPr lang="en-US" altLang="ja-JP" sz="4000" b="1" dirty="0">
              <a:solidFill>
                <a:srgbClr val="FF0000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ja-JP" sz="4000" b="1" dirty="0" err="1">
                <a:solidFill>
                  <a:srgbClr val="FFC000"/>
                </a:solidFill>
              </a:rPr>
              <a:t>v</a:t>
            </a:r>
            <a:r>
              <a:rPr lang="en-US" altLang="ja-JP" sz="4000" b="1" dirty="0" err="1">
                <a:solidFill>
                  <a:srgbClr val="FF0000"/>
                </a:solidFill>
              </a:rPr>
              <a:t>a</a:t>
            </a:r>
            <a:endParaRPr lang="en-US" altLang="ja-JP" sz="4000" b="1" dirty="0">
              <a:solidFill>
                <a:srgbClr val="FF0000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ja-JP" sz="4000" b="1" dirty="0" err="1">
                <a:solidFill>
                  <a:srgbClr val="FFC000"/>
                </a:solidFill>
              </a:rPr>
              <a:t>v</a:t>
            </a:r>
            <a:r>
              <a:rPr lang="en-US" altLang="ja-JP" sz="4000" b="1" dirty="0" err="1">
                <a:solidFill>
                  <a:srgbClr val="FF0000"/>
                </a:solidFill>
              </a:rPr>
              <a:t>a</a:t>
            </a:r>
            <a:endParaRPr lang="en-US" altLang="ja-JP" sz="4000" b="1" dirty="0">
              <a:solidFill>
                <a:srgbClr val="FF0000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ja-JP" sz="4000" b="1" dirty="0" err="1"/>
              <a:t>and</a:t>
            </a:r>
            <a:r>
              <a:rPr lang="en-US" altLang="ja-JP" sz="4000" b="1" dirty="0" err="1">
                <a:solidFill>
                  <a:srgbClr val="FF0000"/>
                </a:solidFill>
              </a:rPr>
              <a:t>iamo</a:t>
            </a:r>
            <a:endParaRPr lang="en-US" altLang="ja-JP" sz="4000" b="1" dirty="0">
              <a:solidFill>
                <a:srgbClr val="FF0000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ja-JP" sz="4000" b="1" dirty="0" err="1"/>
              <a:t>and</a:t>
            </a:r>
            <a:r>
              <a:rPr lang="en-US" altLang="ja-JP" sz="4000" b="1" dirty="0" err="1">
                <a:solidFill>
                  <a:srgbClr val="FF0000"/>
                </a:solidFill>
              </a:rPr>
              <a:t>ate</a:t>
            </a:r>
            <a:endParaRPr lang="en-US" altLang="ja-JP" sz="4000" b="1" dirty="0">
              <a:solidFill>
                <a:srgbClr val="FF0000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ja-JP" sz="4000" b="1" dirty="0" err="1">
                <a:solidFill>
                  <a:srgbClr val="FFC000"/>
                </a:solidFill>
              </a:rPr>
              <a:t>v</a:t>
            </a:r>
            <a:r>
              <a:rPr lang="en-US" altLang="ja-JP" sz="4000" b="1" dirty="0" err="1">
                <a:solidFill>
                  <a:srgbClr val="FF0000"/>
                </a:solidFill>
              </a:rPr>
              <a:t>a</a:t>
            </a:r>
            <a:r>
              <a:rPr lang="en-US" altLang="ja-JP" sz="4000" b="1" dirty="0" err="1">
                <a:solidFill>
                  <a:srgbClr val="00B0F0"/>
                </a:solidFill>
              </a:rPr>
              <a:t>n</a:t>
            </a:r>
            <a:r>
              <a:rPr lang="en-US" altLang="ja-JP" sz="4000" b="1" dirty="0" err="1">
                <a:solidFill>
                  <a:srgbClr val="FF0000"/>
                </a:solidFill>
              </a:rPr>
              <a:t>no</a:t>
            </a:r>
            <a:endParaRPr lang="en-US" altLang="ja-JP" sz="4000" b="1" dirty="0">
              <a:solidFill>
                <a:srgbClr val="FF0000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n-US" altLang="ja-JP" sz="40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3539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0CBC905-790B-4DA3-DC20-893567F090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b="1" dirty="0" err="1"/>
              <a:t>Seconda</a:t>
            </a:r>
            <a:r>
              <a:rPr kumimoji="1" lang="en-US" altLang="ja-JP" b="1" dirty="0"/>
              <a:t> </a:t>
            </a:r>
            <a:r>
              <a:rPr kumimoji="1" lang="en-US" altLang="ja-JP" b="1" dirty="0" err="1"/>
              <a:t>coniugazione</a:t>
            </a:r>
            <a:endParaRPr kumimoji="1" lang="ja-JP" altLang="en-US" b="1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C8664EA7-FD49-6D1C-078D-D59D98FF92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ja-JP" dirty="0"/>
              <a:t>-ere</a:t>
            </a:r>
          </a:p>
          <a:p>
            <a:r>
              <a:rPr kumimoji="1" lang="ja-JP" altLang="en-US"/>
              <a:t>一番多くの動詞</a:t>
            </a:r>
          </a:p>
        </p:txBody>
      </p:sp>
    </p:spTree>
    <p:extLst>
      <p:ext uri="{BB962C8B-B14F-4D97-AF65-F5344CB8AC3E}">
        <p14:creationId xmlns:p14="http://schemas.microsoft.com/office/powerpoint/2010/main" val="75460325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4E0FD94-E3B0-CB28-DEE6-2DF204A58B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99A6FDF-3D91-8F02-6CC8-8D2BFDA2E6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kumimoji="1" lang="en-US" altLang="ja-JP" b="1" dirty="0" err="1"/>
              <a:t>Lezione</a:t>
            </a:r>
            <a:r>
              <a:rPr kumimoji="1" lang="en-US" altLang="ja-JP" b="1" dirty="0"/>
              <a:t> </a:t>
            </a:r>
            <a:r>
              <a:rPr lang="en-US" altLang="ja-JP" b="1" dirty="0"/>
              <a:t>20</a:t>
            </a:r>
            <a:r>
              <a:rPr kumimoji="1" lang="en-US" altLang="ja-JP" b="1" dirty="0"/>
              <a:t>: Verbo </a:t>
            </a:r>
            <a:r>
              <a:rPr lang="en-US" altLang="ja-JP" b="1" dirty="0" err="1"/>
              <a:t>accendere</a:t>
            </a:r>
            <a:r>
              <a:rPr kumimoji="1" lang="en-US" altLang="ja-JP" b="1" dirty="0"/>
              <a:t> modo </a:t>
            </a:r>
            <a:r>
              <a:rPr kumimoji="1" lang="en-US" altLang="ja-JP" b="1" dirty="0" err="1"/>
              <a:t>indicativo</a:t>
            </a:r>
            <a:r>
              <a:rPr kumimoji="1" lang="en-US" altLang="ja-JP" b="1" dirty="0"/>
              <a:t> tempo </a:t>
            </a:r>
            <a:r>
              <a:rPr kumimoji="1" lang="en-US" altLang="ja-JP" b="1" dirty="0" err="1"/>
              <a:t>presente</a:t>
            </a:r>
            <a:r>
              <a:rPr lang="en-US" altLang="ja-JP" b="1" dirty="0"/>
              <a:t> </a:t>
            </a:r>
            <a:r>
              <a:rPr lang="ja-JP" altLang="en-US" b="1"/>
              <a:t>付ける</a:t>
            </a:r>
            <a:r>
              <a:rPr kumimoji="1" lang="ja-JP" altLang="en-US" b="1"/>
              <a:t>動詞直説法現在形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B79235C-9B2C-EB61-B7C0-8F7002F77C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3660228" cy="435133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kumimoji="1" lang="en-US" altLang="ja-JP" sz="4000" b="1" dirty="0"/>
              <a:t>Io _______</a:t>
            </a:r>
            <a:endParaRPr kumimoji="1" lang="en-US" altLang="ja-JP" sz="40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altLang="ja-JP" sz="4000" b="1" dirty="0"/>
              <a:t>Tu </a:t>
            </a:r>
            <a:r>
              <a:rPr kumimoji="1" lang="en-US" altLang="ja-JP" sz="4000" b="1" dirty="0"/>
              <a:t>_______</a:t>
            </a:r>
            <a:endParaRPr lang="en-US" altLang="ja-JP" sz="40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kumimoji="1" lang="en-US" altLang="ja-JP" sz="4000" b="1" dirty="0"/>
              <a:t>Lui _______</a:t>
            </a:r>
            <a:endParaRPr lang="en-US" altLang="ja-JP" sz="40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altLang="ja-JP" sz="4000" b="1" dirty="0"/>
              <a:t>Lei </a:t>
            </a:r>
            <a:r>
              <a:rPr kumimoji="1" lang="en-US" altLang="ja-JP" sz="4000" b="1" dirty="0"/>
              <a:t>_______</a:t>
            </a:r>
            <a:endParaRPr kumimoji="1" lang="en-US" altLang="ja-JP" sz="40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altLang="ja-JP" sz="4000" b="1" dirty="0"/>
              <a:t>Noi </a:t>
            </a:r>
            <a:r>
              <a:rPr kumimoji="1" lang="en-US" altLang="ja-JP" sz="4000" b="1" dirty="0"/>
              <a:t>_______</a:t>
            </a:r>
            <a:endParaRPr kumimoji="1" lang="en-US" altLang="ja-JP" sz="40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kumimoji="1" lang="en-US" altLang="ja-JP" sz="4000" b="1" dirty="0"/>
              <a:t>Voi _______</a:t>
            </a:r>
            <a:endParaRPr kumimoji="1" lang="en-US" altLang="ja-JP" sz="40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altLang="ja-JP" sz="4000" b="1" dirty="0"/>
              <a:t>Loro </a:t>
            </a:r>
            <a:r>
              <a:rPr kumimoji="1" lang="en-US" altLang="ja-JP" sz="4000" b="1" dirty="0"/>
              <a:t>_______</a:t>
            </a:r>
            <a:endParaRPr kumimoji="1" lang="en-US" altLang="ja-JP" sz="40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altLang="ja-JP" sz="4000" b="1" dirty="0">
              <a:solidFill>
                <a:srgbClr val="FF0000"/>
              </a:solidFill>
            </a:endParaRPr>
          </a:p>
        </p:txBody>
      </p:sp>
      <p:sp>
        <p:nvSpPr>
          <p:cNvPr id="4" name="コンテンツ プレースホルダー 2">
            <a:extLst>
              <a:ext uri="{FF2B5EF4-FFF2-40B4-BE49-F238E27FC236}">
                <a16:creationId xmlns:a16="http://schemas.microsoft.com/office/drawing/2014/main" id="{6A225922-33DD-4339-B486-63F834B58714}"/>
              </a:ext>
            </a:extLst>
          </p:cNvPr>
          <p:cNvSpPr txBox="1">
            <a:spLocks/>
          </p:cNvSpPr>
          <p:nvPr/>
        </p:nvSpPr>
        <p:spPr>
          <a:xfrm>
            <a:off x="2140203" y="1825625"/>
            <a:ext cx="3660228" cy="435133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altLang="ja-JP" sz="4000" b="1" dirty="0" err="1"/>
              <a:t>accend</a:t>
            </a:r>
            <a:r>
              <a:rPr lang="en-US" altLang="ja-JP" sz="4000" b="1" dirty="0" err="1">
                <a:solidFill>
                  <a:srgbClr val="FF0000"/>
                </a:solidFill>
              </a:rPr>
              <a:t>o</a:t>
            </a:r>
            <a:endParaRPr lang="en-US" altLang="ja-JP" sz="4000" b="1" dirty="0">
              <a:solidFill>
                <a:srgbClr val="FF0000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ja-JP" sz="4000" b="1" dirty="0" err="1"/>
              <a:t>accend</a:t>
            </a:r>
            <a:r>
              <a:rPr lang="en-US" altLang="ja-JP" sz="4000" b="1" dirty="0" err="1">
                <a:solidFill>
                  <a:srgbClr val="FF0000"/>
                </a:solidFill>
              </a:rPr>
              <a:t>i</a:t>
            </a:r>
            <a:endParaRPr lang="en-US" altLang="ja-JP" sz="4000" b="1" dirty="0">
              <a:solidFill>
                <a:srgbClr val="FF0000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ja-JP" sz="4000" b="1" dirty="0" err="1"/>
              <a:t>accend</a:t>
            </a:r>
            <a:r>
              <a:rPr lang="en-US" altLang="ja-JP" sz="4000" b="1" dirty="0" err="1">
                <a:solidFill>
                  <a:srgbClr val="FF0000"/>
                </a:solidFill>
              </a:rPr>
              <a:t>e</a:t>
            </a:r>
            <a:endParaRPr lang="en-US" altLang="ja-JP" sz="4000" b="1" dirty="0">
              <a:solidFill>
                <a:srgbClr val="FF0000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ja-JP" sz="4000" b="1" dirty="0" err="1"/>
              <a:t>accend</a:t>
            </a:r>
            <a:r>
              <a:rPr lang="en-US" altLang="ja-JP" sz="4000" b="1" dirty="0" err="1">
                <a:solidFill>
                  <a:srgbClr val="FF0000"/>
                </a:solidFill>
              </a:rPr>
              <a:t>e</a:t>
            </a:r>
            <a:endParaRPr lang="en-US" altLang="ja-JP" sz="4000" b="1" dirty="0">
              <a:solidFill>
                <a:srgbClr val="FF0000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ja-JP" sz="4000" b="1" dirty="0" err="1"/>
              <a:t>accend</a:t>
            </a:r>
            <a:r>
              <a:rPr lang="en-US" altLang="ja-JP" sz="4000" b="1" dirty="0" err="1">
                <a:solidFill>
                  <a:srgbClr val="FF0000"/>
                </a:solidFill>
              </a:rPr>
              <a:t>iamo</a:t>
            </a:r>
            <a:endParaRPr lang="en-US" altLang="ja-JP" sz="4000" b="1" dirty="0">
              <a:solidFill>
                <a:srgbClr val="FF0000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ja-JP" sz="4000" b="1" dirty="0" err="1"/>
              <a:t>accend</a:t>
            </a:r>
            <a:r>
              <a:rPr lang="en-US" altLang="ja-JP" sz="4000" b="1" dirty="0" err="1">
                <a:solidFill>
                  <a:srgbClr val="FF0000"/>
                </a:solidFill>
              </a:rPr>
              <a:t>ete</a:t>
            </a:r>
            <a:endParaRPr lang="en-US" altLang="ja-JP" sz="4000" b="1" dirty="0">
              <a:solidFill>
                <a:srgbClr val="FF0000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ja-JP" sz="4000" b="1" dirty="0" err="1"/>
              <a:t>accend</a:t>
            </a:r>
            <a:r>
              <a:rPr lang="en-US" altLang="ja-JP" sz="4000" b="1" dirty="0" err="1">
                <a:solidFill>
                  <a:srgbClr val="FF0000"/>
                </a:solidFill>
              </a:rPr>
              <a:t>ono</a:t>
            </a:r>
            <a:endParaRPr lang="en-US" altLang="ja-JP" sz="4000" b="1" dirty="0">
              <a:solidFill>
                <a:srgbClr val="FF0000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n-US" altLang="ja-JP" sz="40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308630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0B6A625-ADB3-3111-DB6D-87FA0D47358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6B4FC95-78F3-04FE-85BE-DB88D858E3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kumimoji="1" lang="en-US" altLang="ja-JP" b="1" dirty="0" err="1"/>
              <a:t>Lezione</a:t>
            </a:r>
            <a:r>
              <a:rPr kumimoji="1" lang="en-US" altLang="ja-JP" b="1" dirty="0"/>
              <a:t> </a:t>
            </a:r>
            <a:r>
              <a:rPr lang="en-US" altLang="ja-JP" b="1" dirty="0"/>
              <a:t>20</a:t>
            </a:r>
            <a:r>
              <a:rPr kumimoji="1" lang="en-US" altLang="ja-JP" b="1" dirty="0"/>
              <a:t>: Verbo </a:t>
            </a:r>
            <a:r>
              <a:rPr lang="en-US" altLang="ja-JP" b="1" dirty="0"/>
              <a:t>credere</a:t>
            </a:r>
            <a:r>
              <a:rPr kumimoji="1" lang="en-US" altLang="ja-JP" b="1" dirty="0"/>
              <a:t> modo </a:t>
            </a:r>
            <a:r>
              <a:rPr kumimoji="1" lang="en-US" altLang="ja-JP" b="1" dirty="0" err="1"/>
              <a:t>indicativo</a:t>
            </a:r>
            <a:r>
              <a:rPr kumimoji="1" lang="en-US" altLang="ja-JP" b="1" dirty="0"/>
              <a:t> tempo </a:t>
            </a:r>
            <a:r>
              <a:rPr kumimoji="1" lang="en-US" altLang="ja-JP" b="1" dirty="0" err="1"/>
              <a:t>presente</a:t>
            </a:r>
            <a:r>
              <a:rPr lang="en-US" altLang="ja-JP" b="1" dirty="0"/>
              <a:t> </a:t>
            </a:r>
            <a:r>
              <a:rPr lang="ja-JP" altLang="en-US" b="1"/>
              <a:t>信じる</a:t>
            </a:r>
            <a:r>
              <a:rPr kumimoji="1" lang="ja-JP" altLang="en-US" b="1"/>
              <a:t>動詞直説法現在形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A2C4344-0330-216D-7F4A-4C6E3FC749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2505"/>
            <a:ext cx="3660228" cy="435133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kumimoji="1" lang="en-US" altLang="ja-JP" sz="4000" b="1" dirty="0"/>
              <a:t>Io _______</a:t>
            </a:r>
            <a:endParaRPr kumimoji="1" lang="en-US" altLang="ja-JP" sz="40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altLang="ja-JP" sz="4000" b="1" dirty="0"/>
              <a:t>Tu </a:t>
            </a:r>
            <a:r>
              <a:rPr kumimoji="1" lang="en-US" altLang="ja-JP" sz="4000" b="1" dirty="0"/>
              <a:t>_______</a:t>
            </a:r>
            <a:endParaRPr lang="en-US" altLang="ja-JP" sz="40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kumimoji="1" lang="en-US" altLang="ja-JP" sz="4000" b="1" dirty="0"/>
              <a:t>Lui _______</a:t>
            </a:r>
            <a:endParaRPr lang="en-US" altLang="ja-JP" sz="40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altLang="ja-JP" sz="4000" b="1" dirty="0"/>
              <a:t>Lei </a:t>
            </a:r>
            <a:r>
              <a:rPr kumimoji="1" lang="en-US" altLang="ja-JP" sz="4000" b="1" dirty="0"/>
              <a:t>_______</a:t>
            </a:r>
            <a:endParaRPr kumimoji="1" lang="en-US" altLang="ja-JP" sz="40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altLang="ja-JP" sz="4000" b="1" dirty="0"/>
              <a:t>Noi </a:t>
            </a:r>
            <a:r>
              <a:rPr kumimoji="1" lang="en-US" altLang="ja-JP" sz="4000" b="1" dirty="0"/>
              <a:t>_______</a:t>
            </a:r>
            <a:endParaRPr kumimoji="1" lang="en-US" altLang="ja-JP" sz="40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kumimoji="1" lang="en-US" altLang="ja-JP" sz="4000" b="1" dirty="0"/>
              <a:t>Voi _______</a:t>
            </a:r>
            <a:endParaRPr kumimoji="1" lang="en-US" altLang="ja-JP" sz="40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altLang="ja-JP" sz="4000" b="1" dirty="0"/>
              <a:t>Loro </a:t>
            </a:r>
            <a:r>
              <a:rPr kumimoji="1" lang="en-US" altLang="ja-JP" sz="4000" b="1" dirty="0"/>
              <a:t>_______</a:t>
            </a:r>
            <a:endParaRPr kumimoji="1" lang="en-US" altLang="ja-JP" sz="40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altLang="ja-JP" sz="4000" b="1" dirty="0">
              <a:solidFill>
                <a:srgbClr val="FF0000"/>
              </a:solidFill>
            </a:endParaRPr>
          </a:p>
        </p:txBody>
      </p:sp>
      <p:sp>
        <p:nvSpPr>
          <p:cNvPr id="4" name="コンテンツ プレースホルダー 2">
            <a:extLst>
              <a:ext uri="{FF2B5EF4-FFF2-40B4-BE49-F238E27FC236}">
                <a16:creationId xmlns:a16="http://schemas.microsoft.com/office/drawing/2014/main" id="{0A120734-7FD0-2B33-5E17-2A582C5B3080}"/>
              </a:ext>
            </a:extLst>
          </p:cNvPr>
          <p:cNvSpPr txBox="1">
            <a:spLocks/>
          </p:cNvSpPr>
          <p:nvPr/>
        </p:nvSpPr>
        <p:spPr>
          <a:xfrm>
            <a:off x="3716754" y="1816265"/>
            <a:ext cx="3660228" cy="435133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altLang="ja-JP" sz="4000" b="1" dirty="0"/>
              <a:t>-</a:t>
            </a:r>
            <a:r>
              <a:rPr lang="en-US" altLang="ja-JP" sz="4000" b="1" dirty="0">
                <a:solidFill>
                  <a:srgbClr val="FF0000"/>
                </a:solidFill>
              </a:rPr>
              <a:t>o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ja-JP" sz="4000" b="1" dirty="0"/>
              <a:t>-</a:t>
            </a:r>
            <a:r>
              <a:rPr lang="en-US" altLang="ja-JP" sz="4000" b="1" dirty="0" err="1">
                <a:solidFill>
                  <a:srgbClr val="FF0000"/>
                </a:solidFill>
              </a:rPr>
              <a:t>i</a:t>
            </a:r>
            <a:endParaRPr lang="en-US" altLang="ja-JP" sz="4000" b="1" dirty="0">
              <a:solidFill>
                <a:srgbClr val="FF0000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ja-JP" sz="4000" b="1" dirty="0"/>
              <a:t>-</a:t>
            </a:r>
            <a:r>
              <a:rPr lang="en-US" altLang="ja-JP" sz="4000" b="1" dirty="0">
                <a:solidFill>
                  <a:srgbClr val="FF0000"/>
                </a:solidFill>
              </a:rPr>
              <a:t>e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ja-JP" sz="4000" b="1" dirty="0"/>
              <a:t>-</a:t>
            </a:r>
            <a:r>
              <a:rPr lang="en-US" altLang="ja-JP" sz="4000" b="1" dirty="0">
                <a:solidFill>
                  <a:srgbClr val="FF0000"/>
                </a:solidFill>
              </a:rPr>
              <a:t>e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ja-JP" sz="4000" b="1" dirty="0"/>
              <a:t>-</a:t>
            </a:r>
            <a:r>
              <a:rPr lang="en-US" altLang="ja-JP" sz="4000" b="1" dirty="0" err="1">
                <a:solidFill>
                  <a:srgbClr val="FF0000"/>
                </a:solidFill>
              </a:rPr>
              <a:t>iamo</a:t>
            </a:r>
            <a:endParaRPr lang="en-US" altLang="ja-JP" sz="4000" b="1" dirty="0">
              <a:solidFill>
                <a:srgbClr val="FF0000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ja-JP" sz="4000" b="1" dirty="0"/>
              <a:t>-</a:t>
            </a:r>
            <a:r>
              <a:rPr lang="en-US" altLang="ja-JP" sz="4000" b="1" dirty="0" err="1">
                <a:solidFill>
                  <a:srgbClr val="FF0000"/>
                </a:solidFill>
              </a:rPr>
              <a:t>ete</a:t>
            </a:r>
            <a:endParaRPr lang="en-US" altLang="ja-JP" sz="4000" b="1" dirty="0">
              <a:solidFill>
                <a:srgbClr val="FF0000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ja-JP" sz="4000" b="1" dirty="0"/>
              <a:t>-</a:t>
            </a:r>
            <a:r>
              <a:rPr lang="en-US" altLang="ja-JP" sz="4000" b="1" dirty="0">
                <a:solidFill>
                  <a:srgbClr val="FF0000"/>
                </a:solidFill>
              </a:rPr>
              <a:t>ono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altLang="ja-JP" sz="4000" b="1" dirty="0">
              <a:solidFill>
                <a:srgbClr val="FF0000"/>
              </a:solidFill>
            </a:endParaRPr>
          </a:p>
        </p:txBody>
      </p:sp>
      <p:sp>
        <p:nvSpPr>
          <p:cNvPr id="5" name="コンテンツ プレースホルダー 2">
            <a:extLst>
              <a:ext uri="{FF2B5EF4-FFF2-40B4-BE49-F238E27FC236}">
                <a16:creationId xmlns:a16="http://schemas.microsoft.com/office/drawing/2014/main" id="{59690A2D-2D16-DF94-7707-0C8265D25886}"/>
              </a:ext>
            </a:extLst>
          </p:cNvPr>
          <p:cNvSpPr txBox="1">
            <a:spLocks/>
          </p:cNvSpPr>
          <p:nvPr/>
        </p:nvSpPr>
        <p:spPr>
          <a:xfrm>
            <a:off x="2668314" y="1810025"/>
            <a:ext cx="3660228" cy="435133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altLang="ja-JP" sz="4000" b="1" dirty="0"/>
              <a:t>cred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ja-JP" sz="4000" b="1" dirty="0"/>
              <a:t>cred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ja-JP" sz="4000" b="1" dirty="0"/>
              <a:t>cred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ja-JP" sz="4000" b="1" dirty="0"/>
              <a:t>cred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ja-JP" sz="4000" b="1" dirty="0"/>
              <a:t>cred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ja-JP" sz="4000" b="1" dirty="0"/>
              <a:t>cred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ja-JP" sz="4000" b="1" dirty="0"/>
              <a:t>cred</a:t>
            </a:r>
          </a:p>
        </p:txBody>
      </p:sp>
    </p:spTree>
    <p:extLst>
      <p:ext uri="{BB962C8B-B14F-4D97-AF65-F5344CB8AC3E}">
        <p14:creationId xmlns:p14="http://schemas.microsoft.com/office/powerpoint/2010/main" val="40291853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DF71670-F744-DED4-0C87-AA744AB03EF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5B2D3E8-EFE8-C5D5-AB59-8DBD562CB9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kumimoji="1" lang="en-US" altLang="ja-JP" b="1" dirty="0" err="1"/>
              <a:t>Lezione</a:t>
            </a:r>
            <a:r>
              <a:rPr kumimoji="1" lang="en-US" altLang="ja-JP" b="1" dirty="0"/>
              <a:t> </a:t>
            </a:r>
            <a:r>
              <a:rPr lang="en-US" altLang="ja-JP" b="1" dirty="0"/>
              <a:t>20</a:t>
            </a:r>
            <a:r>
              <a:rPr kumimoji="1" lang="en-US" altLang="ja-JP" b="1" dirty="0"/>
              <a:t>: Verbo </a:t>
            </a:r>
            <a:r>
              <a:rPr lang="en-US" altLang="ja-JP" b="1" dirty="0" err="1"/>
              <a:t>battere</a:t>
            </a:r>
            <a:r>
              <a:rPr kumimoji="1" lang="en-US" altLang="ja-JP" b="1" dirty="0"/>
              <a:t> modo </a:t>
            </a:r>
            <a:r>
              <a:rPr kumimoji="1" lang="en-US" altLang="ja-JP" b="1" dirty="0" err="1"/>
              <a:t>indicativo</a:t>
            </a:r>
            <a:r>
              <a:rPr kumimoji="1" lang="en-US" altLang="ja-JP" b="1" dirty="0"/>
              <a:t> tempo </a:t>
            </a:r>
            <a:r>
              <a:rPr kumimoji="1" lang="en-US" altLang="ja-JP" b="1" dirty="0" err="1"/>
              <a:t>presente</a:t>
            </a:r>
            <a:r>
              <a:rPr lang="en-US" altLang="ja-JP" b="1" dirty="0"/>
              <a:t> </a:t>
            </a:r>
            <a:r>
              <a:rPr lang="ja-JP" altLang="en-US" b="1"/>
              <a:t>叩く</a:t>
            </a:r>
            <a:r>
              <a:rPr kumimoji="1" lang="ja-JP" altLang="en-US" b="1"/>
              <a:t>動詞直説法現在形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CA3C33DC-65F6-6AC2-3CB9-845B52463B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3660228" cy="435133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kumimoji="1" lang="en-US" altLang="ja-JP" sz="4000" b="1" dirty="0"/>
              <a:t>Io _______</a:t>
            </a:r>
            <a:endParaRPr kumimoji="1" lang="en-US" altLang="ja-JP" sz="40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altLang="ja-JP" sz="4000" b="1" dirty="0"/>
              <a:t>Tu </a:t>
            </a:r>
            <a:r>
              <a:rPr kumimoji="1" lang="en-US" altLang="ja-JP" sz="4000" b="1" dirty="0"/>
              <a:t>_______</a:t>
            </a:r>
            <a:endParaRPr lang="en-US" altLang="ja-JP" sz="40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kumimoji="1" lang="en-US" altLang="ja-JP" sz="4000" b="1" dirty="0"/>
              <a:t>Lui _______</a:t>
            </a:r>
            <a:endParaRPr lang="en-US" altLang="ja-JP" sz="40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altLang="ja-JP" sz="4000" b="1" dirty="0"/>
              <a:t>Lei </a:t>
            </a:r>
            <a:r>
              <a:rPr kumimoji="1" lang="en-US" altLang="ja-JP" sz="4000" b="1" dirty="0"/>
              <a:t>_______</a:t>
            </a:r>
            <a:endParaRPr kumimoji="1" lang="en-US" altLang="ja-JP" sz="40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altLang="ja-JP" sz="4000" b="1" dirty="0"/>
              <a:t>Noi </a:t>
            </a:r>
            <a:r>
              <a:rPr kumimoji="1" lang="en-US" altLang="ja-JP" sz="4000" b="1" dirty="0"/>
              <a:t>_______</a:t>
            </a:r>
            <a:endParaRPr kumimoji="1" lang="en-US" altLang="ja-JP" sz="40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kumimoji="1" lang="en-US" altLang="ja-JP" sz="4000" b="1" dirty="0"/>
              <a:t>Voi _______</a:t>
            </a:r>
            <a:endParaRPr kumimoji="1" lang="en-US" altLang="ja-JP" sz="40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altLang="ja-JP" sz="4000" b="1" dirty="0"/>
              <a:t>Loro </a:t>
            </a:r>
            <a:r>
              <a:rPr kumimoji="1" lang="en-US" altLang="ja-JP" sz="4000" b="1" dirty="0"/>
              <a:t>_______</a:t>
            </a:r>
            <a:endParaRPr kumimoji="1" lang="en-US" altLang="ja-JP" sz="40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altLang="ja-JP" sz="4000" b="1" dirty="0">
              <a:solidFill>
                <a:srgbClr val="FF0000"/>
              </a:solidFill>
            </a:endParaRPr>
          </a:p>
        </p:txBody>
      </p:sp>
      <p:sp>
        <p:nvSpPr>
          <p:cNvPr id="4" name="コンテンツ プレースホルダー 2">
            <a:extLst>
              <a:ext uri="{FF2B5EF4-FFF2-40B4-BE49-F238E27FC236}">
                <a16:creationId xmlns:a16="http://schemas.microsoft.com/office/drawing/2014/main" id="{3A4FD273-1320-1063-6B20-75B7B0E172EB}"/>
              </a:ext>
            </a:extLst>
          </p:cNvPr>
          <p:cNvSpPr txBox="1">
            <a:spLocks/>
          </p:cNvSpPr>
          <p:nvPr/>
        </p:nvSpPr>
        <p:spPr>
          <a:xfrm>
            <a:off x="2140203" y="1825625"/>
            <a:ext cx="3660228" cy="435133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altLang="ja-JP" sz="4000" b="1" dirty="0" err="1"/>
              <a:t>batt</a:t>
            </a:r>
            <a:r>
              <a:rPr lang="en-US" altLang="ja-JP" sz="4000" b="1" dirty="0" err="1">
                <a:solidFill>
                  <a:srgbClr val="FF0000"/>
                </a:solidFill>
              </a:rPr>
              <a:t>o</a:t>
            </a:r>
            <a:endParaRPr lang="en-US" altLang="ja-JP" sz="4000" b="1" dirty="0">
              <a:solidFill>
                <a:srgbClr val="FF0000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ja-JP" sz="4000" b="1" dirty="0" err="1"/>
              <a:t>batt</a:t>
            </a:r>
            <a:r>
              <a:rPr lang="en-US" altLang="ja-JP" sz="4000" b="1" dirty="0" err="1">
                <a:solidFill>
                  <a:srgbClr val="FF0000"/>
                </a:solidFill>
              </a:rPr>
              <a:t>i</a:t>
            </a:r>
            <a:endParaRPr lang="en-US" altLang="ja-JP" sz="4000" b="1" dirty="0">
              <a:solidFill>
                <a:srgbClr val="FF0000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ja-JP" sz="4000" b="1" dirty="0" err="1"/>
              <a:t>batt</a:t>
            </a:r>
            <a:r>
              <a:rPr lang="en-US" altLang="ja-JP" sz="4000" b="1" dirty="0" err="1">
                <a:solidFill>
                  <a:srgbClr val="FF0000"/>
                </a:solidFill>
              </a:rPr>
              <a:t>e</a:t>
            </a:r>
            <a:endParaRPr lang="en-US" altLang="ja-JP" sz="4000" b="1" dirty="0">
              <a:solidFill>
                <a:srgbClr val="FF0000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ja-JP" sz="4000" b="1" dirty="0" err="1"/>
              <a:t>batt</a:t>
            </a:r>
            <a:r>
              <a:rPr lang="en-US" altLang="ja-JP" sz="4000" b="1" dirty="0" err="1">
                <a:solidFill>
                  <a:srgbClr val="FF0000"/>
                </a:solidFill>
              </a:rPr>
              <a:t>e</a:t>
            </a:r>
            <a:endParaRPr lang="en-US" altLang="ja-JP" sz="4000" b="1" dirty="0">
              <a:solidFill>
                <a:srgbClr val="FF0000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ja-JP" sz="4000" b="1" dirty="0" err="1"/>
              <a:t>batt</a:t>
            </a:r>
            <a:r>
              <a:rPr lang="en-US" altLang="ja-JP" sz="4000" b="1" dirty="0" err="1">
                <a:solidFill>
                  <a:srgbClr val="FF0000"/>
                </a:solidFill>
              </a:rPr>
              <a:t>iamo</a:t>
            </a:r>
            <a:endParaRPr lang="en-US" altLang="ja-JP" sz="4000" b="1" dirty="0">
              <a:solidFill>
                <a:srgbClr val="FF0000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ja-JP" sz="4000" b="1" dirty="0" err="1"/>
              <a:t>batt</a:t>
            </a:r>
            <a:r>
              <a:rPr lang="en-US" altLang="ja-JP" sz="4000" b="1" dirty="0" err="1">
                <a:solidFill>
                  <a:srgbClr val="FF0000"/>
                </a:solidFill>
              </a:rPr>
              <a:t>ete</a:t>
            </a:r>
            <a:endParaRPr lang="en-US" altLang="ja-JP" sz="4000" b="1" dirty="0">
              <a:solidFill>
                <a:srgbClr val="FF0000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ja-JP" sz="4000" b="1" dirty="0" err="1"/>
              <a:t>batt</a:t>
            </a:r>
            <a:r>
              <a:rPr lang="en-US" altLang="ja-JP" sz="4000" b="1" dirty="0" err="1">
                <a:solidFill>
                  <a:srgbClr val="FF0000"/>
                </a:solidFill>
              </a:rPr>
              <a:t>ono</a:t>
            </a:r>
            <a:endParaRPr lang="en-US" altLang="ja-JP" sz="4000" b="1" dirty="0">
              <a:solidFill>
                <a:srgbClr val="FF0000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n-US" altLang="ja-JP" sz="40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269407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688AD30-C7CE-9D85-635A-8FC42909BA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8D31E0A-0616-025D-0DF2-665B26033F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kumimoji="1" lang="en-US" altLang="ja-JP" b="1" dirty="0" err="1"/>
              <a:t>Lezione</a:t>
            </a:r>
            <a:r>
              <a:rPr kumimoji="1" lang="en-US" altLang="ja-JP" b="1" dirty="0"/>
              <a:t> </a:t>
            </a:r>
            <a:r>
              <a:rPr lang="en-US" altLang="ja-JP" b="1" dirty="0"/>
              <a:t>20</a:t>
            </a:r>
            <a:r>
              <a:rPr kumimoji="1" lang="en-US" altLang="ja-JP" b="1" dirty="0"/>
              <a:t>: Verbo </a:t>
            </a:r>
            <a:r>
              <a:rPr lang="en-US" altLang="ja-JP" b="1" dirty="0" err="1"/>
              <a:t>prendere</a:t>
            </a:r>
            <a:r>
              <a:rPr kumimoji="1" lang="en-US" altLang="ja-JP" b="1" dirty="0"/>
              <a:t> modo </a:t>
            </a:r>
            <a:r>
              <a:rPr kumimoji="1" lang="en-US" altLang="ja-JP" b="1" dirty="0" err="1"/>
              <a:t>indicativo</a:t>
            </a:r>
            <a:r>
              <a:rPr kumimoji="1" lang="en-US" altLang="ja-JP" b="1" dirty="0"/>
              <a:t> tempo </a:t>
            </a:r>
            <a:r>
              <a:rPr kumimoji="1" lang="en-US" altLang="ja-JP" b="1" dirty="0" err="1"/>
              <a:t>presente</a:t>
            </a:r>
            <a:r>
              <a:rPr lang="en-US" altLang="ja-JP" b="1" dirty="0"/>
              <a:t> </a:t>
            </a:r>
            <a:r>
              <a:rPr lang="ja-JP" altLang="en-US" b="1"/>
              <a:t>とる</a:t>
            </a:r>
            <a:r>
              <a:rPr kumimoji="1" lang="ja-JP" altLang="en-US" b="1"/>
              <a:t>動詞直説法現在形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960D979-3969-69C7-54D1-5BA3E595D7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3660228" cy="435133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kumimoji="1" lang="en-US" altLang="ja-JP" sz="4000" b="1" dirty="0"/>
              <a:t>Io _______</a:t>
            </a:r>
            <a:endParaRPr kumimoji="1" lang="en-US" altLang="ja-JP" sz="40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altLang="ja-JP" sz="4000" b="1" dirty="0"/>
              <a:t>Tu </a:t>
            </a:r>
            <a:r>
              <a:rPr kumimoji="1" lang="en-US" altLang="ja-JP" sz="4000" b="1" dirty="0"/>
              <a:t>_______</a:t>
            </a:r>
            <a:endParaRPr lang="en-US" altLang="ja-JP" sz="40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kumimoji="1" lang="en-US" altLang="ja-JP" sz="4000" b="1" dirty="0"/>
              <a:t>Lui _______</a:t>
            </a:r>
            <a:endParaRPr lang="en-US" altLang="ja-JP" sz="40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altLang="ja-JP" sz="4000" b="1" dirty="0"/>
              <a:t>Lei </a:t>
            </a:r>
            <a:r>
              <a:rPr kumimoji="1" lang="en-US" altLang="ja-JP" sz="4000" b="1" dirty="0"/>
              <a:t>_______</a:t>
            </a:r>
            <a:endParaRPr kumimoji="1" lang="en-US" altLang="ja-JP" sz="40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altLang="ja-JP" sz="4000" b="1" dirty="0"/>
              <a:t>Noi </a:t>
            </a:r>
            <a:r>
              <a:rPr kumimoji="1" lang="en-US" altLang="ja-JP" sz="4000" b="1" dirty="0"/>
              <a:t>_______</a:t>
            </a:r>
            <a:endParaRPr kumimoji="1" lang="en-US" altLang="ja-JP" sz="40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kumimoji="1" lang="en-US" altLang="ja-JP" sz="4000" b="1" dirty="0"/>
              <a:t>Voi _______</a:t>
            </a:r>
            <a:endParaRPr kumimoji="1" lang="en-US" altLang="ja-JP" sz="40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altLang="ja-JP" sz="4000" b="1" dirty="0"/>
              <a:t>Loro </a:t>
            </a:r>
            <a:r>
              <a:rPr kumimoji="1" lang="en-US" altLang="ja-JP" sz="4000" b="1" dirty="0"/>
              <a:t>_______</a:t>
            </a:r>
            <a:endParaRPr kumimoji="1" lang="en-US" altLang="ja-JP" sz="40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altLang="ja-JP" sz="4000" b="1" dirty="0">
              <a:solidFill>
                <a:srgbClr val="FF0000"/>
              </a:solidFill>
            </a:endParaRPr>
          </a:p>
        </p:txBody>
      </p:sp>
      <p:sp>
        <p:nvSpPr>
          <p:cNvPr id="4" name="コンテンツ プレースホルダー 2">
            <a:extLst>
              <a:ext uri="{FF2B5EF4-FFF2-40B4-BE49-F238E27FC236}">
                <a16:creationId xmlns:a16="http://schemas.microsoft.com/office/drawing/2014/main" id="{D91B24F4-511F-321A-E417-BE77462C0339}"/>
              </a:ext>
            </a:extLst>
          </p:cNvPr>
          <p:cNvSpPr txBox="1">
            <a:spLocks/>
          </p:cNvSpPr>
          <p:nvPr/>
        </p:nvSpPr>
        <p:spPr>
          <a:xfrm>
            <a:off x="2140203" y="1825625"/>
            <a:ext cx="3660228" cy="435133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altLang="ja-JP" sz="4000" b="1" dirty="0" err="1"/>
              <a:t>prend</a:t>
            </a:r>
            <a:r>
              <a:rPr lang="en-US" altLang="ja-JP" sz="4000" b="1" dirty="0" err="1">
                <a:solidFill>
                  <a:srgbClr val="FF0000"/>
                </a:solidFill>
              </a:rPr>
              <a:t>o</a:t>
            </a:r>
            <a:endParaRPr lang="en-US" altLang="ja-JP" sz="4000" b="1" dirty="0">
              <a:solidFill>
                <a:srgbClr val="FF0000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ja-JP" sz="4000" b="1" dirty="0" err="1"/>
              <a:t>prend</a:t>
            </a:r>
            <a:r>
              <a:rPr lang="en-US" altLang="ja-JP" sz="4000" b="1" dirty="0" err="1">
                <a:solidFill>
                  <a:srgbClr val="FF0000"/>
                </a:solidFill>
              </a:rPr>
              <a:t>i</a:t>
            </a:r>
            <a:endParaRPr lang="en-US" altLang="ja-JP" sz="4000" b="1" dirty="0">
              <a:solidFill>
                <a:srgbClr val="FF0000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ja-JP" sz="4000" b="1" dirty="0" err="1"/>
              <a:t>prend</a:t>
            </a:r>
            <a:r>
              <a:rPr lang="en-US" altLang="ja-JP" sz="4000" b="1" dirty="0" err="1">
                <a:solidFill>
                  <a:srgbClr val="FF0000"/>
                </a:solidFill>
              </a:rPr>
              <a:t>e</a:t>
            </a:r>
            <a:endParaRPr lang="en-US" altLang="ja-JP" sz="4000" b="1" dirty="0">
              <a:solidFill>
                <a:srgbClr val="FF0000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ja-JP" sz="4000" b="1" dirty="0" err="1"/>
              <a:t>prend</a:t>
            </a:r>
            <a:r>
              <a:rPr lang="en-US" altLang="ja-JP" sz="4000" b="1" dirty="0" err="1">
                <a:solidFill>
                  <a:srgbClr val="FF0000"/>
                </a:solidFill>
              </a:rPr>
              <a:t>e</a:t>
            </a:r>
            <a:endParaRPr lang="en-US" altLang="ja-JP" sz="4000" b="1" dirty="0">
              <a:solidFill>
                <a:srgbClr val="FF0000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ja-JP" sz="4000" b="1" dirty="0" err="1"/>
              <a:t>prend</a:t>
            </a:r>
            <a:r>
              <a:rPr lang="en-US" altLang="ja-JP" sz="4000" b="1" dirty="0" err="1">
                <a:solidFill>
                  <a:srgbClr val="FF0000"/>
                </a:solidFill>
              </a:rPr>
              <a:t>iamo</a:t>
            </a:r>
            <a:endParaRPr lang="en-US" altLang="ja-JP" sz="4000" b="1" dirty="0">
              <a:solidFill>
                <a:srgbClr val="FF0000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ja-JP" sz="4000" b="1" dirty="0" err="1"/>
              <a:t>prend</a:t>
            </a:r>
            <a:r>
              <a:rPr lang="en-US" altLang="ja-JP" sz="4000" b="1" dirty="0" err="1">
                <a:solidFill>
                  <a:srgbClr val="FF0000"/>
                </a:solidFill>
              </a:rPr>
              <a:t>ete</a:t>
            </a:r>
            <a:endParaRPr lang="en-US" altLang="ja-JP" sz="4000" b="1" dirty="0">
              <a:solidFill>
                <a:srgbClr val="FF0000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ja-JP" sz="4000" b="1" dirty="0" err="1"/>
              <a:t>prend</a:t>
            </a:r>
            <a:r>
              <a:rPr lang="en-US" altLang="ja-JP" sz="4000" b="1" dirty="0" err="1">
                <a:solidFill>
                  <a:srgbClr val="FF0000"/>
                </a:solidFill>
              </a:rPr>
              <a:t>ono</a:t>
            </a:r>
            <a:endParaRPr lang="en-US" altLang="ja-JP" sz="4000" b="1" dirty="0">
              <a:solidFill>
                <a:srgbClr val="FF0000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n-US" altLang="ja-JP" sz="40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417835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98D2544-FEFD-EAF0-E2BB-AA706923CC6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17B05D2-3635-AF5A-4D35-9411082C81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 err="1"/>
              <a:t>復習</a:t>
            </a:r>
            <a:r>
              <a:rPr lang="it-IT" b="1" dirty="0"/>
              <a:t>: Preposizioni «di», «a» </a:t>
            </a:r>
            <a:r>
              <a:rPr lang="ja-JP" altLang="it-IT" b="1" dirty="0"/>
              <a:t>前置詞</a:t>
            </a:r>
            <a:endParaRPr lang="it-IT" b="1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9FBDA408-A02E-FEF9-D158-AD5BEAA354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/>
              <a:t>La</a:t>
            </a:r>
            <a:r>
              <a:rPr lang="it-IT" b="1" dirty="0"/>
              <a:t> </a:t>
            </a:r>
            <a:r>
              <a:rPr lang="en-US" b="1" dirty="0" err="1"/>
              <a:t>borsa</a:t>
            </a:r>
            <a:r>
              <a:rPr lang="it-IT" b="1" dirty="0"/>
              <a:t> </a:t>
            </a:r>
            <a:r>
              <a:rPr lang="en-US" b="1" dirty="0">
                <a:solidFill>
                  <a:srgbClr val="FF0000"/>
                </a:solidFill>
              </a:rPr>
              <a:t>del</a:t>
            </a:r>
            <a:r>
              <a:rPr lang="it-IT" b="1" dirty="0"/>
              <a:t> </a:t>
            </a:r>
            <a:r>
              <a:rPr lang="en-US" b="1" dirty="0" err="1"/>
              <a:t>professore</a:t>
            </a:r>
            <a:r>
              <a:rPr lang="en-US" b="1" dirty="0"/>
              <a:t> </a:t>
            </a:r>
            <a:r>
              <a:rPr lang="it-IT" altLang="ja-JP" b="1" dirty="0"/>
              <a:t>è nera.</a:t>
            </a:r>
          </a:p>
          <a:p>
            <a:pPr marL="0" indent="0">
              <a:buNone/>
            </a:pPr>
            <a:r>
              <a:rPr lang="it-IT" dirty="0" err="1"/>
              <a:t>先生のカバンは黒い</a:t>
            </a:r>
            <a:r>
              <a:rPr lang="it-IT" dirty="0"/>
              <a:t>。</a:t>
            </a:r>
          </a:p>
          <a:p>
            <a:pPr marL="0" indent="0">
              <a:buNone/>
            </a:pPr>
            <a:r>
              <a:rPr lang="it-IT" b="1" dirty="0"/>
              <a:t>Questa </a:t>
            </a:r>
            <a:r>
              <a:rPr lang="it-IT" altLang="ja-JP" b="1" dirty="0"/>
              <a:t>è la lista </a:t>
            </a:r>
            <a:r>
              <a:rPr lang="it-IT" altLang="ja-JP" b="1" dirty="0">
                <a:solidFill>
                  <a:srgbClr val="FF0000"/>
                </a:solidFill>
              </a:rPr>
              <a:t>degli</a:t>
            </a:r>
            <a:r>
              <a:rPr lang="it-IT" altLang="ja-JP" b="1" dirty="0"/>
              <a:t> studenti.</a:t>
            </a:r>
          </a:p>
          <a:p>
            <a:pPr marL="0" indent="0">
              <a:buNone/>
            </a:pPr>
            <a:r>
              <a:rPr lang="it-IT" dirty="0" err="1"/>
              <a:t>これは学生たちのリストだ</a:t>
            </a:r>
            <a:r>
              <a:rPr lang="it-IT" dirty="0"/>
              <a:t>。</a:t>
            </a:r>
          </a:p>
          <a:p>
            <a:pPr marL="0" indent="0">
              <a:buNone/>
            </a:pPr>
            <a:endParaRPr lang="it-IT" altLang="ja-JP" dirty="0"/>
          </a:p>
          <a:p>
            <a:endParaRPr lang="it-IT" dirty="0"/>
          </a:p>
        </p:txBody>
      </p:sp>
      <p:graphicFrame>
        <p:nvGraphicFramePr>
          <p:cNvPr id="4" name="Tabella 3">
            <a:extLst>
              <a:ext uri="{FF2B5EF4-FFF2-40B4-BE49-F238E27FC236}">
                <a16:creationId xmlns:a16="http://schemas.microsoft.com/office/drawing/2014/main" id="{1490C8AA-0457-E9DB-C471-22628E2E5DD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23389522"/>
              </p:ext>
            </p:extLst>
          </p:nvPr>
        </p:nvGraphicFramePr>
        <p:xfrm>
          <a:off x="1355212" y="4757420"/>
          <a:ext cx="9481576" cy="1554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85197">
                  <a:extLst>
                    <a:ext uri="{9D8B030D-6E8A-4147-A177-3AD203B41FA5}">
                      <a16:colId xmlns:a16="http://schemas.microsoft.com/office/drawing/2014/main" val="3408761651"/>
                    </a:ext>
                  </a:extLst>
                </a:gridCol>
                <a:gridCol w="1185197">
                  <a:extLst>
                    <a:ext uri="{9D8B030D-6E8A-4147-A177-3AD203B41FA5}">
                      <a16:colId xmlns:a16="http://schemas.microsoft.com/office/drawing/2014/main" val="3468736301"/>
                    </a:ext>
                  </a:extLst>
                </a:gridCol>
                <a:gridCol w="1185197">
                  <a:extLst>
                    <a:ext uri="{9D8B030D-6E8A-4147-A177-3AD203B41FA5}">
                      <a16:colId xmlns:a16="http://schemas.microsoft.com/office/drawing/2014/main" val="2510594381"/>
                    </a:ext>
                  </a:extLst>
                </a:gridCol>
                <a:gridCol w="1185197">
                  <a:extLst>
                    <a:ext uri="{9D8B030D-6E8A-4147-A177-3AD203B41FA5}">
                      <a16:colId xmlns:a16="http://schemas.microsoft.com/office/drawing/2014/main" val="1924547977"/>
                    </a:ext>
                  </a:extLst>
                </a:gridCol>
                <a:gridCol w="1185197">
                  <a:extLst>
                    <a:ext uri="{9D8B030D-6E8A-4147-A177-3AD203B41FA5}">
                      <a16:colId xmlns:a16="http://schemas.microsoft.com/office/drawing/2014/main" val="490018752"/>
                    </a:ext>
                  </a:extLst>
                </a:gridCol>
                <a:gridCol w="1185197">
                  <a:extLst>
                    <a:ext uri="{9D8B030D-6E8A-4147-A177-3AD203B41FA5}">
                      <a16:colId xmlns:a16="http://schemas.microsoft.com/office/drawing/2014/main" val="4171458248"/>
                    </a:ext>
                  </a:extLst>
                </a:gridCol>
                <a:gridCol w="1185197">
                  <a:extLst>
                    <a:ext uri="{9D8B030D-6E8A-4147-A177-3AD203B41FA5}">
                      <a16:colId xmlns:a16="http://schemas.microsoft.com/office/drawing/2014/main" val="1364151153"/>
                    </a:ext>
                  </a:extLst>
                </a:gridCol>
                <a:gridCol w="1185197">
                  <a:extLst>
                    <a:ext uri="{9D8B030D-6E8A-4147-A177-3AD203B41FA5}">
                      <a16:colId xmlns:a16="http://schemas.microsoft.com/office/drawing/2014/main" val="274400093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it-IT" sz="2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2800" dirty="0"/>
                        <a:t>il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2800" dirty="0"/>
                        <a:t>lo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2800" dirty="0"/>
                        <a:t>la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2800" dirty="0"/>
                        <a:t>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2800" dirty="0"/>
                        <a:t>gli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2800" dirty="0"/>
                        <a:t>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2800" dirty="0"/>
                        <a:t>l’</a:t>
                      </a:r>
                    </a:p>
                  </a:txBody>
                  <a:tcPr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81045537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t-IT" sz="2800" dirty="0"/>
                        <a:t>di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2800" b="1" dirty="0"/>
                        <a:t>del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2800" b="1" dirty="0"/>
                        <a:t>dello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2800" b="1" dirty="0"/>
                        <a:t>della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2800" b="1" dirty="0"/>
                        <a:t>dei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2800" b="1" dirty="0"/>
                        <a:t>degli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2800" b="1" dirty="0"/>
                        <a:t>delle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2800" b="1" dirty="0"/>
                        <a:t>dell'</a:t>
                      </a:r>
                    </a:p>
                  </a:txBody>
                  <a:tcPr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26540768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t-IT" sz="2800" dirty="0"/>
                        <a:t>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2800" b="1" dirty="0"/>
                        <a:t>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2800" b="1" dirty="0"/>
                        <a:t>allo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2800" b="1" dirty="0"/>
                        <a:t>alla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2800" b="1" dirty="0"/>
                        <a:t>ai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2800" b="1" dirty="0"/>
                        <a:t>agli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2800" b="1" dirty="0"/>
                        <a:t>alle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2800" b="1" dirty="0"/>
                        <a:t>all'</a:t>
                      </a:r>
                    </a:p>
                  </a:txBody>
                  <a:tcPr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8329448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72333853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D50A797-5069-7BDB-9AA2-83365B8FD25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26BCCBE-427D-B9F6-F365-FC6C669022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kumimoji="1" lang="en-US" altLang="ja-JP" b="1" dirty="0" err="1"/>
              <a:t>Lezione</a:t>
            </a:r>
            <a:r>
              <a:rPr kumimoji="1" lang="en-US" altLang="ja-JP" b="1" dirty="0"/>
              <a:t> </a:t>
            </a:r>
            <a:r>
              <a:rPr lang="en-US" altLang="ja-JP" b="1" dirty="0"/>
              <a:t>20</a:t>
            </a:r>
            <a:r>
              <a:rPr kumimoji="1" lang="en-US" altLang="ja-JP" b="1" dirty="0"/>
              <a:t>: Verbo </a:t>
            </a:r>
            <a:r>
              <a:rPr lang="en-US" altLang="ja-JP" b="1" dirty="0" err="1"/>
              <a:t>mettere</a:t>
            </a:r>
            <a:r>
              <a:rPr kumimoji="1" lang="en-US" altLang="ja-JP" b="1" dirty="0"/>
              <a:t> modo </a:t>
            </a:r>
            <a:r>
              <a:rPr kumimoji="1" lang="en-US" altLang="ja-JP" b="1" dirty="0" err="1"/>
              <a:t>indicativo</a:t>
            </a:r>
            <a:r>
              <a:rPr kumimoji="1" lang="en-US" altLang="ja-JP" b="1" dirty="0"/>
              <a:t> tempo </a:t>
            </a:r>
            <a:r>
              <a:rPr kumimoji="1" lang="en-US" altLang="ja-JP" b="1" dirty="0" err="1"/>
              <a:t>presente</a:t>
            </a:r>
            <a:r>
              <a:rPr lang="en-US" altLang="ja-JP" b="1" dirty="0"/>
              <a:t> </a:t>
            </a:r>
            <a:r>
              <a:rPr lang="ja-JP" altLang="en-US" b="1"/>
              <a:t>置く</a:t>
            </a:r>
            <a:r>
              <a:rPr kumimoji="1" lang="ja-JP" altLang="en-US" b="1"/>
              <a:t>動詞直説法現在形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E46C5E4-1AFA-F0A7-0D1A-EE59663789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3660228" cy="435133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kumimoji="1" lang="en-US" altLang="ja-JP" sz="4000" b="1" dirty="0"/>
              <a:t>Io _______</a:t>
            </a:r>
            <a:endParaRPr kumimoji="1" lang="en-US" altLang="ja-JP" sz="40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altLang="ja-JP" sz="4000" b="1" dirty="0"/>
              <a:t>Tu </a:t>
            </a:r>
            <a:r>
              <a:rPr kumimoji="1" lang="en-US" altLang="ja-JP" sz="4000" b="1" dirty="0"/>
              <a:t>_______</a:t>
            </a:r>
            <a:endParaRPr lang="en-US" altLang="ja-JP" sz="40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kumimoji="1" lang="en-US" altLang="ja-JP" sz="4000" b="1" dirty="0"/>
              <a:t>Lui _______</a:t>
            </a:r>
            <a:endParaRPr lang="en-US" altLang="ja-JP" sz="40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altLang="ja-JP" sz="4000" b="1" dirty="0"/>
              <a:t>Lei </a:t>
            </a:r>
            <a:r>
              <a:rPr kumimoji="1" lang="en-US" altLang="ja-JP" sz="4000" b="1" dirty="0"/>
              <a:t>_______</a:t>
            </a:r>
            <a:endParaRPr kumimoji="1" lang="en-US" altLang="ja-JP" sz="40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altLang="ja-JP" sz="4000" b="1" dirty="0"/>
              <a:t>Noi </a:t>
            </a:r>
            <a:r>
              <a:rPr kumimoji="1" lang="en-US" altLang="ja-JP" sz="4000" b="1" dirty="0"/>
              <a:t>_______</a:t>
            </a:r>
            <a:endParaRPr kumimoji="1" lang="en-US" altLang="ja-JP" sz="40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kumimoji="1" lang="en-US" altLang="ja-JP" sz="4000" b="1" dirty="0"/>
              <a:t>Voi _______</a:t>
            </a:r>
            <a:endParaRPr kumimoji="1" lang="en-US" altLang="ja-JP" sz="40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altLang="ja-JP" sz="4000" b="1" dirty="0"/>
              <a:t>Loro </a:t>
            </a:r>
            <a:r>
              <a:rPr kumimoji="1" lang="en-US" altLang="ja-JP" sz="4000" b="1" dirty="0"/>
              <a:t>_______</a:t>
            </a:r>
            <a:endParaRPr kumimoji="1" lang="en-US" altLang="ja-JP" sz="40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altLang="ja-JP" sz="4000" b="1" dirty="0">
              <a:solidFill>
                <a:srgbClr val="FF0000"/>
              </a:solidFill>
            </a:endParaRPr>
          </a:p>
        </p:txBody>
      </p:sp>
      <p:sp>
        <p:nvSpPr>
          <p:cNvPr id="4" name="コンテンツ プレースホルダー 2">
            <a:extLst>
              <a:ext uri="{FF2B5EF4-FFF2-40B4-BE49-F238E27FC236}">
                <a16:creationId xmlns:a16="http://schemas.microsoft.com/office/drawing/2014/main" id="{8F35BF5E-1455-2228-5920-B347611E8848}"/>
              </a:ext>
            </a:extLst>
          </p:cNvPr>
          <p:cNvSpPr txBox="1">
            <a:spLocks/>
          </p:cNvSpPr>
          <p:nvPr/>
        </p:nvSpPr>
        <p:spPr>
          <a:xfrm>
            <a:off x="2140203" y="1825625"/>
            <a:ext cx="3660228" cy="435133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altLang="ja-JP" sz="4000" b="1" dirty="0" err="1"/>
              <a:t>mett</a:t>
            </a:r>
            <a:r>
              <a:rPr lang="en-US" altLang="ja-JP" sz="4000" b="1" dirty="0" err="1">
                <a:solidFill>
                  <a:srgbClr val="FF0000"/>
                </a:solidFill>
              </a:rPr>
              <a:t>o</a:t>
            </a:r>
            <a:endParaRPr lang="en-US" altLang="ja-JP" sz="4000" b="1" dirty="0">
              <a:solidFill>
                <a:srgbClr val="FF0000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ja-JP" sz="4000" b="1" dirty="0" err="1"/>
              <a:t>mett</a:t>
            </a:r>
            <a:r>
              <a:rPr lang="en-US" altLang="ja-JP" sz="4000" b="1" dirty="0" err="1">
                <a:solidFill>
                  <a:srgbClr val="FF0000"/>
                </a:solidFill>
              </a:rPr>
              <a:t>i</a:t>
            </a:r>
            <a:endParaRPr lang="en-US" altLang="ja-JP" sz="4000" b="1" dirty="0">
              <a:solidFill>
                <a:srgbClr val="FF0000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ja-JP" sz="4000" b="1" dirty="0" err="1"/>
              <a:t>mett</a:t>
            </a:r>
            <a:r>
              <a:rPr lang="en-US" altLang="ja-JP" sz="4000" b="1" dirty="0" err="1">
                <a:solidFill>
                  <a:srgbClr val="FF0000"/>
                </a:solidFill>
              </a:rPr>
              <a:t>e</a:t>
            </a:r>
            <a:endParaRPr lang="en-US" altLang="ja-JP" sz="4000" b="1" dirty="0">
              <a:solidFill>
                <a:srgbClr val="FF0000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ja-JP" sz="4000" b="1" dirty="0" err="1"/>
              <a:t>mett</a:t>
            </a:r>
            <a:r>
              <a:rPr lang="en-US" altLang="ja-JP" sz="4000" b="1" dirty="0" err="1">
                <a:solidFill>
                  <a:srgbClr val="FF0000"/>
                </a:solidFill>
              </a:rPr>
              <a:t>e</a:t>
            </a:r>
            <a:endParaRPr lang="en-US" altLang="ja-JP" sz="4000" b="1" dirty="0">
              <a:solidFill>
                <a:srgbClr val="FF0000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ja-JP" sz="4000" b="1" dirty="0" err="1"/>
              <a:t>mett</a:t>
            </a:r>
            <a:r>
              <a:rPr lang="en-US" altLang="ja-JP" sz="4000" b="1" dirty="0" err="1">
                <a:solidFill>
                  <a:srgbClr val="FF0000"/>
                </a:solidFill>
              </a:rPr>
              <a:t>iamo</a:t>
            </a:r>
            <a:endParaRPr lang="en-US" altLang="ja-JP" sz="4000" b="1" dirty="0">
              <a:solidFill>
                <a:srgbClr val="FF0000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ja-JP" sz="4000" b="1" dirty="0" err="1"/>
              <a:t>mett</a:t>
            </a:r>
            <a:r>
              <a:rPr lang="en-US" altLang="ja-JP" sz="4000" b="1" dirty="0" err="1">
                <a:solidFill>
                  <a:srgbClr val="FF0000"/>
                </a:solidFill>
              </a:rPr>
              <a:t>ete</a:t>
            </a:r>
            <a:endParaRPr lang="en-US" altLang="ja-JP" sz="4000" b="1" dirty="0">
              <a:solidFill>
                <a:srgbClr val="FF0000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ja-JP" sz="4000" b="1" dirty="0" err="1"/>
              <a:t>mett</a:t>
            </a:r>
            <a:r>
              <a:rPr lang="en-US" altLang="ja-JP" sz="4000" b="1" dirty="0" err="1">
                <a:solidFill>
                  <a:srgbClr val="FF0000"/>
                </a:solidFill>
              </a:rPr>
              <a:t>ono</a:t>
            </a:r>
            <a:endParaRPr lang="en-US" altLang="ja-JP" sz="4000" b="1" dirty="0">
              <a:solidFill>
                <a:srgbClr val="FF0000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n-US" altLang="ja-JP" sz="40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12887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B85FD56-C1B1-033E-1022-B49729C6575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4139D5A-A6E4-7E50-44CC-3768B78C54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kumimoji="1" lang="en-US" altLang="ja-JP" b="1" dirty="0" err="1"/>
              <a:t>Lezione</a:t>
            </a:r>
            <a:r>
              <a:rPr kumimoji="1" lang="en-US" altLang="ja-JP" b="1" dirty="0"/>
              <a:t> </a:t>
            </a:r>
            <a:r>
              <a:rPr lang="en-US" altLang="ja-JP" b="1" dirty="0"/>
              <a:t>20</a:t>
            </a:r>
            <a:r>
              <a:rPr kumimoji="1" lang="en-US" altLang="ja-JP" b="1" dirty="0"/>
              <a:t>: Verbo </a:t>
            </a:r>
            <a:r>
              <a:rPr lang="en-US" altLang="ja-JP" b="1" dirty="0" err="1"/>
              <a:t>cuocere</a:t>
            </a:r>
            <a:r>
              <a:rPr kumimoji="1" lang="en-US" altLang="ja-JP" b="1" dirty="0"/>
              <a:t> modo </a:t>
            </a:r>
            <a:r>
              <a:rPr kumimoji="1" lang="en-US" altLang="ja-JP" b="1" dirty="0" err="1"/>
              <a:t>indicativo</a:t>
            </a:r>
            <a:r>
              <a:rPr kumimoji="1" lang="en-US" altLang="ja-JP" b="1" dirty="0"/>
              <a:t> tempo </a:t>
            </a:r>
            <a:r>
              <a:rPr kumimoji="1" lang="en-US" altLang="ja-JP" b="1" dirty="0" err="1"/>
              <a:t>presente</a:t>
            </a:r>
            <a:r>
              <a:rPr lang="en-US" altLang="ja-JP" b="1" dirty="0"/>
              <a:t> </a:t>
            </a:r>
            <a:r>
              <a:rPr lang="ja-JP" altLang="en-US" b="1"/>
              <a:t>焼く</a:t>
            </a:r>
            <a:r>
              <a:rPr kumimoji="1" lang="ja-JP" altLang="en-US" b="1"/>
              <a:t>動詞直説法現在形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1CE76789-3E6A-980E-3E93-3A9A8475D0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3660228" cy="435133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kumimoji="1" lang="en-US" altLang="ja-JP" sz="4000" b="1" dirty="0"/>
              <a:t>Io _______</a:t>
            </a:r>
            <a:endParaRPr kumimoji="1" lang="en-US" altLang="ja-JP" sz="40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altLang="ja-JP" sz="4000" b="1" dirty="0"/>
              <a:t>Tu </a:t>
            </a:r>
            <a:r>
              <a:rPr kumimoji="1" lang="en-US" altLang="ja-JP" sz="4000" b="1" dirty="0"/>
              <a:t>_______</a:t>
            </a:r>
            <a:endParaRPr lang="en-US" altLang="ja-JP" sz="40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kumimoji="1" lang="en-US" altLang="ja-JP" sz="4000" b="1" dirty="0"/>
              <a:t>Lui _______</a:t>
            </a:r>
            <a:endParaRPr lang="en-US" altLang="ja-JP" sz="40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altLang="ja-JP" sz="4000" b="1" dirty="0"/>
              <a:t>Lei </a:t>
            </a:r>
            <a:r>
              <a:rPr kumimoji="1" lang="en-US" altLang="ja-JP" sz="4000" b="1" dirty="0"/>
              <a:t>_______</a:t>
            </a:r>
            <a:endParaRPr kumimoji="1" lang="en-US" altLang="ja-JP" sz="40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altLang="ja-JP" sz="4000" b="1" dirty="0"/>
              <a:t>Noi </a:t>
            </a:r>
            <a:r>
              <a:rPr kumimoji="1" lang="en-US" altLang="ja-JP" sz="4000" b="1" dirty="0"/>
              <a:t>_______</a:t>
            </a:r>
            <a:endParaRPr kumimoji="1" lang="en-US" altLang="ja-JP" sz="40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kumimoji="1" lang="en-US" altLang="ja-JP" sz="4000" b="1" dirty="0"/>
              <a:t>Voi _______</a:t>
            </a:r>
            <a:endParaRPr kumimoji="1" lang="en-US" altLang="ja-JP" sz="40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altLang="ja-JP" sz="4000" b="1" dirty="0"/>
              <a:t>Loro </a:t>
            </a:r>
            <a:r>
              <a:rPr kumimoji="1" lang="en-US" altLang="ja-JP" sz="4000" b="1" dirty="0"/>
              <a:t>_______</a:t>
            </a:r>
            <a:endParaRPr kumimoji="1" lang="en-US" altLang="ja-JP" sz="40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altLang="ja-JP" sz="4000" b="1" dirty="0">
              <a:solidFill>
                <a:srgbClr val="FF0000"/>
              </a:solidFill>
            </a:endParaRPr>
          </a:p>
        </p:txBody>
      </p:sp>
      <p:sp>
        <p:nvSpPr>
          <p:cNvPr id="4" name="コンテンツ プレースホルダー 2">
            <a:extLst>
              <a:ext uri="{FF2B5EF4-FFF2-40B4-BE49-F238E27FC236}">
                <a16:creationId xmlns:a16="http://schemas.microsoft.com/office/drawing/2014/main" id="{F65CB7FC-CAF6-06E0-6F29-204AC49FFFC3}"/>
              </a:ext>
            </a:extLst>
          </p:cNvPr>
          <p:cNvSpPr txBox="1">
            <a:spLocks/>
          </p:cNvSpPr>
          <p:nvPr/>
        </p:nvSpPr>
        <p:spPr>
          <a:xfrm>
            <a:off x="2140203" y="1825625"/>
            <a:ext cx="3660228" cy="435133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altLang="ja-JP" sz="4000" b="1" dirty="0" err="1"/>
              <a:t>cuoci</a:t>
            </a:r>
            <a:r>
              <a:rPr lang="en-US" altLang="ja-JP" sz="4000" b="1" dirty="0" err="1">
                <a:solidFill>
                  <a:srgbClr val="FF0000"/>
                </a:solidFill>
              </a:rPr>
              <a:t>o</a:t>
            </a:r>
            <a:endParaRPr lang="en-US" altLang="ja-JP" sz="4000" b="1" dirty="0">
              <a:solidFill>
                <a:srgbClr val="FF0000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ja-JP" sz="4000" b="1" dirty="0" err="1"/>
              <a:t>cuoc</a:t>
            </a:r>
            <a:r>
              <a:rPr lang="en-US" altLang="ja-JP" sz="4000" b="1" dirty="0" err="1">
                <a:solidFill>
                  <a:srgbClr val="FF0000"/>
                </a:solidFill>
              </a:rPr>
              <a:t>i</a:t>
            </a:r>
            <a:endParaRPr lang="en-US" altLang="ja-JP" sz="4000" b="1" dirty="0">
              <a:solidFill>
                <a:srgbClr val="FF0000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ja-JP" sz="4000" b="1" dirty="0" err="1"/>
              <a:t>cuoc</a:t>
            </a:r>
            <a:r>
              <a:rPr lang="en-US" altLang="ja-JP" sz="4000" b="1" dirty="0" err="1">
                <a:solidFill>
                  <a:srgbClr val="FF0000"/>
                </a:solidFill>
              </a:rPr>
              <a:t>e</a:t>
            </a:r>
            <a:endParaRPr lang="en-US" altLang="ja-JP" sz="4000" b="1" dirty="0">
              <a:solidFill>
                <a:srgbClr val="FF0000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ja-JP" sz="4000" b="1" dirty="0" err="1"/>
              <a:t>cuoc</a:t>
            </a:r>
            <a:r>
              <a:rPr lang="en-US" altLang="ja-JP" sz="4000" b="1" dirty="0" err="1">
                <a:solidFill>
                  <a:srgbClr val="FF0000"/>
                </a:solidFill>
              </a:rPr>
              <a:t>e</a:t>
            </a:r>
            <a:endParaRPr lang="en-US" altLang="ja-JP" sz="4000" b="1" dirty="0">
              <a:solidFill>
                <a:srgbClr val="FF0000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ja-JP" sz="4000" b="1" dirty="0" err="1"/>
              <a:t>cuoc</a:t>
            </a:r>
            <a:r>
              <a:rPr lang="en-US" altLang="ja-JP" sz="4000" b="1" dirty="0" err="1">
                <a:solidFill>
                  <a:srgbClr val="FF0000"/>
                </a:solidFill>
              </a:rPr>
              <a:t>iamo</a:t>
            </a:r>
            <a:endParaRPr lang="en-US" altLang="ja-JP" sz="4000" b="1" dirty="0">
              <a:solidFill>
                <a:srgbClr val="FF0000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ja-JP" sz="4000" b="1" dirty="0" err="1"/>
              <a:t>cuoc</a:t>
            </a:r>
            <a:r>
              <a:rPr lang="en-US" altLang="ja-JP" sz="4000" b="1" dirty="0" err="1">
                <a:solidFill>
                  <a:srgbClr val="FF0000"/>
                </a:solidFill>
              </a:rPr>
              <a:t>ete</a:t>
            </a:r>
            <a:endParaRPr lang="en-US" altLang="ja-JP" sz="4000" b="1" dirty="0">
              <a:solidFill>
                <a:srgbClr val="FF0000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ja-JP" sz="4000" b="1" dirty="0" err="1"/>
              <a:t>cuoci</a:t>
            </a:r>
            <a:r>
              <a:rPr lang="en-US" altLang="ja-JP" sz="4000" b="1" dirty="0" err="1">
                <a:solidFill>
                  <a:srgbClr val="FF0000"/>
                </a:solidFill>
              </a:rPr>
              <a:t>ono</a:t>
            </a:r>
            <a:endParaRPr lang="en-US" altLang="ja-JP" sz="4000" b="1" dirty="0">
              <a:solidFill>
                <a:srgbClr val="FF0000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n-US" altLang="ja-JP" sz="40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14012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FE57F83-0F3F-E858-3BF0-98F673FCF53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5F1B032-F5DD-1641-17C5-9A2D4DD486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b="1" dirty="0"/>
              <a:t>Terza </a:t>
            </a:r>
            <a:r>
              <a:rPr kumimoji="1" lang="en-US" altLang="ja-JP" b="1" dirty="0" err="1"/>
              <a:t>coniugazione</a:t>
            </a:r>
            <a:endParaRPr kumimoji="1" lang="ja-JP" altLang="en-US" b="1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58A3821E-198F-376E-3B94-0635D0DD3D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ja-JP" dirty="0"/>
              <a:t>-ire</a:t>
            </a:r>
          </a:p>
        </p:txBody>
      </p:sp>
    </p:spTree>
    <p:extLst>
      <p:ext uri="{BB962C8B-B14F-4D97-AF65-F5344CB8AC3E}">
        <p14:creationId xmlns:p14="http://schemas.microsoft.com/office/powerpoint/2010/main" val="4131973466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2D362D1-DAA6-C1E5-0439-E809E089B8E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28C2842-4FA8-B565-0752-975D7BAD99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kumimoji="1" lang="en-US" altLang="ja-JP" b="1" dirty="0" err="1"/>
              <a:t>Lezione</a:t>
            </a:r>
            <a:r>
              <a:rPr kumimoji="1" lang="en-US" altLang="ja-JP" b="1" dirty="0"/>
              <a:t> </a:t>
            </a:r>
            <a:r>
              <a:rPr lang="en-US" altLang="ja-JP" b="1" dirty="0"/>
              <a:t>21</a:t>
            </a:r>
            <a:r>
              <a:rPr kumimoji="1" lang="en-US" altLang="ja-JP" b="1" dirty="0"/>
              <a:t>: Verbo </a:t>
            </a:r>
            <a:r>
              <a:rPr lang="en-US" altLang="ja-JP" b="1" dirty="0" err="1"/>
              <a:t>dormire</a:t>
            </a:r>
            <a:r>
              <a:rPr kumimoji="1" lang="en-US" altLang="ja-JP" b="1" dirty="0"/>
              <a:t> modo </a:t>
            </a:r>
            <a:r>
              <a:rPr kumimoji="1" lang="en-US" altLang="ja-JP" b="1" dirty="0" err="1"/>
              <a:t>indicativo</a:t>
            </a:r>
            <a:r>
              <a:rPr kumimoji="1" lang="en-US" altLang="ja-JP" b="1" dirty="0"/>
              <a:t> tempo </a:t>
            </a:r>
            <a:r>
              <a:rPr kumimoji="1" lang="en-US" altLang="ja-JP" b="1" dirty="0" err="1"/>
              <a:t>presente</a:t>
            </a:r>
            <a:r>
              <a:rPr lang="en-US" altLang="ja-JP" b="1" dirty="0"/>
              <a:t> </a:t>
            </a:r>
            <a:r>
              <a:rPr lang="ja-JP" altLang="en-US" b="1"/>
              <a:t>寝る</a:t>
            </a:r>
            <a:r>
              <a:rPr kumimoji="1" lang="ja-JP" altLang="en-US" b="1"/>
              <a:t>動詞直説法現在形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5C1DBB84-D428-96F2-16F3-AA4F81A82D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3660228" cy="435133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kumimoji="1" lang="en-US" altLang="ja-JP" sz="4000" b="1" dirty="0"/>
              <a:t>Io _______</a:t>
            </a:r>
            <a:endParaRPr kumimoji="1" lang="en-US" altLang="ja-JP" sz="40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altLang="ja-JP" sz="4000" b="1" dirty="0"/>
              <a:t>Tu </a:t>
            </a:r>
            <a:r>
              <a:rPr kumimoji="1" lang="en-US" altLang="ja-JP" sz="4000" b="1" dirty="0"/>
              <a:t>_______</a:t>
            </a:r>
            <a:endParaRPr lang="en-US" altLang="ja-JP" sz="40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kumimoji="1" lang="en-US" altLang="ja-JP" sz="4000" b="1" dirty="0"/>
              <a:t>Lui _______</a:t>
            </a:r>
            <a:endParaRPr lang="en-US" altLang="ja-JP" sz="40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altLang="ja-JP" sz="4000" b="1" dirty="0"/>
              <a:t>Lei </a:t>
            </a:r>
            <a:r>
              <a:rPr kumimoji="1" lang="en-US" altLang="ja-JP" sz="4000" b="1" dirty="0"/>
              <a:t>_______</a:t>
            </a:r>
            <a:endParaRPr kumimoji="1" lang="en-US" altLang="ja-JP" sz="40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altLang="ja-JP" sz="4000" b="1" dirty="0"/>
              <a:t>Noi </a:t>
            </a:r>
            <a:r>
              <a:rPr kumimoji="1" lang="en-US" altLang="ja-JP" sz="4000" b="1" dirty="0"/>
              <a:t>_______</a:t>
            </a:r>
            <a:endParaRPr kumimoji="1" lang="en-US" altLang="ja-JP" sz="40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kumimoji="1" lang="en-US" altLang="ja-JP" sz="4000" b="1" dirty="0"/>
              <a:t>Voi _______</a:t>
            </a:r>
            <a:endParaRPr kumimoji="1" lang="en-US" altLang="ja-JP" sz="40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altLang="ja-JP" sz="4000" b="1" dirty="0"/>
              <a:t>Loro </a:t>
            </a:r>
            <a:r>
              <a:rPr kumimoji="1" lang="en-US" altLang="ja-JP" sz="4000" b="1" dirty="0"/>
              <a:t>_______</a:t>
            </a:r>
            <a:endParaRPr kumimoji="1" lang="en-US" altLang="ja-JP" sz="40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altLang="ja-JP" sz="4000" b="1" dirty="0">
              <a:solidFill>
                <a:srgbClr val="FF0000"/>
              </a:solidFill>
            </a:endParaRPr>
          </a:p>
        </p:txBody>
      </p:sp>
      <p:sp>
        <p:nvSpPr>
          <p:cNvPr id="4" name="コンテンツ プレースホルダー 2">
            <a:extLst>
              <a:ext uri="{FF2B5EF4-FFF2-40B4-BE49-F238E27FC236}">
                <a16:creationId xmlns:a16="http://schemas.microsoft.com/office/drawing/2014/main" id="{3F4AB9EA-1986-DAB8-2A3E-674E52DFB34A}"/>
              </a:ext>
            </a:extLst>
          </p:cNvPr>
          <p:cNvSpPr txBox="1">
            <a:spLocks/>
          </p:cNvSpPr>
          <p:nvPr/>
        </p:nvSpPr>
        <p:spPr>
          <a:xfrm>
            <a:off x="2140203" y="1825625"/>
            <a:ext cx="3660228" cy="435133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altLang="ja-JP" sz="4000" b="1" dirty="0" err="1"/>
              <a:t>dorm</a:t>
            </a:r>
            <a:r>
              <a:rPr lang="en-US" altLang="ja-JP" sz="4000" b="1" dirty="0" err="1">
                <a:solidFill>
                  <a:srgbClr val="FF0000"/>
                </a:solidFill>
              </a:rPr>
              <a:t>o</a:t>
            </a:r>
            <a:endParaRPr lang="en-US" altLang="ja-JP" sz="4000" b="1" dirty="0">
              <a:solidFill>
                <a:srgbClr val="FF0000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ja-JP" sz="4000" b="1" dirty="0" err="1"/>
              <a:t>dorm</a:t>
            </a:r>
            <a:r>
              <a:rPr lang="en-US" altLang="ja-JP" sz="4000" b="1" dirty="0" err="1">
                <a:solidFill>
                  <a:srgbClr val="FF0000"/>
                </a:solidFill>
              </a:rPr>
              <a:t>i</a:t>
            </a:r>
            <a:endParaRPr lang="en-US" altLang="ja-JP" sz="4000" b="1" dirty="0">
              <a:solidFill>
                <a:srgbClr val="FF0000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ja-JP" sz="4000" b="1" dirty="0" err="1"/>
              <a:t>dorm</a:t>
            </a:r>
            <a:r>
              <a:rPr lang="en-US" altLang="ja-JP" sz="4000" b="1" dirty="0" err="1">
                <a:solidFill>
                  <a:srgbClr val="FF0000"/>
                </a:solidFill>
              </a:rPr>
              <a:t>e</a:t>
            </a:r>
            <a:endParaRPr lang="en-US" altLang="ja-JP" sz="4000" b="1" dirty="0">
              <a:solidFill>
                <a:srgbClr val="FF0000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ja-JP" sz="4000" b="1" dirty="0" err="1"/>
              <a:t>dorm</a:t>
            </a:r>
            <a:r>
              <a:rPr lang="en-US" altLang="ja-JP" sz="4000" b="1" dirty="0" err="1">
                <a:solidFill>
                  <a:srgbClr val="FF0000"/>
                </a:solidFill>
              </a:rPr>
              <a:t>e</a:t>
            </a:r>
            <a:endParaRPr lang="en-US" altLang="ja-JP" sz="4000" b="1" dirty="0">
              <a:solidFill>
                <a:srgbClr val="FF0000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ja-JP" sz="4000" b="1" dirty="0" err="1"/>
              <a:t>dorm</a:t>
            </a:r>
            <a:r>
              <a:rPr lang="en-US" altLang="ja-JP" sz="4000" b="1" dirty="0" err="1">
                <a:solidFill>
                  <a:srgbClr val="FF0000"/>
                </a:solidFill>
              </a:rPr>
              <a:t>iamo</a:t>
            </a:r>
            <a:endParaRPr lang="en-US" altLang="ja-JP" sz="4000" b="1" dirty="0">
              <a:solidFill>
                <a:srgbClr val="FF0000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ja-JP" sz="4000" b="1" dirty="0" err="1"/>
              <a:t>dorm</a:t>
            </a:r>
            <a:r>
              <a:rPr lang="en-US" altLang="ja-JP" sz="4000" b="1" dirty="0" err="1">
                <a:solidFill>
                  <a:srgbClr val="FF0000"/>
                </a:solidFill>
              </a:rPr>
              <a:t>ite</a:t>
            </a:r>
            <a:endParaRPr lang="en-US" altLang="ja-JP" sz="4000" b="1" dirty="0">
              <a:solidFill>
                <a:srgbClr val="FF0000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ja-JP" sz="4000" b="1" dirty="0" err="1"/>
              <a:t>dorm</a:t>
            </a:r>
            <a:r>
              <a:rPr lang="en-US" altLang="ja-JP" sz="4000" b="1" dirty="0" err="1">
                <a:solidFill>
                  <a:srgbClr val="FF0000"/>
                </a:solidFill>
              </a:rPr>
              <a:t>ono</a:t>
            </a:r>
            <a:endParaRPr lang="en-US" altLang="ja-JP" sz="4000" b="1" dirty="0">
              <a:solidFill>
                <a:srgbClr val="FF0000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n-US" altLang="ja-JP" sz="40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06450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1103191-E1F1-DF2A-3589-27897F1A1FF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0015621-AAAE-C412-63B2-BA73A0BD77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kumimoji="1" lang="en-US" altLang="ja-JP" b="1" dirty="0" err="1"/>
              <a:t>Lezione</a:t>
            </a:r>
            <a:r>
              <a:rPr kumimoji="1" lang="en-US" altLang="ja-JP" b="1" dirty="0"/>
              <a:t> </a:t>
            </a:r>
            <a:r>
              <a:rPr lang="en-US" altLang="ja-JP" b="1" dirty="0"/>
              <a:t>21</a:t>
            </a:r>
            <a:r>
              <a:rPr kumimoji="1" lang="en-US" altLang="ja-JP" b="1" dirty="0"/>
              <a:t>: Verbo </a:t>
            </a:r>
            <a:r>
              <a:rPr lang="en-US" altLang="ja-JP" b="1" dirty="0" err="1"/>
              <a:t>aprire</a:t>
            </a:r>
            <a:r>
              <a:rPr kumimoji="1" lang="en-US" altLang="ja-JP" b="1" dirty="0"/>
              <a:t> modo </a:t>
            </a:r>
            <a:r>
              <a:rPr kumimoji="1" lang="en-US" altLang="ja-JP" b="1" dirty="0" err="1"/>
              <a:t>indicativo</a:t>
            </a:r>
            <a:r>
              <a:rPr kumimoji="1" lang="en-US" altLang="ja-JP" b="1" dirty="0"/>
              <a:t> tempo </a:t>
            </a:r>
            <a:r>
              <a:rPr kumimoji="1" lang="en-US" altLang="ja-JP" b="1" dirty="0" err="1"/>
              <a:t>presente</a:t>
            </a:r>
            <a:r>
              <a:rPr lang="en-US" altLang="ja-JP" b="1" dirty="0"/>
              <a:t> </a:t>
            </a:r>
            <a:r>
              <a:rPr lang="ja-JP" altLang="en-US" b="1"/>
              <a:t>開ける</a:t>
            </a:r>
            <a:r>
              <a:rPr kumimoji="1" lang="ja-JP" altLang="en-US" b="1"/>
              <a:t>動詞直説法現在形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CAD6B3F-D5B1-CB7F-26D3-48D2EC5352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3660228" cy="435133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kumimoji="1" lang="en-US" altLang="ja-JP" sz="4000" b="1" dirty="0"/>
              <a:t>Io _______</a:t>
            </a:r>
            <a:endParaRPr kumimoji="1" lang="en-US" altLang="ja-JP" sz="40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altLang="ja-JP" sz="4000" b="1" dirty="0"/>
              <a:t>Tu </a:t>
            </a:r>
            <a:r>
              <a:rPr kumimoji="1" lang="en-US" altLang="ja-JP" sz="4000" b="1" dirty="0"/>
              <a:t>_______</a:t>
            </a:r>
            <a:endParaRPr lang="en-US" altLang="ja-JP" sz="40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kumimoji="1" lang="en-US" altLang="ja-JP" sz="4000" b="1" dirty="0"/>
              <a:t>Lui _______</a:t>
            </a:r>
            <a:endParaRPr lang="en-US" altLang="ja-JP" sz="40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altLang="ja-JP" sz="4000" b="1" dirty="0"/>
              <a:t>Lei </a:t>
            </a:r>
            <a:r>
              <a:rPr kumimoji="1" lang="en-US" altLang="ja-JP" sz="4000" b="1" dirty="0"/>
              <a:t>_______</a:t>
            </a:r>
            <a:endParaRPr kumimoji="1" lang="en-US" altLang="ja-JP" sz="40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altLang="ja-JP" sz="4000" b="1" dirty="0"/>
              <a:t>Noi </a:t>
            </a:r>
            <a:r>
              <a:rPr kumimoji="1" lang="en-US" altLang="ja-JP" sz="4000" b="1" dirty="0"/>
              <a:t>_______</a:t>
            </a:r>
            <a:endParaRPr kumimoji="1" lang="en-US" altLang="ja-JP" sz="40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kumimoji="1" lang="en-US" altLang="ja-JP" sz="4000" b="1" dirty="0"/>
              <a:t>Voi _______</a:t>
            </a:r>
            <a:endParaRPr kumimoji="1" lang="en-US" altLang="ja-JP" sz="40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altLang="ja-JP" sz="4000" b="1" dirty="0"/>
              <a:t>Loro </a:t>
            </a:r>
            <a:r>
              <a:rPr kumimoji="1" lang="en-US" altLang="ja-JP" sz="4000" b="1" dirty="0"/>
              <a:t>_______</a:t>
            </a:r>
            <a:endParaRPr kumimoji="1" lang="en-US" altLang="ja-JP" sz="40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altLang="ja-JP" sz="4000" b="1" dirty="0">
              <a:solidFill>
                <a:srgbClr val="FF0000"/>
              </a:solidFill>
            </a:endParaRPr>
          </a:p>
        </p:txBody>
      </p:sp>
      <p:sp>
        <p:nvSpPr>
          <p:cNvPr id="4" name="コンテンツ プレースホルダー 2">
            <a:extLst>
              <a:ext uri="{FF2B5EF4-FFF2-40B4-BE49-F238E27FC236}">
                <a16:creationId xmlns:a16="http://schemas.microsoft.com/office/drawing/2014/main" id="{F9956AC9-4110-146A-6FAC-77F69BAD595F}"/>
              </a:ext>
            </a:extLst>
          </p:cNvPr>
          <p:cNvSpPr txBox="1">
            <a:spLocks/>
          </p:cNvSpPr>
          <p:nvPr/>
        </p:nvSpPr>
        <p:spPr>
          <a:xfrm>
            <a:off x="2140203" y="1825625"/>
            <a:ext cx="3660228" cy="435133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altLang="ja-JP" sz="4000" b="1" dirty="0" err="1"/>
              <a:t>apr</a:t>
            </a:r>
            <a:r>
              <a:rPr lang="en-US" altLang="ja-JP" sz="4000" b="1" dirty="0" err="1">
                <a:solidFill>
                  <a:srgbClr val="FF0000"/>
                </a:solidFill>
              </a:rPr>
              <a:t>o</a:t>
            </a:r>
            <a:endParaRPr lang="en-US" altLang="ja-JP" sz="4000" b="1" dirty="0">
              <a:solidFill>
                <a:srgbClr val="FF0000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ja-JP" sz="4000" b="1" dirty="0" err="1"/>
              <a:t>apr</a:t>
            </a:r>
            <a:r>
              <a:rPr lang="en-US" altLang="ja-JP" sz="4000" b="1" dirty="0" err="1">
                <a:solidFill>
                  <a:srgbClr val="FF0000"/>
                </a:solidFill>
              </a:rPr>
              <a:t>i</a:t>
            </a:r>
            <a:endParaRPr lang="en-US" altLang="ja-JP" sz="4000" b="1" dirty="0">
              <a:solidFill>
                <a:srgbClr val="FF0000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ja-JP" sz="4000" b="1" dirty="0" err="1"/>
              <a:t>apr</a:t>
            </a:r>
            <a:r>
              <a:rPr lang="en-US" altLang="ja-JP" sz="4000" b="1" dirty="0" err="1">
                <a:solidFill>
                  <a:srgbClr val="FF0000"/>
                </a:solidFill>
              </a:rPr>
              <a:t>e</a:t>
            </a:r>
            <a:endParaRPr lang="en-US" altLang="ja-JP" sz="4000" b="1" dirty="0">
              <a:solidFill>
                <a:srgbClr val="FF0000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ja-JP" sz="4000" b="1" dirty="0" err="1"/>
              <a:t>apr</a:t>
            </a:r>
            <a:r>
              <a:rPr lang="en-US" altLang="ja-JP" sz="4000" b="1" dirty="0" err="1">
                <a:solidFill>
                  <a:srgbClr val="FF0000"/>
                </a:solidFill>
              </a:rPr>
              <a:t>e</a:t>
            </a:r>
            <a:endParaRPr lang="en-US" altLang="ja-JP" sz="4000" b="1" dirty="0">
              <a:solidFill>
                <a:srgbClr val="FF0000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ja-JP" sz="4000" b="1" dirty="0" err="1"/>
              <a:t>apr</a:t>
            </a:r>
            <a:r>
              <a:rPr lang="en-US" altLang="ja-JP" sz="4000" b="1" dirty="0" err="1">
                <a:solidFill>
                  <a:srgbClr val="FF0000"/>
                </a:solidFill>
              </a:rPr>
              <a:t>iamo</a:t>
            </a:r>
            <a:endParaRPr lang="en-US" altLang="ja-JP" sz="4000" b="1" dirty="0">
              <a:solidFill>
                <a:srgbClr val="FF0000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ja-JP" sz="4000" b="1" dirty="0" err="1"/>
              <a:t>apr</a:t>
            </a:r>
            <a:r>
              <a:rPr lang="en-US" altLang="ja-JP" sz="4000" b="1" dirty="0" err="1">
                <a:solidFill>
                  <a:srgbClr val="FF0000"/>
                </a:solidFill>
              </a:rPr>
              <a:t>ite</a:t>
            </a:r>
            <a:endParaRPr lang="en-US" altLang="ja-JP" sz="4000" b="1" dirty="0">
              <a:solidFill>
                <a:srgbClr val="FF0000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ja-JP" sz="4000" b="1" dirty="0" err="1"/>
              <a:t>apr</a:t>
            </a:r>
            <a:r>
              <a:rPr lang="en-US" altLang="ja-JP" sz="4000" b="1" dirty="0" err="1">
                <a:solidFill>
                  <a:srgbClr val="FF0000"/>
                </a:solidFill>
              </a:rPr>
              <a:t>ono</a:t>
            </a:r>
            <a:endParaRPr lang="en-US" altLang="ja-JP" sz="4000" b="1" dirty="0">
              <a:solidFill>
                <a:srgbClr val="FF0000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n-US" altLang="ja-JP" sz="40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214788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C6DE05-E4A7-CA35-BEE8-D3BF8B5201E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A4C25F9-7DB1-9347-0992-A9395D992E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kumimoji="1" lang="en-US" altLang="ja-JP" b="1" dirty="0" err="1"/>
              <a:t>Lezione</a:t>
            </a:r>
            <a:r>
              <a:rPr kumimoji="1" lang="en-US" altLang="ja-JP" b="1" dirty="0"/>
              <a:t> </a:t>
            </a:r>
            <a:r>
              <a:rPr lang="en-US" altLang="ja-JP" b="1" dirty="0"/>
              <a:t>21</a:t>
            </a:r>
            <a:r>
              <a:rPr kumimoji="1" lang="en-US" altLang="ja-JP" b="1" dirty="0"/>
              <a:t>: Verbo </a:t>
            </a:r>
            <a:r>
              <a:rPr lang="en-US" altLang="ja-JP" b="1" dirty="0" err="1"/>
              <a:t>servire</a:t>
            </a:r>
            <a:r>
              <a:rPr kumimoji="1" lang="en-US" altLang="ja-JP" b="1" dirty="0"/>
              <a:t> modo </a:t>
            </a:r>
            <a:r>
              <a:rPr kumimoji="1" lang="en-US" altLang="ja-JP" b="1" dirty="0" err="1"/>
              <a:t>indicativo</a:t>
            </a:r>
            <a:r>
              <a:rPr kumimoji="1" lang="en-US" altLang="ja-JP" b="1" dirty="0"/>
              <a:t> tempo </a:t>
            </a:r>
            <a:r>
              <a:rPr kumimoji="1" lang="en-US" altLang="ja-JP" b="1" dirty="0" err="1"/>
              <a:t>presente</a:t>
            </a:r>
            <a:r>
              <a:rPr lang="en-US" altLang="ja-JP" b="1" dirty="0"/>
              <a:t> </a:t>
            </a:r>
            <a:r>
              <a:rPr lang="ja-JP" altLang="en-US" b="1"/>
              <a:t>盛る</a:t>
            </a:r>
            <a:r>
              <a:rPr kumimoji="1" lang="ja-JP" altLang="en-US" b="1"/>
              <a:t>動詞直説法現在形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252EA34-60DF-9CB5-D6F0-69F9310C7A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3660228" cy="435133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kumimoji="1" lang="en-US" altLang="ja-JP" sz="4000" b="1" dirty="0"/>
              <a:t>Io _______</a:t>
            </a:r>
            <a:endParaRPr kumimoji="1" lang="en-US" altLang="ja-JP" sz="40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altLang="ja-JP" sz="4000" b="1" dirty="0"/>
              <a:t>Tu </a:t>
            </a:r>
            <a:r>
              <a:rPr kumimoji="1" lang="en-US" altLang="ja-JP" sz="4000" b="1" dirty="0"/>
              <a:t>_______</a:t>
            </a:r>
            <a:endParaRPr lang="en-US" altLang="ja-JP" sz="40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kumimoji="1" lang="en-US" altLang="ja-JP" sz="4000" b="1" dirty="0"/>
              <a:t>Lui _______</a:t>
            </a:r>
            <a:endParaRPr lang="en-US" altLang="ja-JP" sz="40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altLang="ja-JP" sz="4000" b="1" dirty="0"/>
              <a:t>Lei </a:t>
            </a:r>
            <a:r>
              <a:rPr kumimoji="1" lang="en-US" altLang="ja-JP" sz="4000" b="1" dirty="0"/>
              <a:t>_______</a:t>
            </a:r>
            <a:endParaRPr kumimoji="1" lang="en-US" altLang="ja-JP" sz="40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altLang="ja-JP" sz="4000" b="1" dirty="0"/>
              <a:t>Noi </a:t>
            </a:r>
            <a:r>
              <a:rPr kumimoji="1" lang="en-US" altLang="ja-JP" sz="4000" b="1" dirty="0"/>
              <a:t>_______</a:t>
            </a:r>
            <a:endParaRPr kumimoji="1" lang="en-US" altLang="ja-JP" sz="40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kumimoji="1" lang="en-US" altLang="ja-JP" sz="4000" b="1" dirty="0"/>
              <a:t>Voi _______</a:t>
            </a:r>
            <a:endParaRPr kumimoji="1" lang="en-US" altLang="ja-JP" sz="40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altLang="ja-JP" sz="4000" b="1" dirty="0"/>
              <a:t>Loro </a:t>
            </a:r>
            <a:r>
              <a:rPr kumimoji="1" lang="en-US" altLang="ja-JP" sz="4000" b="1" dirty="0"/>
              <a:t>_______</a:t>
            </a:r>
            <a:endParaRPr kumimoji="1" lang="en-US" altLang="ja-JP" sz="40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altLang="ja-JP" sz="4000" b="1" dirty="0">
              <a:solidFill>
                <a:srgbClr val="FF0000"/>
              </a:solidFill>
            </a:endParaRPr>
          </a:p>
        </p:txBody>
      </p:sp>
      <p:sp>
        <p:nvSpPr>
          <p:cNvPr id="4" name="コンテンツ プレースホルダー 2">
            <a:extLst>
              <a:ext uri="{FF2B5EF4-FFF2-40B4-BE49-F238E27FC236}">
                <a16:creationId xmlns:a16="http://schemas.microsoft.com/office/drawing/2014/main" id="{911D032F-F87D-8924-8BBF-9DCB3D2271B4}"/>
              </a:ext>
            </a:extLst>
          </p:cNvPr>
          <p:cNvSpPr txBox="1">
            <a:spLocks/>
          </p:cNvSpPr>
          <p:nvPr/>
        </p:nvSpPr>
        <p:spPr>
          <a:xfrm>
            <a:off x="2140203" y="1825625"/>
            <a:ext cx="3660228" cy="435133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altLang="ja-JP" sz="4000" b="1" dirty="0"/>
              <a:t>serv</a:t>
            </a:r>
            <a:r>
              <a:rPr lang="en-US" altLang="ja-JP" sz="4000" b="1" dirty="0">
                <a:solidFill>
                  <a:srgbClr val="FF0000"/>
                </a:solidFill>
              </a:rPr>
              <a:t>o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ja-JP" sz="4000" b="1" dirty="0" err="1"/>
              <a:t>serv</a:t>
            </a:r>
            <a:r>
              <a:rPr lang="en-US" altLang="ja-JP" sz="4000" b="1" dirty="0" err="1">
                <a:solidFill>
                  <a:srgbClr val="FF0000"/>
                </a:solidFill>
              </a:rPr>
              <a:t>i</a:t>
            </a:r>
            <a:endParaRPr lang="en-US" altLang="ja-JP" sz="4000" b="1" dirty="0">
              <a:solidFill>
                <a:srgbClr val="FF0000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ja-JP" sz="4000" b="1" dirty="0"/>
              <a:t>serv</a:t>
            </a:r>
            <a:r>
              <a:rPr lang="en-US" altLang="ja-JP" sz="4000" b="1" dirty="0">
                <a:solidFill>
                  <a:srgbClr val="FF0000"/>
                </a:solidFill>
              </a:rPr>
              <a:t>e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ja-JP" sz="4000" b="1" dirty="0"/>
              <a:t>serv</a:t>
            </a:r>
            <a:r>
              <a:rPr lang="en-US" altLang="ja-JP" sz="4000" b="1" dirty="0">
                <a:solidFill>
                  <a:srgbClr val="FF0000"/>
                </a:solidFill>
              </a:rPr>
              <a:t>e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ja-JP" sz="4000" b="1" dirty="0" err="1"/>
              <a:t>serv</a:t>
            </a:r>
            <a:r>
              <a:rPr lang="en-US" altLang="ja-JP" sz="4000" b="1" dirty="0" err="1">
                <a:solidFill>
                  <a:srgbClr val="FF0000"/>
                </a:solidFill>
              </a:rPr>
              <a:t>iamo</a:t>
            </a:r>
            <a:endParaRPr lang="en-US" altLang="ja-JP" sz="4000" b="1" dirty="0">
              <a:solidFill>
                <a:srgbClr val="FF0000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ja-JP" sz="4000" b="1" dirty="0" err="1"/>
              <a:t>serv</a:t>
            </a:r>
            <a:r>
              <a:rPr lang="en-US" altLang="ja-JP" sz="4000" b="1" dirty="0" err="1">
                <a:solidFill>
                  <a:srgbClr val="FF0000"/>
                </a:solidFill>
              </a:rPr>
              <a:t>ite</a:t>
            </a:r>
            <a:endParaRPr lang="en-US" altLang="ja-JP" sz="4000" b="1" dirty="0">
              <a:solidFill>
                <a:srgbClr val="FF0000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ja-JP" sz="4000" b="1" dirty="0" err="1"/>
              <a:t>serv</a:t>
            </a:r>
            <a:r>
              <a:rPr lang="en-US" altLang="ja-JP" sz="4000" b="1" dirty="0" err="1">
                <a:solidFill>
                  <a:srgbClr val="FF0000"/>
                </a:solidFill>
              </a:rPr>
              <a:t>ono</a:t>
            </a:r>
            <a:endParaRPr lang="en-US" altLang="ja-JP" sz="4000" b="1" dirty="0">
              <a:solidFill>
                <a:srgbClr val="FF0000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n-US" altLang="ja-JP" sz="40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06322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C4421C5-1EF4-AA83-945E-505D1D7F5D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9707A9D-AF33-B4A3-780C-51947C07F8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kumimoji="1" lang="en-US" altLang="ja-JP" b="1" dirty="0" err="1"/>
              <a:t>Lezione</a:t>
            </a:r>
            <a:r>
              <a:rPr kumimoji="1" lang="en-US" altLang="ja-JP" b="1" dirty="0"/>
              <a:t> </a:t>
            </a:r>
            <a:r>
              <a:rPr lang="en-US" altLang="ja-JP" b="1" dirty="0"/>
              <a:t>21</a:t>
            </a:r>
            <a:r>
              <a:rPr kumimoji="1" lang="en-US" altLang="ja-JP" b="1" dirty="0"/>
              <a:t>: Verbo </a:t>
            </a:r>
            <a:r>
              <a:rPr lang="en-US" altLang="ja-JP" b="1" dirty="0" err="1"/>
              <a:t>pulire</a:t>
            </a:r>
            <a:r>
              <a:rPr kumimoji="1" lang="en-US" altLang="ja-JP" b="1" dirty="0"/>
              <a:t> modo </a:t>
            </a:r>
            <a:r>
              <a:rPr kumimoji="1" lang="en-US" altLang="ja-JP" b="1" dirty="0" err="1"/>
              <a:t>indicativo</a:t>
            </a:r>
            <a:r>
              <a:rPr kumimoji="1" lang="en-US" altLang="ja-JP" b="1" dirty="0"/>
              <a:t> tempo </a:t>
            </a:r>
            <a:r>
              <a:rPr kumimoji="1" lang="en-US" altLang="ja-JP" b="1" dirty="0" err="1"/>
              <a:t>presente</a:t>
            </a:r>
            <a:r>
              <a:rPr lang="en-US" altLang="ja-JP" b="1" dirty="0"/>
              <a:t> </a:t>
            </a:r>
            <a:r>
              <a:rPr lang="ja-JP" altLang="en-US" b="1"/>
              <a:t>洗う</a:t>
            </a:r>
            <a:r>
              <a:rPr kumimoji="1" lang="ja-JP" altLang="en-US" b="1"/>
              <a:t>動詞直説法現在形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6276D48-3EE7-878A-6DB3-C4959A23F3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3660228" cy="435133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kumimoji="1" lang="en-US" altLang="ja-JP" sz="4000" b="1" dirty="0"/>
              <a:t>Io _______</a:t>
            </a:r>
            <a:endParaRPr kumimoji="1" lang="en-US" altLang="ja-JP" sz="40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altLang="ja-JP" sz="4000" b="1" dirty="0"/>
              <a:t>Tu </a:t>
            </a:r>
            <a:r>
              <a:rPr kumimoji="1" lang="en-US" altLang="ja-JP" sz="4000" b="1" dirty="0"/>
              <a:t>_______</a:t>
            </a:r>
            <a:endParaRPr lang="en-US" altLang="ja-JP" sz="40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kumimoji="1" lang="en-US" altLang="ja-JP" sz="4000" b="1" dirty="0"/>
              <a:t>Lui _______</a:t>
            </a:r>
            <a:endParaRPr lang="en-US" altLang="ja-JP" sz="40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altLang="ja-JP" sz="4000" b="1" dirty="0"/>
              <a:t>Lei </a:t>
            </a:r>
            <a:r>
              <a:rPr kumimoji="1" lang="en-US" altLang="ja-JP" sz="4000" b="1" dirty="0"/>
              <a:t>_______</a:t>
            </a:r>
            <a:endParaRPr kumimoji="1" lang="en-US" altLang="ja-JP" sz="40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altLang="ja-JP" sz="4000" b="1" dirty="0"/>
              <a:t>Noi </a:t>
            </a:r>
            <a:r>
              <a:rPr kumimoji="1" lang="en-US" altLang="ja-JP" sz="4000" b="1" dirty="0"/>
              <a:t>_______</a:t>
            </a:r>
            <a:endParaRPr kumimoji="1" lang="en-US" altLang="ja-JP" sz="40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kumimoji="1" lang="en-US" altLang="ja-JP" sz="4000" b="1" dirty="0"/>
              <a:t>Voi _______</a:t>
            </a:r>
            <a:endParaRPr kumimoji="1" lang="en-US" altLang="ja-JP" sz="40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altLang="ja-JP" sz="4000" b="1" dirty="0"/>
              <a:t>Loro </a:t>
            </a:r>
            <a:r>
              <a:rPr kumimoji="1" lang="en-US" altLang="ja-JP" sz="4000" b="1" dirty="0"/>
              <a:t>_______</a:t>
            </a:r>
            <a:endParaRPr kumimoji="1" lang="en-US" altLang="ja-JP" sz="40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altLang="ja-JP" sz="4000" b="1" dirty="0">
              <a:solidFill>
                <a:srgbClr val="FF0000"/>
              </a:solidFill>
            </a:endParaRPr>
          </a:p>
        </p:txBody>
      </p:sp>
      <p:sp>
        <p:nvSpPr>
          <p:cNvPr id="4" name="コンテンツ プレースホルダー 2">
            <a:extLst>
              <a:ext uri="{FF2B5EF4-FFF2-40B4-BE49-F238E27FC236}">
                <a16:creationId xmlns:a16="http://schemas.microsoft.com/office/drawing/2014/main" id="{FB1FE0B0-8715-B088-6EFC-323B6B412518}"/>
              </a:ext>
            </a:extLst>
          </p:cNvPr>
          <p:cNvSpPr txBox="1">
            <a:spLocks/>
          </p:cNvSpPr>
          <p:nvPr/>
        </p:nvSpPr>
        <p:spPr>
          <a:xfrm>
            <a:off x="2140203" y="1825625"/>
            <a:ext cx="3660228" cy="435133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altLang="ja-JP" sz="4000" b="1" dirty="0" err="1"/>
              <a:t>pul</a:t>
            </a:r>
            <a:r>
              <a:rPr lang="en-US" altLang="ja-JP" sz="4000" b="1" dirty="0" err="1">
                <a:solidFill>
                  <a:srgbClr val="00B0F0"/>
                </a:solidFill>
              </a:rPr>
              <a:t>isc</a:t>
            </a:r>
            <a:r>
              <a:rPr lang="en-US" altLang="ja-JP" sz="4000" b="1" dirty="0" err="1">
                <a:solidFill>
                  <a:srgbClr val="FF0000"/>
                </a:solidFill>
              </a:rPr>
              <a:t>o</a:t>
            </a:r>
            <a:endParaRPr lang="en-US" altLang="ja-JP" sz="4000" b="1" dirty="0">
              <a:solidFill>
                <a:srgbClr val="FF0000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ja-JP" sz="4000" b="1" dirty="0" err="1"/>
              <a:t>pul</a:t>
            </a:r>
            <a:r>
              <a:rPr lang="en-US" altLang="ja-JP" sz="4000" b="1" dirty="0" err="1">
                <a:solidFill>
                  <a:srgbClr val="00B0F0"/>
                </a:solidFill>
              </a:rPr>
              <a:t>isc</a:t>
            </a:r>
            <a:r>
              <a:rPr lang="en-US" altLang="ja-JP" sz="4000" b="1" dirty="0" err="1">
                <a:solidFill>
                  <a:srgbClr val="FF0000"/>
                </a:solidFill>
              </a:rPr>
              <a:t>i</a:t>
            </a:r>
            <a:endParaRPr lang="en-US" altLang="ja-JP" sz="4000" b="1" dirty="0">
              <a:solidFill>
                <a:srgbClr val="FF0000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ja-JP" sz="4000" b="1" dirty="0" err="1"/>
              <a:t>pul</a:t>
            </a:r>
            <a:r>
              <a:rPr lang="en-US" altLang="ja-JP" sz="4000" b="1" dirty="0" err="1">
                <a:solidFill>
                  <a:srgbClr val="00B0F0"/>
                </a:solidFill>
              </a:rPr>
              <a:t>isc</a:t>
            </a:r>
            <a:r>
              <a:rPr lang="en-US" altLang="ja-JP" sz="4000" b="1" dirty="0" err="1">
                <a:solidFill>
                  <a:srgbClr val="FF0000"/>
                </a:solidFill>
              </a:rPr>
              <a:t>e</a:t>
            </a:r>
            <a:endParaRPr lang="en-US" altLang="ja-JP" sz="4000" b="1" dirty="0">
              <a:solidFill>
                <a:srgbClr val="FF0000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ja-JP" sz="4000" b="1" dirty="0" err="1"/>
              <a:t>pul</a:t>
            </a:r>
            <a:r>
              <a:rPr lang="en-US" altLang="ja-JP" sz="4000" b="1" dirty="0" err="1">
                <a:solidFill>
                  <a:srgbClr val="00B0F0"/>
                </a:solidFill>
              </a:rPr>
              <a:t>isc</a:t>
            </a:r>
            <a:r>
              <a:rPr lang="en-US" altLang="ja-JP" sz="4000" b="1" dirty="0" err="1">
                <a:solidFill>
                  <a:srgbClr val="FF0000"/>
                </a:solidFill>
              </a:rPr>
              <a:t>e</a:t>
            </a:r>
            <a:endParaRPr lang="en-US" altLang="ja-JP" sz="4000" b="1" dirty="0">
              <a:solidFill>
                <a:srgbClr val="FF0000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ja-JP" sz="4000" b="1" dirty="0" err="1"/>
              <a:t>pul</a:t>
            </a:r>
            <a:r>
              <a:rPr lang="en-US" altLang="ja-JP" sz="4000" b="1" dirty="0" err="1">
                <a:solidFill>
                  <a:srgbClr val="FF0000"/>
                </a:solidFill>
              </a:rPr>
              <a:t>iamo</a:t>
            </a:r>
            <a:endParaRPr lang="en-US" altLang="ja-JP" sz="4000" b="1" dirty="0">
              <a:solidFill>
                <a:srgbClr val="FF0000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ja-JP" sz="4000" b="1" dirty="0" err="1"/>
              <a:t>pul</a:t>
            </a:r>
            <a:r>
              <a:rPr lang="en-US" altLang="ja-JP" sz="4000" b="1" dirty="0" err="1">
                <a:solidFill>
                  <a:srgbClr val="FF0000"/>
                </a:solidFill>
              </a:rPr>
              <a:t>ite</a:t>
            </a:r>
            <a:endParaRPr lang="en-US" altLang="ja-JP" sz="4000" b="1" dirty="0">
              <a:solidFill>
                <a:srgbClr val="FF0000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ja-JP" sz="4000" b="1" dirty="0" err="1"/>
              <a:t>pul</a:t>
            </a:r>
            <a:r>
              <a:rPr lang="en-US" altLang="ja-JP" sz="4000" b="1" dirty="0" err="1">
                <a:solidFill>
                  <a:srgbClr val="00B0F0"/>
                </a:solidFill>
              </a:rPr>
              <a:t>isc</a:t>
            </a:r>
            <a:r>
              <a:rPr lang="en-US" altLang="ja-JP" sz="4000" b="1" dirty="0" err="1">
                <a:solidFill>
                  <a:srgbClr val="FF0000"/>
                </a:solidFill>
              </a:rPr>
              <a:t>ono</a:t>
            </a:r>
            <a:endParaRPr lang="en-US" altLang="ja-JP" sz="4000" b="1" dirty="0">
              <a:solidFill>
                <a:srgbClr val="FF0000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n-US" altLang="ja-JP" sz="40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09352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A8494E-183B-3196-9585-ADD78476479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12BD2A4-EC46-E4E1-46EF-3E53F3D094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kumimoji="1" lang="en-US" altLang="ja-JP" b="1" dirty="0" err="1"/>
              <a:t>Lezione</a:t>
            </a:r>
            <a:r>
              <a:rPr kumimoji="1" lang="en-US" altLang="ja-JP" b="1" dirty="0"/>
              <a:t> </a:t>
            </a:r>
            <a:r>
              <a:rPr lang="en-US" altLang="ja-JP" b="1" dirty="0"/>
              <a:t>21</a:t>
            </a:r>
            <a:r>
              <a:rPr kumimoji="1" lang="en-US" altLang="ja-JP" b="1" dirty="0"/>
              <a:t>: Verbo </a:t>
            </a:r>
            <a:r>
              <a:rPr lang="en-US" altLang="ja-JP" b="1" dirty="0" err="1"/>
              <a:t>finire</a:t>
            </a:r>
            <a:r>
              <a:rPr kumimoji="1" lang="en-US" altLang="ja-JP" b="1" dirty="0"/>
              <a:t> modo </a:t>
            </a:r>
            <a:r>
              <a:rPr kumimoji="1" lang="en-US" altLang="ja-JP" b="1" dirty="0" err="1"/>
              <a:t>indicativo</a:t>
            </a:r>
            <a:r>
              <a:rPr kumimoji="1" lang="en-US" altLang="ja-JP" b="1" dirty="0"/>
              <a:t> tempo </a:t>
            </a:r>
            <a:r>
              <a:rPr kumimoji="1" lang="en-US" altLang="ja-JP" b="1" dirty="0" err="1"/>
              <a:t>presente</a:t>
            </a:r>
            <a:r>
              <a:rPr lang="en-US" altLang="ja-JP" b="1" dirty="0"/>
              <a:t> </a:t>
            </a:r>
            <a:r>
              <a:rPr lang="ja-JP" altLang="en-US" b="1"/>
              <a:t>終わる</a:t>
            </a:r>
            <a:r>
              <a:rPr kumimoji="1" lang="ja-JP" altLang="en-US" b="1"/>
              <a:t>動詞直説法現在形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1DE94F43-BE40-34D5-FAE8-D73A41F954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3660228" cy="435133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kumimoji="1" lang="en-US" altLang="ja-JP" sz="4000" b="1" dirty="0"/>
              <a:t>Io _______</a:t>
            </a:r>
            <a:endParaRPr kumimoji="1" lang="en-US" altLang="ja-JP" sz="40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altLang="ja-JP" sz="4000" b="1" dirty="0"/>
              <a:t>Tu </a:t>
            </a:r>
            <a:r>
              <a:rPr kumimoji="1" lang="en-US" altLang="ja-JP" sz="4000" b="1" dirty="0"/>
              <a:t>_______</a:t>
            </a:r>
            <a:endParaRPr lang="en-US" altLang="ja-JP" sz="40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kumimoji="1" lang="en-US" altLang="ja-JP" sz="4000" b="1" dirty="0"/>
              <a:t>Lui _______</a:t>
            </a:r>
            <a:endParaRPr lang="en-US" altLang="ja-JP" sz="40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altLang="ja-JP" sz="4000" b="1" dirty="0"/>
              <a:t>Lei </a:t>
            </a:r>
            <a:r>
              <a:rPr kumimoji="1" lang="en-US" altLang="ja-JP" sz="4000" b="1" dirty="0"/>
              <a:t>_______</a:t>
            </a:r>
            <a:endParaRPr kumimoji="1" lang="en-US" altLang="ja-JP" sz="40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altLang="ja-JP" sz="4000" b="1" dirty="0"/>
              <a:t>Noi </a:t>
            </a:r>
            <a:r>
              <a:rPr kumimoji="1" lang="en-US" altLang="ja-JP" sz="4000" b="1" dirty="0"/>
              <a:t>_______</a:t>
            </a:r>
            <a:endParaRPr kumimoji="1" lang="en-US" altLang="ja-JP" sz="40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kumimoji="1" lang="en-US" altLang="ja-JP" sz="4000" b="1" dirty="0"/>
              <a:t>Voi _______</a:t>
            </a:r>
            <a:endParaRPr kumimoji="1" lang="en-US" altLang="ja-JP" sz="40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altLang="ja-JP" sz="4000" b="1" dirty="0"/>
              <a:t>Loro </a:t>
            </a:r>
            <a:r>
              <a:rPr kumimoji="1" lang="en-US" altLang="ja-JP" sz="4000" b="1" dirty="0"/>
              <a:t>_______</a:t>
            </a:r>
            <a:endParaRPr kumimoji="1" lang="en-US" altLang="ja-JP" sz="40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altLang="ja-JP" sz="4000" b="1" dirty="0">
              <a:solidFill>
                <a:srgbClr val="FF0000"/>
              </a:solidFill>
            </a:endParaRPr>
          </a:p>
        </p:txBody>
      </p:sp>
      <p:sp>
        <p:nvSpPr>
          <p:cNvPr id="4" name="コンテンツ プレースホルダー 2">
            <a:extLst>
              <a:ext uri="{FF2B5EF4-FFF2-40B4-BE49-F238E27FC236}">
                <a16:creationId xmlns:a16="http://schemas.microsoft.com/office/drawing/2014/main" id="{C74185E0-E29D-4DAA-6483-1297652E7705}"/>
              </a:ext>
            </a:extLst>
          </p:cNvPr>
          <p:cNvSpPr txBox="1">
            <a:spLocks/>
          </p:cNvSpPr>
          <p:nvPr/>
        </p:nvSpPr>
        <p:spPr>
          <a:xfrm>
            <a:off x="2140203" y="1825625"/>
            <a:ext cx="3660228" cy="435133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altLang="ja-JP" sz="4000" b="1" dirty="0" err="1"/>
              <a:t>fin</a:t>
            </a:r>
            <a:r>
              <a:rPr lang="en-US" altLang="ja-JP" sz="4000" b="1" dirty="0" err="1">
                <a:solidFill>
                  <a:srgbClr val="00B0F0"/>
                </a:solidFill>
              </a:rPr>
              <a:t>isc</a:t>
            </a:r>
            <a:r>
              <a:rPr lang="en-US" altLang="ja-JP" sz="4000" b="1" dirty="0" err="1">
                <a:solidFill>
                  <a:srgbClr val="FF0000"/>
                </a:solidFill>
              </a:rPr>
              <a:t>o</a:t>
            </a:r>
            <a:endParaRPr lang="en-US" altLang="ja-JP" sz="4000" b="1" dirty="0">
              <a:solidFill>
                <a:srgbClr val="FF0000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ja-JP" sz="4000" b="1" dirty="0" err="1"/>
              <a:t>fin</a:t>
            </a:r>
            <a:r>
              <a:rPr lang="en-US" altLang="ja-JP" sz="4000" b="1" dirty="0" err="1">
                <a:solidFill>
                  <a:srgbClr val="00B0F0"/>
                </a:solidFill>
              </a:rPr>
              <a:t>isc</a:t>
            </a:r>
            <a:r>
              <a:rPr lang="en-US" altLang="ja-JP" sz="4000" b="1" dirty="0" err="1">
                <a:solidFill>
                  <a:srgbClr val="FF0000"/>
                </a:solidFill>
              </a:rPr>
              <a:t>i</a:t>
            </a:r>
            <a:endParaRPr lang="en-US" altLang="ja-JP" sz="4000" b="1" dirty="0">
              <a:solidFill>
                <a:srgbClr val="FF0000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ja-JP" sz="4000" b="1" dirty="0" err="1"/>
              <a:t>fin</a:t>
            </a:r>
            <a:r>
              <a:rPr lang="en-US" altLang="ja-JP" sz="4000" b="1" dirty="0" err="1">
                <a:solidFill>
                  <a:srgbClr val="00B0F0"/>
                </a:solidFill>
              </a:rPr>
              <a:t>isc</a:t>
            </a:r>
            <a:r>
              <a:rPr lang="en-US" altLang="ja-JP" sz="4000" b="1" dirty="0" err="1">
                <a:solidFill>
                  <a:srgbClr val="FF0000"/>
                </a:solidFill>
              </a:rPr>
              <a:t>e</a:t>
            </a:r>
            <a:endParaRPr lang="en-US" altLang="ja-JP" sz="4000" b="1" dirty="0">
              <a:solidFill>
                <a:srgbClr val="FF0000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ja-JP" sz="4000" b="1" dirty="0" err="1"/>
              <a:t>fin</a:t>
            </a:r>
            <a:r>
              <a:rPr lang="en-US" altLang="ja-JP" sz="4000" b="1" dirty="0" err="1">
                <a:solidFill>
                  <a:srgbClr val="00B0F0"/>
                </a:solidFill>
              </a:rPr>
              <a:t>isc</a:t>
            </a:r>
            <a:r>
              <a:rPr lang="en-US" altLang="ja-JP" sz="4000" b="1" dirty="0" err="1">
                <a:solidFill>
                  <a:srgbClr val="FF0000"/>
                </a:solidFill>
              </a:rPr>
              <a:t>e</a:t>
            </a:r>
            <a:endParaRPr lang="en-US" altLang="ja-JP" sz="4000" b="1" dirty="0">
              <a:solidFill>
                <a:srgbClr val="FF0000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ja-JP" sz="4000" b="1" dirty="0" err="1"/>
              <a:t>fin</a:t>
            </a:r>
            <a:r>
              <a:rPr lang="en-US" altLang="ja-JP" sz="4000" b="1" dirty="0" err="1">
                <a:solidFill>
                  <a:srgbClr val="FF0000"/>
                </a:solidFill>
              </a:rPr>
              <a:t>iamo</a:t>
            </a:r>
            <a:endParaRPr lang="en-US" altLang="ja-JP" sz="4000" b="1" dirty="0">
              <a:solidFill>
                <a:srgbClr val="FF0000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ja-JP" sz="4000" b="1" dirty="0"/>
              <a:t>fin</a:t>
            </a:r>
            <a:r>
              <a:rPr lang="en-US" altLang="ja-JP" sz="4000" b="1" dirty="0">
                <a:solidFill>
                  <a:srgbClr val="FF0000"/>
                </a:solidFill>
              </a:rPr>
              <a:t>ite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ja-JP" sz="4000" b="1" dirty="0" err="1"/>
              <a:t>fin</a:t>
            </a:r>
            <a:r>
              <a:rPr lang="en-US" altLang="ja-JP" sz="4000" b="1" dirty="0" err="1">
                <a:solidFill>
                  <a:srgbClr val="00B0F0"/>
                </a:solidFill>
              </a:rPr>
              <a:t>isc</a:t>
            </a:r>
            <a:r>
              <a:rPr lang="en-US" altLang="ja-JP" sz="4000" b="1" dirty="0" err="1">
                <a:solidFill>
                  <a:srgbClr val="FF0000"/>
                </a:solidFill>
              </a:rPr>
              <a:t>ono</a:t>
            </a:r>
            <a:endParaRPr lang="en-US" altLang="ja-JP" sz="4000" b="1" dirty="0">
              <a:solidFill>
                <a:srgbClr val="FF0000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n-US" altLang="ja-JP" sz="40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008504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6FBF69B-D012-246B-A053-612F668A93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CFE0D28-53AE-3AD3-BA84-B65F1862B5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4"/>
            <a:ext cx="10515600" cy="2083785"/>
          </a:xfrm>
        </p:spPr>
        <p:txBody>
          <a:bodyPr>
            <a:normAutofit fontScale="90000"/>
          </a:bodyPr>
          <a:lstStyle/>
          <a:p>
            <a:r>
              <a:rPr kumimoji="1" lang="en-US" altLang="ja-JP" b="1" dirty="0" err="1"/>
              <a:t>Lezione</a:t>
            </a:r>
            <a:r>
              <a:rPr kumimoji="1" lang="en-US" altLang="ja-JP" b="1" dirty="0"/>
              <a:t> 21: modo </a:t>
            </a:r>
            <a:r>
              <a:rPr kumimoji="1" lang="en-US" altLang="ja-JP" b="1" dirty="0" err="1"/>
              <a:t>imperativo</a:t>
            </a:r>
            <a:r>
              <a:rPr kumimoji="1" lang="en-US" altLang="ja-JP" b="1" dirty="0"/>
              <a:t> </a:t>
            </a:r>
            <a:r>
              <a:rPr kumimoji="1" lang="ja-JP" altLang="en-US" b="1"/>
              <a:t>命令形</a:t>
            </a:r>
            <a:br>
              <a:rPr kumimoji="1" lang="en-US" altLang="ja-JP" b="1" dirty="0"/>
            </a:br>
            <a:r>
              <a:rPr kumimoji="1" lang="en-US" altLang="ja-JP" b="1" dirty="0"/>
              <a:t>prima </a:t>
            </a:r>
            <a:r>
              <a:rPr kumimoji="1" lang="en-US" altLang="ja-JP" b="1" dirty="0" err="1"/>
              <a:t>coniugazione</a:t>
            </a:r>
            <a:br>
              <a:rPr kumimoji="1" lang="en-US" altLang="ja-JP" b="1" dirty="0"/>
            </a:br>
            <a:r>
              <a:rPr kumimoji="1" lang="en-US" altLang="ja-JP" b="1" dirty="0" err="1">
                <a:solidFill>
                  <a:srgbClr val="FF0000"/>
                </a:solidFill>
              </a:rPr>
              <a:t>assaggiare</a:t>
            </a:r>
            <a:r>
              <a:rPr kumimoji="1" lang="en-US" altLang="ja-JP" b="1" dirty="0">
                <a:solidFill>
                  <a:srgbClr val="FF0000"/>
                </a:solidFill>
              </a:rPr>
              <a:t> </a:t>
            </a:r>
            <a:r>
              <a:rPr kumimoji="1" lang="ja-JP" altLang="en-US" b="1">
                <a:solidFill>
                  <a:srgbClr val="FF0000"/>
                </a:solidFill>
              </a:rPr>
              <a:t>味わう</a:t>
            </a:r>
            <a:br>
              <a:rPr kumimoji="1" lang="en-US" altLang="ja-JP" b="1" dirty="0"/>
            </a:br>
            <a:endParaRPr kumimoji="1" lang="ja-JP" altLang="en-US" b="1"/>
          </a:p>
        </p:txBody>
      </p:sp>
      <p:sp>
        <p:nvSpPr>
          <p:cNvPr id="4" name="コンテンツ プレースホルダー 2">
            <a:extLst>
              <a:ext uri="{FF2B5EF4-FFF2-40B4-BE49-F238E27FC236}">
                <a16:creationId xmlns:a16="http://schemas.microsoft.com/office/drawing/2014/main" id="{E326E95C-DCC8-4362-8661-B587AA523A23}"/>
              </a:ext>
            </a:extLst>
          </p:cNvPr>
          <p:cNvSpPr txBox="1">
            <a:spLocks/>
          </p:cNvSpPr>
          <p:nvPr/>
        </p:nvSpPr>
        <p:spPr>
          <a:xfrm>
            <a:off x="838200" y="2233423"/>
            <a:ext cx="10515599" cy="435133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altLang="ja-JP" sz="4000" b="1" dirty="0">
                <a:solidFill>
                  <a:srgbClr val="FF0000"/>
                </a:solidFill>
              </a:rPr>
              <a:t>(Tu) </a:t>
            </a:r>
            <a:r>
              <a:rPr lang="en-US" altLang="ja-JP" sz="4000" b="1" dirty="0" err="1">
                <a:solidFill>
                  <a:srgbClr val="FF0000"/>
                </a:solidFill>
              </a:rPr>
              <a:t>assaggia</a:t>
            </a:r>
            <a:endParaRPr lang="en-US" altLang="ja-JP" sz="4000" b="1" dirty="0">
              <a:solidFill>
                <a:srgbClr val="FF0000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ja-JP" sz="4000" b="1" dirty="0"/>
              <a:t>(Lei) </a:t>
            </a:r>
            <a:r>
              <a:rPr lang="en-US" altLang="ja-JP" sz="4000" b="1" dirty="0" err="1"/>
              <a:t>assaggi</a:t>
            </a:r>
            <a:endParaRPr lang="en-US" altLang="ja-JP" sz="4000" b="1" dirty="0">
              <a:solidFill>
                <a:srgbClr val="FF0000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ja-JP" sz="4000" b="1" dirty="0">
                <a:solidFill>
                  <a:srgbClr val="FF0000"/>
                </a:solidFill>
              </a:rPr>
              <a:t>(Noi) </a:t>
            </a:r>
            <a:r>
              <a:rPr lang="en-US" altLang="ja-JP" sz="4000" b="1" dirty="0" err="1">
                <a:solidFill>
                  <a:srgbClr val="FF0000"/>
                </a:solidFill>
              </a:rPr>
              <a:t>assaggiamo</a:t>
            </a:r>
            <a:endParaRPr lang="en-US" altLang="ja-JP" sz="4000" b="1" dirty="0">
              <a:solidFill>
                <a:srgbClr val="FF0000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ja-JP" sz="4000" b="1" dirty="0">
                <a:solidFill>
                  <a:srgbClr val="FF0000"/>
                </a:solidFill>
              </a:rPr>
              <a:t>(Voi) </a:t>
            </a:r>
            <a:r>
              <a:rPr lang="en-US" altLang="ja-JP" sz="4000" b="1" dirty="0" err="1">
                <a:solidFill>
                  <a:srgbClr val="FF0000"/>
                </a:solidFill>
              </a:rPr>
              <a:t>assaggiate</a:t>
            </a:r>
            <a:endParaRPr lang="en-US" altLang="ja-JP" sz="4000" b="1" dirty="0">
              <a:solidFill>
                <a:srgbClr val="FF0000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ja-JP" sz="4000" b="1" dirty="0"/>
              <a:t>(Loro) </a:t>
            </a:r>
            <a:r>
              <a:rPr lang="en-US" altLang="ja-JP" sz="4000" b="1" dirty="0" err="1"/>
              <a:t>assaggino</a:t>
            </a:r>
            <a:endParaRPr lang="en-US" altLang="ja-JP" sz="4000" b="1" dirty="0">
              <a:solidFill>
                <a:srgbClr val="FF0000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n-US" altLang="ja-JP" sz="40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7682365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FD3EE54-0D66-68C5-7567-75292021BF0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DD9CC20-6C7D-CD36-6EB6-AA7A1DA58E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4"/>
            <a:ext cx="10515600" cy="2083785"/>
          </a:xfrm>
        </p:spPr>
        <p:txBody>
          <a:bodyPr>
            <a:normAutofit fontScale="90000"/>
          </a:bodyPr>
          <a:lstStyle/>
          <a:p>
            <a:r>
              <a:rPr kumimoji="1" lang="en-US" altLang="ja-JP" b="1" dirty="0" err="1"/>
              <a:t>Lezione</a:t>
            </a:r>
            <a:r>
              <a:rPr kumimoji="1" lang="en-US" altLang="ja-JP" b="1" dirty="0"/>
              <a:t> 21: modo </a:t>
            </a:r>
            <a:r>
              <a:rPr kumimoji="1" lang="en-US" altLang="ja-JP" b="1" dirty="0" err="1"/>
              <a:t>imperativo</a:t>
            </a:r>
            <a:r>
              <a:rPr kumimoji="1" lang="en-US" altLang="ja-JP" b="1" dirty="0"/>
              <a:t> </a:t>
            </a:r>
            <a:r>
              <a:rPr kumimoji="1" lang="ja-JP" altLang="en-US" b="1"/>
              <a:t>命令形</a:t>
            </a:r>
            <a:br>
              <a:rPr kumimoji="1" lang="en-US" altLang="ja-JP" b="1" dirty="0"/>
            </a:br>
            <a:r>
              <a:rPr kumimoji="1" lang="en-US" altLang="ja-JP" b="1" dirty="0" err="1"/>
              <a:t>seconda</a:t>
            </a:r>
            <a:r>
              <a:rPr kumimoji="1" lang="en-US" altLang="ja-JP" b="1" dirty="0"/>
              <a:t> </a:t>
            </a:r>
            <a:r>
              <a:rPr kumimoji="1" lang="en-US" altLang="ja-JP" b="1" dirty="0" err="1"/>
              <a:t>coniugazione</a:t>
            </a:r>
            <a:br>
              <a:rPr kumimoji="1" lang="en-US" altLang="ja-JP" b="1" dirty="0"/>
            </a:br>
            <a:r>
              <a:rPr kumimoji="1" lang="en-US" altLang="ja-JP" b="1" dirty="0" err="1">
                <a:solidFill>
                  <a:srgbClr val="FF0000"/>
                </a:solidFill>
              </a:rPr>
              <a:t>mettere</a:t>
            </a:r>
            <a:r>
              <a:rPr kumimoji="1" lang="en-US" altLang="ja-JP" b="1" dirty="0">
                <a:solidFill>
                  <a:srgbClr val="FF0000"/>
                </a:solidFill>
              </a:rPr>
              <a:t> </a:t>
            </a:r>
            <a:r>
              <a:rPr lang="ja-JP" altLang="en-US" b="1">
                <a:solidFill>
                  <a:srgbClr val="FF0000"/>
                </a:solidFill>
              </a:rPr>
              <a:t>置く</a:t>
            </a:r>
            <a:br>
              <a:rPr kumimoji="1" lang="en-US" altLang="ja-JP" b="1" dirty="0"/>
            </a:br>
            <a:endParaRPr kumimoji="1" lang="ja-JP" altLang="en-US" b="1"/>
          </a:p>
        </p:txBody>
      </p:sp>
      <p:sp>
        <p:nvSpPr>
          <p:cNvPr id="4" name="コンテンツ プレースホルダー 2">
            <a:extLst>
              <a:ext uri="{FF2B5EF4-FFF2-40B4-BE49-F238E27FC236}">
                <a16:creationId xmlns:a16="http://schemas.microsoft.com/office/drawing/2014/main" id="{1D200810-0AA1-E932-D32E-9F202868B6D0}"/>
              </a:ext>
            </a:extLst>
          </p:cNvPr>
          <p:cNvSpPr txBox="1">
            <a:spLocks/>
          </p:cNvSpPr>
          <p:nvPr/>
        </p:nvSpPr>
        <p:spPr>
          <a:xfrm>
            <a:off x="838200" y="2233423"/>
            <a:ext cx="10515599" cy="435133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altLang="ja-JP" sz="4000" b="1" dirty="0">
                <a:solidFill>
                  <a:srgbClr val="FF0000"/>
                </a:solidFill>
              </a:rPr>
              <a:t>(Tu) </a:t>
            </a:r>
            <a:r>
              <a:rPr lang="en-US" altLang="ja-JP" sz="4000" b="1" dirty="0" err="1">
                <a:solidFill>
                  <a:srgbClr val="FF0000"/>
                </a:solidFill>
              </a:rPr>
              <a:t>metti</a:t>
            </a:r>
            <a:endParaRPr lang="en-US" altLang="ja-JP" sz="4000" b="1" dirty="0">
              <a:solidFill>
                <a:srgbClr val="FF0000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ja-JP" sz="4000" b="1" dirty="0"/>
              <a:t>(Lei) </a:t>
            </a:r>
            <a:r>
              <a:rPr lang="en-US" altLang="ja-JP" sz="4000" b="1" dirty="0" err="1"/>
              <a:t>metta</a:t>
            </a:r>
            <a:endParaRPr lang="en-US" altLang="ja-JP" sz="4000" b="1" dirty="0">
              <a:solidFill>
                <a:srgbClr val="FF0000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ja-JP" sz="4000" b="1" dirty="0">
                <a:solidFill>
                  <a:srgbClr val="FF0000"/>
                </a:solidFill>
              </a:rPr>
              <a:t>(Noi) </a:t>
            </a:r>
            <a:r>
              <a:rPr lang="en-US" altLang="ja-JP" sz="4000" b="1" dirty="0" err="1">
                <a:solidFill>
                  <a:srgbClr val="FF0000"/>
                </a:solidFill>
              </a:rPr>
              <a:t>mettiamo</a:t>
            </a:r>
            <a:endParaRPr lang="en-US" altLang="ja-JP" sz="4000" b="1" dirty="0">
              <a:solidFill>
                <a:srgbClr val="FF0000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ja-JP" sz="4000" b="1" dirty="0">
                <a:solidFill>
                  <a:srgbClr val="FF0000"/>
                </a:solidFill>
              </a:rPr>
              <a:t>(Voi) </a:t>
            </a:r>
            <a:r>
              <a:rPr lang="en-US" altLang="ja-JP" sz="4000" b="1" dirty="0" err="1">
                <a:solidFill>
                  <a:srgbClr val="FF0000"/>
                </a:solidFill>
              </a:rPr>
              <a:t>mettete</a:t>
            </a:r>
            <a:endParaRPr lang="en-US" altLang="ja-JP" sz="4000" b="1" dirty="0">
              <a:solidFill>
                <a:srgbClr val="FF0000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ja-JP" sz="4000" b="1" dirty="0"/>
              <a:t>(Loro) </a:t>
            </a:r>
            <a:r>
              <a:rPr lang="en-US" altLang="ja-JP" sz="4000" b="1" dirty="0" err="1"/>
              <a:t>mettino</a:t>
            </a:r>
            <a:endParaRPr lang="en-US" altLang="ja-JP" sz="4000" b="1" dirty="0">
              <a:solidFill>
                <a:srgbClr val="FF0000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n-US" altLang="ja-JP" sz="40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60947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355920B-7E64-F984-3E7E-842B28C14D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b="1" dirty="0" err="1"/>
              <a:t>Lezione</a:t>
            </a:r>
            <a:r>
              <a:rPr kumimoji="1" lang="en-US" altLang="ja-JP" b="1" dirty="0"/>
              <a:t> 19: </a:t>
            </a:r>
            <a:r>
              <a:rPr kumimoji="1" lang="ja-JP" altLang="en-US" b="1"/>
              <a:t>前置詞</a:t>
            </a:r>
            <a:r>
              <a:rPr kumimoji="1" lang="en-US" altLang="ja-JP" b="1" dirty="0"/>
              <a:t> in, </a:t>
            </a:r>
            <a:r>
              <a:rPr kumimoji="1" lang="en-US" altLang="ja-JP" b="1" dirty="0" err="1"/>
              <a:t>su</a:t>
            </a:r>
            <a:endParaRPr kumimoji="1" lang="ja-JP" altLang="en-US" b="1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9844C76-2A91-2C5D-A041-B3AD9B4713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ja-JP" b="1" dirty="0" err="1">
                <a:solidFill>
                  <a:srgbClr val="FF0000"/>
                </a:solidFill>
              </a:rPr>
              <a:t>Nei</a:t>
            </a:r>
            <a:r>
              <a:rPr kumimoji="1" lang="en-US" altLang="ja-JP" dirty="0"/>
              <a:t> </a:t>
            </a:r>
            <a:r>
              <a:rPr kumimoji="1" lang="en-US" altLang="ja-JP" dirty="0" err="1"/>
              <a:t>ristoranti</a:t>
            </a:r>
            <a:r>
              <a:rPr kumimoji="1" lang="en-US" altLang="ja-JP" dirty="0"/>
              <a:t> </a:t>
            </a:r>
            <a:r>
              <a:rPr kumimoji="1" lang="en-US" altLang="ja-JP" dirty="0" err="1"/>
              <a:t>italiani</a:t>
            </a:r>
            <a:r>
              <a:rPr kumimoji="1" lang="en-US" altLang="ja-JP" dirty="0"/>
              <a:t> c</a:t>
            </a:r>
            <a:r>
              <a:rPr lang="it-IT" altLang="ja-JP" dirty="0"/>
              <a:t>`è </a:t>
            </a:r>
            <a:r>
              <a:rPr kumimoji="1" lang="en-US" altLang="ja-JP" dirty="0" err="1"/>
              <a:t>buon</a:t>
            </a:r>
            <a:r>
              <a:rPr kumimoji="1" lang="en-US" altLang="ja-JP" dirty="0"/>
              <a:t> </a:t>
            </a:r>
            <a:r>
              <a:rPr kumimoji="1" lang="en-US" altLang="ja-JP" dirty="0" err="1"/>
              <a:t>cibo</a:t>
            </a:r>
            <a:r>
              <a:rPr kumimoji="1" lang="en-US" altLang="ja-JP" dirty="0"/>
              <a:t>.</a:t>
            </a:r>
          </a:p>
          <a:p>
            <a:r>
              <a:rPr lang="en-US" altLang="ja-JP" b="1" dirty="0" err="1">
                <a:solidFill>
                  <a:srgbClr val="FF0000"/>
                </a:solidFill>
              </a:rPr>
              <a:t>Negli</a:t>
            </a:r>
            <a:r>
              <a:rPr lang="en-US" altLang="ja-JP" dirty="0"/>
              <a:t> </a:t>
            </a:r>
            <a:r>
              <a:rPr lang="en-US" altLang="ja-JP" dirty="0" err="1"/>
              <a:t>angoli</a:t>
            </a:r>
            <a:r>
              <a:rPr lang="en-US" altLang="ja-JP" dirty="0"/>
              <a:t> </a:t>
            </a:r>
            <a:r>
              <a:rPr lang="en-US" altLang="ja-JP" dirty="0" err="1"/>
              <a:t>della</a:t>
            </a:r>
            <a:r>
              <a:rPr lang="en-US" altLang="ja-JP" dirty="0"/>
              <a:t> casa c`</a:t>
            </a:r>
            <a:r>
              <a:rPr lang="it-IT" altLang="ja-JP" dirty="0"/>
              <a:t>è</a:t>
            </a:r>
            <a:r>
              <a:rPr lang="en-US" altLang="ja-JP" dirty="0"/>
              <a:t> la </a:t>
            </a:r>
            <a:r>
              <a:rPr lang="en-US" altLang="ja-JP" dirty="0" err="1"/>
              <a:t>polvere</a:t>
            </a:r>
            <a:r>
              <a:rPr lang="en-US" altLang="ja-JP" dirty="0"/>
              <a:t>.</a:t>
            </a:r>
          </a:p>
          <a:p>
            <a:r>
              <a:rPr lang="en-US" altLang="ja-JP" b="1" dirty="0" err="1">
                <a:solidFill>
                  <a:srgbClr val="FF0000"/>
                </a:solidFill>
              </a:rPr>
              <a:t>Sulle</a:t>
            </a:r>
            <a:r>
              <a:rPr lang="en-US" altLang="ja-JP" dirty="0"/>
              <a:t> </a:t>
            </a:r>
            <a:r>
              <a:rPr lang="en-US" altLang="ja-JP" dirty="0" err="1"/>
              <a:t>sedie</a:t>
            </a:r>
            <a:r>
              <a:rPr lang="en-US" altLang="ja-JP" dirty="0"/>
              <a:t> del </a:t>
            </a:r>
            <a:r>
              <a:rPr lang="en-US" altLang="ja-JP" dirty="0" err="1"/>
              <a:t>treno</a:t>
            </a:r>
            <a:r>
              <a:rPr lang="en-US" altLang="ja-JP" dirty="0"/>
              <a:t> ci </a:t>
            </a:r>
            <a:r>
              <a:rPr lang="en-US" altLang="ja-JP" dirty="0" err="1"/>
              <a:t>sono</a:t>
            </a:r>
            <a:r>
              <a:rPr lang="en-US" altLang="ja-JP" dirty="0"/>
              <a:t> </a:t>
            </a:r>
            <a:r>
              <a:rPr lang="en-US" altLang="ja-JP" dirty="0" err="1"/>
              <a:t>i</a:t>
            </a:r>
            <a:r>
              <a:rPr lang="en-US" altLang="ja-JP" dirty="0"/>
              <a:t> </a:t>
            </a:r>
            <a:r>
              <a:rPr lang="en-US" altLang="ja-JP" dirty="0" err="1"/>
              <a:t>cuscini</a:t>
            </a:r>
            <a:r>
              <a:rPr lang="en-US" altLang="ja-JP" dirty="0"/>
              <a:t>.</a:t>
            </a:r>
            <a:endParaRPr kumimoji="1" lang="ja-JP" altLang="en-US"/>
          </a:p>
        </p:txBody>
      </p:sp>
      <p:graphicFrame>
        <p:nvGraphicFramePr>
          <p:cNvPr id="4" name="Tabella 3">
            <a:extLst>
              <a:ext uri="{FF2B5EF4-FFF2-40B4-BE49-F238E27FC236}">
                <a16:creationId xmlns:a16="http://schemas.microsoft.com/office/drawing/2014/main" id="{01DD144F-45BD-637C-74E8-2EFD5EC4E18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48463932"/>
              </p:ext>
            </p:extLst>
          </p:nvPr>
        </p:nvGraphicFramePr>
        <p:xfrm>
          <a:off x="838200" y="4656642"/>
          <a:ext cx="9481576" cy="1554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85197">
                  <a:extLst>
                    <a:ext uri="{9D8B030D-6E8A-4147-A177-3AD203B41FA5}">
                      <a16:colId xmlns:a16="http://schemas.microsoft.com/office/drawing/2014/main" val="3408761651"/>
                    </a:ext>
                  </a:extLst>
                </a:gridCol>
                <a:gridCol w="1185197">
                  <a:extLst>
                    <a:ext uri="{9D8B030D-6E8A-4147-A177-3AD203B41FA5}">
                      <a16:colId xmlns:a16="http://schemas.microsoft.com/office/drawing/2014/main" val="3468736301"/>
                    </a:ext>
                  </a:extLst>
                </a:gridCol>
                <a:gridCol w="1185197">
                  <a:extLst>
                    <a:ext uri="{9D8B030D-6E8A-4147-A177-3AD203B41FA5}">
                      <a16:colId xmlns:a16="http://schemas.microsoft.com/office/drawing/2014/main" val="2510594381"/>
                    </a:ext>
                  </a:extLst>
                </a:gridCol>
                <a:gridCol w="1185197">
                  <a:extLst>
                    <a:ext uri="{9D8B030D-6E8A-4147-A177-3AD203B41FA5}">
                      <a16:colId xmlns:a16="http://schemas.microsoft.com/office/drawing/2014/main" val="1924547977"/>
                    </a:ext>
                  </a:extLst>
                </a:gridCol>
                <a:gridCol w="1185197">
                  <a:extLst>
                    <a:ext uri="{9D8B030D-6E8A-4147-A177-3AD203B41FA5}">
                      <a16:colId xmlns:a16="http://schemas.microsoft.com/office/drawing/2014/main" val="490018752"/>
                    </a:ext>
                  </a:extLst>
                </a:gridCol>
                <a:gridCol w="1185197">
                  <a:extLst>
                    <a:ext uri="{9D8B030D-6E8A-4147-A177-3AD203B41FA5}">
                      <a16:colId xmlns:a16="http://schemas.microsoft.com/office/drawing/2014/main" val="4171458248"/>
                    </a:ext>
                  </a:extLst>
                </a:gridCol>
                <a:gridCol w="1185197">
                  <a:extLst>
                    <a:ext uri="{9D8B030D-6E8A-4147-A177-3AD203B41FA5}">
                      <a16:colId xmlns:a16="http://schemas.microsoft.com/office/drawing/2014/main" val="1364151153"/>
                    </a:ext>
                  </a:extLst>
                </a:gridCol>
                <a:gridCol w="1185197">
                  <a:extLst>
                    <a:ext uri="{9D8B030D-6E8A-4147-A177-3AD203B41FA5}">
                      <a16:colId xmlns:a16="http://schemas.microsoft.com/office/drawing/2014/main" val="274400093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it-IT" sz="2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2800" dirty="0"/>
                        <a:t>il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2800" dirty="0"/>
                        <a:t>lo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2800" dirty="0"/>
                        <a:t>la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2800" dirty="0"/>
                        <a:t>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2800" dirty="0"/>
                        <a:t>gli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2800" dirty="0"/>
                        <a:t>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2800" dirty="0"/>
                        <a:t>l’</a:t>
                      </a:r>
                    </a:p>
                  </a:txBody>
                  <a:tcPr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81045537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t-IT" sz="2800" dirty="0"/>
                        <a:t>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2800" b="1" dirty="0"/>
                        <a:t>nel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2800" b="1" dirty="0"/>
                        <a:t>nello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2800" b="1" dirty="0"/>
                        <a:t>nella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2800" b="1" dirty="0"/>
                        <a:t>nei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2800" b="1" dirty="0"/>
                        <a:t>negli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2800" b="1" dirty="0"/>
                        <a:t>nelle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2800" b="1" dirty="0"/>
                        <a:t>nell'</a:t>
                      </a:r>
                    </a:p>
                  </a:txBody>
                  <a:tcPr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26540768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t-IT" sz="2800" dirty="0"/>
                        <a:t>su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2800" b="1" dirty="0"/>
                        <a:t>sul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2800" b="1" dirty="0"/>
                        <a:t>sullo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2800" b="1" dirty="0"/>
                        <a:t>sulla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2800" b="1" dirty="0"/>
                        <a:t>sui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2800" b="1" dirty="0"/>
                        <a:t>sugli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2800" b="1" dirty="0"/>
                        <a:t>sulle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2800" b="1" dirty="0"/>
                        <a:t>sull'</a:t>
                      </a:r>
                    </a:p>
                  </a:txBody>
                  <a:tcPr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8329448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40116586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0C28B73-7518-9E14-84B1-4BA6C884788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6864071-FB91-4DCF-8883-5C0AF3E8EB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4"/>
            <a:ext cx="10515600" cy="2083785"/>
          </a:xfrm>
        </p:spPr>
        <p:txBody>
          <a:bodyPr>
            <a:normAutofit fontScale="90000"/>
          </a:bodyPr>
          <a:lstStyle/>
          <a:p>
            <a:r>
              <a:rPr kumimoji="1" lang="en-US" altLang="ja-JP" b="1" dirty="0" err="1"/>
              <a:t>Lezione</a:t>
            </a:r>
            <a:r>
              <a:rPr kumimoji="1" lang="en-US" altLang="ja-JP" b="1" dirty="0"/>
              <a:t> 21: modo </a:t>
            </a:r>
            <a:r>
              <a:rPr kumimoji="1" lang="en-US" altLang="ja-JP" b="1" dirty="0" err="1"/>
              <a:t>imperativo</a:t>
            </a:r>
            <a:r>
              <a:rPr kumimoji="1" lang="en-US" altLang="ja-JP" b="1" dirty="0"/>
              <a:t> </a:t>
            </a:r>
            <a:r>
              <a:rPr kumimoji="1" lang="ja-JP" altLang="en-US" b="1"/>
              <a:t>命令形</a:t>
            </a:r>
            <a:br>
              <a:rPr kumimoji="1" lang="en-US" altLang="ja-JP" b="1" dirty="0"/>
            </a:br>
            <a:r>
              <a:rPr kumimoji="1" lang="en-US" altLang="ja-JP" b="1" dirty="0"/>
              <a:t>terza </a:t>
            </a:r>
            <a:r>
              <a:rPr kumimoji="1" lang="en-US" altLang="ja-JP" b="1" dirty="0" err="1"/>
              <a:t>coniugazione</a:t>
            </a:r>
            <a:br>
              <a:rPr kumimoji="1" lang="en-US" altLang="ja-JP" b="1" dirty="0"/>
            </a:br>
            <a:r>
              <a:rPr lang="en-US" altLang="ja-JP" b="1" dirty="0" err="1">
                <a:solidFill>
                  <a:srgbClr val="FF0000"/>
                </a:solidFill>
              </a:rPr>
              <a:t>aprire</a:t>
            </a:r>
            <a:r>
              <a:rPr kumimoji="1" lang="en-US" altLang="ja-JP" b="1" dirty="0">
                <a:solidFill>
                  <a:srgbClr val="FF0000"/>
                </a:solidFill>
              </a:rPr>
              <a:t> </a:t>
            </a:r>
            <a:r>
              <a:rPr kumimoji="1" lang="ja-JP" altLang="en-US" b="1">
                <a:solidFill>
                  <a:srgbClr val="FF0000"/>
                </a:solidFill>
              </a:rPr>
              <a:t>開ける</a:t>
            </a:r>
            <a:br>
              <a:rPr kumimoji="1" lang="en-US" altLang="ja-JP" b="1" dirty="0"/>
            </a:br>
            <a:endParaRPr kumimoji="1" lang="ja-JP" altLang="en-US" b="1"/>
          </a:p>
        </p:txBody>
      </p:sp>
      <p:sp>
        <p:nvSpPr>
          <p:cNvPr id="4" name="コンテンツ プレースホルダー 2">
            <a:extLst>
              <a:ext uri="{FF2B5EF4-FFF2-40B4-BE49-F238E27FC236}">
                <a16:creationId xmlns:a16="http://schemas.microsoft.com/office/drawing/2014/main" id="{709A889E-A3D5-9C0A-0356-BF7B6D966140}"/>
              </a:ext>
            </a:extLst>
          </p:cNvPr>
          <p:cNvSpPr txBox="1">
            <a:spLocks/>
          </p:cNvSpPr>
          <p:nvPr/>
        </p:nvSpPr>
        <p:spPr>
          <a:xfrm>
            <a:off x="838200" y="2233423"/>
            <a:ext cx="10515599" cy="435133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altLang="ja-JP" sz="4000" b="1" dirty="0">
                <a:solidFill>
                  <a:srgbClr val="FF0000"/>
                </a:solidFill>
              </a:rPr>
              <a:t>(Tu) </a:t>
            </a:r>
            <a:r>
              <a:rPr lang="en-US" altLang="ja-JP" sz="4000" b="1" dirty="0" err="1">
                <a:solidFill>
                  <a:srgbClr val="FF0000"/>
                </a:solidFill>
              </a:rPr>
              <a:t>apri</a:t>
            </a:r>
            <a:endParaRPr lang="en-US" altLang="ja-JP" sz="4000" b="1" dirty="0">
              <a:solidFill>
                <a:srgbClr val="FF0000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ja-JP" sz="4000" b="1" dirty="0"/>
              <a:t>(Lei) </a:t>
            </a:r>
            <a:r>
              <a:rPr lang="en-US" altLang="ja-JP" sz="4000" b="1" dirty="0" err="1"/>
              <a:t>apra</a:t>
            </a:r>
            <a:endParaRPr lang="en-US" altLang="ja-JP" sz="4000" b="1" dirty="0">
              <a:solidFill>
                <a:srgbClr val="FF0000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ja-JP" sz="4000" b="1" dirty="0">
                <a:solidFill>
                  <a:srgbClr val="FF0000"/>
                </a:solidFill>
              </a:rPr>
              <a:t>(Noi) </a:t>
            </a:r>
            <a:r>
              <a:rPr lang="en-US" altLang="ja-JP" sz="4000" b="1" dirty="0" err="1">
                <a:solidFill>
                  <a:srgbClr val="FF0000"/>
                </a:solidFill>
              </a:rPr>
              <a:t>apriamo</a:t>
            </a:r>
            <a:endParaRPr lang="en-US" altLang="ja-JP" sz="4000" b="1" dirty="0">
              <a:solidFill>
                <a:srgbClr val="FF0000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ja-JP" sz="4000" b="1" dirty="0">
                <a:solidFill>
                  <a:srgbClr val="FF0000"/>
                </a:solidFill>
              </a:rPr>
              <a:t>(Voi) </a:t>
            </a:r>
            <a:r>
              <a:rPr lang="en-US" altLang="ja-JP" sz="4000" b="1" dirty="0" err="1">
                <a:solidFill>
                  <a:srgbClr val="FF0000"/>
                </a:solidFill>
              </a:rPr>
              <a:t>aprite</a:t>
            </a:r>
            <a:endParaRPr lang="en-US" altLang="ja-JP" sz="4000" b="1" dirty="0">
              <a:solidFill>
                <a:srgbClr val="FF0000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ja-JP" sz="4000" b="1" dirty="0"/>
              <a:t>(Loro) </a:t>
            </a:r>
            <a:r>
              <a:rPr lang="en-US" altLang="ja-JP" sz="4000" b="1" dirty="0" err="1"/>
              <a:t>aprino</a:t>
            </a:r>
            <a:endParaRPr lang="en-US" altLang="ja-JP" sz="4000" b="1" dirty="0">
              <a:solidFill>
                <a:srgbClr val="FF0000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n-US" altLang="ja-JP" sz="40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71335172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01C92E5-F730-8A74-5A6A-C6108BE5EC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err="1"/>
              <a:t>Lezione</a:t>
            </a:r>
            <a:r>
              <a:rPr kumimoji="1" lang="en-US" altLang="ja-JP" dirty="0"/>
              <a:t> 21</a:t>
            </a:r>
            <a:endParaRPr kumimoji="1" lang="ja-JP" altLang="en-US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62BCA1EB-FF2E-1188-9F72-E7ADED8D7D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l"/>
            <a:r>
              <a:rPr lang="en" altLang="ja-JP" b="1" i="0" u="none" strike="noStrike" dirty="0">
                <a:solidFill>
                  <a:srgbClr val="000000"/>
                </a:solidFill>
                <a:effectLst/>
              </a:rPr>
              <a:t>1ª (-are)</a:t>
            </a:r>
            <a:endParaRPr lang="en" altLang="ja-JP" b="0" i="0" u="none" strike="noStrike" dirty="0">
              <a:solidFill>
                <a:srgbClr val="000000"/>
              </a:solidFill>
              <a:effectLst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" altLang="ja-JP" b="0" i="0" u="none" strike="noStrike" dirty="0" err="1">
                <a:solidFill>
                  <a:srgbClr val="000000"/>
                </a:solidFill>
                <a:effectLst/>
              </a:rPr>
              <a:t>tagliare</a:t>
            </a:r>
            <a:endParaRPr lang="en" altLang="ja-JP" b="0" i="0" u="none" strike="noStrike" dirty="0">
              <a:solidFill>
                <a:srgbClr val="000000"/>
              </a:solidFill>
              <a:effectLst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" altLang="ja-JP" b="0" i="0" u="none" strike="noStrike" dirty="0" err="1">
                <a:solidFill>
                  <a:srgbClr val="000000"/>
                </a:solidFill>
                <a:effectLst/>
              </a:rPr>
              <a:t>mescolare</a:t>
            </a:r>
            <a:endParaRPr lang="en" altLang="ja-JP" b="0" i="0" u="none" strike="noStrike" dirty="0">
              <a:solidFill>
                <a:srgbClr val="000000"/>
              </a:solidFill>
              <a:effectLst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" altLang="ja-JP" b="0" i="0" u="none" strike="noStrike" dirty="0" err="1">
                <a:solidFill>
                  <a:srgbClr val="000000"/>
                </a:solidFill>
                <a:effectLst/>
              </a:rPr>
              <a:t>aggiungere</a:t>
            </a:r>
            <a:endParaRPr lang="en" altLang="ja-JP" b="0" i="0" u="none" strike="noStrike" dirty="0">
              <a:solidFill>
                <a:srgbClr val="000000"/>
              </a:solidFill>
              <a:effectLst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" altLang="ja-JP" b="0" i="0" u="none" strike="noStrike" dirty="0" err="1">
                <a:solidFill>
                  <a:srgbClr val="000000"/>
                </a:solidFill>
                <a:effectLst/>
              </a:rPr>
              <a:t>assaggiare</a:t>
            </a:r>
            <a:endParaRPr lang="en" altLang="ja-JP" b="0" i="0" u="none" strike="noStrike" dirty="0">
              <a:solidFill>
                <a:srgbClr val="000000"/>
              </a:solidFill>
              <a:effectLst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" altLang="ja-JP" b="0" i="0" u="none" strike="noStrike" dirty="0" err="1">
                <a:solidFill>
                  <a:srgbClr val="000000"/>
                </a:solidFill>
                <a:effectLst/>
              </a:rPr>
              <a:t>cucinare</a:t>
            </a:r>
            <a:endParaRPr lang="en" altLang="ja-JP" b="0" i="0" u="none" strike="noStrike" dirty="0">
              <a:solidFill>
                <a:srgbClr val="000000"/>
              </a:solidFill>
              <a:effectLst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" altLang="ja-JP" dirty="0" err="1">
                <a:solidFill>
                  <a:srgbClr val="000000"/>
                </a:solidFill>
              </a:rPr>
              <a:t>infornare</a:t>
            </a:r>
            <a:endParaRPr lang="en" altLang="ja-JP" dirty="0">
              <a:solidFill>
                <a:srgbClr val="000000"/>
              </a:solidFill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" altLang="ja-JP" b="0" i="0" u="none" strike="noStrike" dirty="0" err="1">
                <a:solidFill>
                  <a:srgbClr val="000000"/>
                </a:solidFill>
                <a:effectLst/>
              </a:rPr>
              <a:t>usare</a:t>
            </a:r>
            <a:endParaRPr lang="en" altLang="ja-JP" b="0" i="0" u="none" strike="noStrike" dirty="0">
              <a:solidFill>
                <a:srgbClr val="000000"/>
              </a:solidFill>
              <a:effectLst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" altLang="ja-JP" dirty="0" err="1">
                <a:solidFill>
                  <a:srgbClr val="000000"/>
                </a:solidFill>
              </a:rPr>
              <a:t>cucinare</a:t>
            </a:r>
            <a:endParaRPr lang="en" altLang="ja-JP" b="0" i="0" u="none" strike="noStrike" dirty="0">
              <a:solidFill>
                <a:srgbClr val="000000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933296939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0EAE77C-ECBF-56E2-2ACD-E9382E953A0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DBE8D0A-0036-760A-9BBC-FF88EA5ABE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err="1"/>
              <a:t>Lezione</a:t>
            </a:r>
            <a:r>
              <a:rPr kumimoji="1" lang="en-US" altLang="ja-JP" dirty="0"/>
              <a:t> 21</a:t>
            </a:r>
            <a:endParaRPr kumimoji="1" lang="ja-JP" altLang="en-US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1D21B57-C759-517B-2CCC-86F76B1DDB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/>
            <a:r>
              <a:rPr lang="en" altLang="ja-JP" b="1" i="0" u="none" strike="noStrike" dirty="0">
                <a:solidFill>
                  <a:srgbClr val="000000"/>
                </a:solidFill>
                <a:effectLst/>
              </a:rPr>
              <a:t>2ª (-ere)</a:t>
            </a:r>
            <a:endParaRPr lang="en" altLang="ja-JP" b="0" i="0" u="none" strike="noStrike" dirty="0">
              <a:solidFill>
                <a:srgbClr val="000000"/>
              </a:solidFill>
              <a:effectLst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" altLang="ja-JP" b="0" i="0" u="none" strike="noStrike" dirty="0" err="1">
                <a:solidFill>
                  <a:srgbClr val="000000"/>
                </a:solidFill>
                <a:effectLst/>
              </a:rPr>
              <a:t>prendere</a:t>
            </a:r>
            <a:endParaRPr lang="en" altLang="ja-JP" b="0" i="0" u="none" strike="noStrike" dirty="0">
              <a:solidFill>
                <a:srgbClr val="000000"/>
              </a:solidFill>
              <a:effectLst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" altLang="ja-JP" b="0" i="0" u="none" strike="noStrike" dirty="0" err="1">
                <a:solidFill>
                  <a:srgbClr val="000000"/>
                </a:solidFill>
                <a:effectLst/>
              </a:rPr>
              <a:t>mettere</a:t>
            </a:r>
            <a:endParaRPr lang="en" altLang="ja-JP" b="0" i="0" u="none" strike="noStrike" dirty="0">
              <a:solidFill>
                <a:srgbClr val="000000"/>
              </a:solidFill>
              <a:effectLst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" altLang="ja-JP" b="0" i="0" u="none" strike="noStrike" dirty="0" err="1">
                <a:solidFill>
                  <a:srgbClr val="000000"/>
                </a:solidFill>
                <a:effectLst/>
              </a:rPr>
              <a:t>tenere</a:t>
            </a:r>
            <a:endParaRPr lang="en" altLang="ja-JP" b="0" i="0" u="none" strike="noStrike" dirty="0">
              <a:solidFill>
                <a:srgbClr val="000000"/>
              </a:solidFill>
              <a:effectLst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" altLang="ja-JP" b="0" i="0" u="none" strike="noStrike" dirty="0" err="1">
                <a:solidFill>
                  <a:srgbClr val="000000"/>
                </a:solidFill>
                <a:effectLst/>
              </a:rPr>
              <a:t>cuocere</a:t>
            </a:r>
            <a:endParaRPr lang="en" altLang="ja-JP" b="0" i="0" u="none" strike="noStrike" dirty="0">
              <a:solidFill>
                <a:srgbClr val="000000"/>
              </a:solidFill>
              <a:effectLst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" altLang="ja-JP" dirty="0" err="1">
                <a:solidFill>
                  <a:srgbClr val="000000"/>
                </a:solidFill>
              </a:rPr>
              <a:t>accendere</a:t>
            </a:r>
            <a:endParaRPr lang="en" altLang="ja-JP" dirty="0">
              <a:solidFill>
                <a:srgbClr val="000000"/>
              </a:solidFill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" altLang="ja-JP" b="0" i="0" u="none" strike="noStrike" dirty="0" err="1">
                <a:solidFill>
                  <a:srgbClr val="000000"/>
                </a:solidFill>
                <a:effectLst/>
              </a:rPr>
              <a:t>spegnere</a:t>
            </a:r>
            <a:endParaRPr lang="en" altLang="ja-JP" b="0" i="0" u="none" strike="noStrike" dirty="0">
              <a:solidFill>
                <a:srgbClr val="000000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999984552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5855C4D-498B-2AAC-E20B-5156836157C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6783BF6-6691-843A-65D4-DCAAF80FB2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err="1"/>
              <a:t>Lezione</a:t>
            </a:r>
            <a:r>
              <a:rPr kumimoji="1" lang="en-US" altLang="ja-JP" dirty="0"/>
              <a:t> 21</a:t>
            </a:r>
            <a:endParaRPr kumimoji="1" lang="ja-JP" altLang="en-US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DF525AD0-E7AA-4F4D-54C5-15FE9443640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/>
            <a:r>
              <a:rPr lang="en" altLang="ja-JP" b="1" i="0" u="none" strike="noStrike" dirty="0">
                <a:solidFill>
                  <a:srgbClr val="000000"/>
                </a:solidFill>
                <a:effectLst/>
              </a:rPr>
              <a:t>3ª (-ire)</a:t>
            </a:r>
            <a:endParaRPr lang="en" altLang="ja-JP" b="0" i="0" u="none" strike="noStrike" dirty="0">
              <a:solidFill>
                <a:srgbClr val="000000"/>
              </a:solidFill>
              <a:effectLst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" altLang="ja-JP" b="0" i="0" u="none" strike="noStrike" dirty="0" err="1">
                <a:solidFill>
                  <a:srgbClr val="000000"/>
                </a:solidFill>
                <a:effectLst/>
              </a:rPr>
              <a:t>pulire</a:t>
            </a:r>
            <a:endParaRPr lang="en" altLang="ja-JP" b="0" i="0" u="none" strike="noStrike" dirty="0">
              <a:solidFill>
                <a:srgbClr val="000000"/>
              </a:solidFill>
              <a:effectLst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" altLang="ja-JP" b="0" i="0" u="none" strike="noStrike" dirty="0" err="1">
                <a:solidFill>
                  <a:srgbClr val="000000"/>
                </a:solidFill>
                <a:effectLst/>
              </a:rPr>
              <a:t>aprire</a:t>
            </a:r>
            <a:endParaRPr lang="en" altLang="ja-JP" b="0" i="0" u="none" strike="noStrike" dirty="0">
              <a:solidFill>
                <a:srgbClr val="000000"/>
              </a:solidFill>
              <a:effectLst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" altLang="ja-JP" b="0" i="0" u="none" strike="noStrike" dirty="0" err="1">
                <a:solidFill>
                  <a:srgbClr val="000000"/>
                </a:solidFill>
                <a:effectLst/>
              </a:rPr>
              <a:t>servire</a:t>
            </a:r>
            <a:endParaRPr lang="en" altLang="ja-JP" b="0" i="0" u="none" strike="noStrike" dirty="0">
              <a:solidFill>
                <a:srgbClr val="000000"/>
              </a:solidFill>
              <a:effectLst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" altLang="ja-JP" b="0" i="0" u="none" strike="noStrike" dirty="0" err="1">
                <a:solidFill>
                  <a:srgbClr val="000000"/>
                </a:solidFill>
                <a:effectLst/>
              </a:rPr>
              <a:t>finire</a:t>
            </a:r>
            <a:endParaRPr lang="en" altLang="ja-JP" b="0" i="0" u="none" strike="noStrike" dirty="0">
              <a:solidFill>
                <a:srgbClr val="000000"/>
              </a:solidFill>
              <a:effectLst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" altLang="ja-JP" dirty="0" err="1">
                <a:solidFill>
                  <a:srgbClr val="000000"/>
                </a:solidFill>
              </a:rPr>
              <a:t>bollire</a:t>
            </a:r>
            <a:endParaRPr lang="en" altLang="ja-JP" b="0" i="0" u="none" strike="noStrike" dirty="0">
              <a:solidFill>
                <a:srgbClr val="000000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543908065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2EACC8A-A66B-24C4-A0F0-CACFBE702EF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1097D94-5C6A-C81C-341D-05D2ECC44A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err="1"/>
              <a:t>Lezione</a:t>
            </a:r>
            <a:r>
              <a:rPr kumimoji="1" lang="en-US" altLang="ja-JP" dirty="0"/>
              <a:t> 20</a:t>
            </a:r>
            <a:endParaRPr kumimoji="1" lang="ja-JP" altLang="en-US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9247391-0F1E-FCE6-15EB-0575B531F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25624"/>
            <a:ext cx="3019097" cy="5032375"/>
          </a:xfrm>
        </p:spPr>
        <p:txBody>
          <a:bodyPr>
            <a:normAutofit/>
          </a:bodyPr>
          <a:lstStyle/>
          <a:p>
            <a:pPr marL="0" indent="0" algn="l">
              <a:buNone/>
            </a:pPr>
            <a:r>
              <a:rPr lang="ja-JP" altLang="en-US" b="1" i="0" u="none" strike="noStrike">
                <a:solidFill>
                  <a:srgbClr val="000000"/>
                </a:solidFill>
                <a:effectLst/>
              </a:rPr>
              <a:t>🍅 </a:t>
            </a:r>
            <a:r>
              <a:rPr lang="en" altLang="ja-JP" b="1" i="0" u="none" strike="noStrike" dirty="0" err="1">
                <a:solidFill>
                  <a:srgbClr val="000000"/>
                </a:solidFill>
                <a:effectLst/>
              </a:rPr>
              <a:t>Ingredienti</a:t>
            </a:r>
            <a:endParaRPr lang="en" altLang="ja-JP" b="1" i="0" u="none" strike="noStrike" dirty="0">
              <a:solidFill>
                <a:srgbClr val="000000"/>
              </a:solidFill>
              <a:effectLst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" altLang="ja-JP" b="0" i="0" u="none" strike="noStrike" dirty="0">
                <a:solidFill>
                  <a:srgbClr val="000000"/>
                </a:solidFill>
                <a:effectLst/>
              </a:rPr>
              <a:t>il pane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" altLang="ja-JP" b="0" i="0" u="none" strike="noStrike" dirty="0">
                <a:solidFill>
                  <a:srgbClr val="000000"/>
                </a:solidFill>
                <a:effectLst/>
              </a:rPr>
              <a:t>il pomodoro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" altLang="ja-JP" b="0" i="0" u="none" strike="noStrike" dirty="0" err="1">
                <a:solidFill>
                  <a:srgbClr val="000000"/>
                </a:solidFill>
                <a:effectLst/>
              </a:rPr>
              <a:t>l’aglio</a:t>
            </a:r>
            <a:endParaRPr lang="en" altLang="ja-JP" b="0" i="0" u="none" strike="noStrike" dirty="0">
              <a:solidFill>
                <a:srgbClr val="000000"/>
              </a:solidFill>
              <a:effectLst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" altLang="ja-JP" b="0" i="0" u="none" strike="noStrike" dirty="0" err="1">
                <a:solidFill>
                  <a:srgbClr val="000000"/>
                </a:solidFill>
                <a:effectLst/>
              </a:rPr>
              <a:t>l’olio</a:t>
            </a:r>
            <a:r>
              <a:rPr lang="en" altLang="ja-JP" b="0" i="0" u="none" strike="noStrike" dirty="0">
                <a:solidFill>
                  <a:srgbClr val="000000"/>
                </a:solidFill>
                <a:effectLst/>
              </a:rPr>
              <a:t> (</a:t>
            </a:r>
            <a:r>
              <a:rPr lang="en" altLang="ja-JP" b="0" i="0" u="none" strike="noStrike" dirty="0" err="1">
                <a:solidFill>
                  <a:srgbClr val="000000"/>
                </a:solidFill>
                <a:effectLst/>
              </a:rPr>
              <a:t>d’oliva</a:t>
            </a:r>
            <a:r>
              <a:rPr lang="en" altLang="ja-JP" b="0" i="0" u="none" strike="noStrike" dirty="0">
                <a:solidFill>
                  <a:srgbClr val="000000"/>
                </a:solidFill>
                <a:effectLst/>
              </a:rPr>
              <a:t>)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" altLang="ja-JP" b="0" i="0" u="none" strike="noStrike" dirty="0">
                <a:solidFill>
                  <a:srgbClr val="000000"/>
                </a:solidFill>
                <a:effectLst/>
              </a:rPr>
              <a:t>il sale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" altLang="ja-JP" b="0" i="0" u="none" strike="noStrike" dirty="0">
                <a:solidFill>
                  <a:srgbClr val="000000"/>
                </a:solidFill>
                <a:effectLst/>
              </a:rPr>
              <a:t>il </a:t>
            </a:r>
            <a:r>
              <a:rPr lang="en" altLang="ja-JP" b="0" i="0" u="none" strike="noStrike" dirty="0" err="1">
                <a:solidFill>
                  <a:srgbClr val="000000"/>
                </a:solidFill>
                <a:effectLst/>
              </a:rPr>
              <a:t>basilico</a:t>
            </a:r>
            <a:endParaRPr lang="en" altLang="ja-JP" b="0" i="0" u="none" strike="noStrike" dirty="0">
              <a:solidFill>
                <a:srgbClr val="000000"/>
              </a:solidFill>
              <a:effectLst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" altLang="ja-JP" b="0" i="0" u="none" strike="noStrike" dirty="0">
                <a:solidFill>
                  <a:srgbClr val="000000"/>
                </a:solidFill>
                <a:effectLst/>
              </a:rPr>
              <a:t>le </a:t>
            </a:r>
            <a:r>
              <a:rPr lang="en" altLang="ja-JP" b="0" i="0" u="none" strike="noStrike" dirty="0" err="1">
                <a:solidFill>
                  <a:srgbClr val="000000"/>
                </a:solidFill>
                <a:effectLst/>
              </a:rPr>
              <a:t>patate</a:t>
            </a:r>
            <a:endParaRPr lang="en" altLang="ja-JP" b="0" i="0" u="none" strike="noStrike" dirty="0">
              <a:solidFill>
                <a:srgbClr val="000000"/>
              </a:solidFill>
              <a:effectLst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" altLang="ja-JP" b="0" i="0" u="none" strike="noStrike" dirty="0">
                <a:solidFill>
                  <a:srgbClr val="000000"/>
                </a:solidFill>
                <a:effectLst/>
              </a:rPr>
              <a:t>la farina</a:t>
            </a:r>
          </a:p>
        </p:txBody>
      </p:sp>
      <p:sp>
        <p:nvSpPr>
          <p:cNvPr id="4" name="コンテンツ プレースホルダー 2">
            <a:extLst>
              <a:ext uri="{FF2B5EF4-FFF2-40B4-BE49-F238E27FC236}">
                <a16:creationId xmlns:a16="http://schemas.microsoft.com/office/drawing/2014/main" id="{90EAC9AF-671D-6E1D-988F-B2A4C3BA67C8}"/>
              </a:ext>
            </a:extLst>
          </p:cNvPr>
          <p:cNvSpPr txBox="1">
            <a:spLocks/>
          </p:cNvSpPr>
          <p:nvPr/>
        </p:nvSpPr>
        <p:spPr>
          <a:xfrm>
            <a:off x="6321973" y="1825625"/>
            <a:ext cx="4779579" cy="5032375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ja-JP" altLang="en-US" b="1">
                <a:solidFill>
                  <a:srgbClr val="000000"/>
                </a:solidFill>
              </a:rPr>
              <a:t>🔪 </a:t>
            </a:r>
            <a:r>
              <a:rPr lang="en" altLang="ja-JP" b="1" dirty="0" err="1">
                <a:solidFill>
                  <a:srgbClr val="000000"/>
                </a:solidFill>
              </a:rPr>
              <a:t>Oggetti</a:t>
            </a:r>
            <a:r>
              <a:rPr lang="en" altLang="ja-JP" b="1" dirty="0">
                <a:solidFill>
                  <a:srgbClr val="000000"/>
                </a:solidFill>
              </a:rPr>
              <a:t> e </a:t>
            </a:r>
            <a:r>
              <a:rPr lang="en" altLang="ja-JP" b="1" dirty="0" err="1">
                <a:solidFill>
                  <a:srgbClr val="000000"/>
                </a:solidFill>
              </a:rPr>
              <a:t>strumenti</a:t>
            </a:r>
            <a:endParaRPr lang="en" altLang="ja-JP" b="1" dirty="0">
              <a:solidFill>
                <a:srgbClr val="000000"/>
              </a:solidFill>
            </a:endParaRPr>
          </a:p>
          <a:p>
            <a:r>
              <a:rPr lang="en" altLang="ja-JP" dirty="0">
                <a:solidFill>
                  <a:srgbClr val="000000"/>
                </a:solidFill>
              </a:rPr>
              <a:t>il </a:t>
            </a:r>
            <a:r>
              <a:rPr lang="en" altLang="ja-JP" dirty="0" err="1">
                <a:solidFill>
                  <a:srgbClr val="000000"/>
                </a:solidFill>
              </a:rPr>
              <a:t>coltello</a:t>
            </a:r>
            <a:endParaRPr lang="en" altLang="ja-JP" dirty="0">
              <a:solidFill>
                <a:srgbClr val="000000"/>
              </a:solidFill>
            </a:endParaRPr>
          </a:p>
          <a:p>
            <a:r>
              <a:rPr lang="en" altLang="ja-JP" dirty="0">
                <a:solidFill>
                  <a:srgbClr val="000000"/>
                </a:solidFill>
              </a:rPr>
              <a:t>il </a:t>
            </a:r>
            <a:r>
              <a:rPr lang="en" altLang="ja-JP" dirty="0" err="1">
                <a:solidFill>
                  <a:srgbClr val="000000"/>
                </a:solidFill>
              </a:rPr>
              <a:t>tagliere</a:t>
            </a:r>
            <a:endParaRPr lang="en" altLang="ja-JP" dirty="0">
              <a:solidFill>
                <a:srgbClr val="000000"/>
              </a:solidFill>
            </a:endParaRPr>
          </a:p>
          <a:p>
            <a:r>
              <a:rPr lang="en" altLang="ja-JP" dirty="0">
                <a:solidFill>
                  <a:srgbClr val="000000"/>
                </a:solidFill>
              </a:rPr>
              <a:t>la </a:t>
            </a:r>
            <a:r>
              <a:rPr lang="en" altLang="ja-JP" dirty="0" err="1">
                <a:solidFill>
                  <a:srgbClr val="000000"/>
                </a:solidFill>
              </a:rPr>
              <a:t>ciotola</a:t>
            </a:r>
            <a:endParaRPr lang="en" altLang="ja-JP" dirty="0">
              <a:solidFill>
                <a:srgbClr val="000000"/>
              </a:solidFill>
            </a:endParaRPr>
          </a:p>
          <a:p>
            <a:r>
              <a:rPr lang="en" altLang="ja-JP" dirty="0">
                <a:solidFill>
                  <a:srgbClr val="000000"/>
                </a:solidFill>
              </a:rPr>
              <a:t>la </a:t>
            </a:r>
            <a:r>
              <a:rPr lang="en" altLang="ja-JP" dirty="0" err="1">
                <a:solidFill>
                  <a:srgbClr val="000000"/>
                </a:solidFill>
              </a:rPr>
              <a:t>pentola</a:t>
            </a:r>
            <a:endParaRPr lang="en" altLang="ja-JP" dirty="0">
              <a:solidFill>
                <a:srgbClr val="000000"/>
              </a:solidFill>
            </a:endParaRPr>
          </a:p>
          <a:p>
            <a:r>
              <a:rPr lang="en" altLang="ja-JP" dirty="0">
                <a:solidFill>
                  <a:srgbClr val="000000"/>
                </a:solidFill>
              </a:rPr>
              <a:t>la </a:t>
            </a:r>
            <a:r>
              <a:rPr lang="en" altLang="ja-JP" dirty="0" err="1">
                <a:solidFill>
                  <a:srgbClr val="000000"/>
                </a:solidFill>
              </a:rPr>
              <a:t>padella</a:t>
            </a:r>
            <a:endParaRPr lang="en" altLang="ja-JP" dirty="0">
              <a:solidFill>
                <a:srgbClr val="000000"/>
              </a:solidFill>
            </a:endParaRPr>
          </a:p>
          <a:p>
            <a:r>
              <a:rPr lang="en" altLang="ja-JP" dirty="0">
                <a:solidFill>
                  <a:srgbClr val="000000"/>
                </a:solidFill>
              </a:rPr>
              <a:t>il </a:t>
            </a:r>
            <a:r>
              <a:rPr lang="en" altLang="ja-JP" dirty="0" err="1">
                <a:solidFill>
                  <a:srgbClr val="000000"/>
                </a:solidFill>
              </a:rPr>
              <a:t>forno</a:t>
            </a:r>
            <a:endParaRPr lang="en" altLang="ja-JP" dirty="0">
              <a:solidFill>
                <a:srgbClr val="000000"/>
              </a:solidFill>
            </a:endParaRPr>
          </a:p>
          <a:p>
            <a:r>
              <a:rPr lang="en" altLang="ja-JP" dirty="0">
                <a:solidFill>
                  <a:srgbClr val="000000"/>
                </a:solidFill>
              </a:rPr>
              <a:t>il </a:t>
            </a:r>
            <a:r>
              <a:rPr lang="en" altLang="ja-JP" dirty="0" err="1">
                <a:solidFill>
                  <a:srgbClr val="000000"/>
                </a:solidFill>
              </a:rPr>
              <a:t>cucchiaio</a:t>
            </a:r>
            <a:endParaRPr lang="en" altLang="ja-JP" dirty="0">
              <a:solidFill>
                <a:srgbClr val="000000"/>
              </a:solidFill>
            </a:endParaRPr>
          </a:p>
          <a:p>
            <a:r>
              <a:rPr lang="en" altLang="ja-JP" dirty="0">
                <a:solidFill>
                  <a:srgbClr val="000000"/>
                </a:solidFill>
              </a:rPr>
              <a:t>la </a:t>
            </a:r>
            <a:r>
              <a:rPr lang="en" altLang="ja-JP" dirty="0" err="1">
                <a:solidFill>
                  <a:srgbClr val="000000"/>
                </a:solidFill>
              </a:rPr>
              <a:t>forchetta</a:t>
            </a:r>
            <a:endParaRPr lang="en" altLang="ja-JP" dirty="0">
              <a:solidFill>
                <a:srgbClr val="000000"/>
              </a:solidFill>
            </a:endParaRPr>
          </a:p>
          <a:p>
            <a:r>
              <a:rPr lang="en" altLang="ja-JP" dirty="0">
                <a:solidFill>
                  <a:srgbClr val="000000"/>
                </a:solidFill>
              </a:rPr>
              <a:t>il </a:t>
            </a:r>
            <a:r>
              <a:rPr lang="en" altLang="ja-JP" dirty="0" err="1">
                <a:solidFill>
                  <a:srgbClr val="000000"/>
                </a:solidFill>
              </a:rPr>
              <a:t>piatto</a:t>
            </a:r>
            <a:endParaRPr lang="en" altLang="ja-JP" dirty="0">
              <a:solidFill>
                <a:srgbClr val="000000"/>
              </a:solidFill>
            </a:endParaRPr>
          </a:p>
          <a:p>
            <a:r>
              <a:rPr lang="en" altLang="ja-JP" dirty="0">
                <a:solidFill>
                  <a:srgbClr val="000000"/>
                </a:solidFill>
              </a:rPr>
              <a:t>il </a:t>
            </a:r>
            <a:r>
              <a:rPr lang="en" altLang="ja-JP" dirty="0" err="1">
                <a:solidFill>
                  <a:srgbClr val="000000"/>
                </a:solidFill>
              </a:rPr>
              <a:t>termometro</a:t>
            </a:r>
            <a:endParaRPr lang="en" altLang="ja-JP" dirty="0">
              <a:solidFill>
                <a:srgbClr val="000000"/>
              </a:solidFill>
            </a:endParaRPr>
          </a:p>
          <a:p>
            <a:endParaRPr lang="en" altLang="ja-JP" dirty="0">
              <a:solidFill>
                <a:srgbClr val="000000"/>
              </a:solidFill>
            </a:endParaRPr>
          </a:p>
        </p:txBody>
      </p:sp>
      <p:sp>
        <p:nvSpPr>
          <p:cNvPr id="5" name="コンテンツ プレースホルダー 2">
            <a:extLst>
              <a:ext uri="{FF2B5EF4-FFF2-40B4-BE49-F238E27FC236}">
                <a16:creationId xmlns:a16="http://schemas.microsoft.com/office/drawing/2014/main" id="{256D3B73-04C3-12CD-5845-3A3F51E05D8D}"/>
              </a:ext>
            </a:extLst>
          </p:cNvPr>
          <p:cNvSpPr txBox="1">
            <a:spLocks/>
          </p:cNvSpPr>
          <p:nvPr/>
        </p:nvSpPr>
        <p:spPr>
          <a:xfrm>
            <a:off x="3302875" y="1825623"/>
            <a:ext cx="2887717" cy="50323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" altLang="ja-JP" dirty="0">
                <a:solidFill>
                  <a:srgbClr val="000000"/>
                </a:solidFill>
              </a:rPr>
              <a:t>la mozzarella</a:t>
            </a:r>
          </a:p>
          <a:p>
            <a:r>
              <a:rPr lang="en" altLang="ja-JP" dirty="0">
                <a:solidFill>
                  <a:srgbClr val="000000"/>
                </a:solidFill>
              </a:rPr>
              <a:t>il pomodoro</a:t>
            </a:r>
          </a:p>
          <a:p>
            <a:r>
              <a:rPr lang="en" altLang="ja-JP" dirty="0">
                <a:solidFill>
                  <a:srgbClr val="000000"/>
                </a:solidFill>
              </a:rPr>
              <a:t>la salsa di pomodoro</a:t>
            </a:r>
          </a:p>
          <a:p>
            <a:r>
              <a:rPr lang="en" altLang="ja-JP" dirty="0">
                <a:solidFill>
                  <a:srgbClr val="000000"/>
                </a:solidFill>
              </a:rPr>
              <a:t>il mascarpone</a:t>
            </a:r>
          </a:p>
          <a:p>
            <a:r>
              <a:rPr lang="en" altLang="ja-JP" dirty="0">
                <a:solidFill>
                  <a:srgbClr val="000000"/>
                </a:solidFill>
              </a:rPr>
              <a:t>le </a:t>
            </a:r>
            <a:r>
              <a:rPr lang="en" altLang="ja-JP" dirty="0" err="1">
                <a:solidFill>
                  <a:srgbClr val="000000"/>
                </a:solidFill>
              </a:rPr>
              <a:t>uova</a:t>
            </a:r>
            <a:endParaRPr lang="en" altLang="ja-JP" dirty="0">
              <a:solidFill>
                <a:srgbClr val="000000"/>
              </a:solidFill>
            </a:endParaRPr>
          </a:p>
          <a:p>
            <a:r>
              <a:rPr lang="en" altLang="ja-JP" dirty="0">
                <a:solidFill>
                  <a:srgbClr val="000000"/>
                </a:solidFill>
              </a:rPr>
              <a:t>lo </a:t>
            </a:r>
            <a:r>
              <a:rPr lang="en" altLang="ja-JP" dirty="0" err="1">
                <a:solidFill>
                  <a:srgbClr val="000000"/>
                </a:solidFill>
              </a:rPr>
              <a:t>zucchero</a:t>
            </a:r>
            <a:endParaRPr lang="en" altLang="ja-JP" dirty="0">
              <a:solidFill>
                <a:srgbClr val="000000"/>
              </a:solidFill>
            </a:endParaRPr>
          </a:p>
          <a:p>
            <a:r>
              <a:rPr lang="en" altLang="ja-JP" dirty="0">
                <a:solidFill>
                  <a:srgbClr val="000000"/>
                </a:solidFill>
              </a:rPr>
              <a:t>il caffè</a:t>
            </a:r>
          </a:p>
          <a:p>
            <a:r>
              <a:rPr lang="en" altLang="ja-JP" dirty="0">
                <a:solidFill>
                  <a:srgbClr val="000000"/>
                </a:solidFill>
              </a:rPr>
              <a:t>il cacao</a:t>
            </a:r>
          </a:p>
          <a:p>
            <a:endParaRPr lang="en" altLang="ja-JP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7391319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A830F0A-E55A-035F-24C3-CD05FD99C4D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209A7A4-F87B-3A70-5E35-519045DAD5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b="1" dirty="0" err="1"/>
              <a:t>Seconda</a:t>
            </a:r>
            <a:r>
              <a:rPr kumimoji="1" lang="en-US" altLang="ja-JP" b="1" dirty="0"/>
              <a:t> </a:t>
            </a:r>
            <a:r>
              <a:rPr kumimoji="1" lang="en-US" altLang="ja-JP" b="1" dirty="0" err="1"/>
              <a:t>coniugazione</a:t>
            </a:r>
            <a:r>
              <a:rPr kumimoji="1" lang="ja-JP" altLang="en-US" b="1" dirty="0"/>
              <a:t>の不規則的動詞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62B590DF-AD13-0271-2720-CE60180C39A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ja-JP" dirty="0"/>
              <a:t>B</a:t>
            </a:r>
            <a:r>
              <a:rPr kumimoji="1" lang="en-US" altLang="ja-JP" dirty="0"/>
              <a:t>ere, </a:t>
            </a:r>
            <a:r>
              <a:rPr kumimoji="1" lang="en-US" altLang="ja-JP" dirty="0" err="1"/>
              <a:t>condurre</a:t>
            </a:r>
            <a:endParaRPr kumimoji="1" lang="en-US" altLang="ja-JP" dirty="0"/>
          </a:p>
          <a:p>
            <a:r>
              <a:rPr lang="en-US" altLang="ja-JP" dirty="0" err="1"/>
              <a:t>Vincere</a:t>
            </a:r>
            <a:r>
              <a:rPr lang="en-US" altLang="ja-JP" dirty="0"/>
              <a:t>, </a:t>
            </a:r>
            <a:r>
              <a:rPr lang="en-US" altLang="ja-JP" dirty="0" err="1"/>
              <a:t>piangere</a:t>
            </a:r>
            <a:endParaRPr lang="en-US" altLang="ja-JP" dirty="0"/>
          </a:p>
          <a:p>
            <a:r>
              <a:rPr kumimoji="1" lang="en-US" altLang="ja-JP" dirty="0" err="1"/>
              <a:t>Rimanere</a:t>
            </a:r>
            <a:r>
              <a:rPr kumimoji="1" lang="en-US" altLang="ja-JP" dirty="0"/>
              <a:t>, </a:t>
            </a:r>
            <a:r>
              <a:rPr kumimoji="1" lang="en-US" altLang="ja-JP" dirty="0" err="1"/>
              <a:t>porre</a:t>
            </a:r>
            <a:r>
              <a:rPr lang="en-US" altLang="ja-JP" dirty="0"/>
              <a:t>, </a:t>
            </a:r>
            <a:r>
              <a:rPr lang="en-US" altLang="ja-JP" dirty="0" err="1"/>
              <a:t>tenere</a:t>
            </a:r>
            <a:r>
              <a:rPr lang="en-US" altLang="ja-JP" dirty="0"/>
              <a:t>, </a:t>
            </a:r>
            <a:r>
              <a:rPr lang="en-US" altLang="ja-JP" dirty="0" err="1"/>
              <a:t>ottenere</a:t>
            </a:r>
            <a:r>
              <a:rPr lang="en-US" altLang="ja-JP" dirty="0"/>
              <a:t>, </a:t>
            </a:r>
            <a:r>
              <a:rPr lang="en-US" altLang="ja-JP" dirty="0" err="1"/>
              <a:t>sostenere</a:t>
            </a:r>
            <a:r>
              <a:rPr lang="en-US" altLang="ja-JP" dirty="0"/>
              <a:t>, </a:t>
            </a:r>
            <a:r>
              <a:rPr lang="en-US" altLang="ja-JP" dirty="0" err="1"/>
              <a:t>valere</a:t>
            </a:r>
            <a:r>
              <a:rPr lang="en-US" altLang="ja-JP" dirty="0"/>
              <a:t>, </a:t>
            </a:r>
            <a:r>
              <a:rPr lang="en-US" altLang="ja-JP" dirty="0" err="1"/>
              <a:t>spegnere</a:t>
            </a:r>
            <a:endParaRPr lang="en-US" altLang="ja-JP" dirty="0"/>
          </a:p>
          <a:p>
            <a:r>
              <a:rPr kumimoji="1" lang="en-US" altLang="ja-JP" dirty="0"/>
              <a:t>Dovere, </a:t>
            </a:r>
            <a:r>
              <a:rPr kumimoji="1" lang="en-US" altLang="ja-JP" dirty="0" err="1"/>
              <a:t>potere</a:t>
            </a:r>
            <a:r>
              <a:rPr kumimoji="1" lang="en-US" altLang="ja-JP" dirty="0"/>
              <a:t>, </a:t>
            </a:r>
            <a:r>
              <a:rPr kumimoji="1" lang="en-US" altLang="ja-JP" dirty="0" err="1"/>
              <a:t>sapere</a:t>
            </a:r>
            <a:r>
              <a:rPr kumimoji="1" lang="en-US" altLang="ja-JP" dirty="0"/>
              <a:t>, </a:t>
            </a:r>
            <a:r>
              <a:rPr kumimoji="1" lang="en-US" altLang="ja-JP" dirty="0" err="1"/>
              <a:t>volere</a:t>
            </a:r>
            <a:endParaRPr kumimoji="1"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759818843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7B7DA70-429A-F0C8-6BD4-19308C2F16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D0373B4-A966-2EA5-DC87-DB22B7C60E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kumimoji="1" lang="en-US" altLang="ja-JP" b="1" dirty="0" err="1"/>
              <a:t>Lezione</a:t>
            </a:r>
            <a:r>
              <a:rPr kumimoji="1" lang="en-US" altLang="ja-JP" b="1" dirty="0"/>
              <a:t> </a:t>
            </a:r>
            <a:r>
              <a:rPr lang="en-US" altLang="ja-JP" b="1" dirty="0"/>
              <a:t>22</a:t>
            </a:r>
            <a:r>
              <a:rPr kumimoji="1" lang="en-US" altLang="ja-JP" b="1" dirty="0"/>
              <a:t>: Verbo </a:t>
            </a:r>
            <a:r>
              <a:rPr lang="en-US" altLang="ja-JP" b="1" dirty="0" err="1"/>
              <a:t>bere</a:t>
            </a:r>
            <a:r>
              <a:rPr kumimoji="1" lang="en-US" altLang="ja-JP" b="1" dirty="0"/>
              <a:t> modo </a:t>
            </a:r>
            <a:r>
              <a:rPr kumimoji="1" lang="en-US" altLang="ja-JP" b="1" dirty="0" err="1"/>
              <a:t>indicativo</a:t>
            </a:r>
            <a:r>
              <a:rPr kumimoji="1" lang="en-US" altLang="ja-JP" b="1" dirty="0"/>
              <a:t> tempo </a:t>
            </a:r>
            <a:r>
              <a:rPr kumimoji="1" lang="en-US" altLang="ja-JP" b="1" dirty="0" err="1"/>
              <a:t>presente</a:t>
            </a:r>
            <a:r>
              <a:rPr lang="en-US" altLang="ja-JP" b="1" dirty="0"/>
              <a:t> </a:t>
            </a:r>
            <a:r>
              <a:rPr lang="ja-JP" altLang="en-US" b="1" dirty="0"/>
              <a:t>飲む</a:t>
            </a:r>
            <a:r>
              <a:rPr kumimoji="1" lang="ja-JP" altLang="en-US" b="1" dirty="0"/>
              <a:t>動詞直説法現在形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08E2625-1307-1679-AA8F-6B92C302B5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3660228" cy="435133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kumimoji="1" lang="en-US" altLang="ja-JP" sz="4000" b="1" dirty="0"/>
              <a:t>Io _______</a:t>
            </a:r>
            <a:endParaRPr kumimoji="1" lang="en-US" altLang="ja-JP" sz="40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altLang="ja-JP" sz="4000" b="1" dirty="0"/>
              <a:t>Tu </a:t>
            </a:r>
            <a:r>
              <a:rPr kumimoji="1" lang="en-US" altLang="ja-JP" sz="4000" b="1" dirty="0"/>
              <a:t>_______</a:t>
            </a:r>
            <a:endParaRPr lang="en-US" altLang="ja-JP" sz="40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kumimoji="1" lang="en-US" altLang="ja-JP" sz="4000" b="1" dirty="0"/>
              <a:t>Lui _______</a:t>
            </a:r>
            <a:endParaRPr lang="en-US" altLang="ja-JP" sz="40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altLang="ja-JP" sz="4000" b="1" dirty="0"/>
              <a:t>Lei </a:t>
            </a:r>
            <a:r>
              <a:rPr kumimoji="1" lang="en-US" altLang="ja-JP" sz="4000" b="1" dirty="0"/>
              <a:t>_______</a:t>
            </a:r>
            <a:endParaRPr kumimoji="1" lang="en-US" altLang="ja-JP" sz="40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altLang="ja-JP" sz="4000" b="1" dirty="0"/>
              <a:t>Noi </a:t>
            </a:r>
            <a:r>
              <a:rPr kumimoji="1" lang="en-US" altLang="ja-JP" sz="4000" b="1" dirty="0"/>
              <a:t>_______</a:t>
            </a:r>
            <a:endParaRPr kumimoji="1" lang="en-US" altLang="ja-JP" sz="40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kumimoji="1" lang="en-US" altLang="ja-JP" sz="4000" b="1" dirty="0"/>
              <a:t>Voi _______</a:t>
            </a:r>
            <a:endParaRPr kumimoji="1" lang="en-US" altLang="ja-JP" sz="40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altLang="ja-JP" sz="4000" b="1" dirty="0"/>
              <a:t>Loro </a:t>
            </a:r>
            <a:r>
              <a:rPr kumimoji="1" lang="en-US" altLang="ja-JP" sz="4000" b="1" dirty="0"/>
              <a:t>_______</a:t>
            </a:r>
            <a:endParaRPr kumimoji="1" lang="en-US" altLang="ja-JP" sz="40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altLang="ja-JP" sz="4000" b="1" dirty="0">
              <a:solidFill>
                <a:srgbClr val="FF0000"/>
              </a:solidFill>
            </a:endParaRPr>
          </a:p>
        </p:txBody>
      </p:sp>
      <p:sp>
        <p:nvSpPr>
          <p:cNvPr id="4" name="コンテンツ プレースホルダー 2">
            <a:extLst>
              <a:ext uri="{FF2B5EF4-FFF2-40B4-BE49-F238E27FC236}">
                <a16:creationId xmlns:a16="http://schemas.microsoft.com/office/drawing/2014/main" id="{C06418E5-7474-37A5-1D0B-56D4743F7A13}"/>
              </a:ext>
            </a:extLst>
          </p:cNvPr>
          <p:cNvSpPr txBox="1">
            <a:spLocks/>
          </p:cNvSpPr>
          <p:nvPr/>
        </p:nvSpPr>
        <p:spPr>
          <a:xfrm>
            <a:off x="2140203" y="1825625"/>
            <a:ext cx="3660228" cy="435133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altLang="ja-JP" sz="4000" b="1" dirty="0" err="1"/>
              <a:t>b</a:t>
            </a:r>
            <a:r>
              <a:rPr lang="en-US" altLang="ja-JP" sz="4000" b="1" dirty="0" err="1">
                <a:solidFill>
                  <a:srgbClr val="00B0F0"/>
                </a:solidFill>
              </a:rPr>
              <a:t>ev</a:t>
            </a:r>
            <a:r>
              <a:rPr lang="en-US" altLang="ja-JP" sz="4000" b="1" dirty="0" err="1">
                <a:solidFill>
                  <a:srgbClr val="FF0000"/>
                </a:solidFill>
              </a:rPr>
              <a:t>o</a:t>
            </a:r>
            <a:endParaRPr lang="en-US" altLang="ja-JP" sz="4000" b="1" dirty="0">
              <a:solidFill>
                <a:srgbClr val="FF0000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ja-JP" sz="4000" b="1" dirty="0" err="1"/>
              <a:t>b</a:t>
            </a:r>
            <a:r>
              <a:rPr lang="en-US" altLang="ja-JP" sz="4000" b="1" dirty="0" err="1">
                <a:solidFill>
                  <a:srgbClr val="00B0F0"/>
                </a:solidFill>
              </a:rPr>
              <a:t>ev</a:t>
            </a:r>
            <a:r>
              <a:rPr lang="en-US" altLang="ja-JP" sz="4000" b="1" dirty="0" err="1">
                <a:solidFill>
                  <a:srgbClr val="FF0000"/>
                </a:solidFill>
              </a:rPr>
              <a:t>i</a:t>
            </a:r>
            <a:endParaRPr lang="en-US" altLang="ja-JP" sz="4000" b="1" dirty="0">
              <a:solidFill>
                <a:srgbClr val="FF0000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ja-JP" sz="4000" b="1" dirty="0" err="1"/>
              <a:t>b</a:t>
            </a:r>
            <a:r>
              <a:rPr lang="en-US" altLang="ja-JP" sz="4000" b="1" dirty="0" err="1">
                <a:solidFill>
                  <a:srgbClr val="00B0F0"/>
                </a:solidFill>
              </a:rPr>
              <a:t>ev</a:t>
            </a:r>
            <a:r>
              <a:rPr lang="en-US" altLang="ja-JP" sz="4000" b="1" dirty="0" err="1">
                <a:solidFill>
                  <a:srgbClr val="FF0000"/>
                </a:solidFill>
              </a:rPr>
              <a:t>e</a:t>
            </a:r>
            <a:endParaRPr lang="en-US" altLang="ja-JP" sz="4000" b="1" dirty="0">
              <a:solidFill>
                <a:srgbClr val="FF0000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ja-JP" sz="4000" b="1" dirty="0" err="1"/>
              <a:t>b</a:t>
            </a:r>
            <a:r>
              <a:rPr lang="en-US" altLang="ja-JP" sz="4000" b="1" dirty="0" err="1">
                <a:solidFill>
                  <a:srgbClr val="00B0F0"/>
                </a:solidFill>
              </a:rPr>
              <a:t>ev</a:t>
            </a:r>
            <a:r>
              <a:rPr lang="en-US" altLang="ja-JP" sz="4000" b="1" dirty="0" err="1">
                <a:solidFill>
                  <a:srgbClr val="FF0000"/>
                </a:solidFill>
              </a:rPr>
              <a:t>e</a:t>
            </a:r>
            <a:endParaRPr lang="en-US" altLang="ja-JP" sz="4000" b="1" dirty="0">
              <a:solidFill>
                <a:srgbClr val="FF0000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ja-JP" sz="4000" b="1" dirty="0" err="1"/>
              <a:t>b</a:t>
            </a:r>
            <a:r>
              <a:rPr lang="en-US" altLang="ja-JP" sz="4000" b="1" dirty="0" err="1">
                <a:solidFill>
                  <a:srgbClr val="00B0F0"/>
                </a:solidFill>
              </a:rPr>
              <a:t>ev</a:t>
            </a:r>
            <a:r>
              <a:rPr lang="en-US" altLang="ja-JP" sz="4000" b="1" dirty="0" err="1">
                <a:solidFill>
                  <a:srgbClr val="FF0000"/>
                </a:solidFill>
              </a:rPr>
              <a:t>iamo</a:t>
            </a:r>
            <a:endParaRPr lang="en-US" altLang="ja-JP" sz="4000" b="1" dirty="0">
              <a:solidFill>
                <a:srgbClr val="FF0000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ja-JP" sz="4000" b="1" dirty="0" err="1"/>
              <a:t>b</a:t>
            </a:r>
            <a:r>
              <a:rPr lang="en-US" altLang="ja-JP" sz="4000" b="1" dirty="0" err="1">
                <a:solidFill>
                  <a:srgbClr val="00B0F0"/>
                </a:solidFill>
              </a:rPr>
              <a:t>ev</a:t>
            </a:r>
            <a:r>
              <a:rPr lang="en-US" altLang="ja-JP" sz="4000" b="1" dirty="0" err="1">
                <a:solidFill>
                  <a:srgbClr val="FF0000"/>
                </a:solidFill>
              </a:rPr>
              <a:t>ete</a:t>
            </a:r>
            <a:endParaRPr lang="en-US" altLang="ja-JP" sz="4000" b="1" dirty="0">
              <a:solidFill>
                <a:srgbClr val="FF0000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ja-JP" sz="4000" b="1" dirty="0" err="1"/>
              <a:t>b</a:t>
            </a:r>
            <a:r>
              <a:rPr lang="en-US" altLang="ja-JP" sz="4000" b="1" dirty="0" err="1">
                <a:solidFill>
                  <a:srgbClr val="00B0F0"/>
                </a:solidFill>
              </a:rPr>
              <a:t>ev</a:t>
            </a:r>
            <a:r>
              <a:rPr lang="en-US" altLang="ja-JP" sz="4000" b="1" dirty="0" err="1">
                <a:solidFill>
                  <a:srgbClr val="FF0000"/>
                </a:solidFill>
              </a:rPr>
              <a:t>ono</a:t>
            </a:r>
            <a:endParaRPr lang="en-US" altLang="ja-JP" sz="4000" b="1" dirty="0">
              <a:solidFill>
                <a:srgbClr val="FF0000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n-US" altLang="ja-JP" sz="40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969683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153732F-077A-0668-C7C3-9C0794929E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8E19E8F-AC0C-4777-A012-3DDF75CA1D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kumimoji="1" lang="en-US" altLang="ja-JP" b="1" dirty="0" err="1"/>
              <a:t>Lezione</a:t>
            </a:r>
            <a:r>
              <a:rPr kumimoji="1" lang="en-US" altLang="ja-JP" b="1" dirty="0"/>
              <a:t> </a:t>
            </a:r>
            <a:r>
              <a:rPr lang="en-US" altLang="ja-JP" b="1" dirty="0"/>
              <a:t>22</a:t>
            </a:r>
            <a:r>
              <a:rPr kumimoji="1" lang="en-US" altLang="ja-JP" b="1" dirty="0"/>
              <a:t>: Verbo </a:t>
            </a:r>
            <a:r>
              <a:rPr kumimoji="1" lang="en-US" altLang="ja-JP" b="1" dirty="0" err="1"/>
              <a:t>vincere</a:t>
            </a:r>
            <a:r>
              <a:rPr kumimoji="1" lang="en-US" altLang="ja-JP" b="1" dirty="0"/>
              <a:t> modo </a:t>
            </a:r>
            <a:r>
              <a:rPr kumimoji="1" lang="en-US" altLang="ja-JP" b="1" dirty="0" err="1"/>
              <a:t>indicativo</a:t>
            </a:r>
            <a:r>
              <a:rPr kumimoji="1" lang="en-US" altLang="ja-JP" b="1" dirty="0"/>
              <a:t> tempo </a:t>
            </a:r>
            <a:r>
              <a:rPr kumimoji="1" lang="en-US" altLang="ja-JP" b="1" dirty="0" err="1"/>
              <a:t>presente</a:t>
            </a:r>
            <a:r>
              <a:rPr lang="en-US" altLang="ja-JP" b="1" dirty="0"/>
              <a:t> </a:t>
            </a:r>
            <a:r>
              <a:rPr lang="ja-JP" altLang="en-US" b="1" dirty="0"/>
              <a:t>勝つ</a:t>
            </a:r>
            <a:r>
              <a:rPr kumimoji="1" lang="ja-JP" altLang="en-US" b="1" dirty="0"/>
              <a:t>動詞直説法現在形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B09D2AA-59F7-19C9-55EF-AF7F7AF2AA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3660228" cy="435133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kumimoji="1" lang="en-US" altLang="ja-JP" sz="4000" b="1" dirty="0"/>
              <a:t>Io _______</a:t>
            </a:r>
            <a:endParaRPr kumimoji="1" lang="en-US" altLang="ja-JP" sz="40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altLang="ja-JP" sz="4000" b="1" dirty="0"/>
              <a:t>Tu </a:t>
            </a:r>
            <a:r>
              <a:rPr kumimoji="1" lang="en-US" altLang="ja-JP" sz="4000" b="1" dirty="0"/>
              <a:t>_______</a:t>
            </a:r>
            <a:endParaRPr lang="en-US" altLang="ja-JP" sz="40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kumimoji="1" lang="en-US" altLang="ja-JP" sz="4000" b="1" dirty="0"/>
              <a:t>Lui _______</a:t>
            </a:r>
            <a:endParaRPr lang="en-US" altLang="ja-JP" sz="40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altLang="ja-JP" sz="4000" b="1" dirty="0"/>
              <a:t>Lei </a:t>
            </a:r>
            <a:r>
              <a:rPr kumimoji="1" lang="en-US" altLang="ja-JP" sz="4000" b="1" dirty="0"/>
              <a:t>_______</a:t>
            </a:r>
            <a:endParaRPr kumimoji="1" lang="en-US" altLang="ja-JP" sz="40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altLang="ja-JP" sz="4000" b="1" dirty="0"/>
              <a:t>Noi </a:t>
            </a:r>
            <a:r>
              <a:rPr kumimoji="1" lang="en-US" altLang="ja-JP" sz="4000" b="1" dirty="0"/>
              <a:t>_______</a:t>
            </a:r>
            <a:endParaRPr kumimoji="1" lang="en-US" altLang="ja-JP" sz="40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kumimoji="1" lang="en-US" altLang="ja-JP" sz="4000" b="1" dirty="0"/>
              <a:t>Voi _______</a:t>
            </a:r>
            <a:endParaRPr kumimoji="1" lang="en-US" altLang="ja-JP" sz="40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altLang="ja-JP" sz="4000" b="1" dirty="0"/>
              <a:t>Loro </a:t>
            </a:r>
            <a:r>
              <a:rPr kumimoji="1" lang="en-US" altLang="ja-JP" sz="4000" b="1" dirty="0"/>
              <a:t>_______</a:t>
            </a:r>
            <a:endParaRPr kumimoji="1" lang="en-US" altLang="ja-JP" sz="40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altLang="ja-JP" sz="4000" b="1" dirty="0">
              <a:solidFill>
                <a:srgbClr val="FF0000"/>
              </a:solidFill>
            </a:endParaRPr>
          </a:p>
        </p:txBody>
      </p:sp>
      <p:sp>
        <p:nvSpPr>
          <p:cNvPr id="4" name="コンテンツ プレースホルダー 2">
            <a:extLst>
              <a:ext uri="{FF2B5EF4-FFF2-40B4-BE49-F238E27FC236}">
                <a16:creationId xmlns:a16="http://schemas.microsoft.com/office/drawing/2014/main" id="{135F4901-EE5C-526E-4EBE-4B1614B67440}"/>
              </a:ext>
            </a:extLst>
          </p:cNvPr>
          <p:cNvSpPr txBox="1">
            <a:spLocks/>
          </p:cNvSpPr>
          <p:nvPr/>
        </p:nvSpPr>
        <p:spPr>
          <a:xfrm>
            <a:off x="2140203" y="1825625"/>
            <a:ext cx="3660228" cy="435133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altLang="ja-JP" sz="4000" b="1" dirty="0" err="1"/>
              <a:t>vin</a:t>
            </a:r>
            <a:r>
              <a:rPr lang="en-US" altLang="ja-JP" sz="4000" b="1" u="sng" dirty="0" err="1"/>
              <a:t>c</a:t>
            </a:r>
            <a:r>
              <a:rPr lang="en-US" altLang="ja-JP" sz="4000" b="1" dirty="0" err="1">
                <a:solidFill>
                  <a:srgbClr val="FF0000"/>
                </a:solidFill>
              </a:rPr>
              <a:t>o</a:t>
            </a:r>
            <a:endParaRPr lang="en-US" altLang="ja-JP" sz="4000" b="1" dirty="0">
              <a:solidFill>
                <a:srgbClr val="FF0000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ja-JP" sz="4000" b="1" dirty="0" err="1"/>
              <a:t>vin</a:t>
            </a:r>
            <a:r>
              <a:rPr lang="en-US" altLang="ja-JP" sz="4000" b="1" u="sng" dirty="0" err="1"/>
              <a:t>c</a:t>
            </a:r>
            <a:r>
              <a:rPr lang="en-US" altLang="ja-JP" sz="4000" b="1" dirty="0" err="1">
                <a:solidFill>
                  <a:srgbClr val="FF0000"/>
                </a:solidFill>
              </a:rPr>
              <a:t>i</a:t>
            </a:r>
            <a:endParaRPr lang="en-US" altLang="ja-JP" sz="4000" b="1" dirty="0">
              <a:solidFill>
                <a:srgbClr val="FF0000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ja-JP" sz="4000" b="1" dirty="0" err="1"/>
              <a:t>vin</a:t>
            </a:r>
            <a:r>
              <a:rPr lang="en-US" altLang="ja-JP" sz="4000" b="1" u="sng" dirty="0" err="1"/>
              <a:t>c</a:t>
            </a:r>
            <a:r>
              <a:rPr lang="en-US" altLang="ja-JP" sz="4000" b="1" dirty="0" err="1">
                <a:solidFill>
                  <a:srgbClr val="FF0000"/>
                </a:solidFill>
              </a:rPr>
              <a:t>e</a:t>
            </a:r>
            <a:endParaRPr lang="en-US" altLang="ja-JP" sz="4000" b="1" dirty="0">
              <a:solidFill>
                <a:srgbClr val="FF0000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ja-JP" sz="4000" b="1" dirty="0" err="1"/>
              <a:t>vin</a:t>
            </a:r>
            <a:r>
              <a:rPr lang="en-US" altLang="ja-JP" sz="4000" b="1" u="sng" dirty="0" err="1"/>
              <a:t>c</a:t>
            </a:r>
            <a:r>
              <a:rPr lang="en-US" altLang="ja-JP" sz="4000" b="1" dirty="0" err="1">
                <a:solidFill>
                  <a:srgbClr val="FF0000"/>
                </a:solidFill>
              </a:rPr>
              <a:t>e</a:t>
            </a:r>
            <a:endParaRPr lang="en-US" altLang="ja-JP" sz="4000" b="1" dirty="0">
              <a:solidFill>
                <a:srgbClr val="FF0000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ja-JP" sz="4000" b="1" dirty="0" err="1"/>
              <a:t>vin</a:t>
            </a:r>
            <a:r>
              <a:rPr lang="en-US" altLang="ja-JP" sz="4000" b="1" u="sng" dirty="0" err="1"/>
              <a:t>c</a:t>
            </a:r>
            <a:r>
              <a:rPr lang="en-US" altLang="ja-JP" sz="4000" b="1" dirty="0" err="1">
                <a:solidFill>
                  <a:srgbClr val="FF0000"/>
                </a:solidFill>
              </a:rPr>
              <a:t>iamo</a:t>
            </a:r>
            <a:endParaRPr lang="en-US" altLang="ja-JP" sz="4000" b="1" dirty="0">
              <a:solidFill>
                <a:srgbClr val="FF0000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ja-JP" sz="4000" b="1" dirty="0" err="1"/>
              <a:t>vin</a:t>
            </a:r>
            <a:r>
              <a:rPr lang="en-US" altLang="ja-JP" sz="4000" b="1" u="sng" dirty="0" err="1"/>
              <a:t>c</a:t>
            </a:r>
            <a:r>
              <a:rPr lang="en-US" altLang="ja-JP" sz="4000" b="1" dirty="0" err="1">
                <a:solidFill>
                  <a:srgbClr val="FF0000"/>
                </a:solidFill>
              </a:rPr>
              <a:t>ete</a:t>
            </a:r>
            <a:endParaRPr lang="en-US" altLang="ja-JP" sz="4000" b="1" dirty="0">
              <a:solidFill>
                <a:srgbClr val="FF0000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ja-JP" sz="4000" b="1" dirty="0" err="1"/>
              <a:t>vin</a:t>
            </a:r>
            <a:r>
              <a:rPr lang="en-US" altLang="ja-JP" sz="4000" b="1" u="sng" dirty="0" err="1"/>
              <a:t>c</a:t>
            </a:r>
            <a:r>
              <a:rPr lang="en-US" altLang="ja-JP" sz="4000" b="1" dirty="0" err="1">
                <a:solidFill>
                  <a:srgbClr val="FF0000"/>
                </a:solidFill>
              </a:rPr>
              <a:t>ono</a:t>
            </a:r>
            <a:endParaRPr lang="en-US" altLang="ja-JP" sz="4000" b="1" dirty="0">
              <a:solidFill>
                <a:srgbClr val="FF0000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n-US" altLang="ja-JP" sz="40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007263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4B07F45-935C-7062-70DD-C8FD7B57B34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5D9CFBC-CDC4-CEAB-84DB-FB82439928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kumimoji="1" lang="en-US" altLang="ja-JP" b="1" dirty="0" err="1"/>
              <a:t>Lezione</a:t>
            </a:r>
            <a:r>
              <a:rPr kumimoji="1" lang="en-US" altLang="ja-JP" b="1" dirty="0"/>
              <a:t> </a:t>
            </a:r>
            <a:r>
              <a:rPr lang="en-US" altLang="ja-JP" b="1" dirty="0"/>
              <a:t>22</a:t>
            </a:r>
            <a:r>
              <a:rPr kumimoji="1" lang="en-US" altLang="ja-JP" b="1" dirty="0"/>
              <a:t>: Verbo </a:t>
            </a:r>
            <a:r>
              <a:rPr kumimoji="1" lang="en-US" altLang="ja-JP" b="1" dirty="0" err="1"/>
              <a:t>condurre</a:t>
            </a:r>
            <a:r>
              <a:rPr kumimoji="1" lang="en-US" altLang="ja-JP" b="1" dirty="0"/>
              <a:t> modo </a:t>
            </a:r>
            <a:r>
              <a:rPr kumimoji="1" lang="en-US" altLang="ja-JP" b="1" dirty="0" err="1"/>
              <a:t>indicativo</a:t>
            </a:r>
            <a:r>
              <a:rPr kumimoji="1" lang="en-US" altLang="ja-JP" b="1" dirty="0"/>
              <a:t> tempo </a:t>
            </a:r>
            <a:r>
              <a:rPr kumimoji="1" lang="en-US" altLang="ja-JP" b="1" dirty="0" err="1"/>
              <a:t>presente</a:t>
            </a:r>
            <a:r>
              <a:rPr lang="en-US" altLang="ja-JP" b="1" dirty="0"/>
              <a:t> </a:t>
            </a:r>
            <a:r>
              <a:rPr lang="ja-JP" altLang="en-US" b="1" dirty="0"/>
              <a:t>導く</a:t>
            </a:r>
            <a:r>
              <a:rPr kumimoji="1" lang="ja-JP" altLang="en-US" b="1" dirty="0"/>
              <a:t>動詞直説法現在形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EBE0499-E6C4-6F3A-9873-4D4791DF4D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3660228" cy="435133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kumimoji="1" lang="en-US" altLang="ja-JP" sz="4000" b="1" dirty="0"/>
              <a:t>Io _______</a:t>
            </a:r>
            <a:endParaRPr kumimoji="1" lang="en-US" altLang="ja-JP" sz="40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altLang="ja-JP" sz="4000" b="1" dirty="0"/>
              <a:t>Tu </a:t>
            </a:r>
            <a:r>
              <a:rPr kumimoji="1" lang="en-US" altLang="ja-JP" sz="4000" b="1" dirty="0"/>
              <a:t>_______</a:t>
            </a:r>
            <a:endParaRPr lang="en-US" altLang="ja-JP" sz="40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kumimoji="1" lang="en-US" altLang="ja-JP" sz="4000" b="1" dirty="0"/>
              <a:t>Lui _______</a:t>
            </a:r>
            <a:endParaRPr lang="en-US" altLang="ja-JP" sz="40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altLang="ja-JP" sz="4000" b="1" dirty="0"/>
              <a:t>Lei </a:t>
            </a:r>
            <a:r>
              <a:rPr kumimoji="1" lang="en-US" altLang="ja-JP" sz="4000" b="1" dirty="0"/>
              <a:t>_______</a:t>
            </a:r>
            <a:endParaRPr kumimoji="1" lang="en-US" altLang="ja-JP" sz="40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altLang="ja-JP" sz="4000" b="1" dirty="0"/>
              <a:t>Noi </a:t>
            </a:r>
            <a:r>
              <a:rPr kumimoji="1" lang="en-US" altLang="ja-JP" sz="4000" b="1" dirty="0"/>
              <a:t>_______</a:t>
            </a:r>
            <a:endParaRPr kumimoji="1" lang="en-US" altLang="ja-JP" sz="40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kumimoji="1" lang="en-US" altLang="ja-JP" sz="4000" b="1" dirty="0"/>
              <a:t>Voi _______</a:t>
            </a:r>
            <a:endParaRPr kumimoji="1" lang="en-US" altLang="ja-JP" sz="40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altLang="ja-JP" sz="4000" b="1" dirty="0"/>
              <a:t>Loro </a:t>
            </a:r>
            <a:r>
              <a:rPr kumimoji="1" lang="en-US" altLang="ja-JP" sz="4000" b="1" dirty="0"/>
              <a:t>_______</a:t>
            </a:r>
            <a:endParaRPr kumimoji="1" lang="en-US" altLang="ja-JP" sz="40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altLang="ja-JP" sz="4000" b="1" dirty="0">
              <a:solidFill>
                <a:srgbClr val="FF0000"/>
              </a:solidFill>
            </a:endParaRPr>
          </a:p>
        </p:txBody>
      </p:sp>
      <p:sp>
        <p:nvSpPr>
          <p:cNvPr id="4" name="コンテンツ プレースホルダー 2">
            <a:extLst>
              <a:ext uri="{FF2B5EF4-FFF2-40B4-BE49-F238E27FC236}">
                <a16:creationId xmlns:a16="http://schemas.microsoft.com/office/drawing/2014/main" id="{6C21B933-9620-DBF7-80B6-650CEB8C2D38}"/>
              </a:ext>
            </a:extLst>
          </p:cNvPr>
          <p:cNvSpPr txBox="1">
            <a:spLocks/>
          </p:cNvSpPr>
          <p:nvPr/>
        </p:nvSpPr>
        <p:spPr>
          <a:xfrm>
            <a:off x="2140203" y="1825625"/>
            <a:ext cx="3660228" cy="435133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altLang="ja-JP" sz="4000" b="1" dirty="0" err="1"/>
              <a:t>cond</a:t>
            </a:r>
            <a:r>
              <a:rPr lang="en-US" altLang="ja-JP" sz="4000" b="1" dirty="0" err="1">
                <a:solidFill>
                  <a:srgbClr val="00B0F0"/>
                </a:solidFill>
              </a:rPr>
              <a:t>uc</a:t>
            </a:r>
            <a:r>
              <a:rPr lang="en-US" altLang="ja-JP" sz="4000" b="1" dirty="0" err="1">
                <a:solidFill>
                  <a:srgbClr val="FF0000"/>
                </a:solidFill>
              </a:rPr>
              <a:t>o</a:t>
            </a:r>
            <a:endParaRPr lang="en-US" altLang="ja-JP" sz="4000" b="1" dirty="0">
              <a:solidFill>
                <a:srgbClr val="FF0000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ja-JP" sz="4000" b="1" dirty="0" err="1"/>
              <a:t>cond</a:t>
            </a:r>
            <a:r>
              <a:rPr lang="en-US" altLang="ja-JP" sz="4000" b="1" dirty="0" err="1">
                <a:solidFill>
                  <a:srgbClr val="00B0F0"/>
                </a:solidFill>
              </a:rPr>
              <a:t>uc</a:t>
            </a:r>
            <a:r>
              <a:rPr lang="en-US" altLang="ja-JP" sz="4000" b="1" dirty="0" err="1">
                <a:solidFill>
                  <a:srgbClr val="FF0000"/>
                </a:solidFill>
              </a:rPr>
              <a:t>i</a:t>
            </a:r>
            <a:endParaRPr lang="en-US" altLang="ja-JP" sz="4000" b="1" dirty="0">
              <a:solidFill>
                <a:srgbClr val="FF0000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ja-JP" sz="4000" b="1" dirty="0"/>
              <a:t>cond</a:t>
            </a:r>
            <a:r>
              <a:rPr lang="en-US" altLang="ja-JP" sz="4000" b="1" dirty="0">
                <a:solidFill>
                  <a:srgbClr val="00B0F0"/>
                </a:solidFill>
              </a:rPr>
              <a:t>uc</a:t>
            </a:r>
            <a:r>
              <a:rPr lang="en-US" altLang="ja-JP" sz="4000" b="1" dirty="0">
                <a:solidFill>
                  <a:srgbClr val="FF0000"/>
                </a:solidFill>
              </a:rPr>
              <a:t>e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ja-JP" sz="4000" b="1" dirty="0"/>
              <a:t>cond</a:t>
            </a:r>
            <a:r>
              <a:rPr lang="en-US" altLang="ja-JP" sz="4000" b="1" dirty="0">
                <a:solidFill>
                  <a:srgbClr val="00B0F0"/>
                </a:solidFill>
              </a:rPr>
              <a:t>uc</a:t>
            </a:r>
            <a:r>
              <a:rPr lang="en-US" altLang="ja-JP" sz="4000" b="1" dirty="0">
                <a:solidFill>
                  <a:srgbClr val="FF0000"/>
                </a:solidFill>
              </a:rPr>
              <a:t>e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ja-JP" sz="4000" b="1" dirty="0" err="1"/>
              <a:t>cond</a:t>
            </a:r>
            <a:r>
              <a:rPr lang="en-US" altLang="ja-JP" sz="4000" b="1" dirty="0" err="1">
                <a:solidFill>
                  <a:srgbClr val="00B0F0"/>
                </a:solidFill>
              </a:rPr>
              <a:t>uc</a:t>
            </a:r>
            <a:r>
              <a:rPr lang="en-US" altLang="ja-JP" sz="4000" b="1" dirty="0" err="1">
                <a:solidFill>
                  <a:srgbClr val="FF0000"/>
                </a:solidFill>
              </a:rPr>
              <a:t>iamo</a:t>
            </a:r>
            <a:endParaRPr lang="en-US" altLang="ja-JP" sz="4000" b="1" dirty="0">
              <a:solidFill>
                <a:srgbClr val="FF0000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ja-JP" sz="4000" b="1" dirty="0" err="1"/>
              <a:t>cond</a:t>
            </a:r>
            <a:r>
              <a:rPr lang="en-US" altLang="ja-JP" sz="4000" b="1" dirty="0" err="1">
                <a:solidFill>
                  <a:srgbClr val="00B0F0"/>
                </a:solidFill>
              </a:rPr>
              <a:t>uc</a:t>
            </a:r>
            <a:r>
              <a:rPr lang="en-US" altLang="ja-JP" sz="4000" b="1" dirty="0" err="1">
                <a:solidFill>
                  <a:srgbClr val="FF0000"/>
                </a:solidFill>
              </a:rPr>
              <a:t>ete</a:t>
            </a:r>
            <a:endParaRPr lang="en-US" altLang="ja-JP" sz="4000" b="1" dirty="0">
              <a:solidFill>
                <a:srgbClr val="FF0000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ja-JP" sz="4000" b="1" dirty="0" err="1"/>
              <a:t>cond</a:t>
            </a:r>
            <a:r>
              <a:rPr lang="en-US" altLang="ja-JP" sz="4000" b="1" dirty="0" err="1">
                <a:solidFill>
                  <a:srgbClr val="00B0F0"/>
                </a:solidFill>
              </a:rPr>
              <a:t>uc</a:t>
            </a:r>
            <a:r>
              <a:rPr lang="en-US" altLang="ja-JP" sz="4000" b="1" dirty="0" err="1">
                <a:solidFill>
                  <a:srgbClr val="FF0000"/>
                </a:solidFill>
              </a:rPr>
              <a:t>ono</a:t>
            </a:r>
            <a:endParaRPr lang="en-US" altLang="ja-JP" sz="4000" b="1" dirty="0">
              <a:solidFill>
                <a:srgbClr val="FF0000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n-US" altLang="ja-JP" sz="40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392535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F339A27-1DCB-BB21-63E4-43B0897CF7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69CFDA8-AAF2-C6C4-DC01-0B299EADF4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kumimoji="1" lang="en-US" altLang="ja-JP" b="1" dirty="0" err="1"/>
              <a:t>Lezione</a:t>
            </a:r>
            <a:r>
              <a:rPr kumimoji="1" lang="en-US" altLang="ja-JP" b="1" dirty="0"/>
              <a:t> </a:t>
            </a:r>
            <a:r>
              <a:rPr lang="en-US" altLang="ja-JP" b="1" dirty="0"/>
              <a:t>22</a:t>
            </a:r>
            <a:r>
              <a:rPr kumimoji="1" lang="en-US" altLang="ja-JP" b="1" dirty="0"/>
              <a:t>: Verbo </a:t>
            </a:r>
            <a:r>
              <a:rPr kumimoji="1" lang="en-US" altLang="ja-JP" b="1" dirty="0" err="1"/>
              <a:t>rimanere</a:t>
            </a:r>
            <a:r>
              <a:rPr kumimoji="1" lang="en-US" altLang="ja-JP" b="1" dirty="0"/>
              <a:t> modo </a:t>
            </a:r>
            <a:r>
              <a:rPr kumimoji="1" lang="en-US" altLang="ja-JP" b="1" dirty="0" err="1"/>
              <a:t>indicativo</a:t>
            </a:r>
            <a:r>
              <a:rPr kumimoji="1" lang="en-US" altLang="ja-JP" b="1" dirty="0"/>
              <a:t> tempo </a:t>
            </a:r>
            <a:r>
              <a:rPr kumimoji="1" lang="en-US" altLang="ja-JP" b="1" dirty="0" err="1"/>
              <a:t>presente</a:t>
            </a:r>
            <a:r>
              <a:rPr lang="en-US" altLang="ja-JP" b="1" dirty="0"/>
              <a:t> </a:t>
            </a:r>
            <a:r>
              <a:rPr lang="ja-JP" altLang="en-US" b="1" dirty="0"/>
              <a:t>とどまる・のこる</a:t>
            </a:r>
            <a:r>
              <a:rPr kumimoji="1" lang="ja-JP" altLang="en-US" b="1" dirty="0"/>
              <a:t>動詞直説法現在形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2116E059-38A6-2DEE-4214-91120AC962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3660228" cy="435133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kumimoji="1" lang="en-US" altLang="ja-JP" sz="4000" b="1" dirty="0"/>
              <a:t>Io _______</a:t>
            </a:r>
            <a:endParaRPr kumimoji="1" lang="en-US" altLang="ja-JP" sz="40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altLang="ja-JP" sz="4000" b="1" dirty="0"/>
              <a:t>Tu </a:t>
            </a:r>
            <a:r>
              <a:rPr kumimoji="1" lang="en-US" altLang="ja-JP" sz="4000" b="1" dirty="0"/>
              <a:t>_______</a:t>
            </a:r>
            <a:endParaRPr lang="en-US" altLang="ja-JP" sz="40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kumimoji="1" lang="en-US" altLang="ja-JP" sz="4000" b="1" dirty="0"/>
              <a:t>Lui _______</a:t>
            </a:r>
            <a:endParaRPr lang="en-US" altLang="ja-JP" sz="40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altLang="ja-JP" sz="4000" b="1" dirty="0"/>
              <a:t>Lei </a:t>
            </a:r>
            <a:r>
              <a:rPr kumimoji="1" lang="en-US" altLang="ja-JP" sz="4000" b="1" dirty="0"/>
              <a:t>_______</a:t>
            </a:r>
            <a:endParaRPr kumimoji="1" lang="en-US" altLang="ja-JP" sz="40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altLang="ja-JP" sz="4000" b="1" dirty="0"/>
              <a:t>Noi </a:t>
            </a:r>
            <a:r>
              <a:rPr kumimoji="1" lang="en-US" altLang="ja-JP" sz="4000" b="1" dirty="0"/>
              <a:t>_______</a:t>
            </a:r>
            <a:endParaRPr kumimoji="1" lang="en-US" altLang="ja-JP" sz="40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kumimoji="1" lang="en-US" altLang="ja-JP" sz="4000" b="1" dirty="0"/>
              <a:t>Voi _______</a:t>
            </a:r>
            <a:endParaRPr kumimoji="1" lang="en-US" altLang="ja-JP" sz="40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altLang="ja-JP" sz="4000" b="1" dirty="0"/>
              <a:t>Loro </a:t>
            </a:r>
            <a:r>
              <a:rPr kumimoji="1" lang="en-US" altLang="ja-JP" sz="4000" b="1" dirty="0"/>
              <a:t>_______</a:t>
            </a:r>
            <a:endParaRPr kumimoji="1" lang="en-US" altLang="ja-JP" sz="40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altLang="ja-JP" sz="4000" b="1" dirty="0">
              <a:solidFill>
                <a:srgbClr val="FF0000"/>
              </a:solidFill>
            </a:endParaRPr>
          </a:p>
        </p:txBody>
      </p:sp>
      <p:sp>
        <p:nvSpPr>
          <p:cNvPr id="4" name="コンテンツ プレースホルダー 2">
            <a:extLst>
              <a:ext uri="{FF2B5EF4-FFF2-40B4-BE49-F238E27FC236}">
                <a16:creationId xmlns:a16="http://schemas.microsoft.com/office/drawing/2014/main" id="{ED2C1F26-86DD-CC3B-A5B4-C193141B9691}"/>
              </a:ext>
            </a:extLst>
          </p:cNvPr>
          <p:cNvSpPr txBox="1">
            <a:spLocks/>
          </p:cNvSpPr>
          <p:nvPr/>
        </p:nvSpPr>
        <p:spPr>
          <a:xfrm>
            <a:off x="2140203" y="1825625"/>
            <a:ext cx="3660228" cy="435133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altLang="ja-JP" sz="4000" b="1" dirty="0" err="1"/>
              <a:t>riman</a:t>
            </a:r>
            <a:r>
              <a:rPr lang="en-US" altLang="ja-JP" sz="4000" b="1" dirty="0" err="1">
                <a:solidFill>
                  <a:srgbClr val="00B0F0"/>
                </a:solidFill>
              </a:rPr>
              <a:t>g</a:t>
            </a:r>
            <a:r>
              <a:rPr lang="en-US" altLang="ja-JP" sz="4000" b="1" dirty="0" err="1">
                <a:solidFill>
                  <a:srgbClr val="FF0000"/>
                </a:solidFill>
              </a:rPr>
              <a:t>o</a:t>
            </a:r>
            <a:endParaRPr lang="en-US" altLang="ja-JP" sz="4000" b="1" dirty="0">
              <a:solidFill>
                <a:srgbClr val="FF0000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ja-JP" sz="4000" b="1" dirty="0" err="1"/>
              <a:t>riman</a:t>
            </a:r>
            <a:r>
              <a:rPr lang="en-US" altLang="ja-JP" sz="4000" b="1" dirty="0" err="1">
                <a:solidFill>
                  <a:srgbClr val="FF0000"/>
                </a:solidFill>
              </a:rPr>
              <a:t>i</a:t>
            </a:r>
            <a:endParaRPr lang="en-US" altLang="ja-JP" sz="4000" b="1" dirty="0">
              <a:solidFill>
                <a:srgbClr val="FF0000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ja-JP" sz="4000" b="1" dirty="0" err="1"/>
              <a:t>riman</a:t>
            </a:r>
            <a:r>
              <a:rPr lang="en-US" altLang="ja-JP" sz="4000" b="1" dirty="0" err="1">
                <a:solidFill>
                  <a:srgbClr val="FF0000"/>
                </a:solidFill>
              </a:rPr>
              <a:t>e</a:t>
            </a:r>
            <a:endParaRPr lang="en-US" altLang="ja-JP" sz="4000" b="1" dirty="0">
              <a:solidFill>
                <a:srgbClr val="FF0000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ja-JP" sz="4000" b="1" dirty="0" err="1"/>
              <a:t>riman</a:t>
            </a:r>
            <a:r>
              <a:rPr lang="en-US" altLang="ja-JP" sz="4000" b="1" dirty="0" err="1">
                <a:solidFill>
                  <a:srgbClr val="FF0000"/>
                </a:solidFill>
              </a:rPr>
              <a:t>e</a:t>
            </a:r>
            <a:endParaRPr lang="en-US" altLang="ja-JP" sz="4000" b="1" dirty="0">
              <a:solidFill>
                <a:srgbClr val="FF0000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ja-JP" sz="4000" b="1" dirty="0" err="1"/>
              <a:t>riman</a:t>
            </a:r>
            <a:r>
              <a:rPr lang="en-US" altLang="ja-JP" sz="4000" b="1" dirty="0" err="1">
                <a:solidFill>
                  <a:srgbClr val="FF0000"/>
                </a:solidFill>
              </a:rPr>
              <a:t>iamo</a:t>
            </a:r>
            <a:endParaRPr lang="en-US" altLang="ja-JP" sz="4000" b="1" dirty="0">
              <a:solidFill>
                <a:srgbClr val="FF0000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ja-JP" sz="4000" b="1" dirty="0" err="1"/>
              <a:t>riman</a:t>
            </a:r>
            <a:r>
              <a:rPr lang="en-US" altLang="ja-JP" sz="4000" b="1" dirty="0" err="1">
                <a:solidFill>
                  <a:srgbClr val="FF0000"/>
                </a:solidFill>
              </a:rPr>
              <a:t>ete</a:t>
            </a:r>
            <a:endParaRPr lang="en-US" altLang="ja-JP" sz="4000" b="1" dirty="0">
              <a:solidFill>
                <a:srgbClr val="FF0000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ja-JP" sz="4000" b="1" dirty="0" err="1"/>
              <a:t>riman</a:t>
            </a:r>
            <a:r>
              <a:rPr lang="en-US" altLang="ja-JP" sz="4000" b="1" dirty="0" err="1">
                <a:solidFill>
                  <a:srgbClr val="00B0F0"/>
                </a:solidFill>
              </a:rPr>
              <a:t>g</a:t>
            </a:r>
            <a:r>
              <a:rPr lang="en-US" altLang="ja-JP" sz="4000" b="1" dirty="0" err="1">
                <a:solidFill>
                  <a:srgbClr val="FF0000"/>
                </a:solidFill>
              </a:rPr>
              <a:t>ono</a:t>
            </a:r>
            <a:endParaRPr lang="en-US" altLang="ja-JP" sz="4000" b="1" dirty="0">
              <a:solidFill>
                <a:srgbClr val="FF0000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n-US" altLang="ja-JP" sz="40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91113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9051D80-61F5-73A3-0E30-8C1E8D364E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b="1" dirty="0" err="1"/>
              <a:t>Lezione</a:t>
            </a:r>
            <a:r>
              <a:rPr kumimoji="1" lang="en-US" altLang="ja-JP" b="1" dirty="0"/>
              <a:t> 22</a:t>
            </a:r>
            <a:r>
              <a:rPr kumimoji="1" lang="ja-JP" altLang="en-US" b="1" dirty="0"/>
              <a:t>：前置詞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C56A964B-5915-7550-D8A9-EC972682A3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kumimoji="1" lang="en-US" altLang="ja-JP" b="1" dirty="0"/>
              <a:t>Con</a:t>
            </a:r>
            <a:r>
              <a:rPr kumimoji="1" lang="ja-JP" altLang="en-US" b="1" dirty="0"/>
              <a:t>：</a:t>
            </a:r>
            <a:r>
              <a:rPr kumimoji="1" lang="ja-JP" altLang="en-US" dirty="0"/>
              <a:t>同伴「～</a:t>
            </a:r>
            <a:r>
              <a:rPr lang="ja-JP" altLang="en-US" dirty="0"/>
              <a:t>と一緒に</a:t>
            </a:r>
            <a:r>
              <a:rPr kumimoji="1" lang="ja-JP" altLang="en-US" dirty="0"/>
              <a:t>」、付属「～を備えた」、手段「～を用いて」などを示します</a:t>
            </a:r>
            <a:endParaRPr kumimoji="1" lang="en-US" altLang="ja-JP" dirty="0"/>
          </a:p>
          <a:p>
            <a:pPr marL="0" indent="0">
              <a:buNone/>
            </a:pPr>
            <a:r>
              <a:rPr kumimoji="1" lang="en-US" altLang="ja-JP" dirty="0"/>
              <a:t>Voi state con Carlo?</a:t>
            </a:r>
          </a:p>
          <a:p>
            <a:pPr marL="0" indent="0">
              <a:buNone/>
            </a:pPr>
            <a:r>
              <a:rPr lang="en-US" altLang="ja-JP" dirty="0"/>
              <a:t>Una casa con </a:t>
            </a:r>
            <a:r>
              <a:rPr lang="en-US" altLang="ja-JP" dirty="0" err="1"/>
              <a:t>giardino</a:t>
            </a:r>
            <a:endParaRPr lang="en-US" altLang="ja-JP" dirty="0"/>
          </a:p>
          <a:p>
            <a:pPr marL="0" indent="0">
              <a:buNone/>
            </a:pPr>
            <a:r>
              <a:rPr lang="en-US" altLang="ja-JP" dirty="0" err="1"/>
              <a:t>Taglio</a:t>
            </a:r>
            <a:r>
              <a:rPr lang="en-US" altLang="ja-JP" dirty="0"/>
              <a:t> la carta con le </a:t>
            </a:r>
            <a:r>
              <a:rPr lang="en-US" altLang="ja-JP" dirty="0" err="1"/>
              <a:t>forbici</a:t>
            </a:r>
            <a:endParaRPr lang="en-US" altLang="ja-JP" dirty="0"/>
          </a:p>
          <a:p>
            <a:pPr marL="0" indent="0">
              <a:buNone/>
            </a:pPr>
            <a:r>
              <a:rPr lang="en-US" altLang="ja-JP" dirty="0"/>
              <a:t>Parto con il (=in) </a:t>
            </a:r>
            <a:r>
              <a:rPr lang="en-US" altLang="ja-JP" dirty="0" err="1"/>
              <a:t>treno</a:t>
            </a:r>
            <a:endParaRPr lang="en-US" altLang="ja-JP" dirty="0"/>
          </a:p>
          <a:p>
            <a:pPr marL="0" indent="0">
              <a:buNone/>
            </a:pPr>
            <a:endParaRPr kumimoji="1" lang="ja-JP" altLang="en-US" dirty="0"/>
          </a:p>
        </p:txBody>
      </p:sp>
      <p:graphicFrame>
        <p:nvGraphicFramePr>
          <p:cNvPr id="4" name="表 3">
            <a:extLst>
              <a:ext uri="{FF2B5EF4-FFF2-40B4-BE49-F238E27FC236}">
                <a16:creationId xmlns:a16="http://schemas.microsoft.com/office/drawing/2014/main" id="{9C8DDE71-6107-59FC-FDEB-91B94DAF332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45785670"/>
              </p:ext>
            </p:extLst>
          </p:nvPr>
        </p:nvGraphicFramePr>
        <p:xfrm>
          <a:off x="1874837" y="5191653"/>
          <a:ext cx="8127999" cy="1036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09333">
                  <a:extLst>
                    <a:ext uri="{9D8B030D-6E8A-4147-A177-3AD203B41FA5}">
                      <a16:colId xmlns:a16="http://schemas.microsoft.com/office/drawing/2014/main" val="3346494480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val="1024927023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val="176096439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kumimoji="1" lang="ja-JP" altLang="en-US" sz="2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2800" dirty="0"/>
                        <a:t>il</a:t>
                      </a:r>
                      <a:endParaRPr kumimoji="1" lang="ja-JP" alt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2800" dirty="0" err="1"/>
                        <a:t>i</a:t>
                      </a:r>
                      <a:endParaRPr kumimoji="1" lang="ja-JP" altLang="en-US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2038855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sz="2800" dirty="0"/>
                        <a:t>CON</a:t>
                      </a:r>
                      <a:endParaRPr kumimoji="1" lang="ja-JP" alt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2800" b="1" dirty="0"/>
                        <a:t>col</a:t>
                      </a:r>
                      <a:endParaRPr kumimoji="1" lang="ja-JP" altLang="en-US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2800" b="1" dirty="0" err="1"/>
                        <a:t>coi</a:t>
                      </a:r>
                      <a:endParaRPr kumimoji="1" lang="ja-JP" altLang="en-US" sz="28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5364869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5582706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4A90530-7F6C-0ADC-EA1F-DF5557851D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b="1"/>
              <a:t>宿題</a:t>
            </a:r>
            <a:r>
              <a:rPr kumimoji="1" lang="en-US" altLang="ja-JP" b="1" dirty="0"/>
              <a:t> </a:t>
            </a:r>
            <a:r>
              <a:rPr kumimoji="1" lang="en-US" altLang="ja-JP" b="1" dirty="0" err="1"/>
              <a:t>Compiti</a:t>
            </a:r>
            <a:endParaRPr kumimoji="1" lang="ja-JP" altLang="en-US" b="1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D137482-5963-CB7E-B8EB-5BB379FE00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ja-JP" dirty="0"/>
              <a:t>P.79</a:t>
            </a:r>
            <a:r>
              <a:rPr kumimoji="1" lang="ja-JP" altLang="en-US"/>
              <a:t>の練習問題</a:t>
            </a:r>
            <a:endParaRPr kumimoji="1" lang="en-US" altLang="ja-JP" dirty="0"/>
          </a:p>
          <a:p>
            <a:r>
              <a:rPr lang="ja-JP" altLang="en-US"/>
              <a:t>本にない</a:t>
            </a:r>
            <a:r>
              <a:rPr lang="en-US" altLang="ja-JP" dirty="0"/>
              <a:t>-ire</a:t>
            </a:r>
            <a:r>
              <a:rPr lang="ja-JP" altLang="en-US"/>
              <a:t>動詞の直説法現在形をクラスで発表できるように準備すること</a:t>
            </a:r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026236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C4777A8-A294-4254-CF86-F48013B9F11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77CC853-9C76-3DF8-E7FC-38D1AAB216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b="1" dirty="0" err="1"/>
              <a:t>Lezione</a:t>
            </a:r>
            <a:r>
              <a:rPr kumimoji="1" lang="en-US" altLang="ja-JP" b="1" dirty="0"/>
              <a:t> 22</a:t>
            </a:r>
            <a:r>
              <a:rPr kumimoji="1" lang="ja-JP" altLang="en-US" b="1" dirty="0"/>
              <a:t>：前置詞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C5719F5E-275D-91B7-3462-743258BA13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kumimoji="1" lang="en-US" altLang="ja-JP" b="1" dirty="0"/>
              <a:t>Per</a:t>
            </a:r>
            <a:r>
              <a:rPr kumimoji="1" lang="ja-JP" altLang="en-US" dirty="0"/>
              <a:t>：</a:t>
            </a:r>
            <a:r>
              <a:rPr lang="ja-JP" altLang="en-US" dirty="0"/>
              <a:t>経由</a:t>
            </a:r>
            <a:r>
              <a:rPr kumimoji="1" lang="ja-JP" altLang="en-US" dirty="0"/>
              <a:t>「～</a:t>
            </a:r>
            <a:r>
              <a:rPr lang="ja-JP" altLang="en-US" dirty="0"/>
              <a:t>を通って</a:t>
            </a:r>
            <a:r>
              <a:rPr kumimoji="1" lang="ja-JP" altLang="en-US" dirty="0"/>
              <a:t>」、方向「～に向かって」、時間「～の間」、</a:t>
            </a:r>
            <a:r>
              <a:rPr kumimoji="1" lang="ja-JP" altLang="en-US" b="1" dirty="0"/>
              <a:t>目的・利益「～のために」</a:t>
            </a:r>
            <a:r>
              <a:rPr kumimoji="1" lang="ja-JP" altLang="en-US" dirty="0"/>
              <a:t>、手段「～で」などを示します</a:t>
            </a:r>
            <a:endParaRPr kumimoji="1" lang="en-US" altLang="ja-JP" dirty="0"/>
          </a:p>
          <a:p>
            <a:pPr marL="0" indent="0">
              <a:buNone/>
            </a:pPr>
            <a:endParaRPr kumimoji="1" lang="en-US" altLang="ja-JP" dirty="0"/>
          </a:p>
          <a:p>
            <a:pPr marL="0" indent="0">
              <a:buNone/>
            </a:pPr>
            <a:r>
              <a:rPr kumimoji="1" lang="en-US" altLang="ja-JP" dirty="0" err="1"/>
              <a:t>L`aria</a:t>
            </a:r>
            <a:r>
              <a:rPr kumimoji="1" lang="en-US" altLang="ja-JP" dirty="0"/>
              <a:t> </a:t>
            </a:r>
            <a:r>
              <a:rPr kumimoji="1" lang="en-US" altLang="ja-JP" dirty="0" err="1"/>
              <a:t>passa</a:t>
            </a:r>
            <a:r>
              <a:rPr kumimoji="1" lang="en-US" altLang="ja-JP" dirty="0"/>
              <a:t> per la </a:t>
            </a:r>
            <a:r>
              <a:rPr kumimoji="1" lang="en-US" altLang="ja-JP" dirty="0" err="1"/>
              <a:t>finestra</a:t>
            </a:r>
            <a:endParaRPr kumimoji="1" lang="en-US" altLang="ja-JP" dirty="0"/>
          </a:p>
          <a:p>
            <a:pPr marL="0" indent="0">
              <a:buNone/>
            </a:pPr>
            <a:r>
              <a:rPr lang="en-US" altLang="ja-JP" dirty="0" err="1"/>
              <a:t>L`aereo</a:t>
            </a:r>
            <a:r>
              <a:rPr lang="en-US" altLang="ja-JP" dirty="0"/>
              <a:t> per Milano</a:t>
            </a:r>
          </a:p>
          <a:p>
            <a:pPr marL="0" indent="0">
              <a:buNone/>
            </a:pPr>
            <a:r>
              <a:rPr lang="en-US" altLang="ja-JP" dirty="0" err="1"/>
              <a:t>Lavorano</a:t>
            </a:r>
            <a:r>
              <a:rPr lang="en-US" altLang="ja-JP" dirty="0"/>
              <a:t> per ore e ore.</a:t>
            </a:r>
          </a:p>
          <a:p>
            <a:pPr marL="0" indent="0">
              <a:buNone/>
            </a:pPr>
            <a:r>
              <a:rPr lang="en-US" altLang="ja-JP" dirty="0"/>
              <a:t>I </a:t>
            </a:r>
            <a:r>
              <a:rPr lang="en-US" altLang="ja-JP" dirty="0" err="1"/>
              <a:t>fiori</a:t>
            </a:r>
            <a:r>
              <a:rPr lang="en-US" altLang="ja-JP" dirty="0"/>
              <a:t> per la festa</a:t>
            </a:r>
          </a:p>
          <a:p>
            <a:pPr marL="0" indent="0">
              <a:buNone/>
            </a:pPr>
            <a:r>
              <a:rPr lang="en-US" altLang="ja-JP" dirty="0" err="1"/>
              <a:t>Comunico</a:t>
            </a:r>
            <a:r>
              <a:rPr lang="en-US" altLang="ja-JP" dirty="0"/>
              <a:t> con tutti per </a:t>
            </a:r>
            <a:r>
              <a:rPr lang="en-US" altLang="ja-JP" dirty="0" err="1"/>
              <a:t>telefono</a:t>
            </a:r>
            <a:endParaRPr lang="en-US" altLang="ja-JP" dirty="0"/>
          </a:p>
          <a:p>
            <a:pPr marL="0" indent="0">
              <a:buNone/>
            </a:pP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5723807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A618B5E-304D-4E2D-60AC-A4C3FA2259A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2E5267D-30FC-2C53-5B44-4458EE4D96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b="1" dirty="0" err="1"/>
              <a:t>Lezione</a:t>
            </a:r>
            <a:r>
              <a:rPr kumimoji="1" lang="en-US" altLang="ja-JP" b="1" dirty="0"/>
              <a:t> 22</a:t>
            </a:r>
            <a:r>
              <a:rPr kumimoji="1" lang="ja-JP" altLang="en-US" b="1" dirty="0"/>
              <a:t>：前置詞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BC22620-9553-F485-24F1-9260076597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kumimoji="1" lang="en-US" altLang="ja-JP" b="1" dirty="0"/>
              <a:t>Fra/Tra</a:t>
            </a:r>
            <a:r>
              <a:rPr kumimoji="1" lang="ja-JP" altLang="en-US" b="1" dirty="0"/>
              <a:t>：</a:t>
            </a:r>
            <a:r>
              <a:rPr kumimoji="1" lang="ja-JP" altLang="en-US" dirty="0"/>
              <a:t>空間・時間・関係「～</a:t>
            </a:r>
            <a:r>
              <a:rPr lang="ja-JP" altLang="en-US" dirty="0"/>
              <a:t>の間に</a:t>
            </a:r>
            <a:r>
              <a:rPr kumimoji="1" lang="ja-JP" altLang="en-US" dirty="0"/>
              <a:t>」、時間の経過「～のあとに」などを示します</a:t>
            </a:r>
            <a:endParaRPr kumimoji="1" lang="en-US" altLang="ja-JP" dirty="0"/>
          </a:p>
          <a:p>
            <a:pPr marL="0" indent="0">
              <a:buNone/>
            </a:pPr>
            <a:endParaRPr kumimoji="1" lang="en-US" altLang="ja-JP" dirty="0"/>
          </a:p>
          <a:p>
            <a:pPr marL="0" indent="0">
              <a:buNone/>
            </a:pPr>
            <a:r>
              <a:rPr kumimoji="1" lang="en-US" altLang="ja-JP" dirty="0" err="1"/>
              <a:t>C`è</a:t>
            </a:r>
            <a:r>
              <a:rPr kumimoji="1" lang="en-US" altLang="ja-JP" dirty="0"/>
              <a:t> </a:t>
            </a:r>
            <a:r>
              <a:rPr kumimoji="1" lang="en-US" altLang="ja-JP" dirty="0" err="1"/>
              <a:t>una</a:t>
            </a:r>
            <a:r>
              <a:rPr kumimoji="1" lang="en-US" altLang="ja-JP" dirty="0"/>
              <a:t> </a:t>
            </a:r>
            <a:r>
              <a:rPr kumimoji="1" lang="en-US" altLang="ja-JP" dirty="0" err="1"/>
              <a:t>strada</a:t>
            </a:r>
            <a:r>
              <a:rPr kumimoji="1" lang="en-US" altLang="ja-JP" dirty="0"/>
              <a:t> </a:t>
            </a:r>
            <a:r>
              <a:rPr kumimoji="1" lang="en-US" altLang="ja-JP" dirty="0" err="1"/>
              <a:t>fra</a:t>
            </a:r>
            <a:r>
              <a:rPr kumimoji="1" lang="en-US" altLang="ja-JP" dirty="0"/>
              <a:t> la </a:t>
            </a:r>
            <a:r>
              <a:rPr kumimoji="1" lang="en-US" altLang="ja-JP" dirty="0" err="1"/>
              <a:t>mia</a:t>
            </a:r>
            <a:r>
              <a:rPr kumimoji="1" lang="en-US" altLang="ja-JP" dirty="0"/>
              <a:t> e la </a:t>
            </a:r>
            <a:r>
              <a:rPr kumimoji="1" lang="en-US" altLang="ja-JP" dirty="0" err="1"/>
              <a:t>sua</a:t>
            </a:r>
            <a:r>
              <a:rPr kumimoji="1" lang="en-US" altLang="ja-JP" dirty="0"/>
              <a:t>?</a:t>
            </a:r>
          </a:p>
          <a:p>
            <a:pPr marL="0" indent="0">
              <a:buNone/>
            </a:pPr>
            <a:r>
              <a:rPr lang="en-US" altLang="ja-JP" dirty="0"/>
              <a:t>Arriva </a:t>
            </a:r>
            <a:r>
              <a:rPr lang="en-US" altLang="ja-JP" dirty="0" err="1"/>
              <a:t>fra</a:t>
            </a:r>
            <a:r>
              <a:rPr lang="en-US" altLang="ja-JP" dirty="0"/>
              <a:t> </a:t>
            </a:r>
            <a:r>
              <a:rPr lang="en-US" altLang="ja-JP" dirty="0" err="1"/>
              <a:t>tre</a:t>
            </a:r>
            <a:r>
              <a:rPr lang="en-US" altLang="ja-JP" dirty="0"/>
              <a:t> </a:t>
            </a:r>
            <a:r>
              <a:rPr lang="en-US" altLang="ja-JP" dirty="0" err="1"/>
              <a:t>giorni</a:t>
            </a:r>
            <a:r>
              <a:rPr lang="en-US" altLang="ja-JP" dirty="0"/>
              <a:t>.</a:t>
            </a:r>
          </a:p>
          <a:p>
            <a:pPr marL="0" indent="0">
              <a:buNone/>
            </a:pPr>
            <a:r>
              <a:rPr lang="en-US" altLang="ja-JP" dirty="0"/>
              <a:t>Un </a:t>
            </a:r>
            <a:r>
              <a:rPr lang="en-US" altLang="ja-JP" dirty="0" err="1"/>
              <a:t>accordo</a:t>
            </a:r>
            <a:r>
              <a:rPr lang="en-US" altLang="ja-JP" dirty="0"/>
              <a:t> </a:t>
            </a:r>
            <a:r>
              <a:rPr lang="en-US" altLang="ja-JP" dirty="0" err="1"/>
              <a:t>culturale</a:t>
            </a:r>
            <a:r>
              <a:rPr lang="en-US" altLang="ja-JP" dirty="0"/>
              <a:t> </a:t>
            </a:r>
            <a:r>
              <a:rPr lang="en-US" altLang="ja-JP" dirty="0" err="1"/>
              <a:t>tra</a:t>
            </a:r>
            <a:r>
              <a:rPr lang="en-US" altLang="ja-JP" dirty="0"/>
              <a:t> </a:t>
            </a:r>
            <a:r>
              <a:rPr lang="en-US" altLang="ja-JP" dirty="0" err="1"/>
              <a:t>i</a:t>
            </a:r>
            <a:r>
              <a:rPr lang="en-US" altLang="ja-JP" dirty="0"/>
              <a:t> due </a:t>
            </a:r>
            <a:r>
              <a:rPr lang="en-US" altLang="ja-JP" dirty="0" err="1"/>
              <a:t>paesi</a:t>
            </a:r>
            <a:endParaRPr lang="en-US" altLang="ja-JP" dirty="0"/>
          </a:p>
          <a:p>
            <a:pPr marL="0" indent="0">
              <a:buNone/>
            </a:pPr>
            <a:endParaRPr lang="en-US" altLang="ja-JP" dirty="0"/>
          </a:p>
          <a:p>
            <a:pPr marL="0" indent="0">
              <a:buNone/>
            </a:pPr>
            <a:r>
              <a:rPr lang="ja-JP" altLang="en-US" dirty="0"/>
              <a:t>同じ意味で用いられますが、音調上同音の繰り返しを避けるように使い分けられている</a:t>
            </a:r>
            <a:endParaRPr lang="en-US" altLang="ja-JP" dirty="0"/>
          </a:p>
          <a:p>
            <a:pPr marL="0" indent="0">
              <a:buNone/>
            </a:pPr>
            <a:endParaRPr lang="en-US" altLang="ja-JP" dirty="0"/>
          </a:p>
          <a:p>
            <a:pPr marL="0" indent="0">
              <a:buNone/>
            </a:pP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23796382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1C0EDCD-54B1-C911-0DA0-2408D9B81D0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963C2A1-8173-7D78-413E-C6EFFBE3E8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b="1" dirty="0" err="1"/>
              <a:t>Lezione</a:t>
            </a:r>
            <a:r>
              <a:rPr kumimoji="1" lang="en-US" altLang="ja-JP" b="1" dirty="0"/>
              <a:t> 22</a:t>
            </a:r>
            <a:r>
              <a:rPr kumimoji="1" lang="ja-JP" altLang="en-US" b="1" dirty="0"/>
              <a:t>：前置詞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1E86E9C7-8705-3F52-7BF6-08BFF5B7ED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ja-JP" b="1" dirty="0"/>
              <a:t>Senza</a:t>
            </a:r>
            <a:r>
              <a:rPr kumimoji="1" lang="ja-JP" altLang="en-US" b="1" dirty="0"/>
              <a:t>：</a:t>
            </a:r>
            <a:r>
              <a:rPr kumimoji="1" lang="ja-JP" altLang="en-US" dirty="0"/>
              <a:t>除外・欠如「～なしで」「～なしの」を示します</a:t>
            </a:r>
            <a:endParaRPr kumimoji="1" lang="en-US" altLang="ja-JP" dirty="0"/>
          </a:p>
          <a:p>
            <a:pPr marL="0" indent="0">
              <a:buNone/>
            </a:pPr>
            <a:endParaRPr kumimoji="1" lang="en-US" altLang="ja-JP" dirty="0"/>
          </a:p>
          <a:p>
            <a:pPr marL="0" indent="0">
              <a:buNone/>
            </a:pPr>
            <a:r>
              <a:rPr lang="en-US" altLang="ja-JP" dirty="0"/>
              <a:t>Siamo senza soldi.</a:t>
            </a:r>
          </a:p>
          <a:p>
            <a:pPr marL="0" indent="0">
              <a:buNone/>
            </a:pPr>
            <a:r>
              <a:rPr lang="en-US" altLang="ja-JP" dirty="0"/>
              <a:t>Una camera senza </a:t>
            </a:r>
            <a:r>
              <a:rPr lang="en-US" altLang="ja-JP" dirty="0" err="1"/>
              <a:t>bagno</a:t>
            </a:r>
            <a:endParaRPr lang="en-US" altLang="ja-JP" dirty="0"/>
          </a:p>
          <a:p>
            <a:pPr marL="0" indent="0">
              <a:buNone/>
            </a:pP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15827023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771B409-9483-BAC0-8E5D-C80E26A33E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b="1" dirty="0" err="1"/>
              <a:t>Lezione</a:t>
            </a:r>
            <a:r>
              <a:rPr lang="en-US" altLang="ja-JP" b="1" dirty="0"/>
              <a:t> 22:</a:t>
            </a:r>
            <a:r>
              <a:rPr lang="ja-JP" altLang="en-US" b="1" dirty="0"/>
              <a:t> 文の構成要素</a:t>
            </a:r>
            <a:endParaRPr kumimoji="1" lang="ja-JP" altLang="en-US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627444FC-89E8-5634-8C15-667898348B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kumimoji="1" lang="ja-JP" altLang="en-US" dirty="0"/>
              <a:t>主語＞述語動詞＞直接補語＞間接補語</a:t>
            </a:r>
            <a:r>
              <a:rPr lang="ja-JP" altLang="en-US" dirty="0"/>
              <a:t>＞述語補語＞状況補語</a:t>
            </a:r>
            <a:endParaRPr lang="en-US" altLang="ja-JP" dirty="0"/>
          </a:p>
          <a:p>
            <a:pPr marL="0" indent="0">
              <a:buNone/>
            </a:pPr>
            <a:endParaRPr kumimoji="1" lang="en-US" altLang="ja-JP" dirty="0"/>
          </a:p>
          <a:p>
            <a:pPr marL="0" indent="0">
              <a:buNone/>
            </a:pPr>
            <a:r>
              <a:rPr lang="en-US" altLang="ja-JP" dirty="0"/>
              <a:t>Gino da’ </a:t>
            </a:r>
            <a:r>
              <a:rPr lang="en-US" altLang="ja-JP" dirty="0" err="1"/>
              <a:t>una</a:t>
            </a:r>
            <a:r>
              <a:rPr lang="en-US" altLang="ja-JP" dirty="0"/>
              <a:t> </a:t>
            </a:r>
            <a:r>
              <a:rPr lang="en-US" altLang="ja-JP" dirty="0" err="1"/>
              <a:t>lettera</a:t>
            </a:r>
            <a:r>
              <a:rPr lang="en-US" altLang="ja-JP" dirty="0"/>
              <a:t> a Paola.</a:t>
            </a:r>
          </a:p>
          <a:p>
            <a:pPr marL="0" indent="0">
              <a:buNone/>
            </a:pPr>
            <a:r>
              <a:rPr kumimoji="1" lang="en-US" altLang="ja-JP" dirty="0"/>
              <a:t>I</a:t>
            </a:r>
            <a:r>
              <a:rPr lang="en-US" altLang="ja-JP" dirty="0"/>
              <a:t>l calcio è molto </a:t>
            </a:r>
            <a:r>
              <a:rPr lang="en-US" altLang="ja-JP" dirty="0" err="1"/>
              <a:t>popolare</a:t>
            </a:r>
            <a:r>
              <a:rPr lang="ja-JP" altLang="en-US" dirty="0"/>
              <a:t> </a:t>
            </a:r>
            <a:r>
              <a:rPr lang="en-US" altLang="ja-JP" dirty="0"/>
              <a:t>in</a:t>
            </a:r>
            <a:r>
              <a:rPr lang="ja-JP" altLang="en-US" dirty="0"/>
              <a:t> </a:t>
            </a:r>
            <a:r>
              <a:rPr lang="en-US" altLang="ja-JP" dirty="0"/>
              <a:t>Italia.</a:t>
            </a:r>
            <a:endParaRPr kumimoji="1"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276096413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10982</TotalTime>
  <Words>1825</Words>
  <Application>Microsoft Macintosh PowerPoint</Application>
  <PresentationFormat>ワイド画面</PresentationFormat>
  <Paragraphs>606</Paragraphs>
  <Slides>50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50</vt:i4>
      </vt:variant>
    </vt:vector>
  </HeadingPairs>
  <TitlesOfParts>
    <vt:vector size="55" baseType="lpstr">
      <vt:lpstr>游ゴシック</vt:lpstr>
      <vt:lpstr>游ゴシック Light</vt:lpstr>
      <vt:lpstr>Aptos</vt:lpstr>
      <vt:lpstr>Arial</vt:lpstr>
      <vt:lpstr>Office テーマ</vt:lpstr>
      <vt:lpstr>イタリア語教室 Italiano</vt:lpstr>
      <vt:lpstr>復習: Preposizioni «di», «a» 前置詞</vt:lpstr>
      <vt:lpstr>復習: Preposizioni «di», «a» 前置詞</vt:lpstr>
      <vt:lpstr>Lezione 19: 前置詞 in, su</vt:lpstr>
      <vt:lpstr>Lezione 22：前置詞</vt:lpstr>
      <vt:lpstr>Lezione 22：前置詞</vt:lpstr>
      <vt:lpstr>Lezione 22：前置詞</vt:lpstr>
      <vt:lpstr>Lezione 22：前置詞</vt:lpstr>
      <vt:lpstr>Lezione 22: 文の構成要素</vt:lpstr>
      <vt:lpstr>Lezione 22: 練習問題</vt:lpstr>
      <vt:lpstr>Lezione 22: 練習問題</vt:lpstr>
      <vt:lpstr>Lezione 20: Verbi di prima coniugazione</vt:lpstr>
      <vt:lpstr>Lezione 20: 食べる動詞</vt:lpstr>
      <vt:lpstr>Lezione 20: Verbo mangiare modo indicativo tempo presente 食べる動詞直説法現在形</vt:lpstr>
      <vt:lpstr>Lezione 20: Verbo parlare modo indicativo tempo presente 話す動詞直説法現在形</vt:lpstr>
      <vt:lpstr>Lezione 20: Verbo guardare modo indicativo tempo presente 見る動詞直説法現在形</vt:lpstr>
      <vt:lpstr>Lezione 20: Verbo ascoltare modo indicativo tempo presente 聞く動詞直説法現在形</vt:lpstr>
      <vt:lpstr>Lezione 20: Verbo amare modo indicativo tempo presente 愛する動詞直説法現在形</vt:lpstr>
      <vt:lpstr>Lezione 20: Verbo spiegare modo indicativo tempo presente 説明する動詞直説法現在形</vt:lpstr>
      <vt:lpstr>Lezione 20: modo indicativo tempo presente</vt:lpstr>
      <vt:lpstr>Lezione 20: Verbo stare modo indicativo tempo presente 愛する動詞直説法現在形</vt:lpstr>
      <vt:lpstr>Lezione 22: Verbo dare modo indicativo tempo presente あげる・くれる動詞直説法現在形</vt:lpstr>
      <vt:lpstr>Lezione 22: Verbo fare modo indicativo tempo presente する動詞直説法現在形</vt:lpstr>
      <vt:lpstr>Lezione 22: Verbo andare modo indicativo tempo presente 行く動詞直説法現在形</vt:lpstr>
      <vt:lpstr>Seconda coniugazione</vt:lpstr>
      <vt:lpstr>Lezione 20: Verbo accendere modo indicativo tempo presente 付ける動詞直説法現在形</vt:lpstr>
      <vt:lpstr>Lezione 20: Verbo credere modo indicativo tempo presente 信じる動詞直説法現在形</vt:lpstr>
      <vt:lpstr>Lezione 20: Verbo battere modo indicativo tempo presente 叩く動詞直説法現在形</vt:lpstr>
      <vt:lpstr>Lezione 20: Verbo prendere modo indicativo tempo presente とる動詞直説法現在形</vt:lpstr>
      <vt:lpstr>Lezione 20: Verbo mettere modo indicativo tempo presente 置く動詞直説法現在形</vt:lpstr>
      <vt:lpstr>Lezione 20: Verbo cuocere modo indicativo tempo presente 焼く動詞直説法現在形</vt:lpstr>
      <vt:lpstr>Terza coniugazione</vt:lpstr>
      <vt:lpstr>Lezione 21: Verbo dormire modo indicativo tempo presente 寝る動詞直説法現在形</vt:lpstr>
      <vt:lpstr>Lezione 21: Verbo aprire modo indicativo tempo presente 開ける動詞直説法現在形</vt:lpstr>
      <vt:lpstr>Lezione 21: Verbo servire modo indicativo tempo presente 盛る動詞直説法現在形</vt:lpstr>
      <vt:lpstr>Lezione 21: Verbo pulire modo indicativo tempo presente 洗う動詞直説法現在形</vt:lpstr>
      <vt:lpstr>Lezione 21: Verbo finire modo indicativo tempo presente 終わる動詞直説法現在形</vt:lpstr>
      <vt:lpstr>Lezione 21: modo imperativo 命令形 prima coniugazione assaggiare 味わう </vt:lpstr>
      <vt:lpstr>Lezione 21: modo imperativo 命令形 seconda coniugazione mettere 置く </vt:lpstr>
      <vt:lpstr>Lezione 21: modo imperativo 命令形 terza coniugazione aprire 開ける </vt:lpstr>
      <vt:lpstr>Lezione 21</vt:lpstr>
      <vt:lpstr>Lezione 21</vt:lpstr>
      <vt:lpstr>Lezione 21</vt:lpstr>
      <vt:lpstr>Lezione 20</vt:lpstr>
      <vt:lpstr>Seconda coniugazioneの不規則的動詞</vt:lpstr>
      <vt:lpstr>Lezione 22: Verbo bere modo indicativo tempo presente 飲む動詞直説法現在形</vt:lpstr>
      <vt:lpstr>Lezione 22: Verbo vincere modo indicativo tempo presente 勝つ動詞直説法現在形</vt:lpstr>
      <vt:lpstr>Lezione 22: Verbo condurre modo indicativo tempo presente 導く動詞直説法現在形</vt:lpstr>
      <vt:lpstr>Lezione 22: Verbo rimanere modo indicativo tempo presente とどまる・のこる動詞直説法現在形</vt:lpstr>
      <vt:lpstr>宿題 Compiti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Scotto di Clemente Marco</dc:creator>
  <cp:lastModifiedBy>Scotto di Clemente Marco</cp:lastModifiedBy>
  <cp:revision>126</cp:revision>
  <dcterms:created xsi:type="dcterms:W3CDTF">2025-07-16T14:35:29Z</dcterms:created>
  <dcterms:modified xsi:type="dcterms:W3CDTF">2026-01-22T03:11:29Z</dcterms:modified>
</cp:coreProperties>
</file>