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6"/>
  </p:notesMasterIdLst>
  <p:sldIdLst>
    <p:sldId id="256" r:id="rId2"/>
    <p:sldId id="468" r:id="rId3"/>
    <p:sldId id="461" r:id="rId4"/>
    <p:sldId id="463" r:id="rId5"/>
    <p:sldId id="443" r:id="rId6"/>
    <p:sldId id="464" r:id="rId7"/>
    <p:sldId id="465" r:id="rId8"/>
    <p:sldId id="473" r:id="rId9"/>
    <p:sldId id="485" r:id="rId10"/>
    <p:sldId id="486" r:id="rId11"/>
    <p:sldId id="487" r:id="rId12"/>
    <p:sldId id="488" r:id="rId13"/>
    <p:sldId id="474" r:id="rId14"/>
    <p:sldId id="475" r:id="rId15"/>
    <p:sldId id="476" r:id="rId16"/>
    <p:sldId id="477" r:id="rId17"/>
    <p:sldId id="479" r:id="rId18"/>
    <p:sldId id="481" r:id="rId19"/>
    <p:sldId id="483" r:id="rId20"/>
    <p:sldId id="484" r:id="rId21"/>
    <p:sldId id="482" r:id="rId22"/>
    <p:sldId id="490" r:id="rId23"/>
    <p:sldId id="491" r:id="rId24"/>
    <p:sldId id="502" r:id="rId25"/>
    <p:sldId id="493" r:id="rId26"/>
    <p:sldId id="497" r:id="rId27"/>
    <p:sldId id="501" r:id="rId28"/>
    <p:sldId id="503" r:id="rId29"/>
    <p:sldId id="504" r:id="rId30"/>
    <p:sldId id="498" r:id="rId31"/>
    <p:sldId id="505" r:id="rId32"/>
    <p:sldId id="510" r:id="rId33"/>
    <p:sldId id="507" r:id="rId34"/>
    <p:sldId id="508" r:id="rId35"/>
    <p:sldId id="506" r:id="rId36"/>
    <p:sldId id="509" r:id="rId37"/>
    <p:sldId id="514" r:id="rId38"/>
    <p:sldId id="515" r:id="rId39"/>
    <p:sldId id="516" r:id="rId40"/>
    <p:sldId id="517" r:id="rId41"/>
    <p:sldId id="519" r:id="rId42"/>
    <p:sldId id="521" r:id="rId43"/>
    <p:sldId id="520" r:id="rId44"/>
    <p:sldId id="522" r:id="rId45"/>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5608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138"/>
    <p:restoredTop sz="94694"/>
  </p:normalViewPr>
  <p:slideViewPr>
    <p:cSldViewPr snapToGrid="0">
      <p:cViewPr varScale="1">
        <p:scale>
          <a:sx n="121" d="100"/>
          <a:sy n="121" d="100"/>
        </p:scale>
        <p:origin x="832"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6FE0B23-F6D1-4D24-A56D-F93A3DCCA1C6}" type="datetimeFigureOut">
              <a:rPr lang="it-IT" smtClean="0"/>
              <a:t>14/01/26</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A16155E-DC94-4289-9397-226BB74BC393}" type="slidenum">
              <a:rPr lang="it-IT" smtClean="0"/>
              <a:t>‹#›</a:t>
            </a:fld>
            <a:endParaRPr lang="it-IT"/>
          </a:p>
        </p:txBody>
      </p:sp>
    </p:spTree>
    <p:extLst>
      <p:ext uri="{BB962C8B-B14F-4D97-AF65-F5344CB8AC3E}">
        <p14:creationId xmlns:p14="http://schemas.microsoft.com/office/powerpoint/2010/main" val="825265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8F77899-6BF7-17BA-A6C3-87E8EF1F3C08}"/>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E7BFB389-3273-D457-4719-AF234F77714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FF363378-5894-9680-6F93-0FA2B7CF337D}"/>
              </a:ext>
            </a:extLst>
          </p:cNvPr>
          <p:cNvSpPr>
            <a:spLocks noGrp="1"/>
          </p:cNvSpPr>
          <p:nvPr>
            <p:ph type="dt" sz="half" idx="10"/>
          </p:nvPr>
        </p:nvSpPr>
        <p:spPr/>
        <p:txBody>
          <a:bodyPr/>
          <a:lstStyle/>
          <a:p>
            <a:fld id="{281F9E47-1864-F14C-90A4-03426BCD6D7A}" type="datetimeFigureOut">
              <a:rPr kumimoji="1" lang="ja-JP" altLang="en-US" smtClean="0"/>
              <a:t>2026/1/14</a:t>
            </a:fld>
            <a:endParaRPr kumimoji="1" lang="ja-JP" altLang="en-US"/>
          </a:p>
        </p:txBody>
      </p:sp>
      <p:sp>
        <p:nvSpPr>
          <p:cNvPr id="5" name="フッター プレースホルダー 4">
            <a:extLst>
              <a:ext uri="{FF2B5EF4-FFF2-40B4-BE49-F238E27FC236}">
                <a16:creationId xmlns:a16="http://schemas.microsoft.com/office/drawing/2014/main" id="{C13453C2-E139-74F0-307D-FC836B5727F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ACD08A7-5B1B-170C-5DE9-9AE8F811207C}"/>
              </a:ext>
            </a:extLst>
          </p:cNvPr>
          <p:cNvSpPr>
            <a:spLocks noGrp="1"/>
          </p:cNvSpPr>
          <p:nvPr>
            <p:ph type="sldNum" sz="quarter" idx="12"/>
          </p:nvPr>
        </p:nvSpPr>
        <p:spPr/>
        <p:txBody>
          <a:bodyPr/>
          <a:lstStyle/>
          <a:p>
            <a:fld id="{C9A044C8-2573-E24B-A414-62D3470F2707}" type="slidenum">
              <a:rPr kumimoji="1" lang="ja-JP" altLang="en-US" smtClean="0"/>
              <a:t>‹#›</a:t>
            </a:fld>
            <a:endParaRPr kumimoji="1" lang="ja-JP" altLang="en-US"/>
          </a:p>
        </p:txBody>
      </p:sp>
    </p:spTree>
    <p:extLst>
      <p:ext uri="{BB962C8B-B14F-4D97-AF65-F5344CB8AC3E}">
        <p14:creationId xmlns:p14="http://schemas.microsoft.com/office/powerpoint/2010/main" val="34867902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6D01BBA-A576-2DF1-3A9D-8604BD392397}"/>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4F5D990A-8E2D-4F94-42E1-4C9B571E010F}"/>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8724D68-7DD5-99EC-E44B-AFDB0732CD2E}"/>
              </a:ext>
            </a:extLst>
          </p:cNvPr>
          <p:cNvSpPr>
            <a:spLocks noGrp="1"/>
          </p:cNvSpPr>
          <p:nvPr>
            <p:ph type="dt" sz="half" idx="10"/>
          </p:nvPr>
        </p:nvSpPr>
        <p:spPr/>
        <p:txBody>
          <a:bodyPr/>
          <a:lstStyle/>
          <a:p>
            <a:fld id="{281F9E47-1864-F14C-90A4-03426BCD6D7A}" type="datetimeFigureOut">
              <a:rPr kumimoji="1" lang="ja-JP" altLang="en-US" smtClean="0"/>
              <a:t>2026/1/14</a:t>
            </a:fld>
            <a:endParaRPr kumimoji="1" lang="ja-JP" altLang="en-US"/>
          </a:p>
        </p:txBody>
      </p:sp>
      <p:sp>
        <p:nvSpPr>
          <p:cNvPr id="5" name="フッター プレースホルダー 4">
            <a:extLst>
              <a:ext uri="{FF2B5EF4-FFF2-40B4-BE49-F238E27FC236}">
                <a16:creationId xmlns:a16="http://schemas.microsoft.com/office/drawing/2014/main" id="{0CAD6AD8-C166-E184-3874-D994BB4F4C7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4FB8159-277B-B8DB-98BF-E8B47BBEB466}"/>
              </a:ext>
            </a:extLst>
          </p:cNvPr>
          <p:cNvSpPr>
            <a:spLocks noGrp="1"/>
          </p:cNvSpPr>
          <p:nvPr>
            <p:ph type="sldNum" sz="quarter" idx="12"/>
          </p:nvPr>
        </p:nvSpPr>
        <p:spPr/>
        <p:txBody>
          <a:bodyPr/>
          <a:lstStyle/>
          <a:p>
            <a:fld id="{C9A044C8-2573-E24B-A414-62D3470F2707}" type="slidenum">
              <a:rPr kumimoji="1" lang="ja-JP" altLang="en-US" smtClean="0"/>
              <a:t>‹#›</a:t>
            </a:fld>
            <a:endParaRPr kumimoji="1" lang="ja-JP" altLang="en-US"/>
          </a:p>
        </p:txBody>
      </p:sp>
    </p:spTree>
    <p:extLst>
      <p:ext uri="{BB962C8B-B14F-4D97-AF65-F5344CB8AC3E}">
        <p14:creationId xmlns:p14="http://schemas.microsoft.com/office/powerpoint/2010/main" val="11840205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86A3A79B-DBD0-E8EE-E158-00BB2FC0F639}"/>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BC9F6256-D34E-582E-1327-CD7D9AB9DFAF}"/>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D488471-8FC3-93CC-79B5-CF88482E4030}"/>
              </a:ext>
            </a:extLst>
          </p:cNvPr>
          <p:cNvSpPr>
            <a:spLocks noGrp="1"/>
          </p:cNvSpPr>
          <p:nvPr>
            <p:ph type="dt" sz="half" idx="10"/>
          </p:nvPr>
        </p:nvSpPr>
        <p:spPr/>
        <p:txBody>
          <a:bodyPr/>
          <a:lstStyle/>
          <a:p>
            <a:fld id="{281F9E47-1864-F14C-90A4-03426BCD6D7A}" type="datetimeFigureOut">
              <a:rPr kumimoji="1" lang="ja-JP" altLang="en-US" smtClean="0"/>
              <a:t>2026/1/14</a:t>
            </a:fld>
            <a:endParaRPr kumimoji="1" lang="ja-JP" altLang="en-US"/>
          </a:p>
        </p:txBody>
      </p:sp>
      <p:sp>
        <p:nvSpPr>
          <p:cNvPr id="5" name="フッター プレースホルダー 4">
            <a:extLst>
              <a:ext uri="{FF2B5EF4-FFF2-40B4-BE49-F238E27FC236}">
                <a16:creationId xmlns:a16="http://schemas.microsoft.com/office/drawing/2014/main" id="{20392E34-2060-7642-43C5-AD466A0C083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73B4264-C615-064A-C172-BC47B1D95CE6}"/>
              </a:ext>
            </a:extLst>
          </p:cNvPr>
          <p:cNvSpPr>
            <a:spLocks noGrp="1"/>
          </p:cNvSpPr>
          <p:nvPr>
            <p:ph type="sldNum" sz="quarter" idx="12"/>
          </p:nvPr>
        </p:nvSpPr>
        <p:spPr/>
        <p:txBody>
          <a:bodyPr/>
          <a:lstStyle/>
          <a:p>
            <a:fld id="{C9A044C8-2573-E24B-A414-62D3470F2707}" type="slidenum">
              <a:rPr kumimoji="1" lang="ja-JP" altLang="en-US" smtClean="0"/>
              <a:t>‹#›</a:t>
            </a:fld>
            <a:endParaRPr kumimoji="1" lang="ja-JP" altLang="en-US"/>
          </a:p>
        </p:txBody>
      </p:sp>
    </p:spTree>
    <p:extLst>
      <p:ext uri="{BB962C8B-B14F-4D97-AF65-F5344CB8AC3E}">
        <p14:creationId xmlns:p14="http://schemas.microsoft.com/office/powerpoint/2010/main" val="27099655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6B474F4-B69C-2C3B-E720-1CD3AB43B7DB}"/>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6011DF6-5C82-2222-D68E-EB4B98D1BF21}"/>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08C7E09-983B-7C54-BD72-B971FB5A4F81}"/>
              </a:ext>
            </a:extLst>
          </p:cNvPr>
          <p:cNvSpPr>
            <a:spLocks noGrp="1"/>
          </p:cNvSpPr>
          <p:nvPr>
            <p:ph type="dt" sz="half" idx="10"/>
          </p:nvPr>
        </p:nvSpPr>
        <p:spPr/>
        <p:txBody>
          <a:bodyPr/>
          <a:lstStyle/>
          <a:p>
            <a:fld id="{281F9E47-1864-F14C-90A4-03426BCD6D7A}" type="datetimeFigureOut">
              <a:rPr kumimoji="1" lang="ja-JP" altLang="en-US" smtClean="0"/>
              <a:t>2026/1/14</a:t>
            </a:fld>
            <a:endParaRPr kumimoji="1" lang="ja-JP" altLang="en-US"/>
          </a:p>
        </p:txBody>
      </p:sp>
      <p:sp>
        <p:nvSpPr>
          <p:cNvPr id="5" name="フッター プレースホルダー 4">
            <a:extLst>
              <a:ext uri="{FF2B5EF4-FFF2-40B4-BE49-F238E27FC236}">
                <a16:creationId xmlns:a16="http://schemas.microsoft.com/office/drawing/2014/main" id="{99556763-4650-61E2-A56B-7079943C663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5570F98-001F-DB6E-DFF1-C110EC615F4F}"/>
              </a:ext>
            </a:extLst>
          </p:cNvPr>
          <p:cNvSpPr>
            <a:spLocks noGrp="1"/>
          </p:cNvSpPr>
          <p:nvPr>
            <p:ph type="sldNum" sz="quarter" idx="12"/>
          </p:nvPr>
        </p:nvSpPr>
        <p:spPr/>
        <p:txBody>
          <a:bodyPr/>
          <a:lstStyle/>
          <a:p>
            <a:fld id="{C9A044C8-2573-E24B-A414-62D3470F2707}" type="slidenum">
              <a:rPr kumimoji="1" lang="ja-JP" altLang="en-US" smtClean="0"/>
              <a:t>‹#›</a:t>
            </a:fld>
            <a:endParaRPr kumimoji="1" lang="ja-JP" altLang="en-US"/>
          </a:p>
        </p:txBody>
      </p:sp>
    </p:spTree>
    <p:extLst>
      <p:ext uri="{BB962C8B-B14F-4D97-AF65-F5344CB8AC3E}">
        <p14:creationId xmlns:p14="http://schemas.microsoft.com/office/powerpoint/2010/main" val="33416902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E96EEF8-FEB2-CE35-37E7-AD4D0E5AB2C3}"/>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34E5EE2-30BE-41E1-7F70-28416603E7B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0B98DDC4-7C8A-20F3-3A21-9FD384A07E9E}"/>
              </a:ext>
            </a:extLst>
          </p:cNvPr>
          <p:cNvSpPr>
            <a:spLocks noGrp="1"/>
          </p:cNvSpPr>
          <p:nvPr>
            <p:ph type="dt" sz="half" idx="10"/>
          </p:nvPr>
        </p:nvSpPr>
        <p:spPr/>
        <p:txBody>
          <a:bodyPr/>
          <a:lstStyle/>
          <a:p>
            <a:fld id="{281F9E47-1864-F14C-90A4-03426BCD6D7A}" type="datetimeFigureOut">
              <a:rPr kumimoji="1" lang="ja-JP" altLang="en-US" smtClean="0"/>
              <a:t>2026/1/14</a:t>
            </a:fld>
            <a:endParaRPr kumimoji="1" lang="ja-JP" altLang="en-US"/>
          </a:p>
        </p:txBody>
      </p:sp>
      <p:sp>
        <p:nvSpPr>
          <p:cNvPr id="5" name="フッター プレースホルダー 4">
            <a:extLst>
              <a:ext uri="{FF2B5EF4-FFF2-40B4-BE49-F238E27FC236}">
                <a16:creationId xmlns:a16="http://schemas.microsoft.com/office/drawing/2014/main" id="{E70355E9-81D4-F479-11B0-B0940887594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102AE2D-0A65-9A5D-B73C-F56338CDDE43}"/>
              </a:ext>
            </a:extLst>
          </p:cNvPr>
          <p:cNvSpPr>
            <a:spLocks noGrp="1"/>
          </p:cNvSpPr>
          <p:nvPr>
            <p:ph type="sldNum" sz="quarter" idx="12"/>
          </p:nvPr>
        </p:nvSpPr>
        <p:spPr/>
        <p:txBody>
          <a:bodyPr/>
          <a:lstStyle/>
          <a:p>
            <a:fld id="{C9A044C8-2573-E24B-A414-62D3470F2707}" type="slidenum">
              <a:rPr kumimoji="1" lang="ja-JP" altLang="en-US" smtClean="0"/>
              <a:t>‹#›</a:t>
            </a:fld>
            <a:endParaRPr kumimoji="1" lang="ja-JP" altLang="en-US"/>
          </a:p>
        </p:txBody>
      </p:sp>
    </p:spTree>
    <p:extLst>
      <p:ext uri="{BB962C8B-B14F-4D97-AF65-F5344CB8AC3E}">
        <p14:creationId xmlns:p14="http://schemas.microsoft.com/office/powerpoint/2010/main" val="2486960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E67E04-3555-0B74-1923-EDB6F16858C9}"/>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1881C2F-EE61-4014-00F1-B7BEAEE70ABC}"/>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D999F4C7-AB34-23BD-7BF5-644914129EA5}"/>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77FA6CC1-A6BE-CD84-66E4-06079D08E6AF}"/>
              </a:ext>
            </a:extLst>
          </p:cNvPr>
          <p:cNvSpPr>
            <a:spLocks noGrp="1"/>
          </p:cNvSpPr>
          <p:nvPr>
            <p:ph type="dt" sz="half" idx="10"/>
          </p:nvPr>
        </p:nvSpPr>
        <p:spPr/>
        <p:txBody>
          <a:bodyPr/>
          <a:lstStyle/>
          <a:p>
            <a:fld id="{281F9E47-1864-F14C-90A4-03426BCD6D7A}" type="datetimeFigureOut">
              <a:rPr kumimoji="1" lang="ja-JP" altLang="en-US" smtClean="0"/>
              <a:t>2026/1/14</a:t>
            </a:fld>
            <a:endParaRPr kumimoji="1" lang="ja-JP" altLang="en-US"/>
          </a:p>
        </p:txBody>
      </p:sp>
      <p:sp>
        <p:nvSpPr>
          <p:cNvPr id="6" name="フッター プレースホルダー 5">
            <a:extLst>
              <a:ext uri="{FF2B5EF4-FFF2-40B4-BE49-F238E27FC236}">
                <a16:creationId xmlns:a16="http://schemas.microsoft.com/office/drawing/2014/main" id="{703392F2-7B31-FE4F-3531-87C9A7598D6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1130982B-DF64-69BC-40C9-2CD3430F7960}"/>
              </a:ext>
            </a:extLst>
          </p:cNvPr>
          <p:cNvSpPr>
            <a:spLocks noGrp="1"/>
          </p:cNvSpPr>
          <p:nvPr>
            <p:ph type="sldNum" sz="quarter" idx="12"/>
          </p:nvPr>
        </p:nvSpPr>
        <p:spPr/>
        <p:txBody>
          <a:bodyPr/>
          <a:lstStyle/>
          <a:p>
            <a:fld id="{C9A044C8-2573-E24B-A414-62D3470F2707}" type="slidenum">
              <a:rPr kumimoji="1" lang="ja-JP" altLang="en-US" smtClean="0"/>
              <a:t>‹#›</a:t>
            </a:fld>
            <a:endParaRPr kumimoji="1" lang="ja-JP" altLang="en-US"/>
          </a:p>
        </p:txBody>
      </p:sp>
    </p:spTree>
    <p:extLst>
      <p:ext uri="{BB962C8B-B14F-4D97-AF65-F5344CB8AC3E}">
        <p14:creationId xmlns:p14="http://schemas.microsoft.com/office/powerpoint/2010/main" val="32584791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DC5CB20-94D3-0BCB-7CA6-FA8777C532B4}"/>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F7946DED-6C05-A919-79B2-6E10AC706EB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6FD2C46A-8A4D-4077-EC26-BD14683C26D2}"/>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AA36A3B3-6E3B-EDB1-0CD6-3D6C557C68E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82D461C2-83C7-7768-EA6A-7E7A7579073B}"/>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B1FCBDC2-4EAD-7EBC-3926-D99031F253EE}"/>
              </a:ext>
            </a:extLst>
          </p:cNvPr>
          <p:cNvSpPr>
            <a:spLocks noGrp="1"/>
          </p:cNvSpPr>
          <p:nvPr>
            <p:ph type="dt" sz="half" idx="10"/>
          </p:nvPr>
        </p:nvSpPr>
        <p:spPr/>
        <p:txBody>
          <a:bodyPr/>
          <a:lstStyle/>
          <a:p>
            <a:fld id="{281F9E47-1864-F14C-90A4-03426BCD6D7A}" type="datetimeFigureOut">
              <a:rPr kumimoji="1" lang="ja-JP" altLang="en-US" smtClean="0"/>
              <a:t>2026/1/14</a:t>
            </a:fld>
            <a:endParaRPr kumimoji="1" lang="ja-JP" altLang="en-US"/>
          </a:p>
        </p:txBody>
      </p:sp>
      <p:sp>
        <p:nvSpPr>
          <p:cNvPr id="8" name="フッター プレースホルダー 7">
            <a:extLst>
              <a:ext uri="{FF2B5EF4-FFF2-40B4-BE49-F238E27FC236}">
                <a16:creationId xmlns:a16="http://schemas.microsoft.com/office/drawing/2014/main" id="{47C3ED08-E615-BC85-57BE-BC71BFC0712B}"/>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83648C77-16BC-4987-0339-39FD40751011}"/>
              </a:ext>
            </a:extLst>
          </p:cNvPr>
          <p:cNvSpPr>
            <a:spLocks noGrp="1"/>
          </p:cNvSpPr>
          <p:nvPr>
            <p:ph type="sldNum" sz="quarter" idx="12"/>
          </p:nvPr>
        </p:nvSpPr>
        <p:spPr/>
        <p:txBody>
          <a:bodyPr/>
          <a:lstStyle/>
          <a:p>
            <a:fld id="{C9A044C8-2573-E24B-A414-62D3470F2707}" type="slidenum">
              <a:rPr kumimoji="1" lang="ja-JP" altLang="en-US" smtClean="0"/>
              <a:t>‹#›</a:t>
            </a:fld>
            <a:endParaRPr kumimoji="1" lang="ja-JP" altLang="en-US"/>
          </a:p>
        </p:txBody>
      </p:sp>
    </p:spTree>
    <p:extLst>
      <p:ext uri="{BB962C8B-B14F-4D97-AF65-F5344CB8AC3E}">
        <p14:creationId xmlns:p14="http://schemas.microsoft.com/office/powerpoint/2010/main" val="33693717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ADDDA1A-44E1-F144-55F1-D1714132AA2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B67C4607-D8BD-435A-BA85-5B7ECB44575C}"/>
              </a:ext>
            </a:extLst>
          </p:cNvPr>
          <p:cNvSpPr>
            <a:spLocks noGrp="1"/>
          </p:cNvSpPr>
          <p:nvPr>
            <p:ph type="dt" sz="half" idx="10"/>
          </p:nvPr>
        </p:nvSpPr>
        <p:spPr/>
        <p:txBody>
          <a:bodyPr/>
          <a:lstStyle/>
          <a:p>
            <a:fld id="{281F9E47-1864-F14C-90A4-03426BCD6D7A}" type="datetimeFigureOut">
              <a:rPr kumimoji="1" lang="ja-JP" altLang="en-US" smtClean="0"/>
              <a:t>2026/1/14</a:t>
            </a:fld>
            <a:endParaRPr kumimoji="1" lang="ja-JP" altLang="en-US"/>
          </a:p>
        </p:txBody>
      </p:sp>
      <p:sp>
        <p:nvSpPr>
          <p:cNvPr id="4" name="フッター プレースホルダー 3">
            <a:extLst>
              <a:ext uri="{FF2B5EF4-FFF2-40B4-BE49-F238E27FC236}">
                <a16:creationId xmlns:a16="http://schemas.microsoft.com/office/drawing/2014/main" id="{BB98D16F-889A-37A3-C78E-C46A2CB2A735}"/>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19D3933D-DDAF-4F74-3257-AB1682A42734}"/>
              </a:ext>
            </a:extLst>
          </p:cNvPr>
          <p:cNvSpPr>
            <a:spLocks noGrp="1"/>
          </p:cNvSpPr>
          <p:nvPr>
            <p:ph type="sldNum" sz="quarter" idx="12"/>
          </p:nvPr>
        </p:nvSpPr>
        <p:spPr/>
        <p:txBody>
          <a:bodyPr/>
          <a:lstStyle/>
          <a:p>
            <a:fld id="{C9A044C8-2573-E24B-A414-62D3470F2707}" type="slidenum">
              <a:rPr kumimoji="1" lang="ja-JP" altLang="en-US" smtClean="0"/>
              <a:t>‹#›</a:t>
            </a:fld>
            <a:endParaRPr kumimoji="1" lang="ja-JP" altLang="en-US"/>
          </a:p>
        </p:txBody>
      </p:sp>
    </p:spTree>
    <p:extLst>
      <p:ext uri="{BB962C8B-B14F-4D97-AF65-F5344CB8AC3E}">
        <p14:creationId xmlns:p14="http://schemas.microsoft.com/office/powerpoint/2010/main" val="2543647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4CC03D6F-2B24-956C-7E8D-C44D15BD99EC}"/>
              </a:ext>
            </a:extLst>
          </p:cNvPr>
          <p:cNvSpPr>
            <a:spLocks noGrp="1"/>
          </p:cNvSpPr>
          <p:nvPr>
            <p:ph type="dt" sz="half" idx="10"/>
          </p:nvPr>
        </p:nvSpPr>
        <p:spPr/>
        <p:txBody>
          <a:bodyPr/>
          <a:lstStyle/>
          <a:p>
            <a:fld id="{281F9E47-1864-F14C-90A4-03426BCD6D7A}" type="datetimeFigureOut">
              <a:rPr kumimoji="1" lang="ja-JP" altLang="en-US" smtClean="0"/>
              <a:t>2026/1/14</a:t>
            </a:fld>
            <a:endParaRPr kumimoji="1" lang="ja-JP" altLang="en-US"/>
          </a:p>
        </p:txBody>
      </p:sp>
      <p:sp>
        <p:nvSpPr>
          <p:cNvPr id="3" name="フッター プレースホルダー 2">
            <a:extLst>
              <a:ext uri="{FF2B5EF4-FFF2-40B4-BE49-F238E27FC236}">
                <a16:creationId xmlns:a16="http://schemas.microsoft.com/office/drawing/2014/main" id="{AD89F897-358A-85FB-0A16-7F969B64CAEA}"/>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A10B419D-AF74-3BA7-D6B6-BC288294E78B}"/>
              </a:ext>
            </a:extLst>
          </p:cNvPr>
          <p:cNvSpPr>
            <a:spLocks noGrp="1"/>
          </p:cNvSpPr>
          <p:nvPr>
            <p:ph type="sldNum" sz="quarter" idx="12"/>
          </p:nvPr>
        </p:nvSpPr>
        <p:spPr/>
        <p:txBody>
          <a:bodyPr/>
          <a:lstStyle/>
          <a:p>
            <a:fld id="{C9A044C8-2573-E24B-A414-62D3470F2707}" type="slidenum">
              <a:rPr kumimoji="1" lang="ja-JP" altLang="en-US" smtClean="0"/>
              <a:t>‹#›</a:t>
            </a:fld>
            <a:endParaRPr kumimoji="1" lang="ja-JP" altLang="en-US"/>
          </a:p>
        </p:txBody>
      </p:sp>
    </p:spTree>
    <p:extLst>
      <p:ext uri="{BB962C8B-B14F-4D97-AF65-F5344CB8AC3E}">
        <p14:creationId xmlns:p14="http://schemas.microsoft.com/office/powerpoint/2010/main" val="24076376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B565E49-C5D0-9C4E-525D-7D958F9E3850}"/>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58436E6-0378-3BFD-E406-02C7580CDDA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39C03019-C884-4182-5996-B1B2F2F8B3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B076600B-241D-60D6-1722-7047CDD1C5C6}"/>
              </a:ext>
            </a:extLst>
          </p:cNvPr>
          <p:cNvSpPr>
            <a:spLocks noGrp="1"/>
          </p:cNvSpPr>
          <p:nvPr>
            <p:ph type="dt" sz="half" idx="10"/>
          </p:nvPr>
        </p:nvSpPr>
        <p:spPr/>
        <p:txBody>
          <a:bodyPr/>
          <a:lstStyle/>
          <a:p>
            <a:fld id="{281F9E47-1864-F14C-90A4-03426BCD6D7A}" type="datetimeFigureOut">
              <a:rPr kumimoji="1" lang="ja-JP" altLang="en-US" smtClean="0"/>
              <a:t>2026/1/14</a:t>
            </a:fld>
            <a:endParaRPr kumimoji="1" lang="ja-JP" altLang="en-US"/>
          </a:p>
        </p:txBody>
      </p:sp>
      <p:sp>
        <p:nvSpPr>
          <p:cNvPr id="6" name="フッター プレースホルダー 5">
            <a:extLst>
              <a:ext uri="{FF2B5EF4-FFF2-40B4-BE49-F238E27FC236}">
                <a16:creationId xmlns:a16="http://schemas.microsoft.com/office/drawing/2014/main" id="{68EF5101-624E-50BF-651E-DE6EB3EAC41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F84B1B0-B711-FA5E-7779-75D150D23660}"/>
              </a:ext>
            </a:extLst>
          </p:cNvPr>
          <p:cNvSpPr>
            <a:spLocks noGrp="1"/>
          </p:cNvSpPr>
          <p:nvPr>
            <p:ph type="sldNum" sz="quarter" idx="12"/>
          </p:nvPr>
        </p:nvSpPr>
        <p:spPr/>
        <p:txBody>
          <a:bodyPr/>
          <a:lstStyle/>
          <a:p>
            <a:fld id="{C9A044C8-2573-E24B-A414-62D3470F2707}" type="slidenum">
              <a:rPr kumimoji="1" lang="ja-JP" altLang="en-US" smtClean="0"/>
              <a:t>‹#›</a:t>
            </a:fld>
            <a:endParaRPr kumimoji="1" lang="ja-JP" altLang="en-US"/>
          </a:p>
        </p:txBody>
      </p:sp>
    </p:spTree>
    <p:extLst>
      <p:ext uri="{BB962C8B-B14F-4D97-AF65-F5344CB8AC3E}">
        <p14:creationId xmlns:p14="http://schemas.microsoft.com/office/powerpoint/2010/main" val="34221687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F94BA69-76F1-2F38-4D41-6965AE79EFF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7C76312F-D26B-51D3-E559-5ED18264D14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0A37EF69-A156-F9CA-9E63-C8D07D2D86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1DBAAF3B-5869-7319-CEB7-B12554C14E59}"/>
              </a:ext>
            </a:extLst>
          </p:cNvPr>
          <p:cNvSpPr>
            <a:spLocks noGrp="1"/>
          </p:cNvSpPr>
          <p:nvPr>
            <p:ph type="dt" sz="half" idx="10"/>
          </p:nvPr>
        </p:nvSpPr>
        <p:spPr/>
        <p:txBody>
          <a:bodyPr/>
          <a:lstStyle/>
          <a:p>
            <a:fld id="{281F9E47-1864-F14C-90A4-03426BCD6D7A}" type="datetimeFigureOut">
              <a:rPr kumimoji="1" lang="ja-JP" altLang="en-US" smtClean="0"/>
              <a:t>2026/1/14</a:t>
            </a:fld>
            <a:endParaRPr kumimoji="1" lang="ja-JP" altLang="en-US"/>
          </a:p>
        </p:txBody>
      </p:sp>
      <p:sp>
        <p:nvSpPr>
          <p:cNvPr id="6" name="フッター プレースホルダー 5">
            <a:extLst>
              <a:ext uri="{FF2B5EF4-FFF2-40B4-BE49-F238E27FC236}">
                <a16:creationId xmlns:a16="http://schemas.microsoft.com/office/drawing/2014/main" id="{06D12A9A-E510-B1E6-4F71-342B8BC29F9E}"/>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57B8DC2-F7F2-9BD9-E3D9-564168462575}"/>
              </a:ext>
            </a:extLst>
          </p:cNvPr>
          <p:cNvSpPr>
            <a:spLocks noGrp="1"/>
          </p:cNvSpPr>
          <p:nvPr>
            <p:ph type="sldNum" sz="quarter" idx="12"/>
          </p:nvPr>
        </p:nvSpPr>
        <p:spPr/>
        <p:txBody>
          <a:bodyPr/>
          <a:lstStyle/>
          <a:p>
            <a:fld id="{C9A044C8-2573-E24B-A414-62D3470F2707}" type="slidenum">
              <a:rPr kumimoji="1" lang="ja-JP" altLang="en-US" smtClean="0"/>
              <a:t>‹#›</a:t>
            </a:fld>
            <a:endParaRPr kumimoji="1" lang="ja-JP" altLang="en-US"/>
          </a:p>
        </p:txBody>
      </p:sp>
    </p:spTree>
    <p:extLst>
      <p:ext uri="{BB962C8B-B14F-4D97-AF65-F5344CB8AC3E}">
        <p14:creationId xmlns:p14="http://schemas.microsoft.com/office/powerpoint/2010/main" val="2491556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1666E6AE-9FEF-D13E-54EF-22AEBFC25B6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8C519B8-4726-49F6-0962-CE7C3A7ED8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A35DD93-EC24-427A-4CDB-7803C608FB5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81F9E47-1864-F14C-90A4-03426BCD6D7A}" type="datetimeFigureOut">
              <a:rPr kumimoji="1" lang="ja-JP" altLang="en-US" smtClean="0"/>
              <a:t>2026/1/14</a:t>
            </a:fld>
            <a:endParaRPr kumimoji="1" lang="ja-JP" altLang="en-US"/>
          </a:p>
        </p:txBody>
      </p:sp>
      <p:sp>
        <p:nvSpPr>
          <p:cNvPr id="5" name="フッター プレースホルダー 4">
            <a:extLst>
              <a:ext uri="{FF2B5EF4-FFF2-40B4-BE49-F238E27FC236}">
                <a16:creationId xmlns:a16="http://schemas.microsoft.com/office/drawing/2014/main" id="{53F04632-7EC9-4713-3CB1-D7F2110BAC3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A4394B95-0004-1C23-E53E-475BEBCE2F1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9A044C8-2573-E24B-A414-62D3470F2707}" type="slidenum">
              <a:rPr kumimoji="1" lang="ja-JP" altLang="en-US" smtClean="0"/>
              <a:t>‹#›</a:t>
            </a:fld>
            <a:endParaRPr kumimoji="1" lang="ja-JP" altLang="en-US"/>
          </a:p>
        </p:txBody>
      </p:sp>
    </p:spTree>
    <p:extLst>
      <p:ext uri="{BB962C8B-B14F-4D97-AF65-F5344CB8AC3E}">
        <p14:creationId xmlns:p14="http://schemas.microsoft.com/office/powerpoint/2010/main" val="28323434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pixnio.com/sv/varldens-flaggor/flagga-italien" TargetMode="External"/><Relationship Id="rId2" Type="http://schemas.openxmlformats.org/officeDocument/2006/relationships/image" Target="../media/image1.jpg"/><Relationship Id="rId1" Type="http://schemas.openxmlformats.org/officeDocument/2006/relationships/slideLayout" Target="../slideLayouts/slideLayout1.xml"/><Relationship Id="rId5" Type="http://schemas.openxmlformats.org/officeDocument/2006/relationships/hyperlink" Target="https://pixabay.com/ja/photos/%E3%83%AD%E3%83%BC%E3%83%9E-%E6%9C%A8-%E3%82%A4%E3%82%BF%E3%83%AA%E3%82%A2-2472641/" TargetMode="Externa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fukufukuplaza.jp/"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図 6" descr="図形&#10;&#10;自動的に生成された説明">
            <a:extLst>
              <a:ext uri="{FF2B5EF4-FFF2-40B4-BE49-F238E27FC236}">
                <a16:creationId xmlns:a16="http://schemas.microsoft.com/office/drawing/2014/main" id="{07D42B70-1430-E798-6BBB-F32DE51773D8}"/>
              </a:ext>
            </a:extLst>
          </p:cNvPr>
          <p:cNvPicPr>
            <a:picLocks noChangeAspect="1"/>
          </p:cNvPicPr>
          <p:nvPr/>
        </p:nvPicPr>
        <p:blipFill>
          <a:blip r:embed="rId2">
            <a:extLst>
              <a:ext uri="{837473B0-CC2E-450A-ABE3-18F120FF3D39}">
                <a1611:picAttrSrcUrl xmlns:a1611="http://schemas.microsoft.com/office/drawing/2016/11/main" r:id="rId3"/>
              </a:ext>
            </a:extLst>
          </a:blip>
          <a:srcRect t="8740" r="2" b="22244"/>
          <a:stretch>
            <a:fillRect/>
          </a:stretch>
        </p:blipFill>
        <p:spPr>
          <a:xfrm>
            <a:off x="4883025" y="10"/>
            <a:ext cx="7308975" cy="3364982"/>
          </a:xfrm>
          <a:custGeom>
            <a:avLst/>
            <a:gdLst/>
            <a:ahLst/>
            <a:cxnLst/>
            <a:rect l="l" t="t" r="r" b="b"/>
            <a:pathLst>
              <a:path w="7308975" h="3364992">
                <a:moveTo>
                  <a:pt x="0" y="0"/>
                </a:moveTo>
                <a:lnTo>
                  <a:pt x="7308975" y="0"/>
                </a:lnTo>
                <a:lnTo>
                  <a:pt x="7308975" y="3364992"/>
                </a:lnTo>
                <a:lnTo>
                  <a:pt x="1210305" y="3364992"/>
                </a:lnTo>
                <a:lnTo>
                  <a:pt x="1192705" y="2943200"/>
                </a:lnTo>
                <a:cubicBezTo>
                  <a:pt x="1098874" y="1825108"/>
                  <a:pt x="684692" y="821621"/>
                  <a:pt x="62981" y="69271"/>
                </a:cubicBezTo>
                <a:close/>
              </a:path>
            </a:pathLst>
          </a:custGeom>
        </p:spPr>
      </p:pic>
      <p:pic>
        <p:nvPicPr>
          <p:cNvPr id="5" name="図 4" descr="時計台のある建物&#10;&#10;自動的に生成された説明">
            <a:extLst>
              <a:ext uri="{FF2B5EF4-FFF2-40B4-BE49-F238E27FC236}">
                <a16:creationId xmlns:a16="http://schemas.microsoft.com/office/drawing/2014/main" id="{9EF412E3-05E5-B090-D18B-B2599B562E03}"/>
              </a:ext>
            </a:extLst>
          </p:cNvPr>
          <p:cNvPicPr>
            <a:picLocks noChangeAspect="1"/>
          </p:cNvPicPr>
          <p:nvPr/>
        </p:nvPicPr>
        <p:blipFill>
          <a:blip r:embed="rId4">
            <a:extLst>
              <a:ext uri="{837473B0-CC2E-450A-ABE3-18F120FF3D39}">
                <a1611:picAttrSrcUrl xmlns:a1611="http://schemas.microsoft.com/office/drawing/2016/11/main" r:id="rId5"/>
              </a:ext>
            </a:extLst>
          </a:blip>
          <a:srcRect t="20060" r="-2" b="10966"/>
          <a:stretch>
            <a:fillRect/>
          </a:stretch>
        </p:blipFill>
        <p:spPr>
          <a:xfrm>
            <a:off x="4883025" y="3493008"/>
            <a:ext cx="7308975" cy="3364992"/>
          </a:xfrm>
          <a:custGeom>
            <a:avLst/>
            <a:gdLst/>
            <a:ahLst/>
            <a:cxnLst/>
            <a:rect l="l" t="t" r="r" b="b"/>
            <a:pathLst>
              <a:path w="7308975" h="3364992">
                <a:moveTo>
                  <a:pt x="1210305" y="0"/>
                </a:moveTo>
                <a:lnTo>
                  <a:pt x="7308975" y="0"/>
                </a:lnTo>
                <a:lnTo>
                  <a:pt x="7308975" y="3364992"/>
                </a:lnTo>
                <a:lnTo>
                  <a:pt x="0" y="3364992"/>
                </a:lnTo>
                <a:lnTo>
                  <a:pt x="62981" y="3295722"/>
                </a:lnTo>
                <a:cubicBezTo>
                  <a:pt x="684692" y="2543371"/>
                  <a:pt x="1098874" y="1539884"/>
                  <a:pt x="1192705" y="421793"/>
                </a:cubicBezTo>
                <a:close/>
              </a:path>
            </a:pathLst>
          </a:custGeom>
        </p:spPr>
      </p:pic>
      <p:sp>
        <p:nvSpPr>
          <p:cNvPr id="2" name="タイトル 1">
            <a:extLst>
              <a:ext uri="{FF2B5EF4-FFF2-40B4-BE49-F238E27FC236}">
                <a16:creationId xmlns:a16="http://schemas.microsoft.com/office/drawing/2014/main" id="{4DBCAAD6-CBD5-0A12-3464-7AFA8465CF18}"/>
              </a:ext>
            </a:extLst>
          </p:cNvPr>
          <p:cNvSpPr>
            <a:spLocks noGrp="1"/>
          </p:cNvSpPr>
          <p:nvPr>
            <p:ph type="ctrTitle"/>
          </p:nvPr>
        </p:nvSpPr>
        <p:spPr>
          <a:xfrm>
            <a:off x="438912" y="1524659"/>
            <a:ext cx="5344050" cy="2774088"/>
          </a:xfrm>
        </p:spPr>
        <p:txBody>
          <a:bodyPr>
            <a:normAutofit/>
          </a:bodyPr>
          <a:lstStyle/>
          <a:p>
            <a:pPr algn="l"/>
            <a:r>
              <a:rPr lang="ja-JP" altLang="en-US" sz="5400" b="1"/>
              <a:t>イタリア語教室</a:t>
            </a:r>
            <a:br>
              <a:rPr lang="en-US" altLang="ja-JP" sz="5400" b="1" dirty="0"/>
            </a:br>
            <a:r>
              <a:rPr lang="en-US" altLang="ja-JP" sz="5400" b="1" dirty="0"/>
              <a:t>Italiano</a:t>
            </a:r>
            <a:endParaRPr kumimoji="1" lang="ja-JP" altLang="en-US" sz="5400" b="1"/>
          </a:p>
        </p:txBody>
      </p:sp>
      <p:sp>
        <p:nvSpPr>
          <p:cNvPr id="3" name="字幕 2">
            <a:extLst>
              <a:ext uri="{FF2B5EF4-FFF2-40B4-BE49-F238E27FC236}">
                <a16:creationId xmlns:a16="http://schemas.microsoft.com/office/drawing/2014/main" id="{119705F3-6144-D02D-7ABB-05B271E1D7FE}"/>
              </a:ext>
            </a:extLst>
          </p:cNvPr>
          <p:cNvSpPr>
            <a:spLocks noGrp="1"/>
          </p:cNvSpPr>
          <p:nvPr>
            <p:ph type="subTitle" idx="1"/>
          </p:nvPr>
        </p:nvSpPr>
        <p:spPr>
          <a:xfrm>
            <a:off x="438911" y="4687367"/>
            <a:ext cx="5232839" cy="1335024"/>
          </a:xfrm>
        </p:spPr>
        <p:txBody>
          <a:bodyPr>
            <a:normAutofit/>
          </a:bodyPr>
          <a:lstStyle/>
          <a:p>
            <a:pPr algn="l"/>
            <a:r>
              <a:rPr kumimoji="1" lang="ja-JP" altLang="en-US" sz="2600"/>
              <a:t>スコットディクレメンテ・マルコ</a:t>
            </a:r>
            <a:endParaRPr kumimoji="1" lang="en-US" altLang="ja-JP" sz="2600" dirty="0"/>
          </a:p>
          <a:p>
            <a:pPr algn="l"/>
            <a:r>
              <a:rPr lang="en-US" altLang="ja-JP" sz="2600" dirty="0"/>
              <a:t>Scotto di Clemente Marco</a:t>
            </a:r>
            <a:endParaRPr kumimoji="1" lang="ja-JP" altLang="en-US" sz="2600"/>
          </a:p>
        </p:txBody>
      </p:sp>
    </p:spTree>
    <p:extLst>
      <p:ext uri="{BB962C8B-B14F-4D97-AF65-F5344CB8AC3E}">
        <p14:creationId xmlns:p14="http://schemas.microsoft.com/office/powerpoint/2010/main" val="83577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5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1500"/>
                                  </p:stCondLst>
                                  <p:iterate>
                                    <p:tmPct val="10000"/>
                                  </p:iterate>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7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8BD26F-4BB8-5BF0-140B-8F7027046D4E}"/>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81BC2D9D-55D5-F9D6-E353-AE71AD8A6607}"/>
              </a:ext>
            </a:extLst>
          </p:cNvPr>
          <p:cNvSpPr>
            <a:spLocks noGrp="1"/>
          </p:cNvSpPr>
          <p:nvPr>
            <p:ph type="title"/>
          </p:nvPr>
        </p:nvSpPr>
        <p:spPr/>
        <p:txBody>
          <a:bodyPr/>
          <a:lstStyle/>
          <a:p>
            <a:r>
              <a:rPr kumimoji="1" lang="ja-JP" altLang="en-US" b="1"/>
              <a:t>料理教室</a:t>
            </a:r>
          </a:p>
        </p:txBody>
      </p:sp>
      <p:sp>
        <p:nvSpPr>
          <p:cNvPr id="3" name="コンテンツ プレースホルダー 2">
            <a:extLst>
              <a:ext uri="{FF2B5EF4-FFF2-40B4-BE49-F238E27FC236}">
                <a16:creationId xmlns:a16="http://schemas.microsoft.com/office/drawing/2014/main" id="{3E81D973-7937-8146-29A8-D28D56B22380}"/>
              </a:ext>
            </a:extLst>
          </p:cNvPr>
          <p:cNvSpPr>
            <a:spLocks noGrp="1"/>
          </p:cNvSpPr>
          <p:nvPr>
            <p:ph idx="1"/>
          </p:nvPr>
        </p:nvSpPr>
        <p:spPr/>
        <p:txBody>
          <a:bodyPr>
            <a:normAutofit fontScale="85000" lnSpcReduction="20000"/>
          </a:bodyPr>
          <a:lstStyle/>
          <a:p>
            <a:pPr marL="0" indent="0">
              <a:buNone/>
            </a:pPr>
            <a:r>
              <a:rPr lang="ja-JP" altLang="en-US" sz="4700" b="1">
                <a:solidFill>
                  <a:srgbClr val="000000"/>
                </a:solidFill>
                <a:effectLst/>
                <a:latin typeface="Helvetica" pitchFamily="2" charset="0"/>
              </a:rPr>
              <a:t>料理教室当日</a:t>
            </a:r>
          </a:p>
          <a:p>
            <a:r>
              <a:rPr lang="ja-JP" altLang="en-US">
                <a:solidFill>
                  <a:srgbClr val="000000"/>
                </a:solidFill>
                <a:effectLst/>
                <a:latin typeface="Helvetica" pitchFamily="2" charset="0"/>
              </a:rPr>
              <a:t>１）材料を買う　食材だけでなく、ごみ袋、食器用ふきん（キッチンペーパー可）、台ふきん（あいれふのみ）も準備する必要があります。</a:t>
            </a:r>
          </a:p>
          <a:p>
            <a:r>
              <a:rPr lang="ja-JP" altLang="en-US">
                <a:solidFill>
                  <a:srgbClr val="000000"/>
                </a:solidFill>
                <a:effectLst/>
                <a:latin typeface="Helvetica" pitchFamily="2" charset="0"/>
              </a:rPr>
              <a:t>２）会場の受付でカギをもらう （あいれふ：</a:t>
            </a:r>
            <a:r>
              <a:rPr lang="en-US" altLang="ja-JP" dirty="0">
                <a:solidFill>
                  <a:srgbClr val="000000"/>
                </a:solidFill>
                <a:effectLst/>
                <a:latin typeface="Helvetica" pitchFamily="2" charset="0"/>
              </a:rPr>
              <a:t>8</a:t>
            </a:r>
            <a:r>
              <a:rPr lang="en" altLang="ja-JP" dirty="0">
                <a:solidFill>
                  <a:srgbClr val="000000"/>
                </a:solidFill>
                <a:effectLst/>
                <a:latin typeface="Helvetica" pitchFamily="2" charset="0"/>
              </a:rPr>
              <a:t>F</a:t>
            </a:r>
            <a:r>
              <a:rPr lang="ja-JP" altLang="en">
                <a:solidFill>
                  <a:srgbClr val="000000"/>
                </a:solidFill>
                <a:effectLst/>
                <a:latin typeface="Helvetica" pitchFamily="2" charset="0"/>
              </a:rPr>
              <a:t>、</a:t>
            </a:r>
            <a:r>
              <a:rPr lang="ja-JP" altLang="en-US">
                <a:solidFill>
                  <a:srgbClr val="000000"/>
                </a:solidFill>
                <a:effectLst/>
                <a:latin typeface="Helvetica" pitchFamily="2" charset="0"/>
              </a:rPr>
              <a:t>ふくふくプラザ：１</a:t>
            </a:r>
            <a:r>
              <a:rPr lang="en" altLang="ja-JP" dirty="0">
                <a:solidFill>
                  <a:srgbClr val="000000"/>
                </a:solidFill>
                <a:effectLst/>
                <a:latin typeface="Helvetica" pitchFamily="2" charset="0"/>
              </a:rPr>
              <a:t>F</a:t>
            </a:r>
            <a:r>
              <a:rPr lang="ja-JP" altLang="en">
                <a:solidFill>
                  <a:srgbClr val="000000"/>
                </a:solidFill>
                <a:effectLst/>
                <a:latin typeface="Helvetica" pitchFamily="2" charset="0"/>
              </a:rPr>
              <a:t>）</a:t>
            </a:r>
          </a:p>
          <a:p>
            <a:pPr marL="0" indent="0">
              <a:buNone/>
            </a:pPr>
            <a:r>
              <a:rPr lang="ja-JP" altLang="en-US">
                <a:solidFill>
                  <a:srgbClr val="000000"/>
                </a:solidFill>
                <a:effectLst/>
                <a:latin typeface="Helvetica" pitchFamily="2" charset="0"/>
              </a:rPr>
              <a:t>念のため予約確認書を準備</a:t>
            </a:r>
          </a:p>
          <a:p>
            <a:r>
              <a:rPr lang="ja-JP" altLang="en-US">
                <a:solidFill>
                  <a:srgbClr val="000000"/>
                </a:solidFill>
                <a:effectLst/>
                <a:latin typeface="Helvetica" pitchFamily="2" charset="0"/>
              </a:rPr>
              <a:t>３）料理教室を行う</a:t>
            </a:r>
          </a:p>
          <a:p>
            <a:r>
              <a:rPr lang="ja-JP" altLang="en-US">
                <a:solidFill>
                  <a:srgbClr val="000000"/>
                </a:solidFill>
                <a:effectLst/>
                <a:latin typeface="Helvetica" pitchFamily="2" charset="0"/>
              </a:rPr>
              <a:t>４）料理教室中に、報告書用の写真を撮影する</a:t>
            </a:r>
          </a:p>
          <a:p>
            <a:r>
              <a:rPr lang="ja-JP" altLang="en-US">
                <a:solidFill>
                  <a:srgbClr val="000000"/>
                </a:solidFill>
                <a:effectLst/>
                <a:latin typeface="Helvetica" pitchFamily="2" charset="0"/>
              </a:rPr>
              <a:t>５）片付けをする（ふくふくプラザは熱湯消毒の必要あり）</a:t>
            </a:r>
          </a:p>
          <a:p>
            <a:r>
              <a:rPr lang="ja-JP" altLang="en-US">
                <a:solidFill>
                  <a:srgbClr val="000000"/>
                </a:solidFill>
                <a:effectLst/>
                <a:latin typeface="Helvetica" pitchFamily="2" charset="0"/>
              </a:rPr>
              <a:t>６）予約終了時刻の１５分前までに、受付に内線で連絡し、調理実習室の点検を受ける</a:t>
            </a:r>
          </a:p>
          <a:p>
            <a:r>
              <a:rPr lang="ja-JP" altLang="en-US">
                <a:solidFill>
                  <a:srgbClr val="000000"/>
                </a:solidFill>
                <a:effectLst/>
                <a:latin typeface="Helvetica" pitchFamily="2" charset="0"/>
              </a:rPr>
              <a:t>７）生ごみ以外を持ち帰る。</a:t>
            </a:r>
          </a:p>
          <a:p>
            <a:pPr marL="0" indent="0">
              <a:buNone/>
            </a:pPr>
            <a:endParaRPr kumimoji="1" lang="ja-JP" altLang="en-US"/>
          </a:p>
        </p:txBody>
      </p:sp>
    </p:spTree>
    <p:extLst>
      <p:ext uri="{BB962C8B-B14F-4D97-AF65-F5344CB8AC3E}">
        <p14:creationId xmlns:p14="http://schemas.microsoft.com/office/powerpoint/2010/main" val="30338520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DE2F8A-54B9-9E8B-BC5A-645266C33AE1}"/>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63D554C9-2F6A-D721-64B1-FBC675C7800E}"/>
              </a:ext>
            </a:extLst>
          </p:cNvPr>
          <p:cNvSpPr>
            <a:spLocks noGrp="1"/>
          </p:cNvSpPr>
          <p:nvPr>
            <p:ph type="title"/>
          </p:nvPr>
        </p:nvSpPr>
        <p:spPr/>
        <p:txBody>
          <a:bodyPr/>
          <a:lstStyle/>
          <a:p>
            <a:r>
              <a:rPr kumimoji="1" lang="ja-JP" altLang="en-US" b="1"/>
              <a:t>料理教室</a:t>
            </a:r>
          </a:p>
        </p:txBody>
      </p:sp>
      <p:sp>
        <p:nvSpPr>
          <p:cNvPr id="3" name="コンテンツ プレースホルダー 2">
            <a:extLst>
              <a:ext uri="{FF2B5EF4-FFF2-40B4-BE49-F238E27FC236}">
                <a16:creationId xmlns:a16="http://schemas.microsoft.com/office/drawing/2014/main" id="{EA7F13F6-0790-6AA4-123C-80B4C63E23C3}"/>
              </a:ext>
            </a:extLst>
          </p:cNvPr>
          <p:cNvSpPr>
            <a:spLocks noGrp="1"/>
          </p:cNvSpPr>
          <p:nvPr>
            <p:ph idx="1"/>
          </p:nvPr>
        </p:nvSpPr>
        <p:spPr/>
        <p:txBody>
          <a:bodyPr>
            <a:normAutofit/>
          </a:bodyPr>
          <a:lstStyle/>
          <a:p>
            <a:pPr marL="0" indent="0">
              <a:buNone/>
            </a:pPr>
            <a:r>
              <a:rPr lang="ja-JP" altLang="en-US">
                <a:solidFill>
                  <a:srgbClr val="000000"/>
                </a:solidFill>
                <a:effectLst/>
                <a:latin typeface="Helvetica" pitchFamily="2" charset="0"/>
              </a:rPr>
              <a:t>★終了時刻の </a:t>
            </a:r>
            <a:r>
              <a:rPr lang="en-US" altLang="ja-JP" dirty="0">
                <a:solidFill>
                  <a:srgbClr val="000000"/>
                </a:solidFill>
                <a:effectLst/>
                <a:latin typeface="Helvetica" pitchFamily="2" charset="0"/>
              </a:rPr>
              <a:t>15 </a:t>
            </a:r>
            <a:r>
              <a:rPr lang="ja-JP" altLang="en-US">
                <a:solidFill>
                  <a:srgbClr val="000000"/>
                </a:solidFill>
                <a:effectLst/>
                <a:latin typeface="Helvetica" pitchFamily="2" charset="0"/>
              </a:rPr>
              <a:t>分前までに、施設の事務員に片付けのチェックをしてもらう必要があります。</a:t>
            </a:r>
          </a:p>
          <a:p>
            <a:r>
              <a:rPr lang="ja-JP" altLang="en-US">
                <a:solidFill>
                  <a:srgbClr val="000000"/>
                </a:solidFill>
                <a:effectLst/>
                <a:latin typeface="Helvetica" pitchFamily="2" charset="0"/>
              </a:rPr>
              <a:t>説明、準備、調理、食事（歓談）、後片付け（ふくふくプラザは熱湯消毒含む）、チェックを</a:t>
            </a:r>
            <a:r>
              <a:rPr lang="en-US" altLang="ja-JP" dirty="0">
                <a:solidFill>
                  <a:srgbClr val="000000"/>
                </a:solidFill>
                <a:effectLst/>
                <a:latin typeface="Helvetica" pitchFamily="2" charset="0"/>
              </a:rPr>
              <a:t>4</a:t>
            </a:r>
            <a:r>
              <a:rPr lang="ja-JP" altLang="en-US">
                <a:solidFill>
                  <a:srgbClr val="000000"/>
                </a:solidFill>
                <a:effectLst/>
                <a:latin typeface="Helvetica" pitchFamily="2" charset="0"/>
              </a:rPr>
              <a:t>時間で終えなければ</a:t>
            </a:r>
            <a:r>
              <a:rPr lang="ja-JP" altLang="en-US">
                <a:solidFill>
                  <a:srgbClr val="000000"/>
                </a:solidFill>
                <a:latin typeface="Helvetica" pitchFamily="2" charset="0"/>
              </a:rPr>
              <a:t>な</a:t>
            </a:r>
            <a:r>
              <a:rPr lang="ja-JP" altLang="en-US">
                <a:solidFill>
                  <a:srgbClr val="000000"/>
                </a:solidFill>
                <a:effectLst/>
                <a:latin typeface="Helvetica" pitchFamily="2" charset="0"/>
              </a:rPr>
              <a:t>らないので、よく計画して料理教室をしましょう。</a:t>
            </a:r>
          </a:p>
        </p:txBody>
      </p:sp>
    </p:spTree>
    <p:extLst>
      <p:ext uri="{BB962C8B-B14F-4D97-AF65-F5344CB8AC3E}">
        <p14:creationId xmlns:p14="http://schemas.microsoft.com/office/powerpoint/2010/main" val="41046267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ADA8A3A-546C-CC5A-A47E-60C7724ADF84}"/>
              </a:ext>
            </a:extLst>
          </p:cNvPr>
          <p:cNvSpPr>
            <a:spLocks noGrp="1"/>
          </p:cNvSpPr>
          <p:nvPr>
            <p:ph type="title"/>
          </p:nvPr>
        </p:nvSpPr>
        <p:spPr/>
        <p:txBody>
          <a:bodyPr/>
          <a:lstStyle/>
          <a:p>
            <a:r>
              <a:rPr kumimoji="1" lang="ja-JP" altLang="en-US" b="1"/>
              <a:t>料理教室</a:t>
            </a:r>
          </a:p>
        </p:txBody>
      </p:sp>
      <p:sp>
        <p:nvSpPr>
          <p:cNvPr id="3" name="コンテンツ プレースホルダー 2">
            <a:extLst>
              <a:ext uri="{FF2B5EF4-FFF2-40B4-BE49-F238E27FC236}">
                <a16:creationId xmlns:a16="http://schemas.microsoft.com/office/drawing/2014/main" id="{E09814CD-36B3-5278-F103-BDFCC65C7540}"/>
              </a:ext>
            </a:extLst>
          </p:cNvPr>
          <p:cNvSpPr>
            <a:spLocks noGrp="1"/>
          </p:cNvSpPr>
          <p:nvPr>
            <p:ph idx="1"/>
          </p:nvPr>
        </p:nvSpPr>
        <p:spPr>
          <a:xfrm>
            <a:off x="838200" y="1825624"/>
            <a:ext cx="10515600" cy="5032375"/>
          </a:xfrm>
        </p:spPr>
        <p:txBody>
          <a:bodyPr>
            <a:normAutofit/>
          </a:bodyPr>
          <a:lstStyle/>
          <a:p>
            <a:r>
              <a:rPr kumimoji="1" lang="en-US" altLang="ja-JP" dirty="0"/>
              <a:t>Antipasto:</a:t>
            </a:r>
          </a:p>
          <a:p>
            <a:pPr marL="0" indent="0">
              <a:buNone/>
            </a:pPr>
            <a:r>
              <a:rPr kumimoji="1" lang="en-US" altLang="ja-JP" dirty="0" err="1"/>
              <a:t>Bruschette</a:t>
            </a:r>
            <a:r>
              <a:rPr kumimoji="1" lang="en-US" altLang="ja-JP" dirty="0"/>
              <a:t> (al pomodoro?)</a:t>
            </a:r>
          </a:p>
          <a:p>
            <a:r>
              <a:rPr lang="en-US" altLang="ja-JP" dirty="0"/>
              <a:t>Primo </a:t>
            </a:r>
            <a:r>
              <a:rPr lang="en-US" altLang="ja-JP" dirty="0" err="1"/>
              <a:t>piatto</a:t>
            </a:r>
            <a:endParaRPr lang="en-US" altLang="ja-JP" dirty="0"/>
          </a:p>
          <a:p>
            <a:pPr marL="0" indent="0">
              <a:buNone/>
            </a:pPr>
            <a:r>
              <a:rPr kumimoji="1" lang="en-US" altLang="ja-JP" dirty="0"/>
              <a:t>Gnocchi (</a:t>
            </a:r>
            <a:r>
              <a:rPr kumimoji="1" lang="en-US" altLang="ja-JP" dirty="0" err="1"/>
              <a:t>alla</a:t>
            </a:r>
            <a:r>
              <a:rPr kumimoji="1" lang="en-US" altLang="ja-JP" dirty="0"/>
              <a:t> </a:t>
            </a:r>
            <a:r>
              <a:rPr kumimoji="1" lang="en-US" altLang="ja-JP" dirty="0" err="1"/>
              <a:t>Sorrentina</a:t>
            </a:r>
            <a:r>
              <a:rPr kumimoji="1" lang="en-US" altLang="ja-JP" dirty="0"/>
              <a:t>)</a:t>
            </a:r>
          </a:p>
          <a:p>
            <a:pPr marL="0" indent="0">
              <a:buNone/>
            </a:pPr>
            <a:r>
              <a:rPr lang="en-US" altLang="ja-JP" dirty="0"/>
              <a:t>Pasta fresca </a:t>
            </a:r>
            <a:r>
              <a:rPr lang="en-US" altLang="ja-JP" dirty="0" err="1"/>
              <a:t>ripiena</a:t>
            </a:r>
            <a:r>
              <a:rPr lang="en-US" altLang="ja-JP" dirty="0"/>
              <a:t> (ravioli? cappelletti?)</a:t>
            </a:r>
          </a:p>
          <a:p>
            <a:pPr marL="0" indent="0">
              <a:buNone/>
            </a:pPr>
            <a:r>
              <a:rPr lang="en-US" altLang="ja-JP" dirty="0"/>
              <a:t>https://</a:t>
            </a:r>
            <a:r>
              <a:rPr lang="en-US" altLang="ja-JP" dirty="0" err="1"/>
              <a:t>ricette.giallozafferano.it</a:t>
            </a:r>
            <a:r>
              <a:rPr lang="en-US" altLang="ja-JP" dirty="0"/>
              <a:t>/Ravioli-ricotta-e-</a:t>
            </a:r>
            <a:r>
              <a:rPr lang="en-US" altLang="ja-JP" dirty="0" err="1"/>
              <a:t>spinaci.html</a:t>
            </a:r>
            <a:endParaRPr lang="en-US" altLang="ja-JP" dirty="0"/>
          </a:p>
          <a:p>
            <a:pPr marL="0" indent="0">
              <a:buNone/>
            </a:pPr>
            <a:r>
              <a:rPr kumimoji="1" lang="en-US" altLang="ja-JP" dirty="0"/>
              <a:t>Ripieno: </a:t>
            </a:r>
            <a:r>
              <a:rPr kumimoji="1" lang="en-US" altLang="ja-JP" dirty="0" err="1"/>
              <a:t>spinaci</a:t>
            </a:r>
            <a:r>
              <a:rPr kumimoji="1" lang="en-US" altLang="ja-JP" dirty="0"/>
              <a:t> e ricotta/</a:t>
            </a:r>
            <a:r>
              <a:rPr kumimoji="1" lang="en-US" altLang="ja-JP" dirty="0" err="1"/>
              <a:t>zucca</a:t>
            </a:r>
            <a:r>
              <a:rPr kumimoji="1" lang="en-US" altLang="ja-JP" dirty="0"/>
              <a:t> e </a:t>
            </a:r>
            <a:r>
              <a:rPr kumimoji="1" lang="en-US" altLang="ja-JP" dirty="0" err="1"/>
              <a:t>salsiccia</a:t>
            </a:r>
            <a:endParaRPr kumimoji="1" lang="en-US" altLang="ja-JP" dirty="0"/>
          </a:p>
          <a:p>
            <a:r>
              <a:rPr lang="en-US" altLang="ja-JP" dirty="0"/>
              <a:t>Dessert</a:t>
            </a:r>
          </a:p>
          <a:p>
            <a:pPr marL="0" indent="0">
              <a:buNone/>
            </a:pPr>
            <a:r>
              <a:rPr kumimoji="1" lang="en-US" altLang="ja-JP" dirty="0"/>
              <a:t>Tiramisu`</a:t>
            </a:r>
            <a:endParaRPr kumimoji="1" lang="ja-JP" altLang="en-US"/>
          </a:p>
        </p:txBody>
      </p:sp>
    </p:spTree>
    <p:extLst>
      <p:ext uri="{BB962C8B-B14F-4D97-AF65-F5344CB8AC3E}">
        <p14:creationId xmlns:p14="http://schemas.microsoft.com/office/powerpoint/2010/main" val="13537782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7D54371-8C4D-5FB6-88CC-0F979CDE00BF}"/>
              </a:ext>
            </a:extLst>
          </p:cNvPr>
          <p:cNvSpPr>
            <a:spLocks noGrp="1"/>
          </p:cNvSpPr>
          <p:nvPr>
            <p:ph type="title"/>
          </p:nvPr>
        </p:nvSpPr>
        <p:spPr/>
        <p:txBody>
          <a:bodyPr/>
          <a:lstStyle/>
          <a:p>
            <a:r>
              <a:rPr kumimoji="1" lang="en-US" altLang="ja-JP" b="1" dirty="0" err="1"/>
              <a:t>Lezione</a:t>
            </a:r>
            <a:r>
              <a:rPr kumimoji="1" lang="en-US" altLang="ja-JP" b="1" dirty="0"/>
              <a:t> </a:t>
            </a:r>
            <a:r>
              <a:rPr lang="en-US" altLang="ja-JP" b="1" dirty="0"/>
              <a:t>20</a:t>
            </a:r>
            <a:r>
              <a:rPr kumimoji="1" lang="en-US" altLang="ja-JP" b="1" dirty="0"/>
              <a:t>: </a:t>
            </a:r>
            <a:r>
              <a:rPr kumimoji="1" lang="en-US" altLang="ja-JP" b="1" dirty="0" err="1"/>
              <a:t>Verbi</a:t>
            </a:r>
            <a:r>
              <a:rPr kumimoji="1" lang="en-US" altLang="ja-JP" b="1" dirty="0"/>
              <a:t> di prima </a:t>
            </a:r>
            <a:r>
              <a:rPr kumimoji="1" lang="en-US" altLang="ja-JP" b="1" dirty="0" err="1"/>
              <a:t>coniugazione</a:t>
            </a:r>
            <a:endParaRPr kumimoji="1" lang="ja-JP" altLang="en-US" b="1"/>
          </a:p>
        </p:txBody>
      </p:sp>
      <p:sp>
        <p:nvSpPr>
          <p:cNvPr id="3" name="コンテンツ プレースホルダー 2">
            <a:extLst>
              <a:ext uri="{FF2B5EF4-FFF2-40B4-BE49-F238E27FC236}">
                <a16:creationId xmlns:a16="http://schemas.microsoft.com/office/drawing/2014/main" id="{5137AF82-BFEE-51E9-98D0-09EE3359AC49}"/>
              </a:ext>
            </a:extLst>
          </p:cNvPr>
          <p:cNvSpPr>
            <a:spLocks noGrp="1"/>
          </p:cNvSpPr>
          <p:nvPr>
            <p:ph idx="1"/>
          </p:nvPr>
        </p:nvSpPr>
        <p:spPr>
          <a:xfrm>
            <a:off x="838200" y="1825624"/>
            <a:ext cx="10515600" cy="5032375"/>
          </a:xfrm>
        </p:spPr>
        <p:txBody>
          <a:bodyPr>
            <a:normAutofit/>
          </a:bodyPr>
          <a:lstStyle/>
          <a:p>
            <a:r>
              <a:rPr kumimoji="1" lang="ja-JP" altLang="en-US"/>
              <a:t>三つの活用</a:t>
            </a:r>
            <a:endParaRPr kumimoji="1" lang="en-US" altLang="ja-JP" dirty="0"/>
          </a:p>
          <a:p>
            <a:pPr lvl="1"/>
            <a:r>
              <a:rPr kumimoji="1" lang="en-US" altLang="ja-JP" dirty="0"/>
              <a:t>-are</a:t>
            </a:r>
          </a:p>
          <a:p>
            <a:pPr lvl="1"/>
            <a:r>
              <a:rPr lang="en-US" altLang="ja-JP" dirty="0"/>
              <a:t>-ere</a:t>
            </a:r>
          </a:p>
          <a:p>
            <a:pPr lvl="1"/>
            <a:r>
              <a:rPr kumimoji="1" lang="en-US" altLang="ja-JP" dirty="0"/>
              <a:t>-ire</a:t>
            </a:r>
            <a:endParaRPr lang="en-US" altLang="ja-JP" dirty="0"/>
          </a:p>
          <a:p>
            <a:r>
              <a:rPr lang="en-US" altLang="ja-JP" dirty="0"/>
              <a:t>7</a:t>
            </a:r>
            <a:r>
              <a:rPr lang="ja-JP" altLang="en-US"/>
              <a:t>つの法</a:t>
            </a:r>
            <a:endParaRPr lang="en-US" altLang="ja-JP" dirty="0"/>
          </a:p>
          <a:p>
            <a:pPr lvl="1"/>
            <a:r>
              <a:rPr lang="en-US" altLang="ja-JP" dirty="0"/>
              <a:t>Modo </a:t>
            </a:r>
            <a:r>
              <a:rPr lang="en-US" altLang="ja-JP" dirty="0" err="1"/>
              <a:t>indicativo</a:t>
            </a:r>
            <a:r>
              <a:rPr lang="en-US" altLang="ja-JP" dirty="0"/>
              <a:t>, modo </a:t>
            </a:r>
            <a:r>
              <a:rPr lang="en-US" altLang="ja-JP" dirty="0" err="1"/>
              <a:t>congiuntivo</a:t>
            </a:r>
            <a:r>
              <a:rPr lang="en-US" altLang="ja-JP" dirty="0"/>
              <a:t>, modo </a:t>
            </a:r>
            <a:r>
              <a:rPr lang="en-US" altLang="ja-JP" dirty="0" err="1"/>
              <a:t>condizionale</a:t>
            </a:r>
            <a:r>
              <a:rPr lang="en-US" altLang="ja-JP" dirty="0"/>
              <a:t>, modo </a:t>
            </a:r>
            <a:r>
              <a:rPr lang="en-US" altLang="ja-JP" dirty="0" err="1"/>
              <a:t>imperativo</a:t>
            </a:r>
            <a:r>
              <a:rPr lang="en-US" altLang="ja-JP" dirty="0"/>
              <a:t>, modo </a:t>
            </a:r>
            <a:r>
              <a:rPr lang="en-US" altLang="ja-JP" dirty="0" err="1"/>
              <a:t>gerundio</a:t>
            </a:r>
            <a:r>
              <a:rPr lang="en-US" altLang="ja-JP" dirty="0"/>
              <a:t>, modo </a:t>
            </a:r>
            <a:r>
              <a:rPr lang="en-US" altLang="ja-JP" dirty="0" err="1"/>
              <a:t>participio</a:t>
            </a:r>
            <a:r>
              <a:rPr lang="en-US" altLang="ja-JP" dirty="0"/>
              <a:t>, modo </a:t>
            </a:r>
            <a:r>
              <a:rPr lang="en-US" altLang="ja-JP" dirty="0" err="1"/>
              <a:t>infinito</a:t>
            </a:r>
            <a:endParaRPr lang="en-US" altLang="ja-JP" dirty="0"/>
          </a:p>
          <a:p>
            <a:pPr lvl="1"/>
            <a:r>
              <a:rPr lang="ja-JP" altLang="en-US"/>
              <a:t>直説法、接続法、条件法、命令法、ジェルンディオ、分詞、不定詞</a:t>
            </a:r>
            <a:endParaRPr lang="en-US" altLang="ja-JP" dirty="0"/>
          </a:p>
          <a:p>
            <a:r>
              <a:rPr lang="ja-JP" altLang="en-US"/>
              <a:t>直説法の自制</a:t>
            </a:r>
            <a:endParaRPr lang="en-US" altLang="ja-JP" dirty="0"/>
          </a:p>
          <a:p>
            <a:pPr lvl="1"/>
            <a:r>
              <a:rPr lang="ja-JP" altLang="en-US"/>
              <a:t>単純自制・複合自制</a:t>
            </a:r>
            <a:endParaRPr lang="en-US" altLang="ja-JP" dirty="0"/>
          </a:p>
          <a:p>
            <a:pPr lvl="1"/>
            <a:r>
              <a:rPr lang="ja-JP" altLang="en-US"/>
              <a:t>合計</a:t>
            </a:r>
            <a:r>
              <a:rPr lang="en-US" altLang="ja-JP" dirty="0"/>
              <a:t>8</a:t>
            </a:r>
            <a:r>
              <a:rPr lang="ja-JP" altLang="en-US"/>
              <a:t>つ</a:t>
            </a:r>
            <a:endParaRPr lang="en-US" altLang="ja-JP" dirty="0"/>
          </a:p>
        </p:txBody>
      </p:sp>
    </p:spTree>
    <p:extLst>
      <p:ext uri="{BB962C8B-B14F-4D97-AF65-F5344CB8AC3E}">
        <p14:creationId xmlns:p14="http://schemas.microsoft.com/office/powerpoint/2010/main" val="23188579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F657187-54C2-9728-541A-3E0DB2CF4067}"/>
              </a:ext>
            </a:extLst>
          </p:cNvPr>
          <p:cNvSpPr>
            <a:spLocks noGrp="1"/>
          </p:cNvSpPr>
          <p:nvPr>
            <p:ph type="title"/>
          </p:nvPr>
        </p:nvSpPr>
        <p:spPr/>
        <p:txBody>
          <a:bodyPr/>
          <a:lstStyle/>
          <a:p>
            <a:r>
              <a:rPr lang="en-US" altLang="ja-JP" b="1" dirty="0" err="1"/>
              <a:t>Lezione</a:t>
            </a:r>
            <a:r>
              <a:rPr lang="en-US" altLang="ja-JP" b="1" dirty="0"/>
              <a:t> 20: </a:t>
            </a:r>
            <a:r>
              <a:rPr lang="ja-JP" altLang="en-US" b="1"/>
              <a:t>食べる動詞</a:t>
            </a:r>
            <a:endParaRPr kumimoji="1" lang="ja-JP" altLang="en-US" b="1"/>
          </a:p>
        </p:txBody>
      </p:sp>
      <p:sp>
        <p:nvSpPr>
          <p:cNvPr id="3" name="コンテンツ プレースホルダー 2">
            <a:extLst>
              <a:ext uri="{FF2B5EF4-FFF2-40B4-BE49-F238E27FC236}">
                <a16:creationId xmlns:a16="http://schemas.microsoft.com/office/drawing/2014/main" id="{7AAC3A2A-FCDC-08D5-2896-87E5FAF5EA57}"/>
              </a:ext>
            </a:extLst>
          </p:cNvPr>
          <p:cNvSpPr>
            <a:spLocks noGrp="1"/>
          </p:cNvSpPr>
          <p:nvPr>
            <p:ph idx="1"/>
          </p:nvPr>
        </p:nvSpPr>
        <p:spPr>
          <a:xfrm>
            <a:off x="838200" y="1531335"/>
            <a:ext cx="10515600" cy="4351338"/>
          </a:xfrm>
        </p:spPr>
        <p:txBody>
          <a:bodyPr/>
          <a:lstStyle/>
          <a:p>
            <a:r>
              <a:rPr kumimoji="1" lang="en-US" altLang="ja-JP" dirty="0"/>
              <a:t>1</a:t>
            </a:r>
            <a:r>
              <a:rPr kumimoji="1" lang="en-US" altLang="ja-JP" baseline="30000" dirty="0"/>
              <a:t>a</a:t>
            </a:r>
            <a:r>
              <a:rPr kumimoji="1" lang="en-US" altLang="ja-JP" dirty="0"/>
              <a:t> </a:t>
            </a:r>
            <a:r>
              <a:rPr kumimoji="1" lang="en-US" altLang="ja-JP" dirty="0" err="1"/>
              <a:t>coniugazione</a:t>
            </a:r>
            <a:r>
              <a:rPr kumimoji="1" lang="en-US" altLang="ja-JP" dirty="0"/>
              <a:t> </a:t>
            </a:r>
            <a:r>
              <a:rPr kumimoji="1" lang="ja-JP" altLang="en-US"/>
              <a:t>１番活用</a:t>
            </a:r>
            <a:r>
              <a:rPr kumimoji="1" lang="en-US" altLang="ja-JP" dirty="0"/>
              <a:t> -are</a:t>
            </a:r>
          </a:p>
          <a:p>
            <a:r>
              <a:rPr lang="en-US" altLang="ja-JP" dirty="0" err="1"/>
              <a:t>Regolare</a:t>
            </a:r>
            <a:r>
              <a:rPr lang="en-US" altLang="ja-JP" dirty="0"/>
              <a:t> </a:t>
            </a:r>
            <a:r>
              <a:rPr lang="ja-JP" altLang="en-US"/>
              <a:t>レギュラー</a:t>
            </a:r>
            <a:endParaRPr lang="en-US" altLang="ja-JP" dirty="0"/>
          </a:p>
          <a:p>
            <a:r>
              <a:rPr lang="ja-JP" altLang="en-US"/>
              <a:t>人称で違うから形成が豊富</a:t>
            </a:r>
            <a:endParaRPr lang="en-US" altLang="ja-JP" dirty="0"/>
          </a:p>
          <a:p>
            <a:endParaRPr kumimoji="1" lang="ja-JP" altLang="en-US"/>
          </a:p>
        </p:txBody>
      </p:sp>
      <p:pic>
        <p:nvPicPr>
          <p:cNvPr id="1026" name="Picture 2" descr="Full view">
            <a:extLst>
              <a:ext uri="{FF2B5EF4-FFF2-40B4-BE49-F238E27FC236}">
                <a16:creationId xmlns:a16="http://schemas.microsoft.com/office/drawing/2014/main" id="{75C8F926-E79D-82E0-C7F4-C9E2000E72A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37131" y="-18393"/>
            <a:ext cx="5454869"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949868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D99EE83-3050-934E-6886-8906D9E85AA4}"/>
              </a:ext>
            </a:extLst>
          </p:cNvPr>
          <p:cNvSpPr>
            <a:spLocks noGrp="1"/>
          </p:cNvSpPr>
          <p:nvPr>
            <p:ph type="title"/>
          </p:nvPr>
        </p:nvSpPr>
        <p:spPr/>
        <p:txBody>
          <a:bodyPr>
            <a:normAutofit fontScale="90000"/>
          </a:bodyPr>
          <a:lstStyle/>
          <a:p>
            <a:r>
              <a:rPr kumimoji="1" lang="en-US" altLang="ja-JP" b="1" dirty="0" err="1"/>
              <a:t>Lezione</a:t>
            </a:r>
            <a:r>
              <a:rPr kumimoji="1" lang="en-US" altLang="ja-JP" b="1" dirty="0"/>
              <a:t> </a:t>
            </a:r>
            <a:r>
              <a:rPr lang="en-US" altLang="ja-JP" b="1" dirty="0"/>
              <a:t>20</a:t>
            </a:r>
            <a:r>
              <a:rPr kumimoji="1" lang="en-US" altLang="ja-JP" b="1" dirty="0"/>
              <a:t>: Verbo </a:t>
            </a:r>
            <a:r>
              <a:rPr kumimoji="1" lang="en-US" altLang="ja-JP" b="1" dirty="0" err="1"/>
              <a:t>mangiare</a:t>
            </a:r>
            <a:r>
              <a:rPr kumimoji="1" lang="en-US" altLang="ja-JP" b="1" dirty="0"/>
              <a:t> modo </a:t>
            </a:r>
            <a:r>
              <a:rPr kumimoji="1" lang="en-US" altLang="ja-JP" b="1" dirty="0" err="1"/>
              <a:t>indicativo</a:t>
            </a:r>
            <a:r>
              <a:rPr kumimoji="1" lang="en-US" altLang="ja-JP" b="1" dirty="0"/>
              <a:t> tempo </a:t>
            </a:r>
            <a:r>
              <a:rPr kumimoji="1" lang="en-US" altLang="ja-JP" b="1" dirty="0" err="1"/>
              <a:t>presente</a:t>
            </a:r>
            <a:r>
              <a:rPr kumimoji="1" lang="en-US" altLang="ja-JP" b="1" dirty="0"/>
              <a:t> </a:t>
            </a:r>
            <a:r>
              <a:rPr kumimoji="1" lang="ja-JP" altLang="en-US" b="1"/>
              <a:t>食べる動詞直説法現在形</a:t>
            </a:r>
          </a:p>
        </p:txBody>
      </p:sp>
      <p:sp>
        <p:nvSpPr>
          <p:cNvPr id="3" name="コンテンツ プレースホルダー 2">
            <a:extLst>
              <a:ext uri="{FF2B5EF4-FFF2-40B4-BE49-F238E27FC236}">
                <a16:creationId xmlns:a16="http://schemas.microsoft.com/office/drawing/2014/main" id="{96DF4A18-7022-8020-4FCE-0CD978A58484}"/>
              </a:ext>
            </a:extLst>
          </p:cNvPr>
          <p:cNvSpPr>
            <a:spLocks noGrp="1"/>
          </p:cNvSpPr>
          <p:nvPr>
            <p:ph idx="1"/>
          </p:nvPr>
        </p:nvSpPr>
        <p:spPr/>
        <p:txBody>
          <a:bodyPr>
            <a:noAutofit/>
          </a:bodyPr>
          <a:lstStyle/>
          <a:p>
            <a:pPr marL="0" indent="0">
              <a:buNone/>
            </a:pPr>
            <a:r>
              <a:rPr kumimoji="1" lang="en-US" altLang="ja-JP" sz="4000" b="1" dirty="0"/>
              <a:t>Io </a:t>
            </a:r>
            <a:r>
              <a:rPr kumimoji="1" lang="en-US" altLang="ja-JP" sz="4000" b="1" dirty="0" err="1"/>
              <a:t>mangi</a:t>
            </a:r>
            <a:r>
              <a:rPr kumimoji="1" lang="en-US" altLang="ja-JP" sz="4000" b="1" dirty="0" err="1">
                <a:solidFill>
                  <a:srgbClr val="FF0000"/>
                </a:solidFill>
              </a:rPr>
              <a:t>o</a:t>
            </a:r>
            <a:endParaRPr kumimoji="1" lang="en-US" altLang="ja-JP" sz="4000" b="1" dirty="0">
              <a:solidFill>
                <a:srgbClr val="FF0000"/>
              </a:solidFill>
            </a:endParaRPr>
          </a:p>
          <a:p>
            <a:pPr marL="0" indent="0">
              <a:buNone/>
            </a:pPr>
            <a:r>
              <a:rPr lang="en-US" altLang="ja-JP" sz="4000" b="1" dirty="0"/>
              <a:t>Tu </a:t>
            </a:r>
            <a:r>
              <a:rPr lang="en-US" altLang="ja-JP" sz="4000" b="1" dirty="0" err="1"/>
              <a:t>mang</a:t>
            </a:r>
            <a:r>
              <a:rPr lang="en-US" altLang="ja-JP" sz="4000" b="1" dirty="0" err="1">
                <a:solidFill>
                  <a:srgbClr val="FF0000"/>
                </a:solidFill>
              </a:rPr>
              <a:t>i</a:t>
            </a:r>
            <a:endParaRPr lang="en-US" altLang="ja-JP" sz="4000" b="1" dirty="0">
              <a:solidFill>
                <a:srgbClr val="FF0000"/>
              </a:solidFill>
            </a:endParaRPr>
          </a:p>
          <a:p>
            <a:pPr marL="0" indent="0">
              <a:buNone/>
            </a:pPr>
            <a:r>
              <a:rPr kumimoji="1" lang="en-US" altLang="ja-JP" sz="4000" b="1" dirty="0"/>
              <a:t>Lui </a:t>
            </a:r>
            <a:r>
              <a:rPr kumimoji="1" lang="en-US" altLang="ja-JP" sz="4000" b="1" dirty="0" err="1"/>
              <a:t>mangi</a:t>
            </a:r>
            <a:r>
              <a:rPr kumimoji="1" lang="en-US" altLang="ja-JP" sz="4000" b="1" dirty="0" err="1">
                <a:solidFill>
                  <a:srgbClr val="FF0000"/>
                </a:solidFill>
              </a:rPr>
              <a:t>a</a:t>
            </a:r>
            <a:endParaRPr kumimoji="1" lang="en-US" altLang="ja-JP" sz="4000" b="1" dirty="0">
              <a:solidFill>
                <a:srgbClr val="FF0000"/>
              </a:solidFill>
            </a:endParaRPr>
          </a:p>
          <a:p>
            <a:pPr marL="0" indent="0">
              <a:buNone/>
            </a:pPr>
            <a:r>
              <a:rPr lang="en-US" altLang="ja-JP" sz="4000" b="1" dirty="0"/>
              <a:t>Lei </a:t>
            </a:r>
            <a:r>
              <a:rPr lang="en-US" altLang="ja-JP" sz="4000" b="1" dirty="0" err="1"/>
              <a:t>mangi</a:t>
            </a:r>
            <a:r>
              <a:rPr lang="en-US" altLang="ja-JP" sz="4000" b="1" dirty="0" err="1">
                <a:solidFill>
                  <a:srgbClr val="FF0000"/>
                </a:solidFill>
              </a:rPr>
              <a:t>a</a:t>
            </a:r>
            <a:endParaRPr kumimoji="1" lang="en-US" altLang="ja-JP" sz="4000" b="1" dirty="0">
              <a:solidFill>
                <a:srgbClr val="FF0000"/>
              </a:solidFill>
            </a:endParaRPr>
          </a:p>
          <a:p>
            <a:pPr marL="0" indent="0">
              <a:buNone/>
            </a:pPr>
            <a:r>
              <a:rPr lang="en-US" altLang="ja-JP" sz="4000" b="1" dirty="0"/>
              <a:t>Noi </a:t>
            </a:r>
            <a:r>
              <a:rPr lang="en-US" altLang="ja-JP" sz="4000" b="1" dirty="0" err="1"/>
              <a:t>mang</a:t>
            </a:r>
            <a:r>
              <a:rPr lang="en-US" altLang="ja-JP" sz="4000" b="1" dirty="0" err="1">
                <a:solidFill>
                  <a:srgbClr val="FF0000"/>
                </a:solidFill>
              </a:rPr>
              <a:t>iamo</a:t>
            </a:r>
            <a:endParaRPr lang="en-US" altLang="ja-JP" sz="4000" b="1" dirty="0">
              <a:solidFill>
                <a:srgbClr val="FF0000"/>
              </a:solidFill>
            </a:endParaRPr>
          </a:p>
          <a:p>
            <a:pPr marL="0" indent="0">
              <a:buNone/>
            </a:pPr>
            <a:r>
              <a:rPr kumimoji="1" lang="en-US" altLang="ja-JP" sz="4000" b="1" dirty="0"/>
              <a:t>Voi </a:t>
            </a:r>
            <a:r>
              <a:rPr kumimoji="1" lang="en-US" altLang="ja-JP" sz="4000" b="1" dirty="0" err="1"/>
              <a:t>mangi</a:t>
            </a:r>
            <a:r>
              <a:rPr kumimoji="1" lang="en-US" altLang="ja-JP" sz="4000" b="1" dirty="0" err="1">
                <a:solidFill>
                  <a:srgbClr val="FF0000"/>
                </a:solidFill>
              </a:rPr>
              <a:t>ate</a:t>
            </a:r>
            <a:endParaRPr kumimoji="1" lang="en-US" altLang="ja-JP" sz="4000" b="1" dirty="0">
              <a:solidFill>
                <a:srgbClr val="FF0000"/>
              </a:solidFill>
            </a:endParaRPr>
          </a:p>
          <a:p>
            <a:pPr marL="0" indent="0">
              <a:buNone/>
            </a:pPr>
            <a:r>
              <a:rPr lang="en-US" altLang="ja-JP" sz="4000" b="1" dirty="0"/>
              <a:t>Loro </a:t>
            </a:r>
            <a:r>
              <a:rPr lang="en-US" altLang="ja-JP" sz="4000" b="1" dirty="0" err="1"/>
              <a:t>mangi</a:t>
            </a:r>
            <a:r>
              <a:rPr lang="en-US" altLang="ja-JP" sz="4000" b="1" dirty="0" err="1">
                <a:solidFill>
                  <a:srgbClr val="FF0000"/>
                </a:solidFill>
              </a:rPr>
              <a:t>ano</a:t>
            </a:r>
            <a:endParaRPr lang="en-US" altLang="ja-JP" sz="4000" b="1" dirty="0">
              <a:solidFill>
                <a:srgbClr val="FF0000"/>
              </a:solidFill>
            </a:endParaRPr>
          </a:p>
        </p:txBody>
      </p:sp>
    </p:spTree>
    <p:extLst>
      <p:ext uri="{BB962C8B-B14F-4D97-AF65-F5344CB8AC3E}">
        <p14:creationId xmlns:p14="http://schemas.microsoft.com/office/powerpoint/2010/main" val="21105067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58DC0C-ECF2-C710-34C2-97FCA273BA2F}"/>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0812F95F-534E-ED37-87B9-C855834AA02A}"/>
              </a:ext>
            </a:extLst>
          </p:cNvPr>
          <p:cNvSpPr>
            <a:spLocks noGrp="1"/>
          </p:cNvSpPr>
          <p:nvPr>
            <p:ph type="title"/>
          </p:nvPr>
        </p:nvSpPr>
        <p:spPr/>
        <p:txBody>
          <a:bodyPr>
            <a:normAutofit fontScale="90000"/>
          </a:bodyPr>
          <a:lstStyle/>
          <a:p>
            <a:r>
              <a:rPr kumimoji="1" lang="en-US" altLang="ja-JP" b="1" dirty="0" err="1"/>
              <a:t>Lezione</a:t>
            </a:r>
            <a:r>
              <a:rPr kumimoji="1" lang="en-US" altLang="ja-JP" b="1" dirty="0"/>
              <a:t> </a:t>
            </a:r>
            <a:r>
              <a:rPr lang="en-US" altLang="ja-JP" b="1" dirty="0"/>
              <a:t>20</a:t>
            </a:r>
            <a:r>
              <a:rPr kumimoji="1" lang="en-US" altLang="ja-JP" b="1" dirty="0"/>
              <a:t>: Verbo </a:t>
            </a:r>
            <a:r>
              <a:rPr kumimoji="1" lang="en-US" altLang="ja-JP" b="1" dirty="0" err="1"/>
              <a:t>parlare</a:t>
            </a:r>
            <a:r>
              <a:rPr kumimoji="1" lang="en-US" altLang="ja-JP" b="1" dirty="0"/>
              <a:t> modo </a:t>
            </a:r>
            <a:r>
              <a:rPr kumimoji="1" lang="en-US" altLang="ja-JP" b="1" dirty="0" err="1"/>
              <a:t>indicativo</a:t>
            </a:r>
            <a:r>
              <a:rPr kumimoji="1" lang="en-US" altLang="ja-JP" b="1" dirty="0"/>
              <a:t> tempo </a:t>
            </a:r>
            <a:r>
              <a:rPr kumimoji="1" lang="en-US" altLang="ja-JP" b="1" dirty="0" err="1"/>
              <a:t>presente</a:t>
            </a:r>
            <a:r>
              <a:rPr kumimoji="1" lang="en-US" altLang="ja-JP" b="1" dirty="0"/>
              <a:t> </a:t>
            </a:r>
            <a:r>
              <a:rPr lang="ja-JP" altLang="en-US" b="1"/>
              <a:t>話す</a:t>
            </a:r>
            <a:r>
              <a:rPr kumimoji="1" lang="ja-JP" altLang="en-US" b="1"/>
              <a:t>動詞直説法現在形</a:t>
            </a:r>
          </a:p>
        </p:txBody>
      </p:sp>
      <p:sp>
        <p:nvSpPr>
          <p:cNvPr id="3" name="コンテンツ プレースホルダー 2">
            <a:extLst>
              <a:ext uri="{FF2B5EF4-FFF2-40B4-BE49-F238E27FC236}">
                <a16:creationId xmlns:a16="http://schemas.microsoft.com/office/drawing/2014/main" id="{7F4D4DFD-62A0-4245-BA8C-2CA276317CFF}"/>
              </a:ext>
            </a:extLst>
          </p:cNvPr>
          <p:cNvSpPr>
            <a:spLocks noGrp="1"/>
          </p:cNvSpPr>
          <p:nvPr>
            <p:ph idx="1"/>
          </p:nvPr>
        </p:nvSpPr>
        <p:spPr/>
        <p:txBody>
          <a:bodyPr>
            <a:noAutofit/>
          </a:bodyPr>
          <a:lstStyle/>
          <a:p>
            <a:pPr marL="0" indent="0">
              <a:buNone/>
            </a:pPr>
            <a:r>
              <a:rPr kumimoji="1" lang="en-US" altLang="ja-JP" sz="4000" b="1" dirty="0"/>
              <a:t>Io </a:t>
            </a:r>
            <a:r>
              <a:rPr kumimoji="1" lang="en-US" altLang="ja-JP" sz="4000" b="1" dirty="0" err="1"/>
              <a:t>parl</a:t>
            </a:r>
            <a:r>
              <a:rPr kumimoji="1" lang="en-US" altLang="ja-JP" sz="4000" b="1" dirty="0" err="1">
                <a:solidFill>
                  <a:srgbClr val="FF0000"/>
                </a:solidFill>
              </a:rPr>
              <a:t>o</a:t>
            </a:r>
            <a:endParaRPr kumimoji="1" lang="en-US" altLang="ja-JP" sz="4000" b="1" dirty="0">
              <a:solidFill>
                <a:srgbClr val="FF0000"/>
              </a:solidFill>
            </a:endParaRPr>
          </a:p>
          <a:p>
            <a:pPr marL="0" indent="0">
              <a:buNone/>
            </a:pPr>
            <a:r>
              <a:rPr lang="en-US" altLang="ja-JP" sz="4000" b="1" dirty="0"/>
              <a:t>Tu </a:t>
            </a:r>
            <a:r>
              <a:rPr lang="en-US" altLang="ja-JP" sz="4000" b="1" dirty="0" err="1"/>
              <a:t>parl</a:t>
            </a:r>
            <a:r>
              <a:rPr lang="en-US" altLang="ja-JP" sz="4000" b="1" dirty="0" err="1">
                <a:solidFill>
                  <a:srgbClr val="FF0000"/>
                </a:solidFill>
              </a:rPr>
              <a:t>i</a:t>
            </a:r>
            <a:endParaRPr lang="en-US" altLang="ja-JP" sz="4000" b="1" dirty="0">
              <a:solidFill>
                <a:srgbClr val="FF0000"/>
              </a:solidFill>
            </a:endParaRPr>
          </a:p>
          <a:p>
            <a:pPr marL="0" indent="0">
              <a:buNone/>
            </a:pPr>
            <a:r>
              <a:rPr kumimoji="1" lang="en-US" altLang="ja-JP" sz="4000" b="1" dirty="0"/>
              <a:t>Lui </a:t>
            </a:r>
            <a:r>
              <a:rPr kumimoji="1" lang="en-US" altLang="ja-JP" sz="4000" b="1" dirty="0" err="1"/>
              <a:t>parl</a:t>
            </a:r>
            <a:r>
              <a:rPr kumimoji="1" lang="en-US" altLang="ja-JP" sz="4000" b="1" dirty="0" err="1">
                <a:solidFill>
                  <a:srgbClr val="FF0000"/>
                </a:solidFill>
              </a:rPr>
              <a:t>a</a:t>
            </a:r>
            <a:endParaRPr kumimoji="1" lang="en-US" altLang="ja-JP" sz="4000" b="1" dirty="0">
              <a:solidFill>
                <a:srgbClr val="FF0000"/>
              </a:solidFill>
            </a:endParaRPr>
          </a:p>
          <a:p>
            <a:pPr marL="0" indent="0">
              <a:buNone/>
            </a:pPr>
            <a:r>
              <a:rPr lang="en-US" altLang="ja-JP" sz="4000" b="1" dirty="0"/>
              <a:t>Lei </a:t>
            </a:r>
            <a:r>
              <a:rPr lang="en-US" altLang="ja-JP" sz="4000" b="1" dirty="0" err="1"/>
              <a:t>parl</a:t>
            </a:r>
            <a:r>
              <a:rPr lang="en-US" altLang="ja-JP" sz="4000" b="1" dirty="0" err="1">
                <a:solidFill>
                  <a:srgbClr val="FF0000"/>
                </a:solidFill>
              </a:rPr>
              <a:t>a</a:t>
            </a:r>
            <a:endParaRPr kumimoji="1" lang="en-US" altLang="ja-JP" sz="4000" b="1" dirty="0">
              <a:solidFill>
                <a:srgbClr val="FF0000"/>
              </a:solidFill>
            </a:endParaRPr>
          </a:p>
          <a:p>
            <a:pPr marL="0" indent="0">
              <a:buNone/>
            </a:pPr>
            <a:r>
              <a:rPr lang="en-US" altLang="ja-JP" sz="4000" b="1" dirty="0"/>
              <a:t>Noi </a:t>
            </a:r>
            <a:r>
              <a:rPr lang="en-US" altLang="ja-JP" sz="4000" b="1" dirty="0" err="1"/>
              <a:t>parl</a:t>
            </a:r>
            <a:r>
              <a:rPr lang="en-US" altLang="ja-JP" sz="4000" b="1" dirty="0" err="1">
                <a:solidFill>
                  <a:srgbClr val="FF0000"/>
                </a:solidFill>
              </a:rPr>
              <a:t>iamo</a:t>
            </a:r>
            <a:endParaRPr lang="en-US" altLang="ja-JP" sz="4000" b="1" dirty="0">
              <a:solidFill>
                <a:srgbClr val="FF0000"/>
              </a:solidFill>
            </a:endParaRPr>
          </a:p>
          <a:p>
            <a:pPr marL="0" indent="0">
              <a:buNone/>
            </a:pPr>
            <a:r>
              <a:rPr kumimoji="1" lang="en-US" altLang="ja-JP" sz="4000" b="1" dirty="0"/>
              <a:t>Voi </a:t>
            </a:r>
            <a:r>
              <a:rPr kumimoji="1" lang="en-US" altLang="ja-JP" sz="4000" b="1" dirty="0" err="1"/>
              <a:t>parl</a:t>
            </a:r>
            <a:r>
              <a:rPr kumimoji="1" lang="en-US" altLang="ja-JP" sz="4000" b="1" dirty="0" err="1">
                <a:solidFill>
                  <a:srgbClr val="FF0000"/>
                </a:solidFill>
              </a:rPr>
              <a:t>ate</a:t>
            </a:r>
            <a:endParaRPr kumimoji="1" lang="en-US" altLang="ja-JP" sz="4000" b="1" dirty="0">
              <a:solidFill>
                <a:srgbClr val="FF0000"/>
              </a:solidFill>
            </a:endParaRPr>
          </a:p>
          <a:p>
            <a:pPr marL="0" indent="0">
              <a:buNone/>
            </a:pPr>
            <a:r>
              <a:rPr lang="en-US" altLang="ja-JP" sz="4000" b="1" dirty="0"/>
              <a:t>Loro </a:t>
            </a:r>
            <a:r>
              <a:rPr lang="en-US" altLang="ja-JP" sz="4000" b="1" dirty="0" err="1"/>
              <a:t>parl</a:t>
            </a:r>
            <a:r>
              <a:rPr lang="en-US" altLang="ja-JP" sz="4000" b="1" dirty="0" err="1">
                <a:solidFill>
                  <a:srgbClr val="FF0000"/>
                </a:solidFill>
              </a:rPr>
              <a:t>ano</a:t>
            </a:r>
            <a:endParaRPr lang="en-US" altLang="ja-JP" sz="4000" b="1" dirty="0">
              <a:solidFill>
                <a:srgbClr val="FF0000"/>
              </a:solidFill>
            </a:endParaRPr>
          </a:p>
        </p:txBody>
      </p:sp>
    </p:spTree>
    <p:extLst>
      <p:ext uri="{BB962C8B-B14F-4D97-AF65-F5344CB8AC3E}">
        <p14:creationId xmlns:p14="http://schemas.microsoft.com/office/powerpoint/2010/main" val="24230153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DEAB15-3191-EBB9-71B5-EFB0ADFEB8D8}"/>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0E17ACC3-369C-3BCE-E2B9-EB05B8B01037}"/>
              </a:ext>
            </a:extLst>
          </p:cNvPr>
          <p:cNvSpPr>
            <a:spLocks noGrp="1"/>
          </p:cNvSpPr>
          <p:nvPr>
            <p:ph type="title"/>
          </p:nvPr>
        </p:nvSpPr>
        <p:spPr/>
        <p:txBody>
          <a:bodyPr>
            <a:normAutofit fontScale="90000"/>
          </a:bodyPr>
          <a:lstStyle/>
          <a:p>
            <a:r>
              <a:rPr kumimoji="1" lang="en-US" altLang="ja-JP" b="1" dirty="0" err="1"/>
              <a:t>Lezione</a:t>
            </a:r>
            <a:r>
              <a:rPr kumimoji="1" lang="en-US" altLang="ja-JP" b="1" dirty="0"/>
              <a:t> 20: Verbo </a:t>
            </a:r>
            <a:r>
              <a:rPr kumimoji="1" lang="en-US" altLang="ja-JP" b="1" dirty="0" err="1"/>
              <a:t>guardare</a:t>
            </a:r>
            <a:r>
              <a:rPr kumimoji="1" lang="en-US" altLang="ja-JP" b="1" dirty="0"/>
              <a:t> modo </a:t>
            </a:r>
            <a:r>
              <a:rPr kumimoji="1" lang="en-US" altLang="ja-JP" b="1" dirty="0" err="1"/>
              <a:t>indicativo</a:t>
            </a:r>
            <a:r>
              <a:rPr kumimoji="1" lang="en-US" altLang="ja-JP" b="1" dirty="0"/>
              <a:t> tempo </a:t>
            </a:r>
            <a:r>
              <a:rPr kumimoji="1" lang="en-US" altLang="ja-JP" b="1" dirty="0" err="1"/>
              <a:t>presente</a:t>
            </a:r>
            <a:r>
              <a:rPr kumimoji="1" lang="en-US" altLang="ja-JP" b="1" dirty="0"/>
              <a:t> </a:t>
            </a:r>
            <a:r>
              <a:rPr lang="ja-JP" altLang="en-US" b="1"/>
              <a:t>見る</a:t>
            </a:r>
            <a:r>
              <a:rPr kumimoji="1" lang="ja-JP" altLang="en-US" b="1"/>
              <a:t>動詞直説法現在形</a:t>
            </a:r>
          </a:p>
        </p:txBody>
      </p:sp>
      <p:sp>
        <p:nvSpPr>
          <p:cNvPr id="3" name="コンテンツ プレースホルダー 2">
            <a:extLst>
              <a:ext uri="{FF2B5EF4-FFF2-40B4-BE49-F238E27FC236}">
                <a16:creationId xmlns:a16="http://schemas.microsoft.com/office/drawing/2014/main" id="{34F412D9-2B12-CF22-D684-29BB8C644289}"/>
              </a:ext>
            </a:extLst>
          </p:cNvPr>
          <p:cNvSpPr>
            <a:spLocks noGrp="1"/>
          </p:cNvSpPr>
          <p:nvPr>
            <p:ph idx="1"/>
          </p:nvPr>
        </p:nvSpPr>
        <p:spPr/>
        <p:txBody>
          <a:bodyPr>
            <a:noAutofit/>
          </a:bodyPr>
          <a:lstStyle/>
          <a:p>
            <a:pPr marL="0" indent="0">
              <a:buNone/>
            </a:pPr>
            <a:r>
              <a:rPr kumimoji="1" lang="en-US" altLang="ja-JP" sz="4000" b="1" dirty="0"/>
              <a:t>Io -</a:t>
            </a:r>
            <a:r>
              <a:rPr kumimoji="1" lang="en-US" altLang="ja-JP" sz="4000" b="1" dirty="0">
                <a:solidFill>
                  <a:srgbClr val="FF0000"/>
                </a:solidFill>
              </a:rPr>
              <a:t>o</a:t>
            </a:r>
          </a:p>
          <a:p>
            <a:pPr marL="0" indent="0">
              <a:buNone/>
            </a:pPr>
            <a:r>
              <a:rPr lang="en-US" altLang="ja-JP" sz="4000" b="1" dirty="0"/>
              <a:t>Tu -</a:t>
            </a:r>
            <a:r>
              <a:rPr lang="en-US" altLang="ja-JP" sz="4000" b="1" dirty="0" err="1">
                <a:solidFill>
                  <a:srgbClr val="FF0000"/>
                </a:solidFill>
              </a:rPr>
              <a:t>i</a:t>
            </a:r>
            <a:endParaRPr lang="en-US" altLang="ja-JP" sz="4000" b="1" dirty="0">
              <a:solidFill>
                <a:srgbClr val="FF0000"/>
              </a:solidFill>
            </a:endParaRPr>
          </a:p>
          <a:p>
            <a:pPr marL="0" indent="0">
              <a:buNone/>
            </a:pPr>
            <a:r>
              <a:rPr kumimoji="1" lang="en-US" altLang="ja-JP" sz="4000" b="1" dirty="0"/>
              <a:t>Lui -</a:t>
            </a:r>
            <a:r>
              <a:rPr kumimoji="1" lang="en-US" altLang="ja-JP" sz="4000" b="1" dirty="0">
                <a:solidFill>
                  <a:srgbClr val="FF0000"/>
                </a:solidFill>
              </a:rPr>
              <a:t>a</a:t>
            </a:r>
          </a:p>
          <a:p>
            <a:pPr marL="0" indent="0">
              <a:buNone/>
            </a:pPr>
            <a:r>
              <a:rPr lang="en-US" altLang="ja-JP" sz="4000" b="1" dirty="0"/>
              <a:t>Lei -</a:t>
            </a:r>
            <a:r>
              <a:rPr lang="en-US" altLang="ja-JP" sz="4000" b="1" dirty="0">
                <a:solidFill>
                  <a:srgbClr val="FF0000"/>
                </a:solidFill>
              </a:rPr>
              <a:t>a</a:t>
            </a:r>
            <a:endParaRPr kumimoji="1" lang="en-US" altLang="ja-JP" sz="4000" b="1" dirty="0">
              <a:solidFill>
                <a:srgbClr val="FF0000"/>
              </a:solidFill>
            </a:endParaRPr>
          </a:p>
          <a:p>
            <a:pPr marL="0" indent="0">
              <a:buNone/>
            </a:pPr>
            <a:r>
              <a:rPr lang="en-US" altLang="ja-JP" sz="4000" b="1" dirty="0"/>
              <a:t>Noi -</a:t>
            </a:r>
            <a:r>
              <a:rPr lang="en-US" altLang="ja-JP" sz="4000" b="1" dirty="0" err="1">
                <a:solidFill>
                  <a:srgbClr val="FF0000"/>
                </a:solidFill>
              </a:rPr>
              <a:t>iamo</a:t>
            </a:r>
            <a:endParaRPr lang="en-US" altLang="ja-JP" sz="4000" b="1" dirty="0">
              <a:solidFill>
                <a:srgbClr val="FF0000"/>
              </a:solidFill>
            </a:endParaRPr>
          </a:p>
          <a:p>
            <a:pPr marL="0" indent="0">
              <a:buNone/>
            </a:pPr>
            <a:r>
              <a:rPr kumimoji="1" lang="en-US" altLang="ja-JP" sz="4000" b="1" dirty="0"/>
              <a:t>Voi -</a:t>
            </a:r>
            <a:r>
              <a:rPr kumimoji="1" lang="en-US" altLang="ja-JP" sz="4000" b="1" dirty="0">
                <a:solidFill>
                  <a:srgbClr val="FF0000"/>
                </a:solidFill>
              </a:rPr>
              <a:t>ate</a:t>
            </a:r>
          </a:p>
          <a:p>
            <a:pPr marL="0" indent="0">
              <a:buNone/>
            </a:pPr>
            <a:r>
              <a:rPr lang="en-US" altLang="ja-JP" sz="4000" b="1" dirty="0"/>
              <a:t>Loro -</a:t>
            </a:r>
            <a:r>
              <a:rPr lang="en-US" altLang="ja-JP" sz="4000" b="1" dirty="0" err="1">
                <a:solidFill>
                  <a:srgbClr val="FF0000"/>
                </a:solidFill>
              </a:rPr>
              <a:t>ano</a:t>
            </a:r>
            <a:endParaRPr lang="en-US" altLang="ja-JP" sz="4000" b="1" dirty="0">
              <a:solidFill>
                <a:srgbClr val="FF0000"/>
              </a:solidFill>
            </a:endParaRPr>
          </a:p>
        </p:txBody>
      </p:sp>
    </p:spTree>
    <p:extLst>
      <p:ext uri="{BB962C8B-B14F-4D97-AF65-F5344CB8AC3E}">
        <p14:creationId xmlns:p14="http://schemas.microsoft.com/office/powerpoint/2010/main" val="5444710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A9BF8F-0198-3416-CDB4-E3AB265FF120}"/>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9856146F-2B2C-59F0-650C-B3ACF6232876}"/>
              </a:ext>
            </a:extLst>
          </p:cNvPr>
          <p:cNvSpPr>
            <a:spLocks noGrp="1"/>
          </p:cNvSpPr>
          <p:nvPr>
            <p:ph type="title"/>
          </p:nvPr>
        </p:nvSpPr>
        <p:spPr/>
        <p:txBody>
          <a:bodyPr>
            <a:normAutofit fontScale="90000"/>
          </a:bodyPr>
          <a:lstStyle/>
          <a:p>
            <a:r>
              <a:rPr kumimoji="1" lang="en-US" altLang="ja-JP" b="1" dirty="0" err="1"/>
              <a:t>Lezione</a:t>
            </a:r>
            <a:r>
              <a:rPr kumimoji="1" lang="en-US" altLang="ja-JP" b="1" dirty="0"/>
              <a:t> 20: Verbo </a:t>
            </a:r>
            <a:r>
              <a:rPr kumimoji="1" lang="en-US" altLang="ja-JP" b="1" dirty="0" err="1"/>
              <a:t>ascoltare</a:t>
            </a:r>
            <a:r>
              <a:rPr kumimoji="1" lang="en-US" altLang="ja-JP" b="1" dirty="0"/>
              <a:t> modo </a:t>
            </a:r>
            <a:r>
              <a:rPr kumimoji="1" lang="en-US" altLang="ja-JP" b="1" dirty="0" err="1"/>
              <a:t>indicativo</a:t>
            </a:r>
            <a:r>
              <a:rPr kumimoji="1" lang="en-US" altLang="ja-JP" b="1" dirty="0"/>
              <a:t> tempo </a:t>
            </a:r>
            <a:r>
              <a:rPr kumimoji="1" lang="en-US" altLang="ja-JP" b="1" dirty="0" err="1"/>
              <a:t>presente</a:t>
            </a:r>
            <a:r>
              <a:rPr lang="en-US" altLang="ja-JP" b="1" dirty="0"/>
              <a:t> </a:t>
            </a:r>
            <a:r>
              <a:rPr lang="ja-JP" altLang="en-US" b="1"/>
              <a:t>聞く</a:t>
            </a:r>
            <a:r>
              <a:rPr kumimoji="1" lang="ja-JP" altLang="en-US" b="1"/>
              <a:t>動詞直説法現在形</a:t>
            </a:r>
          </a:p>
        </p:txBody>
      </p:sp>
      <p:sp>
        <p:nvSpPr>
          <p:cNvPr id="3" name="コンテンツ プレースホルダー 2">
            <a:extLst>
              <a:ext uri="{FF2B5EF4-FFF2-40B4-BE49-F238E27FC236}">
                <a16:creationId xmlns:a16="http://schemas.microsoft.com/office/drawing/2014/main" id="{B13B0BE0-D047-AB61-95DD-80B4E9F32BCE}"/>
              </a:ext>
            </a:extLst>
          </p:cNvPr>
          <p:cNvSpPr>
            <a:spLocks noGrp="1"/>
          </p:cNvSpPr>
          <p:nvPr>
            <p:ph idx="1"/>
          </p:nvPr>
        </p:nvSpPr>
        <p:spPr>
          <a:xfrm>
            <a:off x="838200" y="1825625"/>
            <a:ext cx="3660228" cy="4351338"/>
          </a:xfrm>
        </p:spPr>
        <p:txBody>
          <a:bodyPr>
            <a:noAutofit/>
          </a:bodyPr>
          <a:lstStyle/>
          <a:p>
            <a:pPr marL="0" indent="0">
              <a:buNone/>
            </a:pPr>
            <a:r>
              <a:rPr kumimoji="1" lang="en-US" altLang="ja-JP" sz="4000" b="1" dirty="0"/>
              <a:t>Io _______</a:t>
            </a:r>
            <a:endParaRPr kumimoji="1" lang="en-US" altLang="ja-JP" sz="4000" b="1" dirty="0">
              <a:solidFill>
                <a:srgbClr val="FF0000"/>
              </a:solidFill>
            </a:endParaRPr>
          </a:p>
          <a:p>
            <a:pPr marL="0" indent="0">
              <a:buNone/>
            </a:pPr>
            <a:r>
              <a:rPr lang="en-US" altLang="ja-JP" sz="4000" b="1" dirty="0"/>
              <a:t>Tu </a:t>
            </a:r>
            <a:r>
              <a:rPr kumimoji="1" lang="en-US" altLang="ja-JP" sz="4000" b="1" dirty="0"/>
              <a:t>_______</a:t>
            </a:r>
            <a:endParaRPr lang="en-US" altLang="ja-JP" sz="4000" b="1" dirty="0">
              <a:solidFill>
                <a:srgbClr val="FF0000"/>
              </a:solidFill>
            </a:endParaRPr>
          </a:p>
          <a:p>
            <a:pPr marL="0" indent="0">
              <a:buNone/>
            </a:pPr>
            <a:r>
              <a:rPr kumimoji="1" lang="en-US" altLang="ja-JP" sz="4000" b="1" dirty="0"/>
              <a:t>Lui _______</a:t>
            </a:r>
            <a:endParaRPr lang="en-US" altLang="ja-JP" sz="4000" b="1" dirty="0">
              <a:solidFill>
                <a:srgbClr val="FF0000"/>
              </a:solidFill>
            </a:endParaRPr>
          </a:p>
          <a:p>
            <a:pPr marL="0" indent="0">
              <a:buNone/>
            </a:pPr>
            <a:r>
              <a:rPr lang="en-US" altLang="ja-JP" sz="4000" b="1" dirty="0"/>
              <a:t>Lei </a:t>
            </a:r>
            <a:r>
              <a:rPr kumimoji="1" lang="en-US" altLang="ja-JP" sz="4000" b="1" dirty="0"/>
              <a:t>_______</a:t>
            </a:r>
            <a:endParaRPr kumimoji="1" lang="en-US" altLang="ja-JP" sz="4000" b="1" dirty="0">
              <a:solidFill>
                <a:srgbClr val="FF0000"/>
              </a:solidFill>
            </a:endParaRPr>
          </a:p>
          <a:p>
            <a:pPr marL="0" indent="0">
              <a:buNone/>
            </a:pPr>
            <a:r>
              <a:rPr lang="en-US" altLang="ja-JP" sz="4000" b="1" dirty="0"/>
              <a:t>Noi </a:t>
            </a:r>
            <a:r>
              <a:rPr kumimoji="1" lang="en-US" altLang="ja-JP" sz="4000" b="1" dirty="0"/>
              <a:t>_______</a:t>
            </a:r>
            <a:endParaRPr kumimoji="1" lang="en-US" altLang="ja-JP" sz="4000" b="1" dirty="0">
              <a:solidFill>
                <a:srgbClr val="FF0000"/>
              </a:solidFill>
            </a:endParaRPr>
          </a:p>
          <a:p>
            <a:pPr marL="0" indent="0">
              <a:buNone/>
            </a:pPr>
            <a:r>
              <a:rPr kumimoji="1" lang="en-US" altLang="ja-JP" sz="4000" b="1" dirty="0"/>
              <a:t>Voi _______</a:t>
            </a:r>
            <a:endParaRPr kumimoji="1" lang="en-US" altLang="ja-JP" sz="4000" b="1" dirty="0">
              <a:solidFill>
                <a:srgbClr val="FF0000"/>
              </a:solidFill>
            </a:endParaRPr>
          </a:p>
          <a:p>
            <a:pPr marL="0" indent="0">
              <a:buNone/>
            </a:pPr>
            <a:r>
              <a:rPr lang="en-US" altLang="ja-JP" sz="4000" b="1" dirty="0"/>
              <a:t>Loro </a:t>
            </a:r>
            <a:r>
              <a:rPr kumimoji="1" lang="en-US" altLang="ja-JP" sz="4000" b="1" dirty="0"/>
              <a:t>_______</a:t>
            </a:r>
            <a:endParaRPr kumimoji="1" lang="en-US" altLang="ja-JP" sz="4000" b="1" dirty="0">
              <a:solidFill>
                <a:srgbClr val="FF0000"/>
              </a:solidFill>
            </a:endParaRPr>
          </a:p>
          <a:p>
            <a:pPr marL="0" indent="0">
              <a:buNone/>
            </a:pPr>
            <a:endParaRPr lang="en-US" altLang="ja-JP" sz="4000" b="1" dirty="0">
              <a:solidFill>
                <a:srgbClr val="FF0000"/>
              </a:solidFill>
            </a:endParaRPr>
          </a:p>
        </p:txBody>
      </p:sp>
      <p:sp>
        <p:nvSpPr>
          <p:cNvPr id="4" name="コンテンツ プレースホルダー 2">
            <a:extLst>
              <a:ext uri="{FF2B5EF4-FFF2-40B4-BE49-F238E27FC236}">
                <a16:creationId xmlns:a16="http://schemas.microsoft.com/office/drawing/2014/main" id="{EDE8C537-E760-DBE9-D03B-67AB7978610F}"/>
              </a:ext>
            </a:extLst>
          </p:cNvPr>
          <p:cNvSpPr txBox="1">
            <a:spLocks/>
          </p:cNvSpPr>
          <p:nvPr/>
        </p:nvSpPr>
        <p:spPr>
          <a:xfrm>
            <a:off x="2140203" y="1825625"/>
            <a:ext cx="3660228"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4000" b="1" dirty="0" err="1"/>
              <a:t>ascolt</a:t>
            </a:r>
            <a:r>
              <a:rPr lang="en-US" altLang="ja-JP" sz="4000" b="1" dirty="0" err="1">
                <a:solidFill>
                  <a:srgbClr val="FF0000"/>
                </a:solidFill>
              </a:rPr>
              <a:t>o</a:t>
            </a:r>
            <a:endParaRPr lang="en-US" altLang="ja-JP" sz="4000" b="1" dirty="0">
              <a:solidFill>
                <a:srgbClr val="FF0000"/>
              </a:solidFill>
            </a:endParaRPr>
          </a:p>
          <a:p>
            <a:pPr marL="0" indent="0">
              <a:buFont typeface="Arial" panose="020B0604020202020204" pitchFamily="34" charset="0"/>
              <a:buNone/>
            </a:pPr>
            <a:r>
              <a:rPr lang="en-US" altLang="ja-JP" sz="4000" b="1" dirty="0" err="1"/>
              <a:t>ascolt</a:t>
            </a:r>
            <a:r>
              <a:rPr lang="en-US" altLang="ja-JP" sz="4000" b="1" dirty="0" err="1">
                <a:solidFill>
                  <a:srgbClr val="FF0000"/>
                </a:solidFill>
              </a:rPr>
              <a:t>i</a:t>
            </a:r>
            <a:endParaRPr lang="en-US" altLang="ja-JP" sz="4000" b="1" dirty="0">
              <a:solidFill>
                <a:srgbClr val="FF0000"/>
              </a:solidFill>
            </a:endParaRPr>
          </a:p>
          <a:p>
            <a:pPr marL="0" indent="0">
              <a:buFont typeface="Arial" panose="020B0604020202020204" pitchFamily="34" charset="0"/>
              <a:buNone/>
            </a:pPr>
            <a:r>
              <a:rPr lang="en-US" altLang="ja-JP" sz="4000" b="1" dirty="0" err="1"/>
              <a:t>ascolt</a:t>
            </a:r>
            <a:r>
              <a:rPr lang="en-US" altLang="ja-JP" sz="4000" b="1" dirty="0" err="1">
                <a:solidFill>
                  <a:srgbClr val="FF0000"/>
                </a:solidFill>
              </a:rPr>
              <a:t>a</a:t>
            </a:r>
            <a:endParaRPr lang="en-US" altLang="ja-JP" sz="4000" b="1" dirty="0">
              <a:solidFill>
                <a:srgbClr val="FF0000"/>
              </a:solidFill>
            </a:endParaRPr>
          </a:p>
          <a:p>
            <a:pPr marL="0" indent="0">
              <a:buFont typeface="Arial" panose="020B0604020202020204" pitchFamily="34" charset="0"/>
              <a:buNone/>
            </a:pPr>
            <a:r>
              <a:rPr lang="en-US" altLang="ja-JP" sz="4000" b="1" dirty="0" err="1"/>
              <a:t>ascolt</a:t>
            </a:r>
            <a:r>
              <a:rPr lang="en-US" altLang="ja-JP" sz="4000" b="1" dirty="0" err="1">
                <a:solidFill>
                  <a:srgbClr val="FF0000"/>
                </a:solidFill>
              </a:rPr>
              <a:t>a</a:t>
            </a:r>
            <a:endParaRPr lang="en-US" altLang="ja-JP" sz="4000" b="1" dirty="0">
              <a:solidFill>
                <a:srgbClr val="FF0000"/>
              </a:solidFill>
            </a:endParaRPr>
          </a:p>
          <a:p>
            <a:pPr marL="0" indent="0">
              <a:buFont typeface="Arial" panose="020B0604020202020204" pitchFamily="34" charset="0"/>
              <a:buNone/>
            </a:pPr>
            <a:r>
              <a:rPr lang="en-US" altLang="ja-JP" sz="4000" b="1" dirty="0" err="1"/>
              <a:t>ascolt</a:t>
            </a:r>
            <a:r>
              <a:rPr lang="en-US" altLang="ja-JP" sz="4000" b="1" dirty="0" err="1">
                <a:solidFill>
                  <a:srgbClr val="FF0000"/>
                </a:solidFill>
              </a:rPr>
              <a:t>iamo</a:t>
            </a:r>
            <a:endParaRPr lang="en-US" altLang="ja-JP" sz="4000" b="1" dirty="0">
              <a:solidFill>
                <a:srgbClr val="FF0000"/>
              </a:solidFill>
            </a:endParaRPr>
          </a:p>
          <a:p>
            <a:pPr marL="0" indent="0">
              <a:buFont typeface="Arial" panose="020B0604020202020204" pitchFamily="34" charset="0"/>
              <a:buNone/>
            </a:pPr>
            <a:r>
              <a:rPr lang="en-US" altLang="ja-JP" sz="4000" b="1" dirty="0" err="1"/>
              <a:t>ascolt</a:t>
            </a:r>
            <a:r>
              <a:rPr lang="en-US" altLang="ja-JP" sz="4000" b="1" dirty="0" err="1">
                <a:solidFill>
                  <a:srgbClr val="FF0000"/>
                </a:solidFill>
              </a:rPr>
              <a:t>ate</a:t>
            </a:r>
            <a:endParaRPr lang="en-US" altLang="ja-JP" sz="4000" b="1" dirty="0">
              <a:solidFill>
                <a:srgbClr val="FF0000"/>
              </a:solidFill>
            </a:endParaRPr>
          </a:p>
          <a:p>
            <a:pPr marL="0" indent="0">
              <a:buFont typeface="Arial" panose="020B0604020202020204" pitchFamily="34" charset="0"/>
              <a:buNone/>
            </a:pPr>
            <a:r>
              <a:rPr lang="en-US" altLang="ja-JP" sz="4000" b="1" dirty="0" err="1"/>
              <a:t>ascolt</a:t>
            </a:r>
            <a:r>
              <a:rPr lang="en-US" altLang="ja-JP" sz="4000" b="1" dirty="0" err="1">
                <a:solidFill>
                  <a:srgbClr val="FF0000"/>
                </a:solidFill>
              </a:rPr>
              <a:t>ano</a:t>
            </a:r>
            <a:endParaRPr lang="en-US" altLang="ja-JP" sz="4000" b="1" dirty="0">
              <a:solidFill>
                <a:srgbClr val="FF0000"/>
              </a:solidFill>
            </a:endParaRPr>
          </a:p>
          <a:p>
            <a:pPr marL="0" indent="0">
              <a:buFont typeface="Arial" panose="020B0604020202020204" pitchFamily="34" charset="0"/>
              <a:buNone/>
            </a:pPr>
            <a:endParaRPr lang="en-US" altLang="ja-JP" sz="4000" b="1" dirty="0">
              <a:solidFill>
                <a:srgbClr val="FF0000"/>
              </a:solidFill>
            </a:endParaRPr>
          </a:p>
        </p:txBody>
      </p:sp>
    </p:spTree>
    <p:extLst>
      <p:ext uri="{BB962C8B-B14F-4D97-AF65-F5344CB8AC3E}">
        <p14:creationId xmlns:p14="http://schemas.microsoft.com/office/powerpoint/2010/main" val="1692692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64D8E6-A16D-2A1D-4C38-EB40E98529CE}"/>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250FD850-7AAF-AE19-2C0E-73E70030C46C}"/>
              </a:ext>
            </a:extLst>
          </p:cNvPr>
          <p:cNvSpPr>
            <a:spLocks noGrp="1"/>
          </p:cNvSpPr>
          <p:nvPr>
            <p:ph type="title"/>
          </p:nvPr>
        </p:nvSpPr>
        <p:spPr/>
        <p:txBody>
          <a:bodyPr>
            <a:normAutofit/>
          </a:bodyPr>
          <a:lstStyle/>
          <a:p>
            <a:r>
              <a:rPr kumimoji="1" lang="en-US" altLang="ja-JP" b="1" dirty="0" err="1"/>
              <a:t>Lezione</a:t>
            </a:r>
            <a:r>
              <a:rPr kumimoji="1" lang="en-US" altLang="ja-JP" b="1" dirty="0"/>
              <a:t> </a:t>
            </a:r>
            <a:r>
              <a:rPr lang="en-US" altLang="ja-JP" b="1" dirty="0"/>
              <a:t>20</a:t>
            </a:r>
            <a:r>
              <a:rPr kumimoji="1" lang="en-US" altLang="ja-JP" b="1" dirty="0"/>
              <a:t>: Verbo </a:t>
            </a:r>
            <a:r>
              <a:rPr kumimoji="1" lang="en-US" altLang="ja-JP" b="1" dirty="0" err="1"/>
              <a:t>amare</a:t>
            </a:r>
            <a:r>
              <a:rPr kumimoji="1" lang="en-US" altLang="ja-JP" b="1" dirty="0"/>
              <a:t> modo </a:t>
            </a:r>
            <a:r>
              <a:rPr kumimoji="1" lang="en-US" altLang="ja-JP" b="1" dirty="0" err="1"/>
              <a:t>indicativo</a:t>
            </a:r>
            <a:r>
              <a:rPr kumimoji="1" lang="en-US" altLang="ja-JP" b="1" dirty="0"/>
              <a:t> tempo </a:t>
            </a:r>
            <a:r>
              <a:rPr kumimoji="1" lang="en-US" altLang="ja-JP" b="1" dirty="0" err="1"/>
              <a:t>presente</a:t>
            </a:r>
            <a:r>
              <a:rPr lang="en-US" altLang="ja-JP" b="1" dirty="0"/>
              <a:t> </a:t>
            </a:r>
            <a:r>
              <a:rPr lang="ja-JP" altLang="en-US" b="1"/>
              <a:t>愛する</a:t>
            </a:r>
            <a:r>
              <a:rPr kumimoji="1" lang="ja-JP" altLang="en-US" b="1"/>
              <a:t>動詞直説法現在形</a:t>
            </a:r>
          </a:p>
        </p:txBody>
      </p:sp>
      <p:sp>
        <p:nvSpPr>
          <p:cNvPr id="3" name="コンテンツ プレースホルダー 2">
            <a:extLst>
              <a:ext uri="{FF2B5EF4-FFF2-40B4-BE49-F238E27FC236}">
                <a16:creationId xmlns:a16="http://schemas.microsoft.com/office/drawing/2014/main" id="{76DA174B-C061-3745-9DDB-809B9E52F8DB}"/>
              </a:ext>
            </a:extLst>
          </p:cNvPr>
          <p:cNvSpPr>
            <a:spLocks noGrp="1"/>
          </p:cNvSpPr>
          <p:nvPr>
            <p:ph idx="1"/>
          </p:nvPr>
        </p:nvSpPr>
        <p:spPr>
          <a:xfrm>
            <a:off x="838200" y="1825625"/>
            <a:ext cx="3660228" cy="4351338"/>
          </a:xfrm>
        </p:spPr>
        <p:txBody>
          <a:bodyPr>
            <a:noAutofit/>
          </a:bodyPr>
          <a:lstStyle/>
          <a:p>
            <a:pPr marL="0" indent="0">
              <a:buNone/>
            </a:pPr>
            <a:r>
              <a:rPr kumimoji="1" lang="en-US" altLang="ja-JP" sz="4000" b="1" dirty="0"/>
              <a:t>Io _______</a:t>
            </a:r>
            <a:endParaRPr kumimoji="1" lang="en-US" altLang="ja-JP" sz="4000" b="1" dirty="0">
              <a:solidFill>
                <a:srgbClr val="FF0000"/>
              </a:solidFill>
            </a:endParaRPr>
          </a:p>
          <a:p>
            <a:pPr marL="0" indent="0">
              <a:buNone/>
            </a:pPr>
            <a:r>
              <a:rPr lang="en-US" altLang="ja-JP" sz="4000" b="1" dirty="0"/>
              <a:t>Tu </a:t>
            </a:r>
            <a:r>
              <a:rPr kumimoji="1" lang="en-US" altLang="ja-JP" sz="4000" b="1" dirty="0"/>
              <a:t>_______</a:t>
            </a:r>
            <a:endParaRPr lang="en-US" altLang="ja-JP" sz="4000" b="1" dirty="0">
              <a:solidFill>
                <a:srgbClr val="FF0000"/>
              </a:solidFill>
            </a:endParaRPr>
          </a:p>
          <a:p>
            <a:pPr marL="0" indent="0">
              <a:buNone/>
            </a:pPr>
            <a:r>
              <a:rPr kumimoji="1" lang="en-US" altLang="ja-JP" sz="4000" b="1" dirty="0"/>
              <a:t>Lui _______</a:t>
            </a:r>
            <a:endParaRPr lang="en-US" altLang="ja-JP" sz="4000" b="1" dirty="0">
              <a:solidFill>
                <a:srgbClr val="FF0000"/>
              </a:solidFill>
            </a:endParaRPr>
          </a:p>
          <a:p>
            <a:pPr marL="0" indent="0">
              <a:buNone/>
            </a:pPr>
            <a:r>
              <a:rPr lang="en-US" altLang="ja-JP" sz="4000" b="1" dirty="0"/>
              <a:t>Lei </a:t>
            </a:r>
            <a:r>
              <a:rPr kumimoji="1" lang="en-US" altLang="ja-JP" sz="4000" b="1" dirty="0"/>
              <a:t>_______</a:t>
            </a:r>
            <a:endParaRPr kumimoji="1" lang="en-US" altLang="ja-JP" sz="4000" b="1" dirty="0">
              <a:solidFill>
                <a:srgbClr val="FF0000"/>
              </a:solidFill>
            </a:endParaRPr>
          </a:p>
          <a:p>
            <a:pPr marL="0" indent="0">
              <a:buNone/>
            </a:pPr>
            <a:r>
              <a:rPr lang="en-US" altLang="ja-JP" sz="4000" b="1" dirty="0"/>
              <a:t>Noi </a:t>
            </a:r>
            <a:r>
              <a:rPr kumimoji="1" lang="en-US" altLang="ja-JP" sz="4000" b="1" dirty="0"/>
              <a:t>_______</a:t>
            </a:r>
            <a:endParaRPr kumimoji="1" lang="en-US" altLang="ja-JP" sz="4000" b="1" dirty="0">
              <a:solidFill>
                <a:srgbClr val="FF0000"/>
              </a:solidFill>
            </a:endParaRPr>
          </a:p>
          <a:p>
            <a:pPr marL="0" indent="0">
              <a:buNone/>
            </a:pPr>
            <a:r>
              <a:rPr kumimoji="1" lang="en-US" altLang="ja-JP" sz="4000" b="1" dirty="0"/>
              <a:t>Voi _______</a:t>
            </a:r>
            <a:endParaRPr kumimoji="1" lang="en-US" altLang="ja-JP" sz="4000" b="1" dirty="0">
              <a:solidFill>
                <a:srgbClr val="FF0000"/>
              </a:solidFill>
            </a:endParaRPr>
          </a:p>
          <a:p>
            <a:pPr marL="0" indent="0">
              <a:buNone/>
            </a:pPr>
            <a:r>
              <a:rPr lang="en-US" altLang="ja-JP" sz="4000" b="1" dirty="0"/>
              <a:t>Loro </a:t>
            </a:r>
            <a:r>
              <a:rPr kumimoji="1" lang="en-US" altLang="ja-JP" sz="4000" b="1" dirty="0"/>
              <a:t>_______</a:t>
            </a:r>
            <a:endParaRPr kumimoji="1" lang="en-US" altLang="ja-JP" sz="4000" b="1" dirty="0">
              <a:solidFill>
                <a:srgbClr val="FF0000"/>
              </a:solidFill>
            </a:endParaRPr>
          </a:p>
          <a:p>
            <a:pPr marL="0" indent="0">
              <a:buNone/>
            </a:pPr>
            <a:endParaRPr lang="en-US" altLang="ja-JP" sz="4000" b="1" dirty="0">
              <a:solidFill>
                <a:srgbClr val="FF0000"/>
              </a:solidFill>
            </a:endParaRPr>
          </a:p>
        </p:txBody>
      </p:sp>
      <p:sp>
        <p:nvSpPr>
          <p:cNvPr id="4" name="コンテンツ プレースホルダー 2">
            <a:extLst>
              <a:ext uri="{FF2B5EF4-FFF2-40B4-BE49-F238E27FC236}">
                <a16:creationId xmlns:a16="http://schemas.microsoft.com/office/drawing/2014/main" id="{1A7E021B-5BE7-4D17-32DC-A71BE3660EF1}"/>
              </a:ext>
            </a:extLst>
          </p:cNvPr>
          <p:cNvSpPr txBox="1">
            <a:spLocks/>
          </p:cNvSpPr>
          <p:nvPr/>
        </p:nvSpPr>
        <p:spPr>
          <a:xfrm>
            <a:off x="2140203" y="1825625"/>
            <a:ext cx="3660228"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4000" b="1" dirty="0" err="1"/>
              <a:t>am</a:t>
            </a:r>
            <a:r>
              <a:rPr lang="en-US" altLang="ja-JP" sz="4000" b="1" dirty="0" err="1">
                <a:solidFill>
                  <a:srgbClr val="FF0000"/>
                </a:solidFill>
              </a:rPr>
              <a:t>o</a:t>
            </a:r>
            <a:endParaRPr lang="en-US" altLang="ja-JP" sz="4000" b="1" dirty="0">
              <a:solidFill>
                <a:srgbClr val="FF0000"/>
              </a:solidFill>
            </a:endParaRPr>
          </a:p>
          <a:p>
            <a:pPr marL="0" indent="0">
              <a:buFont typeface="Arial" panose="020B0604020202020204" pitchFamily="34" charset="0"/>
              <a:buNone/>
            </a:pPr>
            <a:r>
              <a:rPr lang="en-US" altLang="ja-JP" sz="4000" b="1" dirty="0" err="1"/>
              <a:t>am</a:t>
            </a:r>
            <a:r>
              <a:rPr lang="en-US" altLang="ja-JP" sz="4000" b="1" dirty="0" err="1">
                <a:solidFill>
                  <a:srgbClr val="FF0000"/>
                </a:solidFill>
              </a:rPr>
              <a:t>i</a:t>
            </a:r>
            <a:endParaRPr lang="en-US" altLang="ja-JP" sz="4000" b="1" dirty="0">
              <a:solidFill>
                <a:srgbClr val="FF0000"/>
              </a:solidFill>
            </a:endParaRPr>
          </a:p>
          <a:p>
            <a:pPr marL="0" indent="0">
              <a:buFont typeface="Arial" panose="020B0604020202020204" pitchFamily="34" charset="0"/>
              <a:buNone/>
            </a:pPr>
            <a:r>
              <a:rPr lang="en-US" altLang="ja-JP" sz="4000" b="1" dirty="0"/>
              <a:t>am</a:t>
            </a:r>
            <a:r>
              <a:rPr lang="en-US" altLang="ja-JP" sz="4000" b="1" dirty="0">
                <a:solidFill>
                  <a:srgbClr val="FF0000"/>
                </a:solidFill>
              </a:rPr>
              <a:t>a</a:t>
            </a:r>
          </a:p>
          <a:p>
            <a:pPr marL="0" indent="0">
              <a:buFont typeface="Arial" panose="020B0604020202020204" pitchFamily="34" charset="0"/>
              <a:buNone/>
            </a:pPr>
            <a:r>
              <a:rPr lang="en-US" altLang="ja-JP" sz="4000" b="1" dirty="0"/>
              <a:t>am</a:t>
            </a:r>
            <a:r>
              <a:rPr lang="en-US" altLang="ja-JP" sz="4000" b="1" dirty="0">
                <a:solidFill>
                  <a:srgbClr val="FF0000"/>
                </a:solidFill>
              </a:rPr>
              <a:t>a</a:t>
            </a:r>
          </a:p>
          <a:p>
            <a:pPr marL="0" indent="0">
              <a:buFont typeface="Arial" panose="020B0604020202020204" pitchFamily="34" charset="0"/>
              <a:buNone/>
            </a:pPr>
            <a:r>
              <a:rPr lang="en-US" altLang="ja-JP" sz="4000" b="1" dirty="0" err="1"/>
              <a:t>am</a:t>
            </a:r>
            <a:r>
              <a:rPr lang="en-US" altLang="ja-JP" sz="4000" b="1" dirty="0" err="1">
                <a:solidFill>
                  <a:srgbClr val="FF0000"/>
                </a:solidFill>
              </a:rPr>
              <a:t>iamo</a:t>
            </a:r>
            <a:endParaRPr lang="en-US" altLang="ja-JP" sz="4000" b="1" dirty="0">
              <a:solidFill>
                <a:srgbClr val="FF0000"/>
              </a:solidFill>
            </a:endParaRPr>
          </a:p>
          <a:p>
            <a:pPr marL="0" indent="0">
              <a:buFont typeface="Arial" panose="020B0604020202020204" pitchFamily="34" charset="0"/>
              <a:buNone/>
            </a:pPr>
            <a:r>
              <a:rPr lang="en-US" altLang="ja-JP" sz="4000" b="1" dirty="0"/>
              <a:t>am</a:t>
            </a:r>
            <a:r>
              <a:rPr lang="en-US" altLang="ja-JP" sz="4000" b="1" dirty="0">
                <a:solidFill>
                  <a:srgbClr val="FF0000"/>
                </a:solidFill>
              </a:rPr>
              <a:t>ate</a:t>
            </a:r>
          </a:p>
          <a:p>
            <a:pPr marL="0" indent="0">
              <a:buFont typeface="Arial" panose="020B0604020202020204" pitchFamily="34" charset="0"/>
              <a:buNone/>
            </a:pPr>
            <a:r>
              <a:rPr lang="en-US" altLang="ja-JP" sz="4000" b="1" dirty="0" err="1"/>
              <a:t>am</a:t>
            </a:r>
            <a:r>
              <a:rPr lang="en-US" altLang="ja-JP" sz="4000" b="1" dirty="0" err="1">
                <a:solidFill>
                  <a:srgbClr val="FF0000"/>
                </a:solidFill>
              </a:rPr>
              <a:t>ano</a:t>
            </a:r>
            <a:endParaRPr lang="en-US" altLang="ja-JP" sz="4000" b="1" dirty="0">
              <a:solidFill>
                <a:srgbClr val="FF0000"/>
              </a:solidFill>
            </a:endParaRPr>
          </a:p>
          <a:p>
            <a:pPr marL="0" indent="0">
              <a:buFont typeface="Arial" panose="020B0604020202020204" pitchFamily="34" charset="0"/>
              <a:buNone/>
            </a:pPr>
            <a:endParaRPr lang="en-US" altLang="ja-JP" sz="4000" b="1" dirty="0">
              <a:solidFill>
                <a:srgbClr val="FF0000"/>
              </a:solidFill>
            </a:endParaRPr>
          </a:p>
        </p:txBody>
      </p:sp>
    </p:spTree>
    <p:extLst>
      <p:ext uri="{BB962C8B-B14F-4D97-AF65-F5344CB8AC3E}">
        <p14:creationId xmlns:p14="http://schemas.microsoft.com/office/powerpoint/2010/main" val="9146638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371FE04-FAA9-D6F1-73CB-904C52D616BE}"/>
              </a:ext>
            </a:extLst>
          </p:cNvPr>
          <p:cNvSpPr>
            <a:spLocks noGrp="1"/>
          </p:cNvSpPr>
          <p:nvPr>
            <p:ph type="title"/>
          </p:nvPr>
        </p:nvSpPr>
        <p:spPr/>
        <p:txBody>
          <a:bodyPr/>
          <a:lstStyle/>
          <a:p>
            <a:r>
              <a:rPr kumimoji="1" lang="ja-JP" altLang="en-US" b="1"/>
              <a:t>復習</a:t>
            </a:r>
            <a:r>
              <a:rPr kumimoji="1" lang="en-US" altLang="ja-JP" b="1" dirty="0"/>
              <a:t>: </a:t>
            </a:r>
            <a:r>
              <a:rPr kumimoji="1" lang="en-US" altLang="ja-JP" b="1" dirty="0" err="1"/>
              <a:t>Essere</a:t>
            </a:r>
            <a:r>
              <a:rPr kumimoji="1" lang="ja-JP" altLang="en-US" b="1"/>
              <a:t>動詞の過去形</a:t>
            </a:r>
          </a:p>
        </p:txBody>
      </p:sp>
      <p:sp>
        <p:nvSpPr>
          <p:cNvPr id="3" name="コンテンツ プレースホルダー 2">
            <a:extLst>
              <a:ext uri="{FF2B5EF4-FFF2-40B4-BE49-F238E27FC236}">
                <a16:creationId xmlns:a16="http://schemas.microsoft.com/office/drawing/2014/main" id="{063C5B7E-FF07-93B2-8C24-D8FC9DE7BEC7}"/>
              </a:ext>
            </a:extLst>
          </p:cNvPr>
          <p:cNvSpPr>
            <a:spLocks noGrp="1"/>
          </p:cNvSpPr>
          <p:nvPr>
            <p:ph idx="1"/>
          </p:nvPr>
        </p:nvSpPr>
        <p:spPr/>
        <p:txBody>
          <a:bodyPr>
            <a:noAutofit/>
          </a:bodyPr>
          <a:lstStyle/>
          <a:p>
            <a:pPr marL="0" indent="0">
              <a:buNone/>
            </a:pPr>
            <a:r>
              <a:rPr kumimoji="1" lang="en-US" altLang="ja-JP" sz="4400" b="1" dirty="0"/>
              <a:t>Io </a:t>
            </a:r>
            <a:r>
              <a:rPr kumimoji="1" lang="en-US" altLang="ja-JP" sz="4400" b="1" dirty="0" err="1">
                <a:solidFill>
                  <a:srgbClr val="FF0000"/>
                </a:solidFill>
              </a:rPr>
              <a:t>ero</a:t>
            </a:r>
            <a:endParaRPr kumimoji="1" lang="en-US" altLang="ja-JP" sz="4400" b="1" dirty="0">
              <a:solidFill>
                <a:srgbClr val="FF0000"/>
              </a:solidFill>
            </a:endParaRPr>
          </a:p>
          <a:p>
            <a:pPr marL="0" indent="0">
              <a:buNone/>
            </a:pPr>
            <a:r>
              <a:rPr lang="en-US" altLang="ja-JP" sz="4400" b="1" dirty="0"/>
              <a:t>Tu </a:t>
            </a:r>
            <a:r>
              <a:rPr lang="en-US" altLang="ja-JP" sz="4400" b="1" dirty="0" err="1">
                <a:solidFill>
                  <a:srgbClr val="FF0000"/>
                </a:solidFill>
              </a:rPr>
              <a:t>eri</a:t>
            </a:r>
            <a:endParaRPr lang="en-US" altLang="ja-JP" sz="4400" b="1" dirty="0">
              <a:solidFill>
                <a:srgbClr val="FF0000"/>
              </a:solidFill>
            </a:endParaRPr>
          </a:p>
          <a:p>
            <a:pPr marL="0" indent="0">
              <a:buNone/>
            </a:pPr>
            <a:r>
              <a:rPr kumimoji="1" lang="en-US" altLang="ja-JP" sz="4400" b="1" dirty="0"/>
              <a:t>Lui/lei </a:t>
            </a:r>
            <a:r>
              <a:rPr kumimoji="1" lang="en-US" altLang="ja-JP" sz="4400" b="1" dirty="0">
                <a:solidFill>
                  <a:srgbClr val="FF0000"/>
                </a:solidFill>
              </a:rPr>
              <a:t>era</a:t>
            </a:r>
          </a:p>
          <a:p>
            <a:pPr marL="0" indent="0">
              <a:buNone/>
            </a:pPr>
            <a:r>
              <a:rPr lang="en-US" altLang="ja-JP" sz="4400" b="1" dirty="0"/>
              <a:t>Noi </a:t>
            </a:r>
            <a:r>
              <a:rPr lang="en-US" altLang="ja-JP" sz="4400" b="1" dirty="0" err="1">
                <a:solidFill>
                  <a:srgbClr val="FF0000"/>
                </a:solidFill>
              </a:rPr>
              <a:t>eravamo</a:t>
            </a:r>
            <a:endParaRPr lang="en-US" altLang="ja-JP" sz="4400" b="1" dirty="0">
              <a:solidFill>
                <a:srgbClr val="FF0000"/>
              </a:solidFill>
            </a:endParaRPr>
          </a:p>
          <a:p>
            <a:pPr marL="0" indent="0">
              <a:buNone/>
            </a:pPr>
            <a:r>
              <a:rPr kumimoji="1" lang="en-US" altLang="ja-JP" sz="4400" b="1" dirty="0"/>
              <a:t>Voi </a:t>
            </a:r>
            <a:r>
              <a:rPr kumimoji="1" lang="en-US" altLang="ja-JP" sz="4400" b="1" dirty="0" err="1">
                <a:solidFill>
                  <a:srgbClr val="FF0000"/>
                </a:solidFill>
              </a:rPr>
              <a:t>eravate</a:t>
            </a:r>
            <a:endParaRPr kumimoji="1" lang="en-US" altLang="ja-JP" sz="4400" b="1" dirty="0">
              <a:solidFill>
                <a:srgbClr val="FF0000"/>
              </a:solidFill>
            </a:endParaRPr>
          </a:p>
          <a:p>
            <a:pPr marL="0" indent="0">
              <a:buNone/>
            </a:pPr>
            <a:r>
              <a:rPr lang="en-US" altLang="ja-JP" sz="4400" b="1" dirty="0"/>
              <a:t>Loro </a:t>
            </a:r>
            <a:r>
              <a:rPr lang="en-US" altLang="ja-JP" sz="4400" b="1" dirty="0" err="1">
                <a:solidFill>
                  <a:srgbClr val="FF0000"/>
                </a:solidFill>
              </a:rPr>
              <a:t>erano</a:t>
            </a:r>
            <a:endParaRPr kumimoji="1" lang="ja-JP" altLang="en-US" sz="4400" b="1">
              <a:solidFill>
                <a:srgbClr val="FF0000"/>
              </a:solidFill>
            </a:endParaRPr>
          </a:p>
        </p:txBody>
      </p:sp>
    </p:spTree>
    <p:extLst>
      <p:ext uri="{BB962C8B-B14F-4D97-AF65-F5344CB8AC3E}">
        <p14:creationId xmlns:p14="http://schemas.microsoft.com/office/powerpoint/2010/main" val="19203750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A15C72-B095-6EA4-8BEA-75C43D38B484}"/>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B3FFF20A-1469-4FB8-FB0D-09B0EB6701F6}"/>
              </a:ext>
            </a:extLst>
          </p:cNvPr>
          <p:cNvSpPr>
            <a:spLocks noGrp="1"/>
          </p:cNvSpPr>
          <p:nvPr>
            <p:ph type="title"/>
          </p:nvPr>
        </p:nvSpPr>
        <p:spPr/>
        <p:txBody>
          <a:bodyPr>
            <a:normAutofit fontScale="90000"/>
          </a:bodyPr>
          <a:lstStyle/>
          <a:p>
            <a:r>
              <a:rPr kumimoji="1" lang="en-US" altLang="ja-JP" b="1" dirty="0" err="1"/>
              <a:t>Lezione</a:t>
            </a:r>
            <a:r>
              <a:rPr kumimoji="1" lang="en-US" altLang="ja-JP" b="1" dirty="0"/>
              <a:t> </a:t>
            </a:r>
            <a:r>
              <a:rPr lang="en-US" altLang="ja-JP" b="1" dirty="0"/>
              <a:t>20</a:t>
            </a:r>
            <a:r>
              <a:rPr kumimoji="1" lang="en-US" altLang="ja-JP" b="1" dirty="0"/>
              <a:t>: Verbo </a:t>
            </a:r>
            <a:r>
              <a:rPr kumimoji="1" lang="en-US" altLang="ja-JP" b="1" dirty="0" err="1"/>
              <a:t>spiegare</a:t>
            </a:r>
            <a:r>
              <a:rPr kumimoji="1" lang="en-US" altLang="ja-JP" b="1" dirty="0"/>
              <a:t> modo </a:t>
            </a:r>
            <a:r>
              <a:rPr kumimoji="1" lang="en-US" altLang="ja-JP" b="1" dirty="0" err="1"/>
              <a:t>indicativo</a:t>
            </a:r>
            <a:r>
              <a:rPr kumimoji="1" lang="en-US" altLang="ja-JP" b="1" dirty="0"/>
              <a:t> tempo </a:t>
            </a:r>
            <a:r>
              <a:rPr kumimoji="1" lang="en-US" altLang="ja-JP" b="1" dirty="0" err="1"/>
              <a:t>presente</a:t>
            </a:r>
            <a:r>
              <a:rPr lang="en-US" altLang="ja-JP" b="1" dirty="0"/>
              <a:t> </a:t>
            </a:r>
            <a:r>
              <a:rPr lang="ja-JP" altLang="en-US" b="1"/>
              <a:t>説明する</a:t>
            </a:r>
            <a:r>
              <a:rPr kumimoji="1" lang="ja-JP" altLang="en-US" b="1"/>
              <a:t>動詞直説法現在形</a:t>
            </a:r>
          </a:p>
        </p:txBody>
      </p:sp>
      <p:sp>
        <p:nvSpPr>
          <p:cNvPr id="3" name="コンテンツ プレースホルダー 2">
            <a:extLst>
              <a:ext uri="{FF2B5EF4-FFF2-40B4-BE49-F238E27FC236}">
                <a16:creationId xmlns:a16="http://schemas.microsoft.com/office/drawing/2014/main" id="{6E712216-200F-7CF8-0DAF-BF46821E5B78}"/>
              </a:ext>
            </a:extLst>
          </p:cNvPr>
          <p:cNvSpPr>
            <a:spLocks noGrp="1"/>
          </p:cNvSpPr>
          <p:nvPr>
            <p:ph idx="1"/>
          </p:nvPr>
        </p:nvSpPr>
        <p:spPr>
          <a:xfrm>
            <a:off x="838200" y="1825625"/>
            <a:ext cx="3660228" cy="4351338"/>
          </a:xfrm>
        </p:spPr>
        <p:txBody>
          <a:bodyPr>
            <a:noAutofit/>
          </a:bodyPr>
          <a:lstStyle/>
          <a:p>
            <a:pPr marL="0" indent="0">
              <a:buNone/>
            </a:pPr>
            <a:r>
              <a:rPr kumimoji="1" lang="en-US" altLang="ja-JP" sz="4000" b="1" dirty="0"/>
              <a:t>Io _______</a:t>
            </a:r>
            <a:endParaRPr kumimoji="1" lang="en-US" altLang="ja-JP" sz="4000" b="1" dirty="0">
              <a:solidFill>
                <a:srgbClr val="FF0000"/>
              </a:solidFill>
            </a:endParaRPr>
          </a:p>
          <a:p>
            <a:pPr marL="0" indent="0">
              <a:buNone/>
            </a:pPr>
            <a:r>
              <a:rPr lang="en-US" altLang="ja-JP" sz="4000" b="1" dirty="0"/>
              <a:t>Tu </a:t>
            </a:r>
            <a:r>
              <a:rPr kumimoji="1" lang="en-US" altLang="ja-JP" sz="4000" b="1" dirty="0"/>
              <a:t>_______</a:t>
            </a:r>
            <a:endParaRPr lang="en-US" altLang="ja-JP" sz="4000" b="1" dirty="0">
              <a:solidFill>
                <a:srgbClr val="FF0000"/>
              </a:solidFill>
            </a:endParaRPr>
          </a:p>
          <a:p>
            <a:pPr marL="0" indent="0">
              <a:buNone/>
            </a:pPr>
            <a:r>
              <a:rPr kumimoji="1" lang="en-US" altLang="ja-JP" sz="4000" b="1" dirty="0"/>
              <a:t>Lui _______</a:t>
            </a:r>
            <a:endParaRPr lang="en-US" altLang="ja-JP" sz="4000" b="1" dirty="0">
              <a:solidFill>
                <a:srgbClr val="FF0000"/>
              </a:solidFill>
            </a:endParaRPr>
          </a:p>
          <a:p>
            <a:pPr marL="0" indent="0">
              <a:buNone/>
            </a:pPr>
            <a:r>
              <a:rPr lang="en-US" altLang="ja-JP" sz="4000" b="1" dirty="0"/>
              <a:t>Lei </a:t>
            </a:r>
            <a:r>
              <a:rPr kumimoji="1" lang="en-US" altLang="ja-JP" sz="4000" b="1" dirty="0"/>
              <a:t>_______</a:t>
            </a:r>
            <a:endParaRPr kumimoji="1" lang="en-US" altLang="ja-JP" sz="4000" b="1" dirty="0">
              <a:solidFill>
                <a:srgbClr val="FF0000"/>
              </a:solidFill>
            </a:endParaRPr>
          </a:p>
          <a:p>
            <a:pPr marL="0" indent="0">
              <a:buNone/>
            </a:pPr>
            <a:r>
              <a:rPr lang="en-US" altLang="ja-JP" sz="4000" b="1" dirty="0"/>
              <a:t>Noi </a:t>
            </a:r>
            <a:r>
              <a:rPr kumimoji="1" lang="en-US" altLang="ja-JP" sz="4000" b="1" dirty="0"/>
              <a:t>_______</a:t>
            </a:r>
            <a:endParaRPr kumimoji="1" lang="en-US" altLang="ja-JP" sz="4000" b="1" dirty="0">
              <a:solidFill>
                <a:srgbClr val="FF0000"/>
              </a:solidFill>
            </a:endParaRPr>
          </a:p>
          <a:p>
            <a:pPr marL="0" indent="0">
              <a:buNone/>
            </a:pPr>
            <a:r>
              <a:rPr kumimoji="1" lang="en-US" altLang="ja-JP" sz="4000" b="1" dirty="0"/>
              <a:t>Voi _______</a:t>
            </a:r>
            <a:endParaRPr kumimoji="1" lang="en-US" altLang="ja-JP" sz="4000" b="1" dirty="0">
              <a:solidFill>
                <a:srgbClr val="FF0000"/>
              </a:solidFill>
            </a:endParaRPr>
          </a:p>
          <a:p>
            <a:pPr marL="0" indent="0">
              <a:buNone/>
            </a:pPr>
            <a:r>
              <a:rPr lang="en-US" altLang="ja-JP" sz="4000" b="1" dirty="0"/>
              <a:t>Loro </a:t>
            </a:r>
            <a:r>
              <a:rPr kumimoji="1" lang="en-US" altLang="ja-JP" sz="4000" b="1" dirty="0"/>
              <a:t>_______</a:t>
            </a:r>
            <a:endParaRPr kumimoji="1" lang="en-US" altLang="ja-JP" sz="4000" b="1" dirty="0">
              <a:solidFill>
                <a:srgbClr val="FF0000"/>
              </a:solidFill>
            </a:endParaRPr>
          </a:p>
          <a:p>
            <a:pPr marL="0" indent="0">
              <a:buNone/>
            </a:pPr>
            <a:endParaRPr lang="en-US" altLang="ja-JP" sz="4000" b="1" dirty="0">
              <a:solidFill>
                <a:srgbClr val="FF0000"/>
              </a:solidFill>
            </a:endParaRPr>
          </a:p>
        </p:txBody>
      </p:sp>
      <p:sp>
        <p:nvSpPr>
          <p:cNvPr id="4" name="コンテンツ プレースホルダー 2">
            <a:extLst>
              <a:ext uri="{FF2B5EF4-FFF2-40B4-BE49-F238E27FC236}">
                <a16:creationId xmlns:a16="http://schemas.microsoft.com/office/drawing/2014/main" id="{1092AFE1-B715-DD98-D6EC-CB63980FF610}"/>
              </a:ext>
            </a:extLst>
          </p:cNvPr>
          <p:cNvSpPr txBox="1">
            <a:spLocks/>
          </p:cNvSpPr>
          <p:nvPr/>
        </p:nvSpPr>
        <p:spPr>
          <a:xfrm>
            <a:off x="2140203" y="1825625"/>
            <a:ext cx="3660228"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4000" b="1" dirty="0" err="1"/>
              <a:t>spieg</a:t>
            </a:r>
            <a:r>
              <a:rPr lang="en-US" altLang="ja-JP" sz="4000" b="1" dirty="0" err="1">
                <a:solidFill>
                  <a:srgbClr val="FF0000"/>
                </a:solidFill>
              </a:rPr>
              <a:t>o</a:t>
            </a:r>
            <a:endParaRPr lang="en-US" altLang="ja-JP" sz="4000" b="1" dirty="0">
              <a:solidFill>
                <a:srgbClr val="FF0000"/>
              </a:solidFill>
            </a:endParaRPr>
          </a:p>
          <a:p>
            <a:pPr marL="0" indent="0">
              <a:buFont typeface="Arial" panose="020B0604020202020204" pitchFamily="34" charset="0"/>
              <a:buNone/>
            </a:pPr>
            <a:r>
              <a:rPr lang="en-US" altLang="ja-JP" sz="4000" b="1" dirty="0" err="1"/>
              <a:t>spiegh</a:t>
            </a:r>
            <a:r>
              <a:rPr lang="en-US" altLang="ja-JP" sz="4000" b="1" dirty="0" err="1">
                <a:solidFill>
                  <a:srgbClr val="FF0000"/>
                </a:solidFill>
              </a:rPr>
              <a:t>i</a:t>
            </a:r>
            <a:endParaRPr lang="en-US" altLang="ja-JP" sz="4000" b="1" dirty="0">
              <a:solidFill>
                <a:srgbClr val="FF0000"/>
              </a:solidFill>
            </a:endParaRPr>
          </a:p>
          <a:p>
            <a:pPr marL="0" indent="0">
              <a:buFont typeface="Arial" panose="020B0604020202020204" pitchFamily="34" charset="0"/>
              <a:buNone/>
            </a:pPr>
            <a:r>
              <a:rPr lang="en-US" altLang="ja-JP" sz="4000" b="1" dirty="0" err="1"/>
              <a:t>spieg</a:t>
            </a:r>
            <a:r>
              <a:rPr lang="en-US" altLang="ja-JP" sz="4000" b="1" dirty="0" err="1">
                <a:solidFill>
                  <a:srgbClr val="FF0000"/>
                </a:solidFill>
              </a:rPr>
              <a:t>a</a:t>
            </a:r>
            <a:endParaRPr lang="en-US" altLang="ja-JP" sz="4000" b="1" dirty="0">
              <a:solidFill>
                <a:srgbClr val="FF0000"/>
              </a:solidFill>
            </a:endParaRPr>
          </a:p>
          <a:p>
            <a:pPr marL="0" indent="0">
              <a:buFont typeface="Arial" panose="020B0604020202020204" pitchFamily="34" charset="0"/>
              <a:buNone/>
            </a:pPr>
            <a:r>
              <a:rPr lang="en-US" altLang="ja-JP" sz="4000" b="1" dirty="0" err="1"/>
              <a:t>spieg</a:t>
            </a:r>
            <a:r>
              <a:rPr lang="en-US" altLang="ja-JP" sz="4000" b="1" dirty="0" err="1">
                <a:solidFill>
                  <a:srgbClr val="FF0000"/>
                </a:solidFill>
              </a:rPr>
              <a:t>a</a:t>
            </a:r>
            <a:endParaRPr lang="en-US" altLang="ja-JP" sz="4000" b="1" dirty="0">
              <a:solidFill>
                <a:srgbClr val="FF0000"/>
              </a:solidFill>
            </a:endParaRPr>
          </a:p>
          <a:p>
            <a:pPr marL="0" indent="0">
              <a:buFont typeface="Arial" panose="020B0604020202020204" pitchFamily="34" charset="0"/>
              <a:buNone/>
            </a:pPr>
            <a:r>
              <a:rPr lang="en-US" altLang="ja-JP" sz="4000" b="1" dirty="0" err="1"/>
              <a:t>spiegh</a:t>
            </a:r>
            <a:r>
              <a:rPr lang="en-US" altLang="ja-JP" sz="4000" b="1" dirty="0" err="1">
                <a:solidFill>
                  <a:srgbClr val="FF0000"/>
                </a:solidFill>
              </a:rPr>
              <a:t>iamo</a:t>
            </a:r>
            <a:endParaRPr lang="en-US" altLang="ja-JP" sz="4000" b="1" dirty="0">
              <a:solidFill>
                <a:srgbClr val="FF0000"/>
              </a:solidFill>
            </a:endParaRPr>
          </a:p>
          <a:p>
            <a:pPr marL="0" indent="0">
              <a:buFont typeface="Arial" panose="020B0604020202020204" pitchFamily="34" charset="0"/>
              <a:buNone/>
            </a:pPr>
            <a:r>
              <a:rPr lang="en-US" altLang="ja-JP" sz="4000" b="1" dirty="0" err="1"/>
              <a:t>spieg</a:t>
            </a:r>
            <a:r>
              <a:rPr lang="en-US" altLang="ja-JP" sz="4000" b="1" dirty="0" err="1">
                <a:solidFill>
                  <a:srgbClr val="FF0000"/>
                </a:solidFill>
              </a:rPr>
              <a:t>ate</a:t>
            </a:r>
            <a:endParaRPr lang="en-US" altLang="ja-JP" sz="4000" b="1" dirty="0">
              <a:solidFill>
                <a:srgbClr val="FF0000"/>
              </a:solidFill>
            </a:endParaRPr>
          </a:p>
          <a:p>
            <a:pPr marL="0" indent="0">
              <a:buFont typeface="Arial" panose="020B0604020202020204" pitchFamily="34" charset="0"/>
              <a:buNone/>
            </a:pPr>
            <a:r>
              <a:rPr lang="en-US" altLang="ja-JP" sz="4000" b="1" dirty="0" err="1"/>
              <a:t>spieg</a:t>
            </a:r>
            <a:r>
              <a:rPr lang="en-US" altLang="ja-JP" sz="4000" b="1" dirty="0" err="1">
                <a:solidFill>
                  <a:srgbClr val="FF0000"/>
                </a:solidFill>
              </a:rPr>
              <a:t>ano</a:t>
            </a:r>
            <a:endParaRPr lang="en-US" altLang="ja-JP" sz="4000" b="1" dirty="0">
              <a:solidFill>
                <a:srgbClr val="FF0000"/>
              </a:solidFill>
            </a:endParaRPr>
          </a:p>
          <a:p>
            <a:pPr marL="0" indent="0">
              <a:buFont typeface="Arial" panose="020B0604020202020204" pitchFamily="34" charset="0"/>
              <a:buNone/>
            </a:pPr>
            <a:endParaRPr lang="en-US" altLang="ja-JP" sz="4000" b="1" dirty="0">
              <a:solidFill>
                <a:srgbClr val="FF0000"/>
              </a:solidFill>
            </a:endParaRPr>
          </a:p>
        </p:txBody>
      </p:sp>
    </p:spTree>
    <p:extLst>
      <p:ext uri="{BB962C8B-B14F-4D97-AF65-F5344CB8AC3E}">
        <p14:creationId xmlns:p14="http://schemas.microsoft.com/office/powerpoint/2010/main" val="14405813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4B70CE6-3892-9B9C-4AE7-CB8A146BD6AA}"/>
              </a:ext>
            </a:extLst>
          </p:cNvPr>
          <p:cNvSpPr>
            <a:spLocks noGrp="1"/>
          </p:cNvSpPr>
          <p:nvPr>
            <p:ph type="title"/>
          </p:nvPr>
        </p:nvSpPr>
        <p:spPr/>
        <p:txBody>
          <a:bodyPr/>
          <a:lstStyle/>
          <a:p>
            <a:r>
              <a:rPr kumimoji="1" lang="en-US" altLang="ja-JP" b="1" dirty="0" err="1"/>
              <a:t>Lezione</a:t>
            </a:r>
            <a:r>
              <a:rPr kumimoji="1" lang="en-US" altLang="ja-JP" b="1" dirty="0"/>
              <a:t> </a:t>
            </a:r>
            <a:r>
              <a:rPr lang="en-US" altLang="ja-JP" b="1" dirty="0"/>
              <a:t>20</a:t>
            </a:r>
            <a:r>
              <a:rPr kumimoji="1" lang="en-US" altLang="ja-JP" b="1" dirty="0"/>
              <a:t>: modo </a:t>
            </a:r>
            <a:r>
              <a:rPr kumimoji="1" lang="en-US" altLang="ja-JP" b="1" dirty="0" err="1"/>
              <a:t>indicativo</a:t>
            </a:r>
            <a:r>
              <a:rPr kumimoji="1" lang="en-US" altLang="ja-JP" b="1" dirty="0"/>
              <a:t> tempo </a:t>
            </a:r>
            <a:r>
              <a:rPr kumimoji="1" lang="en-US" altLang="ja-JP" b="1" dirty="0" err="1"/>
              <a:t>presente</a:t>
            </a:r>
            <a:endParaRPr kumimoji="1" lang="ja-JP" altLang="en-US" b="1"/>
          </a:p>
        </p:txBody>
      </p:sp>
      <p:sp>
        <p:nvSpPr>
          <p:cNvPr id="3" name="コンテンツ プレースホルダー 2">
            <a:extLst>
              <a:ext uri="{FF2B5EF4-FFF2-40B4-BE49-F238E27FC236}">
                <a16:creationId xmlns:a16="http://schemas.microsoft.com/office/drawing/2014/main" id="{D87A110E-560D-BFA8-947E-A9065E4246AD}"/>
              </a:ext>
            </a:extLst>
          </p:cNvPr>
          <p:cNvSpPr>
            <a:spLocks noGrp="1"/>
          </p:cNvSpPr>
          <p:nvPr>
            <p:ph idx="1"/>
          </p:nvPr>
        </p:nvSpPr>
        <p:spPr/>
        <p:txBody>
          <a:bodyPr>
            <a:normAutofit lnSpcReduction="10000"/>
          </a:bodyPr>
          <a:lstStyle/>
          <a:p>
            <a:r>
              <a:rPr kumimoji="1" lang="ja-JP" altLang="en-US"/>
              <a:t>現在の動作を表すため</a:t>
            </a:r>
            <a:endParaRPr kumimoji="1" lang="en-US" altLang="ja-JP" dirty="0"/>
          </a:p>
          <a:p>
            <a:pPr marL="0" indent="0">
              <a:buNone/>
            </a:pPr>
            <a:r>
              <a:rPr lang="en-US" altLang="ja-JP" b="1" dirty="0" err="1"/>
              <a:t>Mangiamo</a:t>
            </a:r>
            <a:r>
              <a:rPr lang="en-US" altLang="ja-JP" dirty="0"/>
              <a:t> un panino.</a:t>
            </a:r>
          </a:p>
          <a:p>
            <a:pPr marL="0" indent="0">
              <a:buNone/>
            </a:pPr>
            <a:r>
              <a:rPr kumimoji="1" lang="en-US" altLang="ja-JP" dirty="0"/>
              <a:t>Il </a:t>
            </a:r>
            <a:r>
              <a:rPr kumimoji="1" lang="en-US" altLang="ja-JP" dirty="0" err="1"/>
              <a:t>professore</a:t>
            </a:r>
            <a:r>
              <a:rPr kumimoji="1" lang="en-US" altLang="ja-JP" dirty="0"/>
              <a:t> </a:t>
            </a:r>
            <a:r>
              <a:rPr kumimoji="1" lang="en-US" altLang="ja-JP" b="1" dirty="0" err="1"/>
              <a:t>spiega</a:t>
            </a:r>
            <a:r>
              <a:rPr kumimoji="1" lang="en-US" altLang="ja-JP" dirty="0"/>
              <a:t> la </a:t>
            </a:r>
            <a:r>
              <a:rPr kumimoji="1" lang="en-US" altLang="ja-JP" dirty="0" err="1"/>
              <a:t>lezione</a:t>
            </a:r>
            <a:r>
              <a:rPr kumimoji="1" lang="en-US" altLang="ja-JP" dirty="0"/>
              <a:t> di </a:t>
            </a:r>
            <a:r>
              <a:rPr kumimoji="1" lang="en-US" altLang="ja-JP" dirty="0" err="1"/>
              <a:t>italiano</a:t>
            </a:r>
            <a:r>
              <a:rPr kumimoji="1" lang="en-US" altLang="ja-JP" dirty="0"/>
              <a:t>.</a:t>
            </a:r>
          </a:p>
          <a:p>
            <a:r>
              <a:rPr lang="ja-JP" altLang="en-US"/>
              <a:t>事実を表す</a:t>
            </a:r>
            <a:endParaRPr lang="en-US" altLang="ja-JP" dirty="0"/>
          </a:p>
          <a:p>
            <a:pPr marL="0" indent="0">
              <a:buNone/>
            </a:pPr>
            <a:r>
              <a:rPr kumimoji="1" lang="en-US" altLang="ja-JP" dirty="0"/>
              <a:t>I bambini non </a:t>
            </a:r>
            <a:r>
              <a:rPr kumimoji="1" lang="en-US" altLang="ja-JP" b="1" dirty="0" err="1"/>
              <a:t>amano</a:t>
            </a:r>
            <a:r>
              <a:rPr kumimoji="1" lang="en-US" altLang="ja-JP" dirty="0"/>
              <a:t> le verdure.</a:t>
            </a:r>
          </a:p>
          <a:p>
            <a:pPr marL="0" indent="0">
              <a:buNone/>
            </a:pPr>
            <a:r>
              <a:rPr kumimoji="1" lang="en-US" altLang="ja-JP" dirty="0"/>
              <a:t>Voi </a:t>
            </a:r>
            <a:r>
              <a:rPr kumimoji="1" lang="en-US" altLang="ja-JP" b="1" dirty="0" err="1"/>
              <a:t>parlate</a:t>
            </a:r>
            <a:r>
              <a:rPr kumimoji="1" lang="en-US" altLang="ja-JP" dirty="0"/>
              <a:t> </a:t>
            </a:r>
            <a:r>
              <a:rPr kumimoji="1" lang="en-US" altLang="ja-JP" dirty="0" err="1"/>
              <a:t>giapponese</a:t>
            </a:r>
            <a:r>
              <a:rPr lang="en-US" altLang="ja-JP" dirty="0"/>
              <a:t>.</a:t>
            </a:r>
            <a:endParaRPr kumimoji="1" lang="en-US" altLang="ja-JP" dirty="0"/>
          </a:p>
          <a:p>
            <a:r>
              <a:rPr lang="ja-JP" altLang="en-US"/>
              <a:t>習慣を表す</a:t>
            </a:r>
            <a:endParaRPr lang="en-US" altLang="ja-JP" dirty="0"/>
          </a:p>
          <a:p>
            <a:pPr marL="0" indent="0">
              <a:buNone/>
            </a:pPr>
            <a:r>
              <a:rPr kumimoji="1" lang="en-US" altLang="ja-JP" dirty="0"/>
              <a:t>In palestra </a:t>
            </a:r>
            <a:r>
              <a:rPr kumimoji="1" lang="en-US" altLang="ja-JP" b="1" dirty="0" err="1"/>
              <a:t>ascolto</a:t>
            </a:r>
            <a:r>
              <a:rPr kumimoji="1" lang="en-US" altLang="ja-JP" dirty="0"/>
              <a:t> sempre la </a:t>
            </a:r>
            <a:r>
              <a:rPr kumimoji="1" lang="en-US" altLang="ja-JP" dirty="0" err="1"/>
              <a:t>musica</a:t>
            </a:r>
            <a:r>
              <a:rPr kumimoji="1" lang="en-US" altLang="ja-JP" dirty="0"/>
              <a:t>.</a:t>
            </a:r>
          </a:p>
          <a:p>
            <a:pPr marL="0" indent="0">
              <a:buNone/>
            </a:pPr>
            <a:r>
              <a:rPr lang="en-US" altLang="ja-JP" dirty="0"/>
              <a:t>I </a:t>
            </a:r>
            <a:r>
              <a:rPr lang="en-US" altLang="ja-JP" dirty="0" err="1"/>
              <a:t>miei</a:t>
            </a:r>
            <a:r>
              <a:rPr lang="en-US" altLang="ja-JP" dirty="0"/>
              <a:t> </a:t>
            </a:r>
            <a:r>
              <a:rPr lang="en-US" altLang="ja-JP" dirty="0" err="1"/>
              <a:t>genitori</a:t>
            </a:r>
            <a:r>
              <a:rPr lang="en-US" altLang="ja-JP" dirty="0"/>
              <a:t> </a:t>
            </a:r>
            <a:r>
              <a:rPr lang="en-US" altLang="ja-JP" b="1" dirty="0" err="1"/>
              <a:t>guardano</a:t>
            </a:r>
            <a:r>
              <a:rPr lang="en-US" altLang="ja-JP" dirty="0"/>
              <a:t> la TV alle 21:00.</a:t>
            </a:r>
            <a:endParaRPr kumimoji="1" lang="ja-JP" altLang="en-US"/>
          </a:p>
        </p:txBody>
      </p:sp>
    </p:spTree>
    <p:extLst>
      <p:ext uri="{BB962C8B-B14F-4D97-AF65-F5344CB8AC3E}">
        <p14:creationId xmlns:p14="http://schemas.microsoft.com/office/powerpoint/2010/main" val="3945917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3E9A10-9726-75C9-B1ED-B5E45B84A9FA}"/>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4063D8E9-4897-31D5-F748-D09D82FA7E2A}"/>
              </a:ext>
            </a:extLst>
          </p:cNvPr>
          <p:cNvSpPr>
            <a:spLocks noGrp="1"/>
          </p:cNvSpPr>
          <p:nvPr>
            <p:ph type="title"/>
          </p:nvPr>
        </p:nvSpPr>
        <p:spPr/>
        <p:txBody>
          <a:bodyPr>
            <a:normAutofit/>
          </a:bodyPr>
          <a:lstStyle/>
          <a:p>
            <a:r>
              <a:rPr kumimoji="1" lang="en-US" altLang="ja-JP" b="1" dirty="0" err="1"/>
              <a:t>Lezione</a:t>
            </a:r>
            <a:r>
              <a:rPr kumimoji="1" lang="en-US" altLang="ja-JP" b="1" dirty="0"/>
              <a:t> </a:t>
            </a:r>
            <a:r>
              <a:rPr lang="en-US" altLang="ja-JP" b="1" dirty="0"/>
              <a:t>20</a:t>
            </a:r>
            <a:r>
              <a:rPr kumimoji="1" lang="en-US" altLang="ja-JP" b="1" dirty="0"/>
              <a:t>: Verbo stare modo </a:t>
            </a:r>
            <a:r>
              <a:rPr kumimoji="1" lang="en-US" altLang="ja-JP" b="1" dirty="0" err="1"/>
              <a:t>indicativo</a:t>
            </a:r>
            <a:r>
              <a:rPr kumimoji="1" lang="en-US" altLang="ja-JP" b="1" dirty="0"/>
              <a:t> tempo </a:t>
            </a:r>
            <a:r>
              <a:rPr kumimoji="1" lang="en-US" altLang="ja-JP" b="1" dirty="0" err="1"/>
              <a:t>presente</a:t>
            </a:r>
            <a:r>
              <a:rPr lang="en-US" altLang="ja-JP" b="1" dirty="0"/>
              <a:t> </a:t>
            </a:r>
            <a:r>
              <a:rPr lang="ja-JP" altLang="en-US" b="1" dirty="0"/>
              <a:t>愛する</a:t>
            </a:r>
            <a:r>
              <a:rPr kumimoji="1" lang="ja-JP" altLang="en-US" b="1" dirty="0"/>
              <a:t>動詞直説法現在形</a:t>
            </a:r>
          </a:p>
        </p:txBody>
      </p:sp>
      <p:sp>
        <p:nvSpPr>
          <p:cNvPr id="3" name="コンテンツ プレースホルダー 2">
            <a:extLst>
              <a:ext uri="{FF2B5EF4-FFF2-40B4-BE49-F238E27FC236}">
                <a16:creationId xmlns:a16="http://schemas.microsoft.com/office/drawing/2014/main" id="{6E13B504-D50D-66A3-3F5C-4CE413711266}"/>
              </a:ext>
            </a:extLst>
          </p:cNvPr>
          <p:cNvSpPr>
            <a:spLocks noGrp="1"/>
          </p:cNvSpPr>
          <p:nvPr>
            <p:ph idx="1"/>
          </p:nvPr>
        </p:nvSpPr>
        <p:spPr>
          <a:xfrm>
            <a:off x="838200" y="1825625"/>
            <a:ext cx="3660228" cy="4351338"/>
          </a:xfrm>
        </p:spPr>
        <p:txBody>
          <a:bodyPr>
            <a:noAutofit/>
          </a:bodyPr>
          <a:lstStyle/>
          <a:p>
            <a:pPr marL="0" indent="0">
              <a:buNone/>
            </a:pPr>
            <a:r>
              <a:rPr kumimoji="1" lang="en-US" altLang="ja-JP" sz="4000" b="1" dirty="0"/>
              <a:t>Io _______</a:t>
            </a:r>
            <a:endParaRPr kumimoji="1" lang="en-US" altLang="ja-JP" sz="4000" b="1" dirty="0">
              <a:solidFill>
                <a:srgbClr val="FF0000"/>
              </a:solidFill>
            </a:endParaRPr>
          </a:p>
          <a:p>
            <a:pPr marL="0" indent="0">
              <a:buNone/>
            </a:pPr>
            <a:r>
              <a:rPr lang="en-US" altLang="ja-JP" sz="4000" b="1" dirty="0"/>
              <a:t>Tu </a:t>
            </a:r>
            <a:r>
              <a:rPr kumimoji="1" lang="en-US" altLang="ja-JP" sz="4000" b="1" dirty="0"/>
              <a:t>_______</a:t>
            </a:r>
            <a:endParaRPr lang="en-US" altLang="ja-JP" sz="4000" b="1" dirty="0">
              <a:solidFill>
                <a:srgbClr val="FF0000"/>
              </a:solidFill>
            </a:endParaRPr>
          </a:p>
          <a:p>
            <a:pPr marL="0" indent="0">
              <a:buNone/>
            </a:pPr>
            <a:r>
              <a:rPr kumimoji="1" lang="en-US" altLang="ja-JP" sz="4000" b="1" dirty="0"/>
              <a:t>Lui _______</a:t>
            </a:r>
            <a:endParaRPr lang="en-US" altLang="ja-JP" sz="4000" b="1" dirty="0">
              <a:solidFill>
                <a:srgbClr val="FF0000"/>
              </a:solidFill>
            </a:endParaRPr>
          </a:p>
          <a:p>
            <a:pPr marL="0" indent="0">
              <a:buNone/>
            </a:pPr>
            <a:r>
              <a:rPr lang="en-US" altLang="ja-JP" sz="4000" b="1" dirty="0"/>
              <a:t>Lei </a:t>
            </a:r>
            <a:r>
              <a:rPr kumimoji="1" lang="en-US" altLang="ja-JP" sz="4000" b="1" dirty="0"/>
              <a:t>_______</a:t>
            </a:r>
            <a:endParaRPr kumimoji="1" lang="en-US" altLang="ja-JP" sz="4000" b="1" dirty="0">
              <a:solidFill>
                <a:srgbClr val="FF0000"/>
              </a:solidFill>
            </a:endParaRPr>
          </a:p>
          <a:p>
            <a:pPr marL="0" indent="0">
              <a:buNone/>
            </a:pPr>
            <a:r>
              <a:rPr lang="en-US" altLang="ja-JP" sz="4000" b="1" dirty="0"/>
              <a:t>Noi </a:t>
            </a:r>
            <a:r>
              <a:rPr kumimoji="1" lang="en-US" altLang="ja-JP" sz="4000" b="1" dirty="0"/>
              <a:t>_______</a:t>
            </a:r>
            <a:endParaRPr kumimoji="1" lang="en-US" altLang="ja-JP" sz="4000" b="1" dirty="0">
              <a:solidFill>
                <a:srgbClr val="FF0000"/>
              </a:solidFill>
            </a:endParaRPr>
          </a:p>
          <a:p>
            <a:pPr marL="0" indent="0">
              <a:buNone/>
            </a:pPr>
            <a:r>
              <a:rPr kumimoji="1" lang="en-US" altLang="ja-JP" sz="4000" b="1" dirty="0"/>
              <a:t>Voi _______</a:t>
            </a:r>
            <a:endParaRPr kumimoji="1" lang="en-US" altLang="ja-JP" sz="4000" b="1" dirty="0">
              <a:solidFill>
                <a:srgbClr val="FF0000"/>
              </a:solidFill>
            </a:endParaRPr>
          </a:p>
          <a:p>
            <a:pPr marL="0" indent="0">
              <a:buNone/>
            </a:pPr>
            <a:r>
              <a:rPr lang="en-US" altLang="ja-JP" sz="4000" b="1" dirty="0"/>
              <a:t>Loro </a:t>
            </a:r>
            <a:r>
              <a:rPr kumimoji="1" lang="en-US" altLang="ja-JP" sz="4000" b="1" dirty="0"/>
              <a:t>_______</a:t>
            </a:r>
            <a:endParaRPr kumimoji="1" lang="en-US" altLang="ja-JP" sz="4000" b="1" dirty="0">
              <a:solidFill>
                <a:srgbClr val="FF0000"/>
              </a:solidFill>
            </a:endParaRPr>
          </a:p>
          <a:p>
            <a:pPr marL="0" indent="0">
              <a:buNone/>
            </a:pPr>
            <a:endParaRPr lang="en-US" altLang="ja-JP" sz="4000" b="1" dirty="0">
              <a:solidFill>
                <a:srgbClr val="FF0000"/>
              </a:solidFill>
            </a:endParaRPr>
          </a:p>
        </p:txBody>
      </p:sp>
      <p:sp>
        <p:nvSpPr>
          <p:cNvPr id="4" name="コンテンツ プレースホルダー 2">
            <a:extLst>
              <a:ext uri="{FF2B5EF4-FFF2-40B4-BE49-F238E27FC236}">
                <a16:creationId xmlns:a16="http://schemas.microsoft.com/office/drawing/2014/main" id="{BA2285AE-A83C-EFB0-2A0E-960457DCC36B}"/>
              </a:ext>
            </a:extLst>
          </p:cNvPr>
          <p:cNvSpPr txBox="1">
            <a:spLocks/>
          </p:cNvSpPr>
          <p:nvPr/>
        </p:nvSpPr>
        <p:spPr>
          <a:xfrm>
            <a:off x="2140203" y="1825625"/>
            <a:ext cx="3660228"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4000" b="1" dirty="0" err="1"/>
              <a:t>st</a:t>
            </a:r>
            <a:r>
              <a:rPr lang="en-US" altLang="ja-JP" sz="4000" b="1" dirty="0" err="1">
                <a:solidFill>
                  <a:srgbClr val="FF0000"/>
                </a:solidFill>
              </a:rPr>
              <a:t>o</a:t>
            </a:r>
            <a:endParaRPr lang="en-US" altLang="ja-JP" sz="4000" b="1" dirty="0">
              <a:solidFill>
                <a:srgbClr val="FF0000"/>
              </a:solidFill>
            </a:endParaRPr>
          </a:p>
          <a:p>
            <a:pPr marL="0" indent="0">
              <a:buFont typeface="Arial" panose="020B0604020202020204" pitchFamily="34" charset="0"/>
              <a:buNone/>
            </a:pPr>
            <a:r>
              <a:rPr lang="en-US" altLang="ja-JP" sz="4000" b="1" dirty="0" err="1"/>
              <a:t>st</a:t>
            </a:r>
            <a:r>
              <a:rPr lang="en-US" altLang="ja-JP" sz="4000" b="1" dirty="0" err="1">
                <a:solidFill>
                  <a:srgbClr val="00B0F0"/>
                </a:solidFill>
              </a:rPr>
              <a:t>a</a:t>
            </a:r>
            <a:r>
              <a:rPr lang="en-US" altLang="ja-JP" sz="4000" b="1" dirty="0" err="1">
                <a:solidFill>
                  <a:srgbClr val="FF0000"/>
                </a:solidFill>
              </a:rPr>
              <a:t>i</a:t>
            </a:r>
            <a:endParaRPr lang="en-US" altLang="ja-JP" sz="4000" b="1" dirty="0">
              <a:solidFill>
                <a:srgbClr val="FF0000"/>
              </a:solidFill>
            </a:endParaRPr>
          </a:p>
          <a:p>
            <a:pPr marL="0" indent="0">
              <a:buFont typeface="Arial" panose="020B0604020202020204" pitchFamily="34" charset="0"/>
              <a:buNone/>
            </a:pPr>
            <a:r>
              <a:rPr lang="en-US" altLang="ja-JP" sz="4000" b="1" dirty="0" err="1"/>
              <a:t>st</a:t>
            </a:r>
            <a:r>
              <a:rPr lang="en-US" altLang="ja-JP" sz="4000" b="1" dirty="0" err="1">
                <a:solidFill>
                  <a:srgbClr val="FF0000"/>
                </a:solidFill>
              </a:rPr>
              <a:t>a</a:t>
            </a:r>
            <a:endParaRPr lang="en-US" altLang="ja-JP" sz="4000" b="1" dirty="0">
              <a:solidFill>
                <a:srgbClr val="FF0000"/>
              </a:solidFill>
            </a:endParaRPr>
          </a:p>
          <a:p>
            <a:pPr marL="0" indent="0">
              <a:buFont typeface="Arial" panose="020B0604020202020204" pitchFamily="34" charset="0"/>
              <a:buNone/>
            </a:pPr>
            <a:r>
              <a:rPr lang="en-US" altLang="ja-JP" sz="4000" b="1" dirty="0" err="1"/>
              <a:t>st</a:t>
            </a:r>
            <a:r>
              <a:rPr lang="en-US" altLang="ja-JP" sz="4000" b="1" dirty="0" err="1">
                <a:solidFill>
                  <a:srgbClr val="FF0000"/>
                </a:solidFill>
              </a:rPr>
              <a:t>a</a:t>
            </a:r>
            <a:endParaRPr lang="en-US" altLang="ja-JP" sz="4000" b="1" dirty="0">
              <a:solidFill>
                <a:srgbClr val="FF0000"/>
              </a:solidFill>
            </a:endParaRPr>
          </a:p>
          <a:p>
            <a:pPr marL="0" indent="0">
              <a:buFont typeface="Arial" panose="020B0604020202020204" pitchFamily="34" charset="0"/>
              <a:buNone/>
            </a:pPr>
            <a:r>
              <a:rPr lang="en-US" altLang="ja-JP" sz="4000" b="1" dirty="0" err="1"/>
              <a:t>st</a:t>
            </a:r>
            <a:r>
              <a:rPr lang="en-US" altLang="ja-JP" sz="4000" b="1" dirty="0" err="1">
                <a:solidFill>
                  <a:srgbClr val="FF0000"/>
                </a:solidFill>
              </a:rPr>
              <a:t>iamo</a:t>
            </a:r>
            <a:endParaRPr lang="en-US" altLang="ja-JP" sz="4000" b="1" dirty="0">
              <a:solidFill>
                <a:srgbClr val="FF0000"/>
              </a:solidFill>
            </a:endParaRPr>
          </a:p>
          <a:p>
            <a:pPr marL="0" indent="0">
              <a:buFont typeface="Arial" panose="020B0604020202020204" pitchFamily="34" charset="0"/>
              <a:buNone/>
            </a:pPr>
            <a:r>
              <a:rPr lang="en-US" altLang="ja-JP" sz="4000" b="1" dirty="0"/>
              <a:t>st</a:t>
            </a:r>
            <a:r>
              <a:rPr lang="en-US" altLang="ja-JP" sz="4000" b="1" dirty="0">
                <a:solidFill>
                  <a:srgbClr val="FF0000"/>
                </a:solidFill>
              </a:rPr>
              <a:t>ate</a:t>
            </a:r>
          </a:p>
          <a:p>
            <a:pPr marL="0" indent="0">
              <a:buFont typeface="Arial" panose="020B0604020202020204" pitchFamily="34" charset="0"/>
              <a:buNone/>
            </a:pPr>
            <a:r>
              <a:rPr lang="en-US" altLang="ja-JP" sz="4000" b="1" dirty="0" err="1"/>
              <a:t>st</a:t>
            </a:r>
            <a:r>
              <a:rPr lang="en-US" altLang="ja-JP" sz="4000" b="1" dirty="0" err="1">
                <a:solidFill>
                  <a:srgbClr val="FF0000"/>
                </a:solidFill>
              </a:rPr>
              <a:t>a</a:t>
            </a:r>
            <a:r>
              <a:rPr lang="en-US" altLang="ja-JP" sz="4000" b="1" dirty="0" err="1">
                <a:solidFill>
                  <a:srgbClr val="00B0F0"/>
                </a:solidFill>
              </a:rPr>
              <a:t>n</a:t>
            </a:r>
            <a:r>
              <a:rPr lang="en-US" altLang="ja-JP" sz="4000" b="1" dirty="0" err="1">
                <a:solidFill>
                  <a:srgbClr val="FF0000"/>
                </a:solidFill>
              </a:rPr>
              <a:t>no</a:t>
            </a:r>
            <a:endParaRPr lang="en-US" altLang="ja-JP" sz="4000" b="1" dirty="0">
              <a:solidFill>
                <a:srgbClr val="FF0000"/>
              </a:solidFill>
            </a:endParaRPr>
          </a:p>
          <a:p>
            <a:pPr marL="0" indent="0">
              <a:buFont typeface="Arial" panose="020B0604020202020204" pitchFamily="34" charset="0"/>
              <a:buNone/>
            </a:pPr>
            <a:endParaRPr lang="en-US" altLang="ja-JP" sz="4000" b="1" dirty="0">
              <a:solidFill>
                <a:srgbClr val="FF0000"/>
              </a:solidFill>
            </a:endParaRPr>
          </a:p>
        </p:txBody>
      </p:sp>
    </p:spTree>
    <p:extLst>
      <p:ext uri="{BB962C8B-B14F-4D97-AF65-F5344CB8AC3E}">
        <p14:creationId xmlns:p14="http://schemas.microsoft.com/office/powerpoint/2010/main" val="4819184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8490986-395D-AED6-037E-3B344CE382F7}"/>
              </a:ext>
            </a:extLst>
          </p:cNvPr>
          <p:cNvSpPr>
            <a:spLocks noGrp="1"/>
          </p:cNvSpPr>
          <p:nvPr>
            <p:ph type="title"/>
          </p:nvPr>
        </p:nvSpPr>
        <p:spPr/>
        <p:txBody>
          <a:bodyPr/>
          <a:lstStyle/>
          <a:p>
            <a:r>
              <a:rPr lang="en-US" altLang="ja-JP" b="1" dirty="0" err="1"/>
              <a:t>Lezione</a:t>
            </a:r>
            <a:r>
              <a:rPr lang="en-US" altLang="ja-JP" b="1" dirty="0"/>
              <a:t> 20</a:t>
            </a:r>
            <a:r>
              <a:rPr lang="it-IT" altLang="ja-JP" b="1" dirty="0"/>
              <a:t>: Compiti </a:t>
            </a:r>
            <a:r>
              <a:rPr lang="ja-JP" altLang="it-IT" b="1" dirty="0"/>
              <a:t>宿題</a:t>
            </a:r>
            <a:endParaRPr lang="it-IT" dirty="0"/>
          </a:p>
        </p:txBody>
      </p:sp>
      <p:sp>
        <p:nvSpPr>
          <p:cNvPr id="3" name="Segnaposto contenuto 2">
            <a:extLst>
              <a:ext uri="{FF2B5EF4-FFF2-40B4-BE49-F238E27FC236}">
                <a16:creationId xmlns:a16="http://schemas.microsoft.com/office/drawing/2014/main" id="{2B2942EF-A2A7-9744-B93B-950D375464A6}"/>
              </a:ext>
            </a:extLst>
          </p:cNvPr>
          <p:cNvSpPr>
            <a:spLocks noGrp="1"/>
          </p:cNvSpPr>
          <p:nvPr>
            <p:ph idx="1"/>
          </p:nvPr>
        </p:nvSpPr>
        <p:spPr/>
        <p:txBody>
          <a:bodyPr/>
          <a:lstStyle/>
          <a:p>
            <a:r>
              <a:rPr lang="it-IT" altLang="ja-JP" dirty="0"/>
              <a:t>5</a:t>
            </a:r>
            <a:r>
              <a:rPr lang="ja-JP" altLang="it-IT" dirty="0"/>
              <a:t>章の復習・予習</a:t>
            </a:r>
            <a:endParaRPr lang="it-IT" altLang="ja-JP" dirty="0"/>
          </a:p>
          <a:p>
            <a:r>
              <a:rPr lang="it-IT" altLang="ja-JP" dirty="0"/>
              <a:t>5</a:t>
            </a:r>
            <a:r>
              <a:rPr lang="ja-JP" altLang="it-IT" dirty="0"/>
              <a:t>章の練習問題</a:t>
            </a:r>
            <a:endParaRPr lang="it-IT" altLang="ja-JP" dirty="0"/>
          </a:p>
          <a:p>
            <a:r>
              <a:rPr lang="ja-JP" altLang="it-IT" dirty="0"/>
              <a:t>本にない</a:t>
            </a:r>
            <a:r>
              <a:rPr lang="it-IT" altLang="ja-JP" dirty="0"/>
              <a:t>-are</a:t>
            </a:r>
            <a:r>
              <a:rPr lang="ja-JP" altLang="it-IT"/>
              <a:t>活用の動詞を探して、それの直説法現在形を教室で発表できるように準備してきてください</a:t>
            </a:r>
            <a:endParaRPr lang="it-IT" dirty="0"/>
          </a:p>
        </p:txBody>
      </p:sp>
    </p:spTree>
    <p:extLst>
      <p:ext uri="{BB962C8B-B14F-4D97-AF65-F5344CB8AC3E}">
        <p14:creationId xmlns:p14="http://schemas.microsoft.com/office/powerpoint/2010/main" val="38198564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CBC905-790B-4DA3-DC20-893567F09031}"/>
              </a:ext>
            </a:extLst>
          </p:cNvPr>
          <p:cNvSpPr>
            <a:spLocks noGrp="1"/>
          </p:cNvSpPr>
          <p:nvPr>
            <p:ph type="title"/>
          </p:nvPr>
        </p:nvSpPr>
        <p:spPr/>
        <p:txBody>
          <a:bodyPr/>
          <a:lstStyle/>
          <a:p>
            <a:r>
              <a:rPr kumimoji="1" lang="en-US" altLang="ja-JP" b="1" dirty="0" err="1"/>
              <a:t>Seconda</a:t>
            </a:r>
            <a:r>
              <a:rPr kumimoji="1" lang="en-US" altLang="ja-JP" b="1" dirty="0"/>
              <a:t> </a:t>
            </a:r>
            <a:r>
              <a:rPr kumimoji="1" lang="en-US" altLang="ja-JP" b="1" dirty="0" err="1"/>
              <a:t>coniugazione</a:t>
            </a:r>
            <a:endParaRPr kumimoji="1" lang="ja-JP" altLang="en-US" b="1"/>
          </a:p>
        </p:txBody>
      </p:sp>
      <p:sp>
        <p:nvSpPr>
          <p:cNvPr id="3" name="コンテンツ プレースホルダー 2">
            <a:extLst>
              <a:ext uri="{FF2B5EF4-FFF2-40B4-BE49-F238E27FC236}">
                <a16:creationId xmlns:a16="http://schemas.microsoft.com/office/drawing/2014/main" id="{C8664EA7-FD49-6D1C-078D-D59D98FF9287}"/>
              </a:ext>
            </a:extLst>
          </p:cNvPr>
          <p:cNvSpPr>
            <a:spLocks noGrp="1"/>
          </p:cNvSpPr>
          <p:nvPr>
            <p:ph idx="1"/>
          </p:nvPr>
        </p:nvSpPr>
        <p:spPr/>
        <p:txBody>
          <a:bodyPr/>
          <a:lstStyle/>
          <a:p>
            <a:r>
              <a:rPr kumimoji="1" lang="en-US" altLang="ja-JP" dirty="0"/>
              <a:t>-ere</a:t>
            </a:r>
          </a:p>
          <a:p>
            <a:r>
              <a:rPr kumimoji="1" lang="ja-JP" altLang="en-US"/>
              <a:t>一番多くの動詞</a:t>
            </a:r>
          </a:p>
        </p:txBody>
      </p:sp>
    </p:spTree>
    <p:extLst>
      <p:ext uri="{BB962C8B-B14F-4D97-AF65-F5344CB8AC3E}">
        <p14:creationId xmlns:p14="http://schemas.microsoft.com/office/powerpoint/2010/main" val="7546032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E0FD94-E3B0-CB28-DEE6-2DF204A58BD1}"/>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199A6FDF-3D91-8F02-6CC8-8D2BFDA2E6DC}"/>
              </a:ext>
            </a:extLst>
          </p:cNvPr>
          <p:cNvSpPr>
            <a:spLocks noGrp="1"/>
          </p:cNvSpPr>
          <p:nvPr>
            <p:ph type="title"/>
          </p:nvPr>
        </p:nvSpPr>
        <p:spPr/>
        <p:txBody>
          <a:bodyPr>
            <a:normAutofit fontScale="90000"/>
          </a:bodyPr>
          <a:lstStyle/>
          <a:p>
            <a:r>
              <a:rPr kumimoji="1" lang="en-US" altLang="ja-JP" b="1" dirty="0" err="1"/>
              <a:t>Lezione</a:t>
            </a:r>
            <a:r>
              <a:rPr kumimoji="1" lang="en-US" altLang="ja-JP" b="1" dirty="0"/>
              <a:t> </a:t>
            </a:r>
            <a:r>
              <a:rPr lang="en-US" altLang="ja-JP" b="1" dirty="0"/>
              <a:t>20</a:t>
            </a:r>
            <a:r>
              <a:rPr kumimoji="1" lang="en-US" altLang="ja-JP" b="1" dirty="0"/>
              <a:t>: Verbo </a:t>
            </a:r>
            <a:r>
              <a:rPr lang="en-US" altLang="ja-JP" b="1" dirty="0" err="1"/>
              <a:t>accendere</a:t>
            </a:r>
            <a:r>
              <a:rPr kumimoji="1" lang="en-US" altLang="ja-JP" b="1" dirty="0"/>
              <a:t> modo </a:t>
            </a:r>
            <a:r>
              <a:rPr kumimoji="1" lang="en-US" altLang="ja-JP" b="1" dirty="0" err="1"/>
              <a:t>indicativo</a:t>
            </a:r>
            <a:r>
              <a:rPr kumimoji="1" lang="en-US" altLang="ja-JP" b="1" dirty="0"/>
              <a:t> tempo </a:t>
            </a:r>
            <a:r>
              <a:rPr kumimoji="1" lang="en-US" altLang="ja-JP" b="1" dirty="0" err="1"/>
              <a:t>presente</a:t>
            </a:r>
            <a:r>
              <a:rPr lang="en-US" altLang="ja-JP" b="1" dirty="0"/>
              <a:t> </a:t>
            </a:r>
            <a:r>
              <a:rPr lang="ja-JP" altLang="en-US" b="1"/>
              <a:t>付ける</a:t>
            </a:r>
            <a:r>
              <a:rPr kumimoji="1" lang="ja-JP" altLang="en-US" b="1"/>
              <a:t>動詞直説法現在形</a:t>
            </a:r>
          </a:p>
        </p:txBody>
      </p:sp>
      <p:sp>
        <p:nvSpPr>
          <p:cNvPr id="3" name="コンテンツ プレースホルダー 2">
            <a:extLst>
              <a:ext uri="{FF2B5EF4-FFF2-40B4-BE49-F238E27FC236}">
                <a16:creationId xmlns:a16="http://schemas.microsoft.com/office/drawing/2014/main" id="{EB79235C-9B2C-EB61-B7C0-8F7002F77C25}"/>
              </a:ext>
            </a:extLst>
          </p:cNvPr>
          <p:cNvSpPr>
            <a:spLocks noGrp="1"/>
          </p:cNvSpPr>
          <p:nvPr>
            <p:ph idx="1"/>
          </p:nvPr>
        </p:nvSpPr>
        <p:spPr>
          <a:xfrm>
            <a:off x="838200" y="1825625"/>
            <a:ext cx="3660228" cy="4351338"/>
          </a:xfrm>
        </p:spPr>
        <p:txBody>
          <a:bodyPr>
            <a:noAutofit/>
          </a:bodyPr>
          <a:lstStyle/>
          <a:p>
            <a:pPr marL="0" indent="0">
              <a:buNone/>
            </a:pPr>
            <a:r>
              <a:rPr kumimoji="1" lang="en-US" altLang="ja-JP" sz="4000" b="1" dirty="0"/>
              <a:t>Io _______</a:t>
            </a:r>
            <a:endParaRPr kumimoji="1" lang="en-US" altLang="ja-JP" sz="4000" b="1" dirty="0">
              <a:solidFill>
                <a:srgbClr val="FF0000"/>
              </a:solidFill>
            </a:endParaRPr>
          </a:p>
          <a:p>
            <a:pPr marL="0" indent="0">
              <a:buNone/>
            </a:pPr>
            <a:r>
              <a:rPr lang="en-US" altLang="ja-JP" sz="4000" b="1" dirty="0"/>
              <a:t>Tu </a:t>
            </a:r>
            <a:r>
              <a:rPr kumimoji="1" lang="en-US" altLang="ja-JP" sz="4000" b="1" dirty="0"/>
              <a:t>_______</a:t>
            </a:r>
            <a:endParaRPr lang="en-US" altLang="ja-JP" sz="4000" b="1" dirty="0">
              <a:solidFill>
                <a:srgbClr val="FF0000"/>
              </a:solidFill>
            </a:endParaRPr>
          </a:p>
          <a:p>
            <a:pPr marL="0" indent="0">
              <a:buNone/>
            </a:pPr>
            <a:r>
              <a:rPr kumimoji="1" lang="en-US" altLang="ja-JP" sz="4000" b="1" dirty="0"/>
              <a:t>Lui _______</a:t>
            </a:r>
            <a:endParaRPr lang="en-US" altLang="ja-JP" sz="4000" b="1" dirty="0">
              <a:solidFill>
                <a:srgbClr val="FF0000"/>
              </a:solidFill>
            </a:endParaRPr>
          </a:p>
          <a:p>
            <a:pPr marL="0" indent="0">
              <a:buNone/>
            </a:pPr>
            <a:r>
              <a:rPr lang="en-US" altLang="ja-JP" sz="4000" b="1" dirty="0"/>
              <a:t>Lei </a:t>
            </a:r>
            <a:r>
              <a:rPr kumimoji="1" lang="en-US" altLang="ja-JP" sz="4000" b="1" dirty="0"/>
              <a:t>_______</a:t>
            </a:r>
            <a:endParaRPr kumimoji="1" lang="en-US" altLang="ja-JP" sz="4000" b="1" dirty="0">
              <a:solidFill>
                <a:srgbClr val="FF0000"/>
              </a:solidFill>
            </a:endParaRPr>
          </a:p>
          <a:p>
            <a:pPr marL="0" indent="0">
              <a:buNone/>
            </a:pPr>
            <a:r>
              <a:rPr lang="en-US" altLang="ja-JP" sz="4000" b="1" dirty="0"/>
              <a:t>Noi </a:t>
            </a:r>
            <a:r>
              <a:rPr kumimoji="1" lang="en-US" altLang="ja-JP" sz="4000" b="1" dirty="0"/>
              <a:t>_______</a:t>
            </a:r>
            <a:endParaRPr kumimoji="1" lang="en-US" altLang="ja-JP" sz="4000" b="1" dirty="0">
              <a:solidFill>
                <a:srgbClr val="FF0000"/>
              </a:solidFill>
            </a:endParaRPr>
          </a:p>
          <a:p>
            <a:pPr marL="0" indent="0">
              <a:buNone/>
            </a:pPr>
            <a:r>
              <a:rPr kumimoji="1" lang="en-US" altLang="ja-JP" sz="4000" b="1" dirty="0"/>
              <a:t>Voi _______</a:t>
            </a:r>
            <a:endParaRPr kumimoji="1" lang="en-US" altLang="ja-JP" sz="4000" b="1" dirty="0">
              <a:solidFill>
                <a:srgbClr val="FF0000"/>
              </a:solidFill>
            </a:endParaRPr>
          </a:p>
          <a:p>
            <a:pPr marL="0" indent="0">
              <a:buNone/>
            </a:pPr>
            <a:r>
              <a:rPr lang="en-US" altLang="ja-JP" sz="4000" b="1" dirty="0"/>
              <a:t>Loro </a:t>
            </a:r>
            <a:r>
              <a:rPr kumimoji="1" lang="en-US" altLang="ja-JP" sz="4000" b="1" dirty="0"/>
              <a:t>_______</a:t>
            </a:r>
            <a:endParaRPr kumimoji="1" lang="en-US" altLang="ja-JP" sz="4000" b="1" dirty="0">
              <a:solidFill>
                <a:srgbClr val="FF0000"/>
              </a:solidFill>
            </a:endParaRPr>
          </a:p>
          <a:p>
            <a:pPr marL="0" indent="0">
              <a:buNone/>
            </a:pPr>
            <a:endParaRPr lang="en-US" altLang="ja-JP" sz="4000" b="1" dirty="0">
              <a:solidFill>
                <a:srgbClr val="FF0000"/>
              </a:solidFill>
            </a:endParaRPr>
          </a:p>
        </p:txBody>
      </p:sp>
      <p:sp>
        <p:nvSpPr>
          <p:cNvPr id="4" name="コンテンツ プレースホルダー 2">
            <a:extLst>
              <a:ext uri="{FF2B5EF4-FFF2-40B4-BE49-F238E27FC236}">
                <a16:creationId xmlns:a16="http://schemas.microsoft.com/office/drawing/2014/main" id="{6A225922-33DD-4339-B486-63F834B58714}"/>
              </a:ext>
            </a:extLst>
          </p:cNvPr>
          <p:cNvSpPr txBox="1">
            <a:spLocks/>
          </p:cNvSpPr>
          <p:nvPr/>
        </p:nvSpPr>
        <p:spPr>
          <a:xfrm>
            <a:off x="2140203" y="1825625"/>
            <a:ext cx="3660228"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4000" b="1" dirty="0" err="1"/>
              <a:t>accend</a:t>
            </a:r>
            <a:r>
              <a:rPr lang="en-US" altLang="ja-JP" sz="4000" b="1" dirty="0" err="1">
                <a:solidFill>
                  <a:srgbClr val="FF0000"/>
                </a:solidFill>
              </a:rPr>
              <a:t>o</a:t>
            </a:r>
            <a:endParaRPr lang="en-US" altLang="ja-JP" sz="4000" b="1" dirty="0">
              <a:solidFill>
                <a:srgbClr val="FF0000"/>
              </a:solidFill>
            </a:endParaRPr>
          </a:p>
          <a:p>
            <a:pPr marL="0" indent="0">
              <a:buFont typeface="Arial" panose="020B0604020202020204" pitchFamily="34" charset="0"/>
              <a:buNone/>
            </a:pPr>
            <a:r>
              <a:rPr lang="en-US" altLang="ja-JP" sz="4000" b="1" dirty="0" err="1"/>
              <a:t>accend</a:t>
            </a:r>
            <a:r>
              <a:rPr lang="en-US" altLang="ja-JP" sz="4000" b="1" dirty="0" err="1">
                <a:solidFill>
                  <a:srgbClr val="FF0000"/>
                </a:solidFill>
              </a:rPr>
              <a:t>i</a:t>
            </a:r>
            <a:endParaRPr lang="en-US" altLang="ja-JP" sz="4000" b="1" dirty="0">
              <a:solidFill>
                <a:srgbClr val="FF0000"/>
              </a:solidFill>
            </a:endParaRPr>
          </a:p>
          <a:p>
            <a:pPr marL="0" indent="0">
              <a:buFont typeface="Arial" panose="020B0604020202020204" pitchFamily="34" charset="0"/>
              <a:buNone/>
            </a:pPr>
            <a:r>
              <a:rPr lang="en-US" altLang="ja-JP" sz="4000" b="1" dirty="0" err="1"/>
              <a:t>accend</a:t>
            </a:r>
            <a:r>
              <a:rPr lang="en-US" altLang="ja-JP" sz="4000" b="1" dirty="0" err="1">
                <a:solidFill>
                  <a:srgbClr val="FF0000"/>
                </a:solidFill>
              </a:rPr>
              <a:t>e</a:t>
            </a:r>
            <a:endParaRPr lang="en-US" altLang="ja-JP" sz="4000" b="1" dirty="0">
              <a:solidFill>
                <a:srgbClr val="FF0000"/>
              </a:solidFill>
            </a:endParaRPr>
          </a:p>
          <a:p>
            <a:pPr marL="0" indent="0">
              <a:buFont typeface="Arial" panose="020B0604020202020204" pitchFamily="34" charset="0"/>
              <a:buNone/>
            </a:pPr>
            <a:r>
              <a:rPr lang="en-US" altLang="ja-JP" sz="4000" b="1" dirty="0" err="1"/>
              <a:t>accend</a:t>
            </a:r>
            <a:r>
              <a:rPr lang="en-US" altLang="ja-JP" sz="4000" b="1" dirty="0" err="1">
                <a:solidFill>
                  <a:srgbClr val="FF0000"/>
                </a:solidFill>
              </a:rPr>
              <a:t>e</a:t>
            </a:r>
            <a:endParaRPr lang="en-US" altLang="ja-JP" sz="4000" b="1" dirty="0">
              <a:solidFill>
                <a:srgbClr val="FF0000"/>
              </a:solidFill>
            </a:endParaRPr>
          </a:p>
          <a:p>
            <a:pPr marL="0" indent="0">
              <a:buFont typeface="Arial" panose="020B0604020202020204" pitchFamily="34" charset="0"/>
              <a:buNone/>
            </a:pPr>
            <a:r>
              <a:rPr lang="en-US" altLang="ja-JP" sz="4000" b="1" dirty="0" err="1"/>
              <a:t>accend</a:t>
            </a:r>
            <a:r>
              <a:rPr lang="en-US" altLang="ja-JP" sz="4000" b="1" dirty="0" err="1">
                <a:solidFill>
                  <a:srgbClr val="FF0000"/>
                </a:solidFill>
              </a:rPr>
              <a:t>iamo</a:t>
            </a:r>
            <a:endParaRPr lang="en-US" altLang="ja-JP" sz="4000" b="1" dirty="0">
              <a:solidFill>
                <a:srgbClr val="FF0000"/>
              </a:solidFill>
            </a:endParaRPr>
          </a:p>
          <a:p>
            <a:pPr marL="0" indent="0">
              <a:buFont typeface="Arial" panose="020B0604020202020204" pitchFamily="34" charset="0"/>
              <a:buNone/>
            </a:pPr>
            <a:r>
              <a:rPr lang="en-US" altLang="ja-JP" sz="4000" b="1" dirty="0" err="1"/>
              <a:t>accend</a:t>
            </a:r>
            <a:r>
              <a:rPr lang="en-US" altLang="ja-JP" sz="4000" b="1" dirty="0" err="1">
                <a:solidFill>
                  <a:srgbClr val="FF0000"/>
                </a:solidFill>
              </a:rPr>
              <a:t>ete</a:t>
            </a:r>
            <a:endParaRPr lang="en-US" altLang="ja-JP" sz="4000" b="1" dirty="0">
              <a:solidFill>
                <a:srgbClr val="FF0000"/>
              </a:solidFill>
            </a:endParaRPr>
          </a:p>
          <a:p>
            <a:pPr marL="0" indent="0">
              <a:buFont typeface="Arial" panose="020B0604020202020204" pitchFamily="34" charset="0"/>
              <a:buNone/>
            </a:pPr>
            <a:r>
              <a:rPr lang="en-US" altLang="ja-JP" sz="4000" b="1" dirty="0" err="1"/>
              <a:t>accend</a:t>
            </a:r>
            <a:r>
              <a:rPr lang="en-US" altLang="ja-JP" sz="4000" b="1" dirty="0" err="1">
                <a:solidFill>
                  <a:srgbClr val="FF0000"/>
                </a:solidFill>
              </a:rPr>
              <a:t>ono</a:t>
            </a:r>
            <a:endParaRPr lang="en-US" altLang="ja-JP" sz="4000" b="1" dirty="0">
              <a:solidFill>
                <a:srgbClr val="FF0000"/>
              </a:solidFill>
            </a:endParaRPr>
          </a:p>
          <a:p>
            <a:pPr marL="0" indent="0">
              <a:buFont typeface="Arial" panose="020B0604020202020204" pitchFamily="34" charset="0"/>
              <a:buNone/>
            </a:pPr>
            <a:endParaRPr lang="en-US" altLang="ja-JP" sz="4000" b="1" dirty="0">
              <a:solidFill>
                <a:srgbClr val="FF0000"/>
              </a:solidFill>
            </a:endParaRPr>
          </a:p>
        </p:txBody>
      </p:sp>
    </p:spTree>
    <p:extLst>
      <p:ext uri="{BB962C8B-B14F-4D97-AF65-F5344CB8AC3E}">
        <p14:creationId xmlns:p14="http://schemas.microsoft.com/office/powerpoint/2010/main" val="21308630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B6A625-ADB3-3111-DB6D-87FA0D473586}"/>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36B4FC95-78F3-04FE-85BE-DB88D858E399}"/>
              </a:ext>
            </a:extLst>
          </p:cNvPr>
          <p:cNvSpPr>
            <a:spLocks noGrp="1"/>
          </p:cNvSpPr>
          <p:nvPr>
            <p:ph type="title"/>
          </p:nvPr>
        </p:nvSpPr>
        <p:spPr/>
        <p:txBody>
          <a:bodyPr>
            <a:normAutofit fontScale="90000"/>
          </a:bodyPr>
          <a:lstStyle/>
          <a:p>
            <a:r>
              <a:rPr kumimoji="1" lang="en-US" altLang="ja-JP" b="1" dirty="0" err="1"/>
              <a:t>Lezione</a:t>
            </a:r>
            <a:r>
              <a:rPr kumimoji="1" lang="en-US" altLang="ja-JP" b="1" dirty="0"/>
              <a:t> </a:t>
            </a:r>
            <a:r>
              <a:rPr lang="en-US" altLang="ja-JP" b="1" dirty="0"/>
              <a:t>20</a:t>
            </a:r>
            <a:r>
              <a:rPr kumimoji="1" lang="en-US" altLang="ja-JP" b="1" dirty="0"/>
              <a:t>: Verbo </a:t>
            </a:r>
            <a:r>
              <a:rPr lang="en-US" altLang="ja-JP" b="1" dirty="0"/>
              <a:t>credere</a:t>
            </a:r>
            <a:r>
              <a:rPr kumimoji="1" lang="en-US" altLang="ja-JP" b="1" dirty="0"/>
              <a:t> modo </a:t>
            </a:r>
            <a:r>
              <a:rPr kumimoji="1" lang="en-US" altLang="ja-JP" b="1" dirty="0" err="1"/>
              <a:t>indicativo</a:t>
            </a:r>
            <a:r>
              <a:rPr kumimoji="1" lang="en-US" altLang="ja-JP" b="1" dirty="0"/>
              <a:t> tempo </a:t>
            </a:r>
            <a:r>
              <a:rPr kumimoji="1" lang="en-US" altLang="ja-JP" b="1" dirty="0" err="1"/>
              <a:t>presente</a:t>
            </a:r>
            <a:r>
              <a:rPr lang="en-US" altLang="ja-JP" b="1" dirty="0"/>
              <a:t> </a:t>
            </a:r>
            <a:r>
              <a:rPr lang="ja-JP" altLang="en-US" b="1"/>
              <a:t>信じる</a:t>
            </a:r>
            <a:r>
              <a:rPr kumimoji="1" lang="ja-JP" altLang="en-US" b="1"/>
              <a:t>動詞直説法現在形</a:t>
            </a:r>
          </a:p>
        </p:txBody>
      </p:sp>
      <p:sp>
        <p:nvSpPr>
          <p:cNvPr id="3" name="コンテンツ プレースホルダー 2">
            <a:extLst>
              <a:ext uri="{FF2B5EF4-FFF2-40B4-BE49-F238E27FC236}">
                <a16:creationId xmlns:a16="http://schemas.microsoft.com/office/drawing/2014/main" id="{AA2C4344-0330-216D-7F4A-4C6E3FC749D5}"/>
              </a:ext>
            </a:extLst>
          </p:cNvPr>
          <p:cNvSpPr>
            <a:spLocks noGrp="1"/>
          </p:cNvSpPr>
          <p:nvPr>
            <p:ph idx="1"/>
          </p:nvPr>
        </p:nvSpPr>
        <p:spPr>
          <a:xfrm>
            <a:off x="838200" y="1822505"/>
            <a:ext cx="3660228" cy="4351338"/>
          </a:xfrm>
        </p:spPr>
        <p:txBody>
          <a:bodyPr>
            <a:noAutofit/>
          </a:bodyPr>
          <a:lstStyle/>
          <a:p>
            <a:pPr marL="0" indent="0">
              <a:buNone/>
            </a:pPr>
            <a:r>
              <a:rPr kumimoji="1" lang="en-US" altLang="ja-JP" sz="4000" b="1" dirty="0"/>
              <a:t>Io _______</a:t>
            </a:r>
            <a:endParaRPr kumimoji="1" lang="en-US" altLang="ja-JP" sz="4000" b="1" dirty="0">
              <a:solidFill>
                <a:srgbClr val="FF0000"/>
              </a:solidFill>
            </a:endParaRPr>
          </a:p>
          <a:p>
            <a:pPr marL="0" indent="0">
              <a:buNone/>
            </a:pPr>
            <a:r>
              <a:rPr lang="en-US" altLang="ja-JP" sz="4000" b="1" dirty="0"/>
              <a:t>Tu </a:t>
            </a:r>
            <a:r>
              <a:rPr kumimoji="1" lang="en-US" altLang="ja-JP" sz="4000" b="1" dirty="0"/>
              <a:t>_______</a:t>
            </a:r>
            <a:endParaRPr lang="en-US" altLang="ja-JP" sz="4000" b="1" dirty="0">
              <a:solidFill>
                <a:srgbClr val="FF0000"/>
              </a:solidFill>
            </a:endParaRPr>
          </a:p>
          <a:p>
            <a:pPr marL="0" indent="0">
              <a:buNone/>
            </a:pPr>
            <a:r>
              <a:rPr kumimoji="1" lang="en-US" altLang="ja-JP" sz="4000" b="1" dirty="0"/>
              <a:t>Lui _______</a:t>
            </a:r>
            <a:endParaRPr lang="en-US" altLang="ja-JP" sz="4000" b="1" dirty="0">
              <a:solidFill>
                <a:srgbClr val="FF0000"/>
              </a:solidFill>
            </a:endParaRPr>
          </a:p>
          <a:p>
            <a:pPr marL="0" indent="0">
              <a:buNone/>
            </a:pPr>
            <a:r>
              <a:rPr lang="en-US" altLang="ja-JP" sz="4000" b="1" dirty="0"/>
              <a:t>Lei </a:t>
            </a:r>
            <a:r>
              <a:rPr kumimoji="1" lang="en-US" altLang="ja-JP" sz="4000" b="1" dirty="0"/>
              <a:t>_______</a:t>
            </a:r>
            <a:endParaRPr kumimoji="1" lang="en-US" altLang="ja-JP" sz="4000" b="1" dirty="0">
              <a:solidFill>
                <a:srgbClr val="FF0000"/>
              </a:solidFill>
            </a:endParaRPr>
          </a:p>
          <a:p>
            <a:pPr marL="0" indent="0">
              <a:buNone/>
            </a:pPr>
            <a:r>
              <a:rPr lang="en-US" altLang="ja-JP" sz="4000" b="1" dirty="0"/>
              <a:t>Noi </a:t>
            </a:r>
            <a:r>
              <a:rPr kumimoji="1" lang="en-US" altLang="ja-JP" sz="4000" b="1" dirty="0"/>
              <a:t>_______</a:t>
            </a:r>
            <a:endParaRPr kumimoji="1" lang="en-US" altLang="ja-JP" sz="4000" b="1" dirty="0">
              <a:solidFill>
                <a:srgbClr val="FF0000"/>
              </a:solidFill>
            </a:endParaRPr>
          </a:p>
          <a:p>
            <a:pPr marL="0" indent="0">
              <a:buNone/>
            </a:pPr>
            <a:r>
              <a:rPr kumimoji="1" lang="en-US" altLang="ja-JP" sz="4000" b="1" dirty="0"/>
              <a:t>Voi _______</a:t>
            </a:r>
            <a:endParaRPr kumimoji="1" lang="en-US" altLang="ja-JP" sz="4000" b="1" dirty="0">
              <a:solidFill>
                <a:srgbClr val="FF0000"/>
              </a:solidFill>
            </a:endParaRPr>
          </a:p>
          <a:p>
            <a:pPr marL="0" indent="0">
              <a:buNone/>
            </a:pPr>
            <a:r>
              <a:rPr lang="en-US" altLang="ja-JP" sz="4000" b="1" dirty="0"/>
              <a:t>Loro </a:t>
            </a:r>
            <a:r>
              <a:rPr kumimoji="1" lang="en-US" altLang="ja-JP" sz="4000" b="1" dirty="0"/>
              <a:t>_______</a:t>
            </a:r>
            <a:endParaRPr kumimoji="1" lang="en-US" altLang="ja-JP" sz="4000" b="1" dirty="0">
              <a:solidFill>
                <a:srgbClr val="FF0000"/>
              </a:solidFill>
            </a:endParaRPr>
          </a:p>
          <a:p>
            <a:pPr marL="0" indent="0">
              <a:buNone/>
            </a:pPr>
            <a:endParaRPr lang="en-US" altLang="ja-JP" sz="4000" b="1" dirty="0">
              <a:solidFill>
                <a:srgbClr val="FF0000"/>
              </a:solidFill>
            </a:endParaRPr>
          </a:p>
        </p:txBody>
      </p:sp>
      <p:sp>
        <p:nvSpPr>
          <p:cNvPr id="4" name="コンテンツ プレースホルダー 2">
            <a:extLst>
              <a:ext uri="{FF2B5EF4-FFF2-40B4-BE49-F238E27FC236}">
                <a16:creationId xmlns:a16="http://schemas.microsoft.com/office/drawing/2014/main" id="{0A120734-7FD0-2B33-5E17-2A582C5B3080}"/>
              </a:ext>
            </a:extLst>
          </p:cNvPr>
          <p:cNvSpPr txBox="1">
            <a:spLocks/>
          </p:cNvSpPr>
          <p:nvPr/>
        </p:nvSpPr>
        <p:spPr>
          <a:xfrm>
            <a:off x="3716754" y="1816265"/>
            <a:ext cx="3660228"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4000" b="1" dirty="0"/>
              <a:t>-</a:t>
            </a:r>
            <a:r>
              <a:rPr lang="en-US" altLang="ja-JP" sz="4000" b="1" dirty="0">
                <a:solidFill>
                  <a:srgbClr val="FF0000"/>
                </a:solidFill>
              </a:rPr>
              <a:t>o</a:t>
            </a:r>
          </a:p>
          <a:p>
            <a:pPr marL="0" indent="0">
              <a:buFont typeface="Arial" panose="020B0604020202020204" pitchFamily="34" charset="0"/>
              <a:buNone/>
            </a:pPr>
            <a:r>
              <a:rPr lang="en-US" altLang="ja-JP" sz="4000" b="1" dirty="0"/>
              <a:t>-</a:t>
            </a:r>
            <a:r>
              <a:rPr lang="en-US" altLang="ja-JP" sz="4000" b="1" dirty="0" err="1">
                <a:solidFill>
                  <a:srgbClr val="FF0000"/>
                </a:solidFill>
              </a:rPr>
              <a:t>i</a:t>
            </a:r>
            <a:endParaRPr lang="en-US" altLang="ja-JP" sz="4000" b="1" dirty="0">
              <a:solidFill>
                <a:srgbClr val="FF0000"/>
              </a:solidFill>
            </a:endParaRPr>
          </a:p>
          <a:p>
            <a:pPr marL="0" indent="0">
              <a:buFont typeface="Arial" panose="020B0604020202020204" pitchFamily="34" charset="0"/>
              <a:buNone/>
            </a:pPr>
            <a:r>
              <a:rPr lang="en-US" altLang="ja-JP" sz="4000" b="1" dirty="0"/>
              <a:t>-</a:t>
            </a:r>
            <a:r>
              <a:rPr lang="en-US" altLang="ja-JP" sz="4000" b="1" dirty="0">
                <a:solidFill>
                  <a:srgbClr val="FF0000"/>
                </a:solidFill>
              </a:rPr>
              <a:t>e</a:t>
            </a:r>
          </a:p>
          <a:p>
            <a:pPr marL="0" indent="0">
              <a:buFont typeface="Arial" panose="020B0604020202020204" pitchFamily="34" charset="0"/>
              <a:buNone/>
            </a:pPr>
            <a:r>
              <a:rPr lang="en-US" altLang="ja-JP" sz="4000" b="1" dirty="0"/>
              <a:t>-</a:t>
            </a:r>
            <a:r>
              <a:rPr lang="en-US" altLang="ja-JP" sz="4000" b="1" dirty="0">
                <a:solidFill>
                  <a:srgbClr val="FF0000"/>
                </a:solidFill>
              </a:rPr>
              <a:t>e</a:t>
            </a:r>
          </a:p>
          <a:p>
            <a:pPr marL="0" indent="0">
              <a:buFont typeface="Arial" panose="020B0604020202020204" pitchFamily="34" charset="0"/>
              <a:buNone/>
            </a:pPr>
            <a:r>
              <a:rPr lang="en-US" altLang="ja-JP" sz="4000" b="1" dirty="0"/>
              <a:t>-</a:t>
            </a:r>
            <a:r>
              <a:rPr lang="en-US" altLang="ja-JP" sz="4000" b="1" dirty="0" err="1">
                <a:solidFill>
                  <a:srgbClr val="FF0000"/>
                </a:solidFill>
              </a:rPr>
              <a:t>iamo</a:t>
            </a:r>
            <a:endParaRPr lang="en-US" altLang="ja-JP" sz="4000" b="1" dirty="0">
              <a:solidFill>
                <a:srgbClr val="FF0000"/>
              </a:solidFill>
            </a:endParaRPr>
          </a:p>
          <a:p>
            <a:pPr marL="0" indent="0">
              <a:buFont typeface="Arial" panose="020B0604020202020204" pitchFamily="34" charset="0"/>
              <a:buNone/>
            </a:pPr>
            <a:r>
              <a:rPr lang="en-US" altLang="ja-JP" sz="4000" b="1" dirty="0"/>
              <a:t>-</a:t>
            </a:r>
            <a:r>
              <a:rPr lang="en-US" altLang="ja-JP" sz="4000" b="1" dirty="0" err="1">
                <a:solidFill>
                  <a:srgbClr val="FF0000"/>
                </a:solidFill>
              </a:rPr>
              <a:t>ete</a:t>
            </a:r>
            <a:endParaRPr lang="en-US" altLang="ja-JP" sz="4000" b="1" dirty="0">
              <a:solidFill>
                <a:srgbClr val="FF0000"/>
              </a:solidFill>
            </a:endParaRPr>
          </a:p>
          <a:p>
            <a:pPr marL="0" indent="0">
              <a:buFont typeface="Arial" panose="020B0604020202020204" pitchFamily="34" charset="0"/>
              <a:buNone/>
            </a:pPr>
            <a:r>
              <a:rPr lang="en-US" altLang="ja-JP" sz="4000" b="1" dirty="0"/>
              <a:t>-</a:t>
            </a:r>
            <a:r>
              <a:rPr lang="en-US" altLang="ja-JP" sz="4000" b="1" dirty="0">
                <a:solidFill>
                  <a:srgbClr val="FF0000"/>
                </a:solidFill>
              </a:rPr>
              <a:t>ono</a:t>
            </a:r>
          </a:p>
          <a:p>
            <a:pPr marL="0" indent="0">
              <a:buFont typeface="Arial" panose="020B0604020202020204" pitchFamily="34" charset="0"/>
              <a:buNone/>
            </a:pPr>
            <a:endParaRPr lang="en-US" altLang="ja-JP" sz="4000" b="1" dirty="0">
              <a:solidFill>
                <a:srgbClr val="FF0000"/>
              </a:solidFill>
            </a:endParaRPr>
          </a:p>
        </p:txBody>
      </p:sp>
      <p:sp>
        <p:nvSpPr>
          <p:cNvPr id="5" name="コンテンツ プレースホルダー 2">
            <a:extLst>
              <a:ext uri="{FF2B5EF4-FFF2-40B4-BE49-F238E27FC236}">
                <a16:creationId xmlns:a16="http://schemas.microsoft.com/office/drawing/2014/main" id="{59690A2D-2D16-DF94-7707-0C8265D25886}"/>
              </a:ext>
            </a:extLst>
          </p:cNvPr>
          <p:cNvSpPr txBox="1">
            <a:spLocks/>
          </p:cNvSpPr>
          <p:nvPr/>
        </p:nvSpPr>
        <p:spPr>
          <a:xfrm>
            <a:off x="2668314" y="1810025"/>
            <a:ext cx="3660228"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4000" b="1" dirty="0"/>
              <a:t>cred</a:t>
            </a:r>
          </a:p>
          <a:p>
            <a:pPr marL="0" indent="0">
              <a:buFont typeface="Arial" panose="020B0604020202020204" pitchFamily="34" charset="0"/>
              <a:buNone/>
            </a:pPr>
            <a:r>
              <a:rPr lang="en-US" altLang="ja-JP" sz="4000" b="1" dirty="0"/>
              <a:t>cred</a:t>
            </a:r>
          </a:p>
          <a:p>
            <a:pPr marL="0" indent="0">
              <a:buFont typeface="Arial" panose="020B0604020202020204" pitchFamily="34" charset="0"/>
              <a:buNone/>
            </a:pPr>
            <a:r>
              <a:rPr lang="en-US" altLang="ja-JP" sz="4000" b="1" dirty="0"/>
              <a:t>cred</a:t>
            </a:r>
          </a:p>
          <a:p>
            <a:pPr marL="0" indent="0">
              <a:buFont typeface="Arial" panose="020B0604020202020204" pitchFamily="34" charset="0"/>
              <a:buNone/>
            </a:pPr>
            <a:r>
              <a:rPr lang="en-US" altLang="ja-JP" sz="4000" b="1" dirty="0"/>
              <a:t>cred</a:t>
            </a:r>
          </a:p>
          <a:p>
            <a:pPr marL="0" indent="0">
              <a:buFont typeface="Arial" panose="020B0604020202020204" pitchFamily="34" charset="0"/>
              <a:buNone/>
            </a:pPr>
            <a:r>
              <a:rPr lang="en-US" altLang="ja-JP" sz="4000" b="1" dirty="0"/>
              <a:t>cred</a:t>
            </a:r>
          </a:p>
          <a:p>
            <a:pPr marL="0" indent="0">
              <a:buFont typeface="Arial" panose="020B0604020202020204" pitchFamily="34" charset="0"/>
              <a:buNone/>
            </a:pPr>
            <a:r>
              <a:rPr lang="en-US" altLang="ja-JP" sz="4000" b="1" dirty="0"/>
              <a:t>cred</a:t>
            </a:r>
          </a:p>
          <a:p>
            <a:pPr marL="0" indent="0">
              <a:buFont typeface="Arial" panose="020B0604020202020204" pitchFamily="34" charset="0"/>
              <a:buNone/>
            </a:pPr>
            <a:r>
              <a:rPr lang="en-US" altLang="ja-JP" sz="4000" b="1" dirty="0"/>
              <a:t>cred</a:t>
            </a:r>
          </a:p>
        </p:txBody>
      </p:sp>
    </p:spTree>
    <p:extLst>
      <p:ext uri="{BB962C8B-B14F-4D97-AF65-F5344CB8AC3E}">
        <p14:creationId xmlns:p14="http://schemas.microsoft.com/office/powerpoint/2010/main" val="40291853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5"/>
                                        </p:tgtEl>
                                        <p:attrNameLst>
                                          <p:attrName>style.visibility</p:attrName>
                                        </p:attrNameLst>
                                      </p:cBhvr>
                                      <p:to>
                                        <p:strVal val="visible"/>
                                      </p:to>
                                    </p:set>
                                    <p:anim calcmode="lin" valueType="num">
                                      <p:cBhvr additive="base">
                                        <p:cTn id="49" dur="500" fill="hold"/>
                                        <p:tgtEl>
                                          <p:spTgt spid="5"/>
                                        </p:tgtEl>
                                        <p:attrNameLst>
                                          <p:attrName>ppt_x</p:attrName>
                                        </p:attrNameLst>
                                      </p:cBhvr>
                                      <p:tavLst>
                                        <p:tav tm="0">
                                          <p:val>
                                            <p:strVal val="#ppt_x"/>
                                          </p:val>
                                        </p:tav>
                                        <p:tav tm="100000">
                                          <p:val>
                                            <p:strVal val="#ppt_x"/>
                                          </p:val>
                                        </p:tav>
                                      </p:tavLst>
                                    </p:anim>
                                    <p:anim calcmode="lin" valueType="num">
                                      <p:cBhvr additive="base">
                                        <p:cTn id="5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5">
                                            <p:txEl>
                                              <p:pRg st="1" end="1"/>
                                            </p:txEl>
                                          </p:spTgt>
                                        </p:tgtEl>
                                        <p:attrNameLst>
                                          <p:attrName>style.visibility</p:attrName>
                                        </p:attrNameLst>
                                      </p:cBhvr>
                                      <p:to>
                                        <p:strVal val="visible"/>
                                      </p:to>
                                    </p:set>
                                    <p:anim calcmode="lin" valueType="num">
                                      <p:cBhvr additive="base">
                                        <p:cTn id="55"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5">
                                            <p:txEl>
                                              <p:pRg st="2" end="2"/>
                                            </p:txEl>
                                          </p:spTgt>
                                        </p:tgtEl>
                                        <p:attrNameLst>
                                          <p:attrName>style.visibility</p:attrName>
                                        </p:attrNameLst>
                                      </p:cBhvr>
                                      <p:to>
                                        <p:strVal val="visible"/>
                                      </p:to>
                                    </p:set>
                                    <p:anim calcmode="lin" valueType="num">
                                      <p:cBhvr additive="base">
                                        <p:cTn id="61"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5">
                                            <p:txEl>
                                              <p:pRg st="3" end="3"/>
                                            </p:txEl>
                                          </p:spTgt>
                                        </p:tgtEl>
                                        <p:attrNameLst>
                                          <p:attrName>style.visibility</p:attrName>
                                        </p:attrNameLst>
                                      </p:cBhvr>
                                      <p:to>
                                        <p:strVal val="visible"/>
                                      </p:to>
                                    </p:set>
                                    <p:anim calcmode="lin" valueType="num">
                                      <p:cBhvr additive="base">
                                        <p:cTn id="67"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5">
                                            <p:txEl>
                                              <p:pRg st="4" end="4"/>
                                            </p:txEl>
                                          </p:spTgt>
                                        </p:tgtEl>
                                        <p:attrNameLst>
                                          <p:attrName>style.visibility</p:attrName>
                                        </p:attrNameLst>
                                      </p:cBhvr>
                                      <p:to>
                                        <p:strVal val="visible"/>
                                      </p:to>
                                    </p:set>
                                    <p:anim calcmode="lin" valueType="num">
                                      <p:cBhvr additive="base">
                                        <p:cTn id="73"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nodeType="clickEffect">
                                  <p:stCondLst>
                                    <p:cond delay="0"/>
                                  </p:stCondLst>
                                  <p:childTnLst>
                                    <p:set>
                                      <p:cBhvr>
                                        <p:cTn id="78" dur="1" fill="hold">
                                          <p:stCondLst>
                                            <p:cond delay="0"/>
                                          </p:stCondLst>
                                        </p:cTn>
                                        <p:tgtEl>
                                          <p:spTgt spid="5">
                                            <p:txEl>
                                              <p:pRg st="5" end="5"/>
                                            </p:txEl>
                                          </p:spTgt>
                                        </p:tgtEl>
                                        <p:attrNameLst>
                                          <p:attrName>style.visibility</p:attrName>
                                        </p:attrNameLst>
                                      </p:cBhvr>
                                      <p:to>
                                        <p:strVal val="visible"/>
                                      </p:to>
                                    </p:set>
                                    <p:anim calcmode="lin" valueType="num">
                                      <p:cBhvr additive="base">
                                        <p:cTn id="79"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nodeType="clickEffect">
                                  <p:stCondLst>
                                    <p:cond delay="0"/>
                                  </p:stCondLst>
                                  <p:childTnLst>
                                    <p:set>
                                      <p:cBhvr>
                                        <p:cTn id="84" dur="1" fill="hold">
                                          <p:stCondLst>
                                            <p:cond delay="0"/>
                                          </p:stCondLst>
                                        </p:cTn>
                                        <p:tgtEl>
                                          <p:spTgt spid="5">
                                            <p:txEl>
                                              <p:pRg st="6" end="6"/>
                                            </p:txEl>
                                          </p:spTgt>
                                        </p:tgtEl>
                                        <p:attrNameLst>
                                          <p:attrName>style.visibility</p:attrName>
                                        </p:attrNameLst>
                                      </p:cBhvr>
                                      <p:to>
                                        <p:strVal val="visible"/>
                                      </p:to>
                                    </p:set>
                                    <p:anim calcmode="lin" valueType="num">
                                      <p:cBhvr additive="base">
                                        <p:cTn id="85"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F71670-F744-DED4-0C87-AA744AB03EFE}"/>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35B2D3E8-EFE8-C5D5-AB59-8DBD562CB95D}"/>
              </a:ext>
            </a:extLst>
          </p:cNvPr>
          <p:cNvSpPr>
            <a:spLocks noGrp="1"/>
          </p:cNvSpPr>
          <p:nvPr>
            <p:ph type="title"/>
          </p:nvPr>
        </p:nvSpPr>
        <p:spPr/>
        <p:txBody>
          <a:bodyPr>
            <a:normAutofit fontScale="90000"/>
          </a:bodyPr>
          <a:lstStyle/>
          <a:p>
            <a:r>
              <a:rPr kumimoji="1" lang="en-US" altLang="ja-JP" b="1" dirty="0" err="1"/>
              <a:t>Lezione</a:t>
            </a:r>
            <a:r>
              <a:rPr kumimoji="1" lang="en-US" altLang="ja-JP" b="1" dirty="0"/>
              <a:t> </a:t>
            </a:r>
            <a:r>
              <a:rPr lang="en-US" altLang="ja-JP" b="1" dirty="0"/>
              <a:t>20</a:t>
            </a:r>
            <a:r>
              <a:rPr kumimoji="1" lang="en-US" altLang="ja-JP" b="1" dirty="0"/>
              <a:t>: Verbo </a:t>
            </a:r>
            <a:r>
              <a:rPr lang="en-US" altLang="ja-JP" b="1" dirty="0" err="1"/>
              <a:t>battere</a:t>
            </a:r>
            <a:r>
              <a:rPr kumimoji="1" lang="en-US" altLang="ja-JP" b="1" dirty="0"/>
              <a:t> modo </a:t>
            </a:r>
            <a:r>
              <a:rPr kumimoji="1" lang="en-US" altLang="ja-JP" b="1" dirty="0" err="1"/>
              <a:t>indicativo</a:t>
            </a:r>
            <a:r>
              <a:rPr kumimoji="1" lang="en-US" altLang="ja-JP" b="1" dirty="0"/>
              <a:t> tempo </a:t>
            </a:r>
            <a:r>
              <a:rPr kumimoji="1" lang="en-US" altLang="ja-JP" b="1" dirty="0" err="1"/>
              <a:t>presente</a:t>
            </a:r>
            <a:r>
              <a:rPr lang="en-US" altLang="ja-JP" b="1" dirty="0"/>
              <a:t> </a:t>
            </a:r>
            <a:r>
              <a:rPr lang="ja-JP" altLang="en-US" b="1"/>
              <a:t>叩く</a:t>
            </a:r>
            <a:r>
              <a:rPr kumimoji="1" lang="ja-JP" altLang="en-US" b="1"/>
              <a:t>動詞直説法現在形</a:t>
            </a:r>
          </a:p>
        </p:txBody>
      </p:sp>
      <p:sp>
        <p:nvSpPr>
          <p:cNvPr id="3" name="コンテンツ プレースホルダー 2">
            <a:extLst>
              <a:ext uri="{FF2B5EF4-FFF2-40B4-BE49-F238E27FC236}">
                <a16:creationId xmlns:a16="http://schemas.microsoft.com/office/drawing/2014/main" id="{CA3C33DC-65F6-6AC2-3CB9-845B52463B08}"/>
              </a:ext>
            </a:extLst>
          </p:cNvPr>
          <p:cNvSpPr>
            <a:spLocks noGrp="1"/>
          </p:cNvSpPr>
          <p:nvPr>
            <p:ph idx="1"/>
          </p:nvPr>
        </p:nvSpPr>
        <p:spPr>
          <a:xfrm>
            <a:off x="838200" y="1825625"/>
            <a:ext cx="3660228" cy="4351338"/>
          </a:xfrm>
        </p:spPr>
        <p:txBody>
          <a:bodyPr>
            <a:noAutofit/>
          </a:bodyPr>
          <a:lstStyle/>
          <a:p>
            <a:pPr marL="0" indent="0">
              <a:buNone/>
            </a:pPr>
            <a:r>
              <a:rPr kumimoji="1" lang="en-US" altLang="ja-JP" sz="4000" b="1" dirty="0"/>
              <a:t>Io _______</a:t>
            </a:r>
            <a:endParaRPr kumimoji="1" lang="en-US" altLang="ja-JP" sz="4000" b="1" dirty="0">
              <a:solidFill>
                <a:srgbClr val="FF0000"/>
              </a:solidFill>
            </a:endParaRPr>
          </a:p>
          <a:p>
            <a:pPr marL="0" indent="0">
              <a:buNone/>
            </a:pPr>
            <a:r>
              <a:rPr lang="en-US" altLang="ja-JP" sz="4000" b="1" dirty="0"/>
              <a:t>Tu </a:t>
            </a:r>
            <a:r>
              <a:rPr kumimoji="1" lang="en-US" altLang="ja-JP" sz="4000" b="1" dirty="0"/>
              <a:t>_______</a:t>
            </a:r>
            <a:endParaRPr lang="en-US" altLang="ja-JP" sz="4000" b="1" dirty="0">
              <a:solidFill>
                <a:srgbClr val="FF0000"/>
              </a:solidFill>
            </a:endParaRPr>
          </a:p>
          <a:p>
            <a:pPr marL="0" indent="0">
              <a:buNone/>
            </a:pPr>
            <a:r>
              <a:rPr kumimoji="1" lang="en-US" altLang="ja-JP" sz="4000" b="1" dirty="0"/>
              <a:t>Lui _______</a:t>
            </a:r>
            <a:endParaRPr lang="en-US" altLang="ja-JP" sz="4000" b="1" dirty="0">
              <a:solidFill>
                <a:srgbClr val="FF0000"/>
              </a:solidFill>
            </a:endParaRPr>
          </a:p>
          <a:p>
            <a:pPr marL="0" indent="0">
              <a:buNone/>
            </a:pPr>
            <a:r>
              <a:rPr lang="en-US" altLang="ja-JP" sz="4000" b="1" dirty="0"/>
              <a:t>Lei </a:t>
            </a:r>
            <a:r>
              <a:rPr kumimoji="1" lang="en-US" altLang="ja-JP" sz="4000" b="1" dirty="0"/>
              <a:t>_______</a:t>
            </a:r>
            <a:endParaRPr kumimoji="1" lang="en-US" altLang="ja-JP" sz="4000" b="1" dirty="0">
              <a:solidFill>
                <a:srgbClr val="FF0000"/>
              </a:solidFill>
            </a:endParaRPr>
          </a:p>
          <a:p>
            <a:pPr marL="0" indent="0">
              <a:buNone/>
            </a:pPr>
            <a:r>
              <a:rPr lang="en-US" altLang="ja-JP" sz="4000" b="1" dirty="0"/>
              <a:t>Noi </a:t>
            </a:r>
            <a:r>
              <a:rPr kumimoji="1" lang="en-US" altLang="ja-JP" sz="4000" b="1" dirty="0"/>
              <a:t>_______</a:t>
            </a:r>
            <a:endParaRPr kumimoji="1" lang="en-US" altLang="ja-JP" sz="4000" b="1" dirty="0">
              <a:solidFill>
                <a:srgbClr val="FF0000"/>
              </a:solidFill>
            </a:endParaRPr>
          </a:p>
          <a:p>
            <a:pPr marL="0" indent="0">
              <a:buNone/>
            </a:pPr>
            <a:r>
              <a:rPr kumimoji="1" lang="en-US" altLang="ja-JP" sz="4000" b="1" dirty="0"/>
              <a:t>Voi _______</a:t>
            </a:r>
            <a:endParaRPr kumimoji="1" lang="en-US" altLang="ja-JP" sz="4000" b="1" dirty="0">
              <a:solidFill>
                <a:srgbClr val="FF0000"/>
              </a:solidFill>
            </a:endParaRPr>
          </a:p>
          <a:p>
            <a:pPr marL="0" indent="0">
              <a:buNone/>
            </a:pPr>
            <a:r>
              <a:rPr lang="en-US" altLang="ja-JP" sz="4000" b="1" dirty="0"/>
              <a:t>Loro </a:t>
            </a:r>
            <a:r>
              <a:rPr kumimoji="1" lang="en-US" altLang="ja-JP" sz="4000" b="1" dirty="0"/>
              <a:t>_______</a:t>
            </a:r>
            <a:endParaRPr kumimoji="1" lang="en-US" altLang="ja-JP" sz="4000" b="1" dirty="0">
              <a:solidFill>
                <a:srgbClr val="FF0000"/>
              </a:solidFill>
            </a:endParaRPr>
          </a:p>
          <a:p>
            <a:pPr marL="0" indent="0">
              <a:buNone/>
            </a:pPr>
            <a:endParaRPr lang="en-US" altLang="ja-JP" sz="4000" b="1" dirty="0">
              <a:solidFill>
                <a:srgbClr val="FF0000"/>
              </a:solidFill>
            </a:endParaRPr>
          </a:p>
        </p:txBody>
      </p:sp>
      <p:sp>
        <p:nvSpPr>
          <p:cNvPr id="4" name="コンテンツ プレースホルダー 2">
            <a:extLst>
              <a:ext uri="{FF2B5EF4-FFF2-40B4-BE49-F238E27FC236}">
                <a16:creationId xmlns:a16="http://schemas.microsoft.com/office/drawing/2014/main" id="{3A4FD273-1320-1063-6B20-75B7B0E172EB}"/>
              </a:ext>
            </a:extLst>
          </p:cNvPr>
          <p:cNvSpPr txBox="1">
            <a:spLocks/>
          </p:cNvSpPr>
          <p:nvPr/>
        </p:nvSpPr>
        <p:spPr>
          <a:xfrm>
            <a:off x="2140203" y="1825625"/>
            <a:ext cx="3660228"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4000" b="1" dirty="0" err="1"/>
              <a:t>batt</a:t>
            </a:r>
            <a:r>
              <a:rPr lang="en-US" altLang="ja-JP" sz="4000" b="1" dirty="0" err="1">
                <a:solidFill>
                  <a:srgbClr val="FF0000"/>
                </a:solidFill>
              </a:rPr>
              <a:t>o</a:t>
            </a:r>
            <a:endParaRPr lang="en-US" altLang="ja-JP" sz="4000" b="1" dirty="0">
              <a:solidFill>
                <a:srgbClr val="FF0000"/>
              </a:solidFill>
            </a:endParaRPr>
          </a:p>
          <a:p>
            <a:pPr marL="0" indent="0">
              <a:buFont typeface="Arial" panose="020B0604020202020204" pitchFamily="34" charset="0"/>
              <a:buNone/>
            </a:pPr>
            <a:r>
              <a:rPr lang="en-US" altLang="ja-JP" sz="4000" b="1" dirty="0" err="1"/>
              <a:t>batt</a:t>
            </a:r>
            <a:r>
              <a:rPr lang="en-US" altLang="ja-JP" sz="4000" b="1" dirty="0" err="1">
                <a:solidFill>
                  <a:srgbClr val="FF0000"/>
                </a:solidFill>
              </a:rPr>
              <a:t>i</a:t>
            </a:r>
            <a:endParaRPr lang="en-US" altLang="ja-JP" sz="4000" b="1" dirty="0">
              <a:solidFill>
                <a:srgbClr val="FF0000"/>
              </a:solidFill>
            </a:endParaRPr>
          </a:p>
          <a:p>
            <a:pPr marL="0" indent="0">
              <a:buFont typeface="Arial" panose="020B0604020202020204" pitchFamily="34" charset="0"/>
              <a:buNone/>
            </a:pPr>
            <a:r>
              <a:rPr lang="en-US" altLang="ja-JP" sz="4000" b="1" dirty="0" err="1"/>
              <a:t>batt</a:t>
            </a:r>
            <a:r>
              <a:rPr lang="en-US" altLang="ja-JP" sz="4000" b="1" dirty="0" err="1">
                <a:solidFill>
                  <a:srgbClr val="FF0000"/>
                </a:solidFill>
              </a:rPr>
              <a:t>e</a:t>
            </a:r>
            <a:endParaRPr lang="en-US" altLang="ja-JP" sz="4000" b="1" dirty="0">
              <a:solidFill>
                <a:srgbClr val="FF0000"/>
              </a:solidFill>
            </a:endParaRPr>
          </a:p>
          <a:p>
            <a:pPr marL="0" indent="0">
              <a:buFont typeface="Arial" panose="020B0604020202020204" pitchFamily="34" charset="0"/>
              <a:buNone/>
            </a:pPr>
            <a:r>
              <a:rPr lang="en-US" altLang="ja-JP" sz="4000" b="1" dirty="0" err="1"/>
              <a:t>batt</a:t>
            </a:r>
            <a:r>
              <a:rPr lang="en-US" altLang="ja-JP" sz="4000" b="1" dirty="0" err="1">
                <a:solidFill>
                  <a:srgbClr val="FF0000"/>
                </a:solidFill>
              </a:rPr>
              <a:t>e</a:t>
            </a:r>
            <a:endParaRPr lang="en-US" altLang="ja-JP" sz="4000" b="1" dirty="0">
              <a:solidFill>
                <a:srgbClr val="FF0000"/>
              </a:solidFill>
            </a:endParaRPr>
          </a:p>
          <a:p>
            <a:pPr marL="0" indent="0">
              <a:buFont typeface="Arial" panose="020B0604020202020204" pitchFamily="34" charset="0"/>
              <a:buNone/>
            </a:pPr>
            <a:r>
              <a:rPr lang="en-US" altLang="ja-JP" sz="4000" b="1" dirty="0" err="1"/>
              <a:t>batt</a:t>
            </a:r>
            <a:r>
              <a:rPr lang="en-US" altLang="ja-JP" sz="4000" b="1" dirty="0" err="1">
                <a:solidFill>
                  <a:srgbClr val="FF0000"/>
                </a:solidFill>
              </a:rPr>
              <a:t>iamo</a:t>
            </a:r>
            <a:endParaRPr lang="en-US" altLang="ja-JP" sz="4000" b="1" dirty="0">
              <a:solidFill>
                <a:srgbClr val="FF0000"/>
              </a:solidFill>
            </a:endParaRPr>
          </a:p>
          <a:p>
            <a:pPr marL="0" indent="0">
              <a:buFont typeface="Arial" panose="020B0604020202020204" pitchFamily="34" charset="0"/>
              <a:buNone/>
            </a:pPr>
            <a:r>
              <a:rPr lang="en-US" altLang="ja-JP" sz="4000" b="1" dirty="0" err="1"/>
              <a:t>batt</a:t>
            </a:r>
            <a:r>
              <a:rPr lang="en-US" altLang="ja-JP" sz="4000" b="1" dirty="0" err="1">
                <a:solidFill>
                  <a:srgbClr val="FF0000"/>
                </a:solidFill>
              </a:rPr>
              <a:t>ete</a:t>
            </a:r>
            <a:endParaRPr lang="en-US" altLang="ja-JP" sz="4000" b="1" dirty="0">
              <a:solidFill>
                <a:srgbClr val="FF0000"/>
              </a:solidFill>
            </a:endParaRPr>
          </a:p>
          <a:p>
            <a:pPr marL="0" indent="0">
              <a:buFont typeface="Arial" panose="020B0604020202020204" pitchFamily="34" charset="0"/>
              <a:buNone/>
            </a:pPr>
            <a:r>
              <a:rPr lang="en-US" altLang="ja-JP" sz="4000" b="1" dirty="0" err="1"/>
              <a:t>batt</a:t>
            </a:r>
            <a:r>
              <a:rPr lang="en-US" altLang="ja-JP" sz="4000" b="1" dirty="0" err="1">
                <a:solidFill>
                  <a:srgbClr val="FF0000"/>
                </a:solidFill>
              </a:rPr>
              <a:t>ono</a:t>
            </a:r>
            <a:endParaRPr lang="en-US" altLang="ja-JP" sz="4000" b="1" dirty="0">
              <a:solidFill>
                <a:srgbClr val="FF0000"/>
              </a:solidFill>
            </a:endParaRPr>
          </a:p>
          <a:p>
            <a:pPr marL="0" indent="0">
              <a:buFont typeface="Arial" panose="020B0604020202020204" pitchFamily="34" charset="0"/>
              <a:buNone/>
            </a:pPr>
            <a:endParaRPr lang="en-US" altLang="ja-JP" sz="4000" b="1" dirty="0">
              <a:solidFill>
                <a:srgbClr val="FF0000"/>
              </a:solidFill>
            </a:endParaRPr>
          </a:p>
        </p:txBody>
      </p:sp>
    </p:spTree>
    <p:extLst>
      <p:ext uri="{BB962C8B-B14F-4D97-AF65-F5344CB8AC3E}">
        <p14:creationId xmlns:p14="http://schemas.microsoft.com/office/powerpoint/2010/main" val="32269407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88AD30-C7CE-9D85-635A-8FC42909BA8B}"/>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28D31E0A-0616-025D-0DF2-665B26033F4C}"/>
              </a:ext>
            </a:extLst>
          </p:cNvPr>
          <p:cNvSpPr>
            <a:spLocks noGrp="1"/>
          </p:cNvSpPr>
          <p:nvPr>
            <p:ph type="title"/>
          </p:nvPr>
        </p:nvSpPr>
        <p:spPr/>
        <p:txBody>
          <a:bodyPr>
            <a:normAutofit fontScale="90000"/>
          </a:bodyPr>
          <a:lstStyle/>
          <a:p>
            <a:r>
              <a:rPr kumimoji="1" lang="en-US" altLang="ja-JP" b="1" dirty="0" err="1"/>
              <a:t>Lezione</a:t>
            </a:r>
            <a:r>
              <a:rPr kumimoji="1" lang="en-US" altLang="ja-JP" b="1" dirty="0"/>
              <a:t> </a:t>
            </a:r>
            <a:r>
              <a:rPr lang="en-US" altLang="ja-JP" b="1" dirty="0"/>
              <a:t>20</a:t>
            </a:r>
            <a:r>
              <a:rPr kumimoji="1" lang="en-US" altLang="ja-JP" b="1" dirty="0"/>
              <a:t>: Verbo </a:t>
            </a:r>
            <a:r>
              <a:rPr lang="en-US" altLang="ja-JP" b="1" dirty="0" err="1"/>
              <a:t>prendere</a:t>
            </a:r>
            <a:r>
              <a:rPr kumimoji="1" lang="en-US" altLang="ja-JP" b="1" dirty="0"/>
              <a:t> modo </a:t>
            </a:r>
            <a:r>
              <a:rPr kumimoji="1" lang="en-US" altLang="ja-JP" b="1" dirty="0" err="1"/>
              <a:t>indicativo</a:t>
            </a:r>
            <a:r>
              <a:rPr kumimoji="1" lang="en-US" altLang="ja-JP" b="1" dirty="0"/>
              <a:t> tempo </a:t>
            </a:r>
            <a:r>
              <a:rPr kumimoji="1" lang="en-US" altLang="ja-JP" b="1" dirty="0" err="1"/>
              <a:t>presente</a:t>
            </a:r>
            <a:r>
              <a:rPr lang="en-US" altLang="ja-JP" b="1" dirty="0"/>
              <a:t> </a:t>
            </a:r>
            <a:r>
              <a:rPr lang="ja-JP" altLang="en-US" b="1"/>
              <a:t>とる</a:t>
            </a:r>
            <a:r>
              <a:rPr kumimoji="1" lang="ja-JP" altLang="en-US" b="1"/>
              <a:t>動詞直説法現在形</a:t>
            </a:r>
          </a:p>
        </p:txBody>
      </p:sp>
      <p:sp>
        <p:nvSpPr>
          <p:cNvPr id="3" name="コンテンツ プレースホルダー 2">
            <a:extLst>
              <a:ext uri="{FF2B5EF4-FFF2-40B4-BE49-F238E27FC236}">
                <a16:creationId xmlns:a16="http://schemas.microsoft.com/office/drawing/2014/main" id="{E960D979-3969-69C7-54D1-5BA3E595D7BC}"/>
              </a:ext>
            </a:extLst>
          </p:cNvPr>
          <p:cNvSpPr>
            <a:spLocks noGrp="1"/>
          </p:cNvSpPr>
          <p:nvPr>
            <p:ph idx="1"/>
          </p:nvPr>
        </p:nvSpPr>
        <p:spPr>
          <a:xfrm>
            <a:off x="838200" y="1825625"/>
            <a:ext cx="3660228" cy="4351338"/>
          </a:xfrm>
        </p:spPr>
        <p:txBody>
          <a:bodyPr>
            <a:noAutofit/>
          </a:bodyPr>
          <a:lstStyle/>
          <a:p>
            <a:pPr marL="0" indent="0">
              <a:buNone/>
            </a:pPr>
            <a:r>
              <a:rPr kumimoji="1" lang="en-US" altLang="ja-JP" sz="4000" b="1" dirty="0"/>
              <a:t>Io _______</a:t>
            </a:r>
            <a:endParaRPr kumimoji="1" lang="en-US" altLang="ja-JP" sz="4000" b="1" dirty="0">
              <a:solidFill>
                <a:srgbClr val="FF0000"/>
              </a:solidFill>
            </a:endParaRPr>
          </a:p>
          <a:p>
            <a:pPr marL="0" indent="0">
              <a:buNone/>
            </a:pPr>
            <a:r>
              <a:rPr lang="en-US" altLang="ja-JP" sz="4000" b="1" dirty="0"/>
              <a:t>Tu </a:t>
            </a:r>
            <a:r>
              <a:rPr kumimoji="1" lang="en-US" altLang="ja-JP" sz="4000" b="1" dirty="0"/>
              <a:t>_______</a:t>
            </a:r>
            <a:endParaRPr lang="en-US" altLang="ja-JP" sz="4000" b="1" dirty="0">
              <a:solidFill>
                <a:srgbClr val="FF0000"/>
              </a:solidFill>
            </a:endParaRPr>
          </a:p>
          <a:p>
            <a:pPr marL="0" indent="0">
              <a:buNone/>
            </a:pPr>
            <a:r>
              <a:rPr kumimoji="1" lang="en-US" altLang="ja-JP" sz="4000" b="1" dirty="0"/>
              <a:t>Lui _______</a:t>
            </a:r>
            <a:endParaRPr lang="en-US" altLang="ja-JP" sz="4000" b="1" dirty="0">
              <a:solidFill>
                <a:srgbClr val="FF0000"/>
              </a:solidFill>
            </a:endParaRPr>
          </a:p>
          <a:p>
            <a:pPr marL="0" indent="0">
              <a:buNone/>
            </a:pPr>
            <a:r>
              <a:rPr lang="en-US" altLang="ja-JP" sz="4000" b="1" dirty="0"/>
              <a:t>Lei </a:t>
            </a:r>
            <a:r>
              <a:rPr kumimoji="1" lang="en-US" altLang="ja-JP" sz="4000" b="1" dirty="0"/>
              <a:t>_______</a:t>
            </a:r>
            <a:endParaRPr kumimoji="1" lang="en-US" altLang="ja-JP" sz="4000" b="1" dirty="0">
              <a:solidFill>
                <a:srgbClr val="FF0000"/>
              </a:solidFill>
            </a:endParaRPr>
          </a:p>
          <a:p>
            <a:pPr marL="0" indent="0">
              <a:buNone/>
            </a:pPr>
            <a:r>
              <a:rPr lang="en-US" altLang="ja-JP" sz="4000" b="1" dirty="0"/>
              <a:t>Noi </a:t>
            </a:r>
            <a:r>
              <a:rPr kumimoji="1" lang="en-US" altLang="ja-JP" sz="4000" b="1" dirty="0"/>
              <a:t>_______</a:t>
            </a:r>
            <a:endParaRPr kumimoji="1" lang="en-US" altLang="ja-JP" sz="4000" b="1" dirty="0">
              <a:solidFill>
                <a:srgbClr val="FF0000"/>
              </a:solidFill>
            </a:endParaRPr>
          </a:p>
          <a:p>
            <a:pPr marL="0" indent="0">
              <a:buNone/>
            </a:pPr>
            <a:r>
              <a:rPr kumimoji="1" lang="en-US" altLang="ja-JP" sz="4000" b="1" dirty="0"/>
              <a:t>Voi _______</a:t>
            </a:r>
            <a:endParaRPr kumimoji="1" lang="en-US" altLang="ja-JP" sz="4000" b="1" dirty="0">
              <a:solidFill>
                <a:srgbClr val="FF0000"/>
              </a:solidFill>
            </a:endParaRPr>
          </a:p>
          <a:p>
            <a:pPr marL="0" indent="0">
              <a:buNone/>
            </a:pPr>
            <a:r>
              <a:rPr lang="en-US" altLang="ja-JP" sz="4000" b="1" dirty="0"/>
              <a:t>Loro </a:t>
            </a:r>
            <a:r>
              <a:rPr kumimoji="1" lang="en-US" altLang="ja-JP" sz="4000" b="1" dirty="0"/>
              <a:t>_______</a:t>
            </a:r>
            <a:endParaRPr kumimoji="1" lang="en-US" altLang="ja-JP" sz="4000" b="1" dirty="0">
              <a:solidFill>
                <a:srgbClr val="FF0000"/>
              </a:solidFill>
            </a:endParaRPr>
          </a:p>
          <a:p>
            <a:pPr marL="0" indent="0">
              <a:buNone/>
            </a:pPr>
            <a:endParaRPr lang="en-US" altLang="ja-JP" sz="4000" b="1" dirty="0">
              <a:solidFill>
                <a:srgbClr val="FF0000"/>
              </a:solidFill>
            </a:endParaRPr>
          </a:p>
        </p:txBody>
      </p:sp>
      <p:sp>
        <p:nvSpPr>
          <p:cNvPr id="4" name="コンテンツ プレースホルダー 2">
            <a:extLst>
              <a:ext uri="{FF2B5EF4-FFF2-40B4-BE49-F238E27FC236}">
                <a16:creationId xmlns:a16="http://schemas.microsoft.com/office/drawing/2014/main" id="{D91B24F4-511F-321A-E417-BE77462C0339}"/>
              </a:ext>
            </a:extLst>
          </p:cNvPr>
          <p:cNvSpPr txBox="1">
            <a:spLocks/>
          </p:cNvSpPr>
          <p:nvPr/>
        </p:nvSpPr>
        <p:spPr>
          <a:xfrm>
            <a:off x="2140203" y="1825625"/>
            <a:ext cx="3660228"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4000" b="1" dirty="0" err="1"/>
              <a:t>prend</a:t>
            </a:r>
            <a:r>
              <a:rPr lang="en-US" altLang="ja-JP" sz="4000" b="1" dirty="0" err="1">
                <a:solidFill>
                  <a:srgbClr val="FF0000"/>
                </a:solidFill>
              </a:rPr>
              <a:t>o</a:t>
            </a:r>
            <a:endParaRPr lang="en-US" altLang="ja-JP" sz="4000" b="1" dirty="0">
              <a:solidFill>
                <a:srgbClr val="FF0000"/>
              </a:solidFill>
            </a:endParaRPr>
          </a:p>
          <a:p>
            <a:pPr marL="0" indent="0">
              <a:buFont typeface="Arial" panose="020B0604020202020204" pitchFamily="34" charset="0"/>
              <a:buNone/>
            </a:pPr>
            <a:r>
              <a:rPr lang="en-US" altLang="ja-JP" sz="4000" b="1" dirty="0" err="1"/>
              <a:t>prend</a:t>
            </a:r>
            <a:r>
              <a:rPr lang="en-US" altLang="ja-JP" sz="4000" b="1" dirty="0" err="1">
                <a:solidFill>
                  <a:srgbClr val="FF0000"/>
                </a:solidFill>
              </a:rPr>
              <a:t>i</a:t>
            </a:r>
            <a:endParaRPr lang="en-US" altLang="ja-JP" sz="4000" b="1" dirty="0">
              <a:solidFill>
                <a:srgbClr val="FF0000"/>
              </a:solidFill>
            </a:endParaRPr>
          </a:p>
          <a:p>
            <a:pPr marL="0" indent="0">
              <a:buFont typeface="Arial" panose="020B0604020202020204" pitchFamily="34" charset="0"/>
              <a:buNone/>
            </a:pPr>
            <a:r>
              <a:rPr lang="en-US" altLang="ja-JP" sz="4000" b="1" dirty="0" err="1"/>
              <a:t>prend</a:t>
            </a:r>
            <a:r>
              <a:rPr lang="en-US" altLang="ja-JP" sz="4000" b="1" dirty="0" err="1">
                <a:solidFill>
                  <a:srgbClr val="FF0000"/>
                </a:solidFill>
              </a:rPr>
              <a:t>e</a:t>
            </a:r>
            <a:endParaRPr lang="en-US" altLang="ja-JP" sz="4000" b="1" dirty="0">
              <a:solidFill>
                <a:srgbClr val="FF0000"/>
              </a:solidFill>
            </a:endParaRPr>
          </a:p>
          <a:p>
            <a:pPr marL="0" indent="0">
              <a:buFont typeface="Arial" panose="020B0604020202020204" pitchFamily="34" charset="0"/>
              <a:buNone/>
            </a:pPr>
            <a:r>
              <a:rPr lang="en-US" altLang="ja-JP" sz="4000" b="1" dirty="0" err="1"/>
              <a:t>prend</a:t>
            </a:r>
            <a:r>
              <a:rPr lang="en-US" altLang="ja-JP" sz="4000" b="1" dirty="0" err="1">
                <a:solidFill>
                  <a:srgbClr val="FF0000"/>
                </a:solidFill>
              </a:rPr>
              <a:t>e</a:t>
            </a:r>
            <a:endParaRPr lang="en-US" altLang="ja-JP" sz="4000" b="1" dirty="0">
              <a:solidFill>
                <a:srgbClr val="FF0000"/>
              </a:solidFill>
            </a:endParaRPr>
          </a:p>
          <a:p>
            <a:pPr marL="0" indent="0">
              <a:buFont typeface="Arial" panose="020B0604020202020204" pitchFamily="34" charset="0"/>
              <a:buNone/>
            </a:pPr>
            <a:r>
              <a:rPr lang="en-US" altLang="ja-JP" sz="4000" b="1" dirty="0" err="1"/>
              <a:t>prend</a:t>
            </a:r>
            <a:r>
              <a:rPr lang="en-US" altLang="ja-JP" sz="4000" b="1" dirty="0" err="1">
                <a:solidFill>
                  <a:srgbClr val="FF0000"/>
                </a:solidFill>
              </a:rPr>
              <a:t>iamo</a:t>
            </a:r>
            <a:endParaRPr lang="en-US" altLang="ja-JP" sz="4000" b="1" dirty="0">
              <a:solidFill>
                <a:srgbClr val="FF0000"/>
              </a:solidFill>
            </a:endParaRPr>
          </a:p>
          <a:p>
            <a:pPr marL="0" indent="0">
              <a:buFont typeface="Arial" panose="020B0604020202020204" pitchFamily="34" charset="0"/>
              <a:buNone/>
            </a:pPr>
            <a:r>
              <a:rPr lang="en-US" altLang="ja-JP" sz="4000" b="1" dirty="0" err="1"/>
              <a:t>prend</a:t>
            </a:r>
            <a:r>
              <a:rPr lang="en-US" altLang="ja-JP" sz="4000" b="1" dirty="0" err="1">
                <a:solidFill>
                  <a:srgbClr val="FF0000"/>
                </a:solidFill>
              </a:rPr>
              <a:t>ete</a:t>
            </a:r>
            <a:endParaRPr lang="en-US" altLang="ja-JP" sz="4000" b="1" dirty="0">
              <a:solidFill>
                <a:srgbClr val="FF0000"/>
              </a:solidFill>
            </a:endParaRPr>
          </a:p>
          <a:p>
            <a:pPr marL="0" indent="0">
              <a:buFont typeface="Arial" panose="020B0604020202020204" pitchFamily="34" charset="0"/>
              <a:buNone/>
            </a:pPr>
            <a:r>
              <a:rPr lang="en-US" altLang="ja-JP" sz="4000" b="1" dirty="0" err="1"/>
              <a:t>prend</a:t>
            </a:r>
            <a:r>
              <a:rPr lang="en-US" altLang="ja-JP" sz="4000" b="1" dirty="0" err="1">
                <a:solidFill>
                  <a:srgbClr val="FF0000"/>
                </a:solidFill>
              </a:rPr>
              <a:t>ono</a:t>
            </a:r>
            <a:endParaRPr lang="en-US" altLang="ja-JP" sz="4000" b="1" dirty="0">
              <a:solidFill>
                <a:srgbClr val="FF0000"/>
              </a:solidFill>
            </a:endParaRPr>
          </a:p>
          <a:p>
            <a:pPr marL="0" indent="0">
              <a:buFont typeface="Arial" panose="020B0604020202020204" pitchFamily="34" charset="0"/>
              <a:buNone/>
            </a:pPr>
            <a:endParaRPr lang="en-US" altLang="ja-JP" sz="4000" b="1" dirty="0">
              <a:solidFill>
                <a:srgbClr val="FF0000"/>
              </a:solidFill>
            </a:endParaRPr>
          </a:p>
        </p:txBody>
      </p:sp>
    </p:spTree>
    <p:extLst>
      <p:ext uri="{BB962C8B-B14F-4D97-AF65-F5344CB8AC3E}">
        <p14:creationId xmlns:p14="http://schemas.microsoft.com/office/powerpoint/2010/main" val="2241783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50A797-5069-7BDB-9AA2-83365B8FD255}"/>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C26BCCBE-427D-B9F6-F365-FC6C66902284}"/>
              </a:ext>
            </a:extLst>
          </p:cNvPr>
          <p:cNvSpPr>
            <a:spLocks noGrp="1"/>
          </p:cNvSpPr>
          <p:nvPr>
            <p:ph type="title"/>
          </p:nvPr>
        </p:nvSpPr>
        <p:spPr/>
        <p:txBody>
          <a:bodyPr>
            <a:normAutofit fontScale="90000"/>
          </a:bodyPr>
          <a:lstStyle/>
          <a:p>
            <a:r>
              <a:rPr kumimoji="1" lang="en-US" altLang="ja-JP" b="1" dirty="0" err="1"/>
              <a:t>Lezione</a:t>
            </a:r>
            <a:r>
              <a:rPr kumimoji="1" lang="en-US" altLang="ja-JP" b="1" dirty="0"/>
              <a:t> </a:t>
            </a:r>
            <a:r>
              <a:rPr lang="en-US" altLang="ja-JP" b="1" dirty="0"/>
              <a:t>20</a:t>
            </a:r>
            <a:r>
              <a:rPr kumimoji="1" lang="en-US" altLang="ja-JP" b="1" dirty="0"/>
              <a:t>: Verbo </a:t>
            </a:r>
            <a:r>
              <a:rPr lang="en-US" altLang="ja-JP" b="1" dirty="0" err="1"/>
              <a:t>mettere</a:t>
            </a:r>
            <a:r>
              <a:rPr kumimoji="1" lang="en-US" altLang="ja-JP" b="1" dirty="0"/>
              <a:t> modo </a:t>
            </a:r>
            <a:r>
              <a:rPr kumimoji="1" lang="en-US" altLang="ja-JP" b="1" dirty="0" err="1"/>
              <a:t>indicativo</a:t>
            </a:r>
            <a:r>
              <a:rPr kumimoji="1" lang="en-US" altLang="ja-JP" b="1" dirty="0"/>
              <a:t> tempo </a:t>
            </a:r>
            <a:r>
              <a:rPr kumimoji="1" lang="en-US" altLang="ja-JP" b="1" dirty="0" err="1"/>
              <a:t>presente</a:t>
            </a:r>
            <a:r>
              <a:rPr lang="en-US" altLang="ja-JP" b="1" dirty="0"/>
              <a:t> </a:t>
            </a:r>
            <a:r>
              <a:rPr lang="ja-JP" altLang="en-US" b="1"/>
              <a:t>置く</a:t>
            </a:r>
            <a:r>
              <a:rPr kumimoji="1" lang="ja-JP" altLang="en-US" b="1"/>
              <a:t>動詞直説法現在形</a:t>
            </a:r>
          </a:p>
        </p:txBody>
      </p:sp>
      <p:sp>
        <p:nvSpPr>
          <p:cNvPr id="3" name="コンテンツ プレースホルダー 2">
            <a:extLst>
              <a:ext uri="{FF2B5EF4-FFF2-40B4-BE49-F238E27FC236}">
                <a16:creationId xmlns:a16="http://schemas.microsoft.com/office/drawing/2014/main" id="{EE46C5E4-1AFA-F0A7-0D1A-EE596637898D}"/>
              </a:ext>
            </a:extLst>
          </p:cNvPr>
          <p:cNvSpPr>
            <a:spLocks noGrp="1"/>
          </p:cNvSpPr>
          <p:nvPr>
            <p:ph idx="1"/>
          </p:nvPr>
        </p:nvSpPr>
        <p:spPr>
          <a:xfrm>
            <a:off x="838200" y="1825625"/>
            <a:ext cx="3660228" cy="4351338"/>
          </a:xfrm>
        </p:spPr>
        <p:txBody>
          <a:bodyPr>
            <a:noAutofit/>
          </a:bodyPr>
          <a:lstStyle/>
          <a:p>
            <a:pPr marL="0" indent="0">
              <a:buNone/>
            </a:pPr>
            <a:r>
              <a:rPr kumimoji="1" lang="en-US" altLang="ja-JP" sz="4000" b="1" dirty="0"/>
              <a:t>Io _______</a:t>
            </a:r>
            <a:endParaRPr kumimoji="1" lang="en-US" altLang="ja-JP" sz="4000" b="1" dirty="0">
              <a:solidFill>
                <a:srgbClr val="FF0000"/>
              </a:solidFill>
            </a:endParaRPr>
          </a:p>
          <a:p>
            <a:pPr marL="0" indent="0">
              <a:buNone/>
            </a:pPr>
            <a:r>
              <a:rPr lang="en-US" altLang="ja-JP" sz="4000" b="1" dirty="0"/>
              <a:t>Tu </a:t>
            </a:r>
            <a:r>
              <a:rPr kumimoji="1" lang="en-US" altLang="ja-JP" sz="4000" b="1" dirty="0"/>
              <a:t>_______</a:t>
            </a:r>
            <a:endParaRPr lang="en-US" altLang="ja-JP" sz="4000" b="1" dirty="0">
              <a:solidFill>
                <a:srgbClr val="FF0000"/>
              </a:solidFill>
            </a:endParaRPr>
          </a:p>
          <a:p>
            <a:pPr marL="0" indent="0">
              <a:buNone/>
            </a:pPr>
            <a:r>
              <a:rPr kumimoji="1" lang="en-US" altLang="ja-JP" sz="4000" b="1" dirty="0"/>
              <a:t>Lui _______</a:t>
            </a:r>
            <a:endParaRPr lang="en-US" altLang="ja-JP" sz="4000" b="1" dirty="0">
              <a:solidFill>
                <a:srgbClr val="FF0000"/>
              </a:solidFill>
            </a:endParaRPr>
          </a:p>
          <a:p>
            <a:pPr marL="0" indent="0">
              <a:buNone/>
            </a:pPr>
            <a:r>
              <a:rPr lang="en-US" altLang="ja-JP" sz="4000" b="1" dirty="0"/>
              <a:t>Lei </a:t>
            </a:r>
            <a:r>
              <a:rPr kumimoji="1" lang="en-US" altLang="ja-JP" sz="4000" b="1" dirty="0"/>
              <a:t>_______</a:t>
            </a:r>
            <a:endParaRPr kumimoji="1" lang="en-US" altLang="ja-JP" sz="4000" b="1" dirty="0">
              <a:solidFill>
                <a:srgbClr val="FF0000"/>
              </a:solidFill>
            </a:endParaRPr>
          </a:p>
          <a:p>
            <a:pPr marL="0" indent="0">
              <a:buNone/>
            </a:pPr>
            <a:r>
              <a:rPr lang="en-US" altLang="ja-JP" sz="4000" b="1" dirty="0"/>
              <a:t>Noi </a:t>
            </a:r>
            <a:r>
              <a:rPr kumimoji="1" lang="en-US" altLang="ja-JP" sz="4000" b="1" dirty="0"/>
              <a:t>_______</a:t>
            </a:r>
            <a:endParaRPr kumimoji="1" lang="en-US" altLang="ja-JP" sz="4000" b="1" dirty="0">
              <a:solidFill>
                <a:srgbClr val="FF0000"/>
              </a:solidFill>
            </a:endParaRPr>
          </a:p>
          <a:p>
            <a:pPr marL="0" indent="0">
              <a:buNone/>
            </a:pPr>
            <a:r>
              <a:rPr kumimoji="1" lang="en-US" altLang="ja-JP" sz="4000" b="1" dirty="0"/>
              <a:t>Voi _______</a:t>
            </a:r>
            <a:endParaRPr kumimoji="1" lang="en-US" altLang="ja-JP" sz="4000" b="1" dirty="0">
              <a:solidFill>
                <a:srgbClr val="FF0000"/>
              </a:solidFill>
            </a:endParaRPr>
          </a:p>
          <a:p>
            <a:pPr marL="0" indent="0">
              <a:buNone/>
            </a:pPr>
            <a:r>
              <a:rPr lang="en-US" altLang="ja-JP" sz="4000" b="1" dirty="0"/>
              <a:t>Loro </a:t>
            </a:r>
            <a:r>
              <a:rPr kumimoji="1" lang="en-US" altLang="ja-JP" sz="4000" b="1" dirty="0"/>
              <a:t>_______</a:t>
            </a:r>
            <a:endParaRPr kumimoji="1" lang="en-US" altLang="ja-JP" sz="4000" b="1" dirty="0">
              <a:solidFill>
                <a:srgbClr val="FF0000"/>
              </a:solidFill>
            </a:endParaRPr>
          </a:p>
          <a:p>
            <a:pPr marL="0" indent="0">
              <a:buNone/>
            </a:pPr>
            <a:endParaRPr lang="en-US" altLang="ja-JP" sz="4000" b="1" dirty="0">
              <a:solidFill>
                <a:srgbClr val="FF0000"/>
              </a:solidFill>
            </a:endParaRPr>
          </a:p>
        </p:txBody>
      </p:sp>
      <p:sp>
        <p:nvSpPr>
          <p:cNvPr id="4" name="コンテンツ プレースホルダー 2">
            <a:extLst>
              <a:ext uri="{FF2B5EF4-FFF2-40B4-BE49-F238E27FC236}">
                <a16:creationId xmlns:a16="http://schemas.microsoft.com/office/drawing/2014/main" id="{8F35BF5E-1455-2228-5920-B347611E8848}"/>
              </a:ext>
            </a:extLst>
          </p:cNvPr>
          <p:cNvSpPr txBox="1">
            <a:spLocks/>
          </p:cNvSpPr>
          <p:nvPr/>
        </p:nvSpPr>
        <p:spPr>
          <a:xfrm>
            <a:off x="2140203" y="1825625"/>
            <a:ext cx="3660228"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4000" b="1" dirty="0" err="1"/>
              <a:t>mett</a:t>
            </a:r>
            <a:r>
              <a:rPr lang="en-US" altLang="ja-JP" sz="4000" b="1" dirty="0" err="1">
                <a:solidFill>
                  <a:srgbClr val="FF0000"/>
                </a:solidFill>
              </a:rPr>
              <a:t>o</a:t>
            </a:r>
            <a:endParaRPr lang="en-US" altLang="ja-JP" sz="4000" b="1" dirty="0">
              <a:solidFill>
                <a:srgbClr val="FF0000"/>
              </a:solidFill>
            </a:endParaRPr>
          </a:p>
          <a:p>
            <a:pPr marL="0" indent="0">
              <a:buFont typeface="Arial" panose="020B0604020202020204" pitchFamily="34" charset="0"/>
              <a:buNone/>
            </a:pPr>
            <a:r>
              <a:rPr lang="en-US" altLang="ja-JP" sz="4000" b="1" dirty="0" err="1"/>
              <a:t>mett</a:t>
            </a:r>
            <a:r>
              <a:rPr lang="en-US" altLang="ja-JP" sz="4000" b="1" dirty="0" err="1">
                <a:solidFill>
                  <a:srgbClr val="FF0000"/>
                </a:solidFill>
              </a:rPr>
              <a:t>i</a:t>
            </a:r>
            <a:endParaRPr lang="en-US" altLang="ja-JP" sz="4000" b="1" dirty="0">
              <a:solidFill>
                <a:srgbClr val="FF0000"/>
              </a:solidFill>
            </a:endParaRPr>
          </a:p>
          <a:p>
            <a:pPr marL="0" indent="0">
              <a:buFont typeface="Arial" panose="020B0604020202020204" pitchFamily="34" charset="0"/>
              <a:buNone/>
            </a:pPr>
            <a:r>
              <a:rPr lang="en-US" altLang="ja-JP" sz="4000" b="1" dirty="0" err="1"/>
              <a:t>mett</a:t>
            </a:r>
            <a:r>
              <a:rPr lang="en-US" altLang="ja-JP" sz="4000" b="1" dirty="0" err="1">
                <a:solidFill>
                  <a:srgbClr val="FF0000"/>
                </a:solidFill>
              </a:rPr>
              <a:t>e</a:t>
            </a:r>
            <a:endParaRPr lang="en-US" altLang="ja-JP" sz="4000" b="1" dirty="0">
              <a:solidFill>
                <a:srgbClr val="FF0000"/>
              </a:solidFill>
            </a:endParaRPr>
          </a:p>
          <a:p>
            <a:pPr marL="0" indent="0">
              <a:buFont typeface="Arial" panose="020B0604020202020204" pitchFamily="34" charset="0"/>
              <a:buNone/>
            </a:pPr>
            <a:r>
              <a:rPr lang="en-US" altLang="ja-JP" sz="4000" b="1" dirty="0" err="1"/>
              <a:t>mett</a:t>
            </a:r>
            <a:r>
              <a:rPr lang="en-US" altLang="ja-JP" sz="4000" b="1" dirty="0" err="1">
                <a:solidFill>
                  <a:srgbClr val="FF0000"/>
                </a:solidFill>
              </a:rPr>
              <a:t>e</a:t>
            </a:r>
            <a:endParaRPr lang="en-US" altLang="ja-JP" sz="4000" b="1" dirty="0">
              <a:solidFill>
                <a:srgbClr val="FF0000"/>
              </a:solidFill>
            </a:endParaRPr>
          </a:p>
          <a:p>
            <a:pPr marL="0" indent="0">
              <a:buFont typeface="Arial" panose="020B0604020202020204" pitchFamily="34" charset="0"/>
              <a:buNone/>
            </a:pPr>
            <a:r>
              <a:rPr lang="en-US" altLang="ja-JP" sz="4000" b="1" dirty="0" err="1"/>
              <a:t>mett</a:t>
            </a:r>
            <a:r>
              <a:rPr lang="en-US" altLang="ja-JP" sz="4000" b="1" dirty="0" err="1">
                <a:solidFill>
                  <a:srgbClr val="FF0000"/>
                </a:solidFill>
              </a:rPr>
              <a:t>iamo</a:t>
            </a:r>
            <a:endParaRPr lang="en-US" altLang="ja-JP" sz="4000" b="1" dirty="0">
              <a:solidFill>
                <a:srgbClr val="FF0000"/>
              </a:solidFill>
            </a:endParaRPr>
          </a:p>
          <a:p>
            <a:pPr marL="0" indent="0">
              <a:buFont typeface="Arial" panose="020B0604020202020204" pitchFamily="34" charset="0"/>
              <a:buNone/>
            </a:pPr>
            <a:r>
              <a:rPr lang="en-US" altLang="ja-JP" sz="4000" b="1" dirty="0" err="1"/>
              <a:t>mett</a:t>
            </a:r>
            <a:r>
              <a:rPr lang="en-US" altLang="ja-JP" sz="4000" b="1" dirty="0" err="1">
                <a:solidFill>
                  <a:srgbClr val="FF0000"/>
                </a:solidFill>
              </a:rPr>
              <a:t>ete</a:t>
            </a:r>
            <a:endParaRPr lang="en-US" altLang="ja-JP" sz="4000" b="1" dirty="0">
              <a:solidFill>
                <a:srgbClr val="FF0000"/>
              </a:solidFill>
            </a:endParaRPr>
          </a:p>
          <a:p>
            <a:pPr marL="0" indent="0">
              <a:buFont typeface="Arial" panose="020B0604020202020204" pitchFamily="34" charset="0"/>
              <a:buNone/>
            </a:pPr>
            <a:r>
              <a:rPr lang="en-US" altLang="ja-JP" sz="4000" b="1" dirty="0" err="1"/>
              <a:t>mett</a:t>
            </a:r>
            <a:r>
              <a:rPr lang="en-US" altLang="ja-JP" sz="4000" b="1" dirty="0" err="1">
                <a:solidFill>
                  <a:srgbClr val="FF0000"/>
                </a:solidFill>
              </a:rPr>
              <a:t>ono</a:t>
            </a:r>
            <a:endParaRPr lang="en-US" altLang="ja-JP" sz="4000" b="1" dirty="0">
              <a:solidFill>
                <a:srgbClr val="FF0000"/>
              </a:solidFill>
            </a:endParaRPr>
          </a:p>
          <a:p>
            <a:pPr marL="0" indent="0">
              <a:buFont typeface="Arial" panose="020B0604020202020204" pitchFamily="34" charset="0"/>
              <a:buNone/>
            </a:pPr>
            <a:endParaRPr lang="en-US" altLang="ja-JP" sz="4000" b="1" dirty="0">
              <a:solidFill>
                <a:srgbClr val="FF0000"/>
              </a:solidFill>
            </a:endParaRPr>
          </a:p>
        </p:txBody>
      </p:sp>
    </p:spTree>
    <p:extLst>
      <p:ext uri="{BB962C8B-B14F-4D97-AF65-F5344CB8AC3E}">
        <p14:creationId xmlns:p14="http://schemas.microsoft.com/office/powerpoint/2010/main" val="1511288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C2FD557-E72F-9C6B-270A-663A6BB1B0D3}"/>
              </a:ext>
            </a:extLst>
          </p:cNvPr>
          <p:cNvSpPr>
            <a:spLocks noGrp="1"/>
          </p:cNvSpPr>
          <p:nvPr>
            <p:ph type="title"/>
          </p:nvPr>
        </p:nvSpPr>
        <p:spPr/>
        <p:txBody>
          <a:bodyPr/>
          <a:lstStyle/>
          <a:p>
            <a:r>
              <a:rPr lang="it-IT" b="1" dirty="0" err="1"/>
              <a:t>復習</a:t>
            </a:r>
            <a:r>
              <a:rPr lang="it-IT" b="1" dirty="0"/>
              <a:t>: Preposizioni «di», «a» </a:t>
            </a:r>
            <a:r>
              <a:rPr lang="ja-JP" altLang="it-IT" b="1" dirty="0"/>
              <a:t>前置詞</a:t>
            </a:r>
            <a:endParaRPr lang="it-IT" b="1" dirty="0"/>
          </a:p>
        </p:txBody>
      </p:sp>
      <p:sp>
        <p:nvSpPr>
          <p:cNvPr id="3" name="Segnaposto contenuto 2">
            <a:extLst>
              <a:ext uri="{FF2B5EF4-FFF2-40B4-BE49-F238E27FC236}">
                <a16:creationId xmlns:a16="http://schemas.microsoft.com/office/drawing/2014/main" id="{2181E7B5-B2BF-558D-74DA-082C4DFA621B}"/>
              </a:ext>
            </a:extLst>
          </p:cNvPr>
          <p:cNvSpPr>
            <a:spLocks noGrp="1"/>
          </p:cNvSpPr>
          <p:nvPr>
            <p:ph idx="1"/>
          </p:nvPr>
        </p:nvSpPr>
        <p:spPr/>
        <p:txBody>
          <a:bodyPr/>
          <a:lstStyle/>
          <a:p>
            <a:r>
              <a:rPr lang="it-IT" b="1" dirty="0"/>
              <a:t>Di</a:t>
            </a:r>
            <a:r>
              <a:rPr lang="ja-JP" altLang="it-IT" b="1" dirty="0"/>
              <a:t>～</a:t>
            </a:r>
            <a:r>
              <a:rPr lang="it-IT" b="1" dirty="0"/>
              <a:t> </a:t>
            </a:r>
            <a:r>
              <a:rPr lang="it-IT" dirty="0"/>
              <a:t>= </a:t>
            </a:r>
            <a:r>
              <a:rPr lang="ja-JP" altLang="it-IT" dirty="0"/>
              <a:t>～の</a:t>
            </a:r>
            <a:endParaRPr lang="it-IT" altLang="ja-JP" dirty="0"/>
          </a:p>
          <a:p>
            <a:r>
              <a:rPr lang="it-IT" b="1" dirty="0"/>
              <a:t>Di Marco </a:t>
            </a:r>
            <a:r>
              <a:rPr lang="it-IT" dirty="0"/>
              <a:t>= </a:t>
            </a:r>
            <a:r>
              <a:rPr lang="ja-JP" altLang="it-IT" dirty="0"/>
              <a:t>マルコの</a:t>
            </a:r>
            <a:endParaRPr lang="it-IT" altLang="ja-JP" dirty="0"/>
          </a:p>
          <a:p>
            <a:r>
              <a:rPr lang="it-IT" b="1" dirty="0"/>
              <a:t>A</a:t>
            </a:r>
            <a:r>
              <a:rPr lang="ja-JP" altLang="it-IT" b="1" dirty="0"/>
              <a:t>～</a:t>
            </a:r>
            <a:r>
              <a:rPr lang="it-IT" dirty="0"/>
              <a:t> = </a:t>
            </a:r>
            <a:r>
              <a:rPr lang="ja-JP" altLang="it-IT" dirty="0"/>
              <a:t>～に（上げる・行く・</a:t>
            </a:r>
            <a:r>
              <a:rPr lang="ja-JP" altLang="it-IT"/>
              <a:t>いる）</a:t>
            </a:r>
            <a:endParaRPr lang="it-IT" altLang="ja-JP" dirty="0"/>
          </a:p>
          <a:p>
            <a:endParaRPr lang="it-IT" dirty="0"/>
          </a:p>
        </p:txBody>
      </p:sp>
      <p:graphicFrame>
        <p:nvGraphicFramePr>
          <p:cNvPr id="4" name="Tabella 3">
            <a:extLst>
              <a:ext uri="{FF2B5EF4-FFF2-40B4-BE49-F238E27FC236}">
                <a16:creationId xmlns:a16="http://schemas.microsoft.com/office/drawing/2014/main" id="{9E223BDC-1865-65F0-67FF-A031F8A9A68E}"/>
              </a:ext>
            </a:extLst>
          </p:cNvPr>
          <p:cNvGraphicFramePr>
            <a:graphicFrameLocks noGrp="1"/>
          </p:cNvGraphicFramePr>
          <p:nvPr>
            <p:extLst>
              <p:ext uri="{D42A27DB-BD31-4B8C-83A1-F6EECF244321}">
                <p14:modId xmlns:p14="http://schemas.microsoft.com/office/powerpoint/2010/main" val="51218624"/>
              </p:ext>
            </p:extLst>
          </p:nvPr>
        </p:nvGraphicFramePr>
        <p:xfrm>
          <a:off x="1658374" y="4121627"/>
          <a:ext cx="9481576" cy="1554480"/>
        </p:xfrm>
        <a:graphic>
          <a:graphicData uri="http://schemas.openxmlformats.org/drawingml/2006/table">
            <a:tbl>
              <a:tblPr firstRow="1" bandRow="1">
                <a:tableStyleId>{5C22544A-7EE6-4342-B048-85BDC9FD1C3A}</a:tableStyleId>
              </a:tblPr>
              <a:tblGrid>
                <a:gridCol w="1185197">
                  <a:extLst>
                    <a:ext uri="{9D8B030D-6E8A-4147-A177-3AD203B41FA5}">
                      <a16:colId xmlns:a16="http://schemas.microsoft.com/office/drawing/2014/main" val="3408761651"/>
                    </a:ext>
                  </a:extLst>
                </a:gridCol>
                <a:gridCol w="1185197">
                  <a:extLst>
                    <a:ext uri="{9D8B030D-6E8A-4147-A177-3AD203B41FA5}">
                      <a16:colId xmlns:a16="http://schemas.microsoft.com/office/drawing/2014/main" val="3468736301"/>
                    </a:ext>
                  </a:extLst>
                </a:gridCol>
                <a:gridCol w="1185197">
                  <a:extLst>
                    <a:ext uri="{9D8B030D-6E8A-4147-A177-3AD203B41FA5}">
                      <a16:colId xmlns:a16="http://schemas.microsoft.com/office/drawing/2014/main" val="2510594381"/>
                    </a:ext>
                  </a:extLst>
                </a:gridCol>
                <a:gridCol w="1185197">
                  <a:extLst>
                    <a:ext uri="{9D8B030D-6E8A-4147-A177-3AD203B41FA5}">
                      <a16:colId xmlns:a16="http://schemas.microsoft.com/office/drawing/2014/main" val="1924547977"/>
                    </a:ext>
                  </a:extLst>
                </a:gridCol>
                <a:gridCol w="1185197">
                  <a:extLst>
                    <a:ext uri="{9D8B030D-6E8A-4147-A177-3AD203B41FA5}">
                      <a16:colId xmlns:a16="http://schemas.microsoft.com/office/drawing/2014/main" val="490018752"/>
                    </a:ext>
                  </a:extLst>
                </a:gridCol>
                <a:gridCol w="1185197">
                  <a:extLst>
                    <a:ext uri="{9D8B030D-6E8A-4147-A177-3AD203B41FA5}">
                      <a16:colId xmlns:a16="http://schemas.microsoft.com/office/drawing/2014/main" val="4171458248"/>
                    </a:ext>
                  </a:extLst>
                </a:gridCol>
                <a:gridCol w="1185197">
                  <a:extLst>
                    <a:ext uri="{9D8B030D-6E8A-4147-A177-3AD203B41FA5}">
                      <a16:colId xmlns:a16="http://schemas.microsoft.com/office/drawing/2014/main" val="1364151153"/>
                    </a:ext>
                  </a:extLst>
                </a:gridCol>
                <a:gridCol w="1185197">
                  <a:extLst>
                    <a:ext uri="{9D8B030D-6E8A-4147-A177-3AD203B41FA5}">
                      <a16:colId xmlns:a16="http://schemas.microsoft.com/office/drawing/2014/main" val="2744000931"/>
                    </a:ext>
                  </a:extLst>
                </a:gridCol>
              </a:tblGrid>
              <a:tr h="370840">
                <a:tc>
                  <a:txBody>
                    <a:bodyPr/>
                    <a:lstStyle/>
                    <a:p>
                      <a:endParaRPr lang="it-IT" sz="2800"/>
                    </a:p>
                  </a:txBody>
                  <a:tcPr/>
                </a:tc>
                <a:tc>
                  <a:txBody>
                    <a:bodyPr/>
                    <a:lstStyle/>
                    <a:p>
                      <a:r>
                        <a:rPr lang="it-IT" sz="2800" dirty="0"/>
                        <a:t>il</a:t>
                      </a:r>
                    </a:p>
                  </a:txBody>
                  <a:tcPr/>
                </a:tc>
                <a:tc>
                  <a:txBody>
                    <a:bodyPr/>
                    <a:lstStyle/>
                    <a:p>
                      <a:r>
                        <a:rPr lang="it-IT" sz="2800" dirty="0"/>
                        <a:t>lo</a:t>
                      </a:r>
                    </a:p>
                  </a:txBody>
                  <a:tcPr/>
                </a:tc>
                <a:tc>
                  <a:txBody>
                    <a:bodyPr/>
                    <a:lstStyle/>
                    <a:p>
                      <a:r>
                        <a:rPr lang="it-IT" sz="2800" dirty="0"/>
                        <a:t>la</a:t>
                      </a:r>
                    </a:p>
                  </a:txBody>
                  <a:tcPr/>
                </a:tc>
                <a:tc>
                  <a:txBody>
                    <a:bodyPr/>
                    <a:lstStyle/>
                    <a:p>
                      <a:r>
                        <a:rPr lang="it-IT" sz="2800" dirty="0"/>
                        <a:t>i</a:t>
                      </a:r>
                    </a:p>
                  </a:txBody>
                  <a:tcPr/>
                </a:tc>
                <a:tc>
                  <a:txBody>
                    <a:bodyPr/>
                    <a:lstStyle/>
                    <a:p>
                      <a:r>
                        <a:rPr lang="it-IT" sz="2800" dirty="0"/>
                        <a:t>gli</a:t>
                      </a:r>
                    </a:p>
                  </a:txBody>
                  <a:tcPr/>
                </a:tc>
                <a:tc>
                  <a:txBody>
                    <a:bodyPr/>
                    <a:lstStyle/>
                    <a:p>
                      <a:r>
                        <a:rPr lang="it-IT" sz="2800" dirty="0"/>
                        <a:t>le</a:t>
                      </a:r>
                    </a:p>
                  </a:txBody>
                  <a:tcPr/>
                </a:tc>
                <a:tc>
                  <a:txBody>
                    <a:bodyPr/>
                    <a:lstStyle/>
                    <a:p>
                      <a:r>
                        <a:rPr lang="it-IT" sz="2800" dirty="0"/>
                        <a:t>l’</a:t>
                      </a:r>
                    </a:p>
                  </a:txBody>
                  <a:tcPr>
                    <a:lnR w="12700" cap="flat" cmpd="sng" algn="ctr">
                      <a:solidFill>
                        <a:schemeClr val="bg1"/>
                      </a:solidFill>
                      <a:prstDash val="solid"/>
                      <a:round/>
                      <a:headEnd type="none" w="med" len="med"/>
                      <a:tailEnd type="none" w="med" len="med"/>
                    </a:lnR>
                  </a:tcPr>
                </a:tc>
                <a:extLst>
                  <a:ext uri="{0D108BD9-81ED-4DB2-BD59-A6C34878D82A}">
                    <a16:rowId xmlns:a16="http://schemas.microsoft.com/office/drawing/2014/main" val="1810455376"/>
                  </a:ext>
                </a:extLst>
              </a:tr>
              <a:tr h="370840">
                <a:tc>
                  <a:txBody>
                    <a:bodyPr/>
                    <a:lstStyle/>
                    <a:p>
                      <a:r>
                        <a:rPr lang="it-IT" sz="2800" dirty="0"/>
                        <a:t>di</a:t>
                      </a:r>
                    </a:p>
                  </a:txBody>
                  <a:tcPr/>
                </a:tc>
                <a:tc>
                  <a:txBody>
                    <a:bodyPr/>
                    <a:lstStyle/>
                    <a:p>
                      <a:r>
                        <a:rPr lang="it-IT" sz="2800" b="1" dirty="0"/>
                        <a:t>del</a:t>
                      </a:r>
                    </a:p>
                  </a:txBody>
                  <a:tcPr/>
                </a:tc>
                <a:tc>
                  <a:txBody>
                    <a:bodyPr/>
                    <a:lstStyle/>
                    <a:p>
                      <a:r>
                        <a:rPr lang="it-IT" sz="2800" b="1" dirty="0"/>
                        <a:t>dello</a:t>
                      </a:r>
                    </a:p>
                  </a:txBody>
                  <a:tcPr/>
                </a:tc>
                <a:tc>
                  <a:txBody>
                    <a:bodyPr/>
                    <a:lstStyle/>
                    <a:p>
                      <a:r>
                        <a:rPr lang="it-IT" sz="2800" b="1" dirty="0"/>
                        <a:t>della</a:t>
                      </a:r>
                    </a:p>
                  </a:txBody>
                  <a:tcPr/>
                </a:tc>
                <a:tc>
                  <a:txBody>
                    <a:bodyPr/>
                    <a:lstStyle/>
                    <a:p>
                      <a:r>
                        <a:rPr lang="it-IT" sz="2800" b="1" dirty="0"/>
                        <a:t>dei</a:t>
                      </a:r>
                    </a:p>
                  </a:txBody>
                  <a:tcPr/>
                </a:tc>
                <a:tc>
                  <a:txBody>
                    <a:bodyPr/>
                    <a:lstStyle/>
                    <a:p>
                      <a:r>
                        <a:rPr lang="it-IT" sz="2800" b="1" dirty="0"/>
                        <a:t>degli</a:t>
                      </a:r>
                    </a:p>
                  </a:txBody>
                  <a:tcPr/>
                </a:tc>
                <a:tc>
                  <a:txBody>
                    <a:bodyPr/>
                    <a:lstStyle/>
                    <a:p>
                      <a:r>
                        <a:rPr lang="it-IT" sz="2800" b="1" dirty="0"/>
                        <a:t>delle</a:t>
                      </a:r>
                    </a:p>
                  </a:txBody>
                  <a:tcPr/>
                </a:tc>
                <a:tc>
                  <a:txBody>
                    <a:bodyPr/>
                    <a:lstStyle/>
                    <a:p>
                      <a:r>
                        <a:rPr lang="it-IT" sz="2800" b="1" dirty="0"/>
                        <a:t>dell'</a:t>
                      </a:r>
                    </a:p>
                  </a:txBody>
                  <a:tcPr>
                    <a:lnR w="12700" cap="flat" cmpd="sng" algn="ctr">
                      <a:solidFill>
                        <a:schemeClr val="bg1"/>
                      </a:solidFill>
                      <a:prstDash val="solid"/>
                      <a:round/>
                      <a:headEnd type="none" w="med" len="med"/>
                      <a:tailEnd type="none" w="med" len="med"/>
                    </a:lnR>
                  </a:tcPr>
                </a:tc>
                <a:extLst>
                  <a:ext uri="{0D108BD9-81ED-4DB2-BD59-A6C34878D82A}">
                    <a16:rowId xmlns:a16="http://schemas.microsoft.com/office/drawing/2014/main" val="1265407680"/>
                  </a:ext>
                </a:extLst>
              </a:tr>
              <a:tr h="370840">
                <a:tc>
                  <a:txBody>
                    <a:bodyPr/>
                    <a:lstStyle/>
                    <a:p>
                      <a:r>
                        <a:rPr lang="it-IT" sz="2800" dirty="0"/>
                        <a:t>a</a:t>
                      </a:r>
                    </a:p>
                  </a:txBody>
                  <a:tcPr/>
                </a:tc>
                <a:tc>
                  <a:txBody>
                    <a:bodyPr/>
                    <a:lstStyle/>
                    <a:p>
                      <a:r>
                        <a:rPr lang="it-IT" sz="2800" b="1" dirty="0"/>
                        <a:t>al</a:t>
                      </a:r>
                    </a:p>
                  </a:txBody>
                  <a:tcPr/>
                </a:tc>
                <a:tc>
                  <a:txBody>
                    <a:bodyPr/>
                    <a:lstStyle/>
                    <a:p>
                      <a:r>
                        <a:rPr lang="it-IT" sz="2800" b="1" dirty="0"/>
                        <a:t>allo</a:t>
                      </a:r>
                    </a:p>
                  </a:txBody>
                  <a:tcPr/>
                </a:tc>
                <a:tc>
                  <a:txBody>
                    <a:bodyPr/>
                    <a:lstStyle/>
                    <a:p>
                      <a:r>
                        <a:rPr lang="it-IT" sz="2800" b="1" dirty="0"/>
                        <a:t>alla</a:t>
                      </a:r>
                    </a:p>
                  </a:txBody>
                  <a:tcPr/>
                </a:tc>
                <a:tc>
                  <a:txBody>
                    <a:bodyPr/>
                    <a:lstStyle/>
                    <a:p>
                      <a:r>
                        <a:rPr lang="it-IT" sz="2800" b="1" dirty="0"/>
                        <a:t>ai</a:t>
                      </a:r>
                    </a:p>
                  </a:txBody>
                  <a:tcPr/>
                </a:tc>
                <a:tc>
                  <a:txBody>
                    <a:bodyPr/>
                    <a:lstStyle/>
                    <a:p>
                      <a:r>
                        <a:rPr lang="it-IT" sz="2800" b="1" dirty="0"/>
                        <a:t>agli</a:t>
                      </a:r>
                    </a:p>
                  </a:txBody>
                  <a:tcPr/>
                </a:tc>
                <a:tc>
                  <a:txBody>
                    <a:bodyPr/>
                    <a:lstStyle/>
                    <a:p>
                      <a:r>
                        <a:rPr lang="it-IT" sz="2800" b="1" dirty="0"/>
                        <a:t>alle</a:t>
                      </a:r>
                    </a:p>
                  </a:txBody>
                  <a:tcPr/>
                </a:tc>
                <a:tc>
                  <a:txBody>
                    <a:bodyPr/>
                    <a:lstStyle/>
                    <a:p>
                      <a:r>
                        <a:rPr lang="it-IT" sz="2800" b="1" dirty="0"/>
                        <a:t>all'</a:t>
                      </a:r>
                    </a:p>
                  </a:txBody>
                  <a:tcPr>
                    <a:lnR w="12700" cap="flat" cmpd="sng" algn="ctr">
                      <a:solidFill>
                        <a:schemeClr val="bg1"/>
                      </a:solidFill>
                      <a:prstDash val="solid"/>
                      <a:round/>
                      <a:headEnd type="none" w="med" len="med"/>
                      <a:tailEnd type="none" w="med" len="med"/>
                    </a:lnR>
                  </a:tcPr>
                </a:tc>
                <a:extLst>
                  <a:ext uri="{0D108BD9-81ED-4DB2-BD59-A6C34878D82A}">
                    <a16:rowId xmlns:a16="http://schemas.microsoft.com/office/drawing/2014/main" val="83294485"/>
                  </a:ext>
                </a:extLst>
              </a:tr>
            </a:tbl>
          </a:graphicData>
        </a:graphic>
      </p:graphicFrame>
    </p:spTree>
    <p:extLst>
      <p:ext uri="{BB962C8B-B14F-4D97-AF65-F5344CB8AC3E}">
        <p14:creationId xmlns:p14="http://schemas.microsoft.com/office/powerpoint/2010/main" val="356894460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85FD56-C1B1-033E-1022-B49729C65758}"/>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34139D5A-A6E4-7E50-44CC-3768B78C54C0}"/>
              </a:ext>
            </a:extLst>
          </p:cNvPr>
          <p:cNvSpPr>
            <a:spLocks noGrp="1"/>
          </p:cNvSpPr>
          <p:nvPr>
            <p:ph type="title"/>
          </p:nvPr>
        </p:nvSpPr>
        <p:spPr/>
        <p:txBody>
          <a:bodyPr>
            <a:normAutofit fontScale="90000"/>
          </a:bodyPr>
          <a:lstStyle/>
          <a:p>
            <a:r>
              <a:rPr kumimoji="1" lang="en-US" altLang="ja-JP" b="1" dirty="0" err="1"/>
              <a:t>Lezione</a:t>
            </a:r>
            <a:r>
              <a:rPr kumimoji="1" lang="en-US" altLang="ja-JP" b="1" dirty="0"/>
              <a:t> </a:t>
            </a:r>
            <a:r>
              <a:rPr lang="en-US" altLang="ja-JP" b="1" dirty="0"/>
              <a:t>20</a:t>
            </a:r>
            <a:r>
              <a:rPr kumimoji="1" lang="en-US" altLang="ja-JP" b="1" dirty="0"/>
              <a:t>: Verbo </a:t>
            </a:r>
            <a:r>
              <a:rPr lang="en-US" altLang="ja-JP" b="1" dirty="0" err="1"/>
              <a:t>cuocere</a:t>
            </a:r>
            <a:r>
              <a:rPr kumimoji="1" lang="en-US" altLang="ja-JP" b="1" dirty="0"/>
              <a:t> modo </a:t>
            </a:r>
            <a:r>
              <a:rPr kumimoji="1" lang="en-US" altLang="ja-JP" b="1" dirty="0" err="1"/>
              <a:t>indicativo</a:t>
            </a:r>
            <a:r>
              <a:rPr kumimoji="1" lang="en-US" altLang="ja-JP" b="1" dirty="0"/>
              <a:t> tempo </a:t>
            </a:r>
            <a:r>
              <a:rPr kumimoji="1" lang="en-US" altLang="ja-JP" b="1" dirty="0" err="1"/>
              <a:t>presente</a:t>
            </a:r>
            <a:r>
              <a:rPr lang="en-US" altLang="ja-JP" b="1" dirty="0"/>
              <a:t> </a:t>
            </a:r>
            <a:r>
              <a:rPr lang="ja-JP" altLang="en-US" b="1"/>
              <a:t>焼く</a:t>
            </a:r>
            <a:r>
              <a:rPr kumimoji="1" lang="ja-JP" altLang="en-US" b="1"/>
              <a:t>動詞直説法現在形</a:t>
            </a:r>
          </a:p>
        </p:txBody>
      </p:sp>
      <p:sp>
        <p:nvSpPr>
          <p:cNvPr id="3" name="コンテンツ プレースホルダー 2">
            <a:extLst>
              <a:ext uri="{FF2B5EF4-FFF2-40B4-BE49-F238E27FC236}">
                <a16:creationId xmlns:a16="http://schemas.microsoft.com/office/drawing/2014/main" id="{1CE76789-3E6A-980E-3E93-3A9A8475D0B0}"/>
              </a:ext>
            </a:extLst>
          </p:cNvPr>
          <p:cNvSpPr>
            <a:spLocks noGrp="1"/>
          </p:cNvSpPr>
          <p:nvPr>
            <p:ph idx="1"/>
          </p:nvPr>
        </p:nvSpPr>
        <p:spPr>
          <a:xfrm>
            <a:off x="838200" y="1825625"/>
            <a:ext cx="3660228" cy="4351338"/>
          </a:xfrm>
        </p:spPr>
        <p:txBody>
          <a:bodyPr>
            <a:noAutofit/>
          </a:bodyPr>
          <a:lstStyle/>
          <a:p>
            <a:pPr marL="0" indent="0">
              <a:buNone/>
            </a:pPr>
            <a:r>
              <a:rPr kumimoji="1" lang="en-US" altLang="ja-JP" sz="4000" b="1" dirty="0"/>
              <a:t>Io _______</a:t>
            </a:r>
            <a:endParaRPr kumimoji="1" lang="en-US" altLang="ja-JP" sz="4000" b="1" dirty="0">
              <a:solidFill>
                <a:srgbClr val="FF0000"/>
              </a:solidFill>
            </a:endParaRPr>
          </a:p>
          <a:p>
            <a:pPr marL="0" indent="0">
              <a:buNone/>
            </a:pPr>
            <a:r>
              <a:rPr lang="en-US" altLang="ja-JP" sz="4000" b="1" dirty="0"/>
              <a:t>Tu </a:t>
            </a:r>
            <a:r>
              <a:rPr kumimoji="1" lang="en-US" altLang="ja-JP" sz="4000" b="1" dirty="0"/>
              <a:t>_______</a:t>
            </a:r>
            <a:endParaRPr lang="en-US" altLang="ja-JP" sz="4000" b="1" dirty="0">
              <a:solidFill>
                <a:srgbClr val="FF0000"/>
              </a:solidFill>
            </a:endParaRPr>
          </a:p>
          <a:p>
            <a:pPr marL="0" indent="0">
              <a:buNone/>
            </a:pPr>
            <a:r>
              <a:rPr kumimoji="1" lang="en-US" altLang="ja-JP" sz="4000" b="1" dirty="0"/>
              <a:t>Lui _______</a:t>
            </a:r>
            <a:endParaRPr lang="en-US" altLang="ja-JP" sz="4000" b="1" dirty="0">
              <a:solidFill>
                <a:srgbClr val="FF0000"/>
              </a:solidFill>
            </a:endParaRPr>
          </a:p>
          <a:p>
            <a:pPr marL="0" indent="0">
              <a:buNone/>
            </a:pPr>
            <a:r>
              <a:rPr lang="en-US" altLang="ja-JP" sz="4000" b="1" dirty="0"/>
              <a:t>Lei </a:t>
            </a:r>
            <a:r>
              <a:rPr kumimoji="1" lang="en-US" altLang="ja-JP" sz="4000" b="1" dirty="0"/>
              <a:t>_______</a:t>
            </a:r>
            <a:endParaRPr kumimoji="1" lang="en-US" altLang="ja-JP" sz="4000" b="1" dirty="0">
              <a:solidFill>
                <a:srgbClr val="FF0000"/>
              </a:solidFill>
            </a:endParaRPr>
          </a:p>
          <a:p>
            <a:pPr marL="0" indent="0">
              <a:buNone/>
            </a:pPr>
            <a:r>
              <a:rPr lang="en-US" altLang="ja-JP" sz="4000" b="1" dirty="0"/>
              <a:t>Noi </a:t>
            </a:r>
            <a:r>
              <a:rPr kumimoji="1" lang="en-US" altLang="ja-JP" sz="4000" b="1" dirty="0"/>
              <a:t>_______</a:t>
            </a:r>
            <a:endParaRPr kumimoji="1" lang="en-US" altLang="ja-JP" sz="4000" b="1" dirty="0">
              <a:solidFill>
                <a:srgbClr val="FF0000"/>
              </a:solidFill>
            </a:endParaRPr>
          </a:p>
          <a:p>
            <a:pPr marL="0" indent="0">
              <a:buNone/>
            </a:pPr>
            <a:r>
              <a:rPr kumimoji="1" lang="en-US" altLang="ja-JP" sz="4000" b="1" dirty="0"/>
              <a:t>Voi _______</a:t>
            </a:r>
            <a:endParaRPr kumimoji="1" lang="en-US" altLang="ja-JP" sz="4000" b="1" dirty="0">
              <a:solidFill>
                <a:srgbClr val="FF0000"/>
              </a:solidFill>
            </a:endParaRPr>
          </a:p>
          <a:p>
            <a:pPr marL="0" indent="0">
              <a:buNone/>
            </a:pPr>
            <a:r>
              <a:rPr lang="en-US" altLang="ja-JP" sz="4000" b="1" dirty="0"/>
              <a:t>Loro </a:t>
            </a:r>
            <a:r>
              <a:rPr kumimoji="1" lang="en-US" altLang="ja-JP" sz="4000" b="1" dirty="0"/>
              <a:t>_______</a:t>
            </a:r>
            <a:endParaRPr kumimoji="1" lang="en-US" altLang="ja-JP" sz="4000" b="1" dirty="0">
              <a:solidFill>
                <a:srgbClr val="FF0000"/>
              </a:solidFill>
            </a:endParaRPr>
          </a:p>
          <a:p>
            <a:pPr marL="0" indent="0">
              <a:buNone/>
            </a:pPr>
            <a:endParaRPr lang="en-US" altLang="ja-JP" sz="4000" b="1" dirty="0">
              <a:solidFill>
                <a:srgbClr val="FF0000"/>
              </a:solidFill>
            </a:endParaRPr>
          </a:p>
        </p:txBody>
      </p:sp>
      <p:sp>
        <p:nvSpPr>
          <p:cNvPr id="4" name="コンテンツ プレースホルダー 2">
            <a:extLst>
              <a:ext uri="{FF2B5EF4-FFF2-40B4-BE49-F238E27FC236}">
                <a16:creationId xmlns:a16="http://schemas.microsoft.com/office/drawing/2014/main" id="{F65CB7FC-CAF6-06E0-6F29-204AC49FFFC3}"/>
              </a:ext>
            </a:extLst>
          </p:cNvPr>
          <p:cNvSpPr txBox="1">
            <a:spLocks/>
          </p:cNvSpPr>
          <p:nvPr/>
        </p:nvSpPr>
        <p:spPr>
          <a:xfrm>
            <a:off x="2140203" y="1825625"/>
            <a:ext cx="3660228"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4000" b="1" dirty="0" err="1"/>
              <a:t>cuoci</a:t>
            </a:r>
            <a:r>
              <a:rPr lang="en-US" altLang="ja-JP" sz="4000" b="1" dirty="0" err="1">
                <a:solidFill>
                  <a:srgbClr val="FF0000"/>
                </a:solidFill>
              </a:rPr>
              <a:t>o</a:t>
            </a:r>
            <a:endParaRPr lang="en-US" altLang="ja-JP" sz="4000" b="1" dirty="0">
              <a:solidFill>
                <a:srgbClr val="FF0000"/>
              </a:solidFill>
            </a:endParaRPr>
          </a:p>
          <a:p>
            <a:pPr marL="0" indent="0">
              <a:buFont typeface="Arial" panose="020B0604020202020204" pitchFamily="34" charset="0"/>
              <a:buNone/>
            </a:pPr>
            <a:r>
              <a:rPr lang="en-US" altLang="ja-JP" sz="4000" b="1" dirty="0" err="1"/>
              <a:t>cuoc</a:t>
            </a:r>
            <a:r>
              <a:rPr lang="en-US" altLang="ja-JP" sz="4000" b="1" dirty="0" err="1">
                <a:solidFill>
                  <a:srgbClr val="FF0000"/>
                </a:solidFill>
              </a:rPr>
              <a:t>i</a:t>
            </a:r>
            <a:endParaRPr lang="en-US" altLang="ja-JP" sz="4000" b="1" dirty="0">
              <a:solidFill>
                <a:srgbClr val="FF0000"/>
              </a:solidFill>
            </a:endParaRPr>
          </a:p>
          <a:p>
            <a:pPr marL="0" indent="0">
              <a:buFont typeface="Arial" panose="020B0604020202020204" pitchFamily="34" charset="0"/>
              <a:buNone/>
            </a:pPr>
            <a:r>
              <a:rPr lang="en-US" altLang="ja-JP" sz="4000" b="1" dirty="0" err="1"/>
              <a:t>cuoc</a:t>
            </a:r>
            <a:r>
              <a:rPr lang="en-US" altLang="ja-JP" sz="4000" b="1" dirty="0" err="1">
                <a:solidFill>
                  <a:srgbClr val="FF0000"/>
                </a:solidFill>
              </a:rPr>
              <a:t>e</a:t>
            </a:r>
            <a:endParaRPr lang="en-US" altLang="ja-JP" sz="4000" b="1" dirty="0">
              <a:solidFill>
                <a:srgbClr val="FF0000"/>
              </a:solidFill>
            </a:endParaRPr>
          </a:p>
          <a:p>
            <a:pPr marL="0" indent="0">
              <a:buFont typeface="Arial" panose="020B0604020202020204" pitchFamily="34" charset="0"/>
              <a:buNone/>
            </a:pPr>
            <a:r>
              <a:rPr lang="en-US" altLang="ja-JP" sz="4000" b="1" dirty="0" err="1"/>
              <a:t>cuoc</a:t>
            </a:r>
            <a:r>
              <a:rPr lang="en-US" altLang="ja-JP" sz="4000" b="1" dirty="0" err="1">
                <a:solidFill>
                  <a:srgbClr val="FF0000"/>
                </a:solidFill>
              </a:rPr>
              <a:t>e</a:t>
            </a:r>
            <a:endParaRPr lang="en-US" altLang="ja-JP" sz="4000" b="1" dirty="0">
              <a:solidFill>
                <a:srgbClr val="FF0000"/>
              </a:solidFill>
            </a:endParaRPr>
          </a:p>
          <a:p>
            <a:pPr marL="0" indent="0">
              <a:buFont typeface="Arial" panose="020B0604020202020204" pitchFamily="34" charset="0"/>
              <a:buNone/>
            </a:pPr>
            <a:r>
              <a:rPr lang="en-US" altLang="ja-JP" sz="4000" b="1" dirty="0" err="1"/>
              <a:t>cuoc</a:t>
            </a:r>
            <a:r>
              <a:rPr lang="en-US" altLang="ja-JP" sz="4000" b="1" dirty="0" err="1">
                <a:solidFill>
                  <a:srgbClr val="FF0000"/>
                </a:solidFill>
              </a:rPr>
              <a:t>iamo</a:t>
            </a:r>
            <a:endParaRPr lang="en-US" altLang="ja-JP" sz="4000" b="1" dirty="0">
              <a:solidFill>
                <a:srgbClr val="FF0000"/>
              </a:solidFill>
            </a:endParaRPr>
          </a:p>
          <a:p>
            <a:pPr marL="0" indent="0">
              <a:buFont typeface="Arial" panose="020B0604020202020204" pitchFamily="34" charset="0"/>
              <a:buNone/>
            </a:pPr>
            <a:r>
              <a:rPr lang="en-US" altLang="ja-JP" sz="4000" b="1" dirty="0" err="1"/>
              <a:t>cuoc</a:t>
            </a:r>
            <a:r>
              <a:rPr lang="en-US" altLang="ja-JP" sz="4000" b="1" dirty="0" err="1">
                <a:solidFill>
                  <a:srgbClr val="FF0000"/>
                </a:solidFill>
              </a:rPr>
              <a:t>ete</a:t>
            </a:r>
            <a:endParaRPr lang="en-US" altLang="ja-JP" sz="4000" b="1" dirty="0">
              <a:solidFill>
                <a:srgbClr val="FF0000"/>
              </a:solidFill>
            </a:endParaRPr>
          </a:p>
          <a:p>
            <a:pPr marL="0" indent="0">
              <a:buFont typeface="Arial" panose="020B0604020202020204" pitchFamily="34" charset="0"/>
              <a:buNone/>
            </a:pPr>
            <a:r>
              <a:rPr lang="en-US" altLang="ja-JP" sz="4000" b="1" dirty="0" err="1"/>
              <a:t>cuoci</a:t>
            </a:r>
            <a:r>
              <a:rPr lang="en-US" altLang="ja-JP" sz="4000" b="1" dirty="0" err="1">
                <a:solidFill>
                  <a:srgbClr val="FF0000"/>
                </a:solidFill>
              </a:rPr>
              <a:t>ono</a:t>
            </a:r>
            <a:endParaRPr lang="en-US" altLang="ja-JP" sz="4000" b="1" dirty="0">
              <a:solidFill>
                <a:srgbClr val="FF0000"/>
              </a:solidFill>
            </a:endParaRPr>
          </a:p>
          <a:p>
            <a:pPr marL="0" indent="0">
              <a:buFont typeface="Arial" panose="020B0604020202020204" pitchFamily="34" charset="0"/>
              <a:buNone/>
            </a:pPr>
            <a:endParaRPr lang="en-US" altLang="ja-JP" sz="4000" b="1" dirty="0">
              <a:solidFill>
                <a:srgbClr val="FF0000"/>
              </a:solidFill>
            </a:endParaRPr>
          </a:p>
        </p:txBody>
      </p:sp>
    </p:spTree>
    <p:extLst>
      <p:ext uri="{BB962C8B-B14F-4D97-AF65-F5344CB8AC3E}">
        <p14:creationId xmlns:p14="http://schemas.microsoft.com/office/powerpoint/2010/main" val="721401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E57F83-0F3F-E858-3BF0-98F673FCF534}"/>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95F1B032-F5DD-1641-17C5-9A2D4DD4863E}"/>
              </a:ext>
            </a:extLst>
          </p:cNvPr>
          <p:cNvSpPr>
            <a:spLocks noGrp="1"/>
          </p:cNvSpPr>
          <p:nvPr>
            <p:ph type="title"/>
          </p:nvPr>
        </p:nvSpPr>
        <p:spPr/>
        <p:txBody>
          <a:bodyPr/>
          <a:lstStyle/>
          <a:p>
            <a:r>
              <a:rPr kumimoji="1" lang="en-US" altLang="ja-JP" b="1" dirty="0"/>
              <a:t>Terza </a:t>
            </a:r>
            <a:r>
              <a:rPr kumimoji="1" lang="en-US" altLang="ja-JP" b="1" dirty="0" err="1"/>
              <a:t>coniugazione</a:t>
            </a:r>
            <a:endParaRPr kumimoji="1" lang="ja-JP" altLang="en-US" b="1"/>
          </a:p>
        </p:txBody>
      </p:sp>
      <p:sp>
        <p:nvSpPr>
          <p:cNvPr id="3" name="コンテンツ プレースホルダー 2">
            <a:extLst>
              <a:ext uri="{FF2B5EF4-FFF2-40B4-BE49-F238E27FC236}">
                <a16:creationId xmlns:a16="http://schemas.microsoft.com/office/drawing/2014/main" id="{58A3821E-198F-376E-3B94-0635D0DD3DCF}"/>
              </a:ext>
            </a:extLst>
          </p:cNvPr>
          <p:cNvSpPr>
            <a:spLocks noGrp="1"/>
          </p:cNvSpPr>
          <p:nvPr>
            <p:ph idx="1"/>
          </p:nvPr>
        </p:nvSpPr>
        <p:spPr/>
        <p:txBody>
          <a:bodyPr/>
          <a:lstStyle/>
          <a:p>
            <a:r>
              <a:rPr kumimoji="1" lang="en-US" altLang="ja-JP" dirty="0"/>
              <a:t>-ire</a:t>
            </a:r>
          </a:p>
        </p:txBody>
      </p:sp>
    </p:spTree>
    <p:extLst>
      <p:ext uri="{BB962C8B-B14F-4D97-AF65-F5344CB8AC3E}">
        <p14:creationId xmlns:p14="http://schemas.microsoft.com/office/powerpoint/2010/main" val="413197346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D362D1-DAA6-C1E5-0439-E809E089B8ED}"/>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E28C2842-4FA8-B565-0752-975D7BAD99FB}"/>
              </a:ext>
            </a:extLst>
          </p:cNvPr>
          <p:cNvSpPr>
            <a:spLocks noGrp="1"/>
          </p:cNvSpPr>
          <p:nvPr>
            <p:ph type="title"/>
          </p:nvPr>
        </p:nvSpPr>
        <p:spPr/>
        <p:txBody>
          <a:bodyPr>
            <a:normAutofit fontScale="90000"/>
          </a:bodyPr>
          <a:lstStyle/>
          <a:p>
            <a:r>
              <a:rPr kumimoji="1" lang="en-US" altLang="ja-JP" b="1" dirty="0" err="1"/>
              <a:t>Lezione</a:t>
            </a:r>
            <a:r>
              <a:rPr kumimoji="1" lang="en-US" altLang="ja-JP" b="1" dirty="0"/>
              <a:t> </a:t>
            </a:r>
            <a:r>
              <a:rPr lang="en-US" altLang="ja-JP" b="1" dirty="0"/>
              <a:t>21</a:t>
            </a:r>
            <a:r>
              <a:rPr kumimoji="1" lang="en-US" altLang="ja-JP" b="1" dirty="0"/>
              <a:t>: Verbo </a:t>
            </a:r>
            <a:r>
              <a:rPr lang="en-US" altLang="ja-JP" b="1" dirty="0" err="1"/>
              <a:t>dormire</a:t>
            </a:r>
            <a:r>
              <a:rPr kumimoji="1" lang="en-US" altLang="ja-JP" b="1" dirty="0"/>
              <a:t> modo </a:t>
            </a:r>
            <a:r>
              <a:rPr kumimoji="1" lang="en-US" altLang="ja-JP" b="1" dirty="0" err="1"/>
              <a:t>indicativo</a:t>
            </a:r>
            <a:r>
              <a:rPr kumimoji="1" lang="en-US" altLang="ja-JP" b="1" dirty="0"/>
              <a:t> tempo </a:t>
            </a:r>
            <a:r>
              <a:rPr kumimoji="1" lang="en-US" altLang="ja-JP" b="1" dirty="0" err="1"/>
              <a:t>presente</a:t>
            </a:r>
            <a:r>
              <a:rPr lang="en-US" altLang="ja-JP" b="1" dirty="0"/>
              <a:t> </a:t>
            </a:r>
            <a:r>
              <a:rPr lang="ja-JP" altLang="en-US" b="1"/>
              <a:t>寝る</a:t>
            </a:r>
            <a:r>
              <a:rPr kumimoji="1" lang="ja-JP" altLang="en-US" b="1"/>
              <a:t>動詞直説法現在形</a:t>
            </a:r>
          </a:p>
        </p:txBody>
      </p:sp>
      <p:sp>
        <p:nvSpPr>
          <p:cNvPr id="3" name="コンテンツ プレースホルダー 2">
            <a:extLst>
              <a:ext uri="{FF2B5EF4-FFF2-40B4-BE49-F238E27FC236}">
                <a16:creationId xmlns:a16="http://schemas.microsoft.com/office/drawing/2014/main" id="{5C1DBB84-D428-96F2-16F3-AA4F81A82D09}"/>
              </a:ext>
            </a:extLst>
          </p:cNvPr>
          <p:cNvSpPr>
            <a:spLocks noGrp="1"/>
          </p:cNvSpPr>
          <p:nvPr>
            <p:ph idx="1"/>
          </p:nvPr>
        </p:nvSpPr>
        <p:spPr>
          <a:xfrm>
            <a:off x="838200" y="1825625"/>
            <a:ext cx="3660228" cy="4351338"/>
          </a:xfrm>
        </p:spPr>
        <p:txBody>
          <a:bodyPr>
            <a:noAutofit/>
          </a:bodyPr>
          <a:lstStyle/>
          <a:p>
            <a:pPr marL="0" indent="0">
              <a:buNone/>
            </a:pPr>
            <a:r>
              <a:rPr kumimoji="1" lang="en-US" altLang="ja-JP" sz="4000" b="1" dirty="0"/>
              <a:t>Io _______</a:t>
            </a:r>
            <a:endParaRPr kumimoji="1" lang="en-US" altLang="ja-JP" sz="4000" b="1" dirty="0">
              <a:solidFill>
                <a:srgbClr val="FF0000"/>
              </a:solidFill>
            </a:endParaRPr>
          </a:p>
          <a:p>
            <a:pPr marL="0" indent="0">
              <a:buNone/>
            </a:pPr>
            <a:r>
              <a:rPr lang="en-US" altLang="ja-JP" sz="4000" b="1" dirty="0"/>
              <a:t>Tu </a:t>
            </a:r>
            <a:r>
              <a:rPr kumimoji="1" lang="en-US" altLang="ja-JP" sz="4000" b="1" dirty="0"/>
              <a:t>_______</a:t>
            </a:r>
            <a:endParaRPr lang="en-US" altLang="ja-JP" sz="4000" b="1" dirty="0">
              <a:solidFill>
                <a:srgbClr val="FF0000"/>
              </a:solidFill>
            </a:endParaRPr>
          </a:p>
          <a:p>
            <a:pPr marL="0" indent="0">
              <a:buNone/>
            </a:pPr>
            <a:r>
              <a:rPr kumimoji="1" lang="en-US" altLang="ja-JP" sz="4000" b="1" dirty="0"/>
              <a:t>Lui _______</a:t>
            </a:r>
            <a:endParaRPr lang="en-US" altLang="ja-JP" sz="4000" b="1" dirty="0">
              <a:solidFill>
                <a:srgbClr val="FF0000"/>
              </a:solidFill>
            </a:endParaRPr>
          </a:p>
          <a:p>
            <a:pPr marL="0" indent="0">
              <a:buNone/>
            </a:pPr>
            <a:r>
              <a:rPr lang="en-US" altLang="ja-JP" sz="4000" b="1" dirty="0"/>
              <a:t>Lei </a:t>
            </a:r>
            <a:r>
              <a:rPr kumimoji="1" lang="en-US" altLang="ja-JP" sz="4000" b="1" dirty="0"/>
              <a:t>_______</a:t>
            </a:r>
            <a:endParaRPr kumimoji="1" lang="en-US" altLang="ja-JP" sz="4000" b="1" dirty="0">
              <a:solidFill>
                <a:srgbClr val="FF0000"/>
              </a:solidFill>
            </a:endParaRPr>
          </a:p>
          <a:p>
            <a:pPr marL="0" indent="0">
              <a:buNone/>
            </a:pPr>
            <a:r>
              <a:rPr lang="en-US" altLang="ja-JP" sz="4000" b="1" dirty="0"/>
              <a:t>Noi </a:t>
            </a:r>
            <a:r>
              <a:rPr kumimoji="1" lang="en-US" altLang="ja-JP" sz="4000" b="1" dirty="0"/>
              <a:t>_______</a:t>
            </a:r>
            <a:endParaRPr kumimoji="1" lang="en-US" altLang="ja-JP" sz="4000" b="1" dirty="0">
              <a:solidFill>
                <a:srgbClr val="FF0000"/>
              </a:solidFill>
            </a:endParaRPr>
          </a:p>
          <a:p>
            <a:pPr marL="0" indent="0">
              <a:buNone/>
            </a:pPr>
            <a:r>
              <a:rPr kumimoji="1" lang="en-US" altLang="ja-JP" sz="4000" b="1" dirty="0"/>
              <a:t>Voi _______</a:t>
            </a:r>
            <a:endParaRPr kumimoji="1" lang="en-US" altLang="ja-JP" sz="4000" b="1" dirty="0">
              <a:solidFill>
                <a:srgbClr val="FF0000"/>
              </a:solidFill>
            </a:endParaRPr>
          </a:p>
          <a:p>
            <a:pPr marL="0" indent="0">
              <a:buNone/>
            </a:pPr>
            <a:r>
              <a:rPr lang="en-US" altLang="ja-JP" sz="4000" b="1" dirty="0"/>
              <a:t>Loro </a:t>
            </a:r>
            <a:r>
              <a:rPr kumimoji="1" lang="en-US" altLang="ja-JP" sz="4000" b="1" dirty="0"/>
              <a:t>_______</a:t>
            </a:r>
            <a:endParaRPr kumimoji="1" lang="en-US" altLang="ja-JP" sz="4000" b="1" dirty="0">
              <a:solidFill>
                <a:srgbClr val="FF0000"/>
              </a:solidFill>
            </a:endParaRPr>
          </a:p>
          <a:p>
            <a:pPr marL="0" indent="0">
              <a:buNone/>
            </a:pPr>
            <a:endParaRPr lang="en-US" altLang="ja-JP" sz="4000" b="1" dirty="0">
              <a:solidFill>
                <a:srgbClr val="FF0000"/>
              </a:solidFill>
            </a:endParaRPr>
          </a:p>
        </p:txBody>
      </p:sp>
      <p:sp>
        <p:nvSpPr>
          <p:cNvPr id="4" name="コンテンツ プレースホルダー 2">
            <a:extLst>
              <a:ext uri="{FF2B5EF4-FFF2-40B4-BE49-F238E27FC236}">
                <a16:creationId xmlns:a16="http://schemas.microsoft.com/office/drawing/2014/main" id="{3F4AB9EA-1986-DAB8-2A3E-674E52DFB34A}"/>
              </a:ext>
            </a:extLst>
          </p:cNvPr>
          <p:cNvSpPr txBox="1">
            <a:spLocks/>
          </p:cNvSpPr>
          <p:nvPr/>
        </p:nvSpPr>
        <p:spPr>
          <a:xfrm>
            <a:off x="2140203" y="1825625"/>
            <a:ext cx="3660228"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4000" b="1" dirty="0" err="1"/>
              <a:t>dorm</a:t>
            </a:r>
            <a:r>
              <a:rPr lang="en-US" altLang="ja-JP" sz="4000" b="1" dirty="0" err="1">
                <a:solidFill>
                  <a:srgbClr val="FF0000"/>
                </a:solidFill>
              </a:rPr>
              <a:t>o</a:t>
            </a:r>
            <a:endParaRPr lang="en-US" altLang="ja-JP" sz="4000" b="1" dirty="0">
              <a:solidFill>
                <a:srgbClr val="FF0000"/>
              </a:solidFill>
            </a:endParaRPr>
          </a:p>
          <a:p>
            <a:pPr marL="0" indent="0">
              <a:buFont typeface="Arial" panose="020B0604020202020204" pitchFamily="34" charset="0"/>
              <a:buNone/>
            </a:pPr>
            <a:r>
              <a:rPr lang="en-US" altLang="ja-JP" sz="4000" b="1" dirty="0" err="1"/>
              <a:t>dorm</a:t>
            </a:r>
            <a:r>
              <a:rPr lang="en-US" altLang="ja-JP" sz="4000" b="1" dirty="0" err="1">
                <a:solidFill>
                  <a:srgbClr val="FF0000"/>
                </a:solidFill>
              </a:rPr>
              <a:t>i</a:t>
            </a:r>
            <a:endParaRPr lang="en-US" altLang="ja-JP" sz="4000" b="1" dirty="0">
              <a:solidFill>
                <a:srgbClr val="FF0000"/>
              </a:solidFill>
            </a:endParaRPr>
          </a:p>
          <a:p>
            <a:pPr marL="0" indent="0">
              <a:buFont typeface="Arial" panose="020B0604020202020204" pitchFamily="34" charset="0"/>
              <a:buNone/>
            </a:pPr>
            <a:r>
              <a:rPr lang="en-US" altLang="ja-JP" sz="4000" b="1" dirty="0" err="1"/>
              <a:t>dorm</a:t>
            </a:r>
            <a:r>
              <a:rPr lang="en-US" altLang="ja-JP" sz="4000" b="1" dirty="0" err="1">
                <a:solidFill>
                  <a:srgbClr val="FF0000"/>
                </a:solidFill>
              </a:rPr>
              <a:t>e</a:t>
            </a:r>
            <a:endParaRPr lang="en-US" altLang="ja-JP" sz="4000" b="1" dirty="0">
              <a:solidFill>
                <a:srgbClr val="FF0000"/>
              </a:solidFill>
            </a:endParaRPr>
          </a:p>
          <a:p>
            <a:pPr marL="0" indent="0">
              <a:buFont typeface="Arial" panose="020B0604020202020204" pitchFamily="34" charset="0"/>
              <a:buNone/>
            </a:pPr>
            <a:r>
              <a:rPr lang="en-US" altLang="ja-JP" sz="4000" b="1" dirty="0" err="1"/>
              <a:t>dorm</a:t>
            </a:r>
            <a:r>
              <a:rPr lang="en-US" altLang="ja-JP" sz="4000" b="1" dirty="0" err="1">
                <a:solidFill>
                  <a:srgbClr val="FF0000"/>
                </a:solidFill>
              </a:rPr>
              <a:t>e</a:t>
            </a:r>
            <a:endParaRPr lang="en-US" altLang="ja-JP" sz="4000" b="1" dirty="0">
              <a:solidFill>
                <a:srgbClr val="FF0000"/>
              </a:solidFill>
            </a:endParaRPr>
          </a:p>
          <a:p>
            <a:pPr marL="0" indent="0">
              <a:buFont typeface="Arial" panose="020B0604020202020204" pitchFamily="34" charset="0"/>
              <a:buNone/>
            </a:pPr>
            <a:r>
              <a:rPr lang="en-US" altLang="ja-JP" sz="4000" b="1" dirty="0" err="1"/>
              <a:t>dorm</a:t>
            </a:r>
            <a:r>
              <a:rPr lang="en-US" altLang="ja-JP" sz="4000" b="1" dirty="0" err="1">
                <a:solidFill>
                  <a:srgbClr val="FF0000"/>
                </a:solidFill>
              </a:rPr>
              <a:t>iamo</a:t>
            </a:r>
            <a:endParaRPr lang="en-US" altLang="ja-JP" sz="4000" b="1" dirty="0">
              <a:solidFill>
                <a:srgbClr val="FF0000"/>
              </a:solidFill>
            </a:endParaRPr>
          </a:p>
          <a:p>
            <a:pPr marL="0" indent="0">
              <a:buFont typeface="Arial" panose="020B0604020202020204" pitchFamily="34" charset="0"/>
              <a:buNone/>
            </a:pPr>
            <a:r>
              <a:rPr lang="en-US" altLang="ja-JP" sz="4000" b="1" dirty="0" err="1"/>
              <a:t>dorm</a:t>
            </a:r>
            <a:r>
              <a:rPr lang="en-US" altLang="ja-JP" sz="4000" b="1" dirty="0" err="1">
                <a:solidFill>
                  <a:srgbClr val="FF0000"/>
                </a:solidFill>
              </a:rPr>
              <a:t>ite</a:t>
            </a:r>
            <a:endParaRPr lang="en-US" altLang="ja-JP" sz="4000" b="1" dirty="0">
              <a:solidFill>
                <a:srgbClr val="FF0000"/>
              </a:solidFill>
            </a:endParaRPr>
          </a:p>
          <a:p>
            <a:pPr marL="0" indent="0">
              <a:buFont typeface="Arial" panose="020B0604020202020204" pitchFamily="34" charset="0"/>
              <a:buNone/>
            </a:pPr>
            <a:r>
              <a:rPr lang="en-US" altLang="ja-JP" sz="4000" b="1" dirty="0" err="1"/>
              <a:t>dorm</a:t>
            </a:r>
            <a:r>
              <a:rPr lang="en-US" altLang="ja-JP" sz="4000" b="1" dirty="0" err="1">
                <a:solidFill>
                  <a:srgbClr val="FF0000"/>
                </a:solidFill>
              </a:rPr>
              <a:t>ono</a:t>
            </a:r>
            <a:endParaRPr lang="en-US" altLang="ja-JP" sz="4000" b="1" dirty="0">
              <a:solidFill>
                <a:srgbClr val="FF0000"/>
              </a:solidFill>
            </a:endParaRPr>
          </a:p>
          <a:p>
            <a:pPr marL="0" indent="0">
              <a:buFont typeface="Arial" panose="020B0604020202020204" pitchFamily="34" charset="0"/>
              <a:buNone/>
            </a:pPr>
            <a:endParaRPr lang="en-US" altLang="ja-JP" sz="4000" b="1" dirty="0">
              <a:solidFill>
                <a:srgbClr val="FF0000"/>
              </a:solidFill>
            </a:endParaRPr>
          </a:p>
        </p:txBody>
      </p:sp>
    </p:spTree>
    <p:extLst>
      <p:ext uri="{BB962C8B-B14F-4D97-AF65-F5344CB8AC3E}">
        <p14:creationId xmlns:p14="http://schemas.microsoft.com/office/powerpoint/2010/main" val="21006450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103191-E1F1-DF2A-3589-27897F1A1FF8}"/>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40015621-AAAE-C412-63B2-BA73A0BD772A}"/>
              </a:ext>
            </a:extLst>
          </p:cNvPr>
          <p:cNvSpPr>
            <a:spLocks noGrp="1"/>
          </p:cNvSpPr>
          <p:nvPr>
            <p:ph type="title"/>
          </p:nvPr>
        </p:nvSpPr>
        <p:spPr/>
        <p:txBody>
          <a:bodyPr>
            <a:normAutofit/>
          </a:bodyPr>
          <a:lstStyle/>
          <a:p>
            <a:r>
              <a:rPr kumimoji="1" lang="en-US" altLang="ja-JP" b="1" dirty="0" err="1"/>
              <a:t>Lezione</a:t>
            </a:r>
            <a:r>
              <a:rPr kumimoji="1" lang="en-US" altLang="ja-JP" b="1" dirty="0"/>
              <a:t> </a:t>
            </a:r>
            <a:r>
              <a:rPr lang="en-US" altLang="ja-JP" b="1" dirty="0"/>
              <a:t>21</a:t>
            </a:r>
            <a:r>
              <a:rPr kumimoji="1" lang="en-US" altLang="ja-JP" b="1" dirty="0"/>
              <a:t>: Verbo </a:t>
            </a:r>
            <a:r>
              <a:rPr lang="en-US" altLang="ja-JP" b="1" dirty="0" err="1"/>
              <a:t>aprire</a:t>
            </a:r>
            <a:r>
              <a:rPr kumimoji="1" lang="en-US" altLang="ja-JP" b="1" dirty="0"/>
              <a:t> modo </a:t>
            </a:r>
            <a:r>
              <a:rPr kumimoji="1" lang="en-US" altLang="ja-JP" b="1" dirty="0" err="1"/>
              <a:t>indicativo</a:t>
            </a:r>
            <a:r>
              <a:rPr kumimoji="1" lang="en-US" altLang="ja-JP" b="1" dirty="0"/>
              <a:t> tempo </a:t>
            </a:r>
            <a:r>
              <a:rPr kumimoji="1" lang="en-US" altLang="ja-JP" b="1" dirty="0" err="1"/>
              <a:t>presente</a:t>
            </a:r>
            <a:r>
              <a:rPr lang="en-US" altLang="ja-JP" b="1" dirty="0"/>
              <a:t> </a:t>
            </a:r>
            <a:r>
              <a:rPr lang="ja-JP" altLang="en-US" b="1"/>
              <a:t>開ける</a:t>
            </a:r>
            <a:r>
              <a:rPr kumimoji="1" lang="ja-JP" altLang="en-US" b="1"/>
              <a:t>動詞直説法現在形</a:t>
            </a:r>
          </a:p>
        </p:txBody>
      </p:sp>
      <p:sp>
        <p:nvSpPr>
          <p:cNvPr id="3" name="コンテンツ プレースホルダー 2">
            <a:extLst>
              <a:ext uri="{FF2B5EF4-FFF2-40B4-BE49-F238E27FC236}">
                <a16:creationId xmlns:a16="http://schemas.microsoft.com/office/drawing/2014/main" id="{ACAD6B3F-D5B1-CB7F-26D3-48D2EC5352F9}"/>
              </a:ext>
            </a:extLst>
          </p:cNvPr>
          <p:cNvSpPr>
            <a:spLocks noGrp="1"/>
          </p:cNvSpPr>
          <p:nvPr>
            <p:ph idx="1"/>
          </p:nvPr>
        </p:nvSpPr>
        <p:spPr>
          <a:xfrm>
            <a:off x="838200" y="1825625"/>
            <a:ext cx="3660228" cy="4351338"/>
          </a:xfrm>
        </p:spPr>
        <p:txBody>
          <a:bodyPr>
            <a:noAutofit/>
          </a:bodyPr>
          <a:lstStyle/>
          <a:p>
            <a:pPr marL="0" indent="0">
              <a:buNone/>
            </a:pPr>
            <a:r>
              <a:rPr kumimoji="1" lang="en-US" altLang="ja-JP" sz="4000" b="1" dirty="0"/>
              <a:t>Io _______</a:t>
            </a:r>
            <a:endParaRPr kumimoji="1" lang="en-US" altLang="ja-JP" sz="4000" b="1" dirty="0">
              <a:solidFill>
                <a:srgbClr val="FF0000"/>
              </a:solidFill>
            </a:endParaRPr>
          </a:p>
          <a:p>
            <a:pPr marL="0" indent="0">
              <a:buNone/>
            </a:pPr>
            <a:r>
              <a:rPr lang="en-US" altLang="ja-JP" sz="4000" b="1" dirty="0"/>
              <a:t>Tu </a:t>
            </a:r>
            <a:r>
              <a:rPr kumimoji="1" lang="en-US" altLang="ja-JP" sz="4000" b="1" dirty="0"/>
              <a:t>_______</a:t>
            </a:r>
            <a:endParaRPr lang="en-US" altLang="ja-JP" sz="4000" b="1" dirty="0">
              <a:solidFill>
                <a:srgbClr val="FF0000"/>
              </a:solidFill>
            </a:endParaRPr>
          </a:p>
          <a:p>
            <a:pPr marL="0" indent="0">
              <a:buNone/>
            </a:pPr>
            <a:r>
              <a:rPr kumimoji="1" lang="en-US" altLang="ja-JP" sz="4000" b="1" dirty="0"/>
              <a:t>Lui _______</a:t>
            </a:r>
            <a:endParaRPr lang="en-US" altLang="ja-JP" sz="4000" b="1" dirty="0">
              <a:solidFill>
                <a:srgbClr val="FF0000"/>
              </a:solidFill>
            </a:endParaRPr>
          </a:p>
          <a:p>
            <a:pPr marL="0" indent="0">
              <a:buNone/>
            </a:pPr>
            <a:r>
              <a:rPr lang="en-US" altLang="ja-JP" sz="4000" b="1" dirty="0"/>
              <a:t>Lei </a:t>
            </a:r>
            <a:r>
              <a:rPr kumimoji="1" lang="en-US" altLang="ja-JP" sz="4000" b="1" dirty="0"/>
              <a:t>_______</a:t>
            </a:r>
            <a:endParaRPr kumimoji="1" lang="en-US" altLang="ja-JP" sz="4000" b="1" dirty="0">
              <a:solidFill>
                <a:srgbClr val="FF0000"/>
              </a:solidFill>
            </a:endParaRPr>
          </a:p>
          <a:p>
            <a:pPr marL="0" indent="0">
              <a:buNone/>
            </a:pPr>
            <a:r>
              <a:rPr lang="en-US" altLang="ja-JP" sz="4000" b="1" dirty="0"/>
              <a:t>Noi </a:t>
            </a:r>
            <a:r>
              <a:rPr kumimoji="1" lang="en-US" altLang="ja-JP" sz="4000" b="1" dirty="0"/>
              <a:t>_______</a:t>
            </a:r>
            <a:endParaRPr kumimoji="1" lang="en-US" altLang="ja-JP" sz="4000" b="1" dirty="0">
              <a:solidFill>
                <a:srgbClr val="FF0000"/>
              </a:solidFill>
            </a:endParaRPr>
          </a:p>
          <a:p>
            <a:pPr marL="0" indent="0">
              <a:buNone/>
            </a:pPr>
            <a:r>
              <a:rPr kumimoji="1" lang="en-US" altLang="ja-JP" sz="4000" b="1" dirty="0"/>
              <a:t>Voi _______</a:t>
            </a:r>
            <a:endParaRPr kumimoji="1" lang="en-US" altLang="ja-JP" sz="4000" b="1" dirty="0">
              <a:solidFill>
                <a:srgbClr val="FF0000"/>
              </a:solidFill>
            </a:endParaRPr>
          </a:p>
          <a:p>
            <a:pPr marL="0" indent="0">
              <a:buNone/>
            </a:pPr>
            <a:r>
              <a:rPr lang="en-US" altLang="ja-JP" sz="4000" b="1" dirty="0"/>
              <a:t>Loro </a:t>
            </a:r>
            <a:r>
              <a:rPr kumimoji="1" lang="en-US" altLang="ja-JP" sz="4000" b="1" dirty="0"/>
              <a:t>_______</a:t>
            </a:r>
            <a:endParaRPr kumimoji="1" lang="en-US" altLang="ja-JP" sz="4000" b="1" dirty="0">
              <a:solidFill>
                <a:srgbClr val="FF0000"/>
              </a:solidFill>
            </a:endParaRPr>
          </a:p>
          <a:p>
            <a:pPr marL="0" indent="0">
              <a:buNone/>
            </a:pPr>
            <a:endParaRPr lang="en-US" altLang="ja-JP" sz="4000" b="1" dirty="0">
              <a:solidFill>
                <a:srgbClr val="FF0000"/>
              </a:solidFill>
            </a:endParaRPr>
          </a:p>
        </p:txBody>
      </p:sp>
      <p:sp>
        <p:nvSpPr>
          <p:cNvPr id="4" name="コンテンツ プレースホルダー 2">
            <a:extLst>
              <a:ext uri="{FF2B5EF4-FFF2-40B4-BE49-F238E27FC236}">
                <a16:creationId xmlns:a16="http://schemas.microsoft.com/office/drawing/2014/main" id="{F9956AC9-4110-146A-6FAC-77F69BAD595F}"/>
              </a:ext>
            </a:extLst>
          </p:cNvPr>
          <p:cNvSpPr txBox="1">
            <a:spLocks/>
          </p:cNvSpPr>
          <p:nvPr/>
        </p:nvSpPr>
        <p:spPr>
          <a:xfrm>
            <a:off x="2140203" y="1825625"/>
            <a:ext cx="3660228"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4000" b="1" dirty="0" err="1"/>
              <a:t>apr</a:t>
            </a:r>
            <a:r>
              <a:rPr lang="en-US" altLang="ja-JP" sz="4000" b="1" dirty="0" err="1">
                <a:solidFill>
                  <a:srgbClr val="FF0000"/>
                </a:solidFill>
              </a:rPr>
              <a:t>o</a:t>
            </a:r>
            <a:endParaRPr lang="en-US" altLang="ja-JP" sz="4000" b="1" dirty="0">
              <a:solidFill>
                <a:srgbClr val="FF0000"/>
              </a:solidFill>
            </a:endParaRPr>
          </a:p>
          <a:p>
            <a:pPr marL="0" indent="0">
              <a:buFont typeface="Arial" panose="020B0604020202020204" pitchFamily="34" charset="0"/>
              <a:buNone/>
            </a:pPr>
            <a:r>
              <a:rPr lang="en-US" altLang="ja-JP" sz="4000" b="1" dirty="0" err="1"/>
              <a:t>apr</a:t>
            </a:r>
            <a:r>
              <a:rPr lang="en-US" altLang="ja-JP" sz="4000" b="1" dirty="0" err="1">
                <a:solidFill>
                  <a:srgbClr val="FF0000"/>
                </a:solidFill>
              </a:rPr>
              <a:t>i</a:t>
            </a:r>
            <a:endParaRPr lang="en-US" altLang="ja-JP" sz="4000" b="1" dirty="0">
              <a:solidFill>
                <a:srgbClr val="FF0000"/>
              </a:solidFill>
            </a:endParaRPr>
          </a:p>
          <a:p>
            <a:pPr marL="0" indent="0">
              <a:buFont typeface="Arial" panose="020B0604020202020204" pitchFamily="34" charset="0"/>
              <a:buNone/>
            </a:pPr>
            <a:r>
              <a:rPr lang="en-US" altLang="ja-JP" sz="4000" b="1" dirty="0" err="1"/>
              <a:t>apr</a:t>
            </a:r>
            <a:r>
              <a:rPr lang="en-US" altLang="ja-JP" sz="4000" b="1" dirty="0" err="1">
                <a:solidFill>
                  <a:srgbClr val="FF0000"/>
                </a:solidFill>
              </a:rPr>
              <a:t>e</a:t>
            </a:r>
            <a:endParaRPr lang="en-US" altLang="ja-JP" sz="4000" b="1" dirty="0">
              <a:solidFill>
                <a:srgbClr val="FF0000"/>
              </a:solidFill>
            </a:endParaRPr>
          </a:p>
          <a:p>
            <a:pPr marL="0" indent="0">
              <a:buFont typeface="Arial" panose="020B0604020202020204" pitchFamily="34" charset="0"/>
              <a:buNone/>
            </a:pPr>
            <a:r>
              <a:rPr lang="en-US" altLang="ja-JP" sz="4000" b="1" dirty="0" err="1"/>
              <a:t>apr</a:t>
            </a:r>
            <a:r>
              <a:rPr lang="en-US" altLang="ja-JP" sz="4000" b="1" dirty="0" err="1">
                <a:solidFill>
                  <a:srgbClr val="FF0000"/>
                </a:solidFill>
              </a:rPr>
              <a:t>e</a:t>
            </a:r>
            <a:endParaRPr lang="en-US" altLang="ja-JP" sz="4000" b="1" dirty="0">
              <a:solidFill>
                <a:srgbClr val="FF0000"/>
              </a:solidFill>
            </a:endParaRPr>
          </a:p>
          <a:p>
            <a:pPr marL="0" indent="0">
              <a:buFont typeface="Arial" panose="020B0604020202020204" pitchFamily="34" charset="0"/>
              <a:buNone/>
            </a:pPr>
            <a:r>
              <a:rPr lang="en-US" altLang="ja-JP" sz="4000" b="1" dirty="0" err="1"/>
              <a:t>apr</a:t>
            </a:r>
            <a:r>
              <a:rPr lang="en-US" altLang="ja-JP" sz="4000" b="1" dirty="0" err="1">
                <a:solidFill>
                  <a:srgbClr val="FF0000"/>
                </a:solidFill>
              </a:rPr>
              <a:t>iamo</a:t>
            </a:r>
            <a:endParaRPr lang="en-US" altLang="ja-JP" sz="4000" b="1" dirty="0">
              <a:solidFill>
                <a:srgbClr val="FF0000"/>
              </a:solidFill>
            </a:endParaRPr>
          </a:p>
          <a:p>
            <a:pPr marL="0" indent="0">
              <a:buFont typeface="Arial" panose="020B0604020202020204" pitchFamily="34" charset="0"/>
              <a:buNone/>
            </a:pPr>
            <a:r>
              <a:rPr lang="en-US" altLang="ja-JP" sz="4000" b="1" dirty="0" err="1"/>
              <a:t>apr</a:t>
            </a:r>
            <a:r>
              <a:rPr lang="en-US" altLang="ja-JP" sz="4000" b="1" dirty="0" err="1">
                <a:solidFill>
                  <a:srgbClr val="FF0000"/>
                </a:solidFill>
              </a:rPr>
              <a:t>ite</a:t>
            </a:r>
            <a:endParaRPr lang="en-US" altLang="ja-JP" sz="4000" b="1" dirty="0">
              <a:solidFill>
                <a:srgbClr val="FF0000"/>
              </a:solidFill>
            </a:endParaRPr>
          </a:p>
          <a:p>
            <a:pPr marL="0" indent="0">
              <a:buFont typeface="Arial" panose="020B0604020202020204" pitchFamily="34" charset="0"/>
              <a:buNone/>
            </a:pPr>
            <a:r>
              <a:rPr lang="en-US" altLang="ja-JP" sz="4000" b="1" dirty="0" err="1"/>
              <a:t>apr</a:t>
            </a:r>
            <a:r>
              <a:rPr lang="en-US" altLang="ja-JP" sz="4000" b="1" dirty="0" err="1">
                <a:solidFill>
                  <a:srgbClr val="FF0000"/>
                </a:solidFill>
              </a:rPr>
              <a:t>ono</a:t>
            </a:r>
            <a:endParaRPr lang="en-US" altLang="ja-JP" sz="4000" b="1" dirty="0">
              <a:solidFill>
                <a:srgbClr val="FF0000"/>
              </a:solidFill>
            </a:endParaRPr>
          </a:p>
          <a:p>
            <a:pPr marL="0" indent="0">
              <a:buFont typeface="Arial" panose="020B0604020202020204" pitchFamily="34" charset="0"/>
              <a:buNone/>
            </a:pPr>
            <a:endParaRPr lang="en-US" altLang="ja-JP" sz="4000" b="1" dirty="0">
              <a:solidFill>
                <a:srgbClr val="FF0000"/>
              </a:solidFill>
            </a:endParaRPr>
          </a:p>
        </p:txBody>
      </p:sp>
    </p:spTree>
    <p:extLst>
      <p:ext uri="{BB962C8B-B14F-4D97-AF65-F5344CB8AC3E}">
        <p14:creationId xmlns:p14="http://schemas.microsoft.com/office/powerpoint/2010/main" val="36214788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C6DE05-E4A7-CA35-BEE8-D3BF8B5201EE}"/>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6A4C25F9-7DB1-9347-0992-A9395D992E75}"/>
              </a:ext>
            </a:extLst>
          </p:cNvPr>
          <p:cNvSpPr>
            <a:spLocks noGrp="1"/>
          </p:cNvSpPr>
          <p:nvPr>
            <p:ph type="title"/>
          </p:nvPr>
        </p:nvSpPr>
        <p:spPr/>
        <p:txBody>
          <a:bodyPr>
            <a:normAutofit/>
          </a:bodyPr>
          <a:lstStyle/>
          <a:p>
            <a:r>
              <a:rPr kumimoji="1" lang="en-US" altLang="ja-JP" b="1" dirty="0" err="1"/>
              <a:t>Lezione</a:t>
            </a:r>
            <a:r>
              <a:rPr kumimoji="1" lang="en-US" altLang="ja-JP" b="1" dirty="0"/>
              <a:t> </a:t>
            </a:r>
            <a:r>
              <a:rPr lang="en-US" altLang="ja-JP" b="1" dirty="0"/>
              <a:t>21</a:t>
            </a:r>
            <a:r>
              <a:rPr kumimoji="1" lang="en-US" altLang="ja-JP" b="1" dirty="0"/>
              <a:t>: Verbo </a:t>
            </a:r>
            <a:r>
              <a:rPr lang="en-US" altLang="ja-JP" b="1" dirty="0" err="1"/>
              <a:t>servire</a:t>
            </a:r>
            <a:r>
              <a:rPr kumimoji="1" lang="en-US" altLang="ja-JP" b="1" dirty="0"/>
              <a:t> modo </a:t>
            </a:r>
            <a:r>
              <a:rPr kumimoji="1" lang="en-US" altLang="ja-JP" b="1" dirty="0" err="1"/>
              <a:t>indicativo</a:t>
            </a:r>
            <a:r>
              <a:rPr kumimoji="1" lang="en-US" altLang="ja-JP" b="1" dirty="0"/>
              <a:t> tempo </a:t>
            </a:r>
            <a:r>
              <a:rPr kumimoji="1" lang="en-US" altLang="ja-JP" b="1" dirty="0" err="1"/>
              <a:t>presente</a:t>
            </a:r>
            <a:r>
              <a:rPr lang="en-US" altLang="ja-JP" b="1" dirty="0"/>
              <a:t> </a:t>
            </a:r>
            <a:r>
              <a:rPr lang="ja-JP" altLang="en-US" b="1"/>
              <a:t>盛る</a:t>
            </a:r>
            <a:r>
              <a:rPr kumimoji="1" lang="ja-JP" altLang="en-US" b="1"/>
              <a:t>動詞直説法現在形</a:t>
            </a:r>
          </a:p>
        </p:txBody>
      </p:sp>
      <p:sp>
        <p:nvSpPr>
          <p:cNvPr id="3" name="コンテンツ プレースホルダー 2">
            <a:extLst>
              <a:ext uri="{FF2B5EF4-FFF2-40B4-BE49-F238E27FC236}">
                <a16:creationId xmlns:a16="http://schemas.microsoft.com/office/drawing/2014/main" id="{3252EA34-60DF-9CB5-D6F0-69F9310C7AB8}"/>
              </a:ext>
            </a:extLst>
          </p:cNvPr>
          <p:cNvSpPr>
            <a:spLocks noGrp="1"/>
          </p:cNvSpPr>
          <p:nvPr>
            <p:ph idx="1"/>
          </p:nvPr>
        </p:nvSpPr>
        <p:spPr>
          <a:xfrm>
            <a:off x="838200" y="1825625"/>
            <a:ext cx="3660228" cy="4351338"/>
          </a:xfrm>
        </p:spPr>
        <p:txBody>
          <a:bodyPr>
            <a:noAutofit/>
          </a:bodyPr>
          <a:lstStyle/>
          <a:p>
            <a:pPr marL="0" indent="0">
              <a:buNone/>
            </a:pPr>
            <a:r>
              <a:rPr kumimoji="1" lang="en-US" altLang="ja-JP" sz="4000" b="1" dirty="0"/>
              <a:t>Io _______</a:t>
            </a:r>
            <a:endParaRPr kumimoji="1" lang="en-US" altLang="ja-JP" sz="4000" b="1" dirty="0">
              <a:solidFill>
                <a:srgbClr val="FF0000"/>
              </a:solidFill>
            </a:endParaRPr>
          </a:p>
          <a:p>
            <a:pPr marL="0" indent="0">
              <a:buNone/>
            </a:pPr>
            <a:r>
              <a:rPr lang="en-US" altLang="ja-JP" sz="4000" b="1" dirty="0"/>
              <a:t>Tu </a:t>
            </a:r>
            <a:r>
              <a:rPr kumimoji="1" lang="en-US" altLang="ja-JP" sz="4000" b="1" dirty="0"/>
              <a:t>_______</a:t>
            </a:r>
            <a:endParaRPr lang="en-US" altLang="ja-JP" sz="4000" b="1" dirty="0">
              <a:solidFill>
                <a:srgbClr val="FF0000"/>
              </a:solidFill>
            </a:endParaRPr>
          </a:p>
          <a:p>
            <a:pPr marL="0" indent="0">
              <a:buNone/>
            </a:pPr>
            <a:r>
              <a:rPr kumimoji="1" lang="en-US" altLang="ja-JP" sz="4000" b="1" dirty="0"/>
              <a:t>Lui _______</a:t>
            </a:r>
            <a:endParaRPr lang="en-US" altLang="ja-JP" sz="4000" b="1" dirty="0">
              <a:solidFill>
                <a:srgbClr val="FF0000"/>
              </a:solidFill>
            </a:endParaRPr>
          </a:p>
          <a:p>
            <a:pPr marL="0" indent="0">
              <a:buNone/>
            </a:pPr>
            <a:r>
              <a:rPr lang="en-US" altLang="ja-JP" sz="4000" b="1" dirty="0"/>
              <a:t>Lei </a:t>
            </a:r>
            <a:r>
              <a:rPr kumimoji="1" lang="en-US" altLang="ja-JP" sz="4000" b="1" dirty="0"/>
              <a:t>_______</a:t>
            </a:r>
            <a:endParaRPr kumimoji="1" lang="en-US" altLang="ja-JP" sz="4000" b="1" dirty="0">
              <a:solidFill>
                <a:srgbClr val="FF0000"/>
              </a:solidFill>
            </a:endParaRPr>
          </a:p>
          <a:p>
            <a:pPr marL="0" indent="0">
              <a:buNone/>
            </a:pPr>
            <a:r>
              <a:rPr lang="en-US" altLang="ja-JP" sz="4000" b="1" dirty="0"/>
              <a:t>Noi </a:t>
            </a:r>
            <a:r>
              <a:rPr kumimoji="1" lang="en-US" altLang="ja-JP" sz="4000" b="1" dirty="0"/>
              <a:t>_______</a:t>
            </a:r>
            <a:endParaRPr kumimoji="1" lang="en-US" altLang="ja-JP" sz="4000" b="1" dirty="0">
              <a:solidFill>
                <a:srgbClr val="FF0000"/>
              </a:solidFill>
            </a:endParaRPr>
          </a:p>
          <a:p>
            <a:pPr marL="0" indent="0">
              <a:buNone/>
            </a:pPr>
            <a:r>
              <a:rPr kumimoji="1" lang="en-US" altLang="ja-JP" sz="4000" b="1" dirty="0"/>
              <a:t>Voi _______</a:t>
            </a:r>
            <a:endParaRPr kumimoji="1" lang="en-US" altLang="ja-JP" sz="4000" b="1" dirty="0">
              <a:solidFill>
                <a:srgbClr val="FF0000"/>
              </a:solidFill>
            </a:endParaRPr>
          </a:p>
          <a:p>
            <a:pPr marL="0" indent="0">
              <a:buNone/>
            </a:pPr>
            <a:r>
              <a:rPr lang="en-US" altLang="ja-JP" sz="4000" b="1" dirty="0"/>
              <a:t>Loro </a:t>
            </a:r>
            <a:r>
              <a:rPr kumimoji="1" lang="en-US" altLang="ja-JP" sz="4000" b="1" dirty="0"/>
              <a:t>_______</a:t>
            </a:r>
            <a:endParaRPr kumimoji="1" lang="en-US" altLang="ja-JP" sz="4000" b="1" dirty="0">
              <a:solidFill>
                <a:srgbClr val="FF0000"/>
              </a:solidFill>
            </a:endParaRPr>
          </a:p>
          <a:p>
            <a:pPr marL="0" indent="0">
              <a:buNone/>
            </a:pPr>
            <a:endParaRPr lang="en-US" altLang="ja-JP" sz="4000" b="1" dirty="0">
              <a:solidFill>
                <a:srgbClr val="FF0000"/>
              </a:solidFill>
            </a:endParaRPr>
          </a:p>
        </p:txBody>
      </p:sp>
      <p:sp>
        <p:nvSpPr>
          <p:cNvPr id="4" name="コンテンツ プレースホルダー 2">
            <a:extLst>
              <a:ext uri="{FF2B5EF4-FFF2-40B4-BE49-F238E27FC236}">
                <a16:creationId xmlns:a16="http://schemas.microsoft.com/office/drawing/2014/main" id="{911D032F-F87D-8924-8BBF-9DCB3D2271B4}"/>
              </a:ext>
            </a:extLst>
          </p:cNvPr>
          <p:cNvSpPr txBox="1">
            <a:spLocks/>
          </p:cNvSpPr>
          <p:nvPr/>
        </p:nvSpPr>
        <p:spPr>
          <a:xfrm>
            <a:off x="2140203" y="1825625"/>
            <a:ext cx="3660228"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4000" b="1" dirty="0"/>
              <a:t>serv</a:t>
            </a:r>
            <a:r>
              <a:rPr lang="en-US" altLang="ja-JP" sz="4000" b="1" dirty="0">
                <a:solidFill>
                  <a:srgbClr val="FF0000"/>
                </a:solidFill>
              </a:rPr>
              <a:t>o</a:t>
            </a:r>
          </a:p>
          <a:p>
            <a:pPr marL="0" indent="0">
              <a:buFont typeface="Arial" panose="020B0604020202020204" pitchFamily="34" charset="0"/>
              <a:buNone/>
            </a:pPr>
            <a:r>
              <a:rPr lang="en-US" altLang="ja-JP" sz="4000" b="1" dirty="0" err="1"/>
              <a:t>serv</a:t>
            </a:r>
            <a:r>
              <a:rPr lang="en-US" altLang="ja-JP" sz="4000" b="1" dirty="0" err="1">
                <a:solidFill>
                  <a:srgbClr val="FF0000"/>
                </a:solidFill>
              </a:rPr>
              <a:t>i</a:t>
            </a:r>
            <a:endParaRPr lang="en-US" altLang="ja-JP" sz="4000" b="1" dirty="0">
              <a:solidFill>
                <a:srgbClr val="FF0000"/>
              </a:solidFill>
            </a:endParaRPr>
          </a:p>
          <a:p>
            <a:pPr marL="0" indent="0">
              <a:buFont typeface="Arial" panose="020B0604020202020204" pitchFamily="34" charset="0"/>
              <a:buNone/>
            </a:pPr>
            <a:r>
              <a:rPr lang="en-US" altLang="ja-JP" sz="4000" b="1" dirty="0"/>
              <a:t>serv</a:t>
            </a:r>
            <a:r>
              <a:rPr lang="en-US" altLang="ja-JP" sz="4000" b="1" dirty="0">
                <a:solidFill>
                  <a:srgbClr val="FF0000"/>
                </a:solidFill>
              </a:rPr>
              <a:t>e</a:t>
            </a:r>
          </a:p>
          <a:p>
            <a:pPr marL="0" indent="0">
              <a:buFont typeface="Arial" panose="020B0604020202020204" pitchFamily="34" charset="0"/>
              <a:buNone/>
            </a:pPr>
            <a:r>
              <a:rPr lang="en-US" altLang="ja-JP" sz="4000" b="1" dirty="0"/>
              <a:t>serv</a:t>
            </a:r>
            <a:r>
              <a:rPr lang="en-US" altLang="ja-JP" sz="4000" b="1" dirty="0">
                <a:solidFill>
                  <a:srgbClr val="FF0000"/>
                </a:solidFill>
              </a:rPr>
              <a:t>e</a:t>
            </a:r>
          </a:p>
          <a:p>
            <a:pPr marL="0" indent="0">
              <a:buFont typeface="Arial" panose="020B0604020202020204" pitchFamily="34" charset="0"/>
              <a:buNone/>
            </a:pPr>
            <a:r>
              <a:rPr lang="en-US" altLang="ja-JP" sz="4000" b="1" dirty="0" err="1"/>
              <a:t>serv</a:t>
            </a:r>
            <a:r>
              <a:rPr lang="en-US" altLang="ja-JP" sz="4000" b="1" dirty="0" err="1">
                <a:solidFill>
                  <a:srgbClr val="FF0000"/>
                </a:solidFill>
              </a:rPr>
              <a:t>iamo</a:t>
            </a:r>
            <a:endParaRPr lang="en-US" altLang="ja-JP" sz="4000" b="1" dirty="0">
              <a:solidFill>
                <a:srgbClr val="FF0000"/>
              </a:solidFill>
            </a:endParaRPr>
          </a:p>
          <a:p>
            <a:pPr marL="0" indent="0">
              <a:buFont typeface="Arial" panose="020B0604020202020204" pitchFamily="34" charset="0"/>
              <a:buNone/>
            </a:pPr>
            <a:r>
              <a:rPr lang="en-US" altLang="ja-JP" sz="4000" b="1" dirty="0" err="1"/>
              <a:t>serv</a:t>
            </a:r>
            <a:r>
              <a:rPr lang="en-US" altLang="ja-JP" sz="4000" b="1" dirty="0" err="1">
                <a:solidFill>
                  <a:srgbClr val="FF0000"/>
                </a:solidFill>
              </a:rPr>
              <a:t>ite</a:t>
            </a:r>
            <a:endParaRPr lang="en-US" altLang="ja-JP" sz="4000" b="1" dirty="0">
              <a:solidFill>
                <a:srgbClr val="FF0000"/>
              </a:solidFill>
            </a:endParaRPr>
          </a:p>
          <a:p>
            <a:pPr marL="0" indent="0">
              <a:buFont typeface="Arial" panose="020B0604020202020204" pitchFamily="34" charset="0"/>
              <a:buNone/>
            </a:pPr>
            <a:r>
              <a:rPr lang="en-US" altLang="ja-JP" sz="4000" b="1" dirty="0" err="1"/>
              <a:t>serv</a:t>
            </a:r>
            <a:r>
              <a:rPr lang="en-US" altLang="ja-JP" sz="4000" b="1" dirty="0" err="1">
                <a:solidFill>
                  <a:srgbClr val="FF0000"/>
                </a:solidFill>
              </a:rPr>
              <a:t>ono</a:t>
            </a:r>
            <a:endParaRPr lang="en-US" altLang="ja-JP" sz="4000" b="1" dirty="0">
              <a:solidFill>
                <a:srgbClr val="FF0000"/>
              </a:solidFill>
            </a:endParaRPr>
          </a:p>
          <a:p>
            <a:pPr marL="0" indent="0">
              <a:buFont typeface="Arial" panose="020B0604020202020204" pitchFamily="34" charset="0"/>
              <a:buNone/>
            </a:pPr>
            <a:endParaRPr lang="en-US" altLang="ja-JP" sz="4000" b="1" dirty="0">
              <a:solidFill>
                <a:srgbClr val="FF0000"/>
              </a:solidFill>
            </a:endParaRPr>
          </a:p>
        </p:txBody>
      </p:sp>
    </p:spTree>
    <p:extLst>
      <p:ext uri="{BB962C8B-B14F-4D97-AF65-F5344CB8AC3E}">
        <p14:creationId xmlns:p14="http://schemas.microsoft.com/office/powerpoint/2010/main" val="9106322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4421C5-1EF4-AA83-945E-505D1D7F5D2A}"/>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C9707A9D-AF33-B4A3-780C-51947C07F842}"/>
              </a:ext>
            </a:extLst>
          </p:cNvPr>
          <p:cNvSpPr>
            <a:spLocks noGrp="1"/>
          </p:cNvSpPr>
          <p:nvPr>
            <p:ph type="title"/>
          </p:nvPr>
        </p:nvSpPr>
        <p:spPr/>
        <p:txBody>
          <a:bodyPr>
            <a:normAutofit/>
          </a:bodyPr>
          <a:lstStyle/>
          <a:p>
            <a:r>
              <a:rPr kumimoji="1" lang="en-US" altLang="ja-JP" b="1" dirty="0" err="1"/>
              <a:t>Lezione</a:t>
            </a:r>
            <a:r>
              <a:rPr kumimoji="1" lang="en-US" altLang="ja-JP" b="1" dirty="0"/>
              <a:t> </a:t>
            </a:r>
            <a:r>
              <a:rPr lang="en-US" altLang="ja-JP" b="1" dirty="0"/>
              <a:t>21</a:t>
            </a:r>
            <a:r>
              <a:rPr kumimoji="1" lang="en-US" altLang="ja-JP" b="1" dirty="0"/>
              <a:t>: Verbo </a:t>
            </a:r>
            <a:r>
              <a:rPr lang="en-US" altLang="ja-JP" b="1" dirty="0" err="1"/>
              <a:t>pulire</a:t>
            </a:r>
            <a:r>
              <a:rPr kumimoji="1" lang="en-US" altLang="ja-JP" b="1" dirty="0"/>
              <a:t> modo </a:t>
            </a:r>
            <a:r>
              <a:rPr kumimoji="1" lang="en-US" altLang="ja-JP" b="1" dirty="0" err="1"/>
              <a:t>indicativo</a:t>
            </a:r>
            <a:r>
              <a:rPr kumimoji="1" lang="en-US" altLang="ja-JP" b="1" dirty="0"/>
              <a:t> tempo </a:t>
            </a:r>
            <a:r>
              <a:rPr kumimoji="1" lang="en-US" altLang="ja-JP" b="1" dirty="0" err="1"/>
              <a:t>presente</a:t>
            </a:r>
            <a:r>
              <a:rPr lang="en-US" altLang="ja-JP" b="1" dirty="0"/>
              <a:t> </a:t>
            </a:r>
            <a:r>
              <a:rPr lang="ja-JP" altLang="en-US" b="1"/>
              <a:t>洗う</a:t>
            </a:r>
            <a:r>
              <a:rPr kumimoji="1" lang="ja-JP" altLang="en-US" b="1"/>
              <a:t>動詞直説法現在形</a:t>
            </a:r>
          </a:p>
        </p:txBody>
      </p:sp>
      <p:sp>
        <p:nvSpPr>
          <p:cNvPr id="3" name="コンテンツ プレースホルダー 2">
            <a:extLst>
              <a:ext uri="{FF2B5EF4-FFF2-40B4-BE49-F238E27FC236}">
                <a16:creationId xmlns:a16="http://schemas.microsoft.com/office/drawing/2014/main" id="{36276D48-3EE7-878A-6DB3-C4959A23F3FE}"/>
              </a:ext>
            </a:extLst>
          </p:cNvPr>
          <p:cNvSpPr>
            <a:spLocks noGrp="1"/>
          </p:cNvSpPr>
          <p:nvPr>
            <p:ph idx="1"/>
          </p:nvPr>
        </p:nvSpPr>
        <p:spPr>
          <a:xfrm>
            <a:off x="838200" y="1825625"/>
            <a:ext cx="3660228" cy="4351338"/>
          </a:xfrm>
        </p:spPr>
        <p:txBody>
          <a:bodyPr>
            <a:noAutofit/>
          </a:bodyPr>
          <a:lstStyle/>
          <a:p>
            <a:pPr marL="0" indent="0">
              <a:buNone/>
            </a:pPr>
            <a:r>
              <a:rPr kumimoji="1" lang="en-US" altLang="ja-JP" sz="4000" b="1" dirty="0"/>
              <a:t>Io _______</a:t>
            </a:r>
            <a:endParaRPr kumimoji="1" lang="en-US" altLang="ja-JP" sz="4000" b="1" dirty="0">
              <a:solidFill>
                <a:srgbClr val="FF0000"/>
              </a:solidFill>
            </a:endParaRPr>
          </a:p>
          <a:p>
            <a:pPr marL="0" indent="0">
              <a:buNone/>
            </a:pPr>
            <a:r>
              <a:rPr lang="en-US" altLang="ja-JP" sz="4000" b="1" dirty="0"/>
              <a:t>Tu </a:t>
            </a:r>
            <a:r>
              <a:rPr kumimoji="1" lang="en-US" altLang="ja-JP" sz="4000" b="1" dirty="0"/>
              <a:t>_______</a:t>
            </a:r>
            <a:endParaRPr lang="en-US" altLang="ja-JP" sz="4000" b="1" dirty="0">
              <a:solidFill>
                <a:srgbClr val="FF0000"/>
              </a:solidFill>
            </a:endParaRPr>
          </a:p>
          <a:p>
            <a:pPr marL="0" indent="0">
              <a:buNone/>
            </a:pPr>
            <a:r>
              <a:rPr kumimoji="1" lang="en-US" altLang="ja-JP" sz="4000" b="1" dirty="0"/>
              <a:t>Lui _______</a:t>
            </a:r>
            <a:endParaRPr lang="en-US" altLang="ja-JP" sz="4000" b="1" dirty="0">
              <a:solidFill>
                <a:srgbClr val="FF0000"/>
              </a:solidFill>
            </a:endParaRPr>
          </a:p>
          <a:p>
            <a:pPr marL="0" indent="0">
              <a:buNone/>
            </a:pPr>
            <a:r>
              <a:rPr lang="en-US" altLang="ja-JP" sz="4000" b="1" dirty="0"/>
              <a:t>Lei </a:t>
            </a:r>
            <a:r>
              <a:rPr kumimoji="1" lang="en-US" altLang="ja-JP" sz="4000" b="1" dirty="0"/>
              <a:t>_______</a:t>
            </a:r>
            <a:endParaRPr kumimoji="1" lang="en-US" altLang="ja-JP" sz="4000" b="1" dirty="0">
              <a:solidFill>
                <a:srgbClr val="FF0000"/>
              </a:solidFill>
            </a:endParaRPr>
          </a:p>
          <a:p>
            <a:pPr marL="0" indent="0">
              <a:buNone/>
            </a:pPr>
            <a:r>
              <a:rPr lang="en-US" altLang="ja-JP" sz="4000" b="1" dirty="0"/>
              <a:t>Noi </a:t>
            </a:r>
            <a:r>
              <a:rPr kumimoji="1" lang="en-US" altLang="ja-JP" sz="4000" b="1" dirty="0"/>
              <a:t>_______</a:t>
            </a:r>
            <a:endParaRPr kumimoji="1" lang="en-US" altLang="ja-JP" sz="4000" b="1" dirty="0">
              <a:solidFill>
                <a:srgbClr val="FF0000"/>
              </a:solidFill>
            </a:endParaRPr>
          </a:p>
          <a:p>
            <a:pPr marL="0" indent="0">
              <a:buNone/>
            </a:pPr>
            <a:r>
              <a:rPr kumimoji="1" lang="en-US" altLang="ja-JP" sz="4000" b="1" dirty="0"/>
              <a:t>Voi _______</a:t>
            </a:r>
            <a:endParaRPr kumimoji="1" lang="en-US" altLang="ja-JP" sz="4000" b="1" dirty="0">
              <a:solidFill>
                <a:srgbClr val="FF0000"/>
              </a:solidFill>
            </a:endParaRPr>
          </a:p>
          <a:p>
            <a:pPr marL="0" indent="0">
              <a:buNone/>
            </a:pPr>
            <a:r>
              <a:rPr lang="en-US" altLang="ja-JP" sz="4000" b="1" dirty="0"/>
              <a:t>Loro </a:t>
            </a:r>
            <a:r>
              <a:rPr kumimoji="1" lang="en-US" altLang="ja-JP" sz="4000" b="1" dirty="0"/>
              <a:t>_______</a:t>
            </a:r>
            <a:endParaRPr kumimoji="1" lang="en-US" altLang="ja-JP" sz="4000" b="1" dirty="0">
              <a:solidFill>
                <a:srgbClr val="FF0000"/>
              </a:solidFill>
            </a:endParaRPr>
          </a:p>
          <a:p>
            <a:pPr marL="0" indent="0">
              <a:buNone/>
            </a:pPr>
            <a:endParaRPr lang="en-US" altLang="ja-JP" sz="4000" b="1" dirty="0">
              <a:solidFill>
                <a:srgbClr val="FF0000"/>
              </a:solidFill>
            </a:endParaRPr>
          </a:p>
        </p:txBody>
      </p:sp>
      <p:sp>
        <p:nvSpPr>
          <p:cNvPr id="4" name="コンテンツ プレースホルダー 2">
            <a:extLst>
              <a:ext uri="{FF2B5EF4-FFF2-40B4-BE49-F238E27FC236}">
                <a16:creationId xmlns:a16="http://schemas.microsoft.com/office/drawing/2014/main" id="{FB1FE0B0-8715-B088-6EFC-323B6B412518}"/>
              </a:ext>
            </a:extLst>
          </p:cNvPr>
          <p:cNvSpPr txBox="1">
            <a:spLocks/>
          </p:cNvSpPr>
          <p:nvPr/>
        </p:nvSpPr>
        <p:spPr>
          <a:xfrm>
            <a:off x="2140203" y="1825625"/>
            <a:ext cx="3660228"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4000" b="1" dirty="0" err="1"/>
              <a:t>pulisc</a:t>
            </a:r>
            <a:r>
              <a:rPr lang="en-US" altLang="ja-JP" sz="4000" b="1" dirty="0" err="1">
                <a:solidFill>
                  <a:srgbClr val="FF0000"/>
                </a:solidFill>
              </a:rPr>
              <a:t>o</a:t>
            </a:r>
            <a:endParaRPr lang="en-US" altLang="ja-JP" sz="4000" b="1" dirty="0">
              <a:solidFill>
                <a:srgbClr val="FF0000"/>
              </a:solidFill>
            </a:endParaRPr>
          </a:p>
          <a:p>
            <a:pPr marL="0" indent="0">
              <a:buFont typeface="Arial" panose="020B0604020202020204" pitchFamily="34" charset="0"/>
              <a:buNone/>
            </a:pPr>
            <a:r>
              <a:rPr lang="en-US" altLang="ja-JP" sz="4000" b="1" dirty="0" err="1"/>
              <a:t>pulisc</a:t>
            </a:r>
            <a:r>
              <a:rPr lang="en-US" altLang="ja-JP" sz="4000" b="1" dirty="0" err="1">
                <a:solidFill>
                  <a:srgbClr val="FF0000"/>
                </a:solidFill>
              </a:rPr>
              <a:t>i</a:t>
            </a:r>
            <a:endParaRPr lang="en-US" altLang="ja-JP" sz="4000" b="1" dirty="0">
              <a:solidFill>
                <a:srgbClr val="FF0000"/>
              </a:solidFill>
            </a:endParaRPr>
          </a:p>
          <a:p>
            <a:pPr marL="0" indent="0">
              <a:buFont typeface="Arial" panose="020B0604020202020204" pitchFamily="34" charset="0"/>
              <a:buNone/>
            </a:pPr>
            <a:r>
              <a:rPr lang="en-US" altLang="ja-JP" sz="4000" b="1" dirty="0" err="1"/>
              <a:t>pulisc</a:t>
            </a:r>
            <a:r>
              <a:rPr lang="en-US" altLang="ja-JP" sz="4000" b="1" dirty="0" err="1">
                <a:solidFill>
                  <a:srgbClr val="FF0000"/>
                </a:solidFill>
              </a:rPr>
              <a:t>e</a:t>
            </a:r>
            <a:endParaRPr lang="en-US" altLang="ja-JP" sz="4000" b="1" dirty="0">
              <a:solidFill>
                <a:srgbClr val="FF0000"/>
              </a:solidFill>
            </a:endParaRPr>
          </a:p>
          <a:p>
            <a:pPr marL="0" indent="0">
              <a:buFont typeface="Arial" panose="020B0604020202020204" pitchFamily="34" charset="0"/>
              <a:buNone/>
            </a:pPr>
            <a:r>
              <a:rPr lang="en-US" altLang="ja-JP" sz="4000" b="1" dirty="0" err="1"/>
              <a:t>pulisc</a:t>
            </a:r>
            <a:r>
              <a:rPr lang="en-US" altLang="ja-JP" sz="4000" b="1" dirty="0" err="1">
                <a:solidFill>
                  <a:srgbClr val="FF0000"/>
                </a:solidFill>
              </a:rPr>
              <a:t>e</a:t>
            </a:r>
            <a:endParaRPr lang="en-US" altLang="ja-JP" sz="4000" b="1" dirty="0">
              <a:solidFill>
                <a:srgbClr val="FF0000"/>
              </a:solidFill>
            </a:endParaRPr>
          </a:p>
          <a:p>
            <a:pPr marL="0" indent="0">
              <a:buFont typeface="Arial" panose="020B0604020202020204" pitchFamily="34" charset="0"/>
              <a:buNone/>
            </a:pPr>
            <a:r>
              <a:rPr lang="en-US" altLang="ja-JP" sz="4000" b="1" dirty="0" err="1"/>
              <a:t>pul</a:t>
            </a:r>
            <a:r>
              <a:rPr lang="en-US" altLang="ja-JP" sz="4000" b="1" dirty="0" err="1">
                <a:solidFill>
                  <a:srgbClr val="FF0000"/>
                </a:solidFill>
              </a:rPr>
              <a:t>iamo</a:t>
            </a:r>
            <a:endParaRPr lang="en-US" altLang="ja-JP" sz="4000" b="1" dirty="0">
              <a:solidFill>
                <a:srgbClr val="FF0000"/>
              </a:solidFill>
            </a:endParaRPr>
          </a:p>
          <a:p>
            <a:pPr marL="0" indent="0">
              <a:buFont typeface="Arial" panose="020B0604020202020204" pitchFamily="34" charset="0"/>
              <a:buNone/>
            </a:pPr>
            <a:r>
              <a:rPr lang="en-US" altLang="ja-JP" sz="4000" b="1" dirty="0" err="1"/>
              <a:t>pul</a:t>
            </a:r>
            <a:r>
              <a:rPr lang="en-US" altLang="ja-JP" sz="4000" b="1" dirty="0" err="1">
                <a:solidFill>
                  <a:srgbClr val="FF0000"/>
                </a:solidFill>
              </a:rPr>
              <a:t>ite</a:t>
            </a:r>
            <a:endParaRPr lang="en-US" altLang="ja-JP" sz="4000" b="1" dirty="0">
              <a:solidFill>
                <a:srgbClr val="FF0000"/>
              </a:solidFill>
            </a:endParaRPr>
          </a:p>
          <a:p>
            <a:pPr marL="0" indent="0">
              <a:buFont typeface="Arial" panose="020B0604020202020204" pitchFamily="34" charset="0"/>
              <a:buNone/>
            </a:pPr>
            <a:r>
              <a:rPr lang="en-US" altLang="ja-JP" sz="4000" b="1" dirty="0" err="1"/>
              <a:t>pulisc</a:t>
            </a:r>
            <a:r>
              <a:rPr lang="en-US" altLang="ja-JP" sz="4000" b="1" dirty="0" err="1">
                <a:solidFill>
                  <a:srgbClr val="FF0000"/>
                </a:solidFill>
              </a:rPr>
              <a:t>ono</a:t>
            </a:r>
            <a:endParaRPr lang="en-US" altLang="ja-JP" sz="4000" b="1" dirty="0">
              <a:solidFill>
                <a:srgbClr val="FF0000"/>
              </a:solidFill>
            </a:endParaRPr>
          </a:p>
          <a:p>
            <a:pPr marL="0" indent="0">
              <a:buFont typeface="Arial" panose="020B0604020202020204" pitchFamily="34" charset="0"/>
              <a:buNone/>
            </a:pPr>
            <a:endParaRPr lang="en-US" altLang="ja-JP" sz="4000" b="1" dirty="0">
              <a:solidFill>
                <a:srgbClr val="FF0000"/>
              </a:solidFill>
            </a:endParaRPr>
          </a:p>
        </p:txBody>
      </p:sp>
    </p:spTree>
    <p:extLst>
      <p:ext uri="{BB962C8B-B14F-4D97-AF65-F5344CB8AC3E}">
        <p14:creationId xmlns:p14="http://schemas.microsoft.com/office/powerpoint/2010/main" val="30709352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A8494E-183B-3196-9585-ADD784764797}"/>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112BD2A4-EC46-E4E1-46EF-3E53F3D0944C}"/>
              </a:ext>
            </a:extLst>
          </p:cNvPr>
          <p:cNvSpPr>
            <a:spLocks noGrp="1"/>
          </p:cNvSpPr>
          <p:nvPr>
            <p:ph type="title"/>
          </p:nvPr>
        </p:nvSpPr>
        <p:spPr/>
        <p:txBody>
          <a:bodyPr>
            <a:normAutofit/>
          </a:bodyPr>
          <a:lstStyle/>
          <a:p>
            <a:r>
              <a:rPr kumimoji="1" lang="en-US" altLang="ja-JP" b="1" dirty="0" err="1"/>
              <a:t>Lezione</a:t>
            </a:r>
            <a:r>
              <a:rPr kumimoji="1" lang="en-US" altLang="ja-JP" b="1" dirty="0"/>
              <a:t> </a:t>
            </a:r>
            <a:r>
              <a:rPr lang="en-US" altLang="ja-JP" b="1" dirty="0"/>
              <a:t>21</a:t>
            </a:r>
            <a:r>
              <a:rPr kumimoji="1" lang="en-US" altLang="ja-JP" b="1" dirty="0"/>
              <a:t>: Verbo </a:t>
            </a:r>
            <a:r>
              <a:rPr lang="en-US" altLang="ja-JP" b="1" dirty="0" err="1"/>
              <a:t>finire</a:t>
            </a:r>
            <a:r>
              <a:rPr kumimoji="1" lang="en-US" altLang="ja-JP" b="1" dirty="0"/>
              <a:t> modo </a:t>
            </a:r>
            <a:r>
              <a:rPr kumimoji="1" lang="en-US" altLang="ja-JP" b="1" dirty="0" err="1"/>
              <a:t>indicativo</a:t>
            </a:r>
            <a:r>
              <a:rPr kumimoji="1" lang="en-US" altLang="ja-JP" b="1" dirty="0"/>
              <a:t> tempo </a:t>
            </a:r>
            <a:r>
              <a:rPr kumimoji="1" lang="en-US" altLang="ja-JP" b="1" dirty="0" err="1"/>
              <a:t>presente</a:t>
            </a:r>
            <a:r>
              <a:rPr lang="en-US" altLang="ja-JP" b="1" dirty="0"/>
              <a:t> </a:t>
            </a:r>
            <a:r>
              <a:rPr lang="ja-JP" altLang="en-US" b="1"/>
              <a:t>終わる</a:t>
            </a:r>
            <a:r>
              <a:rPr kumimoji="1" lang="ja-JP" altLang="en-US" b="1"/>
              <a:t>動詞直説法現在形</a:t>
            </a:r>
          </a:p>
        </p:txBody>
      </p:sp>
      <p:sp>
        <p:nvSpPr>
          <p:cNvPr id="3" name="コンテンツ プレースホルダー 2">
            <a:extLst>
              <a:ext uri="{FF2B5EF4-FFF2-40B4-BE49-F238E27FC236}">
                <a16:creationId xmlns:a16="http://schemas.microsoft.com/office/drawing/2014/main" id="{1DE94F43-BE40-34D5-FAE8-D73A41F9549A}"/>
              </a:ext>
            </a:extLst>
          </p:cNvPr>
          <p:cNvSpPr>
            <a:spLocks noGrp="1"/>
          </p:cNvSpPr>
          <p:nvPr>
            <p:ph idx="1"/>
          </p:nvPr>
        </p:nvSpPr>
        <p:spPr>
          <a:xfrm>
            <a:off x="838200" y="1825625"/>
            <a:ext cx="3660228" cy="4351338"/>
          </a:xfrm>
        </p:spPr>
        <p:txBody>
          <a:bodyPr>
            <a:noAutofit/>
          </a:bodyPr>
          <a:lstStyle/>
          <a:p>
            <a:pPr marL="0" indent="0">
              <a:buNone/>
            </a:pPr>
            <a:r>
              <a:rPr kumimoji="1" lang="en-US" altLang="ja-JP" sz="4000" b="1" dirty="0"/>
              <a:t>Io _______</a:t>
            </a:r>
            <a:endParaRPr kumimoji="1" lang="en-US" altLang="ja-JP" sz="4000" b="1" dirty="0">
              <a:solidFill>
                <a:srgbClr val="FF0000"/>
              </a:solidFill>
            </a:endParaRPr>
          </a:p>
          <a:p>
            <a:pPr marL="0" indent="0">
              <a:buNone/>
            </a:pPr>
            <a:r>
              <a:rPr lang="en-US" altLang="ja-JP" sz="4000" b="1" dirty="0"/>
              <a:t>Tu </a:t>
            </a:r>
            <a:r>
              <a:rPr kumimoji="1" lang="en-US" altLang="ja-JP" sz="4000" b="1" dirty="0"/>
              <a:t>_______</a:t>
            </a:r>
            <a:endParaRPr lang="en-US" altLang="ja-JP" sz="4000" b="1" dirty="0">
              <a:solidFill>
                <a:srgbClr val="FF0000"/>
              </a:solidFill>
            </a:endParaRPr>
          </a:p>
          <a:p>
            <a:pPr marL="0" indent="0">
              <a:buNone/>
            </a:pPr>
            <a:r>
              <a:rPr kumimoji="1" lang="en-US" altLang="ja-JP" sz="4000" b="1" dirty="0"/>
              <a:t>Lui _______</a:t>
            </a:r>
            <a:endParaRPr lang="en-US" altLang="ja-JP" sz="4000" b="1" dirty="0">
              <a:solidFill>
                <a:srgbClr val="FF0000"/>
              </a:solidFill>
            </a:endParaRPr>
          </a:p>
          <a:p>
            <a:pPr marL="0" indent="0">
              <a:buNone/>
            </a:pPr>
            <a:r>
              <a:rPr lang="en-US" altLang="ja-JP" sz="4000" b="1" dirty="0"/>
              <a:t>Lei </a:t>
            </a:r>
            <a:r>
              <a:rPr kumimoji="1" lang="en-US" altLang="ja-JP" sz="4000" b="1" dirty="0"/>
              <a:t>_______</a:t>
            </a:r>
            <a:endParaRPr kumimoji="1" lang="en-US" altLang="ja-JP" sz="4000" b="1" dirty="0">
              <a:solidFill>
                <a:srgbClr val="FF0000"/>
              </a:solidFill>
            </a:endParaRPr>
          </a:p>
          <a:p>
            <a:pPr marL="0" indent="0">
              <a:buNone/>
            </a:pPr>
            <a:r>
              <a:rPr lang="en-US" altLang="ja-JP" sz="4000" b="1" dirty="0"/>
              <a:t>Noi </a:t>
            </a:r>
            <a:r>
              <a:rPr kumimoji="1" lang="en-US" altLang="ja-JP" sz="4000" b="1" dirty="0"/>
              <a:t>_______</a:t>
            </a:r>
            <a:endParaRPr kumimoji="1" lang="en-US" altLang="ja-JP" sz="4000" b="1" dirty="0">
              <a:solidFill>
                <a:srgbClr val="FF0000"/>
              </a:solidFill>
            </a:endParaRPr>
          </a:p>
          <a:p>
            <a:pPr marL="0" indent="0">
              <a:buNone/>
            </a:pPr>
            <a:r>
              <a:rPr kumimoji="1" lang="en-US" altLang="ja-JP" sz="4000" b="1" dirty="0"/>
              <a:t>Voi _______</a:t>
            </a:r>
            <a:endParaRPr kumimoji="1" lang="en-US" altLang="ja-JP" sz="4000" b="1" dirty="0">
              <a:solidFill>
                <a:srgbClr val="FF0000"/>
              </a:solidFill>
            </a:endParaRPr>
          </a:p>
          <a:p>
            <a:pPr marL="0" indent="0">
              <a:buNone/>
            </a:pPr>
            <a:r>
              <a:rPr lang="en-US" altLang="ja-JP" sz="4000" b="1" dirty="0"/>
              <a:t>Loro </a:t>
            </a:r>
            <a:r>
              <a:rPr kumimoji="1" lang="en-US" altLang="ja-JP" sz="4000" b="1" dirty="0"/>
              <a:t>_______</a:t>
            </a:r>
            <a:endParaRPr kumimoji="1" lang="en-US" altLang="ja-JP" sz="4000" b="1" dirty="0">
              <a:solidFill>
                <a:srgbClr val="FF0000"/>
              </a:solidFill>
            </a:endParaRPr>
          </a:p>
          <a:p>
            <a:pPr marL="0" indent="0">
              <a:buNone/>
            </a:pPr>
            <a:endParaRPr lang="en-US" altLang="ja-JP" sz="4000" b="1" dirty="0">
              <a:solidFill>
                <a:srgbClr val="FF0000"/>
              </a:solidFill>
            </a:endParaRPr>
          </a:p>
        </p:txBody>
      </p:sp>
      <p:sp>
        <p:nvSpPr>
          <p:cNvPr id="4" name="コンテンツ プレースホルダー 2">
            <a:extLst>
              <a:ext uri="{FF2B5EF4-FFF2-40B4-BE49-F238E27FC236}">
                <a16:creationId xmlns:a16="http://schemas.microsoft.com/office/drawing/2014/main" id="{C74185E0-E29D-4DAA-6483-1297652E7705}"/>
              </a:ext>
            </a:extLst>
          </p:cNvPr>
          <p:cNvSpPr txBox="1">
            <a:spLocks/>
          </p:cNvSpPr>
          <p:nvPr/>
        </p:nvSpPr>
        <p:spPr>
          <a:xfrm>
            <a:off x="2140203" y="1825625"/>
            <a:ext cx="3660228"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4000" b="1" dirty="0" err="1"/>
              <a:t>finisc</a:t>
            </a:r>
            <a:r>
              <a:rPr lang="en-US" altLang="ja-JP" sz="4000" b="1" dirty="0" err="1">
                <a:solidFill>
                  <a:srgbClr val="FF0000"/>
                </a:solidFill>
              </a:rPr>
              <a:t>o</a:t>
            </a:r>
            <a:endParaRPr lang="en-US" altLang="ja-JP" sz="4000" b="1" dirty="0">
              <a:solidFill>
                <a:srgbClr val="FF0000"/>
              </a:solidFill>
            </a:endParaRPr>
          </a:p>
          <a:p>
            <a:pPr marL="0" indent="0">
              <a:buFont typeface="Arial" panose="020B0604020202020204" pitchFamily="34" charset="0"/>
              <a:buNone/>
            </a:pPr>
            <a:r>
              <a:rPr lang="en-US" altLang="ja-JP" sz="4000" b="1" dirty="0" err="1"/>
              <a:t>finisc</a:t>
            </a:r>
            <a:r>
              <a:rPr lang="en-US" altLang="ja-JP" sz="4000" b="1" dirty="0" err="1">
                <a:solidFill>
                  <a:srgbClr val="FF0000"/>
                </a:solidFill>
              </a:rPr>
              <a:t>i</a:t>
            </a:r>
            <a:endParaRPr lang="en-US" altLang="ja-JP" sz="4000" b="1" dirty="0">
              <a:solidFill>
                <a:srgbClr val="FF0000"/>
              </a:solidFill>
            </a:endParaRPr>
          </a:p>
          <a:p>
            <a:pPr marL="0" indent="0">
              <a:buFont typeface="Arial" panose="020B0604020202020204" pitchFamily="34" charset="0"/>
              <a:buNone/>
            </a:pPr>
            <a:r>
              <a:rPr lang="en-US" altLang="ja-JP" sz="4000" b="1" dirty="0" err="1"/>
              <a:t>finisc</a:t>
            </a:r>
            <a:r>
              <a:rPr lang="en-US" altLang="ja-JP" sz="4000" b="1" dirty="0" err="1">
                <a:solidFill>
                  <a:srgbClr val="FF0000"/>
                </a:solidFill>
              </a:rPr>
              <a:t>e</a:t>
            </a:r>
            <a:endParaRPr lang="en-US" altLang="ja-JP" sz="4000" b="1" dirty="0">
              <a:solidFill>
                <a:srgbClr val="FF0000"/>
              </a:solidFill>
            </a:endParaRPr>
          </a:p>
          <a:p>
            <a:pPr marL="0" indent="0">
              <a:buFont typeface="Arial" panose="020B0604020202020204" pitchFamily="34" charset="0"/>
              <a:buNone/>
            </a:pPr>
            <a:r>
              <a:rPr lang="en-US" altLang="ja-JP" sz="4000" b="1" dirty="0" err="1"/>
              <a:t>finisc</a:t>
            </a:r>
            <a:r>
              <a:rPr lang="en-US" altLang="ja-JP" sz="4000" b="1" dirty="0" err="1">
                <a:solidFill>
                  <a:srgbClr val="FF0000"/>
                </a:solidFill>
              </a:rPr>
              <a:t>e</a:t>
            </a:r>
            <a:endParaRPr lang="en-US" altLang="ja-JP" sz="4000" b="1" dirty="0">
              <a:solidFill>
                <a:srgbClr val="FF0000"/>
              </a:solidFill>
            </a:endParaRPr>
          </a:p>
          <a:p>
            <a:pPr marL="0" indent="0">
              <a:buFont typeface="Arial" panose="020B0604020202020204" pitchFamily="34" charset="0"/>
              <a:buNone/>
            </a:pPr>
            <a:r>
              <a:rPr lang="en-US" altLang="ja-JP" sz="4000" b="1" dirty="0" err="1"/>
              <a:t>fin</a:t>
            </a:r>
            <a:r>
              <a:rPr lang="en-US" altLang="ja-JP" sz="4000" b="1" dirty="0" err="1">
                <a:solidFill>
                  <a:srgbClr val="FF0000"/>
                </a:solidFill>
              </a:rPr>
              <a:t>iamo</a:t>
            </a:r>
            <a:endParaRPr lang="en-US" altLang="ja-JP" sz="4000" b="1" dirty="0">
              <a:solidFill>
                <a:srgbClr val="FF0000"/>
              </a:solidFill>
            </a:endParaRPr>
          </a:p>
          <a:p>
            <a:pPr marL="0" indent="0">
              <a:buFont typeface="Arial" panose="020B0604020202020204" pitchFamily="34" charset="0"/>
              <a:buNone/>
            </a:pPr>
            <a:r>
              <a:rPr lang="en-US" altLang="ja-JP" sz="4000" b="1" dirty="0"/>
              <a:t>fin</a:t>
            </a:r>
            <a:r>
              <a:rPr lang="en-US" altLang="ja-JP" sz="4000" b="1" dirty="0">
                <a:solidFill>
                  <a:srgbClr val="FF0000"/>
                </a:solidFill>
              </a:rPr>
              <a:t>ite</a:t>
            </a:r>
          </a:p>
          <a:p>
            <a:pPr marL="0" indent="0">
              <a:buFont typeface="Arial" panose="020B0604020202020204" pitchFamily="34" charset="0"/>
              <a:buNone/>
            </a:pPr>
            <a:r>
              <a:rPr lang="en-US" altLang="ja-JP" sz="4000" b="1" dirty="0" err="1"/>
              <a:t>finisc</a:t>
            </a:r>
            <a:r>
              <a:rPr lang="en-US" altLang="ja-JP" sz="4000" b="1" dirty="0" err="1">
                <a:solidFill>
                  <a:srgbClr val="FF0000"/>
                </a:solidFill>
              </a:rPr>
              <a:t>ono</a:t>
            </a:r>
            <a:endParaRPr lang="en-US" altLang="ja-JP" sz="4000" b="1" dirty="0">
              <a:solidFill>
                <a:srgbClr val="FF0000"/>
              </a:solidFill>
            </a:endParaRPr>
          </a:p>
          <a:p>
            <a:pPr marL="0" indent="0">
              <a:buFont typeface="Arial" panose="020B0604020202020204" pitchFamily="34" charset="0"/>
              <a:buNone/>
            </a:pPr>
            <a:endParaRPr lang="en-US" altLang="ja-JP" sz="4000" b="1" dirty="0">
              <a:solidFill>
                <a:srgbClr val="FF0000"/>
              </a:solidFill>
            </a:endParaRPr>
          </a:p>
        </p:txBody>
      </p:sp>
    </p:spTree>
    <p:extLst>
      <p:ext uri="{BB962C8B-B14F-4D97-AF65-F5344CB8AC3E}">
        <p14:creationId xmlns:p14="http://schemas.microsoft.com/office/powerpoint/2010/main" val="2600850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FBF69B-D012-246B-A053-612F668A9319}"/>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ACFE0D28-53AE-3AD3-BA84-B65F1862B584}"/>
              </a:ext>
            </a:extLst>
          </p:cNvPr>
          <p:cNvSpPr>
            <a:spLocks noGrp="1"/>
          </p:cNvSpPr>
          <p:nvPr>
            <p:ph type="title"/>
          </p:nvPr>
        </p:nvSpPr>
        <p:spPr>
          <a:xfrm>
            <a:off x="838200" y="365124"/>
            <a:ext cx="10515600" cy="2083785"/>
          </a:xfrm>
        </p:spPr>
        <p:txBody>
          <a:bodyPr>
            <a:normAutofit fontScale="90000"/>
          </a:bodyPr>
          <a:lstStyle/>
          <a:p>
            <a:r>
              <a:rPr kumimoji="1" lang="en-US" altLang="ja-JP" b="1" dirty="0" err="1"/>
              <a:t>Lezione</a:t>
            </a:r>
            <a:r>
              <a:rPr kumimoji="1" lang="en-US" altLang="ja-JP" b="1" dirty="0"/>
              <a:t> 21: modo </a:t>
            </a:r>
            <a:r>
              <a:rPr kumimoji="1" lang="en-US" altLang="ja-JP" b="1" dirty="0" err="1"/>
              <a:t>imperativo</a:t>
            </a:r>
            <a:r>
              <a:rPr kumimoji="1" lang="en-US" altLang="ja-JP" b="1" dirty="0"/>
              <a:t> </a:t>
            </a:r>
            <a:r>
              <a:rPr kumimoji="1" lang="ja-JP" altLang="en-US" b="1"/>
              <a:t>命令形</a:t>
            </a:r>
            <a:br>
              <a:rPr kumimoji="1" lang="en-US" altLang="ja-JP" b="1" dirty="0"/>
            </a:br>
            <a:r>
              <a:rPr kumimoji="1" lang="en-US" altLang="ja-JP" b="1" dirty="0"/>
              <a:t>prima </a:t>
            </a:r>
            <a:r>
              <a:rPr kumimoji="1" lang="en-US" altLang="ja-JP" b="1" dirty="0" err="1"/>
              <a:t>coniugazione</a:t>
            </a:r>
            <a:br>
              <a:rPr kumimoji="1" lang="en-US" altLang="ja-JP" b="1" dirty="0"/>
            </a:br>
            <a:r>
              <a:rPr kumimoji="1" lang="en-US" altLang="ja-JP" b="1" dirty="0" err="1">
                <a:solidFill>
                  <a:srgbClr val="FF0000"/>
                </a:solidFill>
              </a:rPr>
              <a:t>assaggiare</a:t>
            </a:r>
            <a:r>
              <a:rPr kumimoji="1" lang="en-US" altLang="ja-JP" b="1" dirty="0">
                <a:solidFill>
                  <a:srgbClr val="FF0000"/>
                </a:solidFill>
              </a:rPr>
              <a:t> </a:t>
            </a:r>
            <a:r>
              <a:rPr kumimoji="1" lang="ja-JP" altLang="en-US" b="1">
                <a:solidFill>
                  <a:srgbClr val="FF0000"/>
                </a:solidFill>
              </a:rPr>
              <a:t>味わう</a:t>
            </a:r>
            <a:br>
              <a:rPr kumimoji="1" lang="en-US" altLang="ja-JP" b="1" dirty="0"/>
            </a:br>
            <a:endParaRPr kumimoji="1" lang="ja-JP" altLang="en-US" b="1"/>
          </a:p>
        </p:txBody>
      </p:sp>
      <p:sp>
        <p:nvSpPr>
          <p:cNvPr id="4" name="コンテンツ プレースホルダー 2">
            <a:extLst>
              <a:ext uri="{FF2B5EF4-FFF2-40B4-BE49-F238E27FC236}">
                <a16:creationId xmlns:a16="http://schemas.microsoft.com/office/drawing/2014/main" id="{E326E95C-DCC8-4362-8661-B587AA523A23}"/>
              </a:ext>
            </a:extLst>
          </p:cNvPr>
          <p:cNvSpPr txBox="1">
            <a:spLocks/>
          </p:cNvSpPr>
          <p:nvPr/>
        </p:nvSpPr>
        <p:spPr>
          <a:xfrm>
            <a:off x="838200" y="2233423"/>
            <a:ext cx="10515599"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4000" b="1" dirty="0">
                <a:solidFill>
                  <a:srgbClr val="FF0000"/>
                </a:solidFill>
              </a:rPr>
              <a:t>(Tu) </a:t>
            </a:r>
            <a:r>
              <a:rPr lang="en-US" altLang="ja-JP" sz="4000" b="1" dirty="0" err="1">
                <a:solidFill>
                  <a:srgbClr val="FF0000"/>
                </a:solidFill>
              </a:rPr>
              <a:t>assaggia</a:t>
            </a:r>
            <a:endParaRPr lang="en-US" altLang="ja-JP" sz="4000" b="1" dirty="0">
              <a:solidFill>
                <a:srgbClr val="FF0000"/>
              </a:solidFill>
            </a:endParaRPr>
          </a:p>
          <a:p>
            <a:pPr marL="0" indent="0">
              <a:buFont typeface="Arial" panose="020B0604020202020204" pitchFamily="34" charset="0"/>
              <a:buNone/>
            </a:pPr>
            <a:r>
              <a:rPr lang="en-US" altLang="ja-JP" sz="4000" b="1" dirty="0"/>
              <a:t>(Lei) </a:t>
            </a:r>
            <a:r>
              <a:rPr lang="en-US" altLang="ja-JP" sz="4000" b="1" dirty="0" err="1"/>
              <a:t>assaggi</a:t>
            </a:r>
            <a:endParaRPr lang="en-US" altLang="ja-JP" sz="4000" b="1" dirty="0">
              <a:solidFill>
                <a:srgbClr val="FF0000"/>
              </a:solidFill>
            </a:endParaRPr>
          </a:p>
          <a:p>
            <a:pPr marL="0" indent="0">
              <a:buFont typeface="Arial" panose="020B0604020202020204" pitchFamily="34" charset="0"/>
              <a:buNone/>
            </a:pPr>
            <a:r>
              <a:rPr lang="en-US" altLang="ja-JP" sz="4000" b="1" dirty="0">
                <a:solidFill>
                  <a:srgbClr val="FF0000"/>
                </a:solidFill>
              </a:rPr>
              <a:t>(Noi) </a:t>
            </a:r>
            <a:r>
              <a:rPr lang="en-US" altLang="ja-JP" sz="4000" b="1" dirty="0" err="1">
                <a:solidFill>
                  <a:srgbClr val="FF0000"/>
                </a:solidFill>
              </a:rPr>
              <a:t>assaggiamo</a:t>
            </a:r>
            <a:endParaRPr lang="en-US" altLang="ja-JP" sz="4000" b="1" dirty="0">
              <a:solidFill>
                <a:srgbClr val="FF0000"/>
              </a:solidFill>
            </a:endParaRPr>
          </a:p>
          <a:p>
            <a:pPr marL="0" indent="0">
              <a:buFont typeface="Arial" panose="020B0604020202020204" pitchFamily="34" charset="0"/>
              <a:buNone/>
            </a:pPr>
            <a:r>
              <a:rPr lang="en-US" altLang="ja-JP" sz="4000" b="1" dirty="0">
                <a:solidFill>
                  <a:srgbClr val="FF0000"/>
                </a:solidFill>
              </a:rPr>
              <a:t>(Voi) </a:t>
            </a:r>
            <a:r>
              <a:rPr lang="en-US" altLang="ja-JP" sz="4000" b="1" dirty="0" err="1">
                <a:solidFill>
                  <a:srgbClr val="FF0000"/>
                </a:solidFill>
              </a:rPr>
              <a:t>assaggiate</a:t>
            </a:r>
            <a:endParaRPr lang="en-US" altLang="ja-JP" sz="4000" b="1" dirty="0">
              <a:solidFill>
                <a:srgbClr val="FF0000"/>
              </a:solidFill>
            </a:endParaRPr>
          </a:p>
          <a:p>
            <a:pPr marL="0" indent="0">
              <a:buFont typeface="Arial" panose="020B0604020202020204" pitchFamily="34" charset="0"/>
              <a:buNone/>
            </a:pPr>
            <a:r>
              <a:rPr lang="en-US" altLang="ja-JP" sz="4000" b="1" dirty="0"/>
              <a:t>(Loro) </a:t>
            </a:r>
            <a:r>
              <a:rPr lang="en-US" altLang="ja-JP" sz="4000" b="1" dirty="0" err="1"/>
              <a:t>assaggino</a:t>
            </a:r>
            <a:endParaRPr lang="en-US" altLang="ja-JP" sz="4000" b="1" dirty="0">
              <a:solidFill>
                <a:srgbClr val="FF0000"/>
              </a:solidFill>
            </a:endParaRPr>
          </a:p>
          <a:p>
            <a:pPr marL="0" indent="0">
              <a:buFont typeface="Arial" panose="020B0604020202020204" pitchFamily="34" charset="0"/>
              <a:buNone/>
            </a:pPr>
            <a:endParaRPr lang="en-US" altLang="ja-JP" sz="4000" b="1" dirty="0">
              <a:solidFill>
                <a:srgbClr val="FF0000"/>
              </a:solidFill>
            </a:endParaRPr>
          </a:p>
        </p:txBody>
      </p:sp>
    </p:spTree>
    <p:extLst>
      <p:ext uri="{BB962C8B-B14F-4D97-AF65-F5344CB8AC3E}">
        <p14:creationId xmlns:p14="http://schemas.microsoft.com/office/powerpoint/2010/main" val="358768236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D3EE54-0D66-68C5-7567-75292021BF04}"/>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8DD9CC20-6C7D-CD36-6EB6-AA7A1DA58EC5}"/>
              </a:ext>
            </a:extLst>
          </p:cNvPr>
          <p:cNvSpPr>
            <a:spLocks noGrp="1"/>
          </p:cNvSpPr>
          <p:nvPr>
            <p:ph type="title"/>
          </p:nvPr>
        </p:nvSpPr>
        <p:spPr>
          <a:xfrm>
            <a:off x="838200" y="365124"/>
            <a:ext cx="10515600" cy="2083785"/>
          </a:xfrm>
        </p:spPr>
        <p:txBody>
          <a:bodyPr>
            <a:normAutofit fontScale="90000"/>
          </a:bodyPr>
          <a:lstStyle/>
          <a:p>
            <a:r>
              <a:rPr kumimoji="1" lang="en-US" altLang="ja-JP" b="1" dirty="0" err="1"/>
              <a:t>Lezione</a:t>
            </a:r>
            <a:r>
              <a:rPr kumimoji="1" lang="en-US" altLang="ja-JP" b="1" dirty="0"/>
              <a:t> 21: modo </a:t>
            </a:r>
            <a:r>
              <a:rPr kumimoji="1" lang="en-US" altLang="ja-JP" b="1" dirty="0" err="1"/>
              <a:t>imperativo</a:t>
            </a:r>
            <a:r>
              <a:rPr kumimoji="1" lang="en-US" altLang="ja-JP" b="1" dirty="0"/>
              <a:t> </a:t>
            </a:r>
            <a:r>
              <a:rPr kumimoji="1" lang="ja-JP" altLang="en-US" b="1"/>
              <a:t>命令形</a:t>
            </a:r>
            <a:br>
              <a:rPr kumimoji="1" lang="en-US" altLang="ja-JP" b="1" dirty="0"/>
            </a:br>
            <a:r>
              <a:rPr kumimoji="1" lang="en-US" altLang="ja-JP" b="1" dirty="0" err="1"/>
              <a:t>seconda</a:t>
            </a:r>
            <a:r>
              <a:rPr kumimoji="1" lang="en-US" altLang="ja-JP" b="1" dirty="0"/>
              <a:t> </a:t>
            </a:r>
            <a:r>
              <a:rPr kumimoji="1" lang="en-US" altLang="ja-JP" b="1" dirty="0" err="1"/>
              <a:t>coniugazione</a:t>
            </a:r>
            <a:br>
              <a:rPr kumimoji="1" lang="en-US" altLang="ja-JP" b="1" dirty="0"/>
            </a:br>
            <a:r>
              <a:rPr kumimoji="1" lang="en-US" altLang="ja-JP" b="1" dirty="0" err="1">
                <a:solidFill>
                  <a:srgbClr val="FF0000"/>
                </a:solidFill>
              </a:rPr>
              <a:t>mettere</a:t>
            </a:r>
            <a:r>
              <a:rPr kumimoji="1" lang="en-US" altLang="ja-JP" b="1" dirty="0">
                <a:solidFill>
                  <a:srgbClr val="FF0000"/>
                </a:solidFill>
              </a:rPr>
              <a:t> </a:t>
            </a:r>
            <a:r>
              <a:rPr lang="ja-JP" altLang="en-US" b="1">
                <a:solidFill>
                  <a:srgbClr val="FF0000"/>
                </a:solidFill>
              </a:rPr>
              <a:t>置く</a:t>
            </a:r>
            <a:br>
              <a:rPr kumimoji="1" lang="en-US" altLang="ja-JP" b="1" dirty="0"/>
            </a:br>
            <a:endParaRPr kumimoji="1" lang="ja-JP" altLang="en-US" b="1"/>
          </a:p>
        </p:txBody>
      </p:sp>
      <p:sp>
        <p:nvSpPr>
          <p:cNvPr id="4" name="コンテンツ プレースホルダー 2">
            <a:extLst>
              <a:ext uri="{FF2B5EF4-FFF2-40B4-BE49-F238E27FC236}">
                <a16:creationId xmlns:a16="http://schemas.microsoft.com/office/drawing/2014/main" id="{1D200810-0AA1-E932-D32E-9F202868B6D0}"/>
              </a:ext>
            </a:extLst>
          </p:cNvPr>
          <p:cNvSpPr txBox="1">
            <a:spLocks/>
          </p:cNvSpPr>
          <p:nvPr/>
        </p:nvSpPr>
        <p:spPr>
          <a:xfrm>
            <a:off x="838200" y="2233423"/>
            <a:ext cx="10515599"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4000" b="1" dirty="0">
                <a:solidFill>
                  <a:srgbClr val="FF0000"/>
                </a:solidFill>
              </a:rPr>
              <a:t>(Tu) </a:t>
            </a:r>
            <a:r>
              <a:rPr lang="en-US" altLang="ja-JP" sz="4000" b="1" dirty="0" err="1">
                <a:solidFill>
                  <a:srgbClr val="FF0000"/>
                </a:solidFill>
              </a:rPr>
              <a:t>metti</a:t>
            </a:r>
            <a:endParaRPr lang="en-US" altLang="ja-JP" sz="4000" b="1" dirty="0">
              <a:solidFill>
                <a:srgbClr val="FF0000"/>
              </a:solidFill>
            </a:endParaRPr>
          </a:p>
          <a:p>
            <a:pPr marL="0" indent="0">
              <a:buFont typeface="Arial" panose="020B0604020202020204" pitchFamily="34" charset="0"/>
              <a:buNone/>
            </a:pPr>
            <a:r>
              <a:rPr lang="en-US" altLang="ja-JP" sz="4000" b="1" dirty="0"/>
              <a:t>(Lei) </a:t>
            </a:r>
            <a:r>
              <a:rPr lang="en-US" altLang="ja-JP" sz="4000" b="1" dirty="0" err="1"/>
              <a:t>metta</a:t>
            </a:r>
            <a:endParaRPr lang="en-US" altLang="ja-JP" sz="4000" b="1" dirty="0">
              <a:solidFill>
                <a:srgbClr val="FF0000"/>
              </a:solidFill>
            </a:endParaRPr>
          </a:p>
          <a:p>
            <a:pPr marL="0" indent="0">
              <a:buFont typeface="Arial" panose="020B0604020202020204" pitchFamily="34" charset="0"/>
              <a:buNone/>
            </a:pPr>
            <a:r>
              <a:rPr lang="en-US" altLang="ja-JP" sz="4000" b="1" dirty="0">
                <a:solidFill>
                  <a:srgbClr val="FF0000"/>
                </a:solidFill>
              </a:rPr>
              <a:t>(Noi) </a:t>
            </a:r>
            <a:r>
              <a:rPr lang="en-US" altLang="ja-JP" sz="4000" b="1" dirty="0" err="1">
                <a:solidFill>
                  <a:srgbClr val="FF0000"/>
                </a:solidFill>
              </a:rPr>
              <a:t>mettiamo</a:t>
            </a:r>
            <a:endParaRPr lang="en-US" altLang="ja-JP" sz="4000" b="1" dirty="0">
              <a:solidFill>
                <a:srgbClr val="FF0000"/>
              </a:solidFill>
            </a:endParaRPr>
          </a:p>
          <a:p>
            <a:pPr marL="0" indent="0">
              <a:buFont typeface="Arial" panose="020B0604020202020204" pitchFamily="34" charset="0"/>
              <a:buNone/>
            </a:pPr>
            <a:r>
              <a:rPr lang="en-US" altLang="ja-JP" sz="4000" b="1" dirty="0">
                <a:solidFill>
                  <a:srgbClr val="FF0000"/>
                </a:solidFill>
              </a:rPr>
              <a:t>(Voi) </a:t>
            </a:r>
            <a:r>
              <a:rPr lang="en-US" altLang="ja-JP" sz="4000" b="1" dirty="0" err="1">
                <a:solidFill>
                  <a:srgbClr val="FF0000"/>
                </a:solidFill>
              </a:rPr>
              <a:t>mettete</a:t>
            </a:r>
            <a:endParaRPr lang="en-US" altLang="ja-JP" sz="4000" b="1" dirty="0">
              <a:solidFill>
                <a:srgbClr val="FF0000"/>
              </a:solidFill>
            </a:endParaRPr>
          </a:p>
          <a:p>
            <a:pPr marL="0" indent="0">
              <a:buFont typeface="Arial" panose="020B0604020202020204" pitchFamily="34" charset="0"/>
              <a:buNone/>
            </a:pPr>
            <a:r>
              <a:rPr lang="en-US" altLang="ja-JP" sz="4000" b="1" dirty="0"/>
              <a:t>(Loro) </a:t>
            </a:r>
            <a:r>
              <a:rPr lang="en-US" altLang="ja-JP" sz="4000" b="1" dirty="0" err="1"/>
              <a:t>mettino</a:t>
            </a:r>
            <a:endParaRPr lang="en-US" altLang="ja-JP" sz="4000" b="1" dirty="0">
              <a:solidFill>
                <a:srgbClr val="FF0000"/>
              </a:solidFill>
            </a:endParaRPr>
          </a:p>
          <a:p>
            <a:pPr marL="0" indent="0">
              <a:buFont typeface="Arial" panose="020B0604020202020204" pitchFamily="34" charset="0"/>
              <a:buNone/>
            </a:pPr>
            <a:endParaRPr lang="en-US" altLang="ja-JP" sz="4000" b="1" dirty="0">
              <a:solidFill>
                <a:srgbClr val="FF0000"/>
              </a:solidFill>
            </a:endParaRPr>
          </a:p>
        </p:txBody>
      </p:sp>
    </p:spTree>
    <p:extLst>
      <p:ext uri="{BB962C8B-B14F-4D97-AF65-F5344CB8AC3E}">
        <p14:creationId xmlns:p14="http://schemas.microsoft.com/office/powerpoint/2010/main" val="332609479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C28B73-7518-9E14-84B1-4BA6C8847882}"/>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D6864071-FB91-4DCF-8883-5C0AF3E8EB1C}"/>
              </a:ext>
            </a:extLst>
          </p:cNvPr>
          <p:cNvSpPr>
            <a:spLocks noGrp="1"/>
          </p:cNvSpPr>
          <p:nvPr>
            <p:ph type="title"/>
          </p:nvPr>
        </p:nvSpPr>
        <p:spPr>
          <a:xfrm>
            <a:off x="838200" y="365124"/>
            <a:ext cx="10515600" cy="2083785"/>
          </a:xfrm>
        </p:spPr>
        <p:txBody>
          <a:bodyPr>
            <a:normAutofit fontScale="90000"/>
          </a:bodyPr>
          <a:lstStyle/>
          <a:p>
            <a:r>
              <a:rPr kumimoji="1" lang="en-US" altLang="ja-JP" b="1" dirty="0" err="1"/>
              <a:t>Lezione</a:t>
            </a:r>
            <a:r>
              <a:rPr kumimoji="1" lang="en-US" altLang="ja-JP" b="1" dirty="0"/>
              <a:t> 21: modo </a:t>
            </a:r>
            <a:r>
              <a:rPr kumimoji="1" lang="en-US" altLang="ja-JP" b="1" dirty="0" err="1"/>
              <a:t>imperativo</a:t>
            </a:r>
            <a:r>
              <a:rPr kumimoji="1" lang="en-US" altLang="ja-JP" b="1" dirty="0"/>
              <a:t> </a:t>
            </a:r>
            <a:r>
              <a:rPr kumimoji="1" lang="ja-JP" altLang="en-US" b="1"/>
              <a:t>命令形</a:t>
            </a:r>
            <a:br>
              <a:rPr kumimoji="1" lang="en-US" altLang="ja-JP" b="1" dirty="0"/>
            </a:br>
            <a:r>
              <a:rPr kumimoji="1" lang="en-US" altLang="ja-JP" b="1" dirty="0"/>
              <a:t>terza </a:t>
            </a:r>
            <a:r>
              <a:rPr kumimoji="1" lang="en-US" altLang="ja-JP" b="1" dirty="0" err="1"/>
              <a:t>coniugazione</a:t>
            </a:r>
            <a:br>
              <a:rPr kumimoji="1" lang="en-US" altLang="ja-JP" b="1" dirty="0"/>
            </a:br>
            <a:r>
              <a:rPr lang="en-US" altLang="ja-JP" b="1" dirty="0" err="1">
                <a:solidFill>
                  <a:srgbClr val="FF0000"/>
                </a:solidFill>
              </a:rPr>
              <a:t>aprire</a:t>
            </a:r>
            <a:r>
              <a:rPr kumimoji="1" lang="en-US" altLang="ja-JP" b="1" dirty="0">
                <a:solidFill>
                  <a:srgbClr val="FF0000"/>
                </a:solidFill>
              </a:rPr>
              <a:t> </a:t>
            </a:r>
            <a:r>
              <a:rPr kumimoji="1" lang="ja-JP" altLang="en-US" b="1">
                <a:solidFill>
                  <a:srgbClr val="FF0000"/>
                </a:solidFill>
              </a:rPr>
              <a:t>開ける</a:t>
            </a:r>
            <a:br>
              <a:rPr kumimoji="1" lang="en-US" altLang="ja-JP" b="1" dirty="0"/>
            </a:br>
            <a:endParaRPr kumimoji="1" lang="ja-JP" altLang="en-US" b="1"/>
          </a:p>
        </p:txBody>
      </p:sp>
      <p:sp>
        <p:nvSpPr>
          <p:cNvPr id="4" name="コンテンツ プレースホルダー 2">
            <a:extLst>
              <a:ext uri="{FF2B5EF4-FFF2-40B4-BE49-F238E27FC236}">
                <a16:creationId xmlns:a16="http://schemas.microsoft.com/office/drawing/2014/main" id="{709A889E-A3D5-9C0A-0356-BF7B6D966140}"/>
              </a:ext>
            </a:extLst>
          </p:cNvPr>
          <p:cNvSpPr txBox="1">
            <a:spLocks/>
          </p:cNvSpPr>
          <p:nvPr/>
        </p:nvSpPr>
        <p:spPr>
          <a:xfrm>
            <a:off x="838200" y="2233423"/>
            <a:ext cx="10515599"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4000" b="1" dirty="0">
                <a:solidFill>
                  <a:srgbClr val="FF0000"/>
                </a:solidFill>
              </a:rPr>
              <a:t>(Tu) </a:t>
            </a:r>
            <a:r>
              <a:rPr lang="en-US" altLang="ja-JP" sz="4000" b="1" dirty="0" err="1">
                <a:solidFill>
                  <a:srgbClr val="FF0000"/>
                </a:solidFill>
              </a:rPr>
              <a:t>apri</a:t>
            </a:r>
            <a:endParaRPr lang="en-US" altLang="ja-JP" sz="4000" b="1" dirty="0">
              <a:solidFill>
                <a:srgbClr val="FF0000"/>
              </a:solidFill>
            </a:endParaRPr>
          </a:p>
          <a:p>
            <a:pPr marL="0" indent="0">
              <a:buFont typeface="Arial" panose="020B0604020202020204" pitchFamily="34" charset="0"/>
              <a:buNone/>
            </a:pPr>
            <a:r>
              <a:rPr lang="en-US" altLang="ja-JP" sz="4000" b="1" dirty="0"/>
              <a:t>(Lei) </a:t>
            </a:r>
            <a:r>
              <a:rPr lang="en-US" altLang="ja-JP" sz="4000" b="1" dirty="0" err="1"/>
              <a:t>apra</a:t>
            </a:r>
            <a:endParaRPr lang="en-US" altLang="ja-JP" sz="4000" b="1" dirty="0">
              <a:solidFill>
                <a:srgbClr val="FF0000"/>
              </a:solidFill>
            </a:endParaRPr>
          </a:p>
          <a:p>
            <a:pPr marL="0" indent="0">
              <a:buFont typeface="Arial" panose="020B0604020202020204" pitchFamily="34" charset="0"/>
              <a:buNone/>
            </a:pPr>
            <a:r>
              <a:rPr lang="en-US" altLang="ja-JP" sz="4000" b="1" dirty="0">
                <a:solidFill>
                  <a:srgbClr val="FF0000"/>
                </a:solidFill>
              </a:rPr>
              <a:t>(Noi) </a:t>
            </a:r>
            <a:r>
              <a:rPr lang="en-US" altLang="ja-JP" sz="4000" b="1" dirty="0" err="1">
                <a:solidFill>
                  <a:srgbClr val="FF0000"/>
                </a:solidFill>
              </a:rPr>
              <a:t>apriamo</a:t>
            </a:r>
            <a:endParaRPr lang="en-US" altLang="ja-JP" sz="4000" b="1" dirty="0">
              <a:solidFill>
                <a:srgbClr val="FF0000"/>
              </a:solidFill>
            </a:endParaRPr>
          </a:p>
          <a:p>
            <a:pPr marL="0" indent="0">
              <a:buFont typeface="Arial" panose="020B0604020202020204" pitchFamily="34" charset="0"/>
              <a:buNone/>
            </a:pPr>
            <a:r>
              <a:rPr lang="en-US" altLang="ja-JP" sz="4000" b="1" dirty="0">
                <a:solidFill>
                  <a:srgbClr val="FF0000"/>
                </a:solidFill>
              </a:rPr>
              <a:t>(Voi) </a:t>
            </a:r>
            <a:r>
              <a:rPr lang="en-US" altLang="ja-JP" sz="4000" b="1" dirty="0" err="1">
                <a:solidFill>
                  <a:srgbClr val="FF0000"/>
                </a:solidFill>
              </a:rPr>
              <a:t>aprite</a:t>
            </a:r>
            <a:endParaRPr lang="en-US" altLang="ja-JP" sz="4000" b="1" dirty="0">
              <a:solidFill>
                <a:srgbClr val="FF0000"/>
              </a:solidFill>
            </a:endParaRPr>
          </a:p>
          <a:p>
            <a:pPr marL="0" indent="0">
              <a:buFont typeface="Arial" panose="020B0604020202020204" pitchFamily="34" charset="0"/>
              <a:buNone/>
            </a:pPr>
            <a:r>
              <a:rPr lang="en-US" altLang="ja-JP" sz="4000" b="1" dirty="0"/>
              <a:t>(Loro) </a:t>
            </a:r>
            <a:r>
              <a:rPr lang="en-US" altLang="ja-JP" sz="4000" b="1" dirty="0" err="1"/>
              <a:t>aprino</a:t>
            </a:r>
            <a:endParaRPr lang="en-US" altLang="ja-JP" sz="4000" b="1" dirty="0">
              <a:solidFill>
                <a:srgbClr val="FF0000"/>
              </a:solidFill>
            </a:endParaRPr>
          </a:p>
          <a:p>
            <a:pPr marL="0" indent="0">
              <a:buFont typeface="Arial" panose="020B0604020202020204" pitchFamily="34" charset="0"/>
              <a:buNone/>
            </a:pPr>
            <a:endParaRPr lang="en-US" altLang="ja-JP" sz="4000" b="1" dirty="0">
              <a:solidFill>
                <a:srgbClr val="FF0000"/>
              </a:solidFill>
            </a:endParaRPr>
          </a:p>
        </p:txBody>
      </p:sp>
    </p:spTree>
    <p:extLst>
      <p:ext uri="{BB962C8B-B14F-4D97-AF65-F5344CB8AC3E}">
        <p14:creationId xmlns:p14="http://schemas.microsoft.com/office/powerpoint/2010/main" val="23713351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8D2544-FEFD-EAF0-E2BB-AA706923CC69}"/>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617B05D2-3635-AF5A-4D35-9411082C8161}"/>
              </a:ext>
            </a:extLst>
          </p:cNvPr>
          <p:cNvSpPr>
            <a:spLocks noGrp="1"/>
          </p:cNvSpPr>
          <p:nvPr>
            <p:ph type="title"/>
          </p:nvPr>
        </p:nvSpPr>
        <p:spPr/>
        <p:txBody>
          <a:bodyPr/>
          <a:lstStyle/>
          <a:p>
            <a:r>
              <a:rPr lang="it-IT" b="1" dirty="0" err="1"/>
              <a:t>復習</a:t>
            </a:r>
            <a:r>
              <a:rPr lang="it-IT" b="1" dirty="0"/>
              <a:t>: Preposizioni «di», «a» </a:t>
            </a:r>
            <a:r>
              <a:rPr lang="ja-JP" altLang="it-IT" b="1" dirty="0"/>
              <a:t>前置詞</a:t>
            </a:r>
            <a:endParaRPr lang="it-IT" b="1" dirty="0"/>
          </a:p>
        </p:txBody>
      </p:sp>
      <p:sp>
        <p:nvSpPr>
          <p:cNvPr id="3" name="Segnaposto contenuto 2">
            <a:extLst>
              <a:ext uri="{FF2B5EF4-FFF2-40B4-BE49-F238E27FC236}">
                <a16:creationId xmlns:a16="http://schemas.microsoft.com/office/drawing/2014/main" id="{9FBDA408-A02E-FEF9-D158-AD5BEAA35468}"/>
              </a:ext>
            </a:extLst>
          </p:cNvPr>
          <p:cNvSpPr>
            <a:spLocks noGrp="1"/>
          </p:cNvSpPr>
          <p:nvPr>
            <p:ph idx="1"/>
          </p:nvPr>
        </p:nvSpPr>
        <p:spPr/>
        <p:txBody>
          <a:bodyPr/>
          <a:lstStyle/>
          <a:p>
            <a:pPr marL="0" indent="0">
              <a:buNone/>
            </a:pPr>
            <a:r>
              <a:rPr lang="en-US" b="1" dirty="0"/>
              <a:t>La</a:t>
            </a:r>
            <a:r>
              <a:rPr lang="it-IT" b="1" dirty="0"/>
              <a:t> </a:t>
            </a:r>
            <a:r>
              <a:rPr lang="en-US" b="1" dirty="0" err="1"/>
              <a:t>borsa</a:t>
            </a:r>
            <a:r>
              <a:rPr lang="it-IT" b="1" dirty="0"/>
              <a:t> </a:t>
            </a:r>
            <a:r>
              <a:rPr lang="en-US" b="1" dirty="0">
                <a:solidFill>
                  <a:srgbClr val="FF0000"/>
                </a:solidFill>
              </a:rPr>
              <a:t>del</a:t>
            </a:r>
            <a:r>
              <a:rPr lang="it-IT" b="1" dirty="0"/>
              <a:t> </a:t>
            </a:r>
            <a:r>
              <a:rPr lang="en-US" b="1" dirty="0" err="1"/>
              <a:t>professore</a:t>
            </a:r>
            <a:r>
              <a:rPr lang="en-US" b="1" dirty="0"/>
              <a:t> </a:t>
            </a:r>
            <a:r>
              <a:rPr lang="it-IT" altLang="ja-JP" b="1" dirty="0"/>
              <a:t>è nera.</a:t>
            </a:r>
          </a:p>
          <a:p>
            <a:pPr marL="0" indent="0">
              <a:buNone/>
            </a:pPr>
            <a:r>
              <a:rPr lang="it-IT" dirty="0" err="1"/>
              <a:t>先生のカバンは黒い</a:t>
            </a:r>
            <a:r>
              <a:rPr lang="it-IT" dirty="0"/>
              <a:t>。</a:t>
            </a:r>
          </a:p>
          <a:p>
            <a:pPr marL="0" indent="0">
              <a:buNone/>
            </a:pPr>
            <a:r>
              <a:rPr lang="it-IT" b="1" dirty="0"/>
              <a:t>Questa </a:t>
            </a:r>
            <a:r>
              <a:rPr lang="it-IT" altLang="ja-JP" b="1" dirty="0"/>
              <a:t>è la lista </a:t>
            </a:r>
            <a:r>
              <a:rPr lang="it-IT" altLang="ja-JP" b="1" dirty="0">
                <a:solidFill>
                  <a:srgbClr val="FF0000"/>
                </a:solidFill>
              </a:rPr>
              <a:t>degli</a:t>
            </a:r>
            <a:r>
              <a:rPr lang="it-IT" altLang="ja-JP" b="1" dirty="0"/>
              <a:t> studenti.</a:t>
            </a:r>
          </a:p>
          <a:p>
            <a:pPr marL="0" indent="0">
              <a:buNone/>
            </a:pPr>
            <a:r>
              <a:rPr lang="it-IT" dirty="0" err="1"/>
              <a:t>これは学生たちのリストだ</a:t>
            </a:r>
            <a:r>
              <a:rPr lang="it-IT" dirty="0"/>
              <a:t>。</a:t>
            </a:r>
          </a:p>
          <a:p>
            <a:pPr marL="0" indent="0">
              <a:buNone/>
            </a:pPr>
            <a:endParaRPr lang="it-IT" altLang="ja-JP" dirty="0"/>
          </a:p>
          <a:p>
            <a:endParaRPr lang="it-IT" dirty="0"/>
          </a:p>
        </p:txBody>
      </p:sp>
      <p:graphicFrame>
        <p:nvGraphicFramePr>
          <p:cNvPr id="4" name="Tabella 3">
            <a:extLst>
              <a:ext uri="{FF2B5EF4-FFF2-40B4-BE49-F238E27FC236}">
                <a16:creationId xmlns:a16="http://schemas.microsoft.com/office/drawing/2014/main" id="{1490C8AA-0457-E9DB-C471-22628E2E5DDF}"/>
              </a:ext>
            </a:extLst>
          </p:cNvPr>
          <p:cNvGraphicFramePr>
            <a:graphicFrameLocks noGrp="1"/>
          </p:cNvGraphicFramePr>
          <p:nvPr>
            <p:extLst>
              <p:ext uri="{D42A27DB-BD31-4B8C-83A1-F6EECF244321}">
                <p14:modId xmlns:p14="http://schemas.microsoft.com/office/powerpoint/2010/main" val="3623389522"/>
              </p:ext>
            </p:extLst>
          </p:nvPr>
        </p:nvGraphicFramePr>
        <p:xfrm>
          <a:off x="1355212" y="4757420"/>
          <a:ext cx="9481576" cy="1554480"/>
        </p:xfrm>
        <a:graphic>
          <a:graphicData uri="http://schemas.openxmlformats.org/drawingml/2006/table">
            <a:tbl>
              <a:tblPr firstRow="1" bandRow="1">
                <a:tableStyleId>{5C22544A-7EE6-4342-B048-85BDC9FD1C3A}</a:tableStyleId>
              </a:tblPr>
              <a:tblGrid>
                <a:gridCol w="1185197">
                  <a:extLst>
                    <a:ext uri="{9D8B030D-6E8A-4147-A177-3AD203B41FA5}">
                      <a16:colId xmlns:a16="http://schemas.microsoft.com/office/drawing/2014/main" val="3408761651"/>
                    </a:ext>
                  </a:extLst>
                </a:gridCol>
                <a:gridCol w="1185197">
                  <a:extLst>
                    <a:ext uri="{9D8B030D-6E8A-4147-A177-3AD203B41FA5}">
                      <a16:colId xmlns:a16="http://schemas.microsoft.com/office/drawing/2014/main" val="3468736301"/>
                    </a:ext>
                  </a:extLst>
                </a:gridCol>
                <a:gridCol w="1185197">
                  <a:extLst>
                    <a:ext uri="{9D8B030D-6E8A-4147-A177-3AD203B41FA5}">
                      <a16:colId xmlns:a16="http://schemas.microsoft.com/office/drawing/2014/main" val="2510594381"/>
                    </a:ext>
                  </a:extLst>
                </a:gridCol>
                <a:gridCol w="1185197">
                  <a:extLst>
                    <a:ext uri="{9D8B030D-6E8A-4147-A177-3AD203B41FA5}">
                      <a16:colId xmlns:a16="http://schemas.microsoft.com/office/drawing/2014/main" val="1924547977"/>
                    </a:ext>
                  </a:extLst>
                </a:gridCol>
                <a:gridCol w="1185197">
                  <a:extLst>
                    <a:ext uri="{9D8B030D-6E8A-4147-A177-3AD203B41FA5}">
                      <a16:colId xmlns:a16="http://schemas.microsoft.com/office/drawing/2014/main" val="490018752"/>
                    </a:ext>
                  </a:extLst>
                </a:gridCol>
                <a:gridCol w="1185197">
                  <a:extLst>
                    <a:ext uri="{9D8B030D-6E8A-4147-A177-3AD203B41FA5}">
                      <a16:colId xmlns:a16="http://schemas.microsoft.com/office/drawing/2014/main" val="4171458248"/>
                    </a:ext>
                  </a:extLst>
                </a:gridCol>
                <a:gridCol w="1185197">
                  <a:extLst>
                    <a:ext uri="{9D8B030D-6E8A-4147-A177-3AD203B41FA5}">
                      <a16:colId xmlns:a16="http://schemas.microsoft.com/office/drawing/2014/main" val="1364151153"/>
                    </a:ext>
                  </a:extLst>
                </a:gridCol>
                <a:gridCol w="1185197">
                  <a:extLst>
                    <a:ext uri="{9D8B030D-6E8A-4147-A177-3AD203B41FA5}">
                      <a16:colId xmlns:a16="http://schemas.microsoft.com/office/drawing/2014/main" val="2744000931"/>
                    </a:ext>
                  </a:extLst>
                </a:gridCol>
              </a:tblGrid>
              <a:tr h="370840">
                <a:tc>
                  <a:txBody>
                    <a:bodyPr/>
                    <a:lstStyle/>
                    <a:p>
                      <a:endParaRPr lang="it-IT" sz="2800"/>
                    </a:p>
                  </a:txBody>
                  <a:tcPr/>
                </a:tc>
                <a:tc>
                  <a:txBody>
                    <a:bodyPr/>
                    <a:lstStyle/>
                    <a:p>
                      <a:r>
                        <a:rPr lang="it-IT" sz="2800" dirty="0"/>
                        <a:t>il</a:t>
                      </a:r>
                    </a:p>
                  </a:txBody>
                  <a:tcPr/>
                </a:tc>
                <a:tc>
                  <a:txBody>
                    <a:bodyPr/>
                    <a:lstStyle/>
                    <a:p>
                      <a:r>
                        <a:rPr lang="it-IT" sz="2800" dirty="0"/>
                        <a:t>lo</a:t>
                      </a:r>
                    </a:p>
                  </a:txBody>
                  <a:tcPr/>
                </a:tc>
                <a:tc>
                  <a:txBody>
                    <a:bodyPr/>
                    <a:lstStyle/>
                    <a:p>
                      <a:r>
                        <a:rPr lang="it-IT" sz="2800" dirty="0"/>
                        <a:t>la</a:t>
                      </a:r>
                    </a:p>
                  </a:txBody>
                  <a:tcPr/>
                </a:tc>
                <a:tc>
                  <a:txBody>
                    <a:bodyPr/>
                    <a:lstStyle/>
                    <a:p>
                      <a:r>
                        <a:rPr lang="it-IT" sz="2800" dirty="0"/>
                        <a:t>i</a:t>
                      </a:r>
                    </a:p>
                  </a:txBody>
                  <a:tcPr/>
                </a:tc>
                <a:tc>
                  <a:txBody>
                    <a:bodyPr/>
                    <a:lstStyle/>
                    <a:p>
                      <a:r>
                        <a:rPr lang="it-IT" sz="2800" dirty="0"/>
                        <a:t>gli</a:t>
                      </a:r>
                    </a:p>
                  </a:txBody>
                  <a:tcPr/>
                </a:tc>
                <a:tc>
                  <a:txBody>
                    <a:bodyPr/>
                    <a:lstStyle/>
                    <a:p>
                      <a:r>
                        <a:rPr lang="it-IT" sz="2800" dirty="0"/>
                        <a:t>le</a:t>
                      </a:r>
                    </a:p>
                  </a:txBody>
                  <a:tcPr/>
                </a:tc>
                <a:tc>
                  <a:txBody>
                    <a:bodyPr/>
                    <a:lstStyle/>
                    <a:p>
                      <a:r>
                        <a:rPr lang="it-IT" sz="2800" dirty="0"/>
                        <a:t>l’</a:t>
                      </a:r>
                    </a:p>
                  </a:txBody>
                  <a:tcPr>
                    <a:lnR w="12700" cap="flat" cmpd="sng" algn="ctr">
                      <a:solidFill>
                        <a:schemeClr val="bg1"/>
                      </a:solidFill>
                      <a:prstDash val="solid"/>
                      <a:round/>
                      <a:headEnd type="none" w="med" len="med"/>
                      <a:tailEnd type="none" w="med" len="med"/>
                    </a:lnR>
                  </a:tcPr>
                </a:tc>
                <a:extLst>
                  <a:ext uri="{0D108BD9-81ED-4DB2-BD59-A6C34878D82A}">
                    <a16:rowId xmlns:a16="http://schemas.microsoft.com/office/drawing/2014/main" val="1810455376"/>
                  </a:ext>
                </a:extLst>
              </a:tr>
              <a:tr h="370840">
                <a:tc>
                  <a:txBody>
                    <a:bodyPr/>
                    <a:lstStyle/>
                    <a:p>
                      <a:r>
                        <a:rPr lang="it-IT" sz="2800" dirty="0"/>
                        <a:t>di</a:t>
                      </a:r>
                    </a:p>
                  </a:txBody>
                  <a:tcPr/>
                </a:tc>
                <a:tc>
                  <a:txBody>
                    <a:bodyPr/>
                    <a:lstStyle/>
                    <a:p>
                      <a:r>
                        <a:rPr lang="it-IT" sz="2800" b="1" dirty="0"/>
                        <a:t>del</a:t>
                      </a:r>
                    </a:p>
                  </a:txBody>
                  <a:tcPr/>
                </a:tc>
                <a:tc>
                  <a:txBody>
                    <a:bodyPr/>
                    <a:lstStyle/>
                    <a:p>
                      <a:r>
                        <a:rPr lang="it-IT" sz="2800" b="1" dirty="0"/>
                        <a:t>dello</a:t>
                      </a:r>
                    </a:p>
                  </a:txBody>
                  <a:tcPr/>
                </a:tc>
                <a:tc>
                  <a:txBody>
                    <a:bodyPr/>
                    <a:lstStyle/>
                    <a:p>
                      <a:r>
                        <a:rPr lang="it-IT" sz="2800" b="1" dirty="0"/>
                        <a:t>della</a:t>
                      </a:r>
                    </a:p>
                  </a:txBody>
                  <a:tcPr/>
                </a:tc>
                <a:tc>
                  <a:txBody>
                    <a:bodyPr/>
                    <a:lstStyle/>
                    <a:p>
                      <a:r>
                        <a:rPr lang="it-IT" sz="2800" b="1" dirty="0"/>
                        <a:t>dei</a:t>
                      </a:r>
                    </a:p>
                  </a:txBody>
                  <a:tcPr/>
                </a:tc>
                <a:tc>
                  <a:txBody>
                    <a:bodyPr/>
                    <a:lstStyle/>
                    <a:p>
                      <a:r>
                        <a:rPr lang="it-IT" sz="2800" b="1" dirty="0"/>
                        <a:t>degli</a:t>
                      </a:r>
                    </a:p>
                  </a:txBody>
                  <a:tcPr/>
                </a:tc>
                <a:tc>
                  <a:txBody>
                    <a:bodyPr/>
                    <a:lstStyle/>
                    <a:p>
                      <a:r>
                        <a:rPr lang="it-IT" sz="2800" b="1" dirty="0"/>
                        <a:t>delle</a:t>
                      </a:r>
                    </a:p>
                  </a:txBody>
                  <a:tcPr/>
                </a:tc>
                <a:tc>
                  <a:txBody>
                    <a:bodyPr/>
                    <a:lstStyle/>
                    <a:p>
                      <a:r>
                        <a:rPr lang="it-IT" sz="2800" b="1" dirty="0"/>
                        <a:t>dell'</a:t>
                      </a:r>
                    </a:p>
                  </a:txBody>
                  <a:tcPr>
                    <a:lnR w="12700" cap="flat" cmpd="sng" algn="ctr">
                      <a:solidFill>
                        <a:schemeClr val="bg1"/>
                      </a:solidFill>
                      <a:prstDash val="solid"/>
                      <a:round/>
                      <a:headEnd type="none" w="med" len="med"/>
                      <a:tailEnd type="none" w="med" len="med"/>
                    </a:lnR>
                  </a:tcPr>
                </a:tc>
                <a:extLst>
                  <a:ext uri="{0D108BD9-81ED-4DB2-BD59-A6C34878D82A}">
                    <a16:rowId xmlns:a16="http://schemas.microsoft.com/office/drawing/2014/main" val="1265407680"/>
                  </a:ext>
                </a:extLst>
              </a:tr>
              <a:tr h="370840">
                <a:tc>
                  <a:txBody>
                    <a:bodyPr/>
                    <a:lstStyle/>
                    <a:p>
                      <a:r>
                        <a:rPr lang="it-IT" sz="2800" dirty="0"/>
                        <a:t>a</a:t>
                      </a:r>
                    </a:p>
                  </a:txBody>
                  <a:tcPr/>
                </a:tc>
                <a:tc>
                  <a:txBody>
                    <a:bodyPr/>
                    <a:lstStyle/>
                    <a:p>
                      <a:r>
                        <a:rPr lang="it-IT" sz="2800" b="1" dirty="0"/>
                        <a:t>al</a:t>
                      </a:r>
                    </a:p>
                  </a:txBody>
                  <a:tcPr/>
                </a:tc>
                <a:tc>
                  <a:txBody>
                    <a:bodyPr/>
                    <a:lstStyle/>
                    <a:p>
                      <a:r>
                        <a:rPr lang="it-IT" sz="2800" b="1" dirty="0"/>
                        <a:t>allo</a:t>
                      </a:r>
                    </a:p>
                  </a:txBody>
                  <a:tcPr/>
                </a:tc>
                <a:tc>
                  <a:txBody>
                    <a:bodyPr/>
                    <a:lstStyle/>
                    <a:p>
                      <a:r>
                        <a:rPr lang="it-IT" sz="2800" b="1" dirty="0"/>
                        <a:t>alla</a:t>
                      </a:r>
                    </a:p>
                  </a:txBody>
                  <a:tcPr/>
                </a:tc>
                <a:tc>
                  <a:txBody>
                    <a:bodyPr/>
                    <a:lstStyle/>
                    <a:p>
                      <a:r>
                        <a:rPr lang="it-IT" sz="2800" b="1" dirty="0"/>
                        <a:t>ai</a:t>
                      </a:r>
                    </a:p>
                  </a:txBody>
                  <a:tcPr/>
                </a:tc>
                <a:tc>
                  <a:txBody>
                    <a:bodyPr/>
                    <a:lstStyle/>
                    <a:p>
                      <a:r>
                        <a:rPr lang="it-IT" sz="2800" b="1" dirty="0"/>
                        <a:t>agli</a:t>
                      </a:r>
                    </a:p>
                  </a:txBody>
                  <a:tcPr/>
                </a:tc>
                <a:tc>
                  <a:txBody>
                    <a:bodyPr/>
                    <a:lstStyle/>
                    <a:p>
                      <a:r>
                        <a:rPr lang="it-IT" sz="2800" b="1" dirty="0"/>
                        <a:t>alle</a:t>
                      </a:r>
                    </a:p>
                  </a:txBody>
                  <a:tcPr/>
                </a:tc>
                <a:tc>
                  <a:txBody>
                    <a:bodyPr/>
                    <a:lstStyle/>
                    <a:p>
                      <a:r>
                        <a:rPr lang="it-IT" sz="2800" b="1" dirty="0"/>
                        <a:t>all'</a:t>
                      </a:r>
                    </a:p>
                  </a:txBody>
                  <a:tcPr>
                    <a:lnR w="12700" cap="flat" cmpd="sng" algn="ctr">
                      <a:solidFill>
                        <a:schemeClr val="bg1"/>
                      </a:solidFill>
                      <a:prstDash val="solid"/>
                      <a:round/>
                      <a:headEnd type="none" w="med" len="med"/>
                      <a:tailEnd type="none" w="med" len="med"/>
                    </a:lnR>
                  </a:tcPr>
                </a:tc>
                <a:extLst>
                  <a:ext uri="{0D108BD9-81ED-4DB2-BD59-A6C34878D82A}">
                    <a16:rowId xmlns:a16="http://schemas.microsoft.com/office/drawing/2014/main" val="83294485"/>
                  </a:ext>
                </a:extLst>
              </a:tr>
            </a:tbl>
          </a:graphicData>
        </a:graphic>
      </p:graphicFrame>
    </p:spTree>
    <p:extLst>
      <p:ext uri="{BB962C8B-B14F-4D97-AF65-F5344CB8AC3E}">
        <p14:creationId xmlns:p14="http://schemas.microsoft.com/office/powerpoint/2010/main" val="277233385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01C92E5-F730-8A74-5A6A-C6108BE5EC68}"/>
              </a:ext>
            </a:extLst>
          </p:cNvPr>
          <p:cNvSpPr>
            <a:spLocks noGrp="1"/>
          </p:cNvSpPr>
          <p:nvPr>
            <p:ph type="title"/>
          </p:nvPr>
        </p:nvSpPr>
        <p:spPr/>
        <p:txBody>
          <a:bodyPr/>
          <a:lstStyle/>
          <a:p>
            <a:r>
              <a:rPr kumimoji="1" lang="en-US" altLang="ja-JP" dirty="0" err="1"/>
              <a:t>Lezione</a:t>
            </a:r>
            <a:r>
              <a:rPr kumimoji="1" lang="en-US" altLang="ja-JP" dirty="0"/>
              <a:t> 21</a:t>
            </a:r>
            <a:endParaRPr kumimoji="1" lang="ja-JP" altLang="en-US"/>
          </a:p>
        </p:txBody>
      </p:sp>
      <p:sp>
        <p:nvSpPr>
          <p:cNvPr id="3" name="コンテンツ プレースホルダー 2">
            <a:extLst>
              <a:ext uri="{FF2B5EF4-FFF2-40B4-BE49-F238E27FC236}">
                <a16:creationId xmlns:a16="http://schemas.microsoft.com/office/drawing/2014/main" id="{62BCA1EB-FF2E-1188-9F72-E7ADED8D7D00}"/>
              </a:ext>
            </a:extLst>
          </p:cNvPr>
          <p:cNvSpPr>
            <a:spLocks noGrp="1"/>
          </p:cNvSpPr>
          <p:nvPr>
            <p:ph idx="1"/>
          </p:nvPr>
        </p:nvSpPr>
        <p:spPr/>
        <p:txBody>
          <a:bodyPr>
            <a:normAutofit lnSpcReduction="10000"/>
          </a:bodyPr>
          <a:lstStyle/>
          <a:p>
            <a:pPr algn="l"/>
            <a:r>
              <a:rPr lang="en" altLang="ja-JP" b="1" i="0" u="none" strike="noStrike" dirty="0">
                <a:solidFill>
                  <a:srgbClr val="000000"/>
                </a:solidFill>
                <a:effectLst/>
              </a:rPr>
              <a:t>1ª (-are)</a:t>
            </a:r>
            <a:endParaRPr lang="en" altLang="ja-JP" b="0" i="0" u="none" strike="noStrike" dirty="0">
              <a:solidFill>
                <a:srgbClr val="000000"/>
              </a:solidFill>
              <a:effectLst/>
            </a:endParaRPr>
          </a:p>
          <a:p>
            <a:pPr algn="l">
              <a:buFont typeface="Arial" panose="020B0604020202020204" pitchFamily="34" charset="0"/>
              <a:buChar char="•"/>
            </a:pPr>
            <a:r>
              <a:rPr lang="en" altLang="ja-JP" b="0" i="0" u="none" strike="noStrike" dirty="0" err="1">
                <a:solidFill>
                  <a:srgbClr val="000000"/>
                </a:solidFill>
                <a:effectLst/>
              </a:rPr>
              <a:t>tagliare</a:t>
            </a:r>
            <a:endParaRPr lang="en" altLang="ja-JP" b="0" i="0" u="none" strike="noStrike" dirty="0">
              <a:solidFill>
                <a:srgbClr val="000000"/>
              </a:solidFill>
              <a:effectLst/>
            </a:endParaRPr>
          </a:p>
          <a:p>
            <a:pPr algn="l">
              <a:buFont typeface="Arial" panose="020B0604020202020204" pitchFamily="34" charset="0"/>
              <a:buChar char="•"/>
            </a:pPr>
            <a:r>
              <a:rPr lang="en" altLang="ja-JP" b="0" i="0" u="none" strike="noStrike" dirty="0" err="1">
                <a:solidFill>
                  <a:srgbClr val="000000"/>
                </a:solidFill>
                <a:effectLst/>
              </a:rPr>
              <a:t>mescolare</a:t>
            </a:r>
            <a:endParaRPr lang="en" altLang="ja-JP" b="0" i="0" u="none" strike="noStrike" dirty="0">
              <a:solidFill>
                <a:srgbClr val="000000"/>
              </a:solidFill>
              <a:effectLst/>
            </a:endParaRPr>
          </a:p>
          <a:p>
            <a:pPr algn="l">
              <a:buFont typeface="Arial" panose="020B0604020202020204" pitchFamily="34" charset="0"/>
              <a:buChar char="•"/>
            </a:pPr>
            <a:r>
              <a:rPr lang="en" altLang="ja-JP" b="0" i="0" u="none" strike="noStrike" dirty="0" err="1">
                <a:solidFill>
                  <a:srgbClr val="000000"/>
                </a:solidFill>
                <a:effectLst/>
              </a:rPr>
              <a:t>aggiungere</a:t>
            </a:r>
            <a:endParaRPr lang="en" altLang="ja-JP" b="0" i="0" u="none" strike="noStrike" dirty="0">
              <a:solidFill>
                <a:srgbClr val="000000"/>
              </a:solidFill>
              <a:effectLst/>
            </a:endParaRPr>
          </a:p>
          <a:p>
            <a:pPr algn="l">
              <a:buFont typeface="Arial" panose="020B0604020202020204" pitchFamily="34" charset="0"/>
              <a:buChar char="•"/>
            </a:pPr>
            <a:r>
              <a:rPr lang="en" altLang="ja-JP" b="0" i="0" u="none" strike="noStrike" dirty="0" err="1">
                <a:solidFill>
                  <a:srgbClr val="000000"/>
                </a:solidFill>
                <a:effectLst/>
              </a:rPr>
              <a:t>assaggiare</a:t>
            </a:r>
            <a:endParaRPr lang="en" altLang="ja-JP" b="0" i="0" u="none" strike="noStrike" dirty="0">
              <a:solidFill>
                <a:srgbClr val="000000"/>
              </a:solidFill>
              <a:effectLst/>
            </a:endParaRPr>
          </a:p>
          <a:p>
            <a:pPr algn="l">
              <a:buFont typeface="Arial" panose="020B0604020202020204" pitchFamily="34" charset="0"/>
              <a:buChar char="•"/>
            </a:pPr>
            <a:r>
              <a:rPr lang="en" altLang="ja-JP" b="0" i="0" u="none" strike="noStrike" dirty="0" err="1">
                <a:solidFill>
                  <a:srgbClr val="000000"/>
                </a:solidFill>
                <a:effectLst/>
              </a:rPr>
              <a:t>cucinare</a:t>
            </a:r>
            <a:endParaRPr lang="en" altLang="ja-JP" b="0" i="0" u="none" strike="noStrike" dirty="0">
              <a:solidFill>
                <a:srgbClr val="000000"/>
              </a:solidFill>
              <a:effectLst/>
            </a:endParaRPr>
          </a:p>
          <a:p>
            <a:pPr algn="l">
              <a:buFont typeface="Arial" panose="020B0604020202020204" pitchFamily="34" charset="0"/>
              <a:buChar char="•"/>
            </a:pPr>
            <a:r>
              <a:rPr lang="en" altLang="ja-JP" dirty="0" err="1">
                <a:solidFill>
                  <a:srgbClr val="000000"/>
                </a:solidFill>
              </a:rPr>
              <a:t>infornare</a:t>
            </a:r>
            <a:endParaRPr lang="en" altLang="ja-JP" dirty="0">
              <a:solidFill>
                <a:srgbClr val="000000"/>
              </a:solidFill>
            </a:endParaRPr>
          </a:p>
          <a:p>
            <a:pPr algn="l">
              <a:buFont typeface="Arial" panose="020B0604020202020204" pitchFamily="34" charset="0"/>
              <a:buChar char="•"/>
            </a:pPr>
            <a:r>
              <a:rPr lang="en" altLang="ja-JP" b="0" i="0" u="none" strike="noStrike" dirty="0" err="1">
                <a:solidFill>
                  <a:srgbClr val="000000"/>
                </a:solidFill>
                <a:effectLst/>
              </a:rPr>
              <a:t>usare</a:t>
            </a:r>
            <a:endParaRPr lang="en" altLang="ja-JP" b="0" i="0" u="none" strike="noStrike" dirty="0">
              <a:solidFill>
                <a:srgbClr val="000000"/>
              </a:solidFill>
              <a:effectLst/>
            </a:endParaRPr>
          </a:p>
          <a:p>
            <a:pPr algn="l">
              <a:buFont typeface="Arial" panose="020B0604020202020204" pitchFamily="34" charset="0"/>
              <a:buChar char="•"/>
            </a:pPr>
            <a:r>
              <a:rPr lang="en" altLang="ja-JP" dirty="0" err="1">
                <a:solidFill>
                  <a:srgbClr val="000000"/>
                </a:solidFill>
              </a:rPr>
              <a:t>cucinare</a:t>
            </a:r>
            <a:endParaRPr lang="en" altLang="ja-JP" b="0" i="0" u="none" strike="noStrike" dirty="0">
              <a:solidFill>
                <a:srgbClr val="000000"/>
              </a:solidFill>
              <a:effectLst/>
            </a:endParaRPr>
          </a:p>
        </p:txBody>
      </p:sp>
    </p:spTree>
    <p:extLst>
      <p:ext uri="{BB962C8B-B14F-4D97-AF65-F5344CB8AC3E}">
        <p14:creationId xmlns:p14="http://schemas.microsoft.com/office/powerpoint/2010/main" val="393329693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EAE77C-ECBF-56E2-2ACD-E9382E953A00}"/>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CDBE8D0A-0036-760A-9BBC-FF88EA5ABE5E}"/>
              </a:ext>
            </a:extLst>
          </p:cNvPr>
          <p:cNvSpPr>
            <a:spLocks noGrp="1"/>
          </p:cNvSpPr>
          <p:nvPr>
            <p:ph type="title"/>
          </p:nvPr>
        </p:nvSpPr>
        <p:spPr/>
        <p:txBody>
          <a:bodyPr/>
          <a:lstStyle/>
          <a:p>
            <a:r>
              <a:rPr kumimoji="1" lang="en-US" altLang="ja-JP" dirty="0" err="1"/>
              <a:t>Lezione</a:t>
            </a:r>
            <a:r>
              <a:rPr kumimoji="1" lang="en-US" altLang="ja-JP" dirty="0"/>
              <a:t> 21</a:t>
            </a:r>
            <a:endParaRPr kumimoji="1" lang="ja-JP" altLang="en-US"/>
          </a:p>
        </p:txBody>
      </p:sp>
      <p:sp>
        <p:nvSpPr>
          <p:cNvPr id="3" name="コンテンツ プレースホルダー 2">
            <a:extLst>
              <a:ext uri="{FF2B5EF4-FFF2-40B4-BE49-F238E27FC236}">
                <a16:creationId xmlns:a16="http://schemas.microsoft.com/office/drawing/2014/main" id="{01D21B57-C759-517B-2CCC-86F76B1DDBBD}"/>
              </a:ext>
            </a:extLst>
          </p:cNvPr>
          <p:cNvSpPr>
            <a:spLocks noGrp="1"/>
          </p:cNvSpPr>
          <p:nvPr>
            <p:ph idx="1"/>
          </p:nvPr>
        </p:nvSpPr>
        <p:spPr/>
        <p:txBody>
          <a:bodyPr/>
          <a:lstStyle/>
          <a:p>
            <a:pPr algn="l"/>
            <a:r>
              <a:rPr lang="en" altLang="ja-JP" b="1" i="0" u="none" strike="noStrike" dirty="0">
                <a:solidFill>
                  <a:srgbClr val="000000"/>
                </a:solidFill>
                <a:effectLst/>
              </a:rPr>
              <a:t>2ª (-ere)</a:t>
            </a:r>
            <a:endParaRPr lang="en" altLang="ja-JP" b="0" i="0" u="none" strike="noStrike" dirty="0">
              <a:solidFill>
                <a:srgbClr val="000000"/>
              </a:solidFill>
              <a:effectLst/>
            </a:endParaRPr>
          </a:p>
          <a:p>
            <a:pPr algn="l">
              <a:buFont typeface="Arial" panose="020B0604020202020204" pitchFamily="34" charset="0"/>
              <a:buChar char="•"/>
            </a:pPr>
            <a:r>
              <a:rPr lang="en" altLang="ja-JP" b="0" i="0" u="none" strike="noStrike" dirty="0" err="1">
                <a:solidFill>
                  <a:srgbClr val="000000"/>
                </a:solidFill>
                <a:effectLst/>
              </a:rPr>
              <a:t>prendere</a:t>
            </a:r>
            <a:endParaRPr lang="en" altLang="ja-JP" b="0" i="0" u="none" strike="noStrike" dirty="0">
              <a:solidFill>
                <a:srgbClr val="000000"/>
              </a:solidFill>
              <a:effectLst/>
            </a:endParaRPr>
          </a:p>
          <a:p>
            <a:pPr algn="l">
              <a:buFont typeface="Arial" panose="020B0604020202020204" pitchFamily="34" charset="0"/>
              <a:buChar char="•"/>
            </a:pPr>
            <a:r>
              <a:rPr lang="en" altLang="ja-JP" b="0" i="0" u="none" strike="noStrike" dirty="0" err="1">
                <a:solidFill>
                  <a:srgbClr val="000000"/>
                </a:solidFill>
                <a:effectLst/>
              </a:rPr>
              <a:t>mettere</a:t>
            </a:r>
            <a:endParaRPr lang="en" altLang="ja-JP" b="0" i="0" u="none" strike="noStrike" dirty="0">
              <a:solidFill>
                <a:srgbClr val="000000"/>
              </a:solidFill>
              <a:effectLst/>
            </a:endParaRPr>
          </a:p>
          <a:p>
            <a:pPr algn="l">
              <a:buFont typeface="Arial" panose="020B0604020202020204" pitchFamily="34" charset="0"/>
              <a:buChar char="•"/>
            </a:pPr>
            <a:r>
              <a:rPr lang="en" altLang="ja-JP" b="0" i="0" u="none" strike="noStrike" dirty="0" err="1">
                <a:solidFill>
                  <a:srgbClr val="000000"/>
                </a:solidFill>
                <a:effectLst/>
              </a:rPr>
              <a:t>tenere</a:t>
            </a:r>
            <a:endParaRPr lang="en" altLang="ja-JP" b="0" i="0" u="none" strike="noStrike" dirty="0">
              <a:solidFill>
                <a:srgbClr val="000000"/>
              </a:solidFill>
              <a:effectLst/>
            </a:endParaRPr>
          </a:p>
          <a:p>
            <a:pPr algn="l">
              <a:buFont typeface="Arial" panose="020B0604020202020204" pitchFamily="34" charset="0"/>
              <a:buChar char="•"/>
            </a:pPr>
            <a:r>
              <a:rPr lang="en" altLang="ja-JP" b="0" i="0" u="none" strike="noStrike" dirty="0" err="1">
                <a:solidFill>
                  <a:srgbClr val="000000"/>
                </a:solidFill>
                <a:effectLst/>
              </a:rPr>
              <a:t>cuocere</a:t>
            </a:r>
            <a:endParaRPr lang="en" altLang="ja-JP" b="0" i="0" u="none" strike="noStrike" dirty="0">
              <a:solidFill>
                <a:srgbClr val="000000"/>
              </a:solidFill>
              <a:effectLst/>
            </a:endParaRPr>
          </a:p>
          <a:p>
            <a:pPr algn="l">
              <a:buFont typeface="Arial" panose="020B0604020202020204" pitchFamily="34" charset="0"/>
              <a:buChar char="•"/>
            </a:pPr>
            <a:r>
              <a:rPr lang="en" altLang="ja-JP" dirty="0" err="1">
                <a:solidFill>
                  <a:srgbClr val="000000"/>
                </a:solidFill>
              </a:rPr>
              <a:t>accendere</a:t>
            </a:r>
            <a:endParaRPr lang="en" altLang="ja-JP" dirty="0">
              <a:solidFill>
                <a:srgbClr val="000000"/>
              </a:solidFill>
            </a:endParaRPr>
          </a:p>
          <a:p>
            <a:pPr algn="l">
              <a:buFont typeface="Arial" panose="020B0604020202020204" pitchFamily="34" charset="0"/>
              <a:buChar char="•"/>
            </a:pPr>
            <a:r>
              <a:rPr lang="en" altLang="ja-JP" b="0" i="0" u="none" strike="noStrike" dirty="0" err="1">
                <a:solidFill>
                  <a:srgbClr val="000000"/>
                </a:solidFill>
                <a:effectLst/>
              </a:rPr>
              <a:t>spegnere</a:t>
            </a:r>
            <a:endParaRPr lang="en" altLang="ja-JP" b="0" i="0" u="none" strike="noStrike" dirty="0">
              <a:solidFill>
                <a:srgbClr val="000000"/>
              </a:solidFill>
              <a:effectLst/>
            </a:endParaRPr>
          </a:p>
        </p:txBody>
      </p:sp>
    </p:spTree>
    <p:extLst>
      <p:ext uri="{BB962C8B-B14F-4D97-AF65-F5344CB8AC3E}">
        <p14:creationId xmlns:p14="http://schemas.microsoft.com/office/powerpoint/2010/main" val="299998455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855C4D-498B-2AAC-E20B-5156836157C3}"/>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76783BF6-6691-843A-65D4-DCAAF80FB211}"/>
              </a:ext>
            </a:extLst>
          </p:cNvPr>
          <p:cNvSpPr>
            <a:spLocks noGrp="1"/>
          </p:cNvSpPr>
          <p:nvPr>
            <p:ph type="title"/>
          </p:nvPr>
        </p:nvSpPr>
        <p:spPr/>
        <p:txBody>
          <a:bodyPr/>
          <a:lstStyle/>
          <a:p>
            <a:r>
              <a:rPr kumimoji="1" lang="en-US" altLang="ja-JP" dirty="0" err="1"/>
              <a:t>Lezione</a:t>
            </a:r>
            <a:r>
              <a:rPr kumimoji="1" lang="en-US" altLang="ja-JP" dirty="0"/>
              <a:t> 21</a:t>
            </a:r>
            <a:endParaRPr kumimoji="1" lang="ja-JP" altLang="en-US"/>
          </a:p>
        </p:txBody>
      </p:sp>
      <p:sp>
        <p:nvSpPr>
          <p:cNvPr id="3" name="コンテンツ プレースホルダー 2">
            <a:extLst>
              <a:ext uri="{FF2B5EF4-FFF2-40B4-BE49-F238E27FC236}">
                <a16:creationId xmlns:a16="http://schemas.microsoft.com/office/drawing/2014/main" id="{DF525AD0-E7AA-4F4D-54C5-15FE9443640A}"/>
              </a:ext>
            </a:extLst>
          </p:cNvPr>
          <p:cNvSpPr>
            <a:spLocks noGrp="1"/>
          </p:cNvSpPr>
          <p:nvPr>
            <p:ph idx="1"/>
          </p:nvPr>
        </p:nvSpPr>
        <p:spPr/>
        <p:txBody>
          <a:bodyPr/>
          <a:lstStyle/>
          <a:p>
            <a:pPr algn="l"/>
            <a:r>
              <a:rPr lang="en" altLang="ja-JP" b="1" i="0" u="none" strike="noStrike" dirty="0">
                <a:solidFill>
                  <a:srgbClr val="000000"/>
                </a:solidFill>
                <a:effectLst/>
              </a:rPr>
              <a:t>3ª (-ire)</a:t>
            </a:r>
            <a:endParaRPr lang="en" altLang="ja-JP" b="0" i="0" u="none" strike="noStrike" dirty="0">
              <a:solidFill>
                <a:srgbClr val="000000"/>
              </a:solidFill>
              <a:effectLst/>
            </a:endParaRPr>
          </a:p>
          <a:p>
            <a:pPr algn="l">
              <a:buFont typeface="Arial" panose="020B0604020202020204" pitchFamily="34" charset="0"/>
              <a:buChar char="•"/>
            </a:pPr>
            <a:r>
              <a:rPr lang="en" altLang="ja-JP" b="0" i="0" u="none" strike="noStrike" dirty="0" err="1">
                <a:solidFill>
                  <a:srgbClr val="000000"/>
                </a:solidFill>
                <a:effectLst/>
              </a:rPr>
              <a:t>pulire</a:t>
            </a:r>
            <a:endParaRPr lang="en" altLang="ja-JP" b="0" i="0" u="none" strike="noStrike" dirty="0">
              <a:solidFill>
                <a:srgbClr val="000000"/>
              </a:solidFill>
              <a:effectLst/>
            </a:endParaRPr>
          </a:p>
          <a:p>
            <a:pPr algn="l">
              <a:buFont typeface="Arial" panose="020B0604020202020204" pitchFamily="34" charset="0"/>
              <a:buChar char="•"/>
            </a:pPr>
            <a:r>
              <a:rPr lang="en" altLang="ja-JP" b="0" i="0" u="none" strike="noStrike" dirty="0" err="1">
                <a:solidFill>
                  <a:srgbClr val="000000"/>
                </a:solidFill>
                <a:effectLst/>
              </a:rPr>
              <a:t>aprire</a:t>
            </a:r>
            <a:endParaRPr lang="en" altLang="ja-JP" b="0" i="0" u="none" strike="noStrike" dirty="0">
              <a:solidFill>
                <a:srgbClr val="000000"/>
              </a:solidFill>
              <a:effectLst/>
            </a:endParaRPr>
          </a:p>
          <a:p>
            <a:pPr algn="l">
              <a:buFont typeface="Arial" panose="020B0604020202020204" pitchFamily="34" charset="0"/>
              <a:buChar char="•"/>
            </a:pPr>
            <a:r>
              <a:rPr lang="en" altLang="ja-JP" b="0" i="0" u="none" strike="noStrike" dirty="0" err="1">
                <a:solidFill>
                  <a:srgbClr val="000000"/>
                </a:solidFill>
                <a:effectLst/>
              </a:rPr>
              <a:t>servire</a:t>
            </a:r>
            <a:endParaRPr lang="en" altLang="ja-JP" b="0" i="0" u="none" strike="noStrike" dirty="0">
              <a:solidFill>
                <a:srgbClr val="000000"/>
              </a:solidFill>
              <a:effectLst/>
            </a:endParaRPr>
          </a:p>
          <a:p>
            <a:pPr algn="l">
              <a:buFont typeface="Arial" panose="020B0604020202020204" pitchFamily="34" charset="0"/>
              <a:buChar char="•"/>
            </a:pPr>
            <a:r>
              <a:rPr lang="en" altLang="ja-JP" b="0" i="0" u="none" strike="noStrike" dirty="0" err="1">
                <a:solidFill>
                  <a:srgbClr val="000000"/>
                </a:solidFill>
                <a:effectLst/>
              </a:rPr>
              <a:t>finire</a:t>
            </a:r>
            <a:endParaRPr lang="en" altLang="ja-JP" b="0" i="0" u="none" strike="noStrike" dirty="0">
              <a:solidFill>
                <a:srgbClr val="000000"/>
              </a:solidFill>
              <a:effectLst/>
            </a:endParaRPr>
          </a:p>
          <a:p>
            <a:pPr algn="l">
              <a:buFont typeface="Arial" panose="020B0604020202020204" pitchFamily="34" charset="0"/>
              <a:buChar char="•"/>
            </a:pPr>
            <a:r>
              <a:rPr lang="en" altLang="ja-JP" dirty="0" err="1">
                <a:solidFill>
                  <a:srgbClr val="000000"/>
                </a:solidFill>
              </a:rPr>
              <a:t>bollire</a:t>
            </a:r>
            <a:endParaRPr lang="en" altLang="ja-JP" b="0" i="0" u="none" strike="noStrike" dirty="0">
              <a:solidFill>
                <a:srgbClr val="000000"/>
              </a:solidFill>
              <a:effectLst/>
            </a:endParaRPr>
          </a:p>
        </p:txBody>
      </p:sp>
    </p:spTree>
    <p:extLst>
      <p:ext uri="{BB962C8B-B14F-4D97-AF65-F5344CB8AC3E}">
        <p14:creationId xmlns:p14="http://schemas.microsoft.com/office/powerpoint/2010/main" val="54390806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EACC8A-A66B-24C4-A0F0-CACFBE702EF0}"/>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91097D94-5C6A-C81C-341D-05D2ECC44A89}"/>
              </a:ext>
            </a:extLst>
          </p:cNvPr>
          <p:cNvSpPr>
            <a:spLocks noGrp="1"/>
          </p:cNvSpPr>
          <p:nvPr>
            <p:ph type="title"/>
          </p:nvPr>
        </p:nvSpPr>
        <p:spPr/>
        <p:txBody>
          <a:bodyPr/>
          <a:lstStyle/>
          <a:p>
            <a:r>
              <a:rPr kumimoji="1" lang="en-US" altLang="ja-JP" dirty="0" err="1"/>
              <a:t>Lezione</a:t>
            </a:r>
            <a:r>
              <a:rPr kumimoji="1" lang="en-US" altLang="ja-JP" dirty="0"/>
              <a:t> 20</a:t>
            </a:r>
            <a:endParaRPr kumimoji="1" lang="ja-JP" altLang="en-US"/>
          </a:p>
        </p:txBody>
      </p:sp>
      <p:sp>
        <p:nvSpPr>
          <p:cNvPr id="3" name="コンテンツ プレースホルダー 2">
            <a:extLst>
              <a:ext uri="{FF2B5EF4-FFF2-40B4-BE49-F238E27FC236}">
                <a16:creationId xmlns:a16="http://schemas.microsoft.com/office/drawing/2014/main" id="{09247391-0F1E-FCE6-15EB-0575B531F9AD}"/>
              </a:ext>
            </a:extLst>
          </p:cNvPr>
          <p:cNvSpPr>
            <a:spLocks noGrp="1"/>
          </p:cNvSpPr>
          <p:nvPr>
            <p:ph idx="1"/>
          </p:nvPr>
        </p:nvSpPr>
        <p:spPr>
          <a:xfrm>
            <a:off x="838199" y="1825624"/>
            <a:ext cx="3019097" cy="5032375"/>
          </a:xfrm>
        </p:spPr>
        <p:txBody>
          <a:bodyPr>
            <a:normAutofit/>
          </a:bodyPr>
          <a:lstStyle/>
          <a:p>
            <a:pPr marL="0" indent="0" algn="l">
              <a:buNone/>
            </a:pPr>
            <a:r>
              <a:rPr lang="ja-JP" altLang="en-US" b="1" i="0" u="none" strike="noStrike">
                <a:solidFill>
                  <a:srgbClr val="000000"/>
                </a:solidFill>
                <a:effectLst/>
              </a:rPr>
              <a:t>🍅 </a:t>
            </a:r>
            <a:r>
              <a:rPr lang="en" altLang="ja-JP" b="1" i="0" u="none" strike="noStrike" dirty="0" err="1">
                <a:solidFill>
                  <a:srgbClr val="000000"/>
                </a:solidFill>
                <a:effectLst/>
              </a:rPr>
              <a:t>Ingredienti</a:t>
            </a:r>
            <a:endParaRPr lang="en" altLang="ja-JP" b="1" i="0" u="none" strike="noStrike" dirty="0">
              <a:solidFill>
                <a:srgbClr val="000000"/>
              </a:solidFill>
              <a:effectLst/>
            </a:endParaRPr>
          </a:p>
          <a:p>
            <a:pPr algn="l">
              <a:buFont typeface="Arial" panose="020B0604020202020204" pitchFamily="34" charset="0"/>
              <a:buChar char="•"/>
            </a:pPr>
            <a:r>
              <a:rPr lang="en" altLang="ja-JP" b="0" i="0" u="none" strike="noStrike" dirty="0">
                <a:solidFill>
                  <a:srgbClr val="000000"/>
                </a:solidFill>
                <a:effectLst/>
              </a:rPr>
              <a:t>il pane</a:t>
            </a:r>
          </a:p>
          <a:p>
            <a:pPr algn="l">
              <a:buFont typeface="Arial" panose="020B0604020202020204" pitchFamily="34" charset="0"/>
              <a:buChar char="•"/>
            </a:pPr>
            <a:r>
              <a:rPr lang="en" altLang="ja-JP" b="0" i="0" u="none" strike="noStrike" dirty="0">
                <a:solidFill>
                  <a:srgbClr val="000000"/>
                </a:solidFill>
                <a:effectLst/>
              </a:rPr>
              <a:t>il pomodoro</a:t>
            </a:r>
          </a:p>
          <a:p>
            <a:pPr algn="l">
              <a:buFont typeface="Arial" panose="020B0604020202020204" pitchFamily="34" charset="0"/>
              <a:buChar char="•"/>
            </a:pPr>
            <a:r>
              <a:rPr lang="en" altLang="ja-JP" b="0" i="0" u="none" strike="noStrike" dirty="0" err="1">
                <a:solidFill>
                  <a:srgbClr val="000000"/>
                </a:solidFill>
                <a:effectLst/>
              </a:rPr>
              <a:t>l’aglio</a:t>
            </a:r>
            <a:endParaRPr lang="en" altLang="ja-JP" b="0" i="0" u="none" strike="noStrike" dirty="0">
              <a:solidFill>
                <a:srgbClr val="000000"/>
              </a:solidFill>
              <a:effectLst/>
            </a:endParaRPr>
          </a:p>
          <a:p>
            <a:pPr algn="l">
              <a:buFont typeface="Arial" panose="020B0604020202020204" pitchFamily="34" charset="0"/>
              <a:buChar char="•"/>
            </a:pPr>
            <a:r>
              <a:rPr lang="en" altLang="ja-JP" b="0" i="0" u="none" strike="noStrike" dirty="0" err="1">
                <a:solidFill>
                  <a:srgbClr val="000000"/>
                </a:solidFill>
                <a:effectLst/>
              </a:rPr>
              <a:t>l’olio</a:t>
            </a:r>
            <a:r>
              <a:rPr lang="en" altLang="ja-JP" b="0" i="0" u="none" strike="noStrike" dirty="0">
                <a:solidFill>
                  <a:srgbClr val="000000"/>
                </a:solidFill>
                <a:effectLst/>
              </a:rPr>
              <a:t> (</a:t>
            </a:r>
            <a:r>
              <a:rPr lang="en" altLang="ja-JP" b="0" i="0" u="none" strike="noStrike" dirty="0" err="1">
                <a:solidFill>
                  <a:srgbClr val="000000"/>
                </a:solidFill>
                <a:effectLst/>
              </a:rPr>
              <a:t>d’oliva</a:t>
            </a:r>
            <a:r>
              <a:rPr lang="en" altLang="ja-JP" b="0" i="0" u="none" strike="noStrike" dirty="0">
                <a:solidFill>
                  <a:srgbClr val="000000"/>
                </a:solidFill>
                <a:effectLst/>
              </a:rPr>
              <a:t>)</a:t>
            </a:r>
          </a:p>
          <a:p>
            <a:pPr algn="l">
              <a:buFont typeface="Arial" panose="020B0604020202020204" pitchFamily="34" charset="0"/>
              <a:buChar char="•"/>
            </a:pPr>
            <a:r>
              <a:rPr lang="en" altLang="ja-JP" b="0" i="0" u="none" strike="noStrike" dirty="0">
                <a:solidFill>
                  <a:srgbClr val="000000"/>
                </a:solidFill>
                <a:effectLst/>
              </a:rPr>
              <a:t>il sale</a:t>
            </a:r>
          </a:p>
          <a:p>
            <a:pPr algn="l">
              <a:buFont typeface="Arial" panose="020B0604020202020204" pitchFamily="34" charset="0"/>
              <a:buChar char="•"/>
            </a:pPr>
            <a:r>
              <a:rPr lang="en" altLang="ja-JP" b="0" i="0" u="none" strike="noStrike" dirty="0">
                <a:solidFill>
                  <a:srgbClr val="000000"/>
                </a:solidFill>
                <a:effectLst/>
              </a:rPr>
              <a:t>il </a:t>
            </a:r>
            <a:r>
              <a:rPr lang="en" altLang="ja-JP" b="0" i="0" u="none" strike="noStrike" dirty="0" err="1">
                <a:solidFill>
                  <a:srgbClr val="000000"/>
                </a:solidFill>
                <a:effectLst/>
              </a:rPr>
              <a:t>basilico</a:t>
            </a:r>
            <a:endParaRPr lang="en" altLang="ja-JP" b="0" i="0" u="none" strike="noStrike" dirty="0">
              <a:solidFill>
                <a:srgbClr val="000000"/>
              </a:solidFill>
              <a:effectLst/>
            </a:endParaRPr>
          </a:p>
          <a:p>
            <a:pPr algn="l">
              <a:buFont typeface="Arial" panose="020B0604020202020204" pitchFamily="34" charset="0"/>
              <a:buChar char="•"/>
            </a:pPr>
            <a:r>
              <a:rPr lang="en" altLang="ja-JP" b="0" i="0" u="none" strike="noStrike" dirty="0">
                <a:solidFill>
                  <a:srgbClr val="000000"/>
                </a:solidFill>
                <a:effectLst/>
              </a:rPr>
              <a:t>le </a:t>
            </a:r>
            <a:r>
              <a:rPr lang="en" altLang="ja-JP" b="0" i="0" u="none" strike="noStrike" dirty="0" err="1">
                <a:solidFill>
                  <a:srgbClr val="000000"/>
                </a:solidFill>
                <a:effectLst/>
              </a:rPr>
              <a:t>patate</a:t>
            </a:r>
            <a:endParaRPr lang="en" altLang="ja-JP" b="0" i="0" u="none" strike="noStrike" dirty="0">
              <a:solidFill>
                <a:srgbClr val="000000"/>
              </a:solidFill>
              <a:effectLst/>
            </a:endParaRPr>
          </a:p>
          <a:p>
            <a:pPr algn="l">
              <a:buFont typeface="Arial" panose="020B0604020202020204" pitchFamily="34" charset="0"/>
              <a:buChar char="•"/>
            </a:pPr>
            <a:r>
              <a:rPr lang="en" altLang="ja-JP" b="0" i="0" u="none" strike="noStrike" dirty="0">
                <a:solidFill>
                  <a:srgbClr val="000000"/>
                </a:solidFill>
                <a:effectLst/>
              </a:rPr>
              <a:t>la farina</a:t>
            </a:r>
          </a:p>
        </p:txBody>
      </p:sp>
      <p:sp>
        <p:nvSpPr>
          <p:cNvPr id="4" name="コンテンツ プレースホルダー 2">
            <a:extLst>
              <a:ext uri="{FF2B5EF4-FFF2-40B4-BE49-F238E27FC236}">
                <a16:creationId xmlns:a16="http://schemas.microsoft.com/office/drawing/2014/main" id="{90EAC9AF-671D-6E1D-988F-B2A4C3BA67C8}"/>
              </a:ext>
            </a:extLst>
          </p:cNvPr>
          <p:cNvSpPr txBox="1">
            <a:spLocks/>
          </p:cNvSpPr>
          <p:nvPr/>
        </p:nvSpPr>
        <p:spPr>
          <a:xfrm>
            <a:off x="6321973" y="1825625"/>
            <a:ext cx="4779579" cy="5032375"/>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b="1">
                <a:solidFill>
                  <a:srgbClr val="000000"/>
                </a:solidFill>
              </a:rPr>
              <a:t>🔪 </a:t>
            </a:r>
            <a:r>
              <a:rPr lang="en" altLang="ja-JP" b="1" dirty="0" err="1">
                <a:solidFill>
                  <a:srgbClr val="000000"/>
                </a:solidFill>
              </a:rPr>
              <a:t>Oggetti</a:t>
            </a:r>
            <a:r>
              <a:rPr lang="en" altLang="ja-JP" b="1" dirty="0">
                <a:solidFill>
                  <a:srgbClr val="000000"/>
                </a:solidFill>
              </a:rPr>
              <a:t> e </a:t>
            </a:r>
            <a:r>
              <a:rPr lang="en" altLang="ja-JP" b="1" dirty="0" err="1">
                <a:solidFill>
                  <a:srgbClr val="000000"/>
                </a:solidFill>
              </a:rPr>
              <a:t>strumenti</a:t>
            </a:r>
            <a:endParaRPr lang="en" altLang="ja-JP" b="1" dirty="0">
              <a:solidFill>
                <a:srgbClr val="000000"/>
              </a:solidFill>
            </a:endParaRPr>
          </a:p>
          <a:p>
            <a:r>
              <a:rPr lang="en" altLang="ja-JP" dirty="0">
                <a:solidFill>
                  <a:srgbClr val="000000"/>
                </a:solidFill>
              </a:rPr>
              <a:t>il </a:t>
            </a:r>
            <a:r>
              <a:rPr lang="en" altLang="ja-JP" dirty="0" err="1">
                <a:solidFill>
                  <a:srgbClr val="000000"/>
                </a:solidFill>
              </a:rPr>
              <a:t>coltello</a:t>
            </a:r>
            <a:endParaRPr lang="en" altLang="ja-JP" dirty="0">
              <a:solidFill>
                <a:srgbClr val="000000"/>
              </a:solidFill>
            </a:endParaRPr>
          </a:p>
          <a:p>
            <a:r>
              <a:rPr lang="en" altLang="ja-JP" dirty="0">
                <a:solidFill>
                  <a:srgbClr val="000000"/>
                </a:solidFill>
              </a:rPr>
              <a:t>il </a:t>
            </a:r>
            <a:r>
              <a:rPr lang="en" altLang="ja-JP" dirty="0" err="1">
                <a:solidFill>
                  <a:srgbClr val="000000"/>
                </a:solidFill>
              </a:rPr>
              <a:t>tagliere</a:t>
            </a:r>
            <a:endParaRPr lang="en" altLang="ja-JP" dirty="0">
              <a:solidFill>
                <a:srgbClr val="000000"/>
              </a:solidFill>
            </a:endParaRPr>
          </a:p>
          <a:p>
            <a:r>
              <a:rPr lang="en" altLang="ja-JP" dirty="0">
                <a:solidFill>
                  <a:srgbClr val="000000"/>
                </a:solidFill>
              </a:rPr>
              <a:t>la </a:t>
            </a:r>
            <a:r>
              <a:rPr lang="en" altLang="ja-JP" dirty="0" err="1">
                <a:solidFill>
                  <a:srgbClr val="000000"/>
                </a:solidFill>
              </a:rPr>
              <a:t>ciotola</a:t>
            </a:r>
            <a:endParaRPr lang="en" altLang="ja-JP" dirty="0">
              <a:solidFill>
                <a:srgbClr val="000000"/>
              </a:solidFill>
            </a:endParaRPr>
          </a:p>
          <a:p>
            <a:r>
              <a:rPr lang="en" altLang="ja-JP" dirty="0">
                <a:solidFill>
                  <a:srgbClr val="000000"/>
                </a:solidFill>
              </a:rPr>
              <a:t>la </a:t>
            </a:r>
            <a:r>
              <a:rPr lang="en" altLang="ja-JP" dirty="0" err="1">
                <a:solidFill>
                  <a:srgbClr val="000000"/>
                </a:solidFill>
              </a:rPr>
              <a:t>pentola</a:t>
            </a:r>
            <a:endParaRPr lang="en" altLang="ja-JP" dirty="0">
              <a:solidFill>
                <a:srgbClr val="000000"/>
              </a:solidFill>
            </a:endParaRPr>
          </a:p>
          <a:p>
            <a:r>
              <a:rPr lang="en" altLang="ja-JP" dirty="0">
                <a:solidFill>
                  <a:srgbClr val="000000"/>
                </a:solidFill>
              </a:rPr>
              <a:t>la </a:t>
            </a:r>
            <a:r>
              <a:rPr lang="en" altLang="ja-JP" dirty="0" err="1">
                <a:solidFill>
                  <a:srgbClr val="000000"/>
                </a:solidFill>
              </a:rPr>
              <a:t>padella</a:t>
            </a:r>
            <a:endParaRPr lang="en" altLang="ja-JP" dirty="0">
              <a:solidFill>
                <a:srgbClr val="000000"/>
              </a:solidFill>
            </a:endParaRPr>
          </a:p>
          <a:p>
            <a:r>
              <a:rPr lang="en" altLang="ja-JP" dirty="0">
                <a:solidFill>
                  <a:srgbClr val="000000"/>
                </a:solidFill>
              </a:rPr>
              <a:t>il </a:t>
            </a:r>
            <a:r>
              <a:rPr lang="en" altLang="ja-JP" dirty="0" err="1">
                <a:solidFill>
                  <a:srgbClr val="000000"/>
                </a:solidFill>
              </a:rPr>
              <a:t>forno</a:t>
            </a:r>
            <a:endParaRPr lang="en" altLang="ja-JP" dirty="0">
              <a:solidFill>
                <a:srgbClr val="000000"/>
              </a:solidFill>
            </a:endParaRPr>
          </a:p>
          <a:p>
            <a:r>
              <a:rPr lang="en" altLang="ja-JP" dirty="0">
                <a:solidFill>
                  <a:srgbClr val="000000"/>
                </a:solidFill>
              </a:rPr>
              <a:t>il </a:t>
            </a:r>
            <a:r>
              <a:rPr lang="en" altLang="ja-JP" dirty="0" err="1">
                <a:solidFill>
                  <a:srgbClr val="000000"/>
                </a:solidFill>
              </a:rPr>
              <a:t>cucchiaio</a:t>
            </a:r>
            <a:endParaRPr lang="en" altLang="ja-JP" dirty="0">
              <a:solidFill>
                <a:srgbClr val="000000"/>
              </a:solidFill>
            </a:endParaRPr>
          </a:p>
          <a:p>
            <a:r>
              <a:rPr lang="en" altLang="ja-JP" dirty="0">
                <a:solidFill>
                  <a:srgbClr val="000000"/>
                </a:solidFill>
              </a:rPr>
              <a:t>la </a:t>
            </a:r>
            <a:r>
              <a:rPr lang="en" altLang="ja-JP" dirty="0" err="1">
                <a:solidFill>
                  <a:srgbClr val="000000"/>
                </a:solidFill>
              </a:rPr>
              <a:t>forchetta</a:t>
            </a:r>
            <a:endParaRPr lang="en" altLang="ja-JP" dirty="0">
              <a:solidFill>
                <a:srgbClr val="000000"/>
              </a:solidFill>
            </a:endParaRPr>
          </a:p>
          <a:p>
            <a:r>
              <a:rPr lang="en" altLang="ja-JP" dirty="0">
                <a:solidFill>
                  <a:srgbClr val="000000"/>
                </a:solidFill>
              </a:rPr>
              <a:t>il </a:t>
            </a:r>
            <a:r>
              <a:rPr lang="en" altLang="ja-JP" dirty="0" err="1">
                <a:solidFill>
                  <a:srgbClr val="000000"/>
                </a:solidFill>
              </a:rPr>
              <a:t>piatto</a:t>
            </a:r>
            <a:endParaRPr lang="en" altLang="ja-JP" dirty="0">
              <a:solidFill>
                <a:srgbClr val="000000"/>
              </a:solidFill>
            </a:endParaRPr>
          </a:p>
          <a:p>
            <a:r>
              <a:rPr lang="en" altLang="ja-JP" dirty="0">
                <a:solidFill>
                  <a:srgbClr val="000000"/>
                </a:solidFill>
              </a:rPr>
              <a:t>il </a:t>
            </a:r>
            <a:r>
              <a:rPr lang="en" altLang="ja-JP" dirty="0" err="1">
                <a:solidFill>
                  <a:srgbClr val="000000"/>
                </a:solidFill>
              </a:rPr>
              <a:t>termometro</a:t>
            </a:r>
            <a:endParaRPr lang="en" altLang="ja-JP" dirty="0">
              <a:solidFill>
                <a:srgbClr val="000000"/>
              </a:solidFill>
            </a:endParaRPr>
          </a:p>
          <a:p>
            <a:endParaRPr lang="en" altLang="ja-JP" dirty="0">
              <a:solidFill>
                <a:srgbClr val="000000"/>
              </a:solidFill>
            </a:endParaRPr>
          </a:p>
        </p:txBody>
      </p:sp>
      <p:sp>
        <p:nvSpPr>
          <p:cNvPr id="5" name="コンテンツ プレースホルダー 2">
            <a:extLst>
              <a:ext uri="{FF2B5EF4-FFF2-40B4-BE49-F238E27FC236}">
                <a16:creationId xmlns:a16="http://schemas.microsoft.com/office/drawing/2014/main" id="{256D3B73-04C3-12CD-5845-3A3F51E05D8D}"/>
              </a:ext>
            </a:extLst>
          </p:cNvPr>
          <p:cNvSpPr txBox="1">
            <a:spLocks/>
          </p:cNvSpPr>
          <p:nvPr/>
        </p:nvSpPr>
        <p:spPr>
          <a:xfrm>
            <a:off x="3302875" y="1825623"/>
            <a:ext cx="2887717" cy="50323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r>
              <a:rPr lang="en" altLang="ja-JP" dirty="0">
                <a:solidFill>
                  <a:srgbClr val="000000"/>
                </a:solidFill>
              </a:rPr>
              <a:t>la mozzarella</a:t>
            </a:r>
          </a:p>
          <a:p>
            <a:r>
              <a:rPr lang="en" altLang="ja-JP" dirty="0">
                <a:solidFill>
                  <a:srgbClr val="000000"/>
                </a:solidFill>
              </a:rPr>
              <a:t>il pomodoro</a:t>
            </a:r>
          </a:p>
          <a:p>
            <a:r>
              <a:rPr lang="en" altLang="ja-JP" dirty="0">
                <a:solidFill>
                  <a:srgbClr val="000000"/>
                </a:solidFill>
              </a:rPr>
              <a:t>la salsa di pomodoro</a:t>
            </a:r>
          </a:p>
          <a:p>
            <a:r>
              <a:rPr lang="en" altLang="ja-JP" dirty="0">
                <a:solidFill>
                  <a:srgbClr val="000000"/>
                </a:solidFill>
              </a:rPr>
              <a:t>il mascarpone</a:t>
            </a:r>
          </a:p>
          <a:p>
            <a:r>
              <a:rPr lang="en" altLang="ja-JP" dirty="0">
                <a:solidFill>
                  <a:srgbClr val="000000"/>
                </a:solidFill>
              </a:rPr>
              <a:t>le </a:t>
            </a:r>
            <a:r>
              <a:rPr lang="en" altLang="ja-JP" dirty="0" err="1">
                <a:solidFill>
                  <a:srgbClr val="000000"/>
                </a:solidFill>
              </a:rPr>
              <a:t>uova</a:t>
            </a:r>
            <a:endParaRPr lang="en" altLang="ja-JP" dirty="0">
              <a:solidFill>
                <a:srgbClr val="000000"/>
              </a:solidFill>
            </a:endParaRPr>
          </a:p>
          <a:p>
            <a:r>
              <a:rPr lang="en" altLang="ja-JP" dirty="0">
                <a:solidFill>
                  <a:srgbClr val="000000"/>
                </a:solidFill>
              </a:rPr>
              <a:t>lo </a:t>
            </a:r>
            <a:r>
              <a:rPr lang="en" altLang="ja-JP" dirty="0" err="1">
                <a:solidFill>
                  <a:srgbClr val="000000"/>
                </a:solidFill>
              </a:rPr>
              <a:t>zucchero</a:t>
            </a:r>
            <a:endParaRPr lang="en" altLang="ja-JP" dirty="0">
              <a:solidFill>
                <a:srgbClr val="000000"/>
              </a:solidFill>
            </a:endParaRPr>
          </a:p>
          <a:p>
            <a:r>
              <a:rPr lang="en" altLang="ja-JP" dirty="0">
                <a:solidFill>
                  <a:srgbClr val="000000"/>
                </a:solidFill>
              </a:rPr>
              <a:t>il caffè</a:t>
            </a:r>
          </a:p>
          <a:p>
            <a:r>
              <a:rPr lang="en" altLang="ja-JP" dirty="0">
                <a:solidFill>
                  <a:srgbClr val="000000"/>
                </a:solidFill>
              </a:rPr>
              <a:t>il cacao</a:t>
            </a:r>
          </a:p>
          <a:p>
            <a:endParaRPr lang="en" altLang="ja-JP" dirty="0">
              <a:solidFill>
                <a:srgbClr val="000000"/>
              </a:solidFill>
            </a:endParaRPr>
          </a:p>
        </p:txBody>
      </p:sp>
    </p:spTree>
    <p:extLst>
      <p:ext uri="{BB962C8B-B14F-4D97-AF65-F5344CB8AC3E}">
        <p14:creationId xmlns:p14="http://schemas.microsoft.com/office/powerpoint/2010/main" val="351739131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D1FCAD3-0030-F555-9348-3A486FCA49C4}"/>
              </a:ext>
            </a:extLst>
          </p:cNvPr>
          <p:cNvSpPr>
            <a:spLocks noGrp="1"/>
          </p:cNvSpPr>
          <p:nvPr>
            <p:ph type="title"/>
          </p:nvPr>
        </p:nvSpPr>
        <p:spPr/>
        <p:txBody>
          <a:bodyPr/>
          <a:lstStyle/>
          <a:p>
            <a:r>
              <a:rPr kumimoji="1" lang="en-US" altLang="ja-JP" dirty="0" err="1"/>
              <a:t>Compiti</a:t>
            </a:r>
            <a:endParaRPr kumimoji="1" lang="ja-JP" altLang="en-US"/>
          </a:p>
        </p:txBody>
      </p:sp>
      <p:sp>
        <p:nvSpPr>
          <p:cNvPr id="3" name="コンテンツ プレースホルダー 2">
            <a:extLst>
              <a:ext uri="{FF2B5EF4-FFF2-40B4-BE49-F238E27FC236}">
                <a16:creationId xmlns:a16="http://schemas.microsoft.com/office/drawing/2014/main" id="{6C1393F9-F84A-8F26-284C-916CF6DB5E07}"/>
              </a:ext>
            </a:extLst>
          </p:cNvPr>
          <p:cNvSpPr>
            <a:spLocks noGrp="1"/>
          </p:cNvSpPr>
          <p:nvPr>
            <p:ph idx="1"/>
          </p:nvPr>
        </p:nvSpPr>
        <p:spPr/>
        <p:txBody>
          <a:bodyPr/>
          <a:lstStyle/>
          <a:p>
            <a:r>
              <a:rPr kumimoji="1" lang="ja-JP" altLang="en-US"/>
              <a:t>第一活用の不規則的動詞を習う</a:t>
            </a:r>
            <a:endParaRPr kumimoji="1" lang="en-US" altLang="ja-JP" dirty="0"/>
          </a:p>
          <a:p>
            <a:r>
              <a:rPr lang="ja-JP" altLang="en-US"/>
              <a:t>６章を予習する</a:t>
            </a:r>
            <a:endParaRPr lang="en-US" altLang="ja-JP" dirty="0"/>
          </a:p>
          <a:p>
            <a:r>
              <a:rPr kumimoji="1" lang="ja-JP" altLang="en-US"/>
              <a:t>本にない第二活用と第三活用を一個ずつ選んで直説法現在形をクラスで発表できるように準備する（料理教室で出た動詞でも可）</a:t>
            </a:r>
          </a:p>
        </p:txBody>
      </p:sp>
    </p:spTree>
    <p:extLst>
      <p:ext uri="{BB962C8B-B14F-4D97-AF65-F5344CB8AC3E}">
        <p14:creationId xmlns:p14="http://schemas.microsoft.com/office/powerpoint/2010/main" val="1122167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5CBB661-59E1-8AA5-FF40-D230B5C26E9A}"/>
              </a:ext>
            </a:extLst>
          </p:cNvPr>
          <p:cNvSpPr>
            <a:spLocks noGrp="1"/>
          </p:cNvSpPr>
          <p:nvPr>
            <p:ph type="title"/>
          </p:nvPr>
        </p:nvSpPr>
        <p:spPr>
          <a:xfrm>
            <a:off x="838200" y="365125"/>
            <a:ext cx="11101552" cy="1325563"/>
          </a:xfrm>
        </p:spPr>
        <p:txBody>
          <a:bodyPr/>
          <a:lstStyle/>
          <a:p>
            <a:r>
              <a:rPr lang="it-IT" b="1" dirty="0" err="1"/>
              <a:t>復習</a:t>
            </a:r>
            <a:r>
              <a:rPr lang="it-IT" b="1" dirty="0"/>
              <a:t>: Aggettivi possessivi </a:t>
            </a:r>
            <a:r>
              <a:rPr lang="ja-JP" altLang="it-IT" b="1" dirty="0"/>
              <a:t>所有形容詞</a:t>
            </a:r>
            <a:endParaRPr lang="it-IT" dirty="0"/>
          </a:p>
        </p:txBody>
      </p:sp>
      <p:graphicFrame>
        <p:nvGraphicFramePr>
          <p:cNvPr id="4" name="Segnaposto contenuto 3">
            <a:extLst>
              <a:ext uri="{FF2B5EF4-FFF2-40B4-BE49-F238E27FC236}">
                <a16:creationId xmlns:a16="http://schemas.microsoft.com/office/drawing/2014/main" id="{BC3A4F38-D0C5-D354-678A-79D70A52742D}"/>
              </a:ext>
            </a:extLst>
          </p:cNvPr>
          <p:cNvGraphicFramePr>
            <a:graphicFrameLocks noGrp="1"/>
          </p:cNvGraphicFramePr>
          <p:nvPr>
            <p:ph idx="1"/>
            <p:extLst>
              <p:ext uri="{D42A27DB-BD31-4B8C-83A1-F6EECF244321}">
                <p14:modId xmlns:p14="http://schemas.microsoft.com/office/powerpoint/2010/main" val="2243289290"/>
              </p:ext>
            </p:extLst>
          </p:nvPr>
        </p:nvGraphicFramePr>
        <p:xfrm>
          <a:off x="838200" y="1646950"/>
          <a:ext cx="10515600" cy="4846320"/>
        </p:xfrm>
        <a:graphic>
          <a:graphicData uri="http://schemas.openxmlformats.org/drawingml/2006/table">
            <a:tbl>
              <a:tblPr firstRow="1" bandRow="1">
                <a:tableStyleId>{5C22544A-7EE6-4342-B048-85BDC9FD1C3A}</a:tableStyleId>
              </a:tblPr>
              <a:tblGrid>
                <a:gridCol w="2239297">
                  <a:extLst>
                    <a:ext uri="{9D8B030D-6E8A-4147-A177-3AD203B41FA5}">
                      <a16:colId xmlns:a16="http://schemas.microsoft.com/office/drawing/2014/main" val="1556823763"/>
                    </a:ext>
                  </a:extLst>
                </a:gridCol>
                <a:gridCol w="1966943">
                  <a:extLst>
                    <a:ext uri="{9D8B030D-6E8A-4147-A177-3AD203B41FA5}">
                      <a16:colId xmlns:a16="http://schemas.microsoft.com/office/drawing/2014/main" val="643827978"/>
                    </a:ext>
                  </a:extLst>
                </a:gridCol>
                <a:gridCol w="2103120">
                  <a:extLst>
                    <a:ext uri="{9D8B030D-6E8A-4147-A177-3AD203B41FA5}">
                      <a16:colId xmlns:a16="http://schemas.microsoft.com/office/drawing/2014/main" val="2673618486"/>
                    </a:ext>
                  </a:extLst>
                </a:gridCol>
                <a:gridCol w="2103120">
                  <a:extLst>
                    <a:ext uri="{9D8B030D-6E8A-4147-A177-3AD203B41FA5}">
                      <a16:colId xmlns:a16="http://schemas.microsoft.com/office/drawing/2014/main" val="3202798729"/>
                    </a:ext>
                  </a:extLst>
                </a:gridCol>
                <a:gridCol w="2103120">
                  <a:extLst>
                    <a:ext uri="{9D8B030D-6E8A-4147-A177-3AD203B41FA5}">
                      <a16:colId xmlns:a16="http://schemas.microsoft.com/office/drawing/2014/main" val="2220002464"/>
                    </a:ext>
                  </a:extLst>
                </a:gridCol>
              </a:tblGrid>
              <a:tr h="370840">
                <a:tc rowSpan="2">
                  <a:txBody>
                    <a:bodyPr/>
                    <a:lstStyle/>
                    <a:p>
                      <a:pPr algn="r"/>
                      <a:r>
                        <a:rPr lang="ja-JP" altLang="it-IT" sz="2400" b="1" i="0" dirty="0"/>
                        <a:t>    所有の対象    </a:t>
                      </a:r>
                      <a:endParaRPr lang="it-IT" altLang="ja-JP" sz="2400" b="1" i="0" dirty="0"/>
                    </a:p>
                    <a:p>
                      <a:pPr algn="r"/>
                      <a:r>
                        <a:rPr lang="ja-JP" altLang="it-IT" sz="2400" b="1" i="0" dirty="0"/>
                        <a:t>→</a:t>
                      </a:r>
                      <a:endParaRPr lang="it-IT" altLang="ja-JP" sz="2400" b="1" i="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it-IT" sz="2400" b="1" i="0" dirty="0">
                          <a:solidFill>
                            <a:schemeClr val="bg1"/>
                          </a:solidFill>
                        </a:rPr>
                        <a:t>↓所有者</a:t>
                      </a:r>
                      <a:endParaRPr lang="it-IT" sz="2400" b="1" i="0" dirty="0">
                        <a:solidFill>
                          <a:schemeClr val="bg1"/>
                        </a:solidFill>
                      </a:endParaRPr>
                    </a:p>
                  </a:txBody>
                  <a:tcPr>
                    <a:lnR w="38100" cap="flat" cmpd="sng" algn="ctr">
                      <a:solidFill>
                        <a:schemeClr val="bg1"/>
                      </a:solidFill>
                      <a:prstDash val="solid"/>
                      <a:round/>
                      <a:headEnd type="none" w="med" len="med"/>
                      <a:tailEnd type="none" w="med" len="med"/>
                    </a:lnR>
                    <a:lnTlToBr w="38100" cap="flat" cmpd="sng" algn="ctr">
                      <a:solidFill>
                        <a:schemeClr val="bg1"/>
                      </a:solidFill>
                      <a:prstDash val="solid"/>
                      <a:round/>
                      <a:headEnd type="none" w="med" len="med"/>
                      <a:tailEnd type="none" w="med" len="med"/>
                    </a:lnTlToBr>
                    <a:solidFill>
                      <a:srgbClr val="156082"/>
                    </a:solidFill>
                  </a:tcPr>
                </a:tc>
                <a:tc gridSpan="2">
                  <a:txBody>
                    <a:bodyPr/>
                    <a:lstStyle/>
                    <a:p>
                      <a:pPr algn="ctr"/>
                      <a:r>
                        <a:rPr lang="ja-JP" altLang="it-IT" sz="2400" dirty="0"/>
                        <a:t>男性名詞</a:t>
                      </a:r>
                      <a:endParaRPr lang="it-IT" sz="2400" dirty="0"/>
                    </a:p>
                  </a:txBody>
                  <a:tcP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tcPr>
                </a:tc>
                <a:tc hMerge="1">
                  <a:txBody>
                    <a:bodyPr/>
                    <a:lstStyle/>
                    <a:p>
                      <a:endParaRPr lang="it-IT" dirty="0"/>
                    </a:p>
                  </a:txBody>
                  <a:tcPr/>
                </a:tc>
                <a:tc gridSpan="2">
                  <a:txBody>
                    <a:bodyPr/>
                    <a:lstStyle/>
                    <a:p>
                      <a:pPr algn="ctr"/>
                      <a:r>
                        <a:rPr lang="ja-JP" altLang="it-IT" sz="2400" dirty="0"/>
                        <a:t>女性名詞</a:t>
                      </a:r>
                      <a:endParaRPr lang="it-IT" sz="2400" dirty="0"/>
                    </a:p>
                  </a:txBody>
                  <a:tcPr>
                    <a:lnL w="38100" cap="flat" cmpd="sng" algn="ctr">
                      <a:solidFill>
                        <a:schemeClr val="bg1"/>
                      </a:solidFill>
                      <a:prstDash val="solid"/>
                      <a:round/>
                      <a:headEnd type="none" w="med" len="med"/>
                      <a:tailEnd type="none" w="med" len="med"/>
                    </a:lnL>
                  </a:tcPr>
                </a:tc>
                <a:tc hMerge="1">
                  <a:txBody>
                    <a:bodyPr/>
                    <a:lstStyle/>
                    <a:p>
                      <a:endParaRPr lang="it-IT" dirty="0"/>
                    </a:p>
                  </a:txBody>
                  <a:tcPr/>
                </a:tc>
                <a:extLst>
                  <a:ext uri="{0D108BD9-81ED-4DB2-BD59-A6C34878D82A}">
                    <a16:rowId xmlns:a16="http://schemas.microsoft.com/office/drawing/2014/main" val="668867283"/>
                  </a:ext>
                </a:extLst>
              </a:tr>
              <a:tr h="370840">
                <a:tc vMerge="1">
                  <a:txBody>
                    <a:bodyPr/>
                    <a:lstStyle/>
                    <a:p>
                      <a:endParaRPr dirty="0"/>
                    </a:p>
                  </a:txBody>
                  <a:tcPr>
                    <a:solidFill>
                      <a:srgbClr val="156082"/>
                    </a:solidFill>
                  </a:tcPr>
                </a:tc>
                <a:tc>
                  <a:txBody>
                    <a:bodyPr/>
                    <a:lstStyle/>
                    <a:p>
                      <a:pPr algn="ctr"/>
                      <a:r>
                        <a:rPr lang="ja-JP" altLang="it-IT" sz="2400" b="1" dirty="0">
                          <a:solidFill>
                            <a:schemeClr val="bg1"/>
                          </a:solidFill>
                        </a:rPr>
                        <a:t>単数</a:t>
                      </a:r>
                      <a:endParaRPr lang="it-IT" sz="2400" b="1" dirty="0">
                        <a:solidFill>
                          <a:schemeClr val="bg1"/>
                        </a:solidFill>
                      </a:endParaRPr>
                    </a:p>
                  </a:txBody>
                  <a:tcP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solidFill>
                      <a:srgbClr val="156082"/>
                    </a:solidFill>
                  </a:tcPr>
                </a:tc>
                <a:tc>
                  <a:txBody>
                    <a:bodyPr/>
                    <a:lstStyle/>
                    <a:p>
                      <a:pPr algn="ctr"/>
                      <a:r>
                        <a:rPr lang="ja-JP" altLang="it-IT" sz="2400" b="1" dirty="0">
                          <a:solidFill>
                            <a:schemeClr val="bg1"/>
                          </a:solidFill>
                        </a:rPr>
                        <a:t>複数</a:t>
                      </a:r>
                      <a:endParaRPr lang="it-IT" sz="2400" b="1" dirty="0">
                        <a:solidFill>
                          <a:schemeClr val="bg1"/>
                        </a:solidFill>
                      </a:endParaRPr>
                    </a:p>
                  </a:txBody>
                  <a:tcP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solidFill>
                      <a:srgbClr val="156082"/>
                    </a:solidFill>
                  </a:tcPr>
                </a:tc>
                <a:tc>
                  <a:txBody>
                    <a:bodyPr/>
                    <a:lstStyle/>
                    <a:p>
                      <a:pPr algn="ctr"/>
                      <a:r>
                        <a:rPr lang="ja-JP" altLang="it-IT" sz="2400" b="1" dirty="0">
                          <a:solidFill>
                            <a:schemeClr val="bg1"/>
                          </a:solidFill>
                        </a:rPr>
                        <a:t>単数</a:t>
                      </a:r>
                      <a:endParaRPr lang="it-IT" sz="2400" b="1" dirty="0">
                        <a:solidFill>
                          <a:schemeClr val="bg1"/>
                        </a:solidFill>
                      </a:endParaRPr>
                    </a:p>
                  </a:txBody>
                  <a:tcP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solidFill>
                      <a:srgbClr val="156082"/>
                    </a:solidFill>
                  </a:tcPr>
                </a:tc>
                <a:tc>
                  <a:txBody>
                    <a:bodyPr/>
                    <a:lstStyle/>
                    <a:p>
                      <a:pPr algn="ctr"/>
                      <a:r>
                        <a:rPr lang="ja-JP" altLang="it-IT" sz="2400" b="1" dirty="0">
                          <a:solidFill>
                            <a:schemeClr val="bg1"/>
                          </a:solidFill>
                        </a:rPr>
                        <a:t>複数</a:t>
                      </a:r>
                      <a:endParaRPr lang="it-IT" sz="2400" b="1" dirty="0">
                        <a:solidFill>
                          <a:schemeClr val="bg1"/>
                        </a:solidFill>
                      </a:endParaRPr>
                    </a:p>
                  </a:txBody>
                  <a:tcPr>
                    <a:lnL w="38100" cap="flat" cmpd="sng" algn="ctr">
                      <a:solidFill>
                        <a:schemeClr val="bg1"/>
                      </a:solidFill>
                      <a:prstDash val="solid"/>
                      <a:round/>
                      <a:headEnd type="none" w="med" len="med"/>
                      <a:tailEnd type="none" w="med" len="med"/>
                    </a:lnL>
                    <a:solidFill>
                      <a:srgbClr val="156082"/>
                    </a:solidFill>
                  </a:tcPr>
                </a:tc>
                <a:extLst>
                  <a:ext uri="{0D108BD9-81ED-4DB2-BD59-A6C34878D82A}">
                    <a16:rowId xmlns:a16="http://schemas.microsoft.com/office/drawing/2014/main" val="1389947045"/>
                  </a:ext>
                </a:extLst>
              </a:tr>
              <a:tr h="370840">
                <a:tc>
                  <a:txBody>
                    <a:bodyPr/>
                    <a:lstStyle/>
                    <a:p>
                      <a:r>
                        <a:rPr lang="en-US" altLang="ja-JP" sz="2000" b="1" dirty="0"/>
                        <a:t>Io</a:t>
                      </a:r>
                      <a:r>
                        <a:rPr lang="en-US" altLang="ja-JP" sz="2000" dirty="0"/>
                        <a:t> </a:t>
                      </a:r>
                      <a:r>
                        <a:rPr lang="ja-JP" altLang="it-IT" sz="2000"/>
                        <a:t>私</a:t>
                      </a:r>
                      <a:r>
                        <a:rPr lang="ja-JP" altLang="it-IT" sz="2000" dirty="0"/>
                        <a:t>の</a:t>
                      </a:r>
                      <a:endParaRPr lang="it-IT" altLang="ja-JP" sz="2000" dirty="0"/>
                    </a:p>
                  </a:txBody>
                  <a:tcPr/>
                </a:tc>
                <a:tc>
                  <a:txBody>
                    <a:bodyPr/>
                    <a:lstStyle/>
                    <a:p>
                      <a:r>
                        <a:rPr lang="it-IT" sz="2800" b="1" dirty="0"/>
                        <a:t>mio</a:t>
                      </a:r>
                    </a:p>
                  </a:txBody>
                  <a:tcPr/>
                </a:tc>
                <a:tc>
                  <a:txBody>
                    <a:bodyPr/>
                    <a:lstStyle/>
                    <a:p>
                      <a:r>
                        <a:rPr lang="it-IT" sz="2800" b="1" dirty="0"/>
                        <a:t>miei</a:t>
                      </a:r>
                    </a:p>
                  </a:txBody>
                  <a:tcPr/>
                </a:tc>
                <a:tc>
                  <a:txBody>
                    <a:bodyPr/>
                    <a:lstStyle/>
                    <a:p>
                      <a:r>
                        <a:rPr lang="it-IT" sz="2800" b="1" dirty="0"/>
                        <a:t>mia</a:t>
                      </a:r>
                    </a:p>
                  </a:txBody>
                  <a:tcPr/>
                </a:tc>
                <a:tc>
                  <a:txBody>
                    <a:bodyPr/>
                    <a:lstStyle/>
                    <a:p>
                      <a:r>
                        <a:rPr lang="it-IT" sz="2800" b="1" dirty="0"/>
                        <a:t>mie</a:t>
                      </a:r>
                    </a:p>
                  </a:txBody>
                  <a:tcPr/>
                </a:tc>
                <a:extLst>
                  <a:ext uri="{0D108BD9-81ED-4DB2-BD59-A6C34878D82A}">
                    <a16:rowId xmlns:a16="http://schemas.microsoft.com/office/drawing/2014/main" val="3563476110"/>
                  </a:ext>
                </a:extLst>
              </a:tr>
              <a:tr h="370840">
                <a:tc>
                  <a:txBody>
                    <a:bodyPr/>
                    <a:lstStyle/>
                    <a:p>
                      <a:r>
                        <a:rPr lang="en-US" altLang="ja-JP" sz="2000" b="1" dirty="0"/>
                        <a:t>Tu</a:t>
                      </a:r>
                      <a:r>
                        <a:rPr lang="en-US" altLang="ja-JP" sz="2000" dirty="0"/>
                        <a:t> </a:t>
                      </a:r>
                      <a:r>
                        <a:rPr lang="ja-JP" altLang="it-IT" sz="2000"/>
                        <a:t>君</a:t>
                      </a:r>
                      <a:r>
                        <a:rPr lang="ja-JP" altLang="it-IT" sz="2000" dirty="0"/>
                        <a:t>の</a:t>
                      </a:r>
                      <a:endParaRPr lang="it-IT" sz="2000" dirty="0"/>
                    </a:p>
                  </a:txBody>
                  <a:tcPr/>
                </a:tc>
                <a:tc>
                  <a:txBody>
                    <a:bodyPr/>
                    <a:lstStyle/>
                    <a:p>
                      <a:r>
                        <a:rPr lang="it-IT" sz="2800" b="1" dirty="0"/>
                        <a:t>tuo</a:t>
                      </a:r>
                    </a:p>
                  </a:txBody>
                  <a:tcPr/>
                </a:tc>
                <a:tc>
                  <a:txBody>
                    <a:bodyPr/>
                    <a:lstStyle/>
                    <a:p>
                      <a:r>
                        <a:rPr lang="it-IT" sz="2800" b="1" dirty="0"/>
                        <a:t>tuoi</a:t>
                      </a:r>
                    </a:p>
                  </a:txBody>
                  <a:tcPr/>
                </a:tc>
                <a:tc>
                  <a:txBody>
                    <a:bodyPr/>
                    <a:lstStyle/>
                    <a:p>
                      <a:r>
                        <a:rPr lang="it-IT" sz="2800" b="1" dirty="0"/>
                        <a:t>tua</a:t>
                      </a:r>
                    </a:p>
                  </a:txBody>
                  <a:tcPr/>
                </a:tc>
                <a:tc>
                  <a:txBody>
                    <a:bodyPr/>
                    <a:lstStyle/>
                    <a:p>
                      <a:r>
                        <a:rPr lang="it-IT" sz="2800" b="1" dirty="0"/>
                        <a:t>tue</a:t>
                      </a:r>
                    </a:p>
                  </a:txBody>
                  <a:tcPr/>
                </a:tc>
                <a:extLst>
                  <a:ext uri="{0D108BD9-81ED-4DB2-BD59-A6C34878D82A}">
                    <a16:rowId xmlns:a16="http://schemas.microsoft.com/office/drawing/2014/main" val="3668912927"/>
                  </a:ext>
                </a:extLst>
              </a:tr>
              <a:tr h="370840">
                <a:tc>
                  <a:txBody>
                    <a:bodyPr/>
                    <a:lstStyle/>
                    <a:p>
                      <a:r>
                        <a:rPr lang="en-US" altLang="ja-JP" sz="2000" b="1" dirty="0"/>
                        <a:t>Lui/lei </a:t>
                      </a:r>
                      <a:r>
                        <a:rPr lang="ja-JP" altLang="it-IT" sz="2000"/>
                        <a:t>彼</a:t>
                      </a:r>
                      <a:r>
                        <a:rPr lang="ja-JP" altLang="it-IT" sz="2000" dirty="0"/>
                        <a:t>・彼女の</a:t>
                      </a:r>
                      <a:endParaRPr lang="it-IT" sz="2000" dirty="0"/>
                    </a:p>
                  </a:txBody>
                  <a:tcPr/>
                </a:tc>
                <a:tc>
                  <a:txBody>
                    <a:bodyPr/>
                    <a:lstStyle/>
                    <a:p>
                      <a:r>
                        <a:rPr lang="it-IT" sz="2800" b="1" dirty="0"/>
                        <a:t>suo</a:t>
                      </a:r>
                    </a:p>
                  </a:txBody>
                  <a:tcPr/>
                </a:tc>
                <a:tc>
                  <a:txBody>
                    <a:bodyPr/>
                    <a:lstStyle/>
                    <a:p>
                      <a:r>
                        <a:rPr lang="it-IT" sz="2800" b="1" dirty="0"/>
                        <a:t>suoi</a:t>
                      </a:r>
                    </a:p>
                  </a:txBody>
                  <a:tcPr/>
                </a:tc>
                <a:tc>
                  <a:txBody>
                    <a:bodyPr/>
                    <a:lstStyle/>
                    <a:p>
                      <a:r>
                        <a:rPr lang="it-IT" sz="2800" b="1" dirty="0"/>
                        <a:t>sua</a:t>
                      </a:r>
                    </a:p>
                  </a:txBody>
                  <a:tcPr/>
                </a:tc>
                <a:tc>
                  <a:txBody>
                    <a:bodyPr/>
                    <a:lstStyle/>
                    <a:p>
                      <a:r>
                        <a:rPr lang="it-IT" sz="2800" b="1" dirty="0"/>
                        <a:t>sue</a:t>
                      </a:r>
                    </a:p>
                  </a:txBody>
                  <a:tcPr/>
                </a:tc>
                <a:extLst>
                  <a:ext uri="{0D108BD9-81ED-4DB2-BD59-A6C34878D82A}">
                    <a16:rowId xmlns:a16="http://schemas.microsoft.com/office/drawing/2014/main" val="2780147341"/>
                  </a:ext>
                </a:extLst>
              </a:tr>
              <a:tr h="370840">
                <a:tc>
                  <a:txBody>
                    <a:bodyPr/>
                    <a:lstStyle/>
                    <a:p>
                      <a:r>
                        <a:rPr lang="en-US" altLang="ja-JP" sz="2000" b="1" dirty="0"/>
                        <a:t>Noi</a:t>
                      </a:r>
                      <a:r>
                        <a:rPr lang="en-US" altLang="ja-JP" sz="2000" dirty="0"/>
                        <a:t> </a:t>
                      </a:r>
                      <a:r>
                        <a:rPr lang="ja-JP" altLang="it-IT" sz="2000"/>
                        <a:t>私たち</a:t>
                      </a:r>
                      <a:r>
                        <a:rPr lang="ja-JP" altLang="it-IT" sz="2000" dirty="0"/>
                        <a:t>の</a:t>
                      </a:r>
                      <a:endParaRPr lang="it-IT" sz="2000" dirty="0"/>
                    </a:p>
                  </a:txBody>
                  <a:tcPr/>
                </a:tc>
                <a:tc>
                  <a:txBody>
                    <a:bodyPr/>
                    <a:lstStyle/>
                    <a:p>
                      <a:r>
                        <a:rPr lang="it-IT" sz="2800" b="1" dirty="0"/>
                        <a:t>nostro</a:t>
                      </a:r>
                    </a:p>
                  </a:txBody>
                  <a:tcPr/>
                </a:tc>
                <a:tc>
                  <a:txBody>
                    <a:bodyPr/>
                    <a:lstStyle/>
                    <a:p>
                      <a:r>
                        <a:rPr lang="it-IT" sz="2800" b="1" dirty="0"/>
                        <a:t>nostri</a:t>
                      </a:r>
                    </a:p>
                  </a:txBody>
                  <a:tcPr/>
                </a:tc>
                <a:tc>
                  <a:txBody>
                    <a:bodyPr/>
                    <a:lstStyle/>
                    <a:p>
                      <a:r>
                        <a:rPr lang="it-IT" sz="2800" b="1" dirty="0"/>
                        <a:t>nostra</a:t>
                      </a:r>
                    </a:p>
                  </a:txBody>
                  <a:tcPr/>
                </a:tc>
                <a:tc>
                  <a:txBody>
                    <a:bodyPr/>
                    <a:lstStyle/>
                    <a:p>
                      <a:r>
                        <a:rPr lang="it-IT" sz="2800" b="1" dirty="0"/>
                        <a:t>nostre</a:t>
                      </a:r>
                    </a:p>
                  </a:txBody>
                  <a:tcPr/>
                </a:tc>
                <a:extLst>
                  <a:ext uri="{0D108BD9-81ED-4DB2-BD59-A6C34878D82A}">
                    <a16:rowId xmlns:a16="http://schemas.microsoft.com/office/drawing/2014/main" val="617323648"/>
                  </a:ext>
                </a:extLst>
              </a:tr>
              <a:tr h="370840">
                <a:tc>
                  <a:txBody>
                    <a:bodyPr/>
                    <a:lstStyle/>
                    <a:p>
                      <a:r>
                        <a:rPr lang="en-US" altLang="ja-JP" sz="2000" b="1" dirty="0"/>
                        <a:t>Voi</a:t>
                      </a:r>
                      <a:r>
                        <a:rPr lang="en-US" altLang="ja-JP" sz="2000" dirty="0"/>
                        <a:t> </a:t>
                      </a:r>
                      <a:r>
                        <a:rPr lang="ja-JP" altLang="it-IT" sz="2000"/>
                        <a:t>君たち</a:t>
                      </a:r>
                      <a:r>
                        <a:rPr lang="ja-JP" altLang="it-IT" sz="2000" dirty="0"/>
                        <a:t>・貴方方の</a:t>
                      </a:r>
                      <a:endParaRPr lang="it-IT" sz="2000" dirty="0"/>
                    </a:p>
                  </a:txBody>
                  <a:tcPr/>
                </a:tc>
                <a:tc>
                  <a:txBody>
                    <a:bodyPr/>
                    <a:lstStyle/>
                    <a:p>
                      <a:r>
                        <a:rPr lang="it-IT" sz="2800" b="1" dirty="0"/>
                        <a:t>vostro</a:t>
                      </a:r>
                    </a:p>
                  </a:txBody>
                  <a:tcPr/>
                </a:tc>
                <a:tc>
                  <a:txBody>
                    <a:bodyPr/>
                    <a:lstStyle/>
                    <a:p>
                      <a:r>
                        <a:rPr lang="it-IT" sz="2800" b="1" dirty="0"/>
                        <a:t>vostri</a:t>
                      </a:r>
                    </a:p>
                  </a:txBody>
                  <a:tcPr/>
                </a:tc>
                <a:tc>
                  <a:txBody>
                    <a:bodyPr/>
                    <a:lstStyle/>
                    <a:p>
                      <a:r>
                        <a:rPr lang="it-IT" sz="2800" b="1" dirty="0"/>
                        <a:t>vostra</a:t>
                      </a:r>
                    </a:p>
                  </a:txBody>
                  <a:tcPr/>
                </a:tc>
                <a:tc>
                  <a:txBody>
                    <a:bodyPr/>
                    <a:lstStyle/>
                    <a:p>
                      <a:r>
                        <a:rPr lang="it-IT" sz="2800" b="1" dirty="0"/>
                        <a:t>vostre</a:t>
                      </a:r>
                    </a:p>
                  </a:txBody>
                  <a:tcPr/>
                </a:tc>
                <a:extLst>
                  <a:ext uri="{0D108BD9-81ED-4DB2-BD59-A6C34878D82A}">
                    <a16:rowId xmlns:a16="http://schemas.microsoft.com/office/drawing/2014/main" val="2768740052"/>
                  </a:ext>
                </a:extLst>
              </a:tr>
              <a:tr h="370840">
                <a:tc>
                  <a:txBody>
                    <a:bodyPr/>
                    <a:lstStyle/>
                    <a:p>
                      <a:r>
                        <a:rPr lang="en-US" altLang="ja-JP" sz="2000" b="1" dirty="0"/>
                        <a:t>Loro</a:t>
                      </a:r>
                      <a:r>
                        <a:rPr lang="en-US" altLang="ja-JP" sz="2000" dirty="0"/>
                        <a:t> </a:t>
                      </a:r>
                      <a:r>
                        <a:rPr lang="ja-JP" altLang="it-IT" sz="2000"/>
                        <a:t>彼ら</a:t>
                      </a:r>
                      <a:r>
                        <a:rPr lang="ja-JP" altLang="it-IT" sz="2000" dirty="0"/>
                        <a:t>・彼女らの</a:t>
                      </a:r>
                      <a:endParaRPr lang="it-IT" sz="2000" dirty="0"/>
                    </a:p>
                  </a:txBody>
                  <a:tcPr/>
                </a:tc>
                <a:tc>
                  <a:txBody>
                    <a:bodyPr/>
                    <a:lstStyle/>
                    <a:p>
                      <a:r>
                        <a:rPr lang="it-IT" sz="2800" b="1" dirty="0"/>
                        <a:t>loro</a:t>
                      </a:r>
                    </a:p>
                  </a:txBody>
                  <a:tcPr/>
                </a:tc>
                <a:tc>
                  <a:txBody>
                    <a:bodyPr/>
                    <a:lstStyle/>
                    <a:p>
                      <a:r>
                        <a:rPr lang="it-IT" sz="2800" b="1" dirty="0"/>
                        <a:t>loro</a:t>
                      </a:r>
                    </a:p>
                  </a:txBody>
                  <a:tcPr/>
                </a:tc>
                <a:tc>
                  <a:txBody>
                    <a:bodyPr/>
                    <a:lstStyle/>
                    <a:p>
                      <a:r>
                        <a:rPr lang="it-IT" sz="2800" b="1" dirty="0"/>
                        <a:t>loro</a:t>
                      </a:r>
                    </a:p>
                  </a:txBody>
                  <a:tcPr/>
                </a:tc>
                <a:tc>
                  <a:txBody>
                    <a:bodyPr/>
                    <a:lstStyle/>
                    <a:p>
                      <a:r>
                        <a:rPr lang="it-IT" sz="2800" b="1" dirty="0"/>
                        <a:t>loro</a:t>
                      </a:r>
                    </a:p>
                  </a:txBody>
                  <a:tcPr/>
                </a:tc>
                <a:extLst>
                  <a:ext uri="{0D108BD9-81ED-4DB2-BD59-A6C34878D82A}">
                    <a16:rowId xmlns:a16="http://schemas.microsoft.com/office/drawing/2014/main" val="3345449246"/>
                  </a:ext>
                </a:extLst>
              </a:tr>
            </a:tbl>
          </a:graphicData>
        </a:graphic>
      </p:graphicFrame>
    </p:spTree>
    <p:extLst>
      <p:ext uri="{BB962C8B-B14F-4D97-AF65-F5344CB8AC3E}">
        <p14:creationId xmlns:p14="http://schemas.microsoft.com/office/powerpoint/2010/main" val="9754934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73F9BC5-F76D-A3A7-DEFA-7C62A820FD03}"/>
              </a:ext>
            </a:extLst>
          </p:cNvPr>
          <p:cNvSpPr>
            <a:spLocks noGrp="1"/>
          </p:cNvSpPr>
          <p:nvPr>
            <p:ph type="title"/>
          </p:nvPr>
        </p:nvSpPr>
        <p:spPr>
          <a:xfrm>
            <a:off x="838200" y="365125"/>
            <a:ext cx="11049000" cy="1325563"/>
          </a:xfrm>
        </p:spPr>
        <p:txBody>
          <a:bodyPr/>
          <a:lstStyle/>
          <a:p>
            <a:r>
              <a:rPr lang="ja-JP" altLang="en-US" b="1"/>
              <a:t>復習</a:t>
            </a:r>
            <a:r>
              <a:rPr lang="it-IT" altLang="ja-JP" b="1" dirty="0"/>
              <a:t>: Aggettivi possessivi </a:t>
            </a:r>
            <a:r>
              <a:rPr lang="ja-JP" altLang="it-IT" b="1"/>
              <a:t>所有形容詞</a:t>
            </a:r>
            <a:endParaRPr kumimoji="1" lang="ja-JP" altLang="en-US"/>
          </a:p>
        </p:txBody>
      </p:sp>
      <p:sp>
        <p:nvSpPr>
          <p:cNvPr id="3" name="コンテンツ プレースホルダー 2">
            <a:extLst>
              <a:ext uri="{FF2B5EF4-FFF2-40B4-BE49-F238E27FC236}">
                <a16:creationId xmlns:a16="http://schemas.microsoft.com/office/drawing/2014/main" id="{C14CF974-F781-6F49-BDF2-4E2ECD8DEF7C}"/>
              </a:ext>
            </a:extLst>
          </p:cNvPr>
          <p:cNvSpPr>
            <a:spLocks noGrp="1"/>
          </p:cNvSpPr>
          <p:nvPr>
            <p:ph idx="1"/>
          </p:nvPr>
        </p:nvSpPr>
        <p:spPr/>
        <p:txBody>
          <a:bodyPr/>
          <a:lstStyle/>
          <a:p>
            <a:pPr marL="0" indent="0">
              <a:buNone/>
            </a:pPr>
            <a:r>
              <a:rPr kumimoji="1" lang="en-US" altLang="ja-JP" b="1" dirty="0"/>
              <a:t>Il </a:t>
            </a:r>
            <a:r>
              <a:rPr kumimoji="1" lang="en-US" altLang="ja-JP" b="1" dirty="0" err="1"/>
              <a:t>mio</a:t>
            </a:r>
            <a:r>
              <a:rPr kumimoji="1" lang="en-US" altLang="ja-JP" b="1" dirty="0"/>
              <a:t> </a:t>
            </a:r>
            <a:r>
              <a:rPr kumimoji="1" lang="en-US" altLang="ja-JP" b="1" dirty="0" err="1"/>
              <a:t>compleanno</a:t>
            </a:r>
            <a:r>
              <a:rPr kumimoji="1" lang="en-US" altLang="ja-JP" b="1" dirty="0"/>
              <a:t> </a:t>
            </a:r>
            <a:r>
              <a:rPr lang="it-IT" altLang="ja-JP" b="1" dirty="0"/>
              <a:t>è </a:t>
            </a:r>
            <a:r>
              <a:rPr lang="en-US" altLang="ja-JP" b="1" dirty="0"/>
              <a:t>il 4 </a:t>
            </a:r>
            <a:r>
              <a:rPr lang="en-US" altLang="ja-JP" b="1" dirty="0" err="1"/>
              <a:t>maggio</a:t>
            </a:r>
            <a:r>
              <a:rPr lang="en-US" altLang="ja-JP" b="1" dirty="0"/>
              <a:t>.</a:t>
            </a:r>
          </a:p>
          <a:p>
            <a:pPr marL="0" indent="0">
              <a:buNone/>
            </a:pPr>
            <a:r>
              <a:rPr lang="ja-JP" altLang="en-US"/>
              <a:t>私の誕生日は</a:t>
            </a:r>
            <a:r>
              <a:rPr lang="en-US" altLang="ja-JP" dirty="0"/>
              <a:t>5</a:t>
            </a:r>
            <a:r>
              <a:rPr lang="ja-JP" altLang="en-US"/>
              <a:t>月</a:t>
            </a:r>
            <a:r>
              <a:rPr lang="en-US" altLang="ja-JP" dirty="0"/>
              <a:t>4</a:t>
            </a:r>
            <a:r>
              <a:rPr lang="ja-JP" altLang="en-US"/>
              <a:t>日です。</a:t>
            </a:r>
            <a:endParaRPr lang="en-US" altLang="ja-JP" dirty="0"/>
          </a:p>
          <a:p>
            <a:pPr marL="0" indent="0">
              <a:buNone/>
            </a:pPr>
            <a:r>
              <a:rPr lang="en-US" altLang="ja-JP" b="1" dirty="0" err="1"/>
              <a:t>Quando</a:t>
            </a:r>
            <a:r>
              <a:rPr lang="en-US" altLang="ja-JP" dirty="0"/>
              <a:t> </a:t>
            </a:r>
            <a:r>
              <a:rPr lang="it-IT" altLang="ja-JP" b="1" dirty="0"/>
              <a:t>è </a:t>
            </a:r>
            <a:r>
              <a:rPr lang="en-US" altLang="ja-JP" b="1" dirty="0"/>
              <a:t>il </a:t>
            </a:r>
            <a:r>
              <a:rPr lang="en-US" altLang="ja-JP" b="1" dirty="0" err="1"/>
              <a:t>tuo</a:t>
            </a:r>
            <a:r>
              <a:rPr lang="en-US" altLang="ja-JP" b="1" dirty="0"/>
              <a:t>(/</a:t>
            </a:r>
            <a:r>
              <a:rPr lang="en-US" altLang="ja-JP" b="1" dirty="0" err="1"/>
              <a:t>suo</a:t>
            </a:r>
            <a:r>
              <a:rPr lang="en-US" altLang="ja-JP" b="1" dirty="0"/>
              <a:t>) </a:t>
            </a:r>
            <a:r>
              <a:rPr lang="en-US" altLang="ja-JP" b="1" dirty="0" err="1"/>
              <a:t>compleanno</a:t>
            </a:r>
            <a:r>
              <a:rPr lang="en-US" altLang="ja-JP" b="1" dirty="0"/>
              <a:t>?</a:t>
            </a:r>
          </a:p>
          <a:p>
            <a:pPr marL="0" indent="0">
              <a:buNone/>
            </a:pPr>
            <a:r>
              <a:rPr lang="ja-JP" altLang="en-US"/>
              <a:t>（お）誕生日はいつ</a:t>
            </a:r>
            <a:r>
              <a:rPr lang="en-US" altLang="ja-JP" dirty="0"/>
              <a:t>(</a:t>
            </a:r>
            <a:r>
              <a:rPr lang="ja-JP" altLang="en-US"/>
              <a:t>ですか</a:t>
            </a:r>
            <a:r>
              <a:rPr lang="en-US" altLang="ja-JP" dirty="0"/>
              <a:t>)</a:t>
            </a:r>
            <a:r>
              <a:rPr lang="ja-JP" altLang="en-US"/>
              <a:t>。</a:t>
            </a:r>
            <a:endParaRPr lang="en-US" altLang="ja-JP" dirty="0"/>
          </a:p>
          <a:p>
            <a:pPr marL="0" indent="0">
              <a:buNone/>
            </a:pPr>
            <a:r>
              <a:rPr lang="en-US" altLang="ja-JP" b="1" dirty="0"/>
              <a:t>La </a:t>
            </a:r>
            <a:r>
              <a:rPr lang="en-US" altLang="ja-JP" b="1" dirty="0" err="1"/>
              <a:t>sua</a:t>
            </a:r>
            <a:r>
              <a:rPr lang="en-US" altLang="ja-JP" b="1" dirty="0"/>
              <a:t> </a:t>
            </a:r>
            <a:r>
              <a:rPr lang="en-US" altLang="ja-JP" b="1" dirty="0" err="1"/>
              <a:t>penna</a:t>
            </a:r>
            <a:r>
              <a:rPr lang="en-US" altLang="ja-JP" b="1" dirty="0"/>
              <a:t> </a:t>
            </a:r>
            <a:r>
              <a:rPr lang="it-IT" altLang="ja-JP" b="1" dirty="0"/>
              <a:t>è bella.</a:t>
            </a:r>
          </a:p>
          <a:p>
            <a:pPr marL="0" indent="0">
              <a:buNone/>
            </a:pPr>
            <a:r>
              <a:rPr lang="ja-JP" altLang="en-US"/>
              <a:t>彼・彼女のペンは美しい。</a:t>
            </a:r>
            <a:endParaRPr lang="en-US" altLang="ja-JP" dirty="0"/>
          </a:p>
          <a:p>
            <a:pPr marL="0" indent="0">
              <a:buNone/>
            </a:pPr>
            <a:r>
              <a:rPr lang="en-US" altLang="ja-JP" b="1" dirty="0"/>
              <a:t>I </a:t>
            </a:r>
            <a:r>
              <a:rPr lang="en-US" altLang="ja-JP" b="1" dirty="0" err="1"/>
              <a:t>miei</a:t>
            </a:r>
            <a:r>
              <a:rPr lang="en-US" altLang="ja-JP" b="1" dirty="0"/>
              <a:t> </a:t>
            </a:r>
            <a:r>
              <a:rPr lang="en-US" altLang="ja-JP" b="1" dirty="0" err="1"/>
              <a:t>fratelli</a:t>
            </a:r>
            <a:r>
              <a:rPr lang="en-US" altLang="ja-JP" b="1" dirty="0"/>
              <a:t> </a:t>
            </a:r>
            <a:r>
              <a:rPr lang="en-US" altLang="ja-JP" b="1" dirty="0" err="1"/>
              <a:t>sono</a:t>
            </a:r>
            <a:r>
              <a:rPr lang="en-US" altLang="ja-JP" b="1" dirty="0"/>
              <a:t> a casa.</a:t>
            </a:r>
          </a:p>
          <a:p>
            <a:pPr marL="0" indent="0">
              <a:buNone/>
            </a:pPr>
            <a:r>
              <a:rPr lang="ja-JP" altLang="en-US"/>
              <a:t>私の兄弟は家にいます。</a:t>
            </a:r>
            <a:endParaRPr lang="en-US" altLang="ja-JP" dirty="0"/>
          </a:p>
        </p:txBody>
      </p:sp>
    </p:spTree>
    <p:extLst>
      <p:ext uri="{BB962C8B-B14F-4D97-AF65-F5344CB8AC3E}">
        <p14:creationId xmlns:p14="http://schemas.microsoft.com/office/powerpoint/2010/main" val="12886958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2E2E8C-CA5D-271E-E4F8-21CC5E1CF13C}"/>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943A1256-3ACB-2F5A-05E5-46A7ACF63F6E}"/>
              </a:ext>
            </a:extLst>
          </p:cNvPr>
          <p:cNvSpPr>
            <a:spLocks noGrp="1"/>
          </p:cNvSpPr>
          <p:nvPr>
            <p:ph type="title"/>
          </p:nvPr>
        </p:nvSpPr>
        <p:spPr>
          <a:xfrm>
            <a:off x="838200" y="365125"/>
            <a:ext cx="11049000" cy="1325563"/>
          </a:xfrm>
        </p:spPr>
        <p:txBody>
          <a:bodyPr/>
          <a:lstStyle/>
          <a:p>
            <a:r>
              <a:rPr lang="ja-JP" altLang="en-US" b="1"/>
              <a:t>復習</a:t>
            </a:r>
            <a:r>
              <a:rPr lang="it-IT" altLang="ja-JP" b="1" dirty="0"/>
              <a:t>: Aggettivi possessivi </a:t>
            </a:r>
            <a:r>
              <a:rPr lang="ja-JP" altLang="it-IT" b="1"/>
              <a:t>所有形容詞</a:t>
            </a:r>
            <a:endParaRPr kumimoji="1" lang="ja-JP" altLang="en-US"/>
          </a:p>
        </p:txBody>
      </p:sp>
      <p:sp>
        <p:nvSpPr>
          <p:cNvPr id="3" name="コンテンツ プレースホルダー 2">
            <a:extLst>
              <a:ext uri="{FF2B5EF4-FFF2-40B4-BE49-F238E27FC236}">
                <a16:creationId xmlns:a16="http://schemas.microsoft.com/office/drawing/2014/main" id="{7B6E360E-0F5F-774E-0344-FA1268969757}"/>
              </a:ext>
            </a:extLst>
          </p:cNvPr>
          <p:cNvSpPr>
            <a:spLocks noGrp="1"/>
          </p:cNvSpPr>
          <p:nvPr>
            <p:ph idx="1"/>
          </p:nvPr>
        </p:nvSpPr>
        <p:spPr/>
        <p:txBody>
          <a:bodyPr/>
          <a:lstStyle/>
          <a:p>
            <a:pPr marL="0" indent="0">
              <a:buNone/>
            </a:pPr>
            <a:r>
              <a:rPr kumimoji="1" lang="en-US" altLang="ja-JP" b="1" dirty="0"/>
              <a:t>Le </a:t>
            </a:r>
            <a:r>
              <a:rPr kumimoji="1" lang="en-US" altLang="ja-JP" b="1" dirty="0" err="1"/>
              <a:t>nostre</a:t>
            </a:r>
            <a:r>
              <a:rPr kumimoji="1" lang="en-US" altLang="ja-JP" b="1" dirty="0"/>
              <a:t> culture </a:t>
            </a:r>
            <a:r>
              <a:rPr kumimoji="1" lang="en-US" altLang="ja-JP" b="1" dirty="0" err="1"/>
              <a:t>sono</a:t>
            </a:r>
            <a:r>
              <a:rPr kumimoji="1" lang="en-US" altLang="ja-JP" b="1" dirty="0"/>
              <a:t> diverse.</a:t>
            </a:r>
          </a:p>
          <a:p>
            <a:pPr marL="0" indent="0">
              <a:buNone/>
            </a:pPr>
            <a:r>
              <a:rPr lang="ja-JP" altLang="en-US"/>
              <a:t>私たちの文化は違う。</a:t>
            </a:r>
            <a:endParaRPr lang="en-US" altLang="ja-JP" dirty="0"/>
          </a:p>
          <a:p>
            <a:pPr marL="0" indent="0">
              <a:buNone/>
            </a:pPr>
            <a:r>
              <a:rPr lang="en-US" altLang="ja-JP" b="1" dirty="0"/>
              <a:t>Il vostro </a:t>
            </a:r>
            <a:r>
              <a:rPr lang="en-US" altLang="ja-JP" b="1" dirty="0" err="1"/>
              <a:t>professore</a:t>
            </a:r>
            <a:r>
              <a:rPr lang="en-US" altLang="ja-JP" b="1" dirty="0"/>
              <a:t> di </a:t>
            </a:r>
            <a:r>
              <a:rPr lang="en-US" altLang="ja-JP" b="1" dirty="0" err="1"/>
              <a:t>italiano</a:t>
            </a:r>
            <a:r>
              <a:rPr lang="en-US" altLang="ja-JP" b="1" dirty="0"/>
              <a:t> ha 32 anni.</a:t>
            </a:r>
          </a:p>
          <a:p>
            <a:pPr marL="0" indent="0">
              <a:buNone/>
            </a:pPr>
            <a:r>
              <a:rPr lang="ja-JP" altLang="en-US"/>
              <a:t>あなた達のイタリア語の先生は</a:t>
            </a:r>
            <a:r>
              <a:rPr lang="en-US" altLang="ja-JP" dirty="0"/>
              <a:t>32</a:t>
            </a:r>
            <a:r>
              <a:rPr lang="ja-JP" altLang="en-US"/>
              <a:t>歳です。</a:t>
            </a:r>
            <a:endParaRPr lang="en-US" altLang="ja-JP" dirty="0"/>
          </a:p>
          <a:p>
            <a:pPr marL="0" indent="0">
              <a:buNone/>
            </a:pPr>
            <a:r>
              <a:rPr lang="en-US" altLang="ja-JP" b="1" dirty="0"/>
              <a:t>I loro </a:t>
            </a:r>
            <a:r>
              <a:rPr lang="en-US" altLang="ja-JP" b="1" dirty="0" err="1"/>
              <a:t>genitori</a:t>
            </a:r>
            <a:r>
              <a:rPr lang="en-US" altLang="ja-JP" b="1" dirty="0"/>
              <a:t> </a:t>
            </a:r>
            <a:r>
              <a:rPr lang="en-US" altLang="ja-JP" b="1" dirty="0" err="1"/>
              <a:t>sono</a:t>
            </a:r>
            <a:r>
              <a:rPr lang="en-US" altLang="ja-JP" b="1" dirty="0"/>
              <a:t> anziani.</a:t>
            </a:r>
          </a:p>
          <a:p>
            <a:pPr marL="0" indent="0">
              <a:buNone/>
            </a:pPr>
            <a:r>
              <a:rPr lang="ja-JP" altLang="en-US"/>
              <a:t>彼ら・彼女らの両親は年寄りです。</a:t>
            </a:r>
            <a:r>
              <a:rPr lang="en-US" altLang="ja-JP" dirty="0"/>
              <a:t> </a:t>
            </a:r>
          </a:p>
        </p:txBody>
      </p:sp>
    </p:spTree>
    <p:extLst>
      <p:ext uri="{BB962C8B-B14F-4D97-AF65-F5344CB8AC3E}">
        <p14:creationId xmlns:p14="http://schemas.microsoft.com/office/powerpoint/2010/main" val="41610852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355920B-7E64-F984-3E7E-842B28C14D26}"/>
              </a:ext>
            </a:extLst>
          </p:cNvPr>
          <p:cNvSpPr>
            <a:spLocks noGrp="1"/>
          </p:cNvSpPr>
          <p:nvPr>
            <p:ph type="title"/>
          </p:nvPr>
        </p:nvSpPr>
        <p:spPr/>
        <p:txBody>
          <a:bodyPr/>
          <a:lstStyle/>
          <a:p>
            <a:r>
              <a:rPr kumimoji="1" lang="en-US" altLang="ja-JP" b="1" dirty="0" err="1"/>
              <a:t>Lezione</a:t>
            </a:r>
            <a:r>
              <a:rPr kumimoji="1" lang="en-US" altLang="ja-JP" b="1" dirty="0"/>
              <a:t> 19: </a:t>
            </a:r>
            <a:r>
              <a:rPr kumimoji="1" lang="ja-JP" altLang="en-US" b="1"/>
              <a:t>前置詞</a:t>
            </a:r>
            <a:r>
              <a:rPr kumimoji="1" lang="en-US" altLang="ja-JP" b="1" dirty="0"/>
              <a:t> in, </a:t>
            </a:r>
            <a:r>
              <a:rPr kumimoji="1" lang="en-US" altLang="ja-JP" b="1" dirty="0" err="1"/>
              <a:t>su</a:t>
            </a:r>
            <a:endParaRPr kumimoji="1" lang="ja-JP" altLang="en-US" b="1"/>
          </a:p>
        </p:txBody>
      </p:sp>
      <p:sp>
        <p:nvSpPr>
          <p:cNvPr id="3" name="コンテンツ プレースホルダー 2">
            <a:extLst>
              <a:ext uri="{FF2B5EF4-FFF2-40B4-BE49-F238E27FC236}">
                <a16:creationId xmlns:a16="http://schemas.microsoft.com/office/drawing/2014/main" id="{B9844C76-2A91-2C5D-A041-B3AD9B4713A7}"/>
              </a:ext>
            </a:extLst>
          </p:cNvPr>
          <p:cNvSpPr>
            <a:spLocks noGrp="1"/>
          </p:cNvSpPr>
          <p:nvPr>
            <p:ph idx="1"/>
          </p:nvPr>
        </p:nvSpPr>
        <p:spPr/>
        <p:txBody>
          <a:bodyPr/>
          <a:lstStyle/>
          <a:p>
            <a:r>
              <a:rPr kumimoji="1" lang="en-US" altLang="ja-JP" b="1" dirty="0" err="1">
                <a:solidFill>
                  <a:srgbClr val="FF0000"/>
                </a:solidFill>
              </a:rPr>
              <a:t>Nei</a:t>
            </a:r>
            <a:r>
              <a:rPr kumimoji="1" lang="en-US" altLang="ja-JP" dirty="0"/>
              <a:t> </a:t>
            </a:r>
            <a:r>
              <a:rPr kumimoji="1" lang="en-US" altLang="ja-JP" dirty="0" err="1"/>
              <a:t>ristoranti</a:t>
            </a:r>
            <a:r>
              <a:rPr kumimoji="1" lang="en-US" altLang="ja-JP" dirty="0"/>
              <a:t> </a:t>
            </a:r>
            <a:r>
              <a:rPr kumimoji="1" lang="en-US" altLang="ja-JP" dirty="0" err="1"/>
              <a:t>italiani</a:t>
            </a:r>
            <a:r>
              <a:rPr kumimoji="1" lang="en-US" altLang="ja-JP" dirty="0"/>
              <a:t> c</a:t>
            </a:r>
            <a:r>
              <a:rPr lang="it-IT" altLang="ja-JP" dirty="0"/>
              <a:t>`è </a:t>
            </a:r>
            <a:r>
              <a:rPr kumimoji="1" lang="en-US" altLang="ja-JP" dirty="0" err="1"/>
              <a:t>buon</a:t>
            </a:r>
            <a:r>
              <a:rPr kumimoji="1" lang="en-US" altLang="ja-JP" dirty="0"/>
              <a:t> </a:t>
            </a:r>
            <a:r>
              <a:rPr kumimoji="1" lang="en-US" altLang="ja-JP" dirty="0" err="1"/>
              <a:t>cibo</a:t>
            </a:r>
            <a:r>
              <a:rPr kumimoji="1" lang="en-US" altLang="ja-JP" dirty="0"/>
              <a:t>.</a:t>
            </a:r>
          </a:p>
          <a:p>
            <a:r>
              <a:rPr lang="en-US" altLang="ja-JP" b="1" dirty="0" err="1">
                <a:solidFill>
                  <a:srgbClr val="FF0000"/>
                </a:solidFill>
              </a:rPr>
              <a:t>Negli</a:t>
            </a:r>
            <a:r>
              <a:rPr lang="en-US" altLang="ja-JP" dirty="0"/>
              <a:t> </a:t>
            </a:r>
            <a:r>
              <a:rPr lang="en-US" altLang="ja-JP" dirty="0" err="1"/>
              <a:t>angoli</a:t>
            </a:r>
            <a:r>
              <a:rPr lang="en-US" altLang="ja-JP" dirty="0"/>
              <a:t> </a:t>
            </a:r>
            <a:r>
              <a:rPr lang="en-US" altLang="ja-JP" dirty="0" err="1"/>
              <a:t>della</a:t>
            </a:r>
            <a:r>
              <a:rPr lang="en-US" altLang="ja-JP" dirty="0"/>
              <a:t> casa c`</a:t>
            </a:r>
            <a:r>
              <a:rPr lang="it-IT" altLang="ja-JP" dirty="0"/>
              <a:t>è</a:t>
            </a:r>
            <a:r>
              <a:rPr lang="en-US" altLang="ja-JP" dirty="0"/>
              <a:t> la </a:t>
            </a:r>
            <a:r>
              <a:rPr lang="en-US" altLang="ja-JP" dirty="0" err="1"/>
              <a:t>polvere</a:t>
            </a:r>
            <a:r>
              <a:rPr lang="en-US" altLang="ja-JP" dirty="0"/>
              <a:t>.</a:t>
            </a:r>
          </a:p>
          <a:p>
            <a:r>
              <a:rPr lang="en-US" altLang="ja-JP" b="1" dirty="0" err="1">
                <a:solidFill>
                  <a:srgbClr val="FF0000"/>
                </a:solidFill>
              </a:rPr>
              <a:t>Sulle</a:t>
            </a:r>
            <a:r>
              <a:rPr lang="en-US" altLang="ja-JP" dirty="0"/>
              <a:t> </a:t>
            </a:r>
            <a:r>
              <a:rPr lang="en-US" altLang="ja-JP" dirty="0" err="1"/>
              <a:t>sedie</a:t>
            </a:r>
            <a:r>
              <a:rPr lang="en-US" altLang="ja-JP" dirty="0"/>
              <a:t> del </a:t>
            </a:r>
            <a:r>
              <a:rPr lang="en-US" altLang="ja-JP" dirty="0" err="1"/>
              <a:t>treno</a:t>
            </a:r>
            <a:r>
              <a:rPr lang="en-US" altLang="ja-JP" dirty="0"/>
              <a:t> ci </a:t>
            </a:r>
            <a:r>
              <a:rPr lang="en-US" altLang="ja-JP" dirty="0" err="1"/>
              <a:t>sono</a:t>
            </a:r>
            <a:r>
              <a:rPr lang="en-US" altLang="ja-JP" dirty="0"/>
              <a:t> </a:t>
            </a:r>
            <a:r>
              <a:rPr lang="en-US" altLang="ja-JP" dirty="0" err="1"/>
              <a:t>i</a:t>
            </a:r>
            <a:r>
              <a:rPr lang="en-US" altLang="ja-JP" dirty="0"/>
              <a:t> </a:t>
            </a:r>
            <a:r>
              <a:rPr lang="en-US" altLang="ja-JP" dirty="0" err="1"/>
              <a:t>cuscini</a:t>
            </a:r>
            <a:r>
              <a:rPr lang="en-US" altLang="ja-JP" dirty="0"/>
              <a:t>.</a:t>
            </a:r>
            <a:endParaRPr kumimoji="1" lang="ja-JP" altLang="en-US"/>
          </a:p>
        </p:txBody>
      </p:sp>
      <p:graphicFrame>
        <p:nvGraphicFramePr>
          <p:cNvPr id="4" name="Tabella 3">
            <a:extLst>
              <a:ext uri="{FF2B5EF4-FFF2-40B4-BE49-F238E27FC236}">
                <a16:creationId xmlns:a16="http://schemas.microsoft.com/office/drawing/2014/main" id="{01DD144F-45BD-637C-74E8-2EFD5EC4E185}"/>
              </a:ext>
            </a:extLst>
          </p:cNvPr>
          <p:cNvGraphicFramePr>
            <a:graphicFrameLocks noGrp="1"/>
          </p:cNvGraphicFramePr>
          <p:nvPr>
            <p:extLst>
              <p:ext uri="{D42A27DB-BD31-4B8C-83A1-F6EECF244321}">
                <p14:modId xmlns:p14="http://schemas.microsoft.com/office/powerpoint/2010/main" val="2348463932"/>
              </p:ext>
            </p:extLst>
          </p:nvPr>
        </p:nvGraphicFramePr>
        <p:xfrm>
          <a:off x="838200" y="4656642"/>
          <a:ext cx="9481576" cy="1554480"/>
        </p:xfrm>
        <a:graphic>
          <a:graphicData uri="http://schemas.openxmlformats.org/drawingml/2006/table">
            <a:tbl>
              <a:tblPr firstRow="1" bandRow="1">
                <a:tableStyleId>{5C22544A-7EE6-4342-B048-85BDC9FD1C3A}</a:tableStyleId>
              </a:tblPr>
              <a:tblGrid>
                <a:gridCol w="1185197">
                  <a:extLst>
                    <a:ext uri="{9D8B030D-6E8A-4147-A177-3AD203B41FA5}">
                      <a16:colId xmlns:a16="http://schemas.microsoft.com/office/drawing/2014/main" val="3408761651"/>
                    </a:ext>
                  </a:extLst>
                </a:gridCol>
                <a:gridCol w="1185197">
                  <a:extLst>
                    <a:ext uri="{9D8B030D-6E8A-4147-A177-3AD203B41FA5}">
                      <a16:colId xmlns:a16="http://schemas.microsoft.com/office/drawing/2014/main" val="3468736301"/>
                    </a:ext>
                  </a:extLst>
                </a:gridCol>
                <a:gridCol w="1185197">
                  <a:extLst>
                    <a:ext uri="{9D8B030D-6E8A-4147-A177-3AD203B41FA5}">
                      <a16:colId xmlns:a16="http://schemas.microsoft.com/office/drawing/2014/main" val="2510594381"/>
                    </a:ext>
                  </a:extLst>
                </a:gridCol>
                <a:gridCol w="1185197">
                  <a:extLst>
                    <a:ext uri="{9D8B030D-6E8A-4147-A177-3AD203B41FA5}">
                      <a16:colId xmlns:a16="http://schemas.microsoft.com/office/drawing/2014/main" val="1924547977"/>
                    </a:ext>
                  </a:extLst>
                </a:gridCol>
                <a:gridCol w="1185197">
                  <a:extLst>
                    <a:ext uri="{9D8B030D-6E8A-4147-A177-3AD203B41FA5}">
                      <a16:colId xmlns:a16="http://schemas.microsoft.com/office/drawing/2014/main" val="490018752"/>
                    </a:ext>
                  </a:extLst>
                </a:gridCol>
                <a:gridCol w="1185197">
                  <a:extLst>
                    <a:ext uri="{9D8B030D-6E8A-4147-A177-3AD203B41FA5}">
                      <a16:colId xmlns:a16="http://schemas.microsoft.com/office/drawing/2014/main" val="4171458248"/>
                    </a:ext>
                  </a:extLst>
                </a:gridCol>
                <a:gridCol w="1185197">
                  <a:extLst>
                    <a:ext uri="{9D8B030D-6E8A-4147-A177-3AD203B41FA5}">
                      <a16:colId xmlns:a16="http://schemas.microsoft.com/office/drawing/2014/main" val="1364151153"/>
                    </a:ext>
                  </a:extLst>
                </a:gridCol>
                <a:gridCol w="1185197">
                  <a:extLst>
                    <a:ext uri="{9D8B030D-6E8A-4147-A177-3AD203B41FA5}">
                      <a16:colId xmlns:a16="http://schemas.microsoft.com/office/drawing/2014/main" val="2744000931"/>
                    </a:ext>
                  </a:extLst>
                </a:gridCol>
              </a:tblGrid>
              <a:tr h="370840">
                <a:tc>
                  <a:txBody>
                    <a:bodyPr/>
                    <a:lstStyle/>
                    <a:p>
                      <a:endParaRPr lang="it-IT" sz="2800"/>
                    </a:p>
                  </a:txBody>
                  <a:tcPr/>
                </a:tc>
                <a:tc>
                  <a:txBody>
                    <a:bodyPr/>
                    <a:lstStyle/>
                    <a:p>
                      <a:r>
                        <a:rPr lang="it-IT" sz="2800" dirty="0"/>
                        <a:t>il</a:t>
                      </a:r>
                    </a:p>
                  </a:txBody>
                  <a:tcPr/>
                </a:tc>
                <a:tc>
                  <a:txBody>
                    <a:bodyPr/>
                    <a:lstStyle/>
                    <a:p>
                      <a:r>
                        <a:rPr lang="it-IT" sz="2800" dirty="0"/>
                        <a:t>lo</a:t>
                      </a:r>
                    </a:p>
                  </a:txBody>
                  <a:tcPr/>
                </a:tc>
                <a:tc>
                  <a:txBody>
                    <a:bodyPr/>
                    <a:lstStyle/>
                    <a:p>
                      <a:r>
                        <a:rPr lang="it-IT" sz="2800" dirty="0"/>
                        <a:t>la</a:t>
                      </a:r>
                    </a:p>
                  </a:txBody>
                  <a:tcPr/>
                </a:tc>
                <a:tc>
                  <a:txBody>
                    <a:bodyPr/>
                    <a:lstStyle/>
                    <a:p>
                      <a:r>
                        <a:rPr lang="it-IT" sz="2800" dirty="0"/>
                        <a:t>i</a:t>
                      </a:r>
                    </a:p>
                  </a:txBody>
                  <a:tcPr/>
                </a:tc>
                <a:tc>
                  <a:txBody>
                    <a:bodyPr/>
                    <a:lstStyle/>
                    <a:p>
                      <a:r>
                        <a:rPr lang="it-IT" sz="2800" dirty="0"/>
                        <a:t>gli</a:t>
                      </a:r>
                    </a:p>
                  </a:txBody>
                  <a:tcPr/>
                </a:tc>
                <a:tc>
                  <a:txBody>
                    <a:bodyPr/>
                    <a:lstStyle/>
                    <a:p>
                      <a:r>
                        <a:rPr lang="it-IT" sz="2800" dirty="0"/>
                        <a:t>le</a:t>
                      </a:r>
                    </a:p>
                  </a:txBody>
                  <a:tcPr/>
                </a:tc>
                <a:tc>
                  <a:txBody>
                    <a:bodyPr/>
                    <a:lstStyle/>
                    <a:p>
                      <a:r>
                        <a:rPr lang="it-IT" sz="2800" dirty="0"/>
                        <a:t>l’</a:t>
                      </a:r>
                    </a:p>
                  </a:txBody>
                  <a:tcPr>
                    <a:lnR w="12700" cap="flat" cmpd="sng" algn="ctr">
                      <a:solidFill>
                        <a:schemeClr val="bg1"/>
                      </a:solidFill>
                      <a:prstDash val="solid"/>
                      <a:round/>
                      <a:headEnd type="none" w="med" len="med"/>
                      <a:tailEnd type="none" w="med" len="med"/>
                    </a:lnR>
                  </a:tcPr>
                </a:tc>
                <a:extLst>
                  <a:ext uri="{0D108BD9-81ED-4DB2-BD59-A6C34878D82A}">
                    <a16:rowId xmlns:a16="http://schemas.microsoft.com/office/drawing/2014/main" val="1810455376"/>
                  </a:ext>
                </a:extLst>
              </a:tr>
              <a:tr h="370840">
                <a:tc>
                  <a:txBody>
                    <a:bodyPr/>
                    <a:lstStyle/>
                    <a:p>
                      <a:r>
                        <a:rPr lang="it-IT" sz="2800" dirty="0"/>
                        <a:t>in</a:t>
                      </a:r>
                    </a:p>
                  </a:txBody>
                  <a:tcPr/>
                </a:tc>
                <a:tc>
                  <a:txBody>
                    <a:bodyPr/>
                    <a:lstStyle/>
                    <a:p>
                      <a:r>
                        <a:rPr lang="it-IT" sz="2800" b="1" dirty="0"/>
                        <a:t>nel</a:t>
                      </a:r>
                    </a:p>
                  </a:txBody>
                  <a:tcPr/>
                </a:tc>
                <a:tc>
                  <a:txBody>
                    <a:bodyPr/>
                    <a:lstStyle/>
                    <a:p>
                      <a:r>
                        <a:rPr lang="it-IT" sz="2800" b="1" dirty="0"/>
                        <a:t>nello</a:t>
                      </a:r>
                    </a:p>
                  </a:txBody>
                  <a:tcPr/>
                </a:tc>
                <a:tc>
                  <a:txBody>
                    <a:bodyPr/>
                    <a:lstStyle/>
                    <a:p>
                      <a:r>
                        <a:rPr lang="it-IT" sz="2800" b="1" dirty="0"/>
                        <a:t>nella</a:t>
                      </a:r>
                    </a:p>
                  </a:txBody>
                  <a:tcPr/>
                </a:tc>
                <a:tc>
                  <a:txBody>
                    <a:bodyPr/>
                    <a:lstStyle/>
                    <a:p>
                      <a:r>
                        <a:rPr lang="it-IT" sz="2800" b="1" dirty="0"/>
                        <a:t>nei</a:t>
                      </a:r>
                    </a:p>
                  </a:txBody>
                  <a:tcPr/>
                </a:tc>
                <a:tc>
                  <a:txBody>
                    <a:bodyPr/>
                    <a:lstStyle/>
                    <a:p>
                      <a:r>
                        <a:rPr lang="it-IT" sz="2800" b="1" dirty="0"/>
                        <a:t>negli</a:t>
                      </a:r>
                    </a:p>
                  </a:txBody>
                  <a:tcPr/>
                </a:tc>
                <a:tc>
                  <a:txBody>
                    <a:bodyPr/>
                    <a:lstStyle/>
                    <a:p>
                      <a:r>
                        <a:rPr lang="it-IT" sz="2800" b="1" dirty="0"/>
                        <a:t>nelle</a:t>
                      </a:r>
                    </a:p>
                  </a:txBody>
                  <a:tcPr/>
                </a:tc>
                <a:tc>
                  <a:txBody>
                    <a:bodyPr/>
                    <a:lstStyle/>
                    <a:p>
                      <a:r>
                        <a:rPr lang="it-IT" sz="2800" b="1" dirty="0"/>
                        <a:t>nell'</a:t>
                      </a:r>
                    </a:p>
                  </a:txBody>
                  <a:tcPr>
                    <a:lnR w="12700" cap="flat" cmpd="sng" algn="ctr">
                      <a:solidFill>
                        <a:schemeClr val="bg1"/>
                      </a:solidFill>
                      <a:prstDash val="solid"/>
                      <a:round/>
                      <a:headEnd type="none" w="med" len="med"/>
                      <a:tailEnd type="none" w="med" len="med"/>
                    </a:lnR>
                  </a:tcPr>
                </a:tc>
                <a:extLst>
                  <a:ext uri="{0D108BD9-81ED-4DB2-BD59-A6C34878D82A}">
                    <a16:rowId xmlns:a16="http://schemas.microsoft.com/office/drawing/2014/main" val="1265407680"/>
                  </a:ext>
                </a:extLst>
              </a:tr>
              <a:tr h="370840">
                <a:tc>
                  <a:txBody>
                    <a:bodyPr/>
                    <a:lstStyle/>
                    <a:p>
                      <a:r>
                        <a:rPr lang="it-IT" sz="2800" dirty="0"/>
                        <a:t>su</a:t>
                      </a:r>
                    </a:p>
                  </a:txBody>
                  <a:tcPr/>
                </a:tc>
                <a:tc>
                  <a:txBody>
                    <a:bodyPr/>
                    <a:lstStyle/>
                    <a:p>
                      <a:r>
                        <a:rPr lang="it-IT" sz="2800" b="1" dirty="0"/>
                        <a:t>sul</a:t>
                      </a:r>
                    </a:p>
                  </a:txBody>
                  <a:tcPr/>
                </a:tc>
                <a:tc>
                  <a:txBody>
                    <a:bodyPr/>
                    <a:lstStyle/>
                    <a:p>
                      <a:r>
                        <a:rPr lang="it-IT" sz="2800" b="1" dirty="0"/>
                        <a:t>sullo</a:t>
                      </a:r>
                    </a:p>
                  </a:txBody>
                  <a:tcPr/>
                </a:tc>
                <a:tc>
                  <a:txBody>
                    <a:bodyPr/>
                    <a:lstStyle/>
                    <a:p>
                      <a:r>
                        <a:rPr lang="it-IT" sz="2800" b="1" dirty="0"/>
                        <a:t>sulla</a:t>
                      </a:r>
                    </a:p>
                  </a:txBody>
                  <a:tcPr/>
                </a:tc>
                <a:tc>
                  <a:txBody>
                    <a:bodyPr/>
                    <a:lstStyle/>
                    <a:p>
                      <a:r>
                        <a:rPr lang="it-IT" sz="2800" b="1" dirty="0"/>
                        <a:t>sui</a:t>
                      </a:r>
                    </a:p>
                  </a:txBody>
                  <a:tcPr/>
                </a:tc>
                <a:tc>
                  <a:txBody>
                    <a:bodyPr/>
                    <a:lstStyle/>
                    <a:p>
                      <a:r>
                        <a:rPr lang="it-IT" sz="2800" b="1" dirty="0"/>
                        <a:t>sugli</a:t>
                      </a:r>
                    </a:p>
                  </a:txBody>
                  <a:tcPr/>
                </a:tc>
                <a:tc>
                  <a:txBody>
                    <a:bodyPr/>
                    <a:lstStyle/>
                    <a:p>
                      <a:r>
                        <a:rPr lang="it-IT" sz="2800" b="1" dirty="0"/>
                        <a:t>sulle</a:t>
                      </a:r>
                    </a:p>
                  </a:txBody>
                  <a:tcPr/>
                </a:tc>
                <a:tc>
                  <a:txBody>
                    <a:bodyPr/>
                    <a:lstStyle/>
                    <a:p>
                      <a:r>
                        <a:rPr lang="it-IT" sz="2800" b="1" dirty="0"/>
                        <a:t>sull'</a:t>
                      </a:r>
                    </a:p>
                  </a:txBody>
                  <a:tcPr>
                    <a:lnR w="12700" cap="flat" cmpd="sng" algn="ctr">
                      <a:solidFill>
                        <a:schemeClr val="bg1"/>
                      </a:solidFill>
                      <a:prstDash val="solid"/>
                      <a:round/>
                      <a:headEnd type="none" w="med" len="med"/>
                      <a:tailEnd type="none" w="med" len="med"/>
                    </a:lnR>
                  </a:tcPr>
                </a:tc>
                <a:extLst>
                  <a:ext uri="{0D108BD9-81ED-4DB2-BD59-A6C34878D82A}">
                    <a16:rowId xmlns:a16="http://schemas.microsoft.com/office/drawing/2014/main" val="83294485"/>
                  </a:ext>
                </a:extLst>
              </a:tr>
            </a:tbl>
          </a:graphicData>
        </a:graphic>
      </p:graphicFrame>
    </p:spTree>
    <p:extLst>
      <p:ext uri="{BB962C8B-B14F-4D97-AF65-F5344CB8AC3E}">
        <p14:creationId xmlns:p14="http://schemas.microsoft.com/office/powerpoint/2010/main" val="10401165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E5EC03-CF06-CBA9-85A9-17D96B8DAEBE}"/>
              </a:ext>
            </a:extLst>
          </p:cNvPr>
          <p:cNvSpPr>
            <a:spLocks noGrp="1"/>
          </p:cNvSpPr>
          <p:nvPr>
            <p:ph type="title"/>
          </p:nvPr>
        </p:nvSpPr>
        <p:spPr/>
        <p:txBody>
          <a:bodyPr/>
          <a:lstStyle/>
          <a:p>
            <a:r>
              <a:rPr kumimoji="1" lang="ja-JP" altLang="en-US" b="1"/>
              <a:t>料理教室</a:t>
            </a:r>
          </a:p>
        </p:txBody>
      </p:sp>
      <p:sp>
        <p:nvSpPr>
          <p:cNvPr id="3" name="コンテンツ プレースホルダー 2">
            <a:extLst>
              <a:ext uri="{FF2B5EF4-FFF2-40B4-BE49-F238E27FC236}">
                <a16:creationId xmlns:a16="http://schemas.microsoft.com/office/drawing/2014/main" id="{AC954BC3-4089-D9A9-9C1B-CDFC37265555}"/>
              </a:ext>
            </a:extLst>
          </p:cNvPr>
          <p:cNvSpPr>
            <a:spLocks noGrp="1"/>
          </p:cNvSpPr>
          <p:nvPr>
            <p:ph idx="1"/>
          </p:nvPr>
        </p:nvSpPr>
        <p:spPr/>
        <p:txBody>
          <a:bodyPr/>
          <a:lstStyle/>
          <a:p>
            <a:pPr marL="0" indent="0">
              <a:buNone/>
            </a:pPr>
            <a:r>
              <a:rPr lang="ja-JP" altLang="it-IT" b="1"/>
              <a:t>日付</a:t>
            </a:r>
            <a:r>
              <a:rPr lang="it-IT" altLang="ja-JP" b="1" dirty="0"/>
              <a:t>: </a:t>
            </a:r>
            <a:r>
              <a:rPr lang="it-IT" altLang="ja-JP" dirty="0"/>
              <a:t>1</a:t>
            </a:r>
            <a:r>
              <a:rPr lang="ja-JP" altLang="it-IT"/>
              <a:t>月</a:t>
            </a:r>
            <a:r>
              <a:rPr lang="it-IT" altLang="ja-JP" dirty="0"/>
              <a:t>10</a:t>
            </a:r>
            <a:r>
              <a:rPr lang="ja-JP" altLang="it-IT"/>
              <a:t>日（土）</a:t>
            </a:r>
            <a:endParaRPr lang="it-IT" altLang="ja-JP" dirty="0"/>
          </a:p>
          <a:p>
            <a:pPr marL="0" indent="0">
              <a:buNone/>
            </a:pPr>
            <a:r>
              <a:rPr lang="ja-JP" altLang="it-IT" b="1"/>
              <a:t>時間帯</a:t>
            </a:r>
            <a:r>
              <a:rPr lang="it-IT" altLang="ja-JP" b="1" dirty="0"/>
              <a:t>: </a:t>
            </a:r>
            <a:r>
              <a:rPr lang="it-IT" altLang="ja-JP" dirty="0"/>
              <a:t>13:00</a:t>
            </a:r>
            <a:r>
              <a:rPr lang="ja-JP" altLang="it-IT"/>
              <a:t>～</a:t>
            </a:r>
            <a:r>
              <a:rPr lang="it-IT" altLang="ja-JP" dirty="0"/>
              <a:t>17:00 (4H)</a:t>
            </a:r>
            <a:r>
              <a:rPr lang="ja-JP" altLang="it-IT"/>
              <a:t> </a:t>
            </a:r>
            <a:endParaRPr lang="it-IT" altLang="ja-JP" dirty="0"/>
          </a:p>
          <a:p>
            <a:pPr marL="0" indent="0">
              <a:buNone/>
            </a:pPr>
            <a:r>
              <a:rPr lang="ja-JP" altLang="it-IT" b="1"/>
              <a:t>場所</a:t>
            </a:r>
            <a:r>
              <a:rPr lang="it-IT" altLang="ja-JP" b="1" dirty="0"/>
              <a:t>: </a:t>
            </a:r>
            <a:r>
              <a:rPr lang="ja-JP" altLang="it-IT"/>
              <a:t>ふくふくプラザ（最寄り駅：唐人町）</a:t>
            </a:r>
            <a:br>
              <a:rPr lang="it-IT" altLang="ja-JP" dirty="0"/>
            </a:br>
            <a:r>
              <a:rPr lang="it-IT" altLang="ja-JP" dirty="0">
                <a:hlinkClick r:id="rId2"/>
              </a:rPr>
              <a:t>https://www.fukufukuplaza.jp/</a:t>
            </a:r>
            <a:endParaRPr lang="it-IT" altLang="ja-JP" dirty="0"/>
          </a:p>
          <a:p>
            <a:pPr marL="0" indent="0">
              <a:buNone/>
            </a:pPr>
            <a:endParaRPr kumimoji="1" lang="en-US" altLang="ja-JP" dirty="0"/>
          </a:p>
          <a:p>
            <a:r>
              <a:rPr lang="ja-JP" altLang="en-US">
                <a:solidFill>
                  <a:srgbClr val="000000"/>
                </a:solidFill>
                <a:effectLst/>
                <a:latin typeface="Helvetica" pitchFamily="2" charset="0"/>
              </a:rPr>
              <a:t>５）料理教室のやり方を受講生と決める</a:t>
            </a:r>
          </a:p>
          <a:p>
            <a:pPr marL="0" indent="0">
              <a:buNone/>
            </a:pPr>
            <a:r>
              <a:rPr lang="ja-JP" altLang="en-US">
                <a:solidFill>
                  <a:srgbClr val="000000"/>
                </a:solidFill>
                <a:effectLst/>
                <a:latin typeface="Helvetica" pitchFamily="2" charset="0"/>
              </a:rPr>
              <a:t>買い物は？→講師が全ての材料を準備する </a:t>
            </a:r>
            <a:r>
              <a:rPr lang="en" altLang="ja-JP" dirty="0">
                <a:solidFill>
                  <a:srgbClr val="000000"/>
                </a:solidFill>
                <a:effectLst/>
                <a:latin typeface="Helvetica" pitchFamily="2" charset="0"/>
              </a:rPr>
              <a:t>or </a:t>
            </a:r>
            <a:r>
              <a:rPr lang="ja-JP" altLang="en-US">
                <a:solidFill>
                  <a:srgbClr val="000000"/>
                </a:solidFill>
                <a:effectLst/>
                <a:latin typeface="Helvetica" pitchFamily="2" charset="0"/>
              </a:rPr>
              <a:t>料理教室の前に受講生と一緒に買い物をする。</a:t>
            </a:r>
          </a:p>
          <a:p>
            <a:pPr marL="0" indent="0">
              <a:buNone/>
            </a:pPr>
            <a:r>
              <a:rPr lang="ja-JP" altLang="en-US">
                <a:solidFill>
                  <a:srgbClr val="000000"/>
                </a:solidFill>
                <a:effectLst/>
                <a:latin typeface="Helvetica" pitchFamily="2" charset="0"/>
              </a:rPr>
              <a:t>材料費は？→かかった費用を全員で割り勘 </a:t>
            </a:r>
            <a:r>
              <a:rPr lang="en" altLang="ja-JP" dirty="0" err="1">
                <a:solidFill>
                  <a:srgbClr val="000000"/>
                </a:solidFill>
                <a:effectLst/>
                <a:latin typeface="Helvetica" pitchFamily="2" charset="0"/>
              </a:rPr>
              <a:t>etc</a:t>
            </a:r>
            <a:endParaRPr lang="en" altLang="ja-JP" dirty="0">
              <a:solidFill>
                <a:srgbClr val="000000"/>
              </a:solidFill>
              <a:effectLst/>
              <a:latin typeface="Helvetica" pitchFamily="2" charset="0"/>
            </a:endParaRPr>
          </a:p>
          <a:p>
            <a:pPr marL="0" indent="0">
              <a:buNone/>
            </a:pPr>
            <a:endParaRPr kumimoji="1" lang="ja-JP" altLang="en-US"/>
          </a:p>
        </p:txBody>
      </p:sp>
    </p:spTree>
    <p:extLst>
      <p:ext uri="{BB962C8B-B14F-4D97-AF65-F5344CB8AC3E}">
        <p14:creationId xmlns:p14="http://schemas.microsoft.com/office/powerpoint/2010/main" val="294309669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10815</TotalTime>
  <Words>1787</Words>
  <Application>Microsoft Macintosh PowerPoint</Application>
  <PresentationFormat>ワイド画面</PresentationFormat>
  <Paragraphs>545</Paragraphs>
  <Slides>44</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44</vt:i4>
      </vt:variant>
    </vt:vector>
  </HeadingPairs>
  <TitlesOfParts>
    <vt:vector size="50" baseType="lpstr">
      <vt:lpstr>游ゴシック</vt:lpstr>
      <vt:lpstr>游ゴシック Light</vt:lpstr>
      <vt:lpstr>Aptos</vt:lpstr>
      <vt:lpstr>Arial</vt:lpstr>
      <vt:lpstr>Helvetica</vt:lpstr>
      <vt:lpstr>Office テーマ</vt:lpstr>
      <vt:lpstr>イタリア語教室 Italiano</vt:lpstr>
      <vt:lpstr>復習: Essere動詞の過去形</vt:lpstr>
      <vt:lpstr>復習: Preposizioni «di», «a» 前置詞</vt:lpstr>
      <vt:lpstr>復習: Preposizioni «di», «a» 前置詞</vt:lpstr>
      <vt:lpstr>復習: Aggettivi possessivi 所有形容詞</vt:lpstr>
      <vt:lpstr>復習: Aggettivi possessivi 所有形容詞</vt:lpstr>
      <vt:lpstr>復習: Aggettivi possessivi 所有形容詞</vt:lpstr>
      <vt:lpstr>Lezione 19: 前置詞 in, su</vt:lpstr>
      <vt:lpstr>料理教室</vt:lpstr>
      <vt:lpstr>料理教室</vt:lpstr>
      <vt:lpstr>料理教室</vt:lpstr>
      <vt:lpstr>料理教室</vt:lpstr>
      <vt:lpstr>Lezione 20: Verbi di prima coniugazione</vt:lpstr>
      <vt:lpstr>Lezione 20: 食べる動詞</vt:lpstr>
      <vt:lpstr>Lezione 20: Verbo mangiare modo indicativo tempo presente 食べる動詞直説法現在形</vt:lpstr>
      <vt:lpstr>Lezione 20: Verbo parlare modo indicativo tempo presente 話す動詞直説法現在形</vt:lpstr>
      <vt:lpstr>Lezione 20: Verbo guardare modo indicativo tempo presente 見る動詞直説法現在形</vt:lpstr>
      <vt:lpstr>Lezione 20: Verbo ascoltare modo indicativo tempo presente 聞く動詞直説法現在形</vt:lpstr>
      <vt:lpstr>Lezione 20: Verbo amare modo indicativo tempo presente 愛する動詞直説法現在形</vt:lpstr>
      <vt:lpstr>Lezione 20: Verbo spiegare modo indicativo tempo presente 説明する動詞直説法現在形</vt:lpstr>
      <vt:lpstr>Lezione 20: modo indicativo tempo presente</vt:lpstr>
      <vt:lpstr>Lezione 20: Verbo stare modo indicativo tempo presente 愛する動詞直説法現在形</vt:lpstr>
      <vt:lpstr>Lezione 20: Compiti 宿題</vt:lpstr>
      <vt:lpstr>Seconda coniugazione</vt:lpstr>
      <vt:lpstr>Lezione 20: Verbo accendere modo indicativo tempo presente 付ける動詞直説法現在形</vt:lpstr>
      <vt:lpstr>Lezione 20: Verbo credere modo indicativo tempo presente 信じる動詞直説法現在形</vt:lpstr>
      <vt:lpstr>Lezione 20: Verbo battere modo indicativo tempo presente 叩く動詞直説法現在形</vt:lpstr>
      <vt:lpstr>Lezione 20: Verbo prendere modo indicativo tempo presente とる動詞直説法現在形</vt:lpstr>
      <vt:lpstr>Lezione 20: Verbo mettere modo indicativo tempo presente 置く動詞直説法現在形</vt:lpstr>
      <vt:lpstr>Lezione 20: Verbo cuocere modo indicativo tempo presente 焼く動詞直説法現在形</vt:lpstr>
      <vt:lpstr>Terza coniugazione</vt:lpstr>
      <vt:lpstr>Lezione 21: Verbo dormire modo indicativo tempo presente 寝る動詞直説法現在形</vt:lpstr>
      <vt:lpstr>Lezione 21: Verbo aprire modo indicativo tempo presente 開ける動詞直説法現在形</vt:lpstr>
      <vt:lpstr>Lezione 21: Verbo servire modo indicativo tempo presente 盛る動詞直説法現在形</vt:lpstr>
      <vt:lpstr>Lezione 21: Verbo pulire modo indicativo tempo presente 洗う動詞直説法現在形</vt:lpstr>
      <vt:lpstr>Lezione 21: Verbo finire modo indicativo tempo presente 終わる動詞直説法現在形</vt:lpstr>
      <vt:lpstr>Lezione 21: modo imperativo 命令形 prima coniugazione assaggiare 味わう </vt:lpstr>
      <vt:lpstr>Lezione 21: modo imperativo 命令形 seconda coniugazione mettere 置く </vt:lpstr>
      <vt:lpstr>Lezione 21: modo imperativo 命令形 terza coniugazione aprire 開ける </vt:lpstr>
      <vt:lpstr>Lezione 21</vt:lpstr>
      <vt:lpstr>Lezione 21</vt:lpstr>
      <vt:lpstr>Lezione 21</vt:lpstr>
      <vt:lpstr>Lezione 20</vt:lpstr>
      <vt:lpstr>Compiti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Scotto di Clemente Marco</dc:creator>
  <cp:lastModifiedBy>Scotto di Clemente Marco</cp:lastModifiedBy>
  <cp:revision>124</cp:revision>
  <dcterms:created xsi:type="dcterms:W3CDTF">2025-07-16T14:35:29Z</dcterms:created>
  <dcterms:modified xsi:type="dcterms:W3CDTF">2026-01-14T03:42:50Z</dcterms:modified>
</cp:coreProperties>
</file>