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73" r:id="rId3"/>
    <p:sldId id="268" r:id="rId4"/>
    <p:sldId id="269" r:id="rId5"/>
    <p:sldId id="271" r:id="rId6"/>
    <p:sldId id="275" r:id="rId7"/>
    <p:sldId id="324" r:id="rId8"/>
    <p:sldId id="317" r:id="rId9"/>
    <p:sldId id="325" r:id="rId10"/>
    <p:sldId id="326" r:id="rId11"/>
    <p:sldId id="318" r:id="rId12"/>
    <p:sldId id="319" r:id="rId13"/>
    <p:sldId id="320" r:id="rId14"/>
    <p:sldId id="327" r:id="rId15"/>
    <p:sldId id="328" r:id="rId1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9"/>
    <p:restoredTop sz="94694"/>
  </p:normalViewPr>
  <p:slideViewPr>
    <p:cSldViewPr snapToGrid="0">
      <p:cViewPr varScale="1">
        <p:scale>
          <a:sx n="78" d="100"/>
          <a:sy n="78" d="100"/>
        </p:scale>
        <p:origin x="88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F77899-6BF7-17BA-A6C3-87E8EF1F3C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7BFB389-3273-D457-4719-AF234F7771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363378-5894-9680-6F93-0FA2B7CF3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9E47-1864-F14C-90A4-03426BCD6D7A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3453C2-E139-74F0-307D-FC836B572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CD08A7-5B1B-170C-5DE9-9AE8F8112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44C8-2573-E24B-A414-62D3470F2707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790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D01BBA-A576-2DF1-3A9D-8604BD392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F5D990A-8E2D-4F94-42E1-4C9B571E01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724D68-7DD5-99EC-E44B-AFDB0732C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9E47-1864-F14C-90A4-03426BCD6D7A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AD6AD8-C166-E184-3874-D994BB4F4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FB8159-277B-B8DB-98BF-E8B47BBEB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44C8-2573-E24B-A414-62D3470F2707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020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6A3A79B-DBD0-E8EE-E158-00BB2FC0F6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C9F6256-D34E-582E-1327-CD7D9AB9DF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488471-8FC3-93CC-79B5-CF88482E4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9E47-1864-F14C-90A4-03426BCD6D7A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392E34-2060-7642-43C5-AD466A0C0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3B4264-C615-064A-C172-BC47B1D95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44C8-2573-E24B-A414-62D3470F2707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965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B474F4-B69C-2C3B-E720-1CD3AB43B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6011DF6-5C82-2222-D68E-EB4B98D1B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8C7E09-983B-7C54-BD72-B971FB5A4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9E47-1864-F14C-90A4-03426BCD6D7A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556763-4650-61E2-A56B-7079943C6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570F98-001F-DB6E-DFF1-C110EC615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44C8-2573-E24B-A414-62D3470F2707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1690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96EEF8-FEB2-CE35-37E7-AD4D0E5AB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4E5EE2-30BE-41E1-7F70-28416603E7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98DDC4-7C8A-20F3-3A21-9FD384A07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9E47-1864-F14C-90A4-03426BCD6D7A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0355E9-81D4-F479-11B0-B09408875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02AE2D-0A65-9A5D-B73C-F56338CDD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44C8-2573-E24B-A414-62D3470F2707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960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E67E04-3555-0B74-1923-EDB6F1685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881C2F-EE61-4014-00F1-B7BEAEE70A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999F4C7-AB34-23BD-7BF5-644914129E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7FA6CC1-A6BE-CD84-66E4-06079D08E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9E47-1864-F14C-90A4-03426BCD6D7A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03392F2-7B31-FE4F-3531-87C9A7598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130982B-DF64-69BC-40C9-2CD3430F7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44C8-2573-E24B-A414-62D3470F2707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479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C5CB20-94D3-0BCB-7CA6-FA8777C53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7946DED-6C05-A919-79B2-6E10AC706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FD2C46A-8A4D-4077-EC26-BD14683C26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A36A3B3-6E3B-EDB1-0CD6-3D6C557C68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2D461C2-83C7-7768-EA6A-7E7A757907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1FCBDC2-4EAD-7EBC-3926-D99031F25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9E47-1864-F14C-90A4-03426BCD6D7A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7C3ED08-E615-BC85-57BE-BC71BFC07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3648C77-16BC-4987-0339-39FD40751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44C8-2573-E24B-A414-62D3470F2707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371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DDDA1A-44E1-F144-55F1-D1714132A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67C4607-D8BD-435A-BA85-5B7ECB445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9E47-1864-F14C-90A4-03426BCD6D7A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B98D16F-889A-37A3-C78E-C46A2CB2A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9D3933D-DDAF-4F74-3257-AB1682A42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44C8-2573-E24B-A414-62D3470F2707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6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CC03D6F-2B24-956C-7E8D-C44D15BD9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9E47-1864-F14C-90A4-03426BCD6D7A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D89F897-358A-85FB-0A16-7F969B64C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10B419D-AF74-3BA7-D6B6-BC288294E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44C8-2573-E24B-A414-62D3470F2707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637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565E49-C5D0-9C4E-525D-7D958F9E3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58436E6-0378-3BFD-E406-02C7580CD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9C03019-C884-4182-5996-B1B2F2F8B3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076600B-241D-60D6-1722-7047CDD1C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9E47-1864-F14C-90A4-03426BCD6D7A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8EF5101-624E-50BF-651E-DE6EB3EAC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F84B1B0-B711-FA5E-7779-75D150D2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44C8-2573-E24B-A414-62D3470F2707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168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94BA69-76F1-2F38-4D41-6965AE79E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C76312F-D26B-51D3-E559-5ED18264D1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A37EF69-A156-F9CA-9E63-C8D07D2D86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DBAAF3B-5869-7319-CEB7-B12554C14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9E47-1864-F14C-90A4-03426BCD6D7A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D12A9A-E510-B1E6-4F71-342B8BC29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7B8DC2-F7F2-9BD9-E3D9-564168462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044C8-2573-E24B-A414-62D3470F2707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55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666E6AE-9FEF-D13E-54EF-22AEBFC25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8C519B8-4726-49F6-0962-CE7C3A7ED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35DD93-EC24-427A-4CDB-7803C608FB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1F9E47-1864-F14C-90A4-03426BCD6D7A}" type="datetimeFigureOut">
              <a:rPr kumimoji="1" lang="ja-JP" altLang="en-US" smtClean="0"/>
              <a:t>2025/8/12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F04632-7EC9-4713-3CB1-D7F2110BAC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394B95-0004-1C23-E53E-475BEBCE2F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A044C8-2573-E24B-A414-62D3470F2707}" type="slidenum">
              <a:rPr kumimoji="1" lang="ja-JP" altLang="en-US" smtClean="0"/>
              <a:t>‹N›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343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133A36-C875-24BB-9D13-604F2FC60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/>
              <a:t>第</a:t>
            </a:r>
            <a:r>
              <a:rPr kumimoji="1" lang="en-US" altLang="ja-JP" b="1" dirty="0"/>
              <a:t>4</a:t>
            </a:r>
            <a:r>
              <a:rPr kumimoji="1" lang="ja-JP" altLang="en-US" b="1"/>
              <a:t>回に予定している発音の練習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41B1A3-A4CB-DABA-BC47-B2978B8A4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7003"/>
            <a:ext cx="4049110" cy="518099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ja-JP" dirty="0" err="1"/>
              <a:t>amare</a:t>
            </a:r>
            <a:r>
              <a:rPr lang="ja-JP" altLang="en-US"/>
              <a:t>愛する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/>
              <a:t>banca</a:t>
            </a:r>
            <a:r>
              <a:rPr lang="ja-JP" altLang="en-US"/>
              <a:t>銀行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/>
              <a:t>Anna</a:t>
            </a:r>
            <a:r>
              <a:rPr lang="ja-JP" altLang="en-US"/>
              <a:t>アンナ（人名）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 err="1"/>
              <a:t>vero</a:t>
            </a:r>
            <a:r>
              <a:rPr lang="ja-JP" altLang="en-US"/>
              <a:t>本当の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 err="1"/>
              <a:t>pesca</a:t>
            </a:r>
            <a:r>
              <a:rPr lang="ja-JP" altLang="en-US"/>
              <a:t>釣り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 err="1"/>
              <a:t>avere</a:t>
            </a:r>
            <a:r>
              <a:rPr lang="ja-JP" altLang="en-US"/>
              <a:t>持つ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/>
              <a:t>bene</a:t>
            </a:r>
            <a:r>
              <a:rPr lang="ja-JP" altLang="en-US"/>
              <a:t>うまく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 err="1"/>
              <a:t>pesca</a:t>
            </a:r>
            <a:r>
              <a:rPr lang="ja-JP" altLang="en-US"/>
              <a:t>もも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en-US" altLang="ja-JP" u="sng" dirty="0" err="1"/>
              <a:t>e</a:t>
            </a:r>
            <a:r>
              <a:rPr lang="en-US" altLang="ja-JP" dirty="0" err="1"/>
              <a:t>ssere</a:t>
            </a:r>
            <a:r>
              <a:rPr lang="en-US" altLang="ja-JP" dirty="0"/>
              <a:t>〜</a:t>
            </a:r>
            <a:r>
              <a:rPr lang="ja-JP" altLang="en-US"/>
              <a:t>である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 err="1"/>
              <a:t>pino</a:t>
            </a:r>
            <a:r>
              <a:rPr lang="ja-JP" altLang="en-US"/>
              <a:t>松　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FD5D120-6EC6-0FBA-B5DA-E4C5D3948A8D}"/>
              </a:ext>
            </a:extLst>
          </p:cNvPr>
          <p:cNvSpPr txBox="1">
            <a:spLocks/>
          </p:cNvSpPr>
          <p:nvPr/>
        </p:nvSpPr>
        <p:spPr>
          <a:xfrm>
            <a:off x="4666592" y="1677002"/>
            <a:ext cx="2942898" cy="51809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11"/>
            </a:pPr>
            <a:r>
              <a:rPr lang="en-US" altLang="ja-JP" dirty="0"/>
              <a:t>lingua</a:t>
            </a:r>
            <a:r>
              <a:rPr lang="ja-JP" altLang="en-US"/>
              <a:t>舌</a:t>
            </a:r>
            <a:r>
              <a:rPr lang="en-US" altLang="ja-JP" dirty="0"/>
              <a:t>/</a:t>
            </a:r>
            <a:r>
              <a:rPr lang="ja-JP" altLang="en-US"/>
              <a:t>言語</a:t>
            </a:r>
            <a:endParaRPr lang="en-US" altLang="ja-JP" dirty="0"/>
          </a:p>
          <a:p>
            <a:pPr marL="514350" indent="-514350">
              <a:buFont typeface="+mj-lt"/>
              <a:buAutoNum type="arabicPeriod" startAt="11"/>
            </a:pPr>
            <a:r>
              <a:rPr lang="en-US" altLang="ja-JP" dirty="0" err="1"/>
              <a:t>ora</a:t>
            </a:r>
            <a:r>
              <a:rPr lang="ja-JP" altLang="en-US"/>
              <a:t>時間</a:t>
            </a:r>
            <a:endParaRPr lang="en-US" altLang="ja-JP" dirty="0"/>
          </a:p>
          <a:p>
            <a:pPr marL="514350" indent="-514350">
              <a:buFont typeface="+mj-lt"/>
              <a:buAutoNum type="arabicPeriod" startAt="11"/>
            </a:pPr>
            <a:r>
              <a:rPr lang="en-US" altLang="ja-JP" dirty="0"/>
              <a:t>molto</a:t>
            </a:r>
            <a:r>
              <a:rPr lang="ja-JP" altLang="en-US"/>
              <a:t>多い</a:t>
            </a:r>
            <a:endParaRPr lang="en-US" altLang="ja-JP" dirty="0"/>
          </a:p>
          <a:p>
            <a:pPr marL="514350" indent="-514350">
              <a:buFont typeface="+mj-lt"/>
              <a:buAutoNum type="arabicPeriod" startAt="11"/>
            </a:pPr>
            <a:r>
              <a:rPr lang="en-US" altLang="ja-JP" dirty="0"/>
              <a:t>pollo</a:t>
            </a:r>
            <a:r>
              <a:rPr lang="ja-JP" altLang="en-US"/>
              <a:t>鶏</a:t>
            </a:r>
            <a:endParaRPr lang="en-US" altLang="ja-JP" dirty="0"/>
          </a:p>
          <a:p>
            <a:pPr marL="514350" indent="-514350">
              <a:buFont typeface="+mj-lt"/>
              <a:buAutoNum type="arabicPeriod" startAt="11"/>
            </a:pPr>
            <a:r>
              <a:rPr lang="en-US" altLang="ja-JP" dirty="0" err="1"/>
              <a:t>oro</a:t>
            </a:r>
            <a:r>
              <a:rPr lang="ja-JP" altLang="en-US"/>
              <a:t>金</a:t>
            </a:r>
            <a:endParaRPr lang="en-US" altLang="ja-JP" dirty="0"/>
          </a:p>
          <a:p>
            <a:pPr marL="514350" indent="-514350">
              <a:buFont typeface="+mj-lt"/>
              <a:buAutoNum type="arabicPeriod" startAt="11"/>
            </a:pPr>
            <a:r>
              <a:rPr lang="en-US" altLang="ja-JP" dirty="0"/>
              <a:t>otto</a:t>
            </a:r>
            <a:r>
              <a:rPr lang="ja-JP" altLang="en-US"/>
              <a:t>八</a:t>
            </a:r>
            <a:endParaRPr lang="en-US" altLang="ja-JP" dirty="0"/>
          </a:p>
          <a:p>
            <a:pPr marL="514350" indent="-514350">
              <a:buFont typeface="+mj-lt"/>
              <a:buAutoNum type="arabicPeriod" startAt="11"/>
            </a:pPr>
            <a:r>
              <a:rPr lang="en-US" altLang="ja-JP" dirty="0"/>
              <a:t>notte</a:t>
            </a:r>
            <a:r>
              <a:rPr lang="ja-JP" altLang="en-US"/>
              <a:t>夜</a:t>
            </a:r>
            <a:endParaRPr lang="en-US" altLang="ja-JP" dirty="0"/>
          </a:p>
          <a:p>
            <a:pPr marL="514350" indent="-514350">
              <a:buFont typeface="+mj-lt"/>
              <a:buAutoNum type="arabicPeriod" startAt="11"/>
            </a:pPr>
            <a:r>
              <a:rPr lang="en-US" altLang="ja-JP" dirty="0" err="1"/>
              <a:t>uso</a:t>
            </a:r>
            <a:r>
              <a:rPr lang="ja-JP" altLang="en-US"/>
              <a:t>使用</a:t>
            </a:r>
            <a:endParaRPr lang="en-US" altLang="ja-JP" dirty="0"/>
          </a:p>
          <a:p>
            <a:pPr marL="514350" indent="-514350">
              <a:buFont typeface="+mj-lt"/>
              <a:buAutoNum type="arabicPeriod" startAt="11"/>
            </a:pPr>
            <a:r>
              <a:rPr lang="en-US" altLang="ja-JP" dirty="0" err="1"/>
              <a:t>tutto</a:t>
            </a:r>
            <a:r>
              <a:rPr lang="ja-JP" altLang="en-US"/>
              <a:t>全て</a:t>
            </a:r>
            <a:endParaRPr lang="en-US" altLang="ja-JP" dirty="0"/>
          </a:p>
          <a:p>
            <a:pPr marL="514350" indent="-514350">
              <a:buFont typeface="+mj-lt"/>
              <a:buAutoNum type="arabicPeriod" startAt="11"/>
            </a:pPr>
            <a:r>
              <a:rPr lang="en-US" altLang="ja-JP" dirty="0" err="1"/>
              <a:t>studente</a:t>
            </a:r>
            <a:r>
              <a:rPr lang="ja-JP" altLang="en-US"/>
              <a:t>学生</a:t>
            </a: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endParaRPr lang="ja-JP" altLang="en-US"/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3F9BFCFD-8753-B20D-070D-265F5853E672}"/>
              </a:ext>
            </a:extLst>
          </p:cNvPr>
          <p:cNvSpPr txBox="1">
            <a:spLocks/>
          </p:cNvSpPr>
          <p:nvPr/>
        </p:nvSpPr>
        <p:spPr>
          <a:xfrm>
            <a:off x="7861738" y="1690688"/>
            <a:ext cx="4330262" cy="51673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21"/>
            </a:pPr>
            <a:r>
              <a:rPr lang="en-US" altLang="ja-JP" u="sng" dirty="0"/>
              <a:t>a</a:t>
            </a:r>
            <a:r>
              <a:rPr lang="en-US" altLang="ja-JP" dirty="0"/>
              <a:t>nima</a:t>
            </a:r>
            <a:r>
              <a:rPr lang="ja-JP" altLang="en-US"/>
              <a:t>魂</a:t>
            </a:r>
            <a:endParaRPr lang="en-US" altLang="ja-JP" dirty="0"/>
          </a:p>
          <a:p>
            <a:pPr marL="514350" indent="-514350">
              <a:buFont typeface="+mj-lt"/>
              <a:buAutoNum type="arabicPeriod" startAt="21"/>
            </a:pPr>
            <a:r>
              <a:rPr lang="en-US" altLang="ja-JP" dirty="0"/>
              <a:t>Parigi</a:t>
            </a:r>
            <a:r>
              <a:rPr lang="ja-JP" altLang="en-US"/>
              <a:t>パリ</a:t>
            </a:r>
            <a:endParaRPr lang="en-US" altLang="ja-JP" dirty="0"/>
          </a:p>
          <a:p>
            <a:pPr marL="514350" indent="-514350">
              <a:buFont typeface="+mj-lt"/>
              <a:buAutoNum type="arabicPeriod" startAt="21"/>
            </a:pPr>
            <a:r>
              <a:rPr lang="en-US" altLang="ja-JP" dirty="0" err="1">
                <a:solidFill>
                  <a:srgbClr val="000000"/>
                </a:solidFill>
              </a:rPr>
              <a:t>universit</a:t>
            </a:r>
            <a:r>
              <a:rPr lang="en" altLang="ja-JP" dirty="0">
                <a:solidFill>
                  <a:srgbClr val="000000"/>
                </a:solidFill>
              </a:rPr>
              <a:t>à</a:t>
            </a:r>
            <a:r>
              <a:rPr lang="ja-JP" altLang="en-US">
                <a:solidFill>
                  <a:srgbClr val="000000"/>
                </a:solidFill>
              </a:rPr>
              <a:t>大学</a:t>
            </a:r>
            <a:endParaRPr lang="en-US" altLang="ja-JP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 startAt="21"/>
            </a:pPr>
            <a:r>
              <a:rPr lang="en-US" altLang="ja-JP" dirty="0" err="1">
                <a:solidFill>
                  <a:srgbClr val="000000"/>
                </a:solidFill>
              </a:rPr>
              <a:t>citt</a:t>
            </a:r>
            <a:r>
              <a:rPr lang="en" altLang="ja-JP" dirty="0">
                <a:solidFill>
                  <a:srgbClr val="000000"/>
                </a:solidFill>
              </a:rPr>
              <a:t>à</a:t>
            </a:r>
            <a:r>
              <a:rPr lang="ja-JP" altLang="en-US">
                <a:solidFill>
                  <a:srgbClr val="000000"/>
                </a:solidFill>
              </a:rPr>
              <a:t>都市　</a:t>
            </a:r>
            <a:endParaRPr lang="en" altLang="ja-JP" dirty="0">
              <a:solidFill>
                <a:srgbClr val="000000"/>
              </a:solidFill>
              <a:latin typeface="Charis SIL"/>
            </a:endParaRPr>
          </a:p>
          <a:p>
            <a:pPr marL="514350" indent="-514350">
              <a:buFont typeface="+mj-lt"/>
              <a:buAutoNum type="arabicPeriod" startAt="21"/>
            </a:pPr>
            <a:r>
              <a:rPr lang="en-US" altLang="ja-JP" dirty="0" err="1">
                <a:solidFill>
                  <a:srgbClr val="000000"/>
                </a:solidFill>
              </a:rPr>
              <a:t>pur</a:t>
            </a:r>
            <a:r>
              <a:rPr lang="en" altLang="ja-JP" dirty="0"/>
              <a:t>è</a:t>
            </a:r>
            <a:r>
              <a:rPr lang="ja-JP" altLang="en-US">
                <a:solidFill>
                  <a:srgbClr val="000000"/>
                </a:solidFill>
              </a:rPr>
              <a:t>ピューレ</a:t>
            </a:r>
            <a:endParaRPr lang="en-US" altLang="ja-JP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 startAt="21"/>
            </a:pPr>
            <a:r>
              <a:rPr lang="en-US" altLang="ja-JP" dirty="0">
                <a:solidFill>
                  <a:srgbClr val="000000"/>
                </a:solidFill>
              </a:rPr>
              <a:t>lì</a:t>
            </a:r>
            <a:r>
              <a:rPr lang="ja-JP" altLang="en-US">
                <a:solidFill>
                  <a:srgbClr val="000000"/>
                </a:solidFill>
              </a:rPr>
              <a:t>あそこ</a:t>
            </a:r>
            <a:endParaRPr lang="en-US" altLang="ja-JP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 startAt="21"/>
            </a:pPr>
            <a:r>
              <a:rPr lang="en-US" altLang="ja-JP" dirty="0" err="1">
                <a:solidFill>
                  <a:srgbClr val="000000"/>
                </a:solidFill>
              </a:rPr>
              <a:t>cio</a:t>
            </a:r>
            <a:r>
              <a:rPr lang="en-US" altLang="ja-JP" dirty="0">
                <a:solidFill>
                  <a:srgbClr val="000000"/>
                </a:solidFill>
              </a:rPr>
              <a:t>̀</a:t>
            </a:r>
            <a:r>
              <a:rPr lang="ja-JP" altLang="en-US">
                <a:solidFill>
                  <a:srgbClr val="000000"/>
                </a:solidFill>
              </a:rPr>
              <a:t>それ</a:t>
            </a:r>
            <a:endParaRPr lang="en-US" altLang="ja-JP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 startAt="21"/>
            </a:pPr>
            <a:r>
              <a:rPr lang="en-US" altLang="ja-JP" dirty="0" err="1">
                <a:solidFill>
                  <a:srgbClr val="000000"/>
                </a:solidFill>
              </a:rPr>
              <a:t>giu</a:t>
            </a:r>
            <a:r>
              <a:rPr lang="en-US" altLang="ja-JP" dirty="0">
                <a:solidFill>
                  <a:srgbClr val="000000"/>
                </a:solidFill>
              </a:rPr>
              <a:t>̀</a:t>
            </a:r>
            <a:r>
              <a:rPr lang="ja-JP" altLang="en-US">
                <a:solidFill>
                  <a:srgbClr val="000000"/>
                </a:solidFill>
              </a:rPr>
              <a:t>下</a:t>
            </a:r>
            <a:endParaRPr lang="en-US" altLang="ja-JP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 startAt="21"/>
            </a:pPr>
            <a:r>
              <a:rPr lang="en-US" altLang="ja-JP" dirty="0" err="1"/>
              <a:t>piatto</a:t>
            </a:r>
            <a:r>
              <a:rPr lang="ja-JP" altLang="en-US"/>
              <a:t>皿</a:t>
            </a:r>
            <a:endParaRPr lang="en-US" altLang="ja-JP" dirty="0"/>
          </a:p>
          <a:p>
            <a:pPr marL="514350" indent="-514350">
              <a:buFont typeface="+mj-lt"/>
              <a:buAutoNum type="arabicPeriod" startAt="21"/>
            </a:pPr>
            <a:r>
              <a:rPr lang="en-US" altLang="ja-JP" dirty="0" err="1"/>
              <a:t>lieto</a:t>
            </a:r>
            <a:r>
              <a:rPr lang="ja-JP" altLang="en-US"/>
              <a:t>嬉しい</a:t>
            </a:r>
          </a:p>
        </p:txBody>
      </p:sp>
    </p:spTree>
    <p:extLst>
      <p:ext uri="{BB962C8B-B14F-4D97-AF65-F5344CB8AC3E}">
        <p14:creationId xmlns:p14="http://schemas.microsoft.com/office/powerpoint/2010/main" val="829882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C57D76-EC98-07F5-9F08-F4C921B995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8BC076-44B5-5102-A98D-4EA471826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Lezione 4: Genere e numero </a:t>
            </a:r>
            <a:r>
              <a:rPr lang="ja-JP" altLang="it-IT" b="1" dirty="0"/>
              <a:t>性と数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6A2129-59B7-B499-A3A9-F11BB8278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434777" cy="4775518"/>
          </a:xfrm>
        </p:spPr>
        <p:txBody>
          <a:bodyPr>
            <a:normAutofit/>
          </a:bodyPr>
          <a:lstStyle/>
          <a:p>
            <a:r>
              <a:rPr lang="ja-JP" altLang="it-IT" sz="3600" dirty="0"/>
              <a:t>男性なら男性名詞、女性なら女性名詞：</a:t>
            </a:r>
            <a:r>
              <a:rPr lang="it-IT" altLang="ja-JP" sz="3600" dirty="0"/>
              <a:t>parente</a:t>
            </a:r>
            <a:r>
              <a:rPr lang="ja-JP" altLang="it-IT" sz="3600" dirty="0"/>
              <a:t>親類</a:t>
            </a:r>
            <a:r>
              <a:rPr lang="it-IT" altLang="ja-JP" sz="3600" dirty="0"/>
              <a:t>, pianista</a:t>
            </a:r>
            <a:r>
              <a:rPr lang="ja-JP" altLang="it-IT" sz="3600" dirty="0"/>
              <a:t>ピアニスト</a:t>
            </a:r>
            <a:r>
              <a:rPr lang="it-IT" altLang="ja-JP" sz="3600" dirty="0"/>
              <a:t>, omicida</a:t>
            </a:r>
            <a:r>
              <a:rPr lang="ja-JP" altLang="it-IT" sz="3600" dirty="0"/>
              <a:t>殺人</a:t>
            </a:r>
            <a:endParaRPr lang="it-IT" altLang="ja-JP" sz="3600" dirty="0"/>
          </a:p>
          <a:p>
            <a:pPr marL="457200" lvl="1" indent="0">
              <a:buNone/>
            </a:pPr>
            <a:r>
              <a:rPr lang="ja-JP" altLang="it-IT" sz="3200" dirty="0"/>
              <a:t>↳形が変わらない、冠詞で区別できる</a:t>
            </a:r>
            <a:r>
              <a:rPr lang="it-IT" altLang="ja-JP" sz="3200" dirty="0"/>
              <a:t>VS</a:t>
            </a:r>
          </a:p>
          <a:p>
            <a:r>
              <a:rPr lang="ja-JP" altLang="it-IT" sz="3600" dirty="0"/>
              <a:t>男性名詞が女性や雌、女性名詞が男性や雄⤴</a:t>
            </a:r>
            <a:endParaRPr lang="it-IT" altLang="ja-JP" sz="3600" dirty="0"/>
          </a:p>
          <a:p>
            <a:pPr marL="457200" lvl="1" indent="0">
              <a:buNone/>
            </a:pPr>
            <a:r>
              <a:rPr lang="ja-JP" altLang="it-IT" sz="3200" dirty="0"/>
              <a:t>↳性が決まっている</a:t>
            </a:r>
            <a:endParaRPr lang="it-IT" altLang="ja-JP" sz="3200" dirty="0"/>
          </a:p>
          <a:p>
            <a:pPr marL="457200" lvl="1" indent="0">
              <a:buNone/>
            </a:pPr>
            <a:endParaRPr lang="it-IT" altLang="ja-JP" sz="3200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0B1726AE-08EA-A24E-A7DA-E7B64C6296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2887300"/>
              </p:ext>
            </p:extLst>
          </p:nvPr>
        </p:nvGraphicFramePr>
        <p:xfrm>
          <a:off x="6096000" y="2232184"/>
          <a:ext cx="5919024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9512">
                  <a:extLst>
                    <a:ext uri="{9D8B030D-6E8A-4147-A177-3AD203B41FA5}">
                      <a16:colId xmlns:a16="http://schemas.microsoft.com/office/drawing/2014/main" val="2087790187"/>
                    </a:ext>
                  </a:extLst>
                </a:gridCol>
                <a:gridCol w="2959512">
                  <a:extLst>
                    <a:ext uri="{9D8B030D-6E8A-4147-A177-3AD203B41FA5}">
                      <a16:colId xmlns:a16="http://schemas.microsoft.com/office/drawing/2014/main" val="1701465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ja-JP" altLang="it-IT" sz="2800" dirty="0"/>
                        <a:t>男性名詞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it-IT" sz="2800" dirty="0"/>
                        <a:t>女性名詞</a:t>
                      </a:r>
                      <a:endParaRPr lang="it-I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161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altLang="ja-JP" sz="2800" b="0" dirty="0">
                          <a:solidFill>
                            <a:schemeClr val="tx1"/>
                          </a:solidFill>
                        </a:rPr>
                        <a:t>giudice</a:t>
                      </a:r>
                      <a:r>
                        <a:rPr lang="ja-JP" altLang="it-IT" sz="2800" b="0" dirty="0">
                          <a:solidFill>
                            <a:schemeClr val="tx1"/>
                          </a:solidFill>
                        </a:rPr>
                        <a:t>裁判官</a:t>
                      </a:r>
                      <a:endParaRPr lang="it-IT" altLang="ja-JP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b="0" dirty="0">
                          <a:solidFill>
                            <a:schemeClr val="tx1"/>
                          </a:solidFill>
                        </a:rPr>
                        <a:t>=giudice</a:t>
                      </a:r>
                      <a:r>
                        <a:rPr lang="ja-JP" altLang="it-IT" sz="2800" b="0" dirty="0">
                          <a:solidFill>
                            <a:schemeClr val="tx1"/>
                          </a:solidFill>
                        </a:rPr>
                        <a:t>裁判官</a:t>
                      </a:r>
                      <a:endParaRPr lang="it-IT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1820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800" b="0" dirty="0">
                          <a:solidFill>
                            <a:schemeClr val="tx1"/>
                          </a:solidFill>
                        </a:rPr>
                        <a:t>parente</a:t>
                      </a:r>
                      <a:r>
                        <a:rPr lang="ja-JP" altLang="it-IT" sz="2800" b="0" dirty="0">
                          <a:solidFill>
                            <a:schemeClr val="tx1"/>
                          </a:solidFill>
                        </a:rPr>
                        <a:t>親類</a:t>
                      </a:r>
                      <a:endParaRPr lang="it-IT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b="0" dirty="0">
                          <a:solidFill>
                            <a:schemeClr val="tx1"/>
                          </a:solidFill>
                        </a:rPr>
                        <a:t>=parente</a:t>
                      </a:r>
                      <a:r>
                        <a:rPr lang="ja-JP" altLang="it-IT" sz="2800" b="0" dirty="0">
                          <a:solidFill>
                            <a:schemeClr val="tx1"/>
                          </a:solidFill>
                        </a:rPr>
                        <a:t>親類</a:t>
                      </a:r>
                      <a:endParaRPr lang="it-IT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5269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altLang="ja-JP" sz="2800" b="0" dirty="0">
                          <a:solidFill>
                            <a:schemeClr val="tx1"/>
                          </a:solidFill>
                        </a:rPr>
                        <a:t>soprano</a:t>
                      </a:r>
                      <a:r>
                        <a:rPr lang="ja-JP" altLang="it-IT" sz="2800" b="0" dirty="0">
                          <a:solidFill>
                            <a:schemeClr val="tx1"/>
                          </a:solidFill>
                        </a:rPr>
                        <a:t>歌手</a:t>
                      </a:r>
                      <a:endParaRPr lang="it-IT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b="0" dirty="0">
                          <a:solidFill>
                            <a:schemeClr val="tx1"/>
                          </a:solidFill>
                        </a:rPr>
                        <a:t>spia</a:t>
                      </a:r>
                      <a:r>
                        <a:rPr lang="ja-JP" altLang="it-IT" sz="2800" b="0" dirty="0">
                          <a:solidFill>
                            <a:schemeClr val="tx1"/>
                          </a:solidFill>
                        </a:rPr>
                        <a:t>スパイ</a:t>
                      </a:r>
                      <a:endParaRPr lang="it-IT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736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altLang="zh-CN" sz="2800" b="0" dirty="0">
                          <a:solidFill>
                            <a:schemeClr val="tx1"/>
                          </a:solidFill>
                        </a:rPr>
                        <a:t>delfino</a:t>
                      </a:r>
                      <a:r>
                        <a:rPr lang="ja-JP" altLang="it-IT" sz="2800" b="0" dirty="0">
                          <a:solidFill>
                            <a:schemeClr val="tx1"/>
                          </a:solidFill>
                        </a:rPr>
                        <a:t>ドルフィン</a:t>
                      </a:r>
                      <a:endParaRPr lang="it-IT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b="0" dirty="0">
                          <a:solidFill>
                            <a:schemeClr val="tx1"/>
                          </a:solidFill>
                        </a:rPr>
                        <a:t>balena</a:t>
                      </a:r>
                      <a:r>
                        <a:rPr lang="ja-JP" altLang="it-IT" sz="2800" b="0" dirty="0">
                          <a:solidFill>
                            <a:schemeClr val="tx1"/>
                          </a:solidFill>
                        </a:rPr>
                        <a:t>クジラ</a:t>
                      </a:r>
                      <a:endParaRPr lang="it-IT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446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800" b="0" dirty="0">
                          <a:solidFill>
                            <a:schemeClr val="tx1"/>
                          </a:solidFill>
                        </a:rPr>
                        <a:t>mostro</a:t>
                      </a:r>
                      <a:r>
                        <a:rPr lang="ja-JP" altLang="it-IT" sz="2800" b="0" dirty="0">
                          <a:solidFill>
                            <a:schemeClr val="tx1"/>
                          </a:solidFill>
                        </a:rPr>
                        <a:t>モンスター</a:t>
                      </a:r>
                      <a:endParaRPr lang="it-IT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altLang="ja-JP" sz="2800" b="0" dirty="0">
                          <a:solidFill>
                            <a:schemeClr val="tx1"/>
                          </a:solidFill>
                        </a:rPr>
                        <a:t>tigre</a:t>
                      </a:r>
                      <a:r>
                        <a:rPr lang="ja-JP" altLang="it-IT" sz="2800" b="0" dirty="0">
                          <a:solidFill>
                            <a:schemeClr val="tx1"/>
                          </a:solidFill>
                        </a:rPr>
                        <a:t>トラ</a:t>
                      </a:r>
                      <a:endParaRPr lang="it-IT" altLang="ja-JP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471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0332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746A25-A8D1-7369-F28F-B02DA03D94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51B726-8472-4F24-C29E-9B207DD33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Lezione 4: Genere e numero </a:t>
            </a:r>
            <a:r>
              <a:rPr lang="ja-JP" altLang="it-IT" b="1" dirty="0"/>
              <a:t>性と数</a:t>
            </a:r>
            <a:endParaRPr lang="it-IT" b="1" dirty="0"/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B0D2E4D0-B07E-A115-83FD-BCB8600210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2249645"/>
              </p:ext>
            </p:extLst>
          </p:nvPr>
        </p:nvGraphicFramePr>
        <p:xfrm>
          <a:off x="6295104" y="2002606"/>
          <a:ext cx="4795683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464">
                  <a:extLst>
                    <a:ext uri="{9D8B030D-6E8A-4147-A177-3AD203B41FA5}">
                      <a16:colId xmlns:a16="http://schemas.microsoft.com/office/drawing/2014/main" val="2347859062"/>
                    </a:ext>
                  </a:extLst>
                </a:gridCol>
                <a:gridCol w="2104103">
                  <a:extLst>
                    <a:ext uri="{9D8B030D-6E8A-4147-A177-3AD203B41FA5}">
                      <a16:colId xmlns:a16="http://schemas.microsoft.com/office/drawing/2014/main" val="2226182670"/>
                    </a:ext>
                  </a:extLst>
                </a:gridCol>
                <a:gridCol w="1986116">
                  <a:extLst>
                    <a:ext uri="{9D8B030D-6E8A-4147-A177-3AD203B41FA5}">
                      <a16:colId xmlns:a16="http://schemas.microsoft.com/office/drawing/2014/main" val="26114626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it-IT" sz="2800" dirty="0"/>
                        <a:t>単数形</a:t>
                      </a:r>
                      <a:endParaRPr lang="it-IT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it-IT" sz="2800" dirty="0"/>
                        <a:t>複数形</a:t>
                      </a:r>
                      <a:endParaRPr lang="it-IT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3429534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ja-JP" altLang="it-IT" sz="3600" dirty="0"/>
                        <a:t>㊚</a:t>
                      </a:r>
                      <a:endParaRPr lang="it-IT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>-o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>-i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694798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>-e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>-i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701985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>-a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>-i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8256341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ja-JP" altLang="it-IT" sz="3600" dirty="0"/>
                        <a:t>㊛</a:t>
                      </a:r>
                      <a:endParaRPr lang="it-IT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>-a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>-e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833332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>-e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>-i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211547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>-o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/>
                        <a:t>-i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8856383"/>
                  </a:ext>
                </a:extLst>
              </a:tr>
            </a:tbl>
          </a:graphicData>
        </a:graphic>
      </p:graphicFrame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F7191B8C-FAD7-CEF7-A8EB-2567E42A4BEB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3600" dirty="0"/>
              <a:t>ragazz</a:t>
            </a:r>
            <a:r>
              <a:rPr lang="it-IT" sz="3600" b="1" dirty="0"/>
              <a:t>o</a:t>
            </a:r>
            <a:r>
              <a:rPr lang="it-IT" sz="3600" dirty="0"/>
              <a:t> </a:t>
            </a:r>
            <a:r>
              <a:rPr lang="ja-JP" altLang="it-IT" sz="3600" dirty="0"/>
              <a:t>→</a:t>
            </a:r>
            <a:r>
              <a:rPr lang="it-IT" altLang="ja-JP" sz="3600" dirty="0"/>
              <a:t> ragazz</a:t>
            </a:r>
            <a:r>
              <a:rPr lang="it-IT" sz="3600" b="1" dirty="0"/>
              <a:t>i</a:t>
            </a:r>
          </a:p>
          <a:p>
            <a:r>
              <a:rPr lang="it-IT" sz="3600" dirty="0"/>
              <a:t>padr</a:t>
            </a:r>
            <a:r>
              <a:rPr lang="it-IT" sz="3600" b="1" dirty="0"/>
              <a:t>e</a:t>
            </a:r>
            <a:r>
              <a:rPr lang="it-IT" sz="3600" dirty="0"/>
              <a:t> </a:t>
            </a:r>
            <a:r>
              <a:rPr lang="ja-JP" altLang="it-IT" sz="3600" dirty="0"/>
              <a:t>→</a:t>
            </a:r>
            <a:r>
              <a:rPr lang="it-IT" altLang="ja-JP" sz="3600" dirty="0"/>
              <a:t> </a:t>
            </a:r>
            <a:r>
              <a:rPr lang="it-IT" sz="3600" dirty="0"/>
              <a:t>padr</a:t>
            </a:r>
            <a:r>
              <a:rPr lang="it-IT" sz="3600" b="1" dirty="0"/>
              <a:t>i</a:t>
            </a:r>
          </a:p>
          <a:p>
            <a:r>
              <a:rPr lang="it-IT" sz="3600" dirty="0"/>
              <a:t>problem</a:t>
            </a:r>
            <a:r>
              <a:rPr lang="it-IT" sz="3600" b="1" dirty="0"/>
              <a:t>a </a:t>
            </a:r>
            <a:r>
              <a:rPr lang="ja-JP" altLang="it-IT" sz="3600" dirty="0"/>
              <a:t>→</a:t>
            </a:r>
            <a:r>
              <a:rPr lang="it-IT" altLang="ja-JP" sz="3600" dirty="0"/>
              <a:t> </a:t>
            </a:r>
            <a:r>
              <a:rPr lang="it-IT" sz="3600" dirty="0"/>
              <a:t>problem</a:t>
            </a:r>
            <a:r>
              <a:rPr lang="it-IT" sz="3600" b="1" dirty="0"/>
              <a:t>i</a:t>
            </a:r>
          </a:p>
          <a:p>
            <a:r>
              <a:rPr lang="it-IT" sz="3600" dirty="0"/>
              <a:t>ragazz</a:t>
            </a:r>
            <a:r>
              <a:rPr lang="it-IT" sz="3600" b="1" dirty="0"/>
              <a:t>a</a:t>
            </a:r>
            <a:r>
              <a:rPr lang="it-IT" sz="3600" dirty="0"/>
              <a:t> </a:t>
            </a:r>
            <a:r>
              <a:rPr lang="ja-JP" altLang="it-IT" sz="3600" dirty="0"/>
              <a:t>→</a:t>
            </a:r>
            <a:r>
              <a:rPr lang="it-IT" altLang="ja-JP" sz="3600" dirty="0"/>
              <a:t> </a:t>
            </a:r>
            <a:r>
              <a:rPr lang="it-IT" sz="3600" dirty="0"/>
              <a:t>ragazz</a:t>
            </a:r>
            <a:r>
              <a:rPr lang="it-IT" sz="3600" b="1" dirty="0"/>
              <a:t>e</a:t>
            </a:r>
          </a:p>
          <a:p>
            <a:r>
              <a:rPr lang="it-IT" sz="3600" dirty="0"/>
              <a:t>madr</a:t>
            </a:r>
            <a:r>
              <a:rPr lang="it-IT" sz="3600" b="1" dirty="0"/>
              <a:t>e</a:t>
            </a:r>
            <a:r>
              <a:rPr lang="it-IT" sz="3600" dirty="0"/>
              <a:t> </a:t>
            </a:r>
            <a:r>
              <a:rPr lang="ja-JP" altLang="it-IT" sz="3600" dirty="0"/>
              <a:t>→</a:t>
            </a:r>
            <a:r>
              <a:rPr lang="it-IT" altLang="ja-JP" sz="3600" dirty="0"/>
              <a:t> </a:t>
            </a:r>
            <a:r>
              <a:rPr lang="it-IT" sz="3600" dirty="0"/>
              <a:t>madr</a:t>
            </a:r>
            <a:r>
              <a:rPr lang="it-IT" sz="3600" b="1" dirty="0"/>
              <a:t>i</a:t>
            </a:r>
          </a:p>
          <a:p>
            <a:r>
              <a:rPr lang="it-IT" sz="3600" dirty="0"/>
              <a:t>man</a:t>
            </a:r>
            <a:r>
              <a:rPr lang="it-IT" sz="3600" b="1" dirty="0"/>
              <a:t>o</a:t>
            </a:r>
            <a:r>
              <a:rPr lang="it-IT" sz="3600" dirty="0"/>
              <a:t> </a:t>
            </a:r>
            <a:r>
              <a:rPr lang="ja-JP" altLang="it-IT" sz="3600" dirty="0"/>
              <a:t>→</a:t>
            </a:r>
            <a:r>
              <a:rPr lang="it-IT" altLang="ja-JP" sz="3600" dirty="0"/>
              <a:t> </a:t>
            </a:r>
            <a:r>
              <a:rPr lang="it-IT" sz="3600" dirty="0"/>
              <a:t>man</a:t>
            </a:r>
            <a:r>
              <a:rPr lang="it-IT" sz="3600" b="1" dirty="0"/>
              <a:t>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07652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4BCA0-9C32-6D00-7AFA-B598B637D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392A18-D366-5110-5015-B58B615F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Lezione 4: Genere e numero </a:t>
            </a:r>
            <a:r>
              <a:rPr lang="ja-JP" altLang="it-IT" b="1" dirty="0"/>
              <a:t>性と数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3FC605-B2BC-165E-1330-5E21B71DD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606" y="1825624"/>
            <a:ext cx="11641393" cy="5032376"/>
          </a:xfrm>
        </p:spPr>
        <p:txBody>
          <a:bodyPr>
            <a:normAutofit fontScale="92500"/>
          </a:bodyPr>
          <a:lstStyle/>
          <a:p>
            <a:r>
              <a:rPr lang="ja-JP" altLang="it-IT" sz="3500" b="1" dirty="0"/>
              <a:t>単数形と複数形が同じ名詞</a:t>
            </a:r>
            <a:endParaRPr lang="it-IT" altLang="ja-JP" sz="3500" b="1" dirty="0"/>
          </a:p>
          <a:p>
            <a:pPr marL="514350" indent="-514350">
              <a:buFont typeface="+mj-lt"/>
              <a:buAutoNum type="arabicPeriod"/>
            </a:pPr>
            <a:r>
              <a:rPr lang="ja-JP" altLang="it-IT" sz="3500" dirty="0"/>
              <a:t>アクセント符号で終わる名詞：</a:t>
            </a:r>
            <a:r>
              <a:rPr lang="it-IT" altLang="ja-JP" sz="3500" dirty="0"/>
              <a:t>città</a:t>
            </a:r>
            <a:r>
              <a:rPr lang="ja-JP" altLang="it-IT" sz="3500" dirty="0"/>
              <a:t>㊛都市</a:t>
            </a:r>
            <a:r>
              <a:rPr lang="it-IT" altLang="ja-JP" sz="3500" dirty="0"/>
              <a:t>, caffè</a:t>
            </a:r>
            <a:r>
              <a:rPr lang="ja-JP" altLang="it-IT" sz="3500" dirty="0"/>
              <a:t>㊚コーヒー</a:t>
            </a:r>
            <a:endParaRPr lang="it-IT" altLang="ja-JP" sz="3500" dirty="0"/>
          </a:p>
          <a:p>
            <a:pPr marL="514350" indent="-514350">
              <a:buFont typeface="+mj-lt"/>
              <a:buAutoNum type="arabicPeriod"/>
            </a:pPr>
            <a:r>
              <a:rPr lang="it-IT" altLang="ja-JP" sz="3500" dirty="0"/>
              <a:t>1</a:t>
            </a:r>
            <a:r>
              <a:rPr lang="ja-JP" altLang="it-IT" sz="3500" dirty="0"/>
              <a:t>音節語：</a:t>
            </a:r>
            <a:r>
              <a:rPr lang="it-IT" altLang="ja-JP" sz="3500" dirty="0"/>
              <a:t>re</a:t>
            </a:r>
            <a:r>
              <a:rPr lang="ja-JP" altLang="it-IT" sz="3500" dirty="0"/>
              <a:t>㊚王</a:t>
            </a:r>
            <a:r>
              <a:rPr lang="it-IT" altLang="ja-JP" sz="3500" dirty="0"/>
              <a:t>, gru</a:t>
            </a:r>
            <a:r>
              <a:rPr lang="ja-JP" altLang="it-IT" sz="3500" dirty="0"/>
              <a:t>㊛鶴</a:t>
            </a:r>
            <a:endParaRPr lang="it-IT" altLang="ja-JP" sz="3500" dirty="0"/>
          </a:p>
          <a:p>
            <a:pPr marL="514350" indent="-514350">
              <a:buFont typeface="+mj-lt"/>
              <a:buAutoNum type="arabicPeriod"/>
            </a:pPr>
            <a:r>
              <a:rPr lang="ja-JP" altLang="it-IT" sz="3500" dirty="0"/>
              <a:t>子音で終わる名詞：</a:t>
            </a:r>
            <a:r>
              <a:rPr lang="it-IT" altLang="ja-JP" sz="3500" dirty="0"/>
              <a:t>gas</a:t>
            </a:r>
            <a:r>
              <a:rPr lang="ja-JP" altLang="it-IT" sz="3500" dirty="0"/>
              <a:t>㊚ガス</a:t>
            </a:r>
            <a:r>
              <a:rPr lang="it-IT" altLang="ja-JP" sz="3500" dirty="0"/>
              <a:t>, film</a:t>
            </a:r>
            <a:r>
              <a:rPr lang="ja-JP" altLang="it-IT" sz="3500" dirty="0"/>
              <a:t>㊚映画</a:t>
            </a:r>
            <a:endParaRPr lang="it-IT" altLang="ja-JP" sz="3500" dirty="0"/>
          </a:p>
          <a:p>
            <a:pPr marL="514350" indent="-514350">
              <a:buFont typeface="+mj-lt"/>
              <a:buAutoNum type="arabicPeriod"/>
            </a:pPr>
            <a:r>
              <a:rPr lang="it-IT" sz="3500" dirty="0"/>
              <a:t>-i</a:t>
            </a:r>
            <a:r>
              <a:rPr lang="ja-JP" altLang="it-IT" sz="3500" dirty="0"/>
              <a:t>で終わる名詞：</a:t>
            </a:r>
            <a:r>
              <a:rPr lang="it-IT" altLang="ja-JP" sz="3500" dirty="0"/>
              <a:t>tesi</a:t>
            </a:r>
            <a:r>
              <a:rPr lang="ja-JP" altLang="it-IT" sz="3500" dirty="0"/>
              <a:t>㊛論文</a:t>
            </a:r>
            <a:r>
              <a:rPr lang="it-IT" altLang="ja-JP" sz="3500" dirty="0"/>
              <a:t>, brindisi</a:t>
            </a:r>
            <a:r>
              <a:rPr lang="ja-JP" altLang="it-IT" sz="3500" dirty="0"/>
              <a:t>㊚乾杯</a:t>
            </a:r>
            <a:endParaRPr lang="it-IT" altLang="ja-JP" sz="3500" dirty="0"/>
          </a:p>
          <a:p>
            <a:pPr marL="514350" indent="-514350">
              <a:buFont typeface="+mj-lt"/>
              <a:buAutoNum type="arabicPeriod"/>
            </a:pPr>
            <a:r>
              <a:rPr lang="ja-JP" altLang="it-IT" sz="3500" dirty="0"/>
              <a:t>短縮された名詞：</a:t>
            </a:r>
            <a:r>
              <a:rPr lang="it-IT" altLang="ja-JP" sz="3500" dirty="0"/>
              <a:t>auto(mobile)</a:t>
            </a:r>
            <a:r>
              <a:rPr lang="ja-JP" altLang="it-IT" sz="3500" dirty="0"/>
              <a:t>㊛自動車</a:t>
            </a:r>
            <a:br>
              <a:rPr lang="it-IT" altLang="ja-JP" sz="3500" dirty="0"/>
            </a:br>
            <a:r>
              <a:rPr lang="it-IT" altLang="ja-JP" sz="3500" dirty="0"/>
              <a:t>                            cinema(</a:t>
            </a:r>
            <a:r>
              <a:rPr lang="it-IT" altLang="ja-JP" sz="3500" dirty="0" err="1"/>
              <a:t>tografo</a:t>
            </a:r>
            <a:r>
              <a:rPr lang="it-IT" altLang="ja-JP" sz="3500" dirty="0"/>
              <a:t>)</a:t>
            </a:r>
            <a:r>
              <a:rPr lang="ja-JP" altLang="it-IT" sz="3500" dirty="0"/>
              <a:t>㊚映画</a:t>
            </a:r>
            <a:endParaRPr lang="it-IT" altLang="ja-JP" sz="3500" dirty="0"/>
          </a:p>
          <a:p>
            <a:pPr marL="514350" indent="-514350">
              <a:buFont typeface="+mj-lt"/>
              <a:buAutoNum type="arabicPeriod"/>
            </a:pPr>
            <a:r>
              <a:rPr lang="it-IT" sz="3500" dirty="0"/>
              <a:t>-</a:t>
            </a:r>
            <a:r>
              <a:rPr lang="it-IT" sz="3500" dirty="0" err="1"/>
              <a:t>ie</a:t>
            </a:r>
            <a:r>
              <a:rPr lang="ja-JP" altLang="it-IT" sz="3500" dirty="0"/>
              <a:t>で終わる女性名詞の多く：</a:t>
            </a:r>
            <a:r>
              <a:rPr lang="it-IT" altLang="ja-JP" sz="3500" dirty="0"/>
              <a:t>serie</a:t>
            </a:r>
            <a:r>
              <a:rPr lang="ja-JP" altLang="it-IT" sz="3500" dirty="0"/>
              <a:t>㊛シリーズ</a:t>
            </a:r>
            <a:r>
              <a:rPr lang="it-IT" altLang="ja-JP" sz="3500" dirty="0"/>
              <a:t>, specie</a:t>
            </a:r>
            <a:r>
              <a:rPr lang="ja-JP" altLang="it-IT" sz="3500" dirty="0"/>
              <a:t>㊛種</a:t>
            </a:r>
            <a:br>
              <a:rPr lang="it-IT" altLang="ja-JP" sz="3500" dirty="0"/>
            </a:br>
            <a:r>
              <a:rPr lang="ja-JP" altLang="it-IT" sz="3500" dirty="0"/>
              <a:t>例外）</a:t>
            </a:r>
            <a:r>
              <a:rPr lang="it-IT" altLang="ja-JP" sz="3500" dirty="0"/>
              <a:t>moglie</a:t>
            </a:r>
            <a:r>
              <a:rPr lang="ja-JP" altLang="it-IT" sz="3500" dirty="0"/>
              <a:t>㊛妻→</a:t>
            </a:r>
            <a:r>
              <a:rPr lang="it-IT" altLang="ja-JP" sz="3500" dirty="0"/>
              <a:t>mogli</a:t>
            </a:r>
            <a:r>
              <a:rPr lang="ja-JP" altLang="it-IT" sz="3500" dirty="0"/>
              <a:t>　</a:t>
            </a:r>
            <a:r>
              <a:rPr lang="it-IT" altLang="ja-JP" sz="3500" dirty="0"/>
              <a:t>superficie</a:t>
            </a:r>
            <a:r>
              <a:rPr lang="ja-JP" altLang="it-IT" sz="3500" dirty="0"/>
              <a:t>㊛表面→</a:t>
            </a:r>
            <a:r>
              <a:rPr lang="it-IT" altLang="ja-JP" sz="3500" dirty="0"/>
              <a:t>superfici</a:t>
            </a:r>
          </a:p>
          <a:p>
            <a:pPr marL="514350" indent="-514350">
              <a:buFont typeface="+mj-lt"/>
              <a:buAutoNum type="arabicPeriod"/>
            </a:pPr>
            <a:endParaRPr lang="it-IT" altLang="ja-JP" dirty="0"/>
          </a:p>
        </p:txBody>
      </p:sp>
    </p:spTree>
    <p:extLst>
      <p:ext uri="{BB962C8B-B14F-4D97-AF65-F5344CB8AC3E}">
        <p14:creationId xmlns:p14="http://schemas.microsoft.com/office/powerpoint/2010/main" val="1353990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EDADD1-CA17-EEBE-69EF-BF47B946D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1D0E37-DE4B-36AD-423E-022D01FF7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Lezione 4: Genere e numero </a:t>
            </a:r>
            <a:r>
              <a:rPr lang="ja-JP" altLang="it-IT" b="1" dirty="0"/>
              <a:t>性と数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7D50B8-6BF9-7165-9F5D-07013EF40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032376"/>
          </a:xfrm>
        </p:spPr>
        <p:txBody>
          <a:bodyPr>
            <a:normAutofit/>
          </a:bodyPr>
          <a:lstStyle/>
          <a:p>
            <a:r>
              <a:rPr lang="ja-JP" altLang="it-IT" sz="3200" b="1" dirty="0"/>
              <a:t>複数変化に注意が必要な名詞：</a:t>
            </a:r>
            <a:r>
              <a:rPr lang="it-IT" altLang="ja-JP" sz="3200" b="1" dirty="0"/>
              <a:t>-co, -go, -ca, -</a:t>
            </a:r>
            <a:r>
              <a:rPr lang="it-IT" altLang="ja-JP" sz="3200" b="1" dirty="0" err="1"/>
              <a:t>ga</a:t>
            </a:r>
            <a:endParaRPr lang="it-IT" altLang="ja-JP" sz="3200" b="1" dirty="0"/>
          </a:p>
          <a:p>
            <a:r>
              <a:rPr lang="it-IT" sz="3200" dirty="0"/>
              <a:t>bosco </a:t>
            </a:r>
            <a:r>
              <a:rPr lang="ja-JP" altLang="it-IT" sz="3200" dirty="0"/>
              <a:t>→</a:t>
            </a:r>
            <a:r>
              <a:rPr lang="it-IT" altLang="ja-JP" sz="3200" dirty="0"/>
              <a:t> bosc</a:t>
            </a:r>
            <a:r>
              <a:rPr lang="it-IT" altLang="ja-JP" sz="3200" b="1" dirty="0"/>
              <a:t>h</a:t>
            </a:r>
            <a:r>
              <a:rPr lang="it-IT" sz="3200" dirty="0"/>
              <a:t>i</a:t>
            </a:r>
          </a:p>
          <a:p>
            <a:r>
              <a:rPr lang="it-IT" sz="3200" dirty="0"/>
              <a:t>ago </a:t>
            </a:r>
            <a:r>
              <a:rPr lang="ja-JP" altLang="it-IT" sz="3200" dirty="0"/>
              <a:t>→</a:t>
            </a:r>
            <a:r>
              <a:rPr lang="it-IT" altLang="ja-JP" sz="3200" dirty="0"/>
              <a:t> ag</a:t>
            </a:r>
            <a:r>
              <a:rPr lang="it-IT" altLang="ja-JP" sz="3200" b="1" dirty="0"/>
              <a:t>h</a:t>
            </a:r>
            <a:r>
              <a:rPr lang="it-IT" sz="3200" dirty="0"/>
              <a:t>i</a:t>
            </a:r>
          </a:p>
          <a:p>
            <a:pPr marL="0" indent="0">
              <a:buNone/>
            </a:pPr>
            <a:endParaRPr lang="it-IT" sz="3200" dirty="0"/>
          </a:p>
          <a:p>
            <a:r>
              <a:rPr lang="it-IT" sz="3200" dirty="0"/>
              <a:t>amica</a:t>
            </a:r>
            <a:r>
              <a:rPr lang="it-IT" sz="3200" b="1" dirty="0"/>
              <a:t> </a:t>
            </a:r>
            <a:r>
              <a:rPr lang="ja-JP" altLang="it-IT" sz="3200" dirty="0"/>
              <a:t>→</a:t>
            </a:r>
            <a:r>
              <a:rPr lang="it-IT" altLang="ja-JP" sz="3200" dirty="0"/>
              <a:t> </a:t>
            </a:r>
            <a:r>
              <a:rPr lang="it-IT" sz="3200" dirty="0"/>
              <a:t>amic</a:t>
            </a:r>
            <a:r>
              <a:rPr lang="it-IT" sz="3200" b="1" dirty="0"/>
              <a:t>h</a:t>
            </a:r>
            <a:r>
              <a:rPr lang="it-IT" sz="3200" dirty="0"/>
              <a:t>e</a:t>
            </a:r>
            <a:endParaRPr lang="it-IT" sz="3200" b="1" dirty="0"/>
          </a:p>
          <a:p>
            <a:r>
              <a:rPr lang="it-IT" sz="3200" dirty="0"/>
              <a:t>riga </a:t>
            </a:r>
            <a:r>
              <a:rPr lang="ja-JP" altLang="it-IT" sz="3200" dirty="0"/>
              <a:t>→</a:t>
            </a:r>
            <a:r>
              <a:rPr lang="it-IT" altLang="ja-JP" sz="3200" dirty="0"/>
              <a:t> </a:t>
            </a:r>
            <a:r>
              <a:rPr lang="it-IT" sz="3200" dirty="0"/>
              <a:t>rig</a:t>
            </a:r>
            <a:r>
              <a:rPr lang="it-IT" sz="3200" b="1" dirty="0"/>
              <a:t>h</a:t>
            </a:r>
            <a:r>
              <a:rPr lang="it-IT" sz="3200" dirty="0"/>
              <a:t>e</a:t>
            </a:r>
            <a:endParaRPr lang="it-IT" sz="3200" b="1" dirty="0"/>
          </a:p>
          <a:p>
            <a:r>
              <a:rPr lang="it-IT" sz="3200" dirty="0"/>
              <a:t>madr</a:t>
            </a:r>
            <a:r>
              <a:rPr lang="it-IT" sz="3200" b="1" dirty="0"/>
              <a:t>e</a:t>
            </a:r>
            <a:r>
              <a:rPr lang="it-IT" sz="3200" dirty="0"/>
              <a:t> </a:t>
            </a:r>
            <a:r>
              <a:rPr lang="ja-JP" altLang="it-IT" sz="3200" dirty="0"/>
              <a:t>→</a:t>
            </a:r>
            <a:r>
              <a:rPr lang="it-IT" altLang="ja-JP" sz="3200" dirty="0"/>
              <a:t> </a:t>
            </a:r>
            <a:r>
              <a:rPr lang="it-IT" sz="3200" dirty="0"/>
              <a:t>madr</a:t>
            </a:r>
            <a:r>
              <a:rPr lang="it-IT" sz="3200" b="1" dirty="0"/>
              <a:t>i</a:t>
            </a:r>
          </a:p>
          <a:p>
            <a:r>
              <a:rPr lang="it-IT" sz="3200" dirty="0"/>
              <a:t>duca</a:t>
            </a:r>
            <a:r>
              <a:rPr lang="ja-JP" altLang="it-IT" sz="3200" dirty="0"/>
              <a:t>㊚</a:t>
            </a:r>
            <a:r>
              <a:rPr lang="it-IT" sz="3200" dirty="0"/>
              <a:t> </a:t>
            </a:r>
            <a:r>
              <a:rPr lang="ja-JP" altLang="it-IT" sz="3200" dirty="0"/>
              <a:t>→</a:t>
            </a:r>
            <a:r>
              <a:rPr lang="it-IT" altLang="ja-JP" sz="3200" dirty="0"/>
              <a:t> duc</a:t>
            </a:r>
            <a:r>
              <a:rPr lang="it-IT" altLang="ja-JP" sz="3200" b="1" dirty="0"/>
              <a:t>h</a:t>
            </a:r>
            <a:r>
              <a:rPr lang="it-IT" altLang="ja-JP" sz="3200" dirty="0"/>
              <a:t>i</a:t>
            </a:r>
            <a:endParaRPr lang="it-IT" sz="3200" b="1" dirty="0"/>
          </a:p>
          <a:p>
            <a:endParaRPr lang="it-IT" altLang="ja-JP" sz="3200" dirty="0"/>
          </a:p>
          <a:p>
            <a:endParaRPr lang="it-IT" dirty="0"/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0D78B60F-B11E-4C92-EEFE-5277ABDB78A5}"/>
              </a:ext>
            </a:extLst>
          </p:cNvPr>
          <p:cNvSpPr txBox="1">
            <a:spLocks/>
          </p:cNvSpPr>
          <p:nvPr/>
        </p:nvSpPr>
        <p:spPr>
          <a:xfrm>
            <a:off x="5583562" y="2351759"/>
            <a:ext cx="5660543" cy="3980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3200" dirty="0"/>
              <a:t>medico </a:t>
            </a:r>
            <a:r>
              <a:rPr lang="ja-JP" altLang="it-IT" sz="3200" dirty="0"/>
              <a:t>→</a:t>
            </a:r>
            <a:r>
              <a:rPr lang="it-IT" altLang="ja-JP" sz="3200" dirty="0"/>
              <a:t> medici</a:t>
            </a:r>
            <a:endParaRPr lang="it-IT" sz="3200" b="1" dirty="0"/>
          </a:p>
          <a:p>
            <a:r>
              <a:rPr lang="it-IT" sz="3200" dirty="0"/>
              <a:t>teologo </a:t>
            </a:r>
            <a:r>
              <a:rPr lang="ja-JP" altLang="it-IT" sz="3200" dirty="0"/>
              <a:t>→</a:t>
            </a:r>
            <a:r>
              <a:rPr lang="it-IT" altLang="ja-JP" sz="3200" dirty="0"/>
              <a:t> </a:t>
            </a:r>
            <a:r>
              <a:rPr lang="it-IT" sz="3200" dirty="0"/>
              <a:t>teologi</a:t>
            </a:r>
            <a:endParaRPr lang="it-IT" sz="3200" b="1" dirty="0"/>
          </a:p>
          <a:p>
            <a:r>
              <a:rPr lang="it-IT" sz="3200" dirty="0"/>
              <a:t>amico</a:t>
            </a:r>
            <a:r>
              <a:rPr lang="it-IT" sz="3200" b="1" dirty="0"/>
              <a:t> </a:t>
            </a:r>
            <a:r>
              <a:rPr lang="ja-JP" altLang="it-IT" sz="3200" dirty="0"/>
              <a:t>→</a:t>
            </a:r>
            <a:r>
              <a:rPr lang="it-IT" altLang="ja-JP" sz="3200" dirty="0"/>
              <a:t> </a:t>
            </a:r>
            <a:r>
              <a:rPr lang="it-IT" sz="3200" dirty="0"/>
              <a:t>amici</a:t>
            </a:r>
          </a:p>
          <a:p>
            <a:pPr marL="457200" lvl="1" indent="0">
              <a:buNone/>
            </a:pPr>
            <a:r>
              <a:rPr lang="ja-JP" altLang="it-IT" sz="2800" dirty="0"/>
              <a:t>↳発音が違ってくる</a:t>
            </a:r>
            <a:endParaRPr lang="it-IT" sz="2800" dirty="0"/>
          </a:p>
          <a:p>
            <a:pPr marL="0" indent="0">
              <a:buNone/>
            </a:pPr>
            <a:endParaRPr lang="it-IT" altLang="ja-JP" sz="32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66196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079B1C-CE5D-0FEF-F070-72CB59D26A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50FE14-CCB3-9890-766F-3EAF6659B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Lezione 4: Genere e numero </a:t>
            </a:r>
            <a:r>
              <a:rPr lang="ja-JP" altLang="it-IT" b="1" dirty="0"/>
              <a:t>性と数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A0F26B-14DF-E05B-18AB-538D842EA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032376"/>
          </a:xfrm>
        </p:spPr>
        <p:txBody>
          <a:bodyPr>
            <a:normAutofit/>
          </a:bodyPr>
          <a:lstStyle/>
          <a:p>
            <a:r>
              <a:rPr lang="ja-JP" altLang="it-IT" sz="3200" b="1" dirty="0"/>
              <a:t>複数変化に注意が必要な名詞：</a:t>
            </a:r>
            <a:r>
              <a:rPr lang="it-IT" altLang="ja-JP" sz="3200" b="1" dirty="0"/>
              <a:t>-io</a:t>
            </a:r>
          </a:p>
          <a:p>
            <a:r>
              <a:rPr lang="it-IT" altLang="ja-JP" sz="3200" dirty="0"/>
              <a:t>studio </a:t>
            </a:r>
            <a:r>
              <a:rPr lang="ja-JP" altLang="it-IT" sz="3200" dirty="0"/>
              <a:t>→ </a:t>
            </a:r>
            <a:r>
              <a:rPr lang="it-IT" altLang="ja-JP" sz="3200" dirty="0"/>
              <a:t>studi</a:t>
            </a:r>
          </a:p>
          <a:p>
            <a:r>
              <a:rPr lang="it-IT" altLang="ja-JP" sz="3200" dirty="0"/>
              <a:t>occhio </a:t>
            </a:r>
            <a:r>
              <a:rPr lang="ja-JP" altLang="it-IT" sz="3200" dirty="0"/>
              <a:t>→ </a:t>
            </a:r>
            <a:r>
              <a:rPr lang="it-IT" altLang="ja-JP" sz="3200" dirty="0"/>
              <a:t>occhi</a:t>
            </a:r>
          </a:p>
          <a:p>
            <a:r>
              <a:rPr lang="it-IT" altLang="ja-JP" sz="3200" dirty="0"/>
              <a:t>bacio </a:t>
            </a:r>
            <a:r>
              <a:rPr lang="ja-JP" altLang="it-IT" sz="3200" dirty="0"/>
              <a:t>→ </a:t>
            </a:r>
            <a:r>
              <a:rPr lang="it-IT" altLang="ja-JP" sz="3200" dirty="0"/>
              <a:t> baci</a:t>
            </a:r>
          </a:p>
          <a:p>
            <a:pPr marL="0" indent="0">
              <a:buNone/>
            </a:pPr>
            <a:r>
              <a:rPr lang="it-IT" altLang="ja-JP" sz="3200" dirty="0"/>
              <a:t>VS</a:t>
            </a:r>
          </a:p>
          <a:p>
            <a:r>
              <a:rPr lang="it-IT" altLang="ja-JP" sz="3200" dirty="0"/>
              <a:t>zio </a:t>
            </a:r>
            <a:r>
              <a:rPr lang="ja-JP" altLang="it-IT" sz="3200" dirty="0"/>
              <a:t>→ </a:t>
            </a:r>
            <a:r>
              <a:rPr lang="it-IT" altLang="ja-JP" sz="3200" dirty="0"/>
              <a:t>zii</a:t>
            </a:r>
          </a:p>
          <a:p>
            <a:r>
              <a:rPr lang="it-IT" altLang="ja-JP" sz="3200" dirty="0"/>
              <a:t>zia </a:t>
            </a:r>
            <a:r>
              <a:rPr lang="ja-JP" altLang="it-IT" sz="3200" dirty="0"/>
              <a:t>→ </a:t>
            </a:r>
            <a:r>
              <a:rPr lang="it-IT" altLang="ja-JP" sz="3200" dirty="0"/>
              <a:t>?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7234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03C026-4245-B211-83C8-A70F28001D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18860B-9CE4-9D34-9CFF-675F1311C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Lezione 4: Genere e numero </a:t>
            </a:r>
            <a:r>
              <a:rPr lang="ja-JP" altLang="it-IT" b="1" dirty="0"/>
              <a:t>性と数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537210-0C9E-8035-DF43-240D3EE4B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032376"/>
          </a:xfrm>
        </p:spPr>
        <p:txBody>
          <a:bodyPr>
            <a:normAutofit/>
          </a:bodyPr>
          <a:lstStyle/>
          <a:p>
            <a:r>
              <a:rPr lang="ja-JP" altLang="it-IT" sz="3200" b="1" dirty="0"/>
              <a:t>複数変化に注意が必要な名詞：</a:t>
            </a:r>
            <a:r>
              <a:rPr lang="it-IT" altLang="ja-JP" sz="3200" b="1" dirty="0"/>
              <a:t>-</a:t>
            </a:r>
            <a:r>
              <a:rPr lang="it-IT" altLang="ja-JP" sz="3200" b="1" dirty="0" err="1"/>
              <a:t>cia</a:t>
            </a:r>
            <a:r>
              <a:rPr lang="it-IT" altLang="ja-JP" sz="3200" b="1" dirty="0"/>
              <a:t>, -</a:t>
            </a:r>
            <a:r>
              <a:rPr lang="it-IT" altLang="ja-JP" sz="3200" b="1" dirty="0" err="1"/>
              <a:t>gia</a:t>
            </a:r>
            <a:r>
              <a:rPr lang="it-IT" altLang="ja-JP" sz="3200" b="1" dirty="0"/>
              <a:t>, -scia</a:t>
            </a:r>
          </a:p>
          <a:p>
            <a:r>
              <a:rPr lang="it-IT" sz="3200" dirty="0"/>
              <a:t>aranc</a:t>
            </a:r>
            <a:r>
              <a:rPr lang="it-IT" sz="3200" u="sng" dirty="0"/>
              <a:t>i</a:t>
            </a:r>
            <a:r>
              <a:rPr lang="it-IT" sz="3200" dirty="0"/>
              <a:t>a </a:t>
            </a:r>
            <a:r>
              <a:rPr lang="ja-JP" altLang="it-IT" sz="3200" dirty="0"/>
              <a:t>→</a:t>
            </a:r>
            <a:r>
              <a:rPr lang="it-IT" altLang="ja-JP" sz="3200" dirty="0"/>
              <a:t> arance</a:t>
            </a:r>
            <a:endParaRPr lang="it-IT" sz="3200" dirty="0"/>
          </a:p>
          <a:p>
            <a:r>
              <a:rPr lang="it-IT" sz="3200" dirty="0"/>
              <a:t>piogg</a:t>
            </a:r>
            <a:r>
              <a:rPr lang="it-IT" sz="3200" u="sng" dirty="0"/>
              <a:t>i</a:t>
            </a:r>
            <a:r>
              <a:rPr lang="it-IT" sz="3200" dirty="0"/>
              <a:t>a </a:t>
            </a:r>
            <a:r>
              <a:rPr lang="ja-JP" altLang="it-IT" sz="3200" dirty="0"/>
              <a:t>→</a:t>
            </a:r>
            <a:r>
              <a:rPr lang="it-IT" altLang="ja-JP" sz="3200" dirty="0"/>
              <a:t> piogge</a:t>
            </a:r>
          </a:p>
          <a:p>
            <a:r>
              <a:rPr lang="it-IT" sz="3200" dirty="0"/>
              <a:t>asc</a:t>
            </a:r>
            <a:r>
              <a:rPr lang="it-IT" sz="3200" u="sng" dirty="0"/>
              <a:t>i</a:t>
            </a:r>
            <a:r>
              <a:rPr lang="it-IT" sz="3200" dirty="0"/>
              <a:t>a</a:t>
            </a:r>
            <a:r>
              <a:rPr lang="ja-JP" altLang="it-IT" sz="3200" dirty="0"/>
              <a:t> →</a:t>
            </a:r>
            <a:r>
              <a:rPr lang="it-IT" altLang="ja-JP" sz="3200" dirty="0"/>
              <a:t> asce</a:t>
            </a:r>
            <a:endParaRPr lang="it-IT" sz="3200" dirty="0"/>
          </a:p>
          <a:p>
            <a:pPr marL="0" indent="0">
              <a:buNone/>
            </a:pPr>
            <a:endParaRPr lang="it-IT" sz="3200" dirty="0"/>
          </a:p>
          <a:p>
            <a:r>
              <a:rPr lang="it-IT" sz="3200" dirty="0"/>
              <a:t>camicia</a:t>
            </a:r>
            <a:r>
              <a:rPr lang="it-IT" sz="3200" b="1" dirty="0"/>
              <a:t> </a:t>
            </a:r>
            <a:r>
              <a:rPr lang="ja-JP" altLang="it-IT" sz="3200" dirty="0"/>
              <a:t>→</a:t>
            </a:r>
            <a:r>
              <a:rPr lang="it-IT" altLang="ja-JP" sz="3200" dirty="0"/>
              <a:t> </a:t>
            </a:r>
            <a:r>
              <a:rPr lang="it-IT" sz="3200" dirty="0"/>
              <a:t>camicie (-ce)</a:t>
            </a:r>
            <a:endParaRPr lang="it-IT" sz="3200" b="1" dirty="0"/>
          </a:p>
          <a:p>
            <a:r>
              <a:rPr lang="it-IT" sz="3200" dirty="0"/>
              <a:t>valigia </a:t>
            </a:r>
            <a:r>
              <a:rPr lang="ja-JP" altLang="it-IT" sz="3200" dirty="0"/>
              <a:t>→</a:t>
            </a:r>
            <a:r>
              <a:rPr lang="it-IT" altLang="ja-JP" sz="3200" dirty="0"/>
              <a:t> </a:t>
            </a:r>
            <a:r>
              <a:rPr lang="it-IT" sz="3200" dirty="0"/>
              <a:t>valigie (-</a:t>
            </a:r>
            <a:r>
              <a:rPr lang="it-IT" sz="3200" dirty="0" err="1"/>
              <a:t>ge</a:t>
            </a:r>
            <a:r>
              <a:rPr lang="it-IT" sz="3200" dirty="0"/>
              <a:t>)</a:t>
            </a:r>
          </a:p>
          <a:p>
            <a:r>
              <a:rPr lang="it-IT" altLang="ja-JP" sz="3200" dirty="0"/>
              <a:t>ciliegia </a:t>
            </a:r>
            <a:r>
              <a:rPr lang="ja-JP" altLang="it-IT" sz="3200" dirty="0"/>
              <a:t>→</a:t>
            </a:r>
            <a:r>
              <a:rPr lang="it-IT" altLang="ja-JP" sz="3200" dirty="0"/>
              <a:t> </a:t>
            </a:r>
            <a:r>
              <a:rPr lang="it-IT" sz="3200" dirty="0"/>
              <a:t>ciliegie (-</a:t>
            </a:r>
            <a:r>
              <a:rPr lang="it-IT" sz="3200" dirty="0" err="1"/>
              <a:t>ge</a:t>
            </a:r>
            <a:r>
              <a:rPr lang="it-IT" sz="3200" dirty="0"/>
              <a:t>)</a:t>
            </a:r>
          </a:p>
          <a:p>
            <a:endParaRPr lang="it-IT" altLang="ja-JP" sz="3200" dirty="0"/>
          </a:p>
          <a:p>
            <a:endParaRPr lang="it-IT" dirty="0"/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7C9302C4-90B1-71C7-7FCA-01103535350B}"/>
              </a:ext>
            </a:extLst>
          </p:cNvPr>
          <p:cNvSpPr txBox="1">
            <a:spLocks/>
          </p:cNvSpPr>
          <p:nvPr/>
        </p:nvSpPr>
        <p:spPr>
          <a:xfrm>
            <a:off x="5583562" y="2351759"/>
            <a:ext cx="5660543" cy="3980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3200" dirty="0"/>
              <a:t>farmacia </a:t>
            </a:r>
            <a:r>
              <a:rPr lang="ja-JP" altLang="it-IT" sz="3200" dirty="0"/>
              <a:t>→</a:t>
            </a:r>
            <a:r>
              <a:rPr lang="it-IT" altLang="ja-JP" sz="3200" dirty="0"/>
              <a:t> farmac</a:t>
            </a:r>
            <a:r>
              <a:rPr lang="it-IT" altLang="ja-JP" sz="3200" b="1" dirty="0"/>
              <a:t>i</a:t>
            </a:r>
            <a:r>
              <a:rPr lang="it-IT" altLang="ja-JP" sz="3200" dirty="0"/>
              <a:t>e</a:t>
            </a:r>
            <a:endParaRPr lang="it-IT" sz="3200" b="1" dirty="0"/>
          </a:p>
          <a:p>
            <a:r>
              <a:rPr lang="it-IT" sz="3200" dirty="0"/>
              <a:t>bugia </a:t>
            </a:r>
            <a:r>
              <a:rPr lang="ja-JP" altLang="it-IT" sz="3200" dirty="0"/>
              <a:t>→</a:t>
            </a:r>
            <a:r>
              <a:rPr lang="it-IT" altLang="ja-JP" sz="3200" dirty="0"/>
              <a:t> </a:t>
            </a:r>
            <a:r>
              <a:rPr lang="it-IT" sz="3200" dirty="0"/>
              <a:t>bug</a:t>
            </a:r>
            <a:r>
              <a:rPr lang="it-IT" sz="3200" b="1" dirty="0"/>
              <a:t>i</a:t>
            </a:r>
            <a:r>
              <a:rPr lang="it-IT" sz="3200" dirty="0"/>
              <a:t>e</a:t>
            </a:r>
          </a:p>
          <a:p>
            <a:r>
              <a:rPr lang="it-IT" sz="3200" dirty="0"/>
              <a:t>magia </a:t>
            </a:r>
            <a:r>
              <a:rPr lang="ja-JP" altLang="it-IT" sz="3200" dirty="0"/>
              <a:t>→</a:t>
            </a:r>
            <a:r>
              <a:rPr lang="it-IT" altLang="ja-JP" sz="3200" dirty="0"/>
              <a:t> </a:t>
            </a:r>
            <a:r>
              <a:rPr lang="it-IT" sz="3200" dirty="0"/>
              <a:t>mag</a:t>
            </a:r>
            <a:r>
              <a:rPr lang="it-IT" sz="3200" b="1" dirty="0"/>
              <a:t>i</a:t>
            </a:r>
            <a:r>
              <a:rPr lang="it-IT" sz="3200" dirty="0"/>
              <a:t>e</a:t>
            </a:r>
            <a:endParaRPr lang="it-IT" sz="2800" dirty="0"/>
          </a:p>
          <a:p>
            <a:pPr marL="0" indent="0">
              <a:buNone/>
            </a:pPr>
            <a:endParaRPr lang="it-IT" altLang="ja-JP" sz="32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90450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1AE70F-F345-70C1-6D4C-094A77FA0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/>
              <a:t>第</a:t>
            </a:r>
            <a:r>
              <a:rPr lang="en-US" altLang="ja-JP" b="1" dirty="0"/>
              <a:t>4</a:t>
            </a:r>
            <a:r>
              <a:rPr kumimoji="1" lang="ja-JP" altLang="en-US" b="1"/>
              <a:t>回に予定している発音の練習</a:t>
            </a:r>
            <a:endParaRPr kumimoji="1" lang="ja-JP" altLang="en-US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747B6EC8-4404-8D9C-54AD-A1C9B9A31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8532"/>
            <a:ext cx="2956034" cy="514946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1"/>
            </a:pPr>
            <a:r>
              <a:rPr lang="en-US" altLang="ja-JP" dirty="0"/>
              <a:t>olio</a:t>
            </a:r>
            <a:r>
              <a:rPr lang="ja-JP" altLang="en-US"/>
              <a:t>油</a:t>
            </a:r>
            <a:endParaRPr lang="en-US" altLang="ja-JP" dirty="0"/>
          </a:p>
          <a:p>
            <a:pPr marL="514350" indent="-514350">
              <a:buFont typeface="+mj-lt"/>
              <a:buAutoNum type="arabicPeriod" startAt="31"/>
            </a:pPr>
            <a:r>
              <a:rPr lang="en-US" altLang="ja-JP" dirty="0" err="1"/>
              <a:t>aiuto</a:t>
            </a:r>
            <a:r>
              <a:rPr lang="ja-JP" altLang="en-US"/>
              <a:t>助け</a:t>
            </a:r>
            <a:endParaRPr lang="en-US" altLang="ja-JP" dirty="0"/>
          </a:p>
          <a:p>
            <a:pPr marL="514350" indent="-514350">
              <a:buFont typeface="+mj-lt"/>
              <a:buAutoNum type="arabicPeriod" startAt="31"/>
            </a:pPr>
            <a:r>
              <a:rPr lang="en-US" altLang="ja-JP" dirty="0" err="1"/>
              <a:t>quando</a:t>
            </a:r>
            <a:r>
              <a:rPr lang="ja-JP" altLang="en-US"/>
              <a:t>いつ</a:t>
            </a:r>
            <a:endParaRPr lang="en-US" altLang="ja-JP" dirty="0"/>
          </a:p>
          <a:p>
            <a:pPr marL="514350" indent="-514350">
              <a:buFont typeface="+mj-lt"/>
              <a:buAutoNum type="arabicPeriod" startAt="31"/>
            </a:pPr>
            <a:r>
              <a:rPr lang="en-US" altLang="ja-JP" dirty="0" err="1"/>
              <a:t>guerra</a:t>
            </a:r>
            <a:r>
              <a:rPr lang="ja-JP" altLang="en-US"/>
              <a:t>戦争</a:t>
            </a:r>
            <a:endParaRPr lang="en-US" altLang="ja-JP" dirty="0"/>
          </a:p>
          <a:p>
            <a:pPr marL="514350" indent="-514350">
              <a:buFont typeface="+mj-lt"/>
              <a:buAutoNum type="arabicPeriod" startAt="31"/>
            </a:pPr>
            <a:r>
              <a:rPr lang="en-US" altLang="ja-JP" dirty="0" err="1"/>
              <a:t>guida</a:t>
            </a:r>
            <a:r>
              <a:rPr lang="ja-JP" altLang="en-US"/>
              <a:t>ガイド</a:t>
            </a:r>
            <a:endParaRPr lang="en-US" altLang="ja-JP" dirty="0"/>
          </a:p>
          <a:p>
            <a:pPr marL="514350" indent="-514350">
              <a:buFont typeface="+mj-lt"/>
              <a:buAutoNum type="arabicPeriod" startAt="31"/>
            </a:pPr>
            <a:r>
              <a:rPr lang="en-US" altLang="ja-JP" dirty="0" err="1"/>
              <a:t>uomo</a:t>
            </a:r>
            <a:r>
              <a:rPr lang="ja-JP" altLang="en-US"/>
              <a:t>男</a:t>
            </a:r>
            <a:endParaRPr lang="en-US" altLang="ja-JP" dirty="0"/>
          </a:p>
          <a:p>
            <a:pPr marL="514350" indent="-514350">
              <a:buFont typeface="+mj-lt"/>
              <a:buAutoNum type="arabicPeriod" startAt="31"/>
            </a:pPr>
            <a:r>
              <a:rPr lang="en-US" altLang="ja-JP" dirty="0" err="1"/>
              <a:t>aiuola</a:t>
            </a:r>
            <a:r>
              <a:rPr lang="ja-JP" altLang="en-US"/>
              <a:t>芝生</a:t>
            </a:r>
            <a:endParaRPr lang="en-US" altLang="ja-JP" dirty="0"/>
          </a:p>
          <a:p>
            <a:pPr marL="514350" indent="-514350">
              <a:buFont typeface="+mj-lt"/>
              <a:buAutoNum type="arabicPeriod" startAt="31"/>
            </a:pPr>
            <a:r>
              <a:rPr lang="en-US" altLang="ja-JP" dirty="0" err="1"/>
              <a:t>mai</a:t>
            </a:r>
            <a:r>
              <a:rPr lang="ja-JP" altLang="en-US"/>
              <a:t>決して</a:t>
            </a:r>
            <a:endParaRPr lang="en-US" altLang="ja-JP" dirty="0"/>
          </a:p>
          <a:p>
            <a:pPr marL="514350" indent="-514350">
              <a:buFont typeface="+mj-lt"/>
              <a:buAutoNum type="arabicPeriod" startAt="31"/>
            </a:pPr>
            <a:r>
              <a:rPr lang="en-US" altLang="ja-JP" dirty="0"/>
              <a:t>sei</a:t>
            </a:r>
            <a:r>
              <a:rPr lang="ja-JP" altLang="en-US"/>
              <a:t>六</a:t>
            </a:r>
            <a:endParaRPr lang="en-US" altLang="ja-JP" dirty="0"/>
          </a:p>
          <a:p>
            <a:pPr marL="514350" indent="-514350">
              <a:buFont typeface="+mj-lt"/>
              <a:buAutoNum type="arabicPeriod" startAt="31"/>
            </a:pPr>
            <a:r>
              <a:rPr lang="en-US" altLang="ja-JP" dirty="0"/>
              <a:t>poi</a:t>
            </a:r>
            <a:r>
              <a:rPr lang="ja-JP" altLang="en-US"/>
              <a:t>後で　</a:t>
            </a:r>
            <a:endParaRPr lang="en-US" altLang="ja-JP" dirty="0"/>
          </a:p>
          <a:p>
            <a:pPr marL="514350" indent="-514350">
              <a:buFont typeface="+mj-lt"/>
              <a:buAutoNum type="arabicPeriod" startAt="31"/>
            </a:pPr>
            <a:endParaRPr lang="en-US" altLang="ja-JP" dirty="0"/>
          </a:p>
          <a:p>
            <a:pPr marL="514350" indent="-514350">
              <a:buFont typeface="+mj-lt"/>
              <a:buAutoNum type="arabicPeriod" startAt="31"/>
            </a:pP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endParaRPr lang="ja-JP" altLang="en-US"/>
          </a:p>
        </p:txBody>
      </p:sp>
      <p:sp>
        <p:nvSpPr>
          <p:cNvPr id="9" name="コンテンツ プレースホルダー 4">
            <a:extLst>
              <a:ext uri="{FF2B5EF4-FFF2-40B4-BE49-F238E27FC236}">
                <a16:creationId xmlns:a16="http://schemas.microsoft.com/office/drawing/2014/main" id="{0111594A-5508-1155-9B58-170F2F56DC0C}"/>
              </a:ext>
            </a:extLst>
          </p:cNvPr>
          <p:cNvSpPr txBox="1">
            <a:spLocks/>
          </p:cNvSpPr>
          <p:nvPr/>
        </p:nvSpPr>
        <p:spPr>
          <a:xfrm>
            <a:off x="3702267" y="1767076"/>
            <a:ext cx="3644463" cy="50909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 startAt="41"/>
            </a:pPr>
            <a:r>
              <a:rPr lang="en-US" altLang="ja-JP" sz="2800" dirty="0" err="1"/>
              <a:t>lui</a:t>
            </a:r>
            <a:r>
              <a:rPr lang="ja-JP" altLang="en-US" sz="2800"/>
              <a:t>彼</a:t>
            </a:r>
            <a:endParaRPr lang="en-US" altLang="ja-JP" sz="2800" dirty="0"/>
          </a:p>
          <a:p>
            <a:pPr marL="342900" indent="-342900">
              <a:buFont typeface="+mj-lt"/>
              <a:buAutoNum type="arabicPeriod" startAt="41"/>
            </a:pPr>
            <a:r>
              <a:rPr lang="en-US" altLang="ja-JP" sz="2800" dirty="0"/>
              <a:t>c</a:t>
            </a:r>
            <a:r>
              <a:rPr lang="en-US" altLang="ja-JP" sz="2800" u="sng" dirty="0"/>
              <a:t>a</a:t>
            </a:r>
            <a:r>
              <a:rPr lang="en-US" altLang="ja-JP" sz="2800" dirty="0"/>
              <a:t>usa</a:t>
            </a:r>
            <a:r>
              <a:rPr lang="ja-JP" altLang="en-US" sz="2800"/>
              <a:t>原因</a:t>
            </a:r>
            <a:endParaRPr lang="en-US" altLang="ja-JP" sz="2800" dirty="0"/>
          </a:p>
          <a:p>
            <a:pPr marL="342900" indent="-342900">
              <a:buFont typeface="+mj-lt"/>
              <a:buAutoNum type="arabicPeriod" startAt="41"/>
            </a:pPr>
            <a:r>
              <a:rPr lang="en-US" altLang="ja-JP" sz="2800" dirty="0"/>
              <a:t>Europa</a:t>
            </a:r>
            <a:r>
              <a:rPr lang="ja-JP" altLang="en-US" sz="2800"/>
              <a:t>ヨーロッパ</a:t>
            </a:r>
            <a:endParaRPr lang="en-US" altLang="ja-JP" sz="2800" dirty="0"/>
          </a:p>
          <a:p>
            <a:pPr marL="342900" indent="-342900">
              <a:buFont typeface="+mj-lt"/>
              <a:buAutoNum type="arabicPeriod" startAt="41"/>
            </a:pPr>
            <a:r>
              <a:rPr lang="en-US" altLang="ja-JP" sz="2800" dirty="0"/>
              <a:t>via</a:t>
            </a:r>
            <a:r>
              <a:rPr lang="ja-JP" altLang="en-US" sz="2800"/>
              <a:t>道</a:t>
            </a:r>
            <a:endParaRPr lang="en-US" altLang="ja-JP" sz="2800" dirty="0"/>
          </a:p>
          <a:p>
            <a:pPr marL="342900" indent="-342900">
              <a:buFont typeface="+mj-lt"/>
              <a:buAutoNum type="arabicPeriod" startAt="41"/>
            </a:pPr>
            <a:r>
              <a:rPr lang="en-US" altLang="ja-JP" sz="2800" dirty="0" err="1"/>
              <a:t>mio</a:t>
            </a:r>
            <a:r>
              <a:rPr lang="ja-JP" altLang="en-US" sz="2800"/>
              <a:t>私の</a:t>
            </a:r>
            <a:endParaRPr lang="en-US" altLang="ja-JP" sz="2800" dirty="0"/>
          </a:p>
          <a:p>
            <a:pPr marL="342900" indent="-342900">
              <a:buFont typeface="+mj-lt"/>
              <a:buAutoNum type="arabicPeriod" startAt="41"/>
            </a:pPr>
            <a:r>
              <a:rPr lang="en-US" altLang="ja-JP" sz="2800" dirty="0" err="1"/>
              <a:t>tuo</a:t>
            </a:r>
            <a:r>
              <a:rPr lang="ja-JP" altLang="en-US" sz="2800"/>
              <a:t>君の</a:t>
            </a:r>
            <a:endParaRPr lang="en-US" altLang="ja-JP" sz="2800" dirty="0"/>
          </a:p>
          <a:p>
            <a:pPr marL="342900" indent="-342900">
              <a:buFont typeface="+mj-lt"/>
              <a:buAutoNum type="arabicPeriod" startAt="41"/>
            </a:pPr>
            <a:r>
              <a:rPr lang="en-US" altLang="ja-JP" sz="2800" dirty="0"/>
              <a:t>io</a:t>
            </a:r>
            <a:r>
              <a:rPr lang="ja-JP" altLang="en-US" sz="2800"/>
              <a:t>私</a:t>
            </a:r>
            <a:endParaRPr lang="en-US" altLang="ja-JP" sz="2800" dirty="0"/>
          </a:p>
          <a:p>
            <a:pPr marL="342900" indent="-342900">
              <a:buFont typeface="+mj-lt"/>
              <a:buAutoNum type="arabicPeriod" startAt="41"/>
            </a:pPr>
            <a:r>
              <a:rPr lang="en-US" altLang="ja-JP" sz="2800" dirty="0"/>
              <a:t>due</a:t>
            </a:r>
            <a:r>
              <a:rPr lang="ja-JP" altLang="en-US" sz="2800"/>
              <a:t>二</a:t>
            </a:r>
            <a:endParaRPr lang="en-US" altLang="ja-JP" sz="2800" dirty="0"/>
          </a:p>
          <a:p>
            <a:pPr marL="342900" indent="-342900">
              <a:buFont typeface="+mj-lt"/>
              <a:buAutoNum type="arabicPeriod" startAt="41"/>
            </a:pPr>
            <a:r>
              <a:rPr lang="en-US" altLang="ja-JP" sz="2800" dirty="0" err="1"/>
              <a:t>prua</a:t>
            </a:r>
            <a:r>
              <a:rPr lang="ja-JP" altLang="en-US" sz="2800"/>
              <a:t>船首</a:t>
            </a:r>
            <a:endParaRPr lang="en-US" altLang="ja-JP" sz="2800" dirty="0"/>
          </a:p>
          <a:p>
            <a:pPr marL="342900" indent="-342900">
              <a:buFont typeface="+mj-lt"/>
              <a:buAutoNum type="arabicPeriod" startAt="41"/>
            </a:pPr>
            <a:r>
              <a:rPr lang="en-US" altLang="ja-JP" sz="2800" dirty="0" err="1"/>
              <a:t>pa</a:t>
            </a:r>
            <a:r>
              <a:rPr lang="en-US" altLang="ja-JP" sz="2800" u="sng" dirty="0" err="1"/>
              <a:t>u</a:t>
            </a:r>
            <a:r>
              <a:rPr lang="en-US" altLang="ja-JP" sz="2800" dirty="0" err="1"/>
              <a:t>ra</a:t>
            </a:r>
            <a:r>
              <a:rPr lang="ja-JP" altLang="en-US" sz="2800"/>
              <a:t>恐怖</a:t>
            </a:r>
            <a:endParaRPr lang="en-US" altLang="ja-JP" dirty="0"/>
          </a:p>
          <a:p>
            <a:pPr marL="514350" indent="-514350">
              <a:buFont typeface="+mj-lt"/>
              <a:buAutoNum type="arabicPeriod" startAt="31"/>
            </a:pP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endParaRPr lang="ja-JP" altLang="en-US"/>
          </a:p>
        </p:txBody>
      </p:sp>
      <p:sp>
        <p:nvSpPr>
          <p:cNvPr id="12" name="コンテンツ プレースホルダー 4">
            <a:extLst>
              <a:ext uri="{FF2B5EF4-FFF2-40B4-BE49-F238E27FC236}">
                <a16:creationId xmlns:a16="http://schemas.microsoft.com/office/drawing/2014/main" id="{F8382326-835D-3BB8-E8D5-42B30FC535C3}"/>
              </a:ext>
            </a:extLst>
          </p:cNvPr>
          <p:cNvSpPr txBox="1">
            <a:spLocks/>
          </p:cNvSpPr>
          <p:nvPr/>
        </p:nvSpPr>
        <p:spPr>
          <a:xfrm>
            <a:off x="7346730" y="1767076"/>
            <a:ext cx="3626070" cy="50909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51"/>
            </a:pPr>
            <a:r>
              <a:rPr kumimoji="1" lang="en-US" altLang="ja-JP" dirty="0" err="1"/>
              <a:t>babbo</a:t>
            </a:r>
            <a:r>
              <a:rPr kumimoji="1" lang="ja-JP" altLang="en-US"/>
              <a:t>パパ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 startAt="51"/>
            </a:pPr>
            <a:r>
              <a:rPr kumimoji="1" lang="en-US" altLang="ja-JP" dirty="0" err="1"/>
              <a:t>bomba</a:t>
            </a:r>
            <a:r>
              <a:rPr kumimoji="1" lang="ja-JP" altLang="en-US"/>
              <a:t>爆弾</a:t>
            </a:r>
            <a:endParaRPr lang="en-US" altLang="ja-JP" dirty="0"/>
          </a:p>
          <a:p>
            <a:pPr marL="514350" indent="-514350">
              <a:buFont typeface="+mj-lt"/>
              <a:buAutoNum type="arabicPeriod" startAt="51"/>
            </a:pPr>
            <a:r>
              <a:rPr lang="en-US" altLang="ja-JP" dirty="0"/>
              <a:t>cane</a:t>
            </a:r>
            <a:r>
              <a:rPr lang="ja-JP" altLang="en-US"/>
              <a:t>犬</a:t>
            </a:r>
            <a:endParaRPr lang="en-US" altLang="ja-JP" dirty="0"/>
          </a:p>
          <a:p>
            <a:pPr marL="514350" indent="-514350">
              <a:buFont typeface="+mj-lt"/>
              <a:buAutoNum type="arabicPeriod" startAt="51"/>
            </a:pPr>
            <a:r>
              <a:rPr lang="en-US" altLang="ja-JP" dirty="0"/>
              <a:t>eco</a:t>
            </a:r>
            <a:r>
              <a:rPr lang="ja-JP" altLang="en-US"/>
              <a:t>こだま</a:t>
            </a:r>
            <a:endParaRPr lang="en-US" altLang="ja-JP" dirty="0"/>
          </a:p>
          <a:p>
            <a:pPr marL="514350" indent="-514350">
              <a:buFont typeface="+mj-lt"/>
              <a:buAutoNum type="arabicPeriod" startAt="51"/>
            </a:pPr>
            <a:r>
              <a:rPr lang="en-US" altLang="ja-JP" dirty="0" err="1"/>
              <a:t>cura</a:t>
            </a:r>
            <a:r>
              <a:rPr lang="ja-JP" altLang="en-US"/>
              <a:t>世話</a:t>
            </a:r>
            <a:endParaRPr lang="en-US" altLang="ja-JP" dirty="0"/>
          </a:p>
          <a:p>
            <a:pPr marL="514350" indent="-514350">
              <a:buFont typeface="+mj-lt"/>
              <a:buAutoNum type="arabicPeriod" startAt="51"/>
            </a:pPr>
            <a:r>
              <a:rPr lang="en-US" altLang="ja-JP" dirty="0" err="1"/>
              <a:t>classe</a:t>
            </a:r>
            <a:r>
              <a:rPr lang="ja-JP" altLang="en-US"/>
              <a:t>クラス</a:t>
            </a:r>
            <a:endParaRPr lang="en-US" altLang="ja-JP" dirty="0"/>
          </a:p>
          <a:p>
            <a:pPr marL="514350" indent="-514350">
              <a:buFont typeface="+mj-lt"/>
              <a:buAutoNum type="arabicPeriod" startAt="51"/>
            </a:pPr>
            <a:r>
              <a:rPr lang="en-US" altLang="ja-JP" dirty="0" err="1"/>
              <a:t>pacco</a:t>
            </a:r>
            <a:r>
              <a:rPr lang="ja-JP" altLang="en-US"/>
              <a:t>包み</a:t>
            </a:r>
            <a:endParaRPr lang="en-US" altLang="ja-JP" dirty="0"/>
          </a:p>
          <a:p>
            <a:pPr marL="514350" indent="-514350">
              <a:buFont typeface="+mj-lt"/>
              <a:buAutoNum type="arabicPeriod" startAt="51"/>
            </a:pPr>
            <a:r>
              <a:rPr lang="en-US" altLang="ja-JP" dirty="0" err="1"/>
              <a:t>anche</a:t>
            </a:r>
            <a:r>
              <a:rPr lang="en-US" altLang="ja-JP" dirty="0"/>
              <a:t>〜</a:t>
            </a:r>
            <a:r>
              <a:rPr lang="ja-JP" altLang="en-US"/>
              <a:t>もまた</a:t>
            </a:r>
            <a:endParaRPr lang="en-US" altLang="ja-JP" dirty="0"/>
          </a:p>
          <a:p>
            <a:pPr marL="514350" indent="-514350">
              <a:buFont typeface="+mj-lt"/>
              <a:buAutoNum type="arabicPeriod" startAt="51"/>
            </a:pPr>
            <a:r>
              <a:rPr lang="en-US" altLang="ja-JP" dirty="0" err="1"/>
              <a:t>chilo</a:t>
            </a:r>
            <a:r>
              <a:rPr lang="ja-JP" altLang="en-US"/>
              <a:t>キロ</a:t>
            </a:r>
            <a:endParaRPr lang="en-US" altLang="ja-JP" dirty="0"/>
          </a:p>
          <a:p>
            <a:pPr marL="514350" indent="-514350">
              <a:buFont typeface="+mj-lt"/>
              <a:buAutoNum type="arabicPeriod" startAt="51"/>
            </a:pPr>
            <a:r>
              <a:rPr lang="en-US" altLang="ja-JP" dirty="0" err="1"/>
              <a:t>occhio</a:t>
            </a:r>
            <a:r>
              <a:rPr lang="ja-JP" altLang="en-US"/>
              <a:t>目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3781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E2D1DA-E4EB-9141-E86E-C624F6863E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8C2466-A45B-BB42-DFA8-9F1278EA1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/>
              <a:t>第</a:t>
            </a:r>
            <a:r>
              <a:rPr lang="en-US" altLang="ja-JP" b="1" dirty="0"/>
              <a:t>4</a:t>
            </a:r>
            <a:r>
              <a:rPr kumimoji="1" lang="ja-JP" altLang="en-US" b="1"/>
              <a:t>回に予定している発音の練習</a:t>
            </a:r>
            <a:endParaRPr kumimoji="1" lang="ja-JP" altLang="en-US"/>
          </a:p>
        </p:txBody>
      </p:sp>
      <p:sp>
        <p:nvSpPr>
          <p:cNvPr id="4" name="コンテンツ プレースホルダー 4">
            <a:extLst>
              <a:ext uri="{FF2B5EF4-FFF2-40B4-BE49-F238E27FC236}">
                <a16:creationId xmlns:a16="http://schemas.microsoft.com/office/drawing/2014/main" id="{0178CEA5-7E9F-3149-D727-2E2F8373EA3A}"/>
              </a:ext>
            </a:extLst>
          </p:cNvPr>
          <p:cNvSpPr txBox="1">
            <a:spLocks/>
          </p:cNvSpPr>
          <p:nvPr/>
        </p:nvSpPr>
        <p:spPr>
          <a:xfrm>
            <a:off x="838200" y="1771590"/>
            <a:ext cx="3912476" cy="5086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61"/>
            </a:pPr>
            <a:r>
              <a:rPr lang="en-US" altLang="ja-JP" dirty="0" err="1"/>
              <a:t>cena</a:t>
            </a:r>
            <a:r>
              <a:rPr lang="ja-JP" altLang="en-US"/>
              <a:t>夕食</a:t>
            </a:r>
            <a:endParaRPr lang="en-US" altLang="ja-JP" dirty="0"/>
          </a:p>
          <a:p>
            <a:pPr marL="514350" indent="-514350">
              <a:buFont typeface="+mj-lt"/>
              <a:buAutoNum type="arabicPeriod" startAt="61"/>
            </a:pPr>
            <a:r>
              <a:rPr lang="en-US" altLang="ja-JP" dirty="0" err="1"/>
              <a:t>cibo</a:t>
            </a:r>
            <a:r>
              <a:rPr lang="ja-JP" altLang="en-US"/>
              <a:t>食べ物</a:t>
            </a:r>
            <a:endParaRPr lang="en-US" altLang="ja-JP" dirty="0"/>
          </a:p>
          <a:p>
            <a:pPr marL="514350" indent="-514350">
              <a:buFont typeface="+mj-lt"/>
              <a:buAutoNum type="arabicPeriod" startAt="61"/>
            </a:pPr>
            <a:r>
              <a:rPr lang="en-US" altLang="ja-JP" dirty="0" err="1"/>
              <a:t>farmac</a:t>
            </a:r>
            <a:r>
              <a:rPr lang="en-US" altLang="ja-JP" u="sng" dirty="0" err="1"/>
              <a:t>i</a:t>
            </a:r>
            <a:r>
              <a:rPr lang="en-US" altLang="ja-JP" dirty="0" err="1"/>
              <a:t>a</a:t>
            </a:r>
            <a:r>
              <a:rPr lang="ja-JP" altLang="en-US"/>
              <a:t>薬局</a:t>
            </a:r>
            <a:endParaRPr lang="en-US" altLang="ja-JP" dirty="0"/>
          </a:p>
          <a:p>
            <a:pPr marL="514350" indent="-514350">
              <a:buFont typeface="+mj-lt"/>
              <a:buAutoNum type="arabicPeriod" startAt="61"/>
            </a:pPr>
            <a:r>
              <a:rPr lang="en-US" altLang="ja-JP" dirty="0"/>
              <a:t>ciao</a:t>
            </a:r>
            <a:r>
              <a:rPr lang="ja-JP" altLang="en-US"/>
              <a:t>こんにちは</a:t>
            </a:r>
            <a:endParaRPr lang="en-US" altLang="ja-JP" dirty="0"/>
          </a:p>
          <a:p>
            <a:pPr marL="514350" indent="-514350">
              <a:buFont typeface="+mj-lt"/>
              <a:buAutoNum type="arabicPeriod" startAt="61"/>
            </a:pPr>
            <a:r>
              <a:rPr lang="en-US" altLang="ja-JP" dirty="0" err="1"/>
              <a:t>cielo</a:t>
            </a:r>
            <a:r>
              <a:rPr lang="ja-JP" altLang="en-US"/>
              <a:t>そら</a:t>
            </a:r>
            <a:endParaRPr lang="en-US" altLang="ja-JP" dirty="0"/>
          </a:p>
          <a:p>
            <a:pPr marL="514350" indent="-514350">
              <a:buFont typeface="+mj-lt"/>
              <a:buAutoNum type="arabicPeriod" startAt="61"/>
            </a:pPr>
            <a:r>
              <a:rPr lang="en-US" altLang="ja-JP" dirty="0" err="1"/>
              <a:t>bacio</a:t>
            </a:r>
            <a:r>
              <a:rPr lang="ja-JP" altLang="en-US"/>
              <a:t>キス</a:t>
            </a:r>
            <a:endParaRPr lang="en-US" altLang="ja-JP" dirty="0"/>
          </a:p>
          <a:p>
            <a:pPr marL="514350" indent="-514350">
              <a:buFont typeface="+mj-lt"/>
              <a:buAutoNum type="arabicPeriod" startAt="61"/>
            </a:pPr>
            <a:r>
              <a:rPr lang="en-US" altLang="ja-JP" dirty="0" err="1"/>
              <a:t>acciuga</a:t>
            </a:r>
            <a:r>
              <a:rPr lang="ja-JP" altLang="en-US"/>
              <a:t>アンチョビ</a:t>
            </a:r>
            <a:endParaRPr lang="en-US" altLang="ja-JP" dirty="0"/>
          </a:p>
          <a:p>
            <a:pPr marL="514350" indent="-514350">
              <a:buFont typeface="+mj-lt"/>
              <a:buAutoNum type="arabicPeriod" startAt="61"/>
            </a:pPr>
            <a:r>
              <a:rPr lang="en-US" altLang="ja-JP" dirty="0"/>
              <a:t>dare</a:t>
            </a:r>
            <a:r>
              <a:rPr lang="ja-JP" altLang="en-US"/>
              <a:t>あげる</a:t>
            </a:r>
            <a:endParaRPr lang="en-US" altLang="ja-JP" dirty="0"/>
          </a:p>
          <a:p>
            <a:pPr marL="514350" indent="-514350">
              <a:buFont typeface="+mj-lt"/>
              <a:buAutoNum type="arabicPeriod" startAt="61"/>
            </a:pPr>
            <a:r>
              <a:rPr lang="en-US" altLang="ja-JP" dirty="0"/>
              <a:t>dire</a:t>
            </a:r>
            <a:r>
              <a:rPr lang="ja-JP" altLang="en-US"/>
              <a:t>言う</a:t>
            </a:r>
            <a:endParaRPr lang="en-US" altLang="ja-JP" dirty="0"/>
          </a:p>
          <a:p>
            <a:pPr marL="514350" indent="-514350">
              <a:buFont typeface="+mj-lt"/>
              <a:buAutoNum type="arabicPeriod" startAt="61"/>
            </a:pPr>
            <a:r>
              <a:rPr lang="en-US" altLang="ja-JP" dirty="0" err="1"/>
              <a:t>r</a:t>
            </a:r>
            <a:r>
              <a:rPr lang="en-US" altLang="ja-JP" u="sng" dirty="0" err="1"/>
              <a:t>i</a:t>
            </a:r>
            <a:r>
              <a:rPr lang="en-US" altLang="ja-JP" dirty="0" err="1"/>
              <a:t>dere</a:t>
            </a:r>
            <a:r>
              <a:rPr lang="ja-JP" altLang="en-US"/>
              <a:t>笑う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endParaRPr lang="ja-JP" altLang="en-US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DC9B6475-68AC-BC35-FDBE-4DF1219DEB1C}"/>
              </a:ext>
            </a:extLst>
          </p:cNvPr>
          <p:cNvSpPr txBox="1">
            <a:spLocks/>
          </p:cNvSpPr>
          <p:nvPr/>
        </p:nvSpPr>
        <p:spPr>
          <a:xfrm>
            <a:off x="4469523" y="1771590"/>
            <a:ext cx="4422229" cy="50864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71"/>
            </a:pPr>
            <a:r>
              <a:rPr lang="en-US" altLang="ja-JP" dirty="0" err="1"/>
              <a:t>duca</a:t>
            </a:r>
            <a:r>
              <a:rPr lang="ja-JP" altLang="en-US"/>
              <a:t>公爵</a:t>
            </a:r>
            <a:endParaRPr lang="en-US" altLang="ja-JP" dirty="0"/>
          </a:p>
          <a:p>
            <a:pPr marL="514350" indent="-514350">
              <a:buFont typeface="+mj-lt"/>
              <a:buAutoNum type="arabicPeriod" startAt="71"/>
            </a:pPr>
            <a:r>
              <a:rPr kumimoji="1" lang="en-US" altLang="ja-JP" dirty="0"/>
              <a:t>fame</a:t>
            </a:r>
            <a:r>
              <a:rPr kumimoji="1" lang="ja-JP" altLang="en-US"/>
              <a:t>食欲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 startAt="71"/>
            </a:pPr>
            <a:r>
              <a:rPr kumimoji="1" lang="en-US" altLang="ja-JP" dirty="0" err="1"/>
              <a:t>effetto</a:t>
            </a:r>
            <a:r>
              <a:rPr kumimoji="1" lang="ja-JP" altLang="en-US"/>
              <a:t>効果</a:t>
            </a:r>
            <a:endParaRPr lang="en-US" altLang="ja-JP" dirty="0"/>
          </a:p>
          <a:p>
            <a:pPr marL="514350" indent="-514350">
              <a:buFont typeface="+mj-lt"/>
              <a:buAutoNum type="arabicPeriod" startAt="71"/>
            </a:pPr>
            <a:r>
              <a:rPr lang="en-US" altLang="ja-JP" dirty="0" err="1"/>
              <a:t>gatto</a:t>
            </a:r>
            <a:r>
              <a:rPr lang="ja-JP" altLang="en-US"/>
              <a:t>猫</a:t>
            </a:r>
            <a:endParaRPr lang="en-US" altLang="ja-JP" dirty="0"/>
          </a:p>
          <a:p>
            <a:pPr marL="514350" indent="-514350">
              <a:buFont typeface="+mj-lt"/>
              <a:buAutoNum type="arabicPeriod" startAt="71"/>
            </a:pPr>
            <a:r>
              <a:rPr lang="en-US" altLang="ja-JP" dirty="0" err="1"/>
              <a:t>r</a:t>
            </a:r>
            <a:r>
              <a:rPr lang="en-US" altLang="ja-JP" u="sng" dirty="0" err="1"/>
              <a:t>e</a:t>
            </a:r>
            <a:r>
              <a:rPr lang="en-US" altLang="ja-JP" dirty="0" err="1"/>
              <a:t>gola</a:t>
            </a:r>
            <a:r>
              <a:rPr lang="ja-JP" altLang="en-US"/>
              <a:t>規則</a:t>
            </a:r>
            <a:endParaRPr lang="en-US" altLang="ja-JP" dirty="0"/>
          </a:p>
          <a:p>
            <a:pPr marL="514350" indent="-514350">
              <a:buFont typeface="+mj-lt"/>
              <a:buAutoNum type="arabicPeriod" startAt="71"/>
            </a:pPr>
            <a:r>
              <a:rPr lang="en-US" altLang="ja-JP" dirty="0"/>
              <a:t>gusto</a:t>
            </a:r>
            <a:r>
              <a:rPr lang="ja-JP" altLang="en-US"/>
              <a:t>味覚</a:t>
            </a:r>
            <a:endParaRPr lang="en-US" altLang="ja-JP" dirty="0"/>
          </a:p>
          <a:p>
            <a:pPr marL="514350" indent="-514350">
              <a:buFont typeface="+mj-lt"/>
              <a:buAutoNum type="arabicPeriod" startAt="71"/>
            </a:pPr>
            <a:r>
              <a:rPr lang="en-US" altLang="ja-JP" dirty="0"/>
              <a:t>grosso</a:t>
            </a:r>
            <a:r>
              <a:rPr lang="ja-JP" altLang="en-US"/>
              <a:t>太い</a:t>
            </a:r>
            <a:endParaRPr lang="en-US" altLang="ja-JP" dirty="0"/>
          </a:p>
          <a:p>
            <a:pPr marL="514350" indent="-514350">
              <a:buFont typeface="+mj-lt"/>
              <a:buAutoNum type="arabicPeriod" startAt="71"/>
            </a:pPr>
            <a:r>
              <a:rPr kumimoji="1" lang="en-US" altLang="ja-JP" dirty="0"/>
              <a:t>spaghetti</a:t>
            </a:r>
            <a:r>
              <a:rPr kumimoji="1" lang="ja-JP" altLang="en-US"/>
              <a:t>スパゲッティ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 startAt="71"/>
            </a:pPr>
            <a:r>
              <a:rPr lang="en-US" altLang="ja-JP" dirty="0" err="1"/>
              <a:t>ghiaccio</a:t>
            </a:r>
            <a:r>
              <a:rPr lang="ja-JP" altLang="en-US"/>
              <a:t>氷</a:t>
            </a:r>
            <a:endParaRPr lang="en-US" altLang="ja-JP" dirty="0"/>
          </a:p>
          <a:p>
            <a:pPr marL="514350" indent="-514350">
              <a:buFont typeface="+mj-lt"/>
              <a:buAutoNum type="arabicPeriod" startAt="71"/>
            </a:pPr>
            <a:r>
              <a:rPr lang="en-US" altLang="ja-JP" dirty="0"/>
              <a:t>gelato</a:t>
            </a:r>
            <a:r>
              <a:rPr lang="ja-JP" altLang="en-US"/>
              <a:t>アイスクリーム　</a:t>
            </a:r>
          </a:p>
        </p:txBody>
      </p:sp>
      <p:sp>
        <p:nvSpPr>
          <p:cNvPr id="6" name="コンテンツ プレースホルダー 4">
            <a:extLst>
              <a:ext uri="{FF2B5EF4-FFF2-40B4-BE49-F238E27FC236}">
                <a16:creationId xmlns:a16="http://schemas.microsoft.com/office/drawing/2014/main" id="{D8E1599B-B63A-CE86-00E9-B9D51AA9F10A}"/>
              </a:ext>
            </a:extLst>
          </p:cNvPr>
          <p:cNvSpPr txBox="1">
            <a:spLocks/>
          </p:cNvSpPr>
          <p:nvPr/>
        </p:nvSpPr>
        <p:spPr>
          <a:xfrm>
            <a:off x="8657896" y="1771590"/>
            <a:ext cx="4422229" cy="50864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81"/>
            </a:pPr>
            <a:r>
              <a:rPr lang="en-US" altLang="ja-JP" dirty="0"/>
              <a:t>lato</a:t>
            </a:r>
            <a:r>
              <a:rPr lang="ja-JP" altLang="en-US"/>
              <a:t>わき</a:t>
            </a:r>
            <a:endParaRPr lang="en-US" altLang="ja-JP" dirty="0"/>
          </a:p>
          <a:p>
            <a:pPr marL="514350" indent="-514350">
              <a:buFont typeface="+mj-lt"/>
              <a:buAutoNum type="arabicPeriod" startAt="81"/>
            </a:pPr>
            <a:r>
              <a:rPr lang="en-US" altLang="ja-JP" dirty="0" err="1"/>
              <a:t>collo</a:t>
            </a:r>
            <a:r>
              <a:rPr lang="ja-JP" altLang="en-US"/>
              <a:t>首</a:t>
            </a:r>
            <a:endParaRPr lang="en-US" altLang="ja-JP" dirty="0"/>
          </a:p>
          <a:p>
            <a:pPr marL="514350" indent="-514350">
              <a:buFont typeface="+mj-lt"/>
              <a:buAutoNum type="arabicPeriod" startAt="81"/>
            </a:pPr>
            <a:r>
              <a:rPr lang="en-US" altLang="ja-JP" dirty="0" err="1"/>
              <a:t>nel</a:t>
            </a:r>
            <a:r>
              <a:rPr lang="en-US" altLang="ja-JP" dirty="0"/>
              <a:t>〜</a:t>
            </a:r>
            <a:r>
              <a:rPr lang="ja-JP" altLang="en-US"/>
              <a:t>の中</a:t>
            </a:r>
            <a:endParaRPr lang="en-US" altLang="ja-JP" dirty="0"/>
          </a:p>
          <a:p>
            <a:pPr marL="514350" indent="-514350">
              <a:buFont typeface="+mj-lt"/>
              <a:buAutoNum type="arabicPeriod" startAt="81"/>
            </a:pPr>
            <a:r>
              <a:rPr lang="en-US" altLang="ja-JP" dirty="0"/>
              <a:t>mamma</a:t>
            </a:r>
            <a:r>
              <a:rPr lang="ja-JP" altLang="en-US"/>
              <a:t>母</a:t>
            </a:r>
            <a:endParaRPr lang="en-US" altLang="ja-JP" dirty="0"/>
          </a:p>
          <a:p>
            <a:pPr marL="514350" indent="-514350">
              <a:buFont typeface="+mj-lt"/>
              <a:buAutoNum type="arabicPeriod" startAt="81"/>
            </a:pPr>
            <a:r>
              <a:rPr lang="en-US" altLang="ja-JP" dirty="0"/>
              <a:t>bambino</a:t>
            </a:r>
            <a:r>
              <a:rPr lang="ja-JP" altLang="en-US"/>
              <a:t>子供</a:t>
            </a:r>
            <a:endParaRPr lang="en-US" altLang="ja-JP" dirty="0"/>
          </a:p>
          <a:p>
            <a:pPr marL="514350" indent="-514350">
              <a:buFont typeface="+mj-lt"/>
              <a:buAutoNum type="arabicPeriod" startAt="81"/>
            </a:pPr>
            <a:r>
              <a:rPr lang="en-US" altLang="ja-JP" dirty="0" err="1"/>
              <a:t>l</a:t>
            </a:r>
            <a:r>
              <a:rPr lang="en-US" altLang="ja-JP" u="sng" dirty="0" err="1"/>
              <a:t>a</a:t>
            </a:r>
            <a:r>
              <a:rPr lang="en-US" altLang="ja-JP" dirty="0" err="1"/>
              <a:t>mpada</a:t>
            </a:r>
            <a:r>
              <a:rPr lang="ja-JP" altLang="en-US"/>
              <a:t>ランプ</a:t>
            </a:r>
            <a:endParaRPr lang="en-US" altLang="ja-JP" dirty="0"/>
          </a:p>
          <a:p>
            <a:pPr marL="514350" indent="-514350">
              <a:buFont typeface="+mj-lt"/>
              <a:buAutoNum type="arabicPeriod" startAt="81"/>
            </a:pPr>
            <a:r>
              <a:rPr kumimoji="1" lang="en-US" altLang="ja-JP" dirty="0" err="1"/>
              <a:t>nonno</a:t>
            </a:r>
            <a:r>
              <a:rPr kumimoji="1" lang="ja-JP" altLang="en-US"/>
              <a:t>お爺さん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 startAt="81"/>
            </a:pPr>
            <a:r>
              <a:rPr kumimoji="1" lang="en-US" altLang="ja-JP" dirty="0"/>
              <a:t>nano</a:t>
            </a:r>
            <a:r>
              <a:rPr kumimoji="1" lang="ja-JP" altLang="en-US"/>
              <a:t>小人</a:t>
            </a:r>
            <a:endParaRPr lang="en-US" altLang="ja-JP" dirty="0"/>
          </a:p>
          <a:p>
            <a:pPr marL="514350" indent="-514350">
              <a:buFont typeface="+mj-lt"/>
              <a:buAutoNum type="arabicPeriod" startAt="81"/>
            </a:pPr>
            <a:r>
              <a:rPr lang="en-US" altLang="ja-JP" dirty="0"/>
              <a:t>banca</a:t>
            </a:r>
            <a:r>
              <a:rPr lang="ja-JP" altLang="en-US"/>
              <a:t>銀行</a:t>
            </a:r>
            <a:endParaRPr lang="en-US" altLang="ja-JP" dirty="0"/>
          </a:p>
          <a:p>
            <a:pPr marL="514350" indent="-514350">
              <a:buFont typeface="+mj-lt"/>
              <a:buAutoNum type="arabicPeriod" startAt="81"/>
            </a:pPr>
            <a:r>
              <a:rPr lang="en-US" altLang="ja-JP" dirty="0" err="1"/>
              <a:t>andare</a:t>
            </a:r>
            <a:r>
              <a:rPr lang="ja-JP" altLang="en-US"/>
              <a:t>行く　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46633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AAF8A2-DE0B-BEEC-D195-7A780DF269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D2DD58-D40E-C97C-37CA-30E44D07E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/>
              <a:t>第</a:t>
            </a:r>
            <a:r>
              <a:rPr lang="en-US" altLang="ja-JP" b="1" dirty="0"/>
              <a:t>4</a:t>
            </a:r>
            <a:r>
              <a:rPr kumimoji="1" lang="ja-JP" altLang="en-US" b="1"/>
              <a:t>回に予定している発音の練習</a:t>
            </a:r>
            <a:endParaRPr kumimoji="1" lang="ja-JP" altLang="en-US"/>
          </a:p>
        </p:txBody>
      </p:sp>
      <p:sp>
        <p:nvSpPr>
          <p:cNvPr id="4" name="コンテンツ プレースホルダー 4">
            <a:extLst>
              <a:ext uri="{FF2B5EF4-FFF2-40B4-BE49-F238E27FC236}">
                <a16:creationId xmlns:a16="http://schemas.microsoft.com/office/drawing/2014/main" id="{5BCD32FD-A23D-46AB-DECA-F47E4C5E03D2}"/>
              </a:ext>
            </a:extLst>
          </p:cNvPr>
          <p:cNvSpPr txBox="1">
            <a:spLocks/>
          </p:cNvSpPr>
          <p:nvPr/>
        </p:nvSpPr>
        <p:spPr>
          <a:xfrm>
            <a:off x="838200" y="1771590"/>
            <a:ext cx="4038600" cy="5086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91"/>
            </a:pPr>
            <a:r>
              <a:rPr lang="en-US" altLang="ja-JP" u="sng" dirty="0" err="1"/>
              <a:t>a</a:t>
            </a:r>
            <a:r>
              <a:rPr lang="en-US" altLang="ja-JP" dirty="0" err="1"/>
              <a:t>nfora</a:t>
            </a:r>
            <a:r>
              <a:rPr lang="ja-JP" altLang="en-US"/>
              <a:t>壺</a:t>
            </a:r>
            <a:endParaRPr lang="en-US" altLang="ja-JP" dirty="0"/>
          </a:p>
          <a:p>
            <a:pPr marL="514350" indent="-514350">
              <a:buFont typeface="+mj-lt"/>
              <a:buAutoNum type="arabicPeriod" startAt="91"/>
            </a:pPr>
            <a:r>
              <a:rPr lang="en-US" altLang="ja-JP" dirty="0" err="1"/>
              <a:t>lungo</a:t>
            </a:r>
            <a:r>
              <a:rPr lang="ja-JP" altLang="en-US"/>
              <a:t>長い</a:t>
            </a:r>
            <a:endParaRPr lang="en-US" altLang="ja-JP" dirty="0"/>
          </a:p>
          <a:p>
            <a:pPr marL="514350" indent="-514350">
              <a:buFont typeface="+mj-lt"/>
              <a:buAutoNum type="arabicPeriod" startAt="91"/>
            </a:pPr>
            <a:r>
              <a:rPr lang="en-US" altLang="ja-JP" dirty="0"/>
              <a:t>donna</a:t>
            </a:r>
            <a:r>
              <a:rPr lang="ja-JP" altLang="en-US"/>
              <a:t>女</a:t>
            </a:r>
            <a:endParaRPr lang="en-US" altLang="ja-JP" dirty="0"/>
          </a:p>
          <a:p>
            <a:pPr marL="514350" indent="-514350">
              <a:buFont typeface="+mj-lt"/>
              <a:buAutoNum type="arabicPeriod" startAt="91"/>
            </a:pPr>
            <a:r>
              <a:rPr kumimoji="1" lang="en-US" altLang="ja-JP" dirty="0" err="1"/>
              <a:t>monsone</a:t>
            </a:r>
            <a:r>
              <a:rPr kumimoji="1" lang="ja-JP" altLang="en-US"/>
              <a:t>モンスーン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 startAt="91"/>
            </a:pPr>
            <a:r>
              <a:rPr kumimoji="1" lang="en-US" altLang="ja-JP" dirty="0"/>
              <a:t>dente</a:t>
            </a:r>
            <a:r>
              <a:rPr kumimoji="1" lang="ja-JP" altLang="en-US"/>
              <a:t>歯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 startAt="91"/>
            </a:pPr>
            <a:r>
              <a:rPr kumimoji="1" lang="en-US" altLang="ja-JP" dirty="0" err="1"/>
              <a:t>invece</a:t>
            </a:r>
            <a:r>
              <a:rPr kumimoji="1" lang="ja-JP" altLang="en-US"/>
              <a:t>あるいは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 startAt="91"/>
            </a:pPr>
            <a:r>
              <a:rPr kumimoji="1" lang="en-US" altLang="ja-JP" dirty="0"/>
              <a:t>pane</a:t>
            </a:r>
            <a:r>
              <a:rPr lang="ja-JP" altLang="en-US"/>
              <a:t>パン</a:t>
            </a:r>
            <a:endParaRPr lang="en-US" altLang="ja-JP" dirty="0"/>
          </a:p>
          <a:p>
            <a:pPr marL="514350" indent="-514350">
              <a:buFont typeface="+mj-lt"/>
              <a:buAutoNum type="arabicPeriod" startAt="91"/>
            </a:pPr>
            <a:r>
              <a:rPr lang="en-US" altLang="ja-JP" dirty="0"/>
              <a:t>campo</a:t>
            </a:r>
            <a:r>
              <a:rPr lang="ja-JP" altLang="en-US"/>
              <a:t>野</a:t>
            </a:r>
            <a:endParaRPr lang="en-US" altLang="ja-JP" dirty="0"/>
          </a:p>
          <a:p>
            <a:pPr marL="514350" indent="-514350">
              <a:buFont typeface="+mj-lt"/>
              <a:buAutoNum type="arabicPeriod" startAt="91"/>
            </a:pPr>
            <a:r>
              <a:rPr lang="en-US" altLang="ja-JP" dirty="0" err="1"/>
              <a:t>quando</a:t>
            </a:r>
            <a:r>
              <a:rPr lang="ja-JP" altLang="en-US"/>
              <a:t>いつ</a:t>
            </a:r>
            <a:endParaRPr lang="en-US" altLang="ja-JP" dirty="0"/>
          </a:p>
          <a:p>
            <a:pPr marL="514350" indent="-514350">
              <a:buFont typeface="+mj-lt"/>
              <a:buAutoNum type="arabicPeriod" startAt="91"/>
            </a:pPr>
            <a:r>
              <a:rPr lang="en-US" altLang="ja-JP" dirty="0"/>
              <a:t>qui</a:t>
            </a:r>
            <a:r>
              <a:rPr lang="ja-JP" altLang="en-US"/>
              <a:t>ここ</a:t>
            </a:r>
            <a:endParaRPr lang="en-US" altLang="ja-JP" dirty="0"/>
          </a:p>
        </p:txBody>
      </p:sp>
      <p:sp>
        <p:nvSpPr>
          <p:cNvPr id="6" name="コンテンツ プレースホルダー 4">
            <a:extLst>
              <a:ext uri="{FF2B5EF4-FFF2-40B4-BE49-F238E27FC236}">
                <a16:creationId xmlns:a16="http://schemas.microsoft.com/office/drawing/2014/main" id="{93DC79BB-FCC8-604D-B950-392E485C7BE1}"/>
              </a:ext>
            </a:extLst>
          </p:cNvPr>
          <p:cNvSpPr txBox="1">
            <a:spLocks/>
          </p:cNvSpPr>
          <p:nvPr/>
        </p:nvSpPr>
        <p:spPr>
          <a:xfrm>
            <a:off x="4666593" y="1771591"/>
            <a:ext cx="3573517" cy="50864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101"/>
            </a:pPr>
            <a:r>
              <a:rPr lang="en-US" altLang="ja-JP" dirty="0"/>
              <a:t>cinque</a:t>
            </a:r>
            <a:r>
              <a:rPr lang="ja-JP" altLang="en-US"/>
              <a:t>五</a:t>
            </a:r>
            <a:endParaRPr lang="en-US" altLang="ja-JP" dirty="0"/>
          </a:p>
          <a:p>
            <a:pPr marL="514350" indent="-514350">
              <a:buFont typeface="+mj-lt"/>
              <a:buAutoNum type="arabicPeriod" startAt="101"/>
            </a:pPr>
            <a:r>
              <a:rPr lang="en-US" altLang="ja-JP" dirty="0"/>
              <a:t>quota</a:t>
            </a:r>
            <a:r>
              <a:rPr lang="ja-JP" altLang="en-US"/>
              <a:t>値</a:t>
            </a:r>
            <a:endParaRPr lang="en-US" altLang="ja-JP" dirty="0"/>
          </a:p>
          <a:p>
            <a:pPr marL="514350" indent="-514350">
              <a:buFont typeface="+mj-lt"/>
              <a:buAutoNum type="arabicPeriod" startAt="101"/>
            </a:pPr>
            <a:r>
              <a:rPr lang="en-US" altLang="ja-JP" dirty="0" err="1"/>
              <a:t>cuore</a:t>
            </a:r>
            <a:r>
              <a:rPr lang="ja-JP" altLang="en-US"/>
              <a:t>心</a:t>
            </a:r>
            <a:endParaRPr lang="en-US" altLang="ja-JP" dirty="0"/>
          </a:p>
          <a:p>
            <a:pPr marL="514350" indent="-514350">
              <a:buFont typeface="+mj-lt"/>
              <a:buAutoNum type="arabicPeriod" startAt="101"/>
            </a:pPr>
            <a:r>
              <a:rPr lang="en-US" altLang="ja-JP" dirty="0" err="1"/>
              <a:t>acqua</a:t>
            </a:r>
            <a:r>
              <a:rPr lang="ja-JP" altLang="en-US"/>
              <a:t>水</a:t>
            </a:r>
            <a:endParaRPr lang="en-US" altLang="ja-JP" dirty="0"/>
          </a:p>
          <a:p>
            <a:pPr marL="514350" indent="-514350">
              <a:buFont typeface="+mj-lt"/>
              <a:buAutoNum type="arabicPeriod" startAt="101"/>
            </a:pPr>
            <a:r>
              <a:rPr lang="en-US" altLang="ja-JP" dirty="0" err="1"/>
              <a:t>acquedotto</a:t>
            </a:r>
            <a:r>
              <a:rPr lang="ja-JP" altLang="en-US"/>
              <a:t>水道</a:t>
            </a:r>
            <a:endParaRPr lang="en-US" altLang="ja-JP" dirty="0"/>
          </a:p>
          <a:p>
            <a:pPr marL="514350" indent="-514350">
              <a:buFont typeface="+mj-lt"/>
              <a:buAutoNum type="arabicPeriod" startAt="101"/>
            </a:pPr>
            <a:r>
              <a:rPr lang="en-US" altLang="ja-JP" dirty="0" err="1"/>
              <a:t>soqquadro</a:t>
            </a:r>
            <a:r>
              <a:rPr lang="ja-JP" altLang="en-US"/>
              <a:t>乱れ</a:t>
            </a:r>
            <a:endParaRPr lang="en-US" altLang="ja-JP" dirty="0"/>
          </a:p>
          <a:p>
            <a:pPr marL="514350" indent="-514350">
              <a:buFont typeface="+mj-lt"/>
              <a:buAutoNum type="arabicPeriod" startAt="101"/>
            </a:pPr>
            <a:r>
              <a:rPr lang="en-US" altLang="ja-JP" dirty="0"/>
              <a:t>rosa</a:t>
            </a:r>
            <a:r>
              <a:rPr lang="ja-JP" altLang="en-US"/>
              <a:t>ばら</a:t>
            </a:r>
            <a:endParaRPr lang="en-US" altLang="ja-JP" dirty="0"/>
          </a:p>
          <a:p>
            <a:pPr marL="514350" indent="-514350">
              <a:buFont typeface="+mj-lt"/>
              <a:buAutoNum type="arabicPeriod" startAt="101"/>
            </a:pPr>
            <a:r>
              <a:rPr lang="en-US" altLang="ja-JP" dirty="0" err="1"/>
              <a:t>caro</a:t>
            </a:r>
            <a:r>
              <a:rPr lang="ja-JP" altLang="en-US"/>
              <a:t>親愛なる</a:t>
            </a:r>
          </a:p>
          <a:p>
            <a:pPr marL="514350" indent="-514350">
              <a:buFont typeface="+mj-lt"/>
              <a:buAutoNum type="arabicPeriod" startAt="101"/>
            </a:pPr>
            <a:r>
              <a:rPr lang="en-US" altLang="ja-JP" dirty="0" err="1"/>
              <a:t>carro</a:t>
            </a:r>
            <a:r>
              <a:rPr lang="ja-JP" altLang="en-US"/>
              <a:t>荷車</a:t>
            </a:r>
            <a:endParaRPr lang="en-US" altLang="ja-JP" dirty="0"/>
          </a:p>
          <a:p>
            <a:pPr marL="514350" indent="-514350">
              <a:buFont typeface="+mj-lt"/>
              <a:buAutoNum type="arabicPeriod" startAt="101"/>
            </a:pPr>
            <a:r>
              <a:rPr lang="en-US" altLang="ja-JP" dirty="0" err="1"/>
              <a:t>sasso</a:t>
            </a:r>
            <a:r>
              <a:rPr lang="ja-JP" altLang="en-US"/>
              <a:t>石</a:t>
            </a:r>
            <a:endParaRPr lang="en-US" altLang="ja-JP" dirty="0"/>
          </a:p>
        </p:txBody>
      </p:sp>
      <p:sp>
        <p:nvSpPr>
          <p:cNvPr id="7" name="コンテンツ プレースホルダー 4">
            <a:extLst>
              <a:ext uri="{FF2B5EF4-FFF2-40B4-BE49-F238E27FC236}">
                <a16:creationId xmlns:a16="http://schemas.microsoft.com/office/drawing/2014/main" id="{9D34C4B8-3A42-871B-F349-E3567A34410F}"/>
              </a:ext>
            </a:extLst>
          </p:cNvPr>
          <p:cNvSpPr txBox="1">
            <a:spLocks/>
          </p:cNvSpPr>
          <p:nvPr/>
        </p:nvSpPr>
        <p:spPr>
          <a:xfrm>
            <a:off x="8085082" y="1761678"/>
            <a:ext cx="4106917" cy="50864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111"/>
            </a:pPr>
            <a:r>
              <a:rPr lang="en-US" altLang="ja-JP" dirty="0" err="1"/>
              <a:t>posta</a:t>
            </a:r>
            <a:r>
              <a:rPr lang="ja-JP" altLang="en-US"/>
              <a:t>郵便</a:t>
            </a:r>
            <a:endParaRPr lang="en-US" altLang="ja-JP" dirty="0"/>
          </a:p>
          <a:p>
            <a:pPr marL="514350" indent="-514350">
              <a:buFont typeface="+mj-lt"/>
              <a:buAutoNum type="arabicPeriod" startAt="111"/>
            </a:pPr>
            <a:r>
              <a:rPr lang="en-US" altLang="ja-JP" dirty="0" err="1"/>
              <a:t>riso</a:t>
            </a:r>
            <a:r>
              <a:rPr lang="ja-JP" altLang="en-US"/>
              <a:t>米</a:t>
            </a:r>
            <a:endParaRPr lang="en-US" altLang="ja-JP" dirty="0"/>
          </a:p>
          <a:p>
            <a:pPr marL="514350" indent="-514350">
              <a:buFont typeface="+mj-lt"/>
              <a:buAutoNum type="arabicPeriod" startAt="111"/>
            </a:pPr>
            <a:r>
              <a:rPr kumimoji="1" lang="en-US" altLang="ja-JP" dirty="0" err="1"/>
              <a:t>sbaglio</a:t>
            </a:r>
            <a:r>
              <a:rPr lang="ja-JP" altLang="en-US"/>
              <a:t>過ち</a:t>
            </a:r>
            <a:endParaRPr lang="en-US" altLang="ja-JP" dirty="0"/>
          </a:p>
          <a:p>
            <a:pPr marL="514350" indent="-514350">
              <a:buFont typeface="+mj-lt"/>
              <a:buAutoNum type="arabicPeriod" startAt="111"/>
            </a:pPr>
            <a:r>
              <a:rPr lang="en-US" altLang="ja-JP" dirty="0" err="1"/>
              <a:t>sdentato</a:t>
            </a:r>
            <a:r>
              <a:rPr lang="ja-JP" altLang="en-US"/>
              <a:t>歯抜け</a:t>
            </a:r>
            <a:endParaRPr lang="en-US" altLang="ja-JP" dirty="0"/>
          </a:p>
          <a:p>
            <a:pPr marL="514350" indent="-514350">
              <a:buFont typeface="+mj-lt"/>
              <a:buAutoNum type="arabicPeriod" startAt="111"/>
            </a:pPr>
            <a:r>
              <a:rPr lang="en-US" altLang="ja-JP" dirty="0" err="1"/>
              <a:t>sgretolarsi</a:t>
            </a:r>
            <a:r>
              <a:rPr lang="ja-JP" altLang="en-US"/>
              <a:t>崩れる</a:t>
            </a:r>
            <a:endParaRPr lang="en-US" altLang="ja-JP" dirty="0"/>
          </a:p>
          <a:p>
            <a:pPr marL="514350" indent="-514350">
              <a:buFont typeface="+mj-lt"/>
              <a:buAutoNum type="arabicPeriod" startAt="111"/>
            </a:pPr>
            <a:r>
              <a:rPr lang="en-US" altLang="ja-JP" dirty="0" err="1"/>
              <a:t>slavo</a:t>
            </a:r>
            <a:r>
              <a:rPr lang="ja-JP" altLang="en-US"/>
              <a:t>スラヴ</a:t>
            </a:r>
            <a:endParaRPr lang="en-US" altLang="ja-JP" dirty="0"/>
          </a:p>
          <a:p>
            <a:pPr marL="514350" indent="-514350">
              <a:buFont typeface="+mj-lt"/>
              <a:buAutoNum type="arabicPeriod" startAt="111"/>
            </a:pPr>
            <a:r>
              <a:rPr lang="en-US" altLang="ja-JP" dirty="0" err="1"/>
              <a:t>sm</a:t>
            </a:r>
            <a:r>
              <a:rPr lang="en-US" altLang="ja-JP" u="sng" dirty="0" err="1"/>
              <a:t>e</a:t>
            </a:r>
            <a:r>
              <a:rPr lang="en-US" altLang="ja-JP" dirty="0" err="1"/>
              <a:t>ttere</a:t>
            </a:r>
            <a:r>
              <a:rPr lang="ja-JP" altLang="en-US"/>
              <a:t>やめる</a:t>
            </a:r>
            <a:endParaRPr lang="en-US" altLang="ja-JP" dirty="0"/>
          </a:p>
          <a:p>
            <a:pPr marL="514350" indent="-514350">
              <a:buFont typeface="+mj-lt"/>
              <a:buAutoNum type="arabicPeriod" startAt="111"/>
            </a:pPr>
            <a:r>
              <a:rPr lang="en-US" altLang="ja-JP" dirty="0" err="1"/>
              <a:t>asma</a:t>
            </a:r>
            <a:r>
              <a:rPr lang="ja-JP" altLang="en-US"/>
              <a:t>喘息</a:t>
            </a:r>
            <a:endParaRPr lang="en-US" altLang="ja-JP" dirty="0"/>
          </a:p>
          <a:p>
            <a:pPr marL="514350" indent="-514350">
              <a:buFont typeface="+mj-lt"/>
              <a:buAutoNum type="arabicPeriod" startAt="111"/>
            </a:pPr>
            <a:r>
              <a:rPr lang="en-US" altLang="ja-JP" dirty="0"/>
              <a:t>Bosnia</a:t>
            </a:r>
            <a:r>
              <a:rPr lang="ja-JP" altLang="en-US"/>
              <a:t>ボズニア</a:t>
            </a:r>
            <a:endParaRPr lang="en-US" altLang="ja-JP" dirty="0"/>
          </a:p>
          <a:p>
            <a:pPr marL="514350" indent="-514350">
              <a:buFont typeface="+mj-lt"/>
              <a:buAutoNum type="arabicPeriod" startAt="111"/>
            </a:pPr>
            <a:r>
              <a:rPr lang="en-US" altLang="ja-JP" dirty="0" err="1"/>
              <a:t>sregolato</a:t>
            </a:r>
            <a:r>
              <a:rPr lang="ja-JP" altLang="en-US"/>
              <a:t>きかん気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2682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68F9EC-752B-2203-A262-F41DD787CD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5ACBFD-69FA-6648-71F7-F72BDE885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/>
              <a:t>第</a:t>
            </a:r>
            <a:r>
              <a:rPr lang="en-US" altLang="ja-JP" b="1" dirty="0"/>
              <a:t>4</a:t>
            </a:r>
            <a:r>
              <a:rPr kumimoji="1" lang="ja-JP" altLang="en-US" b="1"/>
              <a:t>回に予定している発音の練習</a:t>
            </a:r>
            <a:endParaRPr kumimoji="1" lang="ja-JP" altLang="en-US"/>
          </a:p>
        </p:txBody>
      </p:sp>
      <p:sp>
        <p:nvSpPr>
          <p:cNvPr id="4" name="コンテンツ プレースホルダー 4">
            <a:extLst>
              <a:ext uri="{FF2B5EF4-FFF2-40B4-BE49-F238E27FC236}">
                <a16:creationId xmlns:a16="http://schemas.microsoft.com/office/drawing/2014/main" id="{B345AE7F-9839-6B34-FDD6-DA7E8BA53E11}"/>
              </a:ext>
            </a:extLst>
          </p:cNvPr>
          <p:cNvSpPr txBox="1">
            <a:spLocks/>
          </p:cNvSpPr>
          <p:nvPr/>
        </p:nvSpPr>
        <p:spPr>
          <a:xfrm>
            <a:off x="838200" y="1771590"/>
            <a:ext cx="4106917" cy="50864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121"/>
            </a:pPr>
            <a:r>
              <a:rPr lang="en-US" altLang="ja-JP" dirty="0" err="1"/>
              <a:t>svelto</a:t>
            </a:r>
            <a:r>
              <a:rPr lang="ja-JP" altLang="en-US"/>
              <a:t>素早い</a:t>
            </a:r>
            <a:endParaRPr lang="en-US" altLang="ja-JP" dirty="0"/>
          </a:p>
          <a:p>
            <a:pPr marL="514350" indent="-514350">
              <a:buFont typeface="+mj-lt"/>
              <a:buAutoNum type="arabicPeriod" startAt="121"/>
            </a:pPr>
            <a:r>
              <a:rPr lang="en-US" altLang="ja-JP" dirty="0"/>
              <a:t>chiesa</a:t>
            </a:r>
            <a:r>
              <a:rPr lang="ja-JP" altLang="en-US"/>
              <a:t>教会</a:t>
            </a:r>
            <a:endParaRPr lang="en-US" altLang="ja-JP" dirty="0"/>
          </a:p>
          <a:p>
            <a:pPr marL="514350" indent="-514350">
              <a:buFont typeface="+mj-lt"/>
              <a:buAutoNum type="arabicPeriod" startAt="121"/>
            </a:pPr>
            <a:r>
              <a:rPr lang="en-US" altLang="ja-JP" dirty="0" err="1"/>
              <a:t>tetto</a:t>
            </a:r>
            <a:r>
              <a:rPr lang="ja-JP" altLang="en-US"/>
              <a:t>屋根</a:t>
            </a:r>
            <a:endParaRPr lang="en-US" altLang="ja-JP" dirty="0"/>
          </a:p>
          <a:p>
            <a:pPr marL="514350" indent="-514350">
              <a:buFont typeface="+mj-lt"/>
              <a:buAutoNum type="arabicPeriod" startAt="121"/>
            </a:pPr>
            <a:r>
              <a:rPr lang="en-US" altLang="ja-JP" dirty="0" err="1"/>
              <a:t>titolo</a:t>
            </a:r>
            <a:r>
              <a:rPr lang="ja-JP" altLang="en-US"/>
              <a:t>題</a:t>
            </a:r>
            <a:endParaRPr lang="en-US" altLang="ja-JP" dirty="0"/>
          </a:p>
          <a:p>
            <a:pPr marL="514350" indent="-514350">
              <a:buFont typeface="+mj-lt"/>
              <a:buAutoNum type="arabicPeriod" startAt="121"/>
            </a:pPr>
            <a:r>
              <a:rPr lang="en-US" altLang="ja-JP" dirty="0" err="1"/>
              <a:t>tu</a:t>
            </a:r>
            <a:r>
              <a:rPr lang="ja-JP" altLang="en-US"/>
              <a:t>君は</a:t>
            </a:r>
            <a:endParaRPr lang="en-US" altLang="ja-JP" dirty="0"/>
          </a:p>
          <a:p>
            <a:pPr marL="514350" indent="-514350">
              <a:buFont typeface="+mj-lt"/>
              <a:buAutoNum type="arabicPeriod" startAt="121"/>
            </a:pPr>
            <a:r>
              <a:rPr lang="en-US" altLang="ja-JP" dirty="0"/>
              <a:t>v</a:t>
            </a:r>
            <a:r>
              <a:rPr lang="en-US" altLang="ja-JP" u="sng" dirty="0"/>
              <a:t>i</a:t>
            </a:r>
            <a:r>
              <a:rPr lang="en-US" altLang="ja-JP" dirty="0"/>
              <a:t>vere</a:t>
            </a:r>
            <a:r>
              <a:rPr lang="ja-JP" altLang="en-US"/>
              <a:t>生きる</a:t>
            </a:r>
            <a:endParaRPr lang="en-US" altLang="ja-JP" dirty="0"/>
          </a:p>
          <a:p>
            <a:pPr marL="514350" indent="-514350">
              <a:buFont typeface="+mj-lt"/>
              <a:buAutoNum type="arabicPeriod" startAt="121"/>
            </a:pPr>
            <a:r>
              <a:rPr lang="en-US" altLang="ja-JP" dirty="0"/>
              <a:t>uva</a:t>
            </a:r>
            <a:r>
              <a:rPr lang="ja-JP" altLang="en-US"/>
              <a:t>ブドウ</a:t>
            </a:r>
            <a:endParaRPr lang="en-US" altLang="ja-JP" dirty="0"/>
          </a:p>
          <a:p>
            <a:pPr marL="514350" indent="-514350">
              <a:buFont typeface="+mj-lt"/>
              <a:buAutoNum type="arabicPeriod" startAt="121"/>
            </a:pPr>
            <a:r>
              <a:rPr lang="en-US" altLang="ja-JP" dirty="0" err="1"/>
              <a:t>zio</a:t>
            </a:r>
            <a:r>
              <a:rPr lang="ja-JP" altLang="en-US"/>
              <a:t>叔父</a:t>
            </a:r>
            <a:endParaRPr lang="en-US" altLang="ja-JP" dirty="0"/>
          </a:p>
          <a:p>
            <a:pPr marL="514350" indent="-514350">
              <a:buFont typeface="+mj-lt"/>
              <a:buAutoNum type="arabicPeriod" startAt="121"/>
            </a:pPr>
            <a:r>
              <a:rPr lang="en-US" altLang="ja-JP" dirty="0" err="1"/>
              <a:t>anzi</a:t>
            </a:r>
            <a:r>
              <a:rPr lang="ja-JP" altLang="en-US"/>
              <a:t>むしろ</a:t>
            </a:r>
            <a:endParaRPr lang="en-US" altLang="ja-JP" dirty="0"/>
          </a:p>
          <a:p>
            <a:pPr marL="514350" indent="-514350">
              <a:buFont typeface="+mj-lt"/>
              <a:buAutoNum type="arabicPeriod" startAt="121"/>
            </a:pPr>
            <a:r>
              <a:rPr lang="en-US" altLang="ja-JP" dirty="0" err="1"/>
              <a:t>grazie</a:t>
            </a:r>
            <a:r>
              <a:rPr lang="ja-JP" altLang="en-US"/>
              <a:t>ありがとう</a:t>
            </a:r>
            <a:endParaRPr lang="en-US" altLang="ja-JP" dirty="0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A75B6C71-3E87-0917-8C82-D4E2FED79ABF}"/>
              </a:ext>
            </a:extLst>
          </p:cNvPr>
          <p:cNvSpPr txBox="1">
            <a:spLocks/>
          </p:cNvSpPr>
          <p:nvPr/>
        </p:nvSpPr>
        <p:spPr>
          <a:xfrm>
            <a:off x="4315810" y="1771590"/>
            <a:ext cx="4106917" cy="50864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131"/>
            </a:pPr>
            <a:r>
              <a:rPr lang="en-US" altLang="ja-JP" dirty="0" err="1"/>
              <a:t>prezzo</a:t>
            </a:r>
            <a:r>
              <a:rPr lang="ja-JP" altLang="en-US"/>
              <a:t>値段</a:t>
            </a:r>
            <a:endParaRPr lang="en-US" altLang="ja-JP" dirty="0"/>
          </a:p>
          <a:p>
            <a:pPr marL="514350" indent="-514350">
              <a:buFont typeface="+mj-lt"/>
              <a:buAutoNum type="arabicPeriod" startAt="131"/>
            </a:pPr>
            <a:r>
              <a:rPr lang="en-US" altLang="ja-JP" dirty="0"/>
              <a:t>zero</a:t>
            </a:r>
            <a:r>
              <a:rPr lang="ja-JP" altLang="en-US"/>
              <a:t>ゼロ</a:t>
            </a:r>
            <a:endParaRPr lang="en-US" altLang="ja-JP" dirty="0"/>
          </a:p>
          <a:p>
            <a:pPr marL="514350" indent="-514350">
              <a:buFont typeface="+mj-lt"/>
              <a:buAutoNum type="arabicPeriod" startAt="131"/>
            </a:pPr>
            <a:r>
              <a:rPr lang="en-US" altLang="ja-JP" dirty="0" err="1"/>
              <a:t>bronzo</a:t>
            </a:r>
            <a:r>
              <a:rPr lang="ja-JP" altLang="en-US"/>
              <a:t>青銅</a:t>
            </a:r>
            <a:endParaRPr lang="en-US" altLang="ja-JP" dirty="0"/>
          </a:p>
          <a:p>
            <a:pPr marL="514350" indent="-514350">
              <a:buFont typeface="+mj-lt"/>
              <a:buAutoNum type="arabicPeriod" startAt="131"/>
            </a:pPr>
            <a:r>
              <a:rPr lang="en-US" altLang="ja-JP" dirty="0" err="1"/>
              <a:t>ozono</a:t>
            </a:r>
            <a:r>
              <a:rPr lang="ja-JP" altLang="en-US"/>
              <a:t>オゾン</a:t>
            </a:r>
            <a:endParaRPr lang="en-US" altLang="ja-JP" dirty="0"/>
          </a:p>
          <a:p>
            <a:pPr marL="514350" indent="-514350">
              <a:buFont typeface="+mj-lt"/>
              <a:buAutoNum type="arabicPeriod" startAt="131"/>
            </a:pPr>
            <a:r>
              <a:rPr lang="en-US" altLang="ja-JP" dirty="0"/>
              <a:t>mezzo</a:t>
            </a:r>
            <a:r>
              <a:rPr lang="ja-JP" altLang="en-US"/>
              <a:t>半分の</a:t>
            </a:r>
            <a:endParaRPr lang="en-US" altLang="ja-JP" dirty="0"/>
          </a:p>
          <a:p>
            <a:pPr marL="514350" indent="-514350">
              <a:buFont typeface="+mj-lt"/>
              <a:buAutoNum type="arabicPeriod" startAt="131"/>
            </a:pPr>
            <a:r>
              <a:rPr lang="en-US" altLang="ja-JP" dirty="0" err="1"/>
              <a:t>mucche</a:t>
            </a:r>
            <a:r>
              <a:rPr lang="ja-JP" altLang="en-US"/>
              <a:t>牛たち</a:t>
            </a:r>
            <a:endParaRPr lang="en-US" altLang="ja-JP" dirty="0"/>
          </a:p>
          <a:p>
            <a:pPr marL="514350" indent="-514350">
              <a:buFont typeface="+mj-lt"/>
              <a:buAutoNum type="arabicPeriod" startAt="131"/>
            </a:pPr>
            <a:r>
              <a:rPr lang="en-US" altLang="ja-JP" dirty="0" err="1"/>
              <a:t>riccio</a:t>
            </a:r>
            <a:r>
              <a:rPr lang="ja-JP" altLang="en-US"/>
              <a:t>うに</a:t>
            </a:r>
            <a:endParaRPr lang="en-US" altLang="ja-JP" dirty="0"/>
          </a:p>
          <a:p>
            <a:pPr marL="514350" indent="-514350">
              <a:buFont typeface="+mj-lt"/>
              <a:buAutoNum type="arabicPeriod" startAt="131"/>
            </a:pPr>
            <a:r>
              <a:rPr lang="en-US" altLang="ja-JP" dirty="0"/>
              <a:t>pizza</a:t>
            </a:r>
            <a:r>
              <a:rPr lang="ja-JP" altLang="en-US"/>
              <a:t>ピザ</a:t>
            </a:r>
            <a:endParaRPr lang="en-US" altLang="ja-JP" dirty="0"/>
          </a:p>
          <a:p>
            <a:pPr marL="514350" indent="-514350">
              <a:buFont typeface="+mj-lt"/>
              <a:buAutoNum type="arabicPeriod" startAt="131"/>
            </a:pPr>
            <a:r>
              <a:rPr lang="en-US" altLang="ja-JP" dirty="0" err="1"/>
              <a:t>gl</a:t>
            </a:r>
            <a:r>
              <a:rPr lang="en-US" altLang="ja-JP" u="sng" dirty="0" err="1"/>
              <a:t>i</a:t>
            </a:r>
            <a:r>
              <a:rPr lang="en-US" altLang="ja-JP" dirty="0" err="1"/>
              <a:t>cine</a:t>
            </a:r>
            <a:r>
              <a:rPr lang="ja-JP" altLang="en-US"/>
              <a:t>藤</a:t>
            </a:r>
            <a:endParaRPr lang="en-US" altLang="ja-JP" dirty="0"/>
          </a:p>
          <a:p>
            <a:pPr marL="514350" indent="-514350">
              <a:buFont typeface="+mj-lt"/>
              <a:buAutoNum type="arabicPeriod" startAt="131"/>
            </a:pPr>
            <a:r>
              <a:rPr lang="en-US" altLang="ja-JP" dirty="0" err="1"/>
              <a:t>negligente</a:t>
            </a:r>
            <a:r>
              <a:rPr lang="ja-JP" altLang="en-US"/>
              <a:t>怠慢な</a:t>
            </a:r>
            <a:endParaRPr lang="en-US" altLang="ja-JP" dirty="0"/>
          </a:p>
          <a:p>
            <a:pPr marL="514350" indent="-514350">
              <a:buFont typeface="+mj-lt"/>
              <a:buAutoNum type="arabicPeriod" startAt="131"/>
            </a:pPr>
            <a:endParaRPr lang="en-US" altLang="ja-JP" dirty="0"/>
          </a:p>
        </p:txBody>
      </p:sp>
      <p:sp>
        <p:nvSpPr>
          <p:cNvPr id="6" name="コンテンツ プレースホルダー 4">
            <a:extLst>
              <a:ext uri="{FF2B5EF4-FFF2-40B4-BE49-F238E27FC236}">
                <a16:creationId xmlns:a16="http://schemas.microsoft.com/office/drawing/2014/main" id="{A47DC461-C2B7-F630-1E34-4DD465A1C616}"/>
              </a:ext>
            </a:extLst>
          </p:cNvPr>
          <p:cNvSpPr txBox="1">
            <a:spLocks/>
          </p:cNvSpPr>
          <p:nvPr/>
        </p:nvSpPr>
        <p:spPr>
          <a:xfrm>
            <a:off x="7968154" y="1771590"/>
            <a:ext cx="4106917" cy="50864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141"/>
            </a:pPr>
            <a:r>
              <a:rPr lang="en-US" altLang="ja-JP" dirty="0"/>
              <a:t>inglese</a:t>
            </a:r>
            <a:r>
              <a:rPr lang="ja-JP" altLang="en-US"/>
              <a:t>英語</a:t>
            </a:r>
            <a:endParaRPr lang="en-US" altLang="ja-JP" dirty="0"/>
          </a:p>
          <a:p>
            <a:pPr marL="514350" indent="-514350">
              <a:buFont typeface="+mj-lt"/>
              <a:buAutoNum type="arabicPeriod" startAt="141"/>
            </a:pPr>
            <a:r>
              <a:rPr lang="en-US" altLang="ja-JP" b="0" i="0" u="none" strike="noStrike" dirty="0" err="1">
                <a:solidFill>
                  <a:srgbClr val="000000"/>
                </a:solidFill>
                <a:effectLst/>
              </a:rPr>
              <a:t>aglio</a:t>
            </a:r>
            <a:r>
              <a:rPr lang="ja-JP" altLang="en-US" b="0" i="0" u="none" strike="noStrike">
                <a:solidFill>
                  <a:srgbClr val="000000"/>
                </a:solidFill>
                <a:effectLst/>
              </a:rPr>
              <a:t>ニンニク</a:t>
            </a:r>
            <a:endParaRPr lang="en-US" altLang="ja-JP" b="0" i="0" u="none" strike="noStrike" dirty="0">
              <a:solidFill>
                <a:srgbClr val="000000"/>
              </a:solidFill>
              <a:effectLst/>
            </a:endParaRPr>
          </a:p>
          <a:p>
            <a:pPr marL="514350" indent="-514350">
              <a:buFont typeface="+mj-lt"/>
              <a:buAutoNum type="arabicPeriod" startAt="141"/>
            </a:pPr>
            <a:r>
              <a:rPr lang="en-US" altLang="ja-JP" b="0" i="0" u="none" strike="noStrike" dirty="0" err="1">
                <a:solidFill>
                  <a:srgbClr val="000000"/>
                </a:solidFill>
                <a:effectLst/>
              </a:rPr>
              <a:t>gli</a:t>
            </a:r>
            <a:r>
              <a:rPr lang="en-US" altLang="ja-JP" b="0" i="0" u="none" strike="noStrike" dirty="0">
                <a:solidFill>
                  <a:srgbClr val="000000"/>
                </a:solidFill>
                <a:effectLst/>
              </a:rPr>
              <a:t>(</a:t>
            </a:r>
            <a:r>
              <a:rPr lang="ja-JP" altLang="en-US" b="0" i="0" u="none" strike="noStrike">
                <a:solidFill>
                  <a:srgbClr val="000000"/>
                </a:solidFill>
                <a:effectLst/>
              </a:rPr>
              <a:t>冠詞</a:t>
            </a:r>
            <a:r>
              <a:rPr lang="en-US" altLang="ja-JP" b="0" i="0" u="none" strike="noStrike" dirty="0">
                <a:solidFill>
                  <a:srgbClr val="000000"/>
                </a:solidFill>
                <a:effectLst/>
              </a:rPr>
              <a:t>)</a:t>
            </a:r>
            <a:endParaRPr lang="en-US" altLang="ja-JP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 startAt="141"/>
            </a:pPr>
            <a:r>
              <a:rPr lang="en-US" altLang="ja-JP" b="0" i="0" u="none" strike="noStrike" dirty="0" err="1">
                <a:solidFill>
                  <a:srgbClr val="000000"/>
                </a:solidFill>
                <a:effectLst/>
              </a:rPr>
              <a:t>famiglia</a:t>
            </a:r>
            <a:r>
              <a:rPr lang="ja-JP" altLang="en-US" b="0" i="0" u="none" strike="noStrike">
                <a:solidFill>
                  <a:srgbClr val="000000"/>
                </a:solidFill>
                <a:effectLst/>
              </a:rPr>
              <a:t>家族</a:t>
            </a:r>
            <a:endParaRPr lang="en-US" altLang="ja-JP" b="0" i="0" u="none" strike="noStrike" dirty="0">
              <a:solidFill>
                <a:srgbClr val="000000"/>
              </a:solidFill>
              <a:effectLst/>
            </a:endParaRPr>
          </a:p>
          <a:p>
            <a:pPr marL="514350" indent="-514350">
              <a:buFont typeface="+mj-lt"/>
              <a:buAutoNum type="arabicPeriod" startAt="141"/>
            </a:pPr>
            <a:r>
              <a:rPr lang="en-US" altLang="ja-JP" dirty="0" err="1">
                <a:solidFill>
                  <a:srgbClr val="000000"/>
                </a:solidFill>
              </a:rPr>
              <a:t>moglie</a:t>
            </a:r>
            <a:r>
              <a:rPr lang="ja-JP" altLang="en-US">
                <a:solidFill>
                  <a:srgbClr val="000000"/>
                </a:solidFill>
              </a:rPr>
              <a:t>妻</a:t>
            </a:r>
            <a:endParaRPr lang="en-US" altLang="ja-JP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 startAt="141"/>
            </a:pPr>
            <a:r>
              <a:rPr kumimoji="1" lang="en-US" altLang="ja-JP" dirty="0" err="1"/>
              <a:t>gnomo</a:t>
            </a:r>
            <a:r>
              <a:rPr kumimoji="1" lang="ja-JP" altLang="en-US"/>
              <a:t>ノーム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 startAt="141"/>
            </a:pPr>
            <a:r>
              <a:rPr kumimoji="1" lang="en-US" altLang="ja-JP" dirty="0" err="1"/>
              <a:t>pigna</a:t>
            </a:r>
            <a:r>
              <a:rPr kumimoji="1" lang="ja-JP" altLang="en-US"/>
              <a:t>松笠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 startAt="141"/>
            </a:pPr>
            <a:r>
              <a:rPr kumimoji="1" lang="en-US" altLang="ja-JP" dirty="0" err="1"/>
              <a:t>agnello</a:t>
            </a:r>
            <a:r>
              <a:rPr kumimoji="1" lang="ja-JP" altLang="en-US"/>
              <a:t>ラム　</a:t>
            </a:r>
            <a:endParaRPr lang="en-US" altLang="ja-JP" dirty="0"/>
          </a:p>
          <a:p>
            <a:pPr marL="514350" indent="-514350">
              <a:buFont typeface="+mj-lt"/>
              <a:buAutoNum type="arabicPeriod" startAt="141"/>
            </a:pPr>
            <a:r>
              <a:rPr lang="en-US" altLang="ja-JP" dirty="0" err="1"/>
              <a:t>ragni</a:t>
            </a:r>
            <a:r>
              <a:rPr lang="ja-JP" altLang="en-US"/>
              <a:t>蜘蛛たち</a:t>
            </a:r>
            <a:endParaRPr lang="en-US" altLang="ja-JP" dirty="0"/>
          </a:p>
          <a:p>
            <a:pPr marL="514350" indent="-514350">
              <a:buFont typeface="+mj-lt"/>
              <a:buAutoNum type="arabicPeriod" startAt="141"/>
            </a:pPr>
            <a:r>
              <a:rPr lang="en-US" altLang="ja-JP" dirty="0"/>
              <a:t>gn</a:t>
            </a:r>
            <a:r>
              <a:rPr lang="en-US" altLang="ja-JP" b="0" i="0" u="none" strike="noStrike" dirty="0">
                <a:solidFill>
                  <a:srgbClr val="000000"/>
                </a:solidFill>
                <a:effectLst/>
              </a:rPr>
              <a:t>ù</a:t>
            </a:r>
            <a:r>
              <a:rPr lang="ja-JP" altLang="en-US" b="0" i="0" u="none" strike="noStrike">
                <a:solidFill>
                  <a:srgbClr val="000000"/>
                </a:solidFill>
                <a:effectLst/>
              </a:rPr>
              <a:t>ヌー（動物）</a:t>
            </a:r>
            <a:endParaRPr lang="en-US" altLang="ja-JP" dirty="0"/>
          </a:p>
          <a:p>
            <a:pPr marL="514350" indent="-514350">
              <a:buFont typeface="+mj-lt"/>
              <a:buAutoNum type="arabicPeriod" startAt="141"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87427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0173D9-E076-DCF6-18B1-74567FF034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3A6873-B334-C715-1776-0304015A1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/>
              <a:t>第</a:t>
            </a:r>
            <a:r>
              <a:rPr lang="en-US" altLang="ja-JP" b="1" dirty="0"/>
              <a:t>4</a:t>
            </a:r>
            <a:r>
              <a:rPr kumimoji="1" lang="ja-JP" altLang="en-US" b="1"/>
              <a:t>回に予定している発音の練習</a:t>
            </a:r>
            <a:endParaRPr kumimoji="1" lang="ja-JP" altLang="en-US"/>
          </a:p>
        </p:txBody>
      </p:sp>
      <p:sp>
        <p:nvSpPr>
          <p:cNvPr id="4" name="コンテンツ プレースホルダー 4">
            <a:extLst>
              <a:ext uri="{FF2B5EF4-FFF2-40B4-BE49-F238E27FC236}">
                <a16:creationId xmlns:a16="http://schemas.microsoft.com/office/drawing/2014/main" id="{21A9D140-E272-FDDF-337A-4888A86E2938}"/>
              </a:ext>
            </a:extLst>
          </p:cNvPr>
          <p:cNvSpPr txBox="1">
            <a:spLocks/>
          </p:cNvSpPr>
          <p:nvPr/>
        </p:nvSpPr>
        <p:spPr>
          <a:xfrm>
            <a:off x="838200" y="1866183"/>
            <a:ext cx="4106917" cy="50864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151"/>
            </a:pPr>
            <a:r>
              <a:rPr lang="en-US" altLang="ja-JP" dirty="0" err="1"/>
              <a:t>sc</a:t>
            </a:r>
            <a:r>
              <a:rPr lang="en-US" altLang="ja-JP" u="sng" dirty="0" err="1"/>
              <a:t>a</a:t>
            </a:r>
            <a:r>
              <a:rPr lang="en-US" altLang="ja-JP" dirty="0" err="1"/>
              <a:t>tola</a:t>
            </a:r>
            <a:r>
              <a:rPr lang="ja-JP" altLang="en-US" dirty="0"/>
              <a:t>箱</a:t>
            </a:r>
            <a:endParaRPr lang="en-US" altLang="ja-JP" dirty="0"/>
          </a:p>
          <a:p>
            <a:pPr marL="514350" indent="-514350">
              <a:buFont typeface="+mj-lt"/>
              <a:buAutoNum type="arabicPeriod" startAt="151"/>
            </a:pPr>
            <a:r>
              <a:rPr lang="en-US" altLang="ja-JP" dirty="0"/>
              <a:t>scherzo</a:t>
            </a:r>
            <a:r>
              <a:rPr lang="ja-JP" altLang="en-US" dirty="0"/>
              <a:t>いたずら</a:t>
            </a:r>
            <a:endParaRPr lang="en-US" altLang="ja-JP" dirty="0"/>
          </a:p>
          <a:p>
            <a:pPr marL="514350" indent="-514350">
              <a:buFont typeface="+mj-lt"/>
              <a:buAutoNum type="arabicPeriod" startAt="151"/>
            </a:pPr>
            <a:r>
              <a:rPr lang="en-US" altLang="ja-JP" dirty="0" err="1"/>
              <a:t>sc</a:t>
            </a:r>
            <a:r>
              <a:rPr lang="en-US" altLang="ja-JP" u="sng" dirty="0" err="1"/>
              <a:t>i</a:t>
            </a:r>
            <a:r>
              <a:rPr lang="en-US" altLang="ja-JP" dirty="0" err="1"/>
              <a:t>volo</a:t>
            </a:r>
            <a:r>
              <a:rPr lang="ja-JP" altLang="en-US" dirty="0"/>
              <a:t>滑り台</a:t>
            </a:r>
            <a:endParaRPr lang="en-US" altLang="ja-JP" dirty="0"/>
          </a:p>
          <a:p>
            <a:pPr marL="514350" indent="-514350">
              <a:buFont typeface="+mj-lt"/>
              <a:buAutoNum type="arabicPeriod" startAt="151"/>
            </a:pPr>
            <a:r>
              <a:rPr lang="en-US" altLang="ja-JP" dirty="0" err="1"/>
              <a:t>ascia</a:t>
            </a:r>
            <a:r>
              <a:rPr lang="ja-JP" altLang="en-US" dirty="0"/>
              <a:t>斧</a:t>
            </a:r>
            <a:endParaRPr lang="it-IT" altLang="ja-JP" dirty="0"/>
          </a:p>
          <a:p>
            <a:pPr marL="514350" indent="-514350">
              <a:buFont typeface="+mj-lt"/>
              <a:buAutoNum type="arabicPeriod" startAt="151"/>
            </a:pPr>
            <a:endParaRPr lang="it-IT" altLang="ja-JP" dirty="0"/>
          </a:p>
          <a:p>
            <a:pPr marL="514350" indent="-514350">
              <a:buFont typeface="+mj-lt"/>
              <a:buAutoNum type="arabicPeriod" startAt="151"/>
            </a:pPr>
            <a:endParaRPr lang="it-IT" altLang="ja-JP" dirty="0"/>
          </a:p>
          <a:p>
            <a:pPr marL="514350" indent="-514350">
              <a:buFont typeface="+mj-lt"/>
              <a:buAutoNum type="arabicPeriod" startAt="151"/>
            </a:pPr>
            <a:endParaRPr lang="it-IT" altLang="ja-JP" dirty="0"/>
          </a:p>
          <a:p>
            <a:pPr marL="514350" indent="-514350">
              <a:buFont typeface="+mj-lt"/>
              <a:buAutoNum type="arabicPeriod" startAt="151"/>
            </a:pPr>
            <a:endParaRPr lang="it-IT" altLang="ja-JP" dirty="0"/>
          </a:p>
          <a:p>
            <a:pPr marL="0" indent="0">
              <a:buNone/>
            </a:pPr>
            <a:r>
              <a:rPr lang="ja-JP" altLang="it-IT" dirty="0"/>
              <a:t>もっとは</a:t>
            </a:r>
            <a:r>
              <a:rPr lang="it-IT" altLang="ja-JP" dirty="0"/>
              <a:t>pp.24-25</a:t>
            </a:r>
            <a:endParaRPr lang="en-US" altLang="ja-JP" dirty="0"/>
          </a:p>
          <a:p>
            <a:pPr marL="514350" indent="-514350">
              <a:buFont typeface="+mj-lt"/>
              <a:buAutoNum type="arabicPeriod" startAt="151"/>
            </a:pPr>
            <a:endParaRPr lang="en-US" altLang="ja-JP" dirty="0"/>
          </a:p>
          <a:p>
            <a:pPr marL="514350" indent="-514350">
              <a:buFont typeface="+mj-lt"/>
              <a:buAutoNum type="arabicPeriod" startAt="151"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2930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1E114A-B343-C7F3-347F-5E02A93EB6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94F7E9-6A13-E41A-01E7-61FB6B7C7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Lezione 4: Genere e numero </a:t>
            </a:r>
            <a:r>
              <a:rPr lang="ja-JP" altLang="it-IT" b="1" dirty="0"/>
              <a:t>性と数</a:t>
            </a:r>
            <a:endParaRPr lang="it-IT" b="1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E053E5B1-1F4B-4078-9B1C-D9F0B4A23B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3907239"/>
              </p:ext>
            </p:extLst>
          </p:nvPr>
        </p:nvGraphicFramePr>
        <p:xfrm>
          <a:off x="6272977" y="1669574"/>
          <a:ext cx="5358584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292">
                  <a:extLst>
                    <a:ext uri="{9D8B030D-6E8A-4147-A177-3AD203B41FA5}">
                      <a16:colId xmlns:a16="http://schemas.microsoft.com/office/drawing/2014/main" val="2087790187"/>
                    </a:ext>
                  </a:extLst>
                </a:gridCol>
                <a:gridCol w="2679292">
                  <a:extLst>
                    <a:ext uri="{9D8B030D-6E8A-4147-A177-3AD203B41FA5}">
                      <a16:colId xmlns:a16="http://schemas.microsoft.com/office/drawing/2014/main" val="1701465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ja-JP" altLang="it-IT" sz="2800" dirty="0"/>
                        <a:t>男性名詞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it-IT" sz="2800" dirty="0"/>
                        <a:t>女性名詞</a:t>
                      </a:r>
                      <a:endParaRPr lang="it-I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161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800" dirty="0"/>
                        <a:t>ragazzo</a:t>
                      </a:r>
                      <a:r>
                        <a:rPr lang="ja-JP" altLang="it-IT" sz="2800" dirty="0"/>
                        <a:t>男</a:t>
                      </a:r>
                      <a:endParaRPr lang="it-IT" altLang="ja-JP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dirty="0"/>
                        <a:t>ragazza</a:t>
                      </a:r>
                      <a:r>
                        <a:rPr lang="ja-JP" altLang="it-IT" sz="2800" dirty="0"/>
                        <a:t>女</a:t>
                      </a:r>
                      <a:endParaRPr lang="it-I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809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800" dirty="0"/>
                        <a:t>padre</a:t>
                      </a:r>
                      <a:r>
                        <a:rPr lang="ja-JP" altLang="it-IT" sz="2800" dirty="0"/>
                        <a:t>父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dirty="0"/>
                        <a:t>madre</a:t>
                      </a:r>
                      <a:r>
                        <a:rPr lang="ja-JP" altLang="it-IT" sz="2800" dirty="0"/>
                        <a:t>母</a:t>
                      </a:r>
                      <a:endParaRPr lang="it-I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752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altLang="ja-JP" sz="2800" dirty="0"/>
                        <a:t>t</a:t>
                      </a:r>
                      <a:r>
                        <a:rPr lang="it-IT" sz="2800" dirty="0"/>
                        <a:t>oro</a:t>
                      </a:r>
                      <a:r>
                        <a:rPr lang="ja-JP" altLang="it-IT" sz="2800" dirty="0"/>
                        <a:t>雄牛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dirty="0"/>
                        <a:t>vacca</a:t>
                      </a:r>
                      <a:r>
                        <a:rPr lang="ja-JP" altLang="it-IT" sz="2800" dirty="0"/>
                        <a:t>雌牛</a:t>
                      </a:r>
                      <a:endParaRPr lang="it-I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1820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altLang="ja-JP" sz="2800" dirty="0"/>
                        <a:t>f</a:t>
                      </a:r>
                      <a:r>
                        <a:rPr lang="it-IT" sz="2800" dirty="0"/>
                        <a:t>ratello</a:t>
                      </a:r>
                      <a:r>
                        <a:rPr lang="ja-JP" altLang="it-IT" sz="2800" dirty="0"/>
                        <a:t>兄・弟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dirty="0"/>
                        <a:t>sorella</a:t>
                      </a:r>
                      <a:r>
                        <a:rPr lang="ja-JP" altLang="it-IT" sz="2800" dirty="0"/>
                        <a:t>姉・妹</a:t>
                      </a:r>
                      <a:endParaRPr lang="it-I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5269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altLang="ja-JP" sz="2800" dirty="0"/>
                        <a:t>g</a:t>
                      </a:r>
                      <a:r>
                        <a:rPr lang="it-IT" sz="2800" dirty="0"/>
                        <a:t>allo</a:t>
                      </a:r>
                      <a:r>
                        <a:rPr lang="ja-JP" altLang="it-IT" sz="2800" dirty="0"/>
                        <a:t>鶏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dirty="0"/>
                        <a:t>gallina</a:t>
                      </a:r>
                      <a:r>
                        <a:rPr lang="ja-JP" altLang="it-IT" sz="2800" dirty="0"/>
                        <a:t>牝鶏</a:t>
                      </a:r>
                      <a:endParaRPr lang="it-I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736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800" dirty="0"/>
                        <a:t>dottore</a:t>
                      </a:r>
                      <a:r>
                        <a:rPr lang="ja-JP" altLang="it-IT" sz="2800" dirty="0"/>
                        <a:t>医者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dirty="0"/>
                        <a:t>dottoressa</a:t>
                      </a:r>
                      <a:r>
                        <a:rPr lang="ja-JP" altLang="it-IT" sz="2800" dirty="0"/>
                        <a:t>医者</a:t>
                      </a:r>
                      <a:endParaRPr lang="it-I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446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800" dirty="0"/>
                        <a:t>Mario</a:t>
                      </a:r>
                      <a:r>
                        <a:rPr lang="ja-JP" altLang="it-IT" sz="2800" dirty="0"/>
                        <a:t>マリオ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dirty="0"/>
                        <a:t>Maria</a:t>
                      </a:r>
                      <a:r>
                        <a:rPr lang="ja-JP" altLang="it-IT" sz="2800" dirty="0"/>
                        <a:t>マリア</a:t>
                      </a:r>
                      <a:endParaRPr lang="it-I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471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800" dirty="0"/>
                        <a:t>impiegato</a:t>
                      </a:r>
                      <a:r>
                        <a:rPr lang="ja-JP" altLang="it-IT" sz="2800" dirty="0"/>
                        <a:t>社員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dirty="0"/>
                        <a:t>impiegata</a:t>
                      </a:r>
                      <a:r>
                        <a:rPr lang="ja-JP" altLang="it-IT" sz="2800" dirty="0"/>
                        <a:t>社員</a:t>
                      </a:r>
                      <a:endParaRPr lang="it-I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93558"/>
                  </a:ext>
                </a:extLst>
              </a:tr>
            </a:tbl>
          </a:graphicData>
        </a:graphic>
      </p:graphicFrame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6AB850E2-AD90-8AFF-290A-B55E65AE70F7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it-IT" sz="3600" dirty="0"/>
              <a:t>文法的範疇</a:t>
            </a:r>
            <a:endParaRPr lang="it-IT" altLang="ja-JP" sz="3600" dirty="0"/>
          </a:p>
          <a:p>
            <a:endParaRPr lang="it-IT" altLang="ja-JP" sz="3600" dirty="0"/>
          </a:p>
          <a:p>
            <a:endParaRPr lang="it-IT" altLang="ja-JP" sz="3600" dirty="0"/>
          </a:p>
          <a:p>
            <a:pPr marL="0" indent="0">
              <a:buNone/>
            </a:pPr>
            <a:r>
              <a:rPr lang="ja-JP" altLang="it-IT" sz="3600" dirty="0"/>
              <a:t>自然界と一致するもの→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3847809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4A3917-4585-BEF9-5480-2DED24477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Lezione 4: Genere e numero </a:t>
            </a:r>
            <a:r>
              <a:rPr lang="ja-JP" altLang="it-IT" b="1" dirty="0"/>
              <a:t>性と数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24BFE4-E2C7-F174-C98D-D4F039FAB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434777" cy="4351338"/>
          </a:xfrm>
        </p:spPr>
        <p:txBody>
          <a:bodyPr>
            <a:noAutofit/>
          </a:bodyPr>
          <a:lstStyle/>
          <a:p>
            <a:r>
              <a:rPr lang="ja-JP" altLang="it-IT" sz="3600" dirty="0"/>
              <a:t>原則</a:t>
            </a:r>
            <a:r>
              <a:rPr lang="it-IT" altLang="ja-JP" sz="3600" b="1" dirty="0">
                <a:solidFill>
                  <a:srgbClr val="0070C0"/>
                </a:solidFill>
              </a:rPr>
              <a:t>-o</a:t>
            </a:r>
            <a:r>
              <a:rPr lang="ja-JP" altLang="it-IT" sz="3600" dirty="0"/>
              <a:t>終わりの名詞は</a:t>
            </a:r>
            <a:r>
              <a:rPr lang="ja-JP" altLang="it-IT" sz="3600" b="1" dirty="0">
                <a:solidFill>
                  <a:srgbClr val="0070C0"/>
                </a:solidFill>
              </a:rPr>
              <a:t>男</a:t>
            </a:r>
            <a:r>
              <a:rPr lang="ja-JP" altLang="it-IT" sz="3600" dirty="0"/>
              <a:t>性名詞で</a:t>
            </a:r>
            <a:r>
              <a:rPr lang="it-IT" altLang="ja-JP" sz="3600" b="1" dirty="0">
                <a:solidFill>
                  <a:srgbClr val="FF0000"/>
                </a:solidFill>
              </a:rPr>
              <a:t>-a</a:t>
            </a:r>
            <a:r>
              <a:rPr lang="ja-JP" altLang="it-IT" sz="3600" dirty="0"/>
              <a:t>終わりの名詞は</a:t>
            </a:r>
            <a:r>
              <a:rPr lang="ja-JP" altLang="it-IT" sz="3600" b="1" dirty="0">
                <a:solidFill>
                  <a:srgbClr val="FF0000"/>
                </a:solidFill>
              </a:rPr>
              <a:t>女</a:t>
            </a:r>
            <a:r>
              <a:rPr lang="ja-JP" altLang="it-IT" sz="3600" dirty="0"/>
              <a:t>性名詞</a:t>
            </a:r>
            <a:endParaRPr lang="it-IT" altLang="ja-JP" sz="3600" dirty="0"/>
          </a:p>
          <a:p>
            <a:r>
              <a:rPr lang="ja-JP" altLang="it-IT" sz="3600" dirty="0"/>
              <a:t>例外がある：㊚ </a:t>
            </a:r>
            <a:r>
              <a:rPr lang="it-IT" altLang="ja-JP" sz="3600" dirty="0"/>
              <a:t>problem</a:t>
            </a:r>
            <a:r>
              <a:rPr lang="it-IT" altLang="ja-JP" sz="3600" dirty="0">
                <a:solidFill>
                  <a:srgbClr val="00B050"/>
                </a:solidFill>
              </a:rPr>
              <a:t>a</a:t>
            </a:r>
            <a:r>
              <a:rPr lang="ja-JP" altLang="it-IT" sz="3600" dirty="0"/>
              <a:t>問題</a:t>
            </a:r>
            <a:r>
              <a:rPr lang="it-IT" altLang="ja-JP" sz="3600" dirty="0"/>
              <a:t>, poem</a:t>
            </a:r>
            <a:r>
              <a:rPr lang="it-IT" altLang="ja-JP" sz="3600" dirty="0">
                <a:solidFill>
                  <a:srgbClr val="00B050"/>
                </a:solidFill>
              </a:rPr>
              <a:t>a</a:t>
            </a:r>
            <a:r>
              <a:rPr lang="ja-JP" altLang="it-IT" sz="3600" dirty="0"/>
              <a:t>詞</a:t>
            </a:r>
            <a:r>
              <a:rPr lang="it-IT" altLang="ja-JP" sz="3600" dirty="0"/>
              <a:t>, tem</a:t>
            </a:r>
            <a:r>
              <a:rPr lang="it-IT" altLang="ja-JP" sz="3600" dirty="0">
                <a:solidFill>
                  <a:srgbClr val="00B050"/>
                </a:solidFill>
              </a:rPr>
              <a:t>a</a:t>
            </a:r>
            <a:r>
              <a:rPr lang="ja-JP" altLang="it-IT" sz="3600" dirty="0"/>
              <a:t>テーマ</a:t>
            </a:r>
            <a:r>
              <a:rPr lang="it-IT" altLang="ja-JP" sz="3600" dirty="0"/>
              <a:t>, programm</a:t>
            </a:r>
            <a:r>
              <a:rPr lang="it-IT" altLang="ja-JP" sz="3600" dirty="0">
                <a:solidFill>
                  <a:srgbClr val="00B050"/>
                </a:solidFill>
              </a:rPr>
              <a:t>a</a:t>
            </a:r>
            <a:r>
              <a:rPr lang="ja-JP" altLang="it-IT" sz="3600" dirty="0"/>
              <a:t>プログラム；㊛ </a:t>
            </a:r>
            <a:r>
              <a:rPr lang="it-IT" altLang="ja-JP" sz="3600" dirty="0"/>
              <a:t>man</a:t>
            </a:r>
            <a:r>
              <a:rPr lang="it-IT" altLang="ja-JP" sz="3600" dirty="0">
                <a:solidFill>
                  <a:srgbClr val="00B050"/>
                </a:solidFill>
              </a:rPr>
              <a:t>o</a:t>
            </a:r>
            <a:r>
              <a:rPr lang="ja-JP" altLang="it-IT" sz="3600" dirty="0"/>
              <a:t>手</a:t>
            </a:r>
            <a:r>
              <a:rPr lang="it-IT" altLang="ja-JP" sz="3600" dirty="0"/>
              <a:t>, aut</a:t>
            </a:r>
            <a:r>
              <a:rPr lang="it-IT" altLang="ja-JP" sz="3600" dirty="0">
                <a:solidFill>
                  <a:srgbClr val="00B050"/>
                </a:solidFill>
              </a:rPr>
              <a:t>o</a:t>
            </a:r>
            <a:r>
              <a:rPr lang="ja-JP" altLang="it-IT" sz="3600" dirty="0"/>
              <a:t>自動車</a:t>
            </a:r>
            <a:endParaRPr lang="it-IT" altLang="ja-JP" sz="3600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4F1AC302-E609-BE69-0D99-45A71B34CD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2126278"/>
              </p:ext>
            </p:extLst>
          </p:nvPr>
        </p:nvGraphicFramePr>
        <p:xfrm>
          <a:off x="6272977" y="1669574"/>
          <a:ext cx="5358584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292">
                  <a:extLst>
                    <a:ext uri="{9D8B030D-6E8A-4147-A177-3AD203B41FA5}">
                      <a16:colId xmlns:a16="http://schemas.microsoft.com/office/drawing/2014/main" val="2087790187"/>
                    </a:ext>
                  </a:extLst>
                </a:gridCol>
                <a:gridCol w="2679292">
                  <a:extLst>
                    <a:ext uri="{9D8B030D-6E8A-4147-A177-3AD203B41FA5}">
                      <a16:colId xmlns:a16="http://schemas.microsoft.com/office/drawing/2014/main" val="1701465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ja-JP" altLang="it-IT" sz="2800" dirty="0"/>
                        <a:t>男性名詞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it-IT" sz="2800" dirty="0"/>
                        <a:t>女性名詞</a:t>
                      </a:r>
                      <a:endParaRPr lang="it-I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161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800" dirty="0"/>
                        <a:t>ragazz</a:t>
                      </a:r>
                      <a:r>
                        <a:rPr lang="it-IT" sz="2800" b="1" dirty="0">
                          <a:solidFill>
                            <a:srgbClr val="0070C0"/>
                          </a:solidFill>
                        </a:rPr>
                        <a:t>o</a:t>
                      </a:r>
                      <a:r>
                        <a:rPr lang="ja-JP" altLang="it-IT" sz="2800" dirty="0"/>
                        <a:t>男</a:t>
                      </a:r>
                      <a:endParaRPr lang="it-IT" altLang="ja-JP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dirty="0"/>
                        <a:t>ragazz</a:t>
                      </a:r>
                      <a:r>
                        <a:rPr lang="it-IT" sz="2800" b="1" dirty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ja-JP" altLang="it-IT" sz="2800" dirty="0"/>
                        <a:t>女</a:t>
                      </a:r>
                      <a:endParaRPr lang="it-I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809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800" dirty="0"/>
                        <a:t>padre</a:t>
                      </a:r>
                      <a:r>
                        <a:rPr lang="ja-JP" altLang="it-IT" sz="2800" dirty="0"/>
                        <a:t>父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dirty="0"/>
                        <a:t>madre</a:t>
                      </a:r>
                      <a:r>
                        <a:rPr lang="ja-JP" altLang="it-IT" sz="2800" dirty="0"/>
                        <a:t>母</a:t>
                      </a:r>
                      <a:endParaRPr lang="it-I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752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altLang="ja-JP" sz="2800" dirty="0"/>
                        <a:t>t</a:t>
                      </a:r>
                      <a:r>
                        <a:rPr lang="it-IT" sz="2800" dirty="0"/>
                        <a:t>or</a:t>
                      </a:r>
                      <a:r>
                        <a:rPr lang="it-IT" sz="2800" b="1" dirty="0">
                          <a:solidFill>
                            <a:srgbClr val="0070C0"/>
                          </a:solidFill>
                        </a:rPr>
                        <a:t>o</a:t>
                      </a:r>
                      <a:r>
                        <a:rPr lang="ja-JP" altLang="it-IT" sz="2800" dirty="0"/>
                        <a:t>雄牛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dirty="0"/>
                        <a:t>vacc</a:t>
                      </a:r>
                      <a:r>
                        <a:rPr lang="it-IT" sz="2800" b="1" dirty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ja-JP" altLang="it-IT" sz="2800" dirty="0"/>
                        <a:t>雌牛</a:t>
                      </a:r>
                      <a:endParaRPr lang="it-I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1820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altLang="ja-JP" sz="2800" dirty="0"/>
                        <a:t>libr</a:t>
                      </a:r>
                      <a:r>
                        <a:rPr lang="it-IT" altLang="ja-JP" sz="2800" b="1" dirty="0">
                          <a:solidFill>
                            <a:srgbClr val="0070C0"/>
                          </a:solidFill>
                        </a:rPr>
                        <a:t>o</a:t>
                      </a:r>
                      <a:r>
                        <a:rPr lang="ja-JP" altLang="it-IT" sz="2800" dirty="0"/>
                        <a:t>本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dirty="0"/>
                        <a:t>rivist</a:t>
                      </a:r>
                      <a:r>
                        <a:rPr lang="it-IT" sz="2800" b="1" dirty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ja-JP" altLang="it-IT" sz="2800" dirty="0"/>
                        <a:t>雑誌</a:t>
                      </a:r>
                      <a:endParaRPr lang="it-I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5269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800" dirty="0"/>
                        <a:t>problem</a:t>
                      </a:r>
                      <a:r>
                        <a:rPr lang="it-IT" sz="2800" dirty="0">
                          <a:solidFill>
                            <a:srgbClr val="00B050"/>
                          </a:solidFill>
                        </a:rPr>
                        <a:t>a</a:t>
                      </a:r>
                      <a:r>
                        <a:rPr lang="ja-JP" altLang="it-IT" sz="2800" dirty="0"/>
                        <a:t>問題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dirty="0"/>
                        <a:t>man</a:t>
                      </a:r>
                      <a:r>
                        <a:rPr lang="it-IT" sz="2800" dirty="0">
                          <a:solidFill>
                            <a:srgbClr val="00B050"/>
                          </a:solidFill>
                        </a:rPr>
                        <a:t>o</a:t>
                      </a:r>
                      <a:r>
                        <a:rPr lang="ja-JP" altLang="it-IT" sz="2800" dirty="0"/>
                        <a:t>手</a:t>
                      </a:r>
                      <a:endParaRPr lang="it-I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446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altLang="ja-JP" sz="2800" dirty="0"/>
                        <a:t>Luc</a:t>
                      </a:r>
                      <a:r>
                        <a:rPr lang="it-IT" altLang="ja-JP" sz="2800" dirty="0">
                          <a:solidFill>
                            <a:srgbClr val="00B050"/>
                          </a:solidFill>
                        </a:rPr>
                        <a:t>a</a:t>
                      </a:r>
                      <a:r>
                        <a:rPr lang="ja-JP" altLang="it-IT" sz="2800" dirty="0"/>
                        <a:t>ルーカ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altLang="ja-JP" sz="2800" dirty="0"/>
                        <a:t>Sim</a:t>
                      </a:r>
                      <a:r>
                        <a:rPr lang="it-IT" altLang="ja-JP" sz="2800" dirty="0">
                          <a:solidFill>
                            <a:srgbClr val="00B050"/>
                          </a:solidFill>
                        </a:rPr>
                        <a:t>o</a:t>
                      </a:r>
                      <a:r>
                        <a:rPr lang="ja-JP" altLang="it-IT" sz="2800" dirty="0"/>
                        <a:t>シーモ</a:t>
                      </a:r>
                      <a:endParaRPr lang="it-IT" altLang="ja-JP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471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800" dirty="0"/>
                        <a:t>impiegat</a:t>
                      </a:r>
                      <a:r>
                        <a:rPr lang="it-IT" sz="2800" b="1" dirty="0">
                          <a:solidFill>
                            <a:srgbClr val="0070C0"/>
                          </a:solidFill>
                        </a:rPr>
                        <a:t>o</a:t>
                      </a:r>
                      <a:r>
                        <a:rPr lang="ja-JP" altLang="it-IT" sz="2800" dirty="0"/>
                        <a:t>社員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dirty="0"/>
                        <a:t>impiegat</a:t>
                      </a:r>
                      <a:r>
                        <a:rPr lang="it-IT" sz="2800" b="1" dirty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ja-JP" altLang="it-IT" sz="2800" dirty="0"/>
                        <a:t>社員</a:t>
                      </a:r>
                      <a:endParaRPr lang="it-I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93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623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429AFD-6E6E-7D50-ABDB-649A77B98C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CAE689-F5EA-5A06-EA08-3CF9CE2AB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Lezione 4: Genere e numero </a:t>
            </a:r>
            <a:r>
              <a:rPr lang="ja-JP" altLang="it-IT" b="1" dirty="0"/>
              <a:t>性と数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356184-F78A-E831-61BA-E19F670CF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434777" cy="4351338"/>
          </a:xfrm>
        </p:spPr>
        <p:txBody>
          <a:bodyPr>
            <a:normAutofit/>
          </a:bodyPr>
          <a:lstStyle/>
          <a:p>
            <a:r>
              <a:rPr lang="ja-JP" altLang="it-IT" sz="3600" dirty="0">
                <a:solidFill>
                  <a:schemeClr val="accent2">
                    <a:lumMod val="75000"/>
                  </a:schemeClr>
                </a:solidFill>
              </a:rPr>
              <a:t>子音</a:t>
            </a:r>
            <a:r>
              <a:rPr lang="ja-JP" altLang="it-IT" sz="3600" dirty="0"/>
              <a:t>終わり（主は外来語）はほとんど㊚</a:t>
            </a:r>
            <a:endParaRPr lang="it-IT" altLang="ja-JP" sz="3600" dirty="0"/>
          </a:p>
          <a:p>
            <a:r>
              <a:rPr lang="ja-JP" altLang="it-IT" sz="3600" dirty="0"/>
              <a:t>男性なら男性名詞、女性なら女性名詞：</a:t>
            </a:r>
            <a:r>
              <a:rPr lang="it-IT" altLang="ja-JP" sz="3600" dirty="0"/>
              <a:t>parente</a:t>
            </a:r>
            <a:r>
              <a:rPr lang="ja-JP" altLang="it-IT" sz="3600" dirty="0"/>
              <a:t>親類</a:t>
            </a:r>
            <a:r>
              <a:rPr lang="it-IT" altLang="ja-JP" sz="3600" dirty="0"/>
              <a:t>, pianista</a:t>
            </a:r>
            <a:r>
              <a:rPr lang="ja-JP" altLang="it-IT" sz="3600" dirty="0"/>
              <a:t>ピアニスト</a:t>
            </a:r>
            <a:r>
              <a:rPr lang="it-IT" altLang="ja-JP" sz="3600" dirty="0"/>
              <a:t>, omicida</a:t>
            </a:r>
            <a:r>
              <a:rPr lang="ja-JP" altLang="it-IT" sz="3600" dirty="0"/>
              <a:t>殺人</a:t>
            </a:r>
            <a:endParaRPr lang="it-IT" altLang="ja-JP" sz="3600" dirty="0"/>
          </a:p>
          <a:p>
            <a:pPr marL="457200" lvl="1" indent="0">
              <a:buNone/>
            </a:pPr>
            <a:r>
              <a:rPr lang="ja-JP" altLang="it-IT" sz="3200" dirty="0"/>
              <a:t>↳形が変わらない、冠詞で区別できる</a:t>
            </a:r>
            <a:endParaRPr lang="it-IT" altLang="ja-JP" sz="3200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025D54C8-EE08-2736-BC95-3BC97FDF55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3049162"/>
              </p:ext>
            </p:extLst>
          </p:nvPr>
        </p:nvGraphicFramePr>
        <p:xfrm>
          <a:off x="6096000" y="2377005"/>
          <a:ext cx="5919024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9512">
                  <a:extLst>
                    <a:ext uri="{9D8B030D-6E8A-4147-A177-3AD203B41FA5}">
                      <a16:colId xmlns:a16="http://schemas.microsoft.com/office/drawing/2014/main" val="2087790187"/>
                    </a:ext>
                  </a:extLst>
                </a:gridCol>
                <a:gridCol w="2959512">
                  <a:extLst>
                    <a:ext uri="{9D8B030D-6E8A-4147-A177-3AD203B41FA5}">
                      <a16:colId xmlns:a16="http://schemas.microsoft.com/office/drawing/2014/main" val="1701465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ja-JP" altLang="it-IT" sz="2800" dirty="0"/>
                        <a:t>男性名詞</a:t>
                      </a:r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it-IT" sz="2800" dirty="0"/>
                        <a:t>女性名詞</a:t>
                      </a:r>
                      <a:endParaRPr lang="it-IT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161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altLang="ja-JP" sz="2800" b="0" dirty="0">
                          <a:solidFill>
                            <a:schemeClr val="tx1"/>
                          </a:solidFill>
                        </a:rPr>
                        <a:t>ba</a:t>
                      </a:r>
                      <a:r>
                        <a:rPr lang="it-IT" altLang="ja-JP" sz="2800" b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r</a:t>
                      </a:r>
                      <a:r>
                        <a:rPr lang="ja-JP" altLang="it-IT" sz="2800" b="0" dirty="0">
                          <a:solidFill>
                            <a:schemeClr val="tx1"/>
                          </a:solidFill>
                        </a:rPr>
                        <a:t>喫茶店</a:t>
                      </a:r>
                      <a:endParaRPr lang="it-IT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b="0" dirty="0">
                          <a:solidFill>
                            <a:schemeClr val="tx1"/>
                          </a:solidFill>
                        </a:rPr>
                        <a:t>sta</a:t>
                      </a:r>
                      <a:r>
                        <a:rPr lang="it-IT" sz="2800" b="1" dirty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ja-JP" altLang="it-IT" sz="2800" b="0" dirty="0">
                          <a:solidFill>
                            <a:schemeClr val="tx1"/>
                          </a:solidFill>
                        </a:rPr>
                        <a:t>スター</a:t>
                      </a:r>
                      <a:endParaRPr lang="it-IT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809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altLang="zh-CN" sz="2800" b="0" dirty="0">
                          <a:solidFill>
                            <a:schemeClr val="tx1"/>
                          </a:solidFill>
                        </a:rPr>
                        <a:t>spor</a:t>
                      </a:r>
                      <a:r>
                        <a:rPr lang="it-IT" altLang="zh-CN" sz="2800" b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t</a:t>
                      </a:r>
                      <a:r>
                        <a:rPr lang="ja-JP" altLang="it-IT" sz="2800" b="0" dirty="0">
                          <a:solidFill>
                            <a:schemeClr val="tx1"/>
                          </a:solidFill>
                        </a:rPr>
                        <a:t>スポーツ</a:t>
                      </a:r>
                      <a:endParaRPr lang="it-IT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altLang="ja-JP" sz="2800" b="0" dirty="0">
                          <a:solidFill>
                            <a:schemeClr val="tx1"/>
                          </a:solidFill>
                        </a:rPr>
                        <a:t>Fia</a:t>
                      </a:r>
                      <a:r>
                        <a:rPr lang="it-IT" altLang="ja-JP" sz="2800" b="1" dirty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lang="ja-JP" altLang="it-IT" sz="2800" b="0" dirty="0">
                          <a:solidFill>
                            <a:schemeClr val="tx1"/>
                          </a:solidFill>
                        </a:rPr>
                        <a:t>フィアット</a:t>
                      </a:r>
                      <a:endParaRPr lang="it-IT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752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altLang="ja-JP" sz="2800" b="0" dirty="0">
                          <a:solidFill>
                            <a:schemeClr val="tx1"/>
                          </a:solidFill>
                        </a:rPr>
                        <a:t>giudice</a:t>
                      </a:r>
                      <a:r>
                        <a:rPr lang="ja-JP" altLang="it-IT" sz="2800" b="0" dirty="0">
                          <a:solidFill>
                            <a:schemeClr val="tx1"/>
                          </a:solidFill>
                        </a:rPr>
                        <a:t>裁判官</a:t>
                      </a:r>
                      <a:endParaRPr lang="it-IT" altLang="ja-JP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b="0" dirty="0">
                          <a:solidFill>
                            <a:schemeClr val="tx1"/>
                          </a:solidFill>
                        </a:rPr>
                        <a:t>=giudice</a:t>
                      </a:r>
                      <a:r>
                        <a:rPr lang="ja-JP" altLang="it-IT" sz="2800" b="0" dirty="0">
                          <a:solidFill>
                            <a:schemeClr val="tx1"/>
                          </a:solidFill>
                        </a:rPr>
                        <a:t>裁判官</a:t>
                      </a:r>
                      <a:endParaRPr lang="it-IT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1820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2800" b="0" dirty="0">
                          <a:solidFill>
                            <a:schemeClr val="tx1"/>
                          </a:solidFill>
                        </a:rPr>
                        <a:t>parente</a:t>
                      </a:r>
                      <a:r>
                        <a:rPr lang="ja-JP" altLang="it-IT" sz="2800" b="0" dirty="0">
                          <a:solidFill>
                            <a:schemeClr val="tx1"/>
                          </a:solidFill>
                        </a:rPr>
                        <a:t>親類</a:t>
                      </a:r>
                      <a:endParaRPr lang="it-IT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b="0" dirty="0">
                          <a:solidFill>
                            <a:schemeClr val="tx1"/>
                          </a:solidFill>
                        </a:rPr>
                        <a:t>=parente</a:t>
                      </a:r>
                      <a:r>
                        <a:rPr lang="ja-JP" altLang="it-IT" sz="2800" b="0" dirty="0">
                          <a:solidFill>
                            <a:schemeClr val="tx1"/>
                          </a:solidFill>
                        </a:rPr>
                        <a:t>親類</a:t>
                      </a:r>
                      <a:endParaRPr lang="it-IT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5269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0810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4180</TotalTime>
  <Words>1021</Words>
  <Application>Microsoft Office PowerPoint</Application>
  <PresentationFormat>Widescreen</PresentationFormat>
  <Paragraphs>303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0" baseType="lpstr">
      <vt:lpstr>Charis SIL</vt:lpstr>
      <vt:lpstr>游ゴシック</vt:lpstr>
      <vt:lpstr>游ゴシック Light</vt:lpstr>
      <vt:lpstr>Arial</vt:lpstr>
      <vt:lpstr>Office テーマ</vt:lpstr>
      <vt:lpstr>第4回に予定している発音の練習</vt:lpstr>
      <vt:lpstr>第4回に予定している発音の練習</vt:lpstr>
      <vt:lpstr>第4回に予定している発音の練習</vt:lpstr>
      <vt:lpstr>第4回に予定している発音の練習</vt:lpstr>
      <vt:lpstr>第4回に予定している発音の練習</vt:lpstr>
      <vt:lpstr>第4回に予定している発音の練習</vt:lpstr>
      <vt:lpstr>Lezione 4: Genere e numero 性と数</vt:lpstr>
      <vt:lpstr>Lezione 4: Genere e numero 性と数</vt:lpstr>
      <vt:lpstr>Lezione 4: Genere e numero 性と数</vt:lpstr>
      <vt:lpstr>Lezione 4: Genere e numero 性と数</vt:lpstr>
      <vt:lpstr>Lezione 4: Genere e numero 性と数</vt:lpstr>
      <vt:lpstr>Lezione 4: Genere e numero 性と数</vt:lpstr>
      <vt:lpstr>Lezione 4: Genere e numero 性と数</vt:lpstr>
      <vt:lpstr>Lezione 4: Genere e numero 性と数</vt:lpstr>
      <vt:lpstr>Lezione 4: Genere e numero 性と数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Scotto di Clemente Marco</dc:creator>
  <cp:lastModifiedBy>Scotto di Clemente Marco</cp:lastModifiedBy>
  <cp:revision>40</cp:revision>
  <dcterms:created xsi:type="dcterms:W3CDTF">2025-07-16T14:35:29Z</dcterms:created>
  <dcterms:modified xsi:type="dcterms:W3CDTF">2025-08-12T03:56:34Z</dcterms:modified>
</cp:coreProperties>
</file>