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9" r:id="rId3"/>
    <p:sldId id="317" r:id="rId4"/>
    <p:sldId id="318" r:id="rId5"/>
    <p:sldId id="320" r:id="rId6"/>
    <p:sldId id="321" r:id="rId7"/>
    <p:sldId id="322" r:id="rId8"/>
    <p:sldId id="323" r:id="rId9"/>
    <p:sldId id="260" r:id="rId10"/>
    <p:sldId id="274" r:id="rId11"/>
    <p:sldId id="261" r:id="rId12"/>
    <p:sldId id="262" r:id="rId13"/>
    <p:sldId id="291" r:id="rId14"/>
    <p:sldId id="287" r:id="rId15"/>
    <p:sldId id="299" r:id="rId16"/>
    <p:sldId id="292" r:id="rId17"/>
    <p:sldId id="293" r:id="rId18"/>
    <p:sldId id="300" r:id="rId19"/>
    <p:sldId id="294" r:id="rId20"/>
    <p:sldId id="295" r:id="rId21"/>
    <p:sldId id="301" r:id="rId22"/>
    <p:sldId id="296" r:id="rId23"/>
    <p:sldId id="302" r:id="rId24"/>
    <p:sldId id="297" r:id="rId25"/>
    <p:sldId id="303" r:id="rId26"/>
    <p:sldId id="298" r:id="rId27"/>
    <p:sldId id="258" r:id="rId28"/>
    <p:sldId id="273" r:id="rId29"/>
    <p:sldId id="268" r:id="rId30"/>
    <p:sldId id="269" r:id="rId31"/>
    <p:sldId id="271" r:id="rId32"/>
    <p:sldId id="275" r:id="rId3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694"/>
  </p:normalViewPr>
  <p:slideViewPr>
    <p:cSldViewPr snapToGrid="0">
      <p:cViewPr varScale="1">
        <p:scale>
          <a:sx n="121" d="100"/>
          <a:sy n="121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77899-6BF7-17BA-A6C3-87E8EF1F3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BFB389-3273-D457-4719-AF234F777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63378-5894-9680-6F93-0FA2B7CF3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3453C2-E139-74F0-307D-FC836B57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D08A7-5B1B-170C-5DE9-9AE8F811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79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01BBA-A576-2DF1-3A9D-8604BD39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5D990A-8E2D-4F94-42E1-4C9B571E0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24D68-7DD5-99EC-E44B-AFDB0732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AD6AD8-C166-E184-3874-D994BB4F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FB8159-277B-B8DB-98BF-E8B47BBEB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02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A3A79B-DBD0-E8EE-E158-00BB2FC0F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9F6256-D34E-582E-1327-CD7D9AB9D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488471-8FC3-93CC-79B5-CF88482E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392E34-2060-7642-43C5-AD466A0C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B4264-C615-064A-C172-BC47B1D9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96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474F4-B69C-2C3B-E720-1CD3AB43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011DF6-5C82-2222-D68E-EB4B98D1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8C7E09-983B-7C54-BD72-B971FB5A4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556763-4650-61E2-A56B-7079943C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570F98-001F-DB6E-DFF1-C110EC61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69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6EEF8-FEB2-CE35-37E7-AD4D0E5AB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4E5EE2-30BE-41E1-7F70-28416603E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98DDC4-7C8A-20F3-3A21-9FD384A0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0355E9-81D4-F479-11B0-B0940887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2AE2D-0A65-9A5D-B73C-F56338CD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96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67E04-3555-0B74-1923-EDB6F1685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881C2F-EE61-4014-00F1-B7BEAEE7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99F4C7-AB34-23BD-7BF5-644914129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FA6CC1-A6BE-CD84-66E4-06079D08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3392F2-7B31-FE4F-3531-87C9A759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30982B-DF64-69BC-40C9-2CD3430F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7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5CB20-94D3-0BCB-7CA6-FA8777C5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946DED-6C05-A919-79B2-6E10AC706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D2C46A-8A4D-4077-EC26-BD14683C2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A36A3B3-6E3B-EDB1-0CD6-3D6C557C6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D461C2-83C7-7768-EA6A-7E7A75790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FCBDC2-4EAD-7EBC-3926-D99031F2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C3ED08-E615-BC85-57BE-BC71BFC0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648C77-16BC-4987-0339-39FD4075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7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DDDA1A-44E1-F144-55F1-D1714132A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67C4607-D8BD-435A-BA85-5B7ECB44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98D16F-889A-37A3-C78E-C46A2CB2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D3933D-DDAF-4F74-3257-AB1682A4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6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C03D6F-2B24-956C-7E8D-C44D15BD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89F897-358A-85FB-0A16-7F969B64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0B419D-AF74-3BA7-D6B6-BC288294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565E49-C5D0-9C4E-525D-7D958F9E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8436E6-0378-3BFD-E406-02C7580CD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C03019-C884-4182-5996-B1B2F2F8B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76600B-241D-60D6-1722-7047CDD1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EF5101-624E-50BF-651E-DE6EB3E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84B1B0-B711-FA5E-7779-75D150D2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16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4BA69-76F1-2F38-4D41-6965AE79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76312F-D26B-51D3-E559-5ED18264D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37EF69-A156-F9CA-9E63-C8D07D2D8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BAAF3B-5869-7319-CEB7-B12554C14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D12A9A-E510-B1E6-4F71-342B8BC2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7B8DC2-F7F2-9BD9-E3D9-564168462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5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66E6AE-9FEF-D13E-54EF-22AEBFC25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C519B8-4726-49F6-0962-CE7C3A7ED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35DD93-EC24-427A-4CDB-7803C608F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1F9E47-1864-F14C-90A4-03426BCD6D7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F04632-7EC9-4713-3CB1-D7F2110BA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394B95-0004-1C23-E53E-475BEBCE2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A044C8-2573-E24B-A414-62D3470F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34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nio.com/sv/varldens-flaggor/flagga-italie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ja/photos/%E3%83%AD%E3%83%BC%E3%83%9E-%E6%9C%A8-%E3%82%A4%E3%82%BF%E3%83%AA%E3%82%A2-2472641/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図 6" descr="図形&#10;&#10;自動的に生成された説明">
            <a:extLst>
              <a:ext uri="{FF2B5EF4-FFF2-40B4-BE49-F238E27FC236}">
                <a16:creationId xmlns:a16="http://schemas.microsoft.com/office/drawing/2014/main" id="{07D42B70-1430-E798-6BBB-F32DE5177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740" r="2" b="22244"/>
          <a:stretch>
            <a:fillRect/>
          </a:stretch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5" name="図 4" descr="時計台のある建物&#10;&#10;自動的に生成された説明">
            <a:extLst>
              <a:ext uri="{FF2B5EF4-FFF2-40B4-BE49-F238E27FC236}">
                <a16:creationId xmlns:a16="http://schemas.microsoft.com/office/drawing/2014/main" id="{9EF412E3-05E5-B090-D18B-B2599B562E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20060" r="-2" b="10966"/>
          <a:stretch>
            <a:fillRect/>
          </a:stretch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DBCAAD6-CBD5-0A12-3464-7AFA8465C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2" y="1524659"/>
            <a:ext cx="5344050" cy="2774088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b="1"/>
              <a:t>イタリア語教室</a:t>
            </a:r>
            <a:br>
              <a:rPr lang="en-US" altLang="ja-JP" sz="5400" b="1" dirty="0"/>
            </a:br>
            <a:r>
              <a:rPr lang="en-US" altLang="ja-JP" sz="5400" b="1" dirty="0"/>
              <a:t>Italiano</a:t>
            </a:r>
            <a:endParaRPr kumimoji="1" lang="ja-JP" altLang="en-US" sz="5400" b="1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9705F3-6144-D02D-7ABB-05B271E1D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1" y="4687367"/>
            <a:ext cx="5232839" cy="133502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600"/>
              <a:t>スコットディクレメンテ・マルコ</a:t>
            </a:r>
            <a:endParaRPr kumimoji="1" lang="en-US" altLang="ja-JP" sz="2600" dirty="0"/>
          </a:p>
          <a:p>
            <a:pPr algn="l"/>
            <a:r>
              <a:rPr lang="en-US" altLang="ja-JP" sz="2600" dirty="0"/>
              <a:t>Scotto di Clemente Marco</a:t>
            </a:r>
            <a:endParaRPr kumimoji="1" lang="ja-JP" altLang="en-US" sz="26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461119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DD518-4107-D74F-EF46-82A0A9F2D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9FF0C7-D481-9F8B-1DD4-B7A0B62C1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Saluti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A9D973-F91C-7396-F3B1-026D686E8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いつでも使える挨拶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Ciao</a:t>
            </a:r>
            <a:r>
              <a:rPr lang="ja-JP" altLang="en-US" dirty="0"/>
              <a:t>こんにちは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Ehi</a:t>
            </a:r>
            <a:r>
              <a:rPr lang="ja-JP" altLang="en-US" dirty="0"/>
              <a:t>やー　</a:t>
            </a:r>
            <a:r>
              <a:rPr lang="en-US" altLang="ja-JP" dirty="0" err="1"/>
              <a:t>Ehil</a:t>
            </a:r>
            <a:r>
              <a:rPr kumimoji="1" lang="en" altLang="ja-JP" dirty="0"/>
              <a:t>à</a:t>
            </a:r>
            <a:r>
              <a:rPr kumimoji="1" lang="ja-JP" altLang="en-US" dirty="0"/>
              <a:t>やっほー　←友達、家族同士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>
                <a:solidFill>
                  <a:srgbClr val="FF0000"/>
                </a:solidFill>
              </a:rPr>
              <a:t>Salve</a:t>
            </a:r>
            <a:r>
              <a:rPr kumimoji="1" lang="ja-JP" altLang="en-US" dirty="0"/>
              <a:t>こんにちは　←　やや改まった表現</a:t>
            </a:r>
            <a:endParaRPr kumimoji="1" lang="en-US" altLang="ja-JP" dirty="0"/>
          </a:p>
          <a:p>
            <a:r>
              <a:rPr lang="ja-JP" altLang="en-US" dirty="0"/>
              <a:t>解散する時の挨拶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>
                <a:solidFill>
                  <a:srgbClr val="FF0000"/>
                </a:solidFill>
              </a:rPr>
              <a:t>Ciao</a:t>
            </a:r>
            <a:r>
              <a:rPr lang="ja-JP" altLang="en-US" dirty="0"/>
              <a:t>　</a:t>
            </a:r>
            <a:r>
              <a:rPr kumimoji="1" lang="ja-JP" altLang="en-US" dirty="0"/>
              <a:t>←　たいてい繰り返して言う</a:t>
            </a:r>
            <a:r>
              <a:rPr kumimoji="1" lang="en-US" altLang="ja-JP" dirty="0"/>
              <a:t>Ciao ciao</a:t>
            </a:r>
          </a:p>
          <a:p>
            <a:pPr marL="0" indent="0">
              <a:buNone/>
            </a:pPr>
            <a:r>
              <a:rPr lang="en-US" altLang="ja-JP" dirty="0"/>
              <a:t>Arrivederci</a:t>
            </a:r>
            <a:r>
              <a:rPr lang="ja-JP" altLang="en-US" dirty="0"/>
              <a:t>さようなら　</a:t>
            </a:r>
            <a:r>
              <a:rPr kumimoji="1" lang="ja-JP" altLang="en-US" dirty="0"/>
              <a:t>←　改まった表現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A presto</a:t>
            </a:r>
            <a:r>
              <a:rPr lang="ja-JP" altLang="en-US" dirty="0"/>
              <a:t>じゃ、また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err="1"/>
              <a:t>Alla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prossima</a:t>
            </a:r>
            <a:r>
              <a:rPr kumimoji="1" lang="ja-JP" altLang="en-US" dirty="0"/>
              <a:t>また今度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Ci </a:t>
            </a:r>
            <a:r>
              <a:rPr lang="en-US" altLang="ja-JP" dirty="0" err="1"/>
              <a:t>vediamo</a:t>
            </a:r>
            <a:r>
              <a:rPr lang="ja-JP" altLang="en-US" dirty="0"/>
              <a:t>また会う時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09709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ED4EF-A606-C665-3198-F9D5E42D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5E790-0B46-160D-A0C3-D2D660C3E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Mi </a:t>
            </a:r>
            <a:r>
              <a:rPr kumimoji="1" lang="en-US" altLang="ja-JP" dirty="0" err="1"/>
              <a:t>presento</a:t>
            </a:r>
            <a:r>
              <a:rPr kumimoji="1" lang="en-US" altLang="ja-JP" dirty="0"/>
              <a:t>. Mi </a:t>
            </a:r>
            <a:r>
              <a:rPr kumimoji="1" lang="en-US" altLang="ja-JP" dirty="0" err="1"/>
              <a:t>chiamo</a:t>
            </a:r>
            <a:r>
              <a:rPr kumimoji="1" lang="en-US" altLang="ja-JP" dirty="0"/>
              <a:t> Marco. Sono </a:t>
            </a:r>
            <a:r>
              <a:rPr kumimoji="1" lang="en-US" altLang="ja-JP" dirty="0" err="1"/>
              <a:t>italiano</a:t>
            </a:r>
            <a:r>
              <a:rPr kumimoji="1" lang="en-US" altLang="ja-JP" dirty="0"/>
              <a:t> e </a:t>
            </a:r>
            <a:r>
              <a:rPr kumimoji="1" lang="en-US" altLang="ja-JP" dirty="0" err="1"/>
              <a:t>vengo</a:t>
            </a:r>
            <a:r>
              <a:rPr kumimoji="1" lang="en-US" altLang="ja-JP" dirty="0"/>
              <a:t> da Napoli. Ho 32 anni. Studio </a:t>
            </a:r>
            <a:r>
              <a:rPr kumimoji="1" lang="en-US" altLang="ja-JP" dirty="0" err="1"/>
              <a:t>linguistica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all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ʼuniversit</a:t>
            </a:r>
            <a:r>
              <a:rPr lang="en" altLang="ja-JP" b="0" i="0" u="none" strike="noStrike" dirty="0">
                <a:solidFill>
                  <a:srgbClr val="000000"/>
                </a:solidFill>
                <a:effectLst/>
              </a:rPr>
              <a:t>à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del Kyushu.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Parlo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molte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lingue: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lʼitaliano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lʼinglese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, il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giapponese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, lo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spagnolo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e il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cinese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. Le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mie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passioni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sono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la cucina, il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ballo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cantare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 e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viaggiare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. Piacere di 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conoscervi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0" indent="0">
              <a:buNone/>
            </a:pPr>
            <a:r>
              <a:rPr lang="ja-JP" altLang="en-US">
                <a:solidFill>
                  <a:srgbClr val="000000"/>
                </a:solidFill>
              </a:rPr>
              <a:t>初めまして。私の名前はマルコです。イタリア人で、ナポリから来ました。</a:t>
            </a:r>
            <a:r>
              <a:rPr lang="en-US" altLang="ja-JP" dirty="0">
                <a:solidFill>
                  <a:srgbClr val="000000"/>
                </a:solidFill>
              </a:rPr>
              <a:t>32</a:t>
            </a:r>
            <a:r>
              <a:rPr lang="ja-JP" altLang="en-US">
                <a:solidFill>
                  <a:srgbClr val="000000"/>
                </a:solidFill>
              </a:rPr>
              <a:t>歳です。九州大学で言語学を勉強しています。たくさんな外国語が喋れます：イタリア語、日本語、スペイン語と中国語。趣味は料理、ダンス、歌うことと旅行です。どうぞよろしくお願いします。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76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DF413-9CE7-3330-9160-BEAF007CF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71174-9EAC-D03E-2464-42D7BF2B0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871693-6915-D517-4754-3A5BB5D01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b="1" dirty="0"/>
              <a:t>Marco: </a:t>
            </a:r>
            <a:r>
              <a:rPr kumimoji="1" lang="en-US" altLang="ja-JP" dirty="0"/>
              <a:t>Ciao, il </a:t>
            </a:r>
            <a:r>
              <a:rPr kumimoji="1" lang="en-US" altLang="ja-JP" dirty="0" err="1"/>
              <a:t>mio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nome</a:t>
            </a:r>
            <a:r>
              <a:rPr kumimoji="1" lang="en-US" altLang="ja-JP" dirty="0"/>
              <a:t> è Marco. Piacere.</a:t>
            </a:r>
          </a:p>
          <a:p>
            <a:pPr marL="0" indent="0">
              <a:buNone/>
            </a:pPr>
            <a:r>
              <a:rPr lang="en-US" altLang="ja-JP" b="1" dirty="0"/>
              <a:t>Yuki: </a:t>
            </a:r>
            <a:r>
              <a:rPr lang="en-US" altLang="ja-JP" dirty="0"/>
              <a:t>Piacere </a:t>
            </a:r>
            <a:r>
              <a:rPr lang="en-US" altLang="ja-JP" dirty="0" err="1"/>
              <a:t>mio</a:t>
            </a:r>
            <a:r>
              <a:rPr lang="en-US" altLang="ja-JP" dirty="0"/>
              <a:t>. Io mi </a:t>
            </a:r>
            <a:r>
              <a:rPr lang="en-US" altLang="ja-JP" dirty="0" err="1"/>
              <a:t>chiamo</a:t>
            </a:r>
            <a:r>
              <a:rPr lang="en-US" altLang="ja-JP" dirty="0"/>
              <a:t> Yuki e </a:t>
            </a:r>
            <a:r>
              <a:rPr lang="en-US" altLang="ja-JP" dirty="0" err="1"/>
              <a:t>sono</a:t>
            </a:r>
            <a:r>
              <a:rPr lang="en-US" altLang="ja-JP" dirty="0"/>
              <a:t> </a:t>
            </a:r>
            <a:r>
              <a:rPr lang="en-US" altLang="ja-JP" dirty="0" err="1"/>
              <a:t>giapponese</a:t>
            </a:r>
            <a:r>
              <a:rPr lang="en-US" altLang="ja-JP" dirty="0"/>
              <a:t>. Di dove sei?</a:t>
            </a:r>
          </a:p>
          <a:p>
            <a:pPr marL="0" indent="0">
              <a:buNone/>
            </a:pPr>
            <a:r>
              <a:rPr kumimoji="1" lang="en-US" altLang="ja-JP" b="1" dirty="0"/>
              <a:t>Marco</a:t>
            </a:r>
            <a:r>
              <a:rPr lang="en-US" altLang="ja-JP" b="1" dirty="0"/>
              <a:t>: </a:t>
            </a:r>
            <a:r>
              <a:rPr lang="en-US" altLang="ja-JP" dirty="0"/>
              <a:t>Sono di Napoli, e </a:t>
            </a:r>
            <a:r>
              <a:rPr lang="en-US" altLang="ja-JP" dirty="0" err="1"/>
              <a:t>tu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kumimoji="1" lang="en-US" altLang="ja-JP" b="1" dirty="0"/>
              <a:t>Yuki: </a:t>
            </a:r>
            <a:r>
              <a:rPr kumimoji="1" lang="en-US" altLang="ja-JP" dirty="0"/>
              <a:t>Io </a:t>
            </a:r>
            <a:r>
              <a:rPr kumimoji="1" lang="en-US" altLang="ja-JP" dirty="0" err="1"/>
              <a:t>vengo</a:t>
            </a:r>
            <a:r>
              <a:rPr kumimoji="1" lang="en-US" altLang="ja-JP" dirty="0"/>
              <a:t> da Kagoshima.</a:t>
            </a:r>
          </a:p>
          <a:p>
            <a:pPr marL="0" indent="0">
              <a:buNone/>
            </a:pPr>
            <a:r>
              <a:rPr lang="en-US" altLang="ja-JP" b="1" dirty="0"/>
              <a:t>Marco: </a:t>
            </a:r>
            <a:r>
              <a:rPr lang="en-US" altLang="ja-JP" dirty="0"/>
              <a:t>Che </a:t>
            </a:r>
            <a:r>
              <a:rPr lang="en-US" altLang="ja-JP" dirty="0" err="1"/>
              <a:t>lavoro</a:t>
            </a:r>
            <a:r>
              <a:rPr lang="en-US" altLang="ja-JP" dirty="0"/>
              <a:t> </a:t>
            </a:r>
            <a:r>
              <a:rPr lang="en-US" altLang="ja-JP" dirty="0" err="1"/>
              <a:t>fai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kumimoji="1" lang="en-US" altLang="ja-JP" b="1" dirty="0"/>
              <a:t>Yuki: </a:t>
            </a:r>
            <a:r>
              <a:rPr kumimoji="1" lang="en-US" altLang="ja-JP" dirty="0"/>
              <a:t>Sono un </a:t>
            </a:r>
            <a:r>
              <a:rPr kumimoji="1" lang="en-US" altLang="ja-JP" dirty="0" err="1"/>
              <a:t>i</a:t>
            </a:r>
            <a:r>
              <a:rPr lang="en-US" altLang="ja-JP" dirty="0" err="1"/>
              <a:t>mpiegato</a:t>
            </a:r>
            <a:r>
              <a:rPr lang="en-US" altLang="ja-JP" dirty="0"/>
              <a:t> di </a:t>
            </a:r>
            <a:r>
              <a:rPr lang="en-US" altLang="ja-JP" dirty="0" err="1"/>
              <a:t>azienda</a:t>
            </a:r>
            <a:r>
              <a:rPr lang="en-US" altLang="ja-JP" dirty="0"/>
              <a:t>, </a:t>
            </a:r>
            <a:r>
              <a:rPr lang="en-US" altLang="ja-JP" dirty="0" err="1"/>
              <a:t>tu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kumimoji="1" lang="en-US" altLang="ja-JP" b="1" dirty="0"/>
              <a:t>Marco</a:t>
            </a:r>
            <a:r>
              <a:rPr lang="en-US" altLang="ja-JP" b="1" dirty="0"/>
              <a:t>: </a:t>
            </a:r>
            <a:r>
              <a:rPr lang="en-US" altLang="ja-JP" dirty="0"/>
              <a:t>Io </a:t>
            </a:r>
            <a:r>
              <a:rPr lang="en-US" altLang="ja-JP" dirty="0" err="1"/>
              <a:t>sono</a:t>
            </a:r>
            <a:r>
              <a:rPr lang="en-US" altLang="ja-JP" dirty="0"/>
              <a:t> uno </a:t>
            </a:r>
            <a:r>
              <a:rPr lang="en-US" altLang="ja-JP" dirty="0" err="1"/>
              <a:t>studente</a:t>
            </a:r>
            <a:r>
              <a:rPr lang="en-US" altLang="ja-JP" dirty="0"/>
              <a:t>. Ora devo </a:t>
            </a:r>
            <a:r>
              <a:rPr lang="en-US" altLang="ja-JP" dirty="0" err="1"/>
              <a:t>andare</a:t>
            </a:r>
            <a:r>
              <a:rPr lang="en-US" altLang="ja-JP" dirty="0"/>
              <a:t>, a presto!</a:t>
            </a:r>
          </a:p>
          <a:p>
            <a:pPr marL="0" indent="0">
              <a:buNone/>
            </a:pPr>
            <a:r>
              <a:rPr lang="en-US" altLang="ja-JP" b="1" dirty="0"/>
              <a:t>Yuki: </a:t>
            </a:r>
            <a:r>
              <a:rPr lang="en-US" altLang="ja-JP" dirty="0" err="1"/>
              <a:t>Alla</a:t>
            </a:r>
            <a:r>
              <a:rPr lang="en-US" altLang="ja-JP" dirty="0"/>
              <a:t> </a:t>
            </a:r>
            <a:r>
              <a:rPr lang="en-US" altLang="ja-JP" dirty="0" err="1"/>
              <a:t>prossima</a:t>
            </a:r>
            <a:r>
              <a:rPr lang="en-US" altLang="ja-JP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2984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DED4B-380E-DBAB-E0B5-22EEFA27B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6BBC2B-8107-3D30-12A4-7F176D9FD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ED7FA0-49C7-C760-4086-F8DD9A580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/>
              <a:t>マルコ</a:t>
            </a:r>
            <a:r>
              <a:rPr kumimoji="1" lang="en-US" altLang="ja-JP" b="1" dirty="0"/>
              <a:t>: </a:t>
            </a:r>
            <a:r>
              <a:rPr kumimoji="1" lang="ja-JP" altLang="en-US"/>
              <a:t>こんにちは。私の名前はマルコです。どうぞよろしくお願いします。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/>
              <a:t>ユウキ</a:t>
            </a:r>
            <a:r>
              <a:rPr lang="en-US" altLang="ja-JP" b="1" dirty="0"/>
              <a:t>: </a:t>
            </a:r>
            <a:r>
              <a:rPr lang="ja-JP" altLang="en-US"/>
              <a:t>よろしくお願いします。私はユウキと言います。日本人です。どこから来ましたか。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/>
              <a:t>マルコ</a:t>
            </a:r>
            <a:r>
              <a:rPr lang="en-US" altLang="ja-JP" b="1" dirty="0"/>
              <a:t>: </a:t>
            </a:r>
            <a:r>
              <a:rPr lang="ja-JP" altLang="en-US"/>
              <a:t>ナポリからです。あなたは？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/>
              <a:t>ユウキ</a:t>
            </a:r>
            <a:r>
              <a:rPr kumimoji="1" lang="en-US" altLang="ja-JP" b="1" dirty="0"/>
              <a:t>: </a:t>
            </a:r>
            <a:r>
              <a:rPr kumimoji="1" lang="ja-JP" altLang="en-US"/>
              <a:t>私は鹿児島から来ました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/>
              <a:t>マルコ</a:t>
            </a:r>
            <a:r>
              <a:rPr lang="en-US" altLang="ja-JP" b="1" dirty="0"/>
              <a:t>: </a:t>
            </a:r>
            <a:r>
              <a:rPr lang="ja-JP" altLang="en-US"/>
              <a:t>仕事は何ですか。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/>
              <a:t>ユウキ</a:t>
            </a:r>
            <a:r>
              <a:rPr kumimoji="1" lang="en-US" altLang="ja-JP" b="1" dirty="0"/>
              <a:t>: </a:t>
            </a:r>
            <a:r>
              <a:rPr lang="ja-JP" altLang="en-US"/>
              <a:t>会社</a:t>
            </a:r>
            <a:r>
              <a:rPr kumimoji="1" lang="ja-JP" altLang="en-US"/>
              <a:t>員です。マルコさんは？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b="1"/>
              <a:t>マルコ</a:t>
            </a:r>
            <a:r>
              <a:rPr lang="en-US" altLang="ja-JP" b="1" dirty="0"/>
              <a:t>: </a:t>
            </a:r>
            <a:r>
              <a:rPr lang="ja-JP" altLang="en-US"/>
              <a:t>学生です。すみません、今行かなくちゃ。じゃ、また。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/>
              <a:t>ユウキ</a:t>
            </a:r>
            <a:r>
              <a:rPr lang="en-US" altLang="ja-JP" b="1" dirty="0"/>
              <a:t>: </a:t>
            </a:r>
            <a:r>
              <a:rPr lang="ja-JP" altLang="en-US"/>
              <a:t>また今度。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4952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77F982-23F4-13D4-1DD2-2355BA4CC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CC5522-61F2-EE3A-C575-A5110B759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kumimoji="1" lang="ja-JP" altLang="en-US"/>
              <a:t>初対面で使う最初の言葉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Mi </a:t>
            </a:r>
            <a:r>
              <a:rPr kumimoji="1" lang="en-US" altLang="ja-JP" dirty="0" err="1"/>
              <a:t>presento</a:t>
            </a:r>
            <a:r>
              <a:rPr kumimoji="1" lang="en-US" altLang="ja-JP" dirty="0"/>
              <a:t> </a:t>
            </a:r>
            <a:r>
              <a:rPr kumimoji="1" lang="ja-JP" altLang="en-US"/>
              <a:t>初めまして（堂々とした表現）・</a:t>
            </a:r>
            <a:r>
              <a:rPr kumimoji="1" lang="en-US" altLang="ja-JP" dirty="0"/>
              <a:t>Ciao</a:t>
            </a:r>
            <a:r>
              <a:rPr kumimoji="1" lang="ja-JP" altLang="en-US"/>
              <a:t>などの挨拶（普通）・</a:t>
            </a:r>
            <a:r>
              <a:rPr kumimoji="1" lang="en-US" altLang="ja-JP" dirty="0"/>
              <a:t>Piacere</a:t>
            </a:r>
            <a:r>
              <a:rPr kumimoji="1" lang="ja-JP" altLang="en-US"/>
              <a:t>喜び</a:t>
            </a:r>
            <a:endParaRPr kumimoji="1" lang="en-US" altLang="ja-JP" dirty="0"/>
          </a:p>
          <a:p>
            <a:r>
              <a:rPr lang="ja-JP" altLang="en-US"/>
              <a:t>名前を言う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Mi </a:t>
            </a:r>
            <a:r>
              <a:rPr kumimoji="1" lang="en-US" altLang="ja-JP" dirty="0" err="1"/>
              <a:t>chiamo</a:t>
            </a:r>
            <a:r>
              <a:rPr kumimoji="1" lang="en-US" altLang="ja-JP" dirty="0"/>
              <a:t> __________</a:t>
            </a:r>
            <a:r>
              <a:rPr kumimoji="1" lang="ja-JP" altLang="en-US"/>
              <a:t>〇〇と言います</a:t>
            </a:r>
            <a:r>
              <a:rPr kumimoji="1" lang="en-US" altLang="ja-JP" dirty="0"/>
              <a:t>/</a:t>
            </a:r>
            <a:r>
              <a:rPr kumimoji="1" lang="ja-JP" altLang="en-US"/>
              <a:t>申します。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Il </a:t>
            </a:r>
            <a:r>
              <a:rPr lang="en-US" altLang="ja-JP" dirty="0" err="1"/>
              <a:t>mio</a:t>
            </a:r>
            <a:r>
              <a:rPr lang="en-US" altLang="ja-JP" dirty="0"/>
              <a:t> </a:t>
            </a:r>
            <a:r>
              <a:rPr lang="en-US" altLang="ja-JP" dirty="0" err="1"/>
              <a:t>nome</a:t>
            </a:r>
            <a:r>
              <a:rPr lang="en-US" altLang="ja-JP" dirty="0"/>
              <a:t> </a:t>
            </a:r>
            <a:r>
              <a:rPr kumimoji="1" lang="en-US" altLang="ja-JP" dirty="0"/>
              <a:t>è</a:t>
            </a:r>
            <a:r>
              <a:rPr lang="en-US" altLang="ja-JP" dirty="0"/>
              <a:t> _______</a:t>
            </a:r>
            <a:r>
              <a:rPr lang="ja-JP" altLang="en-US"/>
              <a:t>私の名前は〇〇です。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Sono _______</a:t>
            </a:r>
            <a:r>
              <a:rPr lang="ja-JP" altLang="en-US"/>
              <a:t>私は〇〇です。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err="1"/>
              <a:t>Chi</a:t>
            </a:r>
            <a:r>
              <a:rPr kumimoji="1" lang="en-US" altLang="ja-JP" u="sng" dirty="0" err="1"/>
              <a:t>a</a:t>
            </a:r>
            <a:r>
              <a:rPr kumimoji="1" lang="en-US" altLang="ja-JP" dirty="0" err="1"/>
              <a:t>mami</a:t>
            </a:r>
            <a:r>
              <a:rPr lang="en-US" altLang="ja-JP" dirty="0"/>
              <a:t>___________</a:t>
            </a:r>
            <a:r>
              <a:rPr lang="ja-JP" altLang="en-US"/>
              <a:t>〇〇と呼んでください。（あだ名とか）</a:t>
            </a:r>
            <a:endParaRPr lang="en-US" altLang="ja-JP" dirty="0"/>
          </a:p>
          <a:p>
            <a:r>
              <a:rPr lang="ja-JP" altLang="en-US"/>
              <a:t>締めの言葉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Piacere (di </a:t>
            </a:r>
            <a:r>
              <a:rPr kumimoji="1" lang="en-US" altLang="ja-JP" dirty="0" err="1"/>
              <a:t>conoscerti</a:t>
            </a:r>
            <a:r>
              <a:rPr kumimoji="1" lang="en-US" altLang="ja-JP" dirty="0"/>
              <a:t>/vi)</a:t>
            </a:r>
            <a:r>
              <a:rPr kumimoji="1" lang="ja-JP" altLang="en-US"/>
              <a:t>どうぞよろしくお願いします。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525973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1EB6D-196E-D10F-ECFB-26B2784D2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6CEFF-D37F-6495-BEC5-4A75B2B1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補足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8E6836-1886-8860-E2FE-76610C7BB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kumimoji="1" lang="ja-JP" altLang="en-US"/>
              <a:t>名前を聞く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Come </a:t>
            </a:r>
            <a:r>
              <a:rPr lang="en-US" altLang="ja-JP" dirty="0" err="1"/>
              <a:t>ti</a:t>
            </a:r>
            <a:r>
              <a:rPr lang="en-US" altLang="ja-JP" dirty="0"/>
              <a:t> </a:t>
            </a:r>
            <a:r>
              <a:rPr lang="en-US" altLang="ja-JP" dirty="0" err="1"/>
              <a:t>chiami</a:t>
            </a:r>
            <a:r>
              <a:rPr lang="en-US" altLang="ja-JP" dirty="0"/>
              <a:t>?</a:t>
            </a:r>
            <a:r>
              <a:rPr lang="ja-JP" altLang="en-US"/>
              <a:t>お名前は何と言いますか。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Qual è</a:t>
            </a:r>
            <a:r>
              <a:rPr lang="en-US" altLang="ja-JP" dirty="0"/>
              <a:t> il </a:t>
            </a:r>
            <a:r>
              <a:rPr lang="en-US" altLang="ja-JP" dirty="0" err="1"/>
              <a:t>tuo</a:t>
            </a:r>
            <a:r>
              <a:rPr lang="en-US" altLang="ja-JP" dirty="0"/>
              <a:t> </a:t>
            </a:r>
            <a:r>
              <a:rPr lang="en-US" altLang="ja-JP" dirty="0" err="1"/>
              <a:t>nome</a:t>
            </a:r>
            <a:r>
              <a:rPr lang="en-US" altLang="ja-JP" dirty="0"/>
              <a:t>?</a:t>
            </a:r>
            <a:r>
              <a:rPr lang="ja-JP" altLang="en-US"/>
              <a:t>お名前は何ですか。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Chi sei?</a:t>
            </a:r>
            <a:r>
              <a:rPr kumimoji="1" lang="ja-JP" altLang="en-US"/>
              <a:t>誰ですか？</a:t>
            </a:r>
          </a:p>
        </p:txBody>
      </p:sp>
    </p:spTree>
    <p:extLst>
      <p:ext uri="{BB962C8B-B14F-4D97-AF65-F5344CB8AC3E}">
        <p14:creationId xmlns:p14="http://schemas.microsoft.com/office/powerpoint/2010/main" val="3625206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6979E-B0AB-6C5E-CDFC-8058AE044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452517-65EF-F1D7-D0E9-F6F777EC2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943303-864A-9742-EE16-D9F6C7FE5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27980" cy="5032375"/>
          </a:xfrm>
        </p:spPr>
        <p:txBody>
          <a:bodyPr>
            <a:normAutofit/>
          </a:bodyPr>
          <a:lstStyle/>
          <a:p>
            <a:r>
              <a:rPr lang="ja-JP" altLang="en-US"/>
              <a:t>国と国籍を言う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Sono </a:t>
            </a:r>
            <a:r>
              <a:rPr kumimoji="1" lang="en-US" altLang="ja-JP" u="sng" dirty="0" err="1"/>
              <a:t>italiano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giapponese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francese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cinese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spagnolo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coreano</a:t>
            </a:r>
            <a:r>
              <a:rPr kumimoji="1" lang="en-US" altLang="ja-JP" u="sng" dirty="0"/>
              <a:t>/ inglese/</a:t>
            </a:r>
            <a:r>
              <a:rPr kumimoji="1" lang="en-US" altLang="ja-JP" u="sng" dirty="0" err="1"/>
              <a:t>russo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tedesco</a:t>
            </a:r>
            <a:r>
              <a:rPr kumimoji="1" lang="en-US" altLang="ja-JP" u="sng" dirty="0"/>
              <a:t>/</a:t>
            </a:r>
            <a:r>
              <a:rPr kumimoji="1" lang="en-US" altLang="ja-JP" u="sng" dirty="0" err="1"/>
              <a:t>australiano</a:t>
            </a:r>
            <a:r>
              <a:rPr kumimoji="1" lang="en-US" altLang="ja-JP" u="sng" dirty="0"/>
              <a:t>/americano...</a:t>
            </a:r>
            <a:r>
              <a:rPr kumimoji="1" lang="ja-JP" altLang="en-US"/>
              <a:t>私はイタリア人・日本人・フランス人・中国人・スペイン人・韓国人・イギリス人・ロシア人・ドイツ人・オーストラリア人・アメリカ人です。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Vengo dal/</a:t>
            </a:r>
            <a:r>
              <a:rPr kumimoji="1" lang="en-US" altLang="ja-JP" dirty="0" err="1"/>
              <a:t>dalla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dall</a:t>
            </a:r>
            <a:r>
              <a:rPr kumimoji="1" lang="en" altLang="ja-JP" dirty="0"/>
              <a:t>’_______</a:t>
            </a:r>
            <a:r>
              <a:rPr lang="ja-JP" altLang="en-US"/>
              <a:t>〇〇から来ました。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/>
              <a:t>例）</a:t>
            </a:r>
            <a:r>
              <a:rPr lang="en-US" altLang="ja-JP" dirty="0" err="1"/>
              <a:t>Italia→Italiano</a:t>
            </a:r>
            <a:r>
              <a:rPr lang="ja-JP" altLang="en-US"/>
              <a:t>　</a:t>
            </a:r>
            <a:r>
              <a:rPr lang="en-US" altLang="ja-JP" dirty="0"/>
              <a:t>Corea</a:t>
            </a:r>
            <a:r>
              <a:rPr lang="ja-JP" altLang="en-US"/>
              <a:t>→</a:t>
            </a:r>
            <a:r>
              <a:rPr lang="en-US" altLang="ja-JP" dirty="0" err="1"/>
              <a:t>coreano</a:t>
            </a:r>
            <a:r>
              <a:rPr lang="ja-JP" altLang="en-US"/>
              <a:t>　</a:t>
            </a:r>
            <a:r>
              <a:rPr lang="en-US" altLang="ja-JP" dirty="0"/>
              <a:t>Australia</a:t>
            </a:r>
            <a:r>
              <a:rPr lang="ja-JP" altLang="en-US"/>
              <a:t>→</a:t>
            </a:r>
            <a:r>
              <a:rPr lang="en-US" altLang="ja-JP" dirty="0" err="1"/>
              <a:t>Australiano</a:t>
            </a:r>
            <a:r>
              <a:rPr lang="ja-JP" altLang="en-US"/>
              <a:t>　</a:t>
            </a:r>
            <a:r>
              <a:rPr lang="en-US" altLang="ja-JP" dirty="0" err="1"/>
              <a:t>America→americano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Giappone→giapponese</a:t>
            </a:r>
            <a:r>
              <a:rPr lang="ja-JP" altLang="en-US"/>
              <a:t>　</a:t>
            </a:r>
            <a:r>
              <a:rPr lang="en-US" altLang="ja-JP" dirty="0" err="1"/>
              <a:t>Francia→francese</a:t>
            </a:r>
            <a:r>
              <a:rPr lang="ja-JP" altLang="en-US"/>
              <a:t>　</a:t>
            </a:r>
            <a:r>
              <a:rPr lang="en-US" altLang="ja-JP" dirty="0" err="1"/>
              <a:t>Cina→cinese</a:t>
            </a:r>
            <a:r>
              <a:rPr lang="ja-JP" altLang="en-US"/>
              <a:t>　</a:t>
            </a:r>
            <a:r>
              <a:rPr lang="en-US" altLang="ja-JP" dirty="0" err="1"/>
              <a:t>Inghilterra→inglese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Spagna→spagnolo</a:t>
            </a:r>
            <a:r>
              <a:rPr lang="ja-JP" altLang="en-US"/>
              <a:t>　</a:t>
            </a:r>
            <a:r>
              <a:rPr lang="en-US" altLang="ja-JP" dirty="0" err="1"/>
              <a:t>Russia→russo</a:t>
            </a:r>
            <a:r>
              <a:rPr lang="ja-JP" altLang="en-US"/>
              <a:t>　</a:t>
            </a:r>
            <a:r>
              <a:rPr lang="en-US" altLang="ja-JP" dirty="0" err="1"/>
              <a:t>Germania→tedesco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7433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E55E3-9B21-A347-6EE6-739C056B9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8B4858-E194-A671-3180-B8CE7A048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72DCBD-7517-A7CB-EBA9-A71DD3871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ja-JP" altLang="en-US"/>
              <a:t>出身地を言う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Sono di_________</a:t>
            </a:r>
            <a:r>
              <a:rPr lang="ja-JP" altLang="en-US"/>
              <a:t>〇〇の（人）です。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Vengo da________</a:t>
            </a:r>
            <a:r>
              <a:rPr lang="ja-JP" altLang="en-US"/>
              <a:t>〇〇から来ました。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例）</a:t>
            </a:r>
            <a:r>
              <a:rPr lang="en-US" altLang="ja-JP" dirty="0"/>
              <a:t>Napoli</a:t>
            </a:r>
            <a:r>
              <a:rPr lang="ja-JP" altLang="en-US"/>
              <a:t>・</a:t>
            </a:r>
            <a:r>
              <a:rPr lang="en-US" altLang="ja-JP" dirty="0"/>
              <a:t>Roma</a:t>
            </a:r>
            <a:r>
              <a:rPr lang="ja-JP" altLang="en-US"/>
              <a:t>・</a:t>
            </a:r>
            <a:r>
              <a:rPr lang="en-US" altLang="ja-JP" dirty="0"/>
              <a:t>Milano</a:t>
            </a:r>
            <a:r>
              <a:rPr lang="ja-JP" altLang="en-US"/>
              <a:t>・</a:t>
            </a:r>
            <a:r>
              <a:rPr lang="en-US" altLang="ja-JP" dirty="0"/>
              <a:t>Torino</a:t>
            </a:r>
            <a:r>
              <a:rPr lang="ja-JP" altLang="en-US"/>
              <a:t>・</a:t>
            </a:r>
            <a:r>
              <a:rPr lang="en-US" altLang="ja-JP" dirty="0"/>
              <a:t>Catania</a:t>
            </a:r>
            <a:r>
              <a:rPr lang="ja-JP" altLang="en-US"/>
              <a:t>・</a:t>
            </a:r>
            <a:r>
              <a:rPr lang="en-US" altLang="ja-JP" dirty="0"/>
              <a:t>Fukuoka</a:t>
            </a:r>
            <a:r>
              <a:rPr lang="ja-JP" altLang="en-US"/>
              <a:t>・</a:t>
            </a:r>
            <a:r>
              <a:rPr lang="en-US" altLang="ja-JP" dirty="0"/>
              <a:t>Tokyo</a:t>
            </a:r>
            <a:r>
              <a:rPr lang="ja-JP" altLang="en-US"/>
              <a:t>・</a:t>
            </a:r>
            <a:r>
              <a:rPr lang="en-US" altLang="ja-JP" dirty="0"/>
              <a:t>Hiroshima</a:t>
            </a:r>
            <a:r>
              <a:rPr lang="ja-JP" altLang="en-US"/>
              <a:t>・</a:t>
            </a:r>
            <a:r>
              <a:rPr lang="en-US" altLang="ja-JP" dirty="0"/>
              <a:t>New York</a:t>
            </a:r>
            <a:r>
              <a:rPr lang="ja-JP" altLang="en-US"/>
              <a:t>・</a:t>
            </a:r>
            <a:r>
              <a:rPr lang="en-US" altLang="ja-JP" dirty="0"/>
              <a:t>Parigi</a:t>
            </a:r>
            <a:r>
              <a:rPr lang="ja-JP" altLang="en-US"/>
              <a:t>・</a:t>
            </a:r>
            <a:r>
              <a:rPr lang="en-US" altLang="ja-JP" dirty="0"/>
              <a:t>Madrid</a:t>
            </a:r>
            <a:r>
              <a:rPr lang="ja-JP" altLang="en-US"/>
              <a:t>・</a:t>
            </a:r>
            <a:r>
              <a:rPr lang="en-US" altLang="ja-JP" dirty="0" err="1"/>
              <a:t>Berlino</a:t>
            </a:r>
            <a:r>
              <a:rPr lang="ja-JP" altLang="en-US"/>
              <a:t>・</a:t>
            </a:r>
            <a:r>
              <a:rPr lang="en-US" altLang="ja-JP" dirty="0" err="1"/>
              <a:t>Londra</a:t>
            </a:r>
            <a:r>
              <a:rPr lang="ja-JP" altLang="en-US"/>
              <a:t>・</a:t>
            </a:r>
            <a:r>
              <a:rPr lang="en-US" altLang="ja-JP" dirty="0" err="1"/>
              <a:t>Pechino</a:t>
            </a:r>
            <a:r>
              <a:rPr lang="ja-JP" altLang="en-US"/>
              <a:t>・</a:t>
            </a:r>
            <a:r>
              <a:rPr lang="en-US" altLang="ja-JP" dirty="0" err="1"/>
              <a:t>Lisbona</a:t>
            </a:r>
            <a:r>
              <a:rPr lang="en-US" altLang="ja-JP" dirty="0"/>
              <a:t> </a:t>
            </a:r>
            <a:r>
              <a:rPr lang="en-US" altLang="ja-JP" dirty="0" err="1"/>
              <a:t>ecc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97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63264-2BAA-AE8E-1697-DFBE02890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2B3C16-2A5E-67E9-4C59-7A4456A38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>
                <a:solidFill>
                  <a:srgbClr val="FF0000"/>
                </a:solidFill>
              </a:rPr>
              <a:t>補足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Presentarsi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E94367-8311-F0D6-4FB8-93F761ACA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27980" cy="5032375"/>
          </a:xfrm>
        </p:spPr>
        <p:txBody>
          <a:bodyPr>
            <a:normAutofit/>
          </a:bodyPr>
          <a:lstStyle/>
          <a:p>
            <a:r>
              <a:rPr lang="ja-JP" altLang="en-US"/>
              <a:t>国と出身地を聞く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Di dove sei?</a:t>
            </a:r>
            <a:r>
              <a:rPr lang="ja-JP" altLang="en-US"/>
              <a:t>どこの（人）ですか。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Da dove </a:t>
            </a:r>
            <a:r>
              <a:rPr lang="en-US" altLang="ja-JP" dirty="0" err="1"/>
              <a:t>vieni</a:t>
            </a:r>
            <a:r>
              <a:rPr lang="en-US" altLang="ja-JP" dirty="0"/>
              <a:t>?</a:t>
            </a:r>
            <a:r>
              <a:rPr lang="ja-JP" altLang="en-US"/>
              <a:t>どこから来ましたか。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3495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193CAF-0CAE-7F0D-F941-9C922BC09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63C37C-A598-EC0A-7BD3-56E5CC6D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9BBC90-42DA-1767-F826-DFA2D3971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ja-JP" altLang="en-US"/>
              <a:t>年齢を言う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Ho_____ anni. </a:t>
            </a:r>
            <a:r>
              <a:rPr lang="ja-JP" altLang="en-US"/>
              <a:t>私は〇〇歳です。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Sono </a:t>
            </a:r>
            <a:r>
              <a:rPr lang="en-US" altLang="ja-JP" dirty="0" err="1"/>
              <a:t>nato</a:t>
            </a:r>
            <a:r>
              <a:rPr lang="en-US" altLang="ja-JP" dirty="0"/>
              <a:t>/a </a:t>
            </a:r>
            <a:r>
              <a:rPr lang="en-US" altLang="ja-JP" dirty="0" err="1"/>
              <a:t>nel</a:t>
            </a:r>
            <a:r>
              <a:rPr lang="en-US" altLang="ja-JP" dirty="0"/>
              <a:t>____</a:t>
            </a:r>
            <a:r>
              <a:rPr lang="ja-JP" altLang="en-US"/>
              <a:t>〇〇年生まれです。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>
                <a:solidFill>
                  <a:srgbClr val="FF0000"/>
                </a:solidFill>
              </a:rPr>
              <a:t>補足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/>
              <a:t>年齢を聞く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Quanti</a:t>
            </a:r>
            <a:r>
              <a:rPr lang="en-US" altLang="ja-JP" dirty="0"/>
              <a:t> anni </a:t>
            </a:r>
            <a:r>
              <a:rPr lang="en-US" altLang="ja-JP" dirty="0" err="1"/>
              <a:t>hai</a:t>
            </a:r>
            <a:r>
              <a:rPr lang="en-US" altLang="ja-JP" dirty="0"/>
              <a:t>?</a:t>
            </a:r>
            <a:r>
              <a:rPr lang="ja-JP" altLang="en-US"/>
              <a:t>何歳ですか。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Quanti</a:t>
            </a:r>
            <a:r>
              <a:rPr lang="en-US" altLang="ja-JP" dirty="0"/>
              <a:t> anni ha?</a:t>
            </a:r>
            <a:r>
              <a:rPr lang="ja-JP" altLang="en-US"/>
              <a:t>おいくつですか。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3434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864F6-6ADA-F5D9-AA63-1D275CCED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32C142-A5DC-37CD-6357-47DD1E62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B1A698-AF3F-DC03-8266-D0BC2EE22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49"/>
            <a:ext cx="10515600" cy="4712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ja-JP" sz="5400" b="1" dirty="0"/>
              <a:t>Che</a:t>
            </a:r>
            <a:r>
              <a:rPr lang="it-IT" sz="5400" b="1" dirty="0"/>
              <a:t>? Cosa? Che cosa?</a:t>
            </a:r>
          </a:p>
          <a:p>
            <a:pPr marL="0" indent="0">
              <a:buNone/>
            </a:pPr>
            <a:r>
              <a:rPr lang="ja-JP" altLang="it-IT" sz="5400" dirty="0"/>
              <a:t>何</a:t>
            </a:r>
            <a:endParaRPr lang="it-IT" altLang="ja-JP" sz="5400" dirty="0"/>
          </a:p>
          <a:p>
            <a:pPr marL="0" indent="0">
              <a:buNone/>
            </a:pPr>
            <a:endParaRPr lang="it-IT" sz="5400" dirty="0"/>
          </a:p>
          <a:p>
            <a:pPr marL="0" indent="0">
              <a:buNone/>
            </a:pPr>
            <a:r>
              <a:rPr lang="it-IT" altLang="ja-JP" sz="5400" dirty="0"/>
              <a:t>Che lavoro fai?</a:t>
            </a:r>
            <a:r>
              <a:rPr lang="ja-JP" altLang="it-IT" sz="5400" dirty="0"/>
              <a:t>お仕事は何ですか</a:t>
            </a:r>
            <a:endParaRPr lang="it-IT" altLang="ja-JP" sz="5400" dirty="0"/>
          </a:p>
          <a:p>
            <a:pPr marL="0" indent="0">
              <a:buNone/>
            </a:pPr>
            <a:r>
              <a:rPr lang="it-IT" sz="5400" dirty="0"/>
              <a:t>Cosa studi?</a:t>
            </a:r>
            <a:r>
              <a:rPr lang="ja-JP" altLang="it-IT" sz="5400" dirty="0"/>
              <a:t>何を勉強してますか</a:t>
            </a:r>
            <a:endParaRPr lang="it-IT" sz="5400" dirty="0"/>
          </a:p>
          <a:p>
            <a:pPr marL="0" indent="0">
              <a:buNone/>
            </a:pPr>
            <a:r>
              <a:rPr lang="it-IT" sz="5400" dirty="0"/>
              <a:t>Che cosa vuoi?</a:t>
            </a:r>
            <a:r>
              <a:rPr lang="ja-JP" altLang="it-IT" sz="5400" dirty="0"/>
              <a:t>何だよ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3340617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D556F-DA0B-6B14-7E75-890E51CD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13014C-2DD2-898D-5808-B1528FAD7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ja-JP" altLang="en-US"/>
              <a:t>職場と職業を言う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Studio_____a</a:t>
            </a:r>
            <a:r>
              <a:rPr lang="en-US" altLang="ja-JP" dirty="0"/>
              <a:t>/</a:t>
            </a:r>
            <a:r>
              <a:rPr kumimoji="1" lang="en-US" altLang="ja-JP" dirty="0" err="1"/>
              <a:t>all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ʼuniversit</a:t>
            </a:r>
            <a:r>
              <a:rPr lang="en" altLang="ja-JP" b="0" i="0" u="none" strike="noStrike" dirty="0">
                <a:solidFill>
                  <a:srgbClr val="000000"/>
                </a:solidFill>
                <a:effectLst/>
              </a:rPr>
              <a:t>à</a:t>
            </a:r>
            <a:r>
              <a:rPr lang="en-US" altLang="ja-JP" dirty="0">
                <a:solidFill>
                  <a:srgbClr val="000000"/>
                </a:solidFill>
              </a:rPr>
              <a:t> di/del/</a:t>
            </a:r>
            <a:r>
              <a:rPr lang="en-US" altLang="ja-JP" dirty="0" err="1">
                <a:solidFill>
                  <a:srgbClr val="000000"/>
                </a:solidFill>
              </a:rPr>
              <a:t>della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en-US" altLang="ja-JP" dirty="0" err="1">
                <a:solidFill>
                  <a:srgbClr val="000000"/>
                </a:solidFill>
              </a:rPr>
              <a:t>dell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____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〇〇大学で</a:t>
            </a:r>
            <a:r>
              <a:rPr lang="ja-JP" altLang="en-US"/>
              <a:t>△△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を勉強しています。例）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ingegneria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工学　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legge</a:t>
            </a:r>
            <a:r>
              <a:rPr lang="ja-JP" altLang="en-US">
                <a:solidFill>
                  <a:srgbClr val="000000"/>
                </a:solidFill>
              </a:rPr>
              <a:t>法学</a:t>
            </a:r>
            <a:endParaRPr lang="en-US" altLang="ja-JP" b="0" i="0" u="none" strike="noStrike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altLang="ja-JP" dirty="0" err="1">
                <a:solidFill>
                  <a:srgbClr val="000000"/>
                </a:solidFill>
              </a:rPr>
              <a:t>Lavoro</a:t>
            </a:r>
            <a:r>
              <a:rPr lang="en-US" altLang="ja-JP" dirty="0">
                <a:solidFill>
                  <a:srgbClr val="000000"/>
                </a:solidFill>
              </a:rPr>
              <a:t> in </a:t>
            </a:r>
            <a:r>
              <a:rPr lang="en-US" altLang="ja-JP" dirty="0" err="1">
                <a:solidFill>
                  <a:srgbClr val="000000"/>
                </a:solidFill>
              </a:rPr>
              <a:t>azienda</a:t>
            </a:r>
            <a:r>
              <a:rPr lang="ja-JP" altLang="en-US">
                <a:solidFill>
                  <a:srgbClr val="000000"/>
                </a:solidFill>
              </a:rPr>
              <a:t>会社で働いています。</a:t>
            </a: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ja-JP" dirty="0" err="1">
                <a:solidFill>
                  <a:srgbClr val="000000"/>
                </a:solidFill>
              </a:rPr>
              <a:t>Lavoro</a:t>
            </a:r>
            <a:r>
              <a:rPr lang="en-US" altLang="ja-JP" dirty="0">
                <a:solidFill>
                  <a:srgbClr val="000000"/>
                </a:solidFill>
              </a:rPr>
              <a:t> a/al/</a:t>
            </a:r>
            <a:r>
              <a:rPr lang="en-US" altLang="ja-JP" dirty="0" err="1">
                <a:solidFill>
                  <a:srgbClr val="000000"/>
                </a:solidFill>
              </a:rPr>
              <a:t>alla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en-US" altLang="ja-JP" dirty="0" err="1">
                <a:solidFill>
                  <a:srgbClr val="000000"/>
                </a:solidFill>
              </a:rPr>
              <a:t>all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/</a:t>
            </a:r>
            <a:r>
              <a:rPr lang="en-US" altLang="ja-JP" dirty="0">
                <a:solidFill>
                  <a:srgbClr val="000000"/>
                </a:solidFill>
              </a:rPr>
              <a:t>da/dal/</a:t>
            </a:r>
            <a:r>
              <a:rPr lang="en-US" altLang="ja-JP" dirty="0" err="1">
                <a:solidFill>
                  <a:srgbClr val="000000"/>
                </a:solidFill>
              </a:rPr>
              <a:t>dalla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en-US" altLang="ja-JP" dirty="0" err="1">
                <a:solidFill>
                  <a:srgbClr val="000000"/>
                </a:solidFill>
              </a:rPr>
              <a:t>dal</a:t>
            </a:r>
            <a:r>
              <a:rPr kumimoji="1" lang="en-US" altLang="ja-JP" dirty="0" err="1"/>
              <a:t>l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</a:t>
            </a:r>
            <a:r>
              <a:rPr lang="en-US" altLang="ja-JP" dirty="0">
                <a:solidFill>
                  <a:srgbClr val="000000"/>
                </a:solidFill>
              </a:rPr>
              <a:t> _____</a:t>
            </a:r>
            <a:r>
              <a:rPr lang="ja-JP" altLang="en-US">
                <a:solidFill>
                  <a:srgbClr val="000000"/>
                </a:solidFill>
              </a:rPr>
              <a:t>〇〇で働いています。</a:t>
            </a: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000000"/>
                </a:solidFill>
              </a:rPr>
              <a:t>Sono uno/un/</a:t>
            </a:r>
            <a:r>
              <a:rPr lang="en-US" altLang="ja-JP" dirty="0" err="1">
                <a:solidFill>
                  <a:srgbClr val="000000"/>
                </a:solidFill>
              </a:rPr>
              <a:t>una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en-US" altLang="ja-JP" dirty="0" err="1">
                <a:solidFill>
                  <a:srgbClr val="000000"/>
                </a:solidFill>
              </a:rPr>
              <a:t>un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</a:t>
            </a:r>
            <a:r>
              <a:rPr lang="en-US" altLang="ja-JP" dirty="0">
                <a:solidFill>
                  <a:srgbClr val="000000"/>
                </a:solidFill>
              </a:rPr>
              <a:t>______</a:t>
            </a:r>
            <a:r>
              <a:rPr lang="ja-JP" altLang="en-US">
                <a:solidFill>
                  <a:srgbClr val="000000"/>
                </a:solidFill>
              </a:rPr>
              <a:t>私は〇〇です。</a:t>
            </a: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ja-JP" dirty="0" err="1">
                <a:solidFill>
                  <a:srgbClr val="000000"/>
                </a:solidFill>
              </a:rPr>
              <a:t>Faccio</a:t>
            </a:r>
            <a:r>
              <a:rPr lang="en-US" altLang="ja-JP" dirty="0">
                <a:solidFill>
                  <a:srgbClr val="000000"/>
                </a:solidFill>
              </a:rPr>
              <a:t> il/lo/la/</a:t>
            </a:r>
            <a:r>
              <a:rPr lang="en-US" altLang="ja-JP" dirty="0" err="1">
                <a:solidFill>
                  <a:srgbClr val="000000"/>
                </a:solidFill>
              </a:rPr>
              <a:t>l</a:t>
            </a: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ʼ</a:t>
            </a:r>
            <a:r>
              <a:rPr lang="en-US" altLang="ja-JP" dirty="0">
                <a:solidFill>
                  <a:srgbClr val="000000"/>
                </a:solidFill>
              </a:rPr>
              <a:t>_______</a:t>
            </a:r>
            <a:r>
              <a:rPr lang="ja-JP" altLang="en-US">
                <a:solidFill>
                  <a:srgbClr val="000000"/>
                </a:solidFill>
              </a:rPr>
              <a:t>私は〇〇を務めています。</a:t>
            </a: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000000"/>
                </a:solidFill>
              </a:rPr>
              <a:t>例）</a:t>
            </a:r>
            <a:r>
              <a:rPr lang="en-US" altLang="ja-JP" dirty="0" err="1">
                <a:solidFill>
                  <a:srgbClr val="000000"/>
                </a:solidFill>
              </a:rPr>
              <a:t>impiegato</a:t>
            </a:r>
            <a:r>
              <a:rPr lang="en-US" altLang="ja-JP" dirty="0">
                <a:solidFill>
                  <a:srgbClr val="000000"/>
                </a:solidFill>
              </a:rPr>
              <a:t>/a</a:t>
            </a:r>
            <a:r>
              <a:rPr lang="ja-JP" altLang="en-US">
                <a:solidFill>
                  <a:srgbClr val="000000"/>
                </a:solidFill>
              </a:rPr>
              <a:t>会社員・</a:t>
            </a:r>
            <a:r>
              <a:rPr lang="en-US" altLang="ja-JP" dirty="0" err="1">
                <a:solidFill>
                  <a:srgbClr val="000000"/>
                </a:solidFill>
              </a:rPr>
              <a:t>studente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en-US" altLang="ja-JP" dirty="0" err="1">
                <a:solidFill>
                  <a:srgbClr val="000000"/>
                </a:solidFill>
              </a:rPr>
              <a:t>ssa</a:t>
            </a:r>
            <a:r>
              <a:rPr lang="ja-JP" altLang="en-US">
                <a:solidFill>
                  <a:srgbClr val="000000"/>
                </a:solidFill>
              </a:rPr>
              <a:t>学生・</a:t>
            </a:r>
            <a:r>
              <a:rPr lang="en-US" altLang="ja-JP" dirty="0" err="1">
                <a:solidFill>
                  <a:srgbClr val="000000"/>
                </a:solidFill>
              </a:rPr>
              <a:t>commesso</a:t>
            </a:r>
            <a:r>
              <a:rPr lang="en-US" altLang="ja-JP" dirty="0">
                <a:solidFill>
                  <a:srgbClr val="000000"/>
                </a:solidFill>
              </a:rPr>
              <a:t>/a</a:t>
            </a:r>
            <a:r>
              <a:rPr lang="ja-JP" altLang="en-US">
                <a:solidFill>
                  <a:srgbClr val="000000"/>
                </a:solidFill>
              </a:rPr>
              <a:t>店員　</a:t>
            </a:r>
            <a:r>
              <a:rPr lang="en-US" altLang="ja-JP" dirty="0">
                <a:solidFill>
                  <a:srgbClr val="000000"/>
                </a:solidFill>
              </a:rPr>
              <a:t>pizzaiolo</a:t>
            </a:r>
            <a:r>
              <a:rPr lang="ja-JP" altLang="en-US">
                <a:solidFill>
                  <a:srgbClr val="000000"/>
                </a:solidFill>
              </a:rPr>
              <a:t>ピザ屋さん・</a:t>
            </a:r>
            <a:r>
              <a:rPr lang="en-US" altLang="ja-JP" dirty="0" err="1">
                <a:solidFill>
                  <a:srgbClr val="000000"/>
                </a:solidFill>
              </a:rPr>
              <a:t>panettiere</a:t>
            </a:r>
            <a:r>
              <a:rPr lang="en-US" altLang="ja-JP" dirty="0">
                <a:solidFill>
                  <a:srgbClr val="000000"/>
                </a:solidFill>
              </a:rPr>
              <a:t>/a</a:t>
            </a:r>
            <a:r>
              <a:rPr lang="ja-JP" altLang="en-US">
                <a:solidFill>
                  <a:srgbClr val="000000"/>
                </a:solidFill>
              </a:rPr>
              <a:t>パン屋さん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81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221FF-F4AC-BF3B-7018-AE58CF417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2E889-45C2-A953-FA33-7FC06D743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>
                <a:solidFill>
                  <a:srgbClr val="FF0000"/>
                </a:solidFill>
              </a:rPr>
              <a:t>補足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Presentarsi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26B480-7F6F-E29B-D85F-34447017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49303" cy="5032375"/>
          </a:xfrm>
        </p:spPr>
        <p:txBody>
          <a:bodyPr/>
          <a:lstStyle/>
          <a:p>
            <a:r>
              <a:rPr lang="ja-JP" altLang="en-US"/>
              <a:t>職場と職業を聞く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Che </a:t>
            </a:r>
            <a:r>
              <a:rPr lang="en-US" altLang="ja-JP" dirty="0" err="1"/>
              <a:t>lavoro</a:t>
            </a:r>
            <a:r>
              <a:rPr lang="en-US" altLang="ja-JP" dirty="0"/>
              <a:t> </a:t>
            </a:r>
            <a:r>
              <a:rPr lang="en-US" altLang="ja-JP" dirty="0" err="1"/>
              <a:t>fai</a:t>
            </a:r>
            <a:r>
              <a:rPr lang="en-US" altLang="ja-JP" dirty="0"/>
              <a:t>?</a:t>
            </a:r>
            <a:r>
              <a:rPr lang="ja-JP" altLang="en-US"/>
              <a:t>何を仕事をしているんですか。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Qual </a:t>
            </a:r>
            <a:r>
              <a:rPr kumimoji="1" lang="en-US" altLang="ja-JP" dirty="0"/>
              <a:t>è la </a:t>
            </a:r>
            <a:r>
              <a:rPr kumimoji="1" lang="en-US" altLang="ja-JP" dirty="0" err="1"/>
              <a:t>tua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professione</a:t>
            </a:r>
            <a:r>
              <a:rPr kumimoji="1" lang="en-US" altLang="ja-JP" dirty="0"/>
              <a:t>?</a:t>
            </a:r>
            <a:r>
              <a:rPr kumimoji="1" lang="ja-JP" altLang="en-US"/>
              <a:t>職業は何ですか。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Dove </a:t>
            </a:r>
            <a:r>
              <a:rPr lang="en-US" altLang="ja-JP" dirty="0" err="1"/>
              <a:t>lavori</a:t>
            </a:r>
            <a:r>
              <a:rPr lang="en-US" altLang="ja-JP" dirty="0"/>
              <a:t>?</a:t>
            </a:r>
            <a:r>
              <a:rPr lang="ja-JP" altLang="en-US"/>
              <a:t>どこで働いていますか。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Studi</a:t>
            </a:r>
            <a:r>
              <a:rPr lang="en-US" altLang="ja-JP" dirty="0"/>
              <a:t> o </a:t>
            </a:r>
            <a:r>
              <a:rPr lang="en-US" altLang="ja-JP" dirty="0" err="1"/>
              <a:t>lavori</a:t>
            </a:r>
            <a:r>
              <a:rPr lang="en-US" altLang="ja-JP" dirty="0"/>
              <a:t>?</a:t>
            </a:r>
            <a:r>
              <a:rPr lang="ja-JP" altLang="en-US"/>
              <a:t>勉強しているんですか。それとも働いていますか。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Cosa </a:t>
            </a:r>
            <a:r>
              <a:rPr lang="en-US" altLang="ja-JP" dirty="0" err="1"/>
              <a:t>studi</a:t>
            </a:r>
            <a:r>
              <a:rPr lang="en-US" altLang="ja-JP" dirty="0"/>
              <a:t>?</a:t>
            </a:r>
            <a:r>
              <a:rPr lang="ja-JP" altLang="en-US"/>
              <a:t>何を勉強しているんですか。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Dove </a:t>
            </a:r>
            <a:r>
              <a:rPr lang="en-US" altLang="ja-JP" dirty="0" err="1"/>
              <a:t>studi</a:t>
            </a:r>
            <a:r>
              <a:rPr lang="en-US" altLang="ja-JP" dirty="0"/>
              <a:t>?</a:t>
            </a:r>
            <a:r>
              <a:rPr lang="ja-JP" altLang="en-US"/>
              <a:t>どこで勉強していますか。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Cosa </a:t>
            </a:r>
            <a:r>
              <a:rPr lang="en-US" altLang="ja-JP" dirty="0" err="1"/>
              <a:t>fai</a:t>
            </a:r>
            <a:r>
              <a:rPr lang="en-US" altLang="ja-JP" dirty="0"/>
              <a:t> </a:t>
            </a:r>
            <a:r>
              <a:rPr lang="en-US" altLang="ja-JP" dirty="0" err="1"/>
              <a:t>nella</a:t>
            </a:r>
            <a:r>
              <a:rPr lang="en-US" altLang="ja-JP" dirty="0"/>
              <a:t> vita?</a:t>
            </a:r>
            <a:r>
              <a:rPr lang="ja-JP" altLang="en-US"/>
              <a:t>（人生で＝仕事として）何をしているんですか。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6538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91BC1-4561-1245-B07E-D2FE70F2D2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75EB01-2CC6-69A5-C21C-5A158C43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983AED-2A9C-F602-6DC4-1CF981DD1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ja-JP" altLang="en-US"/>
              <a:t>喋れる言語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Parlo</a:t>
            </a:r>
            <a:r>
              <a:rPr lang="en-US" altLang="ja-JP" dirty="0"/>
              <a:t>______</a:t>
            </a:r>
            <a:r>
              <a:rPr lang="ja-JP" altLang="en-US"/>
              <a:t>〇〇</a:t>
            </a:r>
            <a:r>
              <a:rPr lang="en-US" altLang="ja-JP" dirty="0"/>
              <a:t> e </a:t>
            </a:r>
            <a:r>
              <a:rPr lang="ja-JP" altLang="en-US"/>
              <a:t>△△が話せます。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So </a:t>
            </a:r>
            <a:r>
              <a:rPr lang="en-US" altLang="ja-JP" dirty="0" err="1"/>
              <a:t>parlare</a:t>
            </a:r>
            <a:r>
              <a:rPr lang="en-US" altLang="ja-JP" dirty="0"/>
              <a:t>______</a:t>
            </a:r>
            <a:r>
              <a:rPr lang="ja-JP" altLang="en-US"/>
              <a:t>〇〇</a:t>
            </a:r>
            <a:r>
              <a:rPr lang="en-US" altLang="ja-JP" dirty="0"/>
              <a:t>e </a:t>
            </a:r>
            <a:r>
              <a:rPr lang="ja-JP" altLang="en-US"/>
              <a:t>△△をしゃべることができる。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例）</a:t>
            </a:r>
            <a:r>
              <a:rPr kumimoji="1" lang="en-US" altLang="ja-JP" dirty="0" err="1"/>
              <a:t>italiano</a:t>
            </a:r>
            <a:r>
              <a:rPr kumimoji="1" lang="ja-JP" altLang="en-US"/>
              <a:t>イタリア語</a:t>
            </a:r>
            <a:r>
              <a:rPr lang="ja-JP" altLang="en-US"/>
              <a:t>・</a:t>
            </a:r>
            <a:r>
              <a:rPr kumimoji="1" lang="en-US" altLang="ja-JP" dirty="0" err="1"/>
              <a:t>giapponese</a:t>
            </a:r>
            <a:r>
              <a:rPr kumimoji="1" lang="ja-JP" altLang="en-US"/>
              <a:t>日本語</a:t>
            </a:r>
            <a:r>
              <a:rPr lang="ja-JP" altLang="en-US"/>
              <a:t>・</a:t>
            </a:r>
            <a:r>
              <a:rPr kumimoji="1" lang="en-US" altLang="ja-JP" dirty="0" err="1"/>
              <a:t>francese</a:t>
            </a:r>
            <a:r>
              <a:rPr kumimoji="1" lang="ja-JP" altLang="en-US"/>
              <a:t>フランス語</a:t>
            </a:r>
            <a:r>
              <a:rPr lang="ja-JP" altLang="en-US"/>
              <a:t>・</a:t>
            </a:r>
            <a:r>
              <a:rPr kumimoji="1" lang="en-US" altLang="ja-JP" dirty="0" err="1"/>
              <a:t>cinese</a:t>
            </a:r>
            <a:r>
              <a:rPr kumimoji="1" lang="ja-JP" altLang="en-US"/>
              <a:t>中国語</a:t>
            </a:r>
            <a:r>
              <a:rPr lang="ja-JP" altLang="en-US"/>
              <a:t>・</a:t>
            </a:r>
            <a:r>
              <a:rPr kumimoji="1" lang="en-US" altLang="ja-JP" dirty="0" err="1"/>
              <a:t>spagnolo</a:t>
            </a:r>
            <a:r>
              <a:rPr kumimoji="1" lang="ja-JP" altLang="en-US"/>
              <a:t>スペイン語</a:t>
            </a:r>
            <a:r>
              <a:rPr lang="ja-JP" altLang="en-US"/>
              <a:t>・</a:t>
            </a:r>
            <a:r>
              <a:rPr kumimoji="1" lang="en-US" altLang="ja-JP" dirty="0" err="1"/>
              <a:t>coreano</a:t>
            </a:r>
            <a:r>
              <a:rPr kumimoji="1" lang="ja-JP" altLang="en-US"/>
              <a:t>韓国語・</a:t>
            </a:r>
            <a:r>
              <a:rPr kumimoji="1" lang="en-US" altLang="ja-JP" dirty="0"/>
              <a:t>inglese</a:t>
            </a:r>
            <a:r>
              <a:rPr kumimoji="1" lang="ja-JP" altLang="en-US"/>
              <a:t>英語</a:t>
            </a:r>
            <a:r>
              <a:rPr lang="ja-JP" altLang="en-US"/>
              <a:t>・</a:t>
            </a:r>
            <a:r>
              <a:rPr kumimoji="1" lang="en-US" altLang="ja-JP" dirty="0" err="1"/>
              <a:t>russo</a:t>
            </a:r>
            <a:r>
              <a:rPr kumimoji="1" lang="ja-JP" altLang="en-US"/>
              <a:t>ロシア語・</a:t>
            </a:r>
            <a:r>
              <a:rPr kumimoji="1" lang="en-US" altLang="ja-JP" dirty="0" err="1"/>
              <a:t>tedesco</a:t>
            </a:r>
            <a:r>
              <a:rPr kumimoji="1" lang="ja-JP" altLang="en-US"/>
              <a:t>ドイツ語・</a:t>
            </a:r>
            <a:r>
              <a:rPr kumimoji="1" lang="en-US" altLang="ja-JP" dirty="0" err="1"/>
              <a:t>portoghese</a:t>
            </a:r>
            <a:r>
              <a:rPr lang="ja-JP" altLang="en-US"/>
              <a:t>ポルトガル語・</a:t>
            </a:r>
            <a:r>
              <a:rPr lang="en-US" altLang="ja-JP" dirty="0" err="1"/>
              <a:t>vietnamita</a:t>
            </a:r>
            <a:r>
              <a:rPr lang="ja-JP" altLang="en-US"/>
              <a:t>ベトナム語・</a:t>
            </a:r>
            <a:r>
              <a:rPr lang="en-US" altLang="ja-JP" dirty="0" err="1"/>
              <a:t>hindi</a:t>
            </a:r>
            <a:r>
              <a:rPr lang="ja-JP" altLang="en-US"/>
              <a:t>ヒンディー語・</a:t>
            </a:r>
            <a:r>
              <a:rPr lang="en-US" altLang="ja-JP" dirty="0" err="1"/>
              <a:t>arabo</a:t>
            </a:r>
            <a:r>
              <a:rPr lang="ja-JP" altLang="en-US"/>
              <a:t>アラビア語・</a:t>
            </a:r>
            <a:r>
              <a:rPr lang="en-US" altLang="ja-JP" dirty="0" err="1"/>
              <a:t>mongolo</a:t>
            </a:r>
            <a:r>
              <a:rPr lang="ja-JP" altLang="en-US"/>
              <a:t>モンゴル語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5660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9223E-21C0-4EB8-0F08-81B9FA08E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6781D-886A-6878-FE25-D2BD0C48E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rgbClr val="FF0000"/>
                </a:solidFill>
              </a:rPr>
              <a:t>補足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Presentarsi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3B4780-52BA-B2B8-8229-CF2891E64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ja-JP" altLang="en-US"/>
              <a:t>喋れる言語を聞く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Che lingue </a:t>
            </a:r>
            <a:r>
              <a:rPr lang="en-US" altLang="ja-JP" dirty="0" err="1"/>
              <a:t>parli</a:t>
            </a:r>
            <a:r>
              <a:rPr lang="en-US" altLang="ja-JP" dirty="0"/>
              <a:t>?</a:t>
            </a:r>
            <a:r>
              <a:rPr lang="ja-JP" altLang="en-US"/>
              <a:t>何語が喋れますか。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Quali</a:t>
            </a:r>
            <a:r>
              <a:rPr lang="en-US" altLang="ja-JP" dirty="0"/>
              <a:t> lingue </a:t>
            </a:r>
            <a:r>
              <a:rPr lang="en-US" altLang="ja-JP" dirty="0" err="1"/>
              <a:t>sai</a:t>
            </a:r>
            <a:r>
              <a:rPr lang="en-US" altLang="ja-JP" dirty="0"/>
              <a:t> </a:t>
            </a:r>
            <a:r>
              <a:rPr lang="en-US" altLang="ja-JP" dirty="0" err="1"/>
              <a:t>parlare</a:t>
            </a:r>
            <a:r>
              <a:rPr lang="en-US" altLang="ja-JP" dirty="0"/>
              <a:t>?</a:t>
            </a:r>
            <a:r>
              <a:rPr lang="ja-JP" altLang="en-US"/>
              <a:t>何語が喋れますか。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Quante lingue </a:t>
            </a:r>
            <a:r>
              <a:rPr lang="en-US" altLang="ja-JP" dirty="0" err="1"/>
              <a:t>conosci</a:t>
            </a:r>
            <a:r>
              <a:rPr lang="en-US" altLang="ja-JP" dirty="0"/>
              <a:t>?</a:t>
            </a:r>
            <a:r>
              <a:rPr lang="ja-JP" altLang="en-US"/>
              <a:t>何カ国語が喋れますか。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70707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489AB-1728-0A20-EFD9-44E979F99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A14A2-2383-8991-F631-D41C7940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E91211-857F-C051-5119-21C3BCC28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33386" cy="5032375"/>
          </a:xfrm>
        </p:spPr>
        <p:txBody>
          <a:bodyPr>
            <a:normAutofit/>
          </a:bodyPr>
          <a:lstStyle/>
          <a:p>
            <a:r>
              <a:rPr lang="ja-JP" altLang="en-US"/>
              <a:t>趣味・興味を言う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Le </a:t>
            </a:r>
            <a:r>
              <a:rPr lang="en-US" altLang="ja-JP" dirty="0" err="1"/>
              <a:t>mie</a:t>
            </a:r>
            <a:r>
              <a:rPr lang="en-US" altLang="ja-JP" dirty="0"/>
              <a:t> </a:t>
            </a:r>
            <a:r>
              <a:rPr lang="en-US" altLang="ja-JP" dirty="0" err="1"/>
              <a:t>passioni</a:t>
            </a:r>
            <a:r>
              <a:rPr lang="en-US" altLang="ja-JP" dirty="0"/>
              <a:t> </a:t>
            </a:r>
            <a:r>
              <a:rPr lang="en-US" altLang="ja-JP" dirty="0" err="1"/>
              <a:t>sono</a:t>
            </a:r>
            <a:r>
              <a:rPr lang="en-US" altLang="ja-JP" dirty="0"/>
              <a:t>____ e___</a:t>
            </a:r>
            <a:r>
              <a:rPr lang="ja-JP" altLang="en-US"/>
              <a:t>〇〇と△△に情熱を持っています。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Il </a:t>
            </a:r>
            <a:r>
              <a:rPr lang="en-US" altLang="ja-JP" dirty="0" err="1"/>
              <a:t>mio</a:t>
            </a:r>
            <a:r>
              <a:rPr lang="en-US" altLang="ja-JP" dirty="0"/>
              <a:t> hobby </a:t>
            </a:r>
            <a:r>
              <a:rPr kumimoji="1" lang="en-US" altLang="ja-JP" dirty="0"/>
              <a:t>è_______</a:t>
            </a:r>
            <a:r>
              <a:rPr kumimoji="1" lang="ja-JP" altLang="en-US"/>
              <a:t>〇〇が趣味です。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Mi </a:t>
            </a:r>
            <a:r>
              <a:rPr lang="en-US" altLang="ja-JP" dirty="0" err="1"/>
              <a:t>piace</a:t>
            </a:r>
            <a:r>
              <a:rPr lang="en-US" altLang="ja-JP" dirty="0"/>
              <a:t>/Mi </a:t>
            </a:r>
            <a:r>
              <a:rPr lang="en-US" altLang="ja-JP" dirty="0" err="1"/>
              <a:t>piacciono</a:t>
            </a:r>
            <a:r>
              <a:rPr lang="en-US" altLang="ja-JP" dirty="0"/>
              <a:t>____</a:t>
            </a:r>
            <a:r>
              <a:rPr lang="ja-JP" altLang="en-US"/>
              <a:t>〇〇が好きです。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例）</a:t>
            </a:r>
            <a:r>
              <a:rPr lang="en-US" altLang="ja-JP" dirty="0"/>
              <a:t>il calcio</a:t>
            </a:r>
            <a:r>
              <a:rPr lang="ja-JP" altLang="en-US"/>
              <a:t>サッカー・</a:t>
            </a:r>
            <a:r>
              <a:rPr lang="en-US" altLang="ja-JP" dirty="0"/>
              <a:t>la </a:t>
            </a:r>
            <a:r>
              <a:rPr lang="en-US" altLang="ja-JP" dirty="0" err="1"/>
              <a:t>musica</a:t>
            </a:r>
            <a:r>
              <a:rPr lang="ja-JP" altLang="en-US"/>
              <a:t>音楽・</a:t>
            </a:r>
            <a:r>
              <a:rPr lang="en-US" altLang="ja-JP" dirty="0"/>
              <a:t>il </a:t>
            </a:r>
            <a:r>
              <a:rPr lang="en-US" altLang="ja-JP" dirty="0" err="1"/>
              <a:t>ballo</a:t>
            </a:r>
            <a:r>
              <a:rPr lang="en-US" altLang="ja-JP" dirty="0"/>
              <a:t>/</a:t>
            </a:r>
            <a:r>
              <a:rPr lang="en-US" altLang="ja-JP" dirty="0" err="1"/>
              <a:t>ballare</a:t>
            </a:r>
            <a:r>
              <a:rPr lang="ja-JP" altLang="en-US"/>
              <a:t>ダンス・</a:t>
            </a:r>
            <a:r>
              <a:rPr lang="en-US" altLang="ja-JP" dirty="0"/>
              <a:t>il canto/</a:t>
            </a:r>
            <a:r>
              <a:rPr lang="en-US" altLang="ja-JP" dirty="0" err="1"/>
              <a:t>cantare</a:t>
            </a:r>
            <a:r>
              <a:rPr lang="ja-JP" altLang="en-US"/>
              <a:t>歌・</a:t>
            </a:r>
            <a:r>
              <a:rPr lang="en-US" altLang="ja-JP" dirty="0"/>
              <a:t>la cucina/</a:t>
            </a:r>
            <a:r>
              <a:rPr lang="en-US" altLang="ja-JP" dirty="0" err="1"/>
              <a:t>cucinare</a:t>
            </a:r>
            <a:r>
              <a:rPr lang="ja-JP" altLang="en-US"/>
              <a:t>料理・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en-US" altLang="ja-JP" dirty="0" err="1"/>
              <a:t>viaggi</a:t>
            </a:r>
            <a:r>
              <a:rPr lang="en-US" altLang="ja-JP" dirty="0"/>
              <a:t>/</a:t>
            </a:r>
            <a:r>
              <a:rPr lang="en-US" altLang="ja-JP" dirty="0" err="1"/>
              <a:t>viaggiare</a:t>
            </a:r>
            <a:r>
              <a:rPr lang="ja-JP" altLang="en-US"/>
              <a:t>旅行・</a:t>
            </a:r>
            <a:r>
              <a:rPr lang="en-US" altLang="ja-JP" dirty="0"/>
              <a:t>lo sport</a:t>
            </a:r>
            <a:r>
              <a:rPr lang="ja-JP" altLang="en-US"/>
              <a:t>スポーツ・</a:t>
            </a:r>
            <a:r>
              <a:rPr lang="en-US" altLang="ja-JP" dirty="0"/>
              <a:t>il </a:t>
            </a:r>
            <a:r>
              <a:rPr lang="en-US" altLang="ja-JP" dirty="0" err="1"/>
              <a:t>giardinaggio</a:t>
            </a:r>
            <a:r>
              <a:rPr lang="ja-JP" altLang="en-US"/>
              <a:t>ガーデニング・</a:t>
            </a:r>
            <a:r>
              <a:rPr lang="en-US" altLang="ja-JP" dirty="0"/>
              <a:t>il </a:t>
            </a:r>
            <a:r>
              <a:rPr lang="en-US" altLang="ja-JP" dirty="0" err="1"/>
              <a:t>cucito</a:t>
            </a:r>
            <a:r>
              <a:rPr lang="en-US" altLang="ja-JP" dirty="0"/>
              <a:t>/</a:t>
            </a:r>
            <a:r>
              <a:rPr lang="en-US" altLang="ja-JP" dirty="0" err="1"/>
              <a:t>cucire</a:t>
            </a:r>
            <a:r>
              <a:rPr lang="ja-JP" altLang="en-US"/>
              <a:t>編み物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21793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F21E7-D1BD-9273-3845-88047747C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DBD9B-B5FD-C371-0347-01D5DFFD8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>
                <a:solidFill>
                  <a:srgbClr val="FF0000"/>
                </a:solidFill>
              </a:rPr>
              <a:t>補足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Presentarsi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4C9796-5354-2772-D0E9-710C1D547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33386" cy="5032375"/>
          </a:xfrm>
        </p:spPr>
        <p:txBody>
          <a:bodyPr>
            <a:normAutofit/>
          </a:bodyPr>
          <a:lstStyle/>
          <a:p>
            <a:r>
              <a:rPr lang="ja-JP" altLang="en-US"/>
              <a:t>趣味・興味を聞く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Quali</a:t>
            </a:r>
            <a:r>
              <a:rPr lang="en-US" altLang="ja-JP" dirty="0"/>
              <a:t> </a:t>
            </a:r>
            <a:r>
              <a:rPr lang="en-US" altLang="ja-JP" dirty="0" err="1"/>
              <a:t>sono</a:t>
            </a:r>
            <a:r>
              <a:rPr lang="en-US" altLang="ja-JP" dirty="0"/>
              <a:t> le </a:t>
            </a:r>
            <a:r>
              <a:rPr lang="en-US" altLang="ja-JP" dirty="0" err="1"/>
              <a:t>tue</a:t>
            </a:r>
            <a:r>
              <a:rPr lang="en-US" altLang="ja-JP" dirty="0"/>
              <a:t> </a:t>
            </a:r>
            <a:r>
              <a:rPr lang="en-US" altLang="ja-JP" dirty="0" err="1"/>
              <a:t>passioni</a:t>
            </a:r>
            <a:r>
              <a:rPr lang="en-US" altLang="ja-JP" dirty="0"/>
              <a:t>?</a:t>
            </a:r>
            <a:r>
              <a:rPr lang="ja-JP" altLang="en-US"/>
              <a:t>何に関心を持っていますか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Qual</a:t>
            </a:r>
            <a:r>
              <a:rPr kumimoji="1" lang="en-US" altLang="ja-JP" dirty="0"/>
              <a:t> è il </a:t>
            </a:r>
            <a:r>
              <a:rPr kumimoji="1" lang="en-US" altLang="ja-JP" dirty="0" err="1"/>
              <a:t>tuo</a:t>
            </a:r>
            <a:r>
              <a:rPr kumimoji="1" lang="en-US" altLang="ja-JP" dirty="0"/>
              <a:t> hobby?</a:t>
            </a:r>
            <a:r>
              <a:rPr lang="ja-JP" altLang="en-US"/>
              <a:t>趣味は何ですか。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Cosa </a:t>
            </a:r>
            <a:r>
              <a:rPr lang="en-US" altLang="ja-JP" dirty="0" err="1"/>
              <a:t>ti</a:t>
            </a:r>
            <a:r>
              <a:rPr lang="en-US" altLang="ja-JP" dirty="0"/>
              <a:t> </a:t>
            </a:r>
            <a:r>
              <a:rPr lang="en-US" altLang="ja-JP" dirty="0" err="1"/>
              <a:t>piace</a:t>
            </a:r>
            <a:r>
              <a:rPr lang="en-US" altLang="ja-JP" dirty="0"/>
              <a:t> fare?</a:t>
            </a:r>
            <a:r>
              <a:rPr lang="ja-JP" altLang="en-US"/>
              <a:t>何をするのが好きですか。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3731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21768-70BB-6BEF-8D4B-31B42C9DBA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D10329-885F-1D65-8DAF-AB00AE3B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</a:t>
            </a:r>
            <a:r>
              <a:rPr kumimoji="1" lang="en-US" altLang="ja-JP" b="1" dirty="0" err="1"/>
              <a:t>Presentarsi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6B0BDB-1BE1-A0FA-F334-CC0776ADD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33386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/>
              <a:t>＊質問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Professore</a:t>
            </a:r>
            <a:r>
              <a:rPr lang="en-US" altLang="ja-JP" dirty="0"/>
              <a:t>, come </a:t>
            </a:r>
            <a:r>
              <a:rPr lang="en-US" altLang="ja-JP" dirty="0" err="1"/>
              <a:t>si</a:t>
            </a:r>
            <a:r>
              <a:rPr lang="en-US" altLang="ja-JP" dirty="0"/>
              <a:t> dice_____ in </a:t>
            </a:r>
            <a:r>
              <a:rPr lang="en-US" altLang="ja-JP" dirty="0" err="1"/>
              <a:t>italiano</a:t>
            </a:r>
            <a:r>
              <a:rPr lang="en-US" altLang="ja-JP" dirty="0"/>
              <a:t>?</a:t>
            </a:r>
            <a:r>
              <a:rPr lang="ja-JP" altLang="en-US"/>
              <a:t>先生。〇〇はイタリア語で何と言います。</a:t>
            </a:r>
            <a:endParaRPr lang="en-US" altLang="ja-JP" dirty="0"/>
          </a:p>
          <a:p>
            <a:r>
              <a:rPr lang="ja-JP" altLang="en-US"/>
              <a:t>その他便利な表現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Per piacere/Per </a:t>
            </a:r>
            <a:r>
              <a:rPr lang="en-US" altLang="ja-JP" dirty="0" err="1"/>
              <a:t>favore</a:t>
            </a:r>
            <a:r>
              <a:rPr lang="en-US" altLang="ja-JP" dirty="0"/>
              <a:t>/Per </a:t>
            </a:r>
            <a:r>
              <a:rPr lang="en-US" altLang="ja-JP" dirty="0" err="1"/>
              <a:t>cortesia</a:t>
            </a:r>
            <a:r>
              <a:rPr lang="ja-JP" altLang="en-US"/>
              <a:t>お願いします。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Grazie</a:t>
            </a:r>
            <a:r>
              <a:rPr lang="ja-JP" altLang="en-US"/>
              <a:t>ありがとうございます。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Prego</a:t>
            </a:r>
            <a:r>
              <a:rPr lang="ja-JP" altLang="en-US"/>
              <a:t>どういたしまして。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Di niente</a:t>
            </a:r>
            <a:r>
              <a:rPr lang="ja-JP" altLang="en-US"/>
              <a:t>いいえ。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Scusa</a:t>
            </a:r>
            <a:r>
              <a:rPr lang="ja-JP" altLang="en-US"/>
              <a:t>すみません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Mi </a:t>
            </a:r>
            <a:r>
              <a:rPr lang="en-US" altLang="ja-JP" dirty="0" err="1"/>
              <a:t>scusi</a:t>
            </a:r>
            <a:r>
              <a:rPr lang="ja-JP" altLang="en-US"/>
              <a:t>あのう、すみません。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12922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133A36-C875-24BB-9D13-604F2FC60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kumimoji="1" lang="en-US" altLang="ja-JP" b="1" dirty="0"/>
              <a:t>4</a:t>
            </a:r>
            <a:r>
              <a:rPr kumimoji="1" lang="ja-JP" altLang="en-US" b="1"/>
              <a:t>回に予定している発音の練習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41B1A3-A4CB-DABA-BC47-B2978B8A4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7003"/>
            <a:ext cx="4049110" cy="51809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amare</a:t>
            </a:r>
            <a:r>
              <a:rPr lang="ja-JP" altLang="en-US"/>
              <a:t>愛する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banca</a:t>
            </a:r>
            <a:r>
              <a:rPr lang="ja-JP" altLang="en-US"/>
              <a:t>銀行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Anna</a:t>
            </a:r>
            <a:r>
              <a:rPr lang="ja-JP" altLang="en-US"/>
              <a:t>アンナ（人名）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vero</a:t>
            </a:r>
            <a:r>
              <a:rPr lang="ja-JP" altLang="en-US"/>
              <a:t>本当の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pesca</a:t>
            </a:r>
            <a:r>
              <a:rPr lang="ja-JP" altLang="en-US"/>
              <a:t>釣り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avere</a:t>
            </a:r>
            <a:r>
              <a:rPr lang="ja-JP" altLang="en-US"/>
              <a:t>持つ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bene</a:t>
            </a:r>
            <a:r>
              <a:rPr lang="ja-JP" altLang="en-US"/>
              <a:t>うまく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pesca</a:t>
            </a:r>
            <a:r>
              <a:rPr lang="ja-JP" altLang="en-US"/>
              <a:t>もも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u="sng" dirty="0" err="1"/>
              <a:t>e</a:t>
            </a:r>
            <a:r>
              <a:rPr lang="en-US" altLang="ja-JP" dirty="0" err="1"/>
              <a:t>ssere</a:t>
            </a:r>
            <a:r>
              <a:rPr lang="en-US" altLang="ja-JP" dirty="0"/>
              <a:t>〜</a:t>
            </a:r>
            <a:r>
              <a:rPr lang="ja-JP" altLang="en-US"/>
              <a:t>である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pino</a:t>
            </a:r>
            <a:r>
              <a:rPr lang="ja-JP" altLang="en-US"/>
              <a:t>松　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FD5D120-6EC6-0FBA-B5DA-E4C5D3948A8D}"/>
              </a:ext>
            </a:extLst>
          </p:cNvPr>
          <p:cNvSpPr txBox="1">
            <a:spLocks/>
          </p:cNvSpPr>
          <p:nvPr/>
        </p:nvSpPr>
        <p:spPr>
          <a:xfrm>
            <a:off x="4666592" y="1677002"/>
            <a:ext cx="2942898" cy="5180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lingua</a:t>
            </a:r>
            <a:r>
              <a:rPr lang="ja-JP" altLang="en-US"/>
              <a:t>舌</a:t>
            </a:r>
            <a:r>
              <a:rPr lang="en-US" altLang="ja-JP" dirty="0"/>
              <a:t>/</a:t>
            </a:r>
            <a:r>
              <a:rPr lang="ja-JP" altLang="en-US"/>
              <a:t>言語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ora</a:t>
            </a:r>
            <a:r>
              <a:rPr lang="ja-JP" altLang="en-US"/>
              <a:t>時間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molto</a:t>
            </a:r>
            <a:r>
              <a:rPr lang="ja-JP" altLang="en-US"/>
              <a:t>多い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pollo</a:t>
            </a:r>
            <a:r>
              <a:rPr lang="ja-JP" altLang="en-US"/>
              <a:t>鶏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oro</a:t>
            </a:r>
            <a:r>
              <a:rPr lang="ja-JP" altLang="en-US"/>
              <a:t>金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otto</a:t>
            </a:r>
            <a:r>
              <a:rPr lang="ja-JP" altLang="en-US"/>
              <a:t>八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notte</a:t>
            </a:r>
            <a:r>
              <a:rPr lang="ja-JP" altLang="en-US"/>
              <a:t>夜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uso</a:t>
            </a:r>
            <a:r>
              <a:rPr lang="ja-JP" altLang="en-US"/>
              <a:t>使用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tutto</a:t>
            </a:r>
            <a:r>
              <a:rPr lang="ja-JP" altLang="en-US"/>
              <a:t>全て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studente</a:t>
            </a:r>
            <a:r>
              <a:rPr lang="ja-JP" altLang="en-US"/>
              <a:t>学生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3F9BFCFD-8753-B20D-070D-265F5853E672}"/>
              </a:ext>
            </a:extLst>
          </p:cNvPr>
          <p:cNvSpPr txBox="1">
            <a:spLocks/>
          </p:cNvSpPr>
          <p:nvPr/>
        </p:nvSpPr>
        <p:spPr>
          <a:xfrm>
            <a:off x="7861738" y="1690688"/>
            <a:ext cx="4330262" cy="5167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1"/>
            </a:pPr>
            <a:r>
              <a:rPr lang="en-US" altLang="ja-JP" u="sng" dirty="0"/>
              <a:t>a</a:t>
            </a:r>
            <a:r>
              <a:rPr lang="en-US" altLang="ja-JP" dirty="0"/>
              <a:t>nima</a:t>
            </a:r>
            <a:r>
              <a:rPr lang="ja-JP" altLang="en-US"/>
              <a:t>魂</a:t>
            </a:r>
            <a:endParaRPr lang="en-US" altLang="ja-JP" dirty="0"/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/>
              <a:t>Parigi</a:t>
            </a:r>
            <a:r>
              <a:rPr lang="ja-JP" altLang="en-US"/>
              <a:t>パリ</a:t>
            </a:r>
            <a:endParaRPr lang="en-US" altLang="ja-JP" dirty="0"/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universit</a:t>
            </a:r>
            <a:r>
              <a:rPr lang="en" altLang="ja-JP" dirty="0">
                <a:solidFill>
                  <a:srgbClr val="000000"/>
                </a:solidFill>
              </a:rPr>
              <a:t>à</a:t>
            </a:r>
            <a:r>
              <a:rPr lang="ja-JP" altLang="en-US">
                <a:solidFill>
                  <a:srgbClr val="000000"/>
                </a:solidFill>
              </a:rPr>
              <a:t>大学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citt</a:t>
            </a:r>
            <a:r>
              <a:rPr lang="en" altLang="ja-JP" dirty="0">
                <a:solidFill>
                  <a:srgbClr val="000000"/>
                </a:solidFill>
              </a:rPr>
              <a:t>à</a:t>
            </a:r>
            <a:r>
              <a:rPr lang="ja-JP" altLang="en-US">
                <a:solidFill>
                  <a:srgbClr val="000000"/>
                </a:solidFill>
              </a:rPr>
              <a:t>都市　</a:t>
            </a:r>
            <a:endParaRPr lang="en" altLang="ja-JP" dirty="0">
              <a:solidFill>
                <a:srgbClr val="000000"/>
              </a:solidFill>
              <a:latin typeface="Charis SIL"/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pur</a:t>
            </a:r>
            <a:r>
              <a:rPr lang="en" altLang="ja-JP" dirty="0"/>
              <a:t>è</a:t>
            </a:r>
            <a:r>
              <a:rPr lang="ja-JP" altLang="en-US">
                <a:solidFill>
                  <a:srgbClr val="000000"/>
                </a:solidFill>
              </a:rPr>
              <a:t>ピューレ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>
                <a:solidFill>
                  <a:srgbClr val="000000"/>
                </a:solidFill>
              </a:rPr>
              <a:t>lì</a:t>
            </a:r>
            <a:r>
              <a:rPr lang="ja-JP" altLang="en-US">
                <a:solidFill>
                  <a:srgbClr val="000000"/>
                </a:solidFill>
              </a:rPr>
              <a:t>あそこ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cio</a:t>
            </a:r>
            <a:r>
              <a:rPr lang="en-US" altLang="ja-JP" dirty="0">
                <a:solidFill>
                  <a:srgbClr val="000000"/>
                </a:solidFill>
              </a:rPr>
              <a:t>̀</a:t>
            </a:r>
            <a:r>
              <a:rPr lang="ja-JP" altLang="en-US">
                <a:solidFill>
                  <a:srgbClr val="000000"/>
                </a:solidFill>
              </a:rPr>
              <a:t>それ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giu</a:t>
            </a:r>
            <a:r>
              <a:rPr lang="en-US" altLang="ja-JP" dirty="0">
                <a:solidFill>
                  <a:srgbClr val="000000"/>
                </a:solidFill>
              </a:rPr>
              <a:t>̀</a:t>
            </a:r>
            <a:r>
              <a:rPr lang="ja-JP" altLang="en-US">
                <a:solidFill>
                  <a:srgbClr val="000000"/>
                </a:solidFill>
              </a:rPr>
              <a:t>下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/>
              <a:t>piatto</a:t>
            </a:r>
            <a:r>
              <a:rPr lang="ja-JP" altLang="en-US"/>
              <a:t>皿</a:t>
            </a:r>
            <a:endParaRPr lang="en-US" altLang="ja-JP" dirty="0"/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/>
              <a:t>lieto</a:t>
            </a:r>
            <a:r>
              <a:rPr lang="ja-JP" altLang="en-US"/>
              <a:t>嬉しい</a:t>
            </a:r>
          </a:p>
        </p:txBody>
      </p:sp>
    </p:spTree>
    <p:extLst>
      <p:ext uri="{BB962C8B-B14F-4D97-AF65-F5344CB8AC3E}">
        <p14:creationId xmlns:p14="http://schemas.microsoft.com/office/powerpoint/2010/main" val="829882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1AE70F-F345-70C1-6D4C-094A77FA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47B6EC8-4404-8D9C-54AD-A1C9B9A31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8532"/>
            <a:ext cx="2956034" cy="51494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1"/>
            </a:pPr>
            <a:r>
              <a:rPr lang="en-US" altLang="ja-JP" dirty="0"/>
              <a:t>olio</a:t>
            </a:r>
            <a:r>
              <a:rPr lang="ja-JP" altLang="en-US"/>
              <a:t>油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aiuto</a:t>
            </a:r>
            <a:r>
              <a:rPr lang="ja-JP" altLang="en-US"/>
              <a:t>助け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quando</a:t>
            </a:r>
            <a:r>
              <a:rPr lang="ja-JP" altLang="en-US"/>
              <a:t>いつ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guerra</a:t>
            </a:r>
            <a:r>
              <a:rPr lang="ja-JP" altLang="en-US"/>
              <a:t>戦争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guida</a:t>
            </a:r>
            <a:r>
              <a:rPr lang="ja-JP" altLang="en-US"/>
              <a:t>ガイド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uomo</a:t>
            </a:r>
            <a:r>
              <a:rPr lang="ja-JP" altLang="en-US"/>
              <a:t>男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aiuola</a:t>
            </a:r>
            <a:r>
              <a:rPr lang="ja-JP" altLang="en-US"/>
              <a:t>芝生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mai</a:t>
            </a:r>
            <a:r>
              <a:rPr lang="ja-JP" altLang="en-US"/>
              <a:t>決して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/>
              <a:t>sei</a:t>
            </a:r>
            <a:r>
              <a:rPr lang="ja-JP" altLang="en-US"/>
              <a:t>六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/>
              <a:t>poi</a:t>
            </a:r>
            <a:r>
              <a:rPr lang="ja-JP" altLang="en-US"/>
              <a:t>後で　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  <p:sp>
        <p:nvSpPr>
          <p:cNvPr id="9" name="コンテンツ プレースホルダー 4">
            <a:extLst>
              <a:ext uri="{FF2B5EF4-FFF2-40B4-BE49-F238E27FC236}">
                <a16:creationId xmlns:a16="http://schemas.microsoft.com/office/drawing/2014/main" id="{0111594A-5508-1155-9B58-170F2F56DC0C}"/>
              </a:ext>
            </a:extLst>
          </p:cNvPr>
          <p:cNvSpPr txBox="1">
            <a:spLocks/>
          </p:cNvSpPr>
          <p:nvPr/>
        </p:nvSpPr>
        <p:spPr>
          <a:xfrm>
            <a:off x="3702267" y="1767076"/>
            <a:ext cx="3644463" cy="509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lui</a:t>
            </a:r>
            <a:r>
              <a:rPr lang="ja-JP" altLang="en-US" sz="2800"/>
              <a:t>彼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c</a:t>
            </a:r>
            <a:r>
              <a:rPr lang="en-US" altLang="ja-JP" sz="2800" u="sng" dirty="0"/>
              <a:t>a</a:t>
            </a:r>
            <a:r>
              <a:rPr lang="en-US" altLang="ja-JP" sz="2800" dirty="0"/>
              <a:t>usa</a:t>
            </a:r>
            <a:r>
              <a:rPr lang="ja-JP" altLang="en-US" sz="2800"/>
              <a:t>原因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Europa</a:t>
            </a:r>
            <a:r>
              <a:rPr lang="ja-JP" altLang="en-US" sz="2800"/>
              <a:t>ヨーロッパ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via</a:t>
            </a:r>
            <a:r>
              <a:rPr lang="ja-JP" altLang="en-US" sz="2800"/>
              <a:t>道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mio</a:t>
            </a:r>
            <a:r>
              <a:rPr lang="ja-JP" altLang="en-US" sz="2800"/>
              <a:t>私の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tuo</a:t>
            </a:r>
            <a:r>
              <a:rPr lang="ja-JP" altLang="en-US" sz="2800"/>
              <a:t>君の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io</a:t>
            </a:r>
            <a:r>
              <a:rPr lang="ja-JP" altLang="en-US" sz="2800"/>
              <a:t>私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due</a:t>
            </a:r>
            <a:r>
              <a:rPr lang="ja-JP" altLang="en-US" sz="2800"/>
              <a:t>二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prua</a:t>
            </a:r>
            <a:r>
              <a:rPr lang="ja-JP" altLang="en-US" sz="2800"/>
              <a:t>船首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pa</a:t>
            </a:r>
            <a:r>
              <a:rPr lang="en-US" altLang="ja-JP" sz="2800" u="sng" dirty="0" err="1"/>
              <a:t>u</a:t>
            </a:r>
            <a:r>
              <a:rPr lang="en-US" altLang="ja-JP" sz="2800" dirty="0" err="1"/>
              <a:t>ra</a:t>
            </a:r>
            <a:r>
              <a:rPr lang="ja-JP" altLang="en-US" sz="2800"/>
              <a:t>恐怖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  <p:sp>
        <p:nvSpPr>
          <p:cNvPr id="12" name="コンテンツ プレースホルダー 4">
            <a:extLst>
              <a:ext uri="{FF2B5EF4-FFF2-40B4-BE49-F238E27FC236}">
                <a16:creationId xmlns:a16="http://schemas.microsoft.com/office/drawing/2014/main" id="{F8382326-835D-3BB8-E8D5-42B30FC535C3}"/>
              </a:ext>
            </a:extLst>
          </p:cNvPr>
          <p:cNvSpPr txBox="1">
            <a:spLocks/>
          </p:cNvSpPr>
          <p:nvPr/>
        </p:nvSpPr>
        <p:spPr>
          <a:xfrm>
            <a:off x="7346730" y="1767076"/>
            <a:ext cx="3626070" cy="509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1"/>
            </a:pPr>
            <a:r>
              <a:rPr kumimoji="1" lang="en-US" altLang="ja-JP" dirty="0" err="1"/>
              <a:t>babbo</a:t>
            </a:r>
            <a:r>
              <a:rPr kumimoji="1" lang="ja-JP" altLang="en-US"/>
              <a:t>パパ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kumimoji="1" lang="en-US" altLang="ja-JP" dirty="0" err="1"/>
              <a:t>bomba</a:t>
            </a:r>
            <a:r>
              <a:rPr kumimoji="1" lang="ja-JP" altLang="en-US"/>
              <a:t>爆弾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/>
              <a:t>cane</a:t>
            </a:r>
            <a:r>
              <a:rPr lang="ja-JP" altLang="en-US"/>
              <a:t>犬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/>
              <a:t>eco</a:t>
            </a:r>
            <a:r>
              <a:rPr lang="ja-JP" altLang="en-US"/>
              <a:t>こだま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cura</a:t>
            </a:r>
            <a:r>
              <a:rPr lang="ja-JP" altLang="en-US"/>
              <a:t>世話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classe</a:t>
            </a:r>
            <a:r>
              <a:rPr lang="ja-JP" altLang="en-US"/>
              <a:t>クラス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pacco</a:t>
            </a:r>
            <a:r>
              <a:rPr lang="ja-JP" altLang="en-US"/>
              <a:t>包み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anche</a:t>
            </a:r>
            <a:r>
              <a:rPr lang="en-US" altLang="ja-JP" dirty="0"/>
              <a:t>〜</a:t>
            </a:r>
            <a:r>
              <a:rPr lang="ja-JP" altLang="en-US"/>
              <a:t>もまた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chilo</a:t>
            </a:r>
            <a:r>
              <a:rPr lang="ja-JP" altLang="en-US"/>
              <a:t>キロ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occhio</a:t>
            </a:r>
            <a:r>
              <a:rPr lang="ja-JP" altLang="en-US"/>
              <a:t>目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781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2D1DA-E4EB-9141-E86E-C624F6863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C2466-A45B-BB42-DFA8-9F1278EA1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0178CEA5-7E9F-3149-D727-2E2F8373EA3A}"/>
              </a:ext>
            </a:extLst>
          </p:cNvPr>
          <p:cNvSpPr txBox="1">
            <a:spLocks/>
          </p:cNvSpPr>
          <p:nvPr/>
        </p:nvSpPr>
        <p:spPr>
          <a:xfrm>
            <a:off x="838200" y="1771590"/>
            <a:ext cx="3912476" cy="5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cena</a:t>
            </a:r>
            <a:r>
              <a:rPr lang="ja-JP" altLang="en-US"/>
              <a:t>夕食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cibo</a:t>
            </a:r>
            <a:r>
              <a:rPr lang="ja-JP" altLang="en-US"/>
              <a:t>食べ物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farmac</a:t>
            </a:r>
            <a:r>
              <a:rPr lang="en-US" altLang="ja-JP" u="sng" dirty="0" err="1"/>
              <a:t>i</a:t>
            </a:r>
            <a:r>
              <a:rPr lang="en-US" altLang="ja-JP" dirty="0" err="1"/>
              <a:t>a</a:t>
            </a:r>
            <a:r>
              <a:rPr lang="ja-JP" altLang="en-US"/>
              <a:t>薬局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/>
              <a:t>ciao</a:t>
            </a:r>
            <a:r>
              <a:rPr lang="ja-JP" altLang="en-US"/>
              <a:t>こんにちは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cielo</a:t>
            </a:r>
            <a:r>
              <a:rPr lang="ja-JP" altLang="en-US"/>
              <a:t>そら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bacio</a:t>
            </a:r>
            <a:r>
              <a:rPr lang="ja-JP" altLang="en-US"/>
              <a:t>キス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acciuga</a:t>
            </a:r>
            <a:r>
              <a:rPr lang="ja-JP" altLang="en-US"/>
              <a:t>アンチョビ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/>
              <a:t>dare</a:t>
            </a:r>
            <a:r>
              <a:rPr lang="ja-JP" altLang="en-US"/>
              <a:t>あげる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/>
              <a:t>dire</a:t>
            </a:r>
            <a:r>
              <a:rPr lang="ja-JP" altLang="en-US"/>
              <a:t>言う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r</a:t>
            </a:r>
            <a:r>
              <a:rPr lang="en-US" altLang="ja-JP" u="sng" dirty="0" err="1"/>
              <a:t>i</a:t>
            </a:r>
            <a:r>
              <a:rPr lang="en-US" altLang="ja-JP" dirty="0" err="1"/>
              <a:t>dere</a:t>
            </a:r>
            <a:r>
              <a:rPr lang="ja-JP" altLang="en-US"/>
              <a:t>笑う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C9B6475-68AC-BC35-FDBE-4DF1219DEB1C}"/>
              </a:ext>
            </a:extLst>
          </p:cNvPr>
          <p:cNvSpPr txBox="1">
            <a:spLocks/>
          </p:cNvSpPr>
          <p:nvPr/>
        </p:nvSpPr>
        <p:spPr>
          <a:xfrm>
            <a:off x="4469523" y="1771590"/>
            <a:ext cx="4422229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duca</a:t>
            </a:r>
            <a:r>
              <a:rPr lang="ja-JP" altLang="en-US"/>
              <a:t>公爵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kumimoji="1" lang="en-US" altLang="ja-JP" dirty="0"/>
              <a:t>fame</a:t>
            </a:r>
            <a:r>
              <a:rPr kumimoji="1" lang="ja-JP" altLang="en-US"/>
              <a:t>食欲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kumimoji="1" lang="en-US" altLang="ja-JP" dirty="0" err="1"/>
              <a:t>effetto</a:t>
            </a:r>
            <a:r>
              <a:rPr kumimoji="1" lang="ja-JP" altLang="en-US"/>
              <a:t>効果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gatto</a:t>
            </a:r>
            <a:r>
              <a:rPr lang="ja-JP" altLang="en-US"/>
              <a:t>猫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r</a:t>
            </a:r>
            <a:r>
              <a:rPr lang="en-US" altLang="ja-JP" u="sng" dirty="0" err="1"/>
              <a:t>e</a:t>
            </a:r>
            <a:r>
              <a:rPr lang="en-US" altLang="ja-JP" dirty="0" err="1"/>
              <a:t>gola</a:t>
            </a:r>
            <a:r>
              <a:rPr lang="ja-JP" altLang="en-US"/>
              <a:t>規則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/>
              <a:t>gusto</a:t>
            </a:r>
            <a:r>
              <a:rPr lang="ja-JP" altLang="en-US"/>
              <a:t>味覚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/>
              <a:t>grosso</a:t>
            </a:r>
            <a:r>
              <a:rPr lang="ja-JP" altLang="en-US"/>
              <a:t>太い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kumimoji="1" lang="en-US" altLang="ja-JP" dirty="0"/>
              <a:t>spaghetti</a:t>
            </a:r>
            <a:r>
              <a:rPr kumimoji="1" lang="ja-JP" altLang="en-US"/>
              <a:t>スパゲッティ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ghiaccio</a:t>
            </a:r>
            <a:r>
              <a:rPr lang="ja-JP" altLang="en-US"/>
              <a:t>氷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/>
              <a:t>gelato</a:t>
            </a:r>
            <a:r>
              <a:rPr lang="ja-JP" altLang="en-US"/>
              <a:t>アイスクリーム　</a:t>
            </a:r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D8E1599B-B63A-CE86-00E9-B9D51AA9F10A}"/>
              </a:ext>
            </a:extLst>
          </p:cNvPr>
          <p:cNvSpPr txBox="1">
            <a:spLocks/>
          </p:cNvSpPr>
          <p:nvPr/>
        </p:nvSpPr>
        <p:spPr>
          <a:xfrm>
            <a:off x="8657896" y="1771590"/>
            <a:ext cx="4422229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lato</a:t>
            </a:r>
            <a:r>
              <a:rPr lang="ja-JP" altLang="en-US"/>
              <a:t>わき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collo</a:t>
            </a:r>
            <a:r>
              <a:rPr lang="ja-JP" altLang="en-US"/>
              <a:t>首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nel</a:t>
            </a:r>
            <a:r>
              <a:rPr lang="en-US" altLang="ja-JP" dirty="0"/>
              <a:t>〜</a:t>
            </a:r>
            <a:r>
              <a:rPr lang="ja-JP" altLang="en-US"/>
              <a:t>の中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mamma</a:t>
            </a:r>
            <a:r>
              <a:rPr lang="ja-JP" altLang="en-US"/>
              <a:t>母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bambino</a:t>
            </a:r>
            <a:r>
              <a:rPr lang="ja-JP" altLang="en-US"/>
              <a:t>子供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l</a:t>
            </a:r>
            <a:r>
              <a:rPr lang="en-US" altLang="ja-JP" u="sng" dirty="0" err="1"/>
              <a:t>a</a:t>
            </a:r>
            <a:r>
              <a:rPr lang="en-US" altLang="ja-JP" dirty="0" err="1"/>
              <a:t>mpada</a:t>
            </a:r>
            <a:r>
              <a:rPr lang="ja-JP" altLang="en-US"/>
              <a:t>ランプ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kumimoji="1" lang="en-US" altLang="ja-JP" dirty="0" err="1"/>
              <a:t>nonno</a:t>
            </a:r>
            <a:r>
              <a:rPr kumimoji="1" lang="ja-JP" altLang="en-US"/>
              <a:t>お爺さん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kumimoji="1" lang="en-US" altLang="ja-JP" dirty="0"/>
              <a:t>nano</a:t>
            </a:r>
            <a:r>
              <a:rPr kumimoji="1" lang="ja-JP" altLang="en-US"/>
              <a:t>小人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banca</a:t>
            </a:r>
            <a:r>
              <a:rPr lang="ja-JP" altLang="en-US"/>
              <a:t>銀行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andare</a:t>
            </a:r>
            <a:r>
              <a:rPr lang="ja-JP" altLang="en-US"/>
              <a:t>行く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46633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D81E39-7049-BCF0-975B-3D3C1BDE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B005FE-7B37-A3C9-4E3F-EEE5AE39E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3780"/>
            <a:ext cx="10515600" cy="1979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5400" b="1" dirty="0"/>
              <a:t>Quando?</a:t>
            </a:r>
          </a:p>
          <a:p>
            <a:pPr marL="0" indent="0">
              <a:buNone/>
            </a:pPr>
            <a:r>
              <a:rPr lang="ja-JP" altLang="it-IT" sz="5400" dirty="0"/>
              <a:t>いつ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3801122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AF8A2-DE0B-BEEC-D195-7A780DF26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2DD58-D40E-C97C-37CA-30E44D07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5BCD32FD-A23D-46AB-DECA-F47E4C5E03D2}"/>
              </a:ext>
            </a:extLst>
          </p:cNvPr>
          <p:cNvSpPr txBox="1">
            <a:spLocks/>
          </p:cNvSpPr>
          <p:nvPr/>
        </p:nvSpPr>
        <p:spPr>
          <a:xfrm>
            <a:off x="838200" y="1771590"/>
            <a:ext cx="4038600" cy="5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91"/>
            </a:pPr>
            <a:r>
              <a:rPr lang="en-US" altLang="ja-JP" u="sng" dirty="0" err="1"/>
              <a:t>a</a:t>
            </a:r>
            <a:r>
              <a:rPr lang="en-US" altLang="ja-JP" dirty="0" err="1"/>
              <a:t>nfora</a:t>
            </a:r>
            <a:r>
              <a:rPr lang="ja-JP" altLang="en-US"/>
              <a:t>壺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 err="1"/>
              <a:t>lungo</a:t>
            </a:r>
            <a:r>
              <a:rPr lang="ja-JP" altLang="en-US"/>
              <a:t>長い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/>
              <a:t>donna</a:t>
            </a:r>
            <a:r>
              <a:rPr lang="ja-JP" altLang="en-US"/>
              <a:t>女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 err="1"/>
              <a:t>monsone</a:t>
            </a:r>
            <a:r>
              <a:rPr kumimoji="1" lang="ja-JP" altLang="en-US"/>
              <a:t>モンスーン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/>
              <a:t>dente</a:t>
            </a:r>
            <a:r>
              <a:rPr kumimoji="1" lang="ja-JP" altLang="en-US"/>
              <a:t>歯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 err="1"/>
              <a:t>invece</a:t>
            </a:r>
            <a:r>
              <a:rPr kumimoji="1" lang="ja-JP" altLang="en-US"/>
              <a:t>あるいは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/>
              <a:t>pane</a:t>
            </a:r>
            <a:r>
              <a:rPr lang="ja-JP" altLang="en-US"/>
              <a:t>パン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/>
              <a:t>campo</a:t>
            </a:r>
            <a:r>
              <a:rPr lang="ja-JP" altLang="en-US"/>
              <a:t>野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 err="1"/>
              <a:t>quando</a:t>
            </a:r>
            <a:r>
              <a:rPr lang="ja-JP" altLang="en-US"/>
              <a:t>いつ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/>
              <a:t>qui</a:t>
            </a:r>
            <a:r>
              <a:rPr lang="ja-JP" altLang="en-US"/>
              <a:t>ここ</a:t>
            </a:r>
            <a:endParaRPr lang="en-US" altLang="ja-JP" dirty="0"/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93DC79BB-FCC8-604D-B950-392E485C7BE1}"/>
              </a:ext>
            </a:extLst>
          </p:cNvPr>
          <p:cNvSpPr txBox="1">
            <a:spLocks/>
          </p:cNvSpPr>
          <p:nvPr/>
        </p:nvSpPr>
        <p:spPr>
          <a:xfrm>
            <a:off x="4666593" y="1771591"/>
            <a:ext cx="35735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01"/>
            </a:pPr>
            <a:r>
              <a:rPr lang="en-US" altLang="ja-JP" dirty="0"/>
              <a:t>cinque</a:t>
            </a:r>
            <a:r>
              <a:rPr lang="ja-JP" altLang="en-US"/>
              <a:t>五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/>
              <a:t>quota</a:t>
            </a:r>
            <a:r>
              <a:rPr lang="ja-JP" altLang="en-US"/>
              <a:t>値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cuore</a:t>
            </a:r>
            <a:r>
              <a:rPr lang="ja-JP" altLang="en-US"/>
              <a:t>心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acqua</a:t>
            </a:r>
            <a:r>
              <a:rPr lang="ja-JP" altLang="en-US"/>
              <a:t>水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acquedotto</a:t>
            </a:r>
            <a:r>
              <a:rPr lang="ja-JP" altLang="en-US"/>
              <a:t>水道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soqquadro</a:t>
            </a:r>
            <a:r>
              <a:rPr lang="ja-JP" altLang="en-US"/>
              <a:t>乱れ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/>
              <a:t>rosa</a:t>
            </a:r>
            <a:r>
              <a:rPr lang="ja-JP" altLang="en-US"/>
              <a:t>ばら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caro</a:t>
            </a:r>
            <a:r>
              <a:rPr lang="ja-JP" altLang="en-US"/>
              <a:t>親愛なる</a:t>
            </a:r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carro</a:t>
            </a:r>
            <a:r>
              <a:rPr lang="ja-JP" altLang="en-US"/>
              <a:t>荷車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sasso</a:t>
            </a:r>
            <a:r>
              <a:rPr lang="ja-JP" altLang="en-US"/>
              <a:t>石</a:t>
            </a:r>
            <a:endParaRPr lang="en-US" altLang="ja-JP" dirty="0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9D34C4B8-3A42-871B-F349-E3567A34410F}"/>
              </a:ext>
            </a:extLst>
          </p:cNvPr>
          <p:cNvSpPr txBox="1">
            <a:spLocks/>
          </p:cNvSpPr>
          <p:nvPr/>
        </p:nvSpPr>
        <p:spPr>
          <a:xfrm>
            <a:off x="8085082" y="1761678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posta</a:t>
            </a:r>
            <a:r>
              <a:rPr lang="ja-JP" altLang="en-US"/>
              <a:t>郵便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riso</a:t>
            </a:r>
            <a:r>
              <a:rPr lang="ja-JP" altLang="en-US"/>
              <a:t>米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kumimoji="1" lang="en-US" altLang="ja-JP" dirty="0" err="1"/>
              <a:t>sbaglio</a:t>
            </a:r>
            <a:r>
              <a:rPr lang="ja-JP" altLang="en-US"/>
              <a:t>過ち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sdentato</a:t>
            </a:r>
            <a:r>
              <a:rPr lang="ja-JP" altLang="en-US"/>
              <a:t>歯抜け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sgretolarsi</a:t>
            </a:r>
            <a:r>
              <a:rPr lang="ja-JP" altLang="en-US"/>
              <a:t>崩れる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slavo</a:t>
            </a:r>
            <a:r>
              <a:rPr lang="ja-JP" altLang="en-US"/>
              <a:t>スラヴ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sm</a:t>
            </a:r>
            <a:r>
              <a:rPr lang="en-US" altLang="ja-JP" u="sng" dirty="0" err="1"/>
              <a:t>e</a:t>
            </a:r>
            <a:r>
              <a:rPr lang="en-US" altLang="ja-JP" dirty="0" err="1"/>
              <a:t>ttere</a:t>
            </a:r>
            <a:r>
              <a:rPr lang="ja-JP" altLang="en-US"/>
              <a:t>やめる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asma</a:t>
            </a:r>
            <a:r>
              <a:rPr lang="ja-JP" altLang="en-US"/>
              <a:t>喘息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/>
              <a:t>Bosnia</a:t>
            </a:r>
            <a:r>
              <a:rPr lang="ja-JP" altLang="en-US"/>
              <a:t>ボズニア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sregolato</a:t>
            </a:r>
            <a:r>
              <a:rPr lang="ja-JP" altLang="en-US"/>
              <a:t>きかん気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2682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8F9EC-752B-2203-A262-F41DD787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5ACBFD-69FA-6648-71F7-F72BDE885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B345AE7F-9839-6B34-FDD6-DA7E8BA53E11}"/>
              </a:ext>
            </a:extLst>
          </p:cNvPr>
          <p:cNvSpPr txBox="1">
            <a:spLocks/>
          </p:cNvSpPr>
          <p:nvPr/>
        </p:nvSpPr>
        <p:spPr>
          <a:xfrm>
            <a:off x="838200" y="1771590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svelto</a:t>
            </a:r>
            <a:r>
              <a:rPr lang="ja-JP" altLang="en-US"/>
              <a:t>素早い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/>
              <a:t>chiesa</a:t>
            </a:r>
            <a:r>
              <a:rPr lang="ja-JP" altLang="en-US"/>
              <a:t>教会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tetto</a:t>
            </a:r>
            <a:r>
              <a:rPr lang="ja-JP" altLang="en-US"/>
              <a:t>屋根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titolo</a:t>
            </a:r>
            <a:r>
              <a:rPr lang="ja-JP" altLang="en-US"/>
              <a:t>題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tu</a:t>
            </a:r>
            <a:r>
              <a:rPr lang="ja-JP" altLang="en-US"/>
              <a:t>君は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/>
              <a:t>v</a:t>
            </a:r>
            <a:r>
              <a:rPr lang="en-US" altLang="ja-JP" u="sng" dirty="0"/>
              <a:t>i</a:t>
            </a:r>
            <a:r>
              <a:rPr lang="en-US" altLang="ja-JP" dirty="0"/>
              <a:t>vere</a:t>
            </a:r>
            <a:r>
              <a:rPr lang="ja-JP" altLang="en-US"/>
              <a:t>生きる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/>
              <a:t>uva</a:t>
            </a:r>
            <a:r>
              <a:rPr lang="ja-JP" altLang="en-US"/>
              <a:t>ブドウ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zio</a:t>
            </a:r>
            <a:r>
              <a:rPr lang="ja-JP" altLang="en-US"/>
              <a:t>叔父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anzi</a:t>
            </a:r>
            <a:r>
              <a:rPr lang="ja-JP" altLang="en-US"/>
              <a:t>むしろ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grazie</a:t>
            </a:r>
            <a:r>
              <a:rPr lang="ja-JP" altLang="en-US"/>
              <a:t>ありがとう</a:t>
            </a:r>
            <a:endParaRPr lang="en-US" altLang="ja-JP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75B6C71-3E87-0917-8C82-D4E2FED79ABF}"/>
              </a:ext>
            </a:extLst>
          </p:cNvPr>
          <p:cNvSpPr txBox="1">
            <a:spLocks/>
          </p:cNvSpPr>
          <p:nvPr/>
        </p:nvSpPr>
        <p:spPr>
          <a:xfrm>
            <a:off x="4315810" y="1771590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prezzo</a:t>
            </a:r>
            <a:r>
              <a:rPr lang="ja-JP" altLang="en-US"/>
              <a:t>値段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/>
              <a:t>zero</a:t>
            </a:r>
            <a:r>
              <a:rPr lang="ja-JP" altLang="en-US"/>
              <a:t>ゼロ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bronzo</a:t>
            </a:r>
            <a:r>
              <a:rPr lang="ja-JP" altLang="en-US"/>
              <a:t>青銅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ozono</a:t>
            </a:r>
            <a:r>
              <a:rPr lang="ja-JP" altLang="en-US"/>
              <a:t>オゾン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/>
              <a:t>mezzo</a:t>
            </a:r>
            <a:r>
              <a:rPr lang="ja-JP" altLang="en-US"/>
              <a:t>半分の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mucche</a:t>
            </a:r>
            <a:r>
              <a:rPr lang="ja-JP" altLang="en-US"/>
              <a:t>牛たち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riccio</a:t>
            </a:r>
            <a:r>
              <a:rPr lang="ja-JP" altLang="en-US"/>
              <a:t>うに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/>
              <a:t>pizza</a:t>
            </a:r>
            <a:r>
              <a:rPr lang="ja-JP" altLang="en-US"/>
              <a:t>ピザ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gl</a:t>
            </a:r>
            <a:r>
              <a:rPr lang="en-US" altLang="ja-JP" u="sng" dirty="0" err="1"/>
              <a:t>i</a:t>
            </a:r>
            <a:r>
              <a:rPr lang="en-US" altLang="ja-JP" dirty="0" err="1"/>
              <a:t>cine</a:t>
            </a:r>
            <a:r>
              <a:rPr lang="ja-JP" altLang="en-US"/>
              <a:t>藤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negligente</a:t>
            </a:r>
            <a:r>
              <a:rPr lang="ja-JP" altLang="en-US"/>
              <a:t>怠慢な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endParaRPr lang="en-US" altLang="ja-JP" dirty="0"/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A47DC461-C2B7-F630-1E34-4DD465A1C616}"/>
              </a:ext>
            </a:extLst>
          </p:cNvPr>
          <p:cNvSpPr txBox="1">
            <a:spLocks/>
          </p:cNvSpPr>
          <p:nvPr/>
        </p:nvSpPr>
        <p:spPr>
          <a:xfrm>
            <a:off x="7968154" y="1771590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41"/>
            </a:pPr>
            <a:r>
              <a:rPr lang="en-US" altLang="ja-JP" dirty="0"/>
              <a:t>inglese</a:t>
            </a:r>
            <a:r>
              <a:rPr lang="ja-JP" altLang="en-US"/>
              <a:t>英語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aglio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ニンニク</a:t>
            </a:r>
            <a:endParaRPr lang="en-US" altLang="ja-JP" b="0" i="0" u="none" strike="noStrike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gli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(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冠詞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)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famiglia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家族</a:t>
            </a:r>
            <a:endParaRPr lang="en-US" altLang="ja-JP" b="0" i="0" u="none" strike="noStrike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dirty="0" err="1">
                <a:solidFill>
                  <a:srgbClr val="000000"/>
                </a:solidFill>
              </a:rPr>
              <a:t>moglie</a:t>
            </a:r>
            <a:r>
              <a:rPr lang="ja-JP" altLang="en-US">
                <a:solidFill>
                  <a:srgbClr val="000000"/>
                </a:solidFill>
              </a:rPr>
              <a:t>妻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kumimoji="1" lang="en-US" altLang="ja-JP" dirty="0" err="1"/>
              <a:t>gnomo</a:t>
            </a:r>
            <a:r>
              <a:rPr kumimoji="1" lang="ja-JP" altLang="en-US"/>
              <a:t>ノーム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kumimoji="1" lang="en-US" altLang="ja-JP" dirty="0" err="1"/>
              <a:t>pigna</a:t>
            </a:r>
            <a:r>
              <a:rPr kumimoji="1" lang="ja-JP" altLang="en-US"/>
              <a:t>松笠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kumimoji="1" lang="en-US" altLang="ja-JP" dirty="0" err="1"/>
              <a:t>agnello</a:t>
            </a:r>
            <a:r>
              <a:rPr kumimoji="1" lang="ja-JP" altLang="en-US"/>
              <a:t>ラム　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dirty="0" err="1"/>
              <a:t>ragni</a:t>
            </a:r>
            <a:r>
              <a:rPr lang="ja-JP" altLang="en-US"/>
              <a:t>蜘蛛たち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dirty="0"/>
              <a:t>gn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ù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ヌー（動物）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7427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173D9-E076-DCF6-18B1-74567FF03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3A6873-B334-C715-1776-0304015A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21A9D140-E272-FDDF-337A-4888A86E2938}"/>
              </a:ext>
            </a:extLst>
          </p:cNvPr>
          <p:cNvSpPr txBox="1">
            <a:spLocks/>
          </p:cNvSpPr>
          <p:nvPr/>
        </p:nvSpPr>
        <p:spPr>
          <a:xfrm>
            <a:off x="838200" y="1866183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51"/>
            </a:pPr>
            <a:r>
              <a:rPr lang="en-US" altLang="ja-JP" dirty="0" err="1"/>
              <a:t>sc</a:t>
            </a:r>
            <a:r>
              <a:rPr lang="en-US" altLang="ja-JP" u="sng" dirty="0" err="1"/>
              <a:t>a</a:t>
            </a:r>
            <a:r>
              <a:rPr lang="en-US" altLang="ja-JP" dirty="0" err="1"/>
              <a:t>tola</a:t>
            </a:r>
            <a:r>
              <a:rPr lang="ja-JP" altLang="en-US"/>
              <a:t>箱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r>
              <a:rPr lang="en-US" altLang="ja-JP" dirty="0"/>
              <a:t>scherzo</a:t>
            </a:r>
            <a:r>
              <a:rPr lang="ja-JP" altLang="en-US"/>
              <a:t>いたずら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r>
              <a:rPr lang="en-US" altLang="ja-JP" dirty="0" err="1"/>
              <a:t>sc</a:t>
            </a:r>
            <a:r>
              <a:rPr lang="en-US" altLang="ja-JP" u="sng" dirty="0" err="1"/>
              <a:t>i</a:t>
            </a:r>
            <a:r>
              <a:rPr lang="en-US" altLang="ja-JP" dirty="0" err="1"/>
              <a:t>volo</a:t>
            </a:r>
            <a:r>
              <a:rPr lang="ja-JP" altLang="en-US"/>
              <a:t>滑り台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r>
              <a:rPr lang="en-US" altLang="ja-JP" dirty="0" err="1"/>
              <a:t>ascia</a:t>
            </a:r>
            <a:r>
              <a:rPr lang="ja-JP" altLang="en-US"/>
              <a:t>斧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93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FD9A4-B73F-6B27-B737-20D81B2B8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867D30-086F-4136-00EC-644394A2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8413D6-701D-2188-D0B6-88DEB1293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49"/>
            <a:ext cx="10515600" cy="4712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ja-JP" sz="5400" b="1" dirty="0"/>
              <a:t>Come</a:t>
            </a:r>
            <a:r>
              <a:rPr lang="it-IT" sz="5400" b="1" dirty="0"/>
              <a:t>?</a:t>
            </a:r>
          </a:p>
          <a:p>
            <a:pPr marL="0" indent="0">
              <a:buNone/>
            </a:pPr>
            <a:r>
              <a:rPr lang="ja-JP" altLang="it-IT" sz="5400" dirty="0"/>
              <a:t>どう</a:t>
            </a:r>
            <a:endParaRPr lang="it-IT" altLang="ja-JP" sz="5400" dirty="0"/>
          </a:p>
          <a:p>
            <a:pPr marL="0" indent="0">
              <a:buNone/>
            </a:pPr>
            <a:r>
              <a:rPr lang="ja-JP" altLang="it-IT" sz="5400" dirty="0"/>
              <a:t>どのように</a:t>
            </a:r>
            <a:endParaRPr lang="it-IT" altLang="ja-JP" sz="5400" dirty="0"/>
          </a:p>
          <a:p>
            <a:pPr marL="0" indent="0">
              <a:buNone/>
            </a:pPr>
            <a:endParaRPr lang="it-IT" sz="5400" dirty="0"/>
          </a:p>
          <a:p>
            <a:pPr marL="0" indent="0">
              <a:buNone/>
            </a:pPr>
            <a:r>
              <a:rPr lang="it-IT" altLang="zh-CN" sz="5400" dirty="0"/>
              <a:t>Come va?</a:t>
            </a:r>
            <a:r>
              <a:rPr lang="ja-JP" altLang="it-IT" sz="5400" dirty="0"/>
              <a:t>元気？</a:t>
            </a:r>
            <a:endParaRPr lang="it-IT" altLang="zh-CN" sz="5400" dirty="0"/>
          </a:p>
          <a:p>
            <a:pPr marL="0" indent="0">
              <a:buNone/>
            </a:pPr>
            <a:r>
              <a:rPr lang="it-IT" sz="5400" dirty="0"/>
              <a:t>Come stai?</a:t>
            </a:r>
            <a:r>
              <a:rPr lang="ja-JP" altLang="it-IT" sz="5400" dirty="0"/>
              <a:t>元気？</a:t>
            </a:r>
            <a:endParaRPr lang="it-IT" altLang="zh-CN" sz="5400" dirty="0"/>
          </a:p>
          <a:p>
            <a:pPr marL="0" indent="0">
              <a:buNone/>
            </a:pP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4555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10036-C92A-3C59-BA37-9FFD9D54D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CAD57F-FE42-C4DA-B9D5-597A146E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D05F42-1D41-8C26-7BD5-12FA118C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48"/>
            <a:ext cx="10515600" cy="5077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ja-JP" sz="5400" b="1" dirty="0"/>
              <a:t>Dove</a:t>
            </a:r>
            <a:r>
              <a:rPr lang="it-IT" sz="5400" b="1" dirty="0"/>
              <a:t>?</a:t>
            </a:r>
          </a:p>
          <a:p>
            <a:pPr marL="0" indent="0">
              <a:buNone/>
            </a:pPr>
            <a:r>
              <a:rPr lang="ja-JP" altLang="it-IT" sz="5400" dirty="0"/>
              <a:t>どこ</a:t>
            </a:r>
            <a:endParaRPr lang="it-IT" altLang="ja-JP" sz="5400" dirty="0"/>
          </a:p>
          <a:p>
            <a:pPr marL="0" indent="0">
              <a:buNone/>
            </a:pPr>
            <a:endParaRPr lang="it-IT" sz="5400" dirty="0"/>
          </a:p>
          <a:p>
            <a:pPr marL="0" indent="0">
              <a:buNone/>
            </a:pPr>
            <a:r>
              <a:rPr lang="it-IT" altLang="ja-JP" sz="5400" dirty="0"/>
              <a:t>Dove sei?</a:t>
            </a:r>
            <a:r>
              <a:rPr lang="ja-JP" altLang="it-IT" sz="5400" dirty="0"/>
              <a:t>どこにいますか</a:t>
            </a:r>
            <a:endParaRPr lang="it-IT" altLang="ja-JP" sz="5400" dirty="0"/>
          </a:p>
          <a:p>
            <a:pPr marL="0" indent="0">
              <a:buNone/>
            </a:pPr>
            <a:r>
              <a:rPr lang="it-IT" sz="5400" dirty="0"/>
              <a:t>Di dove sei?</a:t>
            </a:r>
            <a:r>
              <a:rPr lang="ja-JP" altLang="it-IT" sz="5400" dirty="0"/>
              <a:t>どこから来ましたか</a:t>
            </a:r>
            <a:endParaRPr lang="it-IT" altLang="zh-CN" sz="5400" dirty="0"/>
          </a:p>
          <a:p>
            <a:pPr marL="0" indent="0">
              <a:buNone/>
            </a:pP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77640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77578-5C35-03D7-57C7-87641024C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E940D5-3674-DAB4-769F-411FE9FF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D95DFC-3BE9-DE86-189F-1CC4C2863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49"/>
            <a:ext cx="10515600" cy="4712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ja-JP" sz="5400" b="1" dirty="0"/>
              <a:t>Chi</a:t>
            </a:r>
            <a:r>
              <a:rPr lang="it-IT" sz="5400" b="1" dirty="0"/>
              <a:t>?</a:t>
            </a:r>
          </a:p>
          <a:p>
            <a:pPr marL="0" indent="0">
              <a:buNone/>
            </a:pPr>
            <a:r>
              <a:rPr lang="ja-JP" altLang="it-IT" sz="5400" dirty="0"/>
              <a:t>だれ</a:t>
            </a:r>
            <a:endParaRPr lang="it-IT" altLang="ja-JP" sz="5400" dirty="0"/>
          </a:p>
          <a:p>
            <a:pPr marL="0" indent="0">
              <a:buNone/>
            </a:pPr>
            <a:endParaRPr lang="it-IT" sz="5400" dirty="0"/>
          </a:p>
          <a:p>
            <a:pPr marL="0" indent="0">
              <a:buNone/>
            </a:pPr>
            <a:r>
              <a:rPr lang="it-IT" altLang="zh-CN" sz="5400" dirty="0"/>
              <a:t>Chi sei?</a:t>
            </a:r>
            <a:r>
              <a:rPr lang="ja-JP" altLang="it-IT" sz="5400" dirty="0"/>
              <a:t>君だれ？</a:t>
            </a:r>
            <a:endParaRPr lang="it-IT" altLang="zh-CN" sz="5400" dirty="0"/>
          </a:p>
          <a:p>
            <a:pPr marL="0" indent="0">
              <a:buNone/>
            </a:pP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69043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7E518-3518-55DC-A07A-40081B5FE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C6547-634C-99A6-FC2F-D024607A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806966-CD76-FDC4-B550-F9324F769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49"/>
            <a:ext cx="10515600" cy="4712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ja-JP" sz="5400" b="1" dirty="0"/>
              <a:t>Quanto/quanti</a:t>
            </a:r>
            <a:r>
              <a:rPr lang="it-IT" sz="5400" b="1" dirty="0"/>
              <a:t>?</a:t>
            </a:r>
          </a:p>
          <a:p>
            <a:pPr marL="0" indent="0">
              <a:buNone/>
            </a:pPr>
            <a:r>
              <a:rPr lang="ja-JP" altLang="it-IT" sz="5400" dirty="0"/>
              <a:t>いくら・どれくらい</a:t>
            </a:r>
            <a:endParaRPr lang="it-IT" altLang="ja-JP" sz="5400" dirty="0"/>
          </a:p>
          <a:p>
            <a:pPr marL="0" indent="0">
              <a:buNone/>
            </a:pPr>
            <a:endParaRPr lang="it-IT" sz="5400" dirty="0"/>
          </a:p>
          <a:p>
            <a:pPr marL="0" indent="0">
              <a:buNone/>
            </a:pPr>
            <a:r>
              <a:rPr lang="it-IT" altLang="zh-CN" sz="5400" dirty="0"/>
              <a:t>Quanto costa?</a:t>
            </a:r>
            <a:r>
              <a:rPr lang="ja-JP" altLang="it-IT" sz="5400" dirty="0"/>
              <a:t>いくらですか</a:t>
            </a:r>
            <a:r>
              <a:rPr lang="it-IT" sz="5400" dirty="0"/>
              <a:t>Quanti anni hai?</a:t>
            </a:r>
            <a:r>
              <a:rPr lang="ja-JP" altLang="it-IT" sz="5400" dirty="0"/>
              <a:t>何歳すか</a:t>
            </a:r>
            <a:endParaRPr lang="it-IT" altLang="zh-CN" sz="5400" dirty="0"/>
          </a:p>
          <a:p>
            <a:pPr marL="0" indent="0">
              <a:buNone/>
            </a:pP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275703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AD972-D415-B622-D070-74703AD82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D5C3FC-6F8C-ED84-4E94-C68638EC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/>
              <a:t>Lezione</a:t>
            </a:r>
            <a:r>
              <a:rPr lang="en-US" altLang="ja-JP" b="1" dirty="0"/>
              <a:t> 3: </a:t>
            </a:r>
            <a:r>
              <a:rPr lang="en-US" altLang="ja-JP" b="1" dirty="0" err="1"/>
              <a:t>Pronomi</a:t>
            </a:r>
            <a:r>
              <a:rPr lang="en-US" altLang="ja-JP" b="1" dirty="0"/>
              <a:t> </a:t>
            </a:r>
            <a:r>
              <a:rPr lang="en-US" altLang="ja-JP" b="1" dirty="0" err="1"/>
              <a:t>interrogativi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67749-71F5-1B0C-1431-38411AE2A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49"/>
            <a:ext cx="10515600" cy="4712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ja-JP" sz="5400" b="1" dirty="0"/>
              <a:t>Perché</a:t>
            </a:r>
            <a:r>
              <a:rPr lang="it-IT" sz="5400" b="1" dirty="0"/>
              <a:t>?</a:t>
            </a:r>
          </a:p>
          <a:p>
            <a:pPr marL="0" indent="0">
              <a:buNone/>
            </a:pPr>
            <a:r>
              <a:rPr lang="ja-JP" altLang="it-IT" sz="5400" dirty="0"/>
              <a:t>なぜ</a:t>
            </a:r>
            <a:endParaRPr lang="it-IT" altLang="ja-JP" sz="5400" dirty="0"/>
          </a:p>
        </p:txBody>
      </p:sp>
    </p:spTree>
    <p:extLst>
      <p:ext uri="{BB962C8B-B14F-4D97-AF65-F5344CB8AC3E}">
        <p14:creationId xmlns:p14="http://schemas.microsoft.com/office/powerpoint/2010/main" val="197139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F0A41-0B61-5C64-DF16-5119BCD2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/>
              <a:t>Lezione</a:t>
            </a:r>
            <a:r>
              <a:rPr kumimoji="1" lang="en-US" altLang="ja-JP" b="1" dirty="0"/>
              <a:t> 3: Saluti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D7F34F-5EBE-8B58-4EFC-E04EC4ECC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時間による挨拶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Buongiorno </a:t>
            </a:r>
            <a:r>
              <a:rPr lang="ja-JP" altLang="en-US" dirty="0"/>
              <a:t>おはようございます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Buon</a:t>
            </a:r>
            <a:r>
              <a:rPr lang="en-US" altLang="ja-JP" dirty="0"/>
              <a:t> </a:t>
            </a:r>
            <a:r>
              <a:rPr lang="en-US" altLang="ja-JP" dirty="0" err="1"/>
              <a:t>pomeriggio</a:t>
            </a:r>
            <a:r>
              <a:rPr lang="en-US" altLang="ja-JP" dirty="0"/>
              <a:t> </a:t>
            </a:r>
            <a:r>
              <a:rPr lang="ja-JP" altLang="en-US" dirty="0"/>
              <a:t>こんにちは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>
                <a:solidFill>
                  <a:srgbClr val="FF0000"/>
                </a:solidFill>
              </a:rPr>
              <a:t>Bu</a:t>
            </a:r>
            <a:r>
              <a:rPr lang="en-US" altLang="ja-JP" b="1" dirty="0">
                <a:solidFill>
                  <a:srgbClr val="FF0000"/>
                </a:solidFill>
              </a:rPr>
              <a:t>ona sera</a:t>
            </a:r>
            <a:r>
              <a:rPr lang="en-US" altLang="ja-JP" dirty="0"/>
              <a:t> </a:t>
            </a:r>
            <a:r>
              <a:rPr lang="ja-JP" altLang="en-US" dirty="0"/>
              <a:t>こんばんは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Buona notte </a:t>
            </a:r>
            <a:r>
              <a:rPr kumimoji="1" lang="ja-JP" altLang="en-US" dirty="0"/>
              <a:t>おやすみなさい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↑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err="1"/>
              <a:t>Buon</a:t>
            </a:r>
            <a:r>
              <a:rPr kumimoji="1" lang="en-US" altLang="ja-JP" dirty="0"/>
              <a:t>(o/a)</a:t>
            </a:r>
            <a:r>
              <a:rPr kumimoji="1" lang="ja-JP" altLang="en-US" dirty="0"/>
              <a:t>良い＋日にちの区分</a:t>
            </a:r>
          </a:p>
        </p:txBody>
      </p:sp>
    </p:spTree>
    <p:extLst>
      <p:ext uri="{BB962C8B-B14F-4D97-AF65-F5344CB8AC3E}">
        <p14:creationId xmlns:p14="http://schemas.microsoft.com/office/powerpoint/2010/main" val="295422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4008</TotalTime>
  <Words>1828</Words>
  <Application>Microsoft Macintosh PowerPoint</Application>
  <PresentationFormat>ワイド画面</PresentationFormat>
  <Paragraphs>328</Paragraphs>
  <Slides>32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9" baseType="lpstr">
      <vt:lpstr>Charis SIL</vt:lpstr>
      <vt:lpstr>游ゴシック</vt:lpstr>
      <vt:lpstr>游ゴシック Light</vt:lpstr>
      <vt:lpstr>Arial</vt:lpstr>
      <vt:lpstr>Avenir Next LT Pro</vt:lpstr>
      <vt:lpstr>Calibri</vt:lpstr>
      <vt:lpstr>Office テーマ</vt:lpstr>
      <vt:lpstr>イタリア語教室 Italiano</vt:lpstr>
      <vt:lpstr>Lezione 3: Pronomi interrogativi</vt:lpstr>
      <vt:lpstr>Lezione 3: Pronomi interrogativi</vt:lpstr>
      <vt:lpstr>Lezione 3: Pronomi interrogativi</vt:lpstr>
      <vt:lpstr>Lezione 3: Pronomi interrogativi</vt:lpstr>
      <vt:lpstr>Lezione 3: Pronomi interrogativi</vt:lpstr>
      <vt:lpstr>Lezione 3: Pronomi interrogativi</vt:lpstr>
      <vt:lpstr>Lezione 3: Pronomi interrogativi</vt:lpstr>
      <vt:lpstr>Lezione 3: Saluti</vt:lpstr>
      <vt:lpstr>Lezione 3: Saluti</vt:lpstr>
      <vt:lpstr>Lezione 3: Presentarsi</vt:lpstr>
      <vt:lpstr>Lezione 3: Presentarsi</vt:lpstr>
      <vt:lpstr>Lezione 3: Presentarsi</vt:lpstr>
      <vt:lpstr>Lezione 3: Presentarsi</vt:lpstr>
      <vt:lpstr>補足: Presentarsi</vt:lpstr>
      <vt:lpstr>Lezione 3: Presentarsi</vt:lpstr>
      <vt:lpstr>Lezione 3: Presentarsi</vt:lpstr>
      <vt:lpstr>補足: Presentarsi</vt:lpstr>
      <vt:lpstr>Lezione 3: Presentarsi</vt:lpstr>
      <vt:lpstr>Lezione 3: Presentarsi</vt:lpstr>
      <vt:lpstr>補足: Presentarsi</vt:lpstr>
      <vt:lpstr>Lezione 3: Presentarsi</vt:lpstr>
      <vt:lpstr>補足: Presentarsi</vt:lpstr>
      <vt:lpstr>Lezione 3: Presentarsi</vt:lpstr>
      <vt:lpstr>補足: Presentarsi</vt:lpstr>
      <vt:lpstr>Lezione 3: Presentarsi</vt:lpstr>
      <vt:lpstr>第4回に予定している発音の練習</vt:lpstr>
      <vt:lpstr>第4回に予定している発音の練習</vt:lpstr>
      <vt:lpstr>第4回に予定している発音の練習</vt:lpstr>
      <vt:lpstr>第4回に予定している発音の練習</vt:lpstr>
      <vt:lpstr>第4回に予定している発音の練習</vt:lpstr>
      <vt:lpstr>第4回に予定している発音の練習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Scotto di Clemente Marco</dc:creator>
  <cp:lastModifiedBy>Scotto di Clemente Marco</cp:lastModifiedBy>
  <cp:revision>35</cp:revision>
  <dcterms:created xsi:type="dcterms:W3CDTF">2025-07-16T14:35:29Z</dcterms:created>
  <dcterms:modified xsi:type="dcterms:W3CDTF">2025-08-07T07:29:27Z</dcterms:modified>
</cp:coreProperties>
</file>