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74" r:id="rId4"/>
    <p:sldId id="261" r:id="rId5"/>
    <p:sldId id="262" r:id="rId6"/>
    <p:sldId id="291" r:id="rId7"/>
    <p:sldId id="287" r:id="rId8"/>
    <p:sldId id="299" r:id="rId9"/>
    <p:sldId id="292" r:id="rId10"/>
    <p:sldId id="293" r:id="rId11"/>
    <p:sldId id="300" r:id="rId12"/>
    <p:sldId id="294" r:id="rId13"/>
    <p:sldId id="295" r:id="rId14"/>
    <p:sldId id="301" r:id="rId15"/>
    <p:sldId id="296" r:id="rId16"/>
    <p:sldId id="302" r:id="rId17"/>
    <p:sldId id="297" r:id="rId18"/>
    <p:sldId id="303" r:id="rId19"/>
    <p:sldId id="298" r:id="rId20"/>
    <p:sldId id="272" r:id="rId21"/>
    <p:sldId id="286" r:id="rId22"/>
    <p:sldId id="279" r:id="rId23"/>
    <p:sldId id="285" r:id="rId24"/>
    <p:sldId id="278" r:id="rId25"/>
    <p:sldId id="280" r:id="rId26"/>
    <p:sldId id="258" r:id="rId27"/>
    <p:sldId id="273" r:id="rId28"/>
    <p:sldId id="268" r:id="rId29"/>
    <p:sldId id="269" r:id="rId30"/>
    <p:sldId id="271" r:id="rId31"/>
    <p:sldId id="275" r:id="rId3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66"/>
    <p:restoredTop sz="94710"/>
  </p:normalViewPr>
  <p:slideViewPr>
    <p:cSldViewPr snapToGrid="0">
      <p:cViewPr varScale="1">
        <p:scale>
          <a:sx n="144" d="100"/>
          <a:sy n="144" d="100"/>
        </p:scale>
        <p:origin x="216"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F77899-6BF7-17BA-A6C3-87E8EF1F3C0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7BFB389-3273-D457-4719-AF234F7771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F363378-5894-9680-6F93-0FA2B7CF337D}"/>
              </a:ext>
            </a:extLst>
          </p:cNvPr>
          <p:cNvSpPr>
            <a:spLocks noGrp="1"/>
          </p:cNvSpPr>
          <p:nvPr>
            <p:ph type="dt" sz="half" idx="10"/>
          </p:nvPr>
        </p:nvSpPr>
        <p:spPr/>
        <p:txBody>
          <a:bodyPr/>
          <a:lstStyle/>
          <a:p>
            <a:fld id="{281F9E47-1864-F14C-90A4-03426BCD6D7A}" type="datetimeFigureOut">
              <a:rPr kumimoji="1" lang="ja-JP" altLang="en-US" smtClean="0"/>
              <a:t>2025/7/27</a:t>
            </a:fld>
            <a:endParaRPr kumimoji="1" lang="ja-JP" altLang="en-US"/>
          </a:p>
        </p:txBody>
      </p:sp>
      <p:sp>
        <p:nvSpPr>
          <p:cNvPr id="5" name="フッター プレースホルダー 4">
            <a:extLst>
              <a:ext uri="{FF2B5EF4-FFF2-40B4-BE49-F238E27FC236}">
                <a16:creationId xmlns:a16="http://schemas.microsoft.com/office/drawing/2014/main" id="{C13453C2-E139-74F0-307D-FC836B5727F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CD08A7-5B1B-170C-5DE9-9AE8F811207C}"/>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3486790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D01BBA-A576-2DF1-3A9D-8604BD39239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F5D990A-8E2D-4F94-42E1-4C9B571E010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724D68-7DD5-99EC-E44B-AFDB0732CD2E}"/>
              </a:ext>
            </a:extLst>
          </p:cNvPr>
          <p:cNvSpPr>
            <a:spLocks noGrp="1"/>
          </p:cNvSpPr>
          <p:nvPr>
            <p:ph type="dt" sz="half" idx="10"/>
          </p:nvPr>
        </p:nvSpPr>
        <p:spPr/>
        <p:txBody>
          <a:bodyPr/>
          <a:lstStyle/>
          <a:p>
            <a:fld id="{281F9E47-1864-F14C-90A4-03426BCD6D7A}" type="datetimeFigureOut">
              <a:rPr kumimoji="1" lang="ja-JP" altLang="en-US" smtClean="0"/>
              <a:t>2025/7/27</a:t>
            </a:fld>
            <a:endParaRPr kumimoji="1" lang="ja-JP" altLang="en-US"/>
          </a:p>
        </p:txBody>
      </p:sp>
      <p:sp>
        <p:nvSpPr>
          <p:cNvPr id="5" name="フッター プレースホルダー 4">
            <a:extLst>
              <a:ext uri="{FF2B5EF4-FFF2-40B4-BE49-F238E27FC236}">
                <a16:creationId xmlns:a16="http://schemas.microsoft.com/office/drawing/2014/main" id="{0CAD6AD8-C166-E184-3874-D994BB4F4C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FB8159-277B-B8DB-98BF-E8B47BBEB466}"/>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1184020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6A3A79B-DBD0-E8EE-E158-00BB2FC0F63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C9F6256-D34E-582E-1327-CD7D9AB9DFA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D488471-8FC3-93CC-79B5-CF88482E4030}"/>
              </a:ext>
            </a:extLst>
          </p:cNvPr>
          <p:cNvSpPr>
            <a:spLocks noGrp="1"/>
          </p:cNvSpPr>
          <p:nvPr>
            <p:ph type="dt" sz="half" idx="10"/>
          </p:nvPr>
        </p:nvSpPr>
        <p:spPr/>
        <p:txBody>
          <a:bodyPr/>
          <a:lstStyle/>
          <a:p>
            <a:fld id="{281F9E47-1864-F14C-90A4-03426BCD6D7A}" type="datetimeFigureOut">
              <a:rPr kumimoji="1" lang="ja-JP" altLang="en-US" smtClean="0"/>
              <a:t>2025/7/27</a:t>
            </a:fld>
            <a:endParaRPr kumimoji="1" lang="ja-JP" altLang="en-US"/>
          </a:p>
        </p:txBody>
      </p:sp>
      <p:sp>
        <p:nvSpPr>
          <p:cNvPr id="5" name="フッター プレースホルダー 4">
            <a:extLst>
              <a:ext uri="{FF2B5EF4-FFF2-40B4-BE49-F238E27FC236}">
                <a16:creationId xmlns:a16="http://schemas.microsoft.com/office/drawing/2014/main" id="{20392E34-2060-7642-43C5-AD466A0C083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3B4264-C615-064A-C172-BC47B1D95CE6}"/>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2709965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B474F4-B69C-2C3B-E720-1CD3AB43B7D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6011DF6-5C82-2222-D68E-EB4B98D1BF2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08C7E09-983B-7C54-BD72-B971FB5A4F81}"/>
              </a:ext>
            </a:extLst>
          </p:cNvPr>
          <p:cNvSpPr>
            <a:spLocks noGrp="1"/>
          </p:cNvSpPr>
          <p:nvPr>
            <p:ph type="dt" sz="half" idx="10"/>
          </p:nvPr>
        </p:nvSpPr>
        <p:spPr/>
        <p:txBody>
          <a:bodyPr/>
          <a:lstStyle/>
          <a:p>
            <a:fld id="{281F9E47-1864-F14C-90A4-03426BCD6D7A}" type="datetimeFigureOut">
              <a:rPr kumimoji="1" lang="ja-JP" altLang="en-US" smtClean="0"/>
              <a:t>2025/7/27</a:t>
            </a:fld>
            <a:endParaRPr kumimoji="1" lang="ja-JP" altLang="en-US"/>
          </a:p>
        </p:txBody>
      </p:sp>
      <p:sp>
        <p:nvSpPr>
          <p:cNvPr id="5" name="フッター プレースホルダー 4">
            <a:extLst>
              <a:ext uri="{FF2B5EF4-FFF2-40B4-BE49-F238E27FC236}">
                <a16:creationId xmlns:a16="http://schemas.microsoft.com/office/drawing/2014/main" id="{99556763-4650-61E2-A56B-7079943C663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5570F98-001F-DB6E-DFF1-C110EC615F4F}"/>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3341690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96EEF8-FEB2-CE35-37E7-AD4D0E5AB2C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34E5EE2-30BE-41E1-7F70-28416603E7B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B98DDC4-7C8A-20F3-3A21-9FD384A07E9E}"/>
              </a:ext>
            </a:extLst>
          </p:cNvPr>
          <p:cNvSpPr>
            <a:spLocks noGrp="1"/>
          </p:cNvSpPr>
          <p:nvPr>
            <p:ph type="dt" sz="half" idx="10"/>
          </p:nvPr>
        </p:nvSpPr>
        <p:spPr/>
        <p:txBody>
          <a:bodyPr/>
          <a:lstStyle/>
          <a:p>
            <a:fld id="{281F9E47-1864-F14C-90A4-03426BCD6D7A}" type="datetimeFigureOut">
              <a:rPr kumimoji="1" lang="ja-JP" altLang="en-US" smtClean="0"/>
              <a:t>2025/7/27</a:t>
            </a:fld>
            <a:endParaRPr kumimoji="1" lang="ja-JP" altLang="en-US"/>
          </a:p>
        </p:txBody>
      </p:sp>
      <p:sp>
        <p:nvSpPr>
          <p:cNvPr id="5" name="フッター プレースホルダー 4">
            <a:extLst>
              <a:ext uri="{FF2B5EF4-FFF2-40B4-BE49-F238E27FC236}">
                <a16:creationId xmlns:a16="http://schemas.microsoft.com/office/drawing/2014/main" id="{E70355E9-81D4-F479-11B0-B0940887594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102AE2D-0A65-9A5D-B73C-F56338CDDE43}"/>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2486960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E67E04-3555-0B74-1923-EDB6F16858C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1881C2F-EE61-4014-00F1-B7BEAEE70AB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999F4C7-AB34-23BD-7BF5-644914129EA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7FA6CC1-A6BE-CD84-66E4-06079D08E6AF}"/>
              </a:ext>
            </a:extLst>
          </p:cNvPr>
          <p:cNvSpPr>
            <a:spLocks noGrp="1"/>
          </p:cNvSpPr>
          <p:nvPr>
            <p:ph type="dt" sz="half" idx="10"/>
          </p:nvPr>
        </p:nvSpPr>
        <p:spPr/>
        <p:txBody>
          <a:bodyPr/>
          <a:lstStyle/>
          <a:p>
            <a:fld id="{281F9E47-1864-F14C-90A4-03426BCD6D7A}" type="datetimeFigureOut">
              <a:rPr kumimoji="1" lang="ja-JP" altLang="en-US" smtClean="0"/>
              <a:t>2025/7/27</a:t>
            </a:fld>
            <a:endParaRPr kumimoji="1" lang="ja-JP" altLang="en-US"/>
          </a:p>
        </p:txBody>
      </p:sp>
      <p:sp>
        <p:nvSpPr>
          <p:cNvPr id="6" name="フッター プレースホルダー 5">
            <a:extLst>
              <a:ext uri="{FF2B5EF4-FFF2-40B4-BE49-F238E27FC236}">
                <a16:creationId xmlns:a16="http://schemas.microsoft.com/office/drawing/2014/main" id="{703392F2-7B31-FE4F-3531-87C9A7598D6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130982B-DF64-69BC-40C9-2CD3430F7960}"/>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3258479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C5CB20-94D3-0BCB-7CA6-FA8777C532B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7946DED-6C05-A919-79B2-6E10AC706E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FD2C46A-8A4D-4077-EC26-BD14683C26D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A36A3B3-6E3B-EDB1-0CD6-3D6C557C68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2D461C2-83C7-7768-EA6A-7E7A7579073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1FCBDC2-4EAD-7EBC-3926-D99031F253EE}"/>
              </a:ext>
            </a:extLst>
          </p:cNvPr>
          <p:cNvSpPr>
            <a:spLocks noGrp="1"/>
          </p:cNvSpPr>
          <p:nvPr>
            <p:ph type="dt" sz="half" idx="10"/>
          </p:nvPr>
        </p:nvSpPr>
        <p:spPr/>
        <p:txBody>
          <a:bodyPr/>
          <a:lstStyle/>
          <a:p>
            <a:fld id="{281F9E47-1864-F14C-90A4-03426BCD6D7A}" type="datetimeFigureOut">
              <a:rPr kumimoji="1" lang="ja-JP" altLang="en-US" smtClean="0"/>
              <a:t>2025/7/27</a:t>
            </a:fld>
            <a:endParaRPr kumimoji="1" lang="ja-JP" altLang="en-US"/>
          </a:p>
        </p:txBody>
      </p:sp>
      <p:sp>
        <p:nvSpPr>
          <p:cNvPr id="8" name="フッター プレースホルダー 7">
            <a:extLst>
              <a:ext uri="{FF2B5EF4-FFF2-40B4-BE49-F238E27FC236}">
                <a16:creationId xmlns:a16="http://schemas.microsoft.com/office/drawing/2014/main" id="{47C3ED08-E615-BC85-57BE-BC71BFC0712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3648C77-16BC-4987-0339-39FD40751011}"/>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3369371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DDDA1A-44E1-F144-55F1-D1714132AA2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67C4607-D8BD-435A-BA85-5B7ECB44575C}"/>
              </a:ext>
            </a:extLst>
          </p:cNvPr>
          <p:cNvSpPr>
            <a:spLocks noGrp="1"/>
          </p:cNvSpPr>
          <p:nvPr>
            <p:ph type="dt" sz="half" idx="10"/>
          </p:nvPr>
        </p:nvSpPr>
        <p:spPr/>
        <p:txBody>
          <a:bodyPr/>
          <a:lstStyle/>
          <a:p>
            <a:fld id="{281F9E47-1864-F14C-90A4-03426BCD6D7A}" type="datetimeFigureOut">
              <a:rPr kumimoji="1" lang="ja-JP" altLang="en-US" smtClean="0"/>
              <a:t>2025/7/27</a:t>
            </a:fld>
            <a:endParaRPr kumimoji="1" lang="ja-JP" altLang="en-US"/>
          </a:p>
        </p:txBody>
      </p:sp>
      <p:sp>
        <p:nvSpPr>
          <p:cNvPr id="4" name="フッター プレースホルダー 3">
            <a:extLst>
              <a:ext uri="{FF2B5EF4-FFF2-40B4-BE49-F238E27FC236}">
                <a16:creationId xmlns:a16="http://schemas.microsoft.com/office/drawing/2014/main" id="{BB98D16F-889A-37A3-C78E-C46A2CB2A73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9D3933D-DDAF-4F74-3257-AB1682A42734}"/>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25436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CC03D6F-2B24-956C-7E8D-C44D15BD99EC}"/>
              </a:ext>
            </a:extLst>
          </p:cNvPr>
          <p:cNvSpPr>
            <a:spLocks noGrp="1"/>
          </p:cNvSpPr>
          <p:nvPr>
            <p:ph type="dt" sz="half" idx="10"/>
          </p:nvPr>
        </p:nvSpPr>
        <p:spPr/>
        <p:txBody>
          <a:bodyPr/>
          <a:lstStyle/>
          <a:p>
            <a:fld id="{281F9E47-1864-F14C-90A4-03426BCD6D7A}" type="datetimeFigureOut">
              <a:rPr kumimoji="1" lang="ja-JP" altLang="en-US" smtClean="0"/>
              <a:t>2025/7/27</a:t>
            </a:fld>
            <a:endParaRPr kumimoji="1" lang="ja-JP" altLang="en-US"/>
          </a:p>
        </p:txBody>
      </p:sp>
      <p:sp>
        <p:nvSpPr>
          <p:cNvPr id="3" name="フッター プレースホルダー 2">
            <a:extLst>
              <a:ext uri="{FF2B5EF4-FFF2-40B4-BE49-F238E27FC236}">
                <a16:creationId xmlns:a16="http://schemas.microsoft.com/office/drawing/2014/main" id="{AD89F897-358A-85FB-0A16-7F969B64CAE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10B419D-AF74-3BA7-D6B6-BC288294E78B}"/>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2407637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565E49-C5D0-9C4E-525D-7D958F9E385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58436E6-0378-3BFD-E406-02C7580CDD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9C03019-C884-4182-5996-B1B2F2F8B3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076600B-241D-60D6-1722-7047CDD1C5C6}"/>
              </a:ext>
            </a:extLst>
          </p:cNvPr>
          <p:cNvSpPr>
            <a:spLocks noGrp="1"/>
          </p:cNvSpPr>
          <p:nvPr>
            <p:ph type="dt" sz="half" idx="10"/>
          </p:nvPr>
        </p:nvSpPr>
        <p:spPr/>
        <p:txBody>
          <a:bodyPr/>
          <a:lstStyle/>
          <a:p>
            <a:fld id="{281F9E47-1864-F14C-90A4-03426BCD6D7A}" type="datetimeFigureOut">
              <a:rPr kumimoji="1" lang="ja-JP" altLang="en-US" smtClean="0"/>
              <a:t>2025/7/27</a:t>
            </a:fld>
            <a:endParaRPr kumimoji="1" lang="ja-JP" altLang="en-US"/>
          </a:p>
        </p:txBody>
      </p:sp>
      <p:sp>
        <p:nvSpPr>
          <p:cNvPr id="6" name="フッター プレースホルダー 5">
            <a:extLst>
              <a:ext uri="{FF2B5EF4-FFF2-40B4-BE49-F238E27FC236}">
                <a16:creationId xmlns:a16="http://schemas.microsoft.com/office/drawing/2014/main" id="{68EF5101-624E-50BF-651E-DE6EB3EAC41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F84B1B0-B711-FA5E-7779-75D150D23660}"/>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3422168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94BA69-76F1-2F38-4D41-6965AE79EFF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C76312F-D26B-51D3-E559-5ED18264D1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A37EF69-A156-F9CA-9E63-C8D07D2D86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DBAAF3B-5869-7319-CEB7-B12554C14E59}"/>
              </a:ext>
            </a:extLst>
          </p:cNvPr>
          <p:cNvSpPr>
            <a:spLocks noGrp="1"/>
          </p:cNvSpPr>
          <p:nvPr>
            <p:ph type="dt" sz="half" idx="10"/>
          </p:nvPr>
        </p:nvSpPr>
        <p:spPr/>
        <p:txBody>
          <a:bodyPr/>
          <a:lstStyle/>
          <a:p>
            <a:fld id="{281F9E47-1864-F14C-90A4-03426BCD6D7A}" type="datetimeFigureOut">
              <a:rPr kumimoji="1" lang="ja-JP" altLang="en-US" smtClean="0"/>
              <a:t>2025/7/27</a:t>
            </a:fld>
            <a:endParaRPr kumimoji="1" lang="ja-JP" altLang="en-US"/>
          </a:p>
        </p:txBody>
      </p:sp>
      <p:sp>
        <p:nvSpPr>
          <p:cNvPr id="6" name="フッター プレースホルダー 5">
            <a:extLst>
              <a:ext uri="{FF2B5EF4-FFF2-40B4-BE49-F238E27FC236}">
                <a16:creationId xmlns:a16="http://schemas.microsoft.com/office/drawing/2014/main" id="{06D12A9A-E510-B1E6-4F71-342B8BC29F9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57B8DC2-F7F2-9BD9-E3D9-564168462575}"/>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2491556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666E6AE-9FEF-D13E-54EF-22AEBFC25B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8C519B8-4726-49F6-0962-CE7C3A7ED8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A35DD93-EC24-427A-4CDB-7803C608FB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81F9E47-1864-F14C-90A4-03426BCD6D7A}" type="datetimeFigureOut">
              <a:rPr kumimoji="1" lang="ja-JP" altLang="en-US" smtClean="0"/>
              <a:t>2025/7/27</a:t>
            </a:fld>
            <a:endParaRPr kumimoji="1" lang="ja-JP" altLang="en-US"/>
          </a:p>
        </p:txBody>
      </p:sp>
      <p:sp>
        <p:nvSpPr>
          <p:cNvPr id="5" name="フッター プレースホルダー 4">
            <a:extLst>
              <a:ext uri="{FF2B5EF4-FFF2-40B4-BE49-F238E27FC236}">
                <a16:creationId xmlns:a16="http://schemas.microsoft.com/office/drawing/2014/main" id="{53F04632-7EC9-4713-3CB1-D7F2110BAC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4394B95-0004-1C23-E53E-475BEBCE2F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2832343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ixnio.com/sv/varldens-flaggor/flagga-italien" TargetMode="External"/><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s://pixabay.com/ja/photos/%E3%83%AD%E3%83%BC%E3%83%9E-%E6%9C%A8-%E3%82%A4%E3%82%BF%E3%83%AA%E3%82%A2-2472641/" TargetMode="Externa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6234BCC6-39B9-47D9-8BF8-C665401AE2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図 6" descr="図形&#10;&#10;自動的に生成された説明">
            <a:extLst>
              <a:ext uri="{FF2B5EF4-FFF2-40B4-BE49-F238E27FC236}">
                <a16:creationId xmlns:a16="http://schemas.microsoft.com/office/drawing/2014/main" id="{07D42B70-1430-E798-6BBB-F32DE51773D8}"/>
              </a:ext>
            </a:extLst>
          </p:cNvPr>
          <p:cNvPicPr>
            <a:picLocks noChangeAspect="1"/>
          </p:cNvPicPr>
          <p:nvPr/>
        </p:nvPicPr>
        <p:blipFill>
          <a:blip r:embed="rId2">
            <a:extLst>
              <a:ext uri="{837473B0-CC2E-450A-ABE3-18F120FF3D39}">
                <a1611:picAttrSrcUrl xmlns:a1611="http://schemas.microsoft.com/office/drawing/2016/11/main" r:id="rId3"/>
              </a:ext>
            </a:extLst>
          </a:blip>
          <a:srcRect t="8740" r="2" b="22244"/>
          <a:stretch>
            <a:fillRect/>
          </a:stretch>
        </p:blipFill>
        <p:spPr>
          <a:xfrm>
            <a:off x="4883025" y="10"/>
            <a:ext cx="7308975" cy="3364982"/>
          </a:xfrm>
          <a:custGeom>
            <a:avLst/>
            <a:gdLst/>
            <a:ahLst/>
            <a:cxnLst/>
            <a:rect l="l" t="t" r="r" b="b"/>
            <a:pathLst>
              <a:path w="7308975" h="3364992">
                <a:moveTo>
                  <a:pt x="0" y="0"/>
                </a:moveTo>
                <a:lnTo>
                  <a:pt x="7308975" y="0"/>
                </a:lnTo>
                <a:lnTo>
                  <a:pt x="7308975" y="3364992"/>
                </a:lnTo>
                <a:lnTo>
                  <a:pt x="1210305" y="3364992"/>
                </a:lnTo>
                <a:lnTo>
                  <a:pt x="1192705" y="2943200"/>
                </a:lnTo>
                <a:cubicBezTo>
                  <a:pt x="1098874" y="1825108"/>
                  <a:pt x="684692" y="821621"/>
                  <a:pt x="62981" y="69271"/>
                </a:cubicBezTo>
                <a:close/>
              </a:path>
            </a:pathLst>
          </a:custGeom>
        </p:spPr>
      </p:pic>
      <p:pic>
        <p:nvPicPr>
          <p:cNvPr id="5" name="図 4" descr="時計台のある建物&#10;&#10;自動的に生成された説明">
            <a:extLst>
              <a:ext uri="{FF2B5EF4-FFF2-40B4-BE49-F238E27FC236}">
                <a16:creationId xmlns:a16="http://schemas.microsoft.com/office/drawing/2014/main" id="{9EF412E3-05E5-B090-D18B-B2599B562E03}"/>
              </a:ext>
            </a:extLst>
          </p:cNvPr>
          <p:cNvPicPr>
            <a:picLocks noChangeAspect="1"/>
          </p:cNvPicPr>
          <p:nvPr/>
        </p:nvPicPr>
        <p:blipFill>
          <a:blip r:embed="rId4">
            <a:extLst>
              <a:ext uri="{837473B0-CC2E-450A-ABE3-18F120FF3D39}">
                <a1611:picAttrSrcUrl xmlns:a1611="http://schemas.microsoft.com/office/drawing/2016/11/main" r:id="rId5"/>
              </a:ext>
            </a:extLst>
          </a:blip>
          <a:srcRect t="20060" r="-2" b="10966"/>
          <a:stretch>
            <a:fillRect/>
          </a:stretch>
        </p:blipFill>
        <p:spPr>
          <a:xfrm>
            <a:off x="4883025" y="3493008"/>
            <a:ext cx="7308975" cy="3364992"/>
          </a:xfrm>
          <a:custGeom>
            <a:avLst/>
            <a:gdLst/>
            <a:ahLst/>
            <a:cxnLst/>
            <a:rect l="l" t="t" r="r" b="b"/>
            <a:pathLst>
              <a:path w="7308975" h="3364992">
                <a:moveTo>
                  <a:pt x="1210305" y="0"/>
                </a:moveTo>
                <a:lnTo>
                  <a:pt x="7308975" y="0"/>
                </a:lnTo>
                <a:lnTo>
                  <a:pt x="7308975" y="3364992"/>
                </a:lnTo>
                <a:lnTo>
                  <a:pt x="0" y="3364992"/>
                </a:lnTo>
                <a:lnTo>
                  <a:pt x="62981" y="3295722"/>
                </a:lnTo>
                <a:cubicBezTo>
                  <a:pt x="684692" y="2543371"/>
                  <a:pt x="1098874" y="1539884"/>
                  <a:pt x="1192705" y="421793"/>
                </a:cubicBezTo>
                <a:close/>
              </a:path>
            </a:pathLst>
          </a:custGeom>
        </p:spPr>
      </p:pic>
      <p:sp useBgFill="1">
        <p:nvSpPr>
          <p:cNvPr id="45" name="Freeform: Shape 44">
            <a:extLst>
              <a:ext uri="{FF2B5EF4-FFF2-40B4-BE49-F238E27FC236}">
                <a16:creationId xmlns:a16="http://schemas.microsoft.com/office/drawing/2014/main" id="{72A9CE9D-DAC3-40AF-B504-78A64A909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1" cy="6858000"/>
          </a:xfrm>
          <a:custGeom>
            <a:avLst/>
            <a:gdLst>
              <a:gd name="connsiteX0" fmla="*/ 0 w 6096001"/>
              <a:gd name="connsiteY0" fmla="*/ 0 h 6858000"/>
              <a:gd name="connsiteX1" fmla="*/ 4883024 w 6096001"/>
              <a:gd name="connsiteY1" fmla="*/ 0 h 6858000"/>
              <a:gd name="connsiteX2" fmla="*/ 4946006 w 6096001"/>
              <a:gd name="connsiteY2" fmla="*/ 69271 h 6858000"/>
              <a:gd name="connsiteX3" fmla="*/ 6096001 w 6096001"/>
              <a:gd name="connsiteY3" fmla="*/ 3429000 h 6858000"/>
              <a:gd name="connsiteX4" fmla="*/ 4946006 w 6096001"/>
              <a:gd name="connsiteY4" fmla="*/ 6788730 h 6858000"/>
              <a:gd name="connsiteX5" fmla="*/ 4883024 w 6096001"/>
              <a:gd name="connsiteY5" fmla="*/ 6858000 h 6858000"/>
              <a:gd name="connsiteX6" fmla="*/ 0 w 609600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1" h="6858000">
                <a:moveTo>
                  <a:pt x="0" y="0"/>
                </a:moveTo>
                <a:lnTo>
                  <a:pt x="4883024" y="0"/>
                </a:lnTo>
                <a:lnTo>
                  <a:pt x="4946006" y="69271"/>
                </a:lnTo>
                <a:cubicBezTo>
                  <a:pt x="5656532" y="929100"/>
                  <a:pt x="6096001" y="2116944"/>
                  <a:pt x="6096001" y="3429000"/>
                </a:cubicBezTo>
                <a:cubicBezTo>
                  <a:pt x="6096001" y="4741056"/>
                  <a:pt x="5656532" y="5928900"/>
                  <a:pt x="4946006" y="6788730"/>
                </a:cubicBezTo>
                <a:lnTo>
                  <a:pt x="4883024"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7" name="Freeform: Shape 46">
            <a:extLst>
              <a:ext uri="{FF2B5EF4-FFF2-40B4-BE49-F238E27FC236}">
                <a16:creationId xmlns:a16="http://schemas.microsoft.com/office/drawing/2014/main" id="{506D7452-6CDE-4381-86CE-07B2459383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7332" cy="6858000"/>
          </a:xfrm>
          <a:custGeom>
            <a:avLst/>
            <a:gdLst>
              <a:gd name="connsiteX0" fmla="*/ 0 w 6087332"/>
              <a:gd name="connsiteY0" fmla="*/ 0 h 6858000"/>
              <a:gd name="connsiteX1" fmla="*/ 4874355 w 6087332"/>
              <a:gd name="connsiteY1" fmla="*/ 0 h 6858000"/>
              <a:gd name="connsiteX2" fmla="*/ 4937337 w 6087332"/>
              <a:gd name="connsiteY2" fmla="*/ 69271 h 6858000"/>
              <a:gd name="connsiteX3" fmla="*/ 6087332 w 6087332"/>
              <a:gd name="connsiteY3" fmla="*/ 3429000 h 6858000"/>
              <a:gd name="connsiteX4" fmla="*/ 4937337 w 6087332"/>
              <a:gd name="connsiteY4" fmla="*/ 6788730 h 6858000"/>
              <a:gd name="connsiteX5" fmla="*/ 4874355 w 6087332"/>
              <a:gd name="connsiteY5" fmla="*/ 6858000 h 6858000"/>
              <a:gd name="connsiteX6" fmla="*/ 0 w 6087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7332" h="6858000">
                <a:moveTo>
                  <a:pt x="0" y="0"/>
                </a:moveTo>
                <a:lnTo>
                  <a:pt x="4874355" y="0"/>
                </a:lnTo>
                <a:lnTo>
                  <a:pt x="4937337" y="69271"/>
                </a:lnTo>
                <a:cubicBezTo>
                  <a:pt x="5647863" y="929100"/>
                  <a:pt x="6087332" y="2116944"/>
                  <a:pt x="6087332" y="3429000"/>
                </a:cubicBezTo>
                <a:cubicBezTo>
                  <a:pt x="6087332" y="4741056"/>
                  <a:pt x="5647863" y="5928900"/>
                  <a:pt x="4937337" y="6788730"/>
                </a:cubicBezTo>
                <a:lnTo>
                  <a:pt x="487435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タイトル 1">
            <a:extLst>
              <a:ext uri="{FF2B5EF4-FFF2-40B4-BE49-F238E27FC236}">
                <a16:creationId xmlns:a16="http://schemas.microsoft.com/office/drawing/2014/main" id="{4DBCAAD6-CBD5-0A12-3464-7AFA8465CF18}"/>
              </a:ext>
            </a:extLst>
          </p:cNvPr>
          <p:cNvSpPr>
            <a:spLocks noGrp="1"/>
          </p:cNvSpPr>
          <p:nvPr>
            <p:ph type="ctrTitle"/>
          </p:nvPr>
        </p:nvSpPr>
        <p:spPr>
          <a:xfrm>
            <a:off x="438912" y="1524659"/>
            <a:ext cx="5344050" cy="2774088"/>
          </a:xfrm>
        </p:spPr>
        <p:txBody>
          <a:bodyPr>
            <a:normAutofit/>
          </a:bodyPr>
          <a:lstStyle/>
          <a:p>
            <a:pPr algn="l"/>
            <a:r>
              <a:rPr lang="ja-JP" altLang="en-US" sz="5400" b="1"/>
              <a:t>イタリア語教室</a:t>
            </a:r>
            <a:br>
              <a:rPr lang="en-US" altLang="ja-JP" sz="5400" b="1" dirty="0"/>
            </a:br>
            <a:r>
              <a:rPr lang="en-US" altLang="ja-JP" sz="5400" b="1" dirty="0"/>
              <a:t>Italiano</a:t>
            </a:r>
            <a:endParaRPr kumimoji="1" lang="ja-JP" altLang="en-US" sz="5400" b="1"/>
          </a:p>
        </p:txBody>
      </p:sp>
      <p:sp>
        <p:nvSpPr>
          <p:cNvPr id="3" name="字幕 2">
            <a:extLst>
              <a:ext uri="{FF2B5EF4-FFF2-40B4-BE49-F238E27FC236}">
                <a16:creationId xmlns:a16="http://schemas.microsoft.com/office/drawing/2014/main" id="{119705F3-6144-D02D-7ABB-05B271E1D7FE}"/>
              </a:ext>
            </a:extLst>
          </p:cNvPr>
          <p:cNvSpPr>
            <a:spLocks noGrp="1"/>
          </p:cNvSpPr>
          <p:nvPr>
            <p:ph type="subTitle" idx="1"/>
          </p:nvPr>
        </p:nvSpPr>
        <p:spPr>
          <a:xfrm>
            <a:off x="438911" y="4687367"/>
            <a:ext cx="5232839" cy="1335024"/>
          </a:xfrm>
        </p:spPr>
        <p:txBody>
          <a:bodyPr>
            <a:normAutofit/>
          </a:bodyPr>
          <a:lstStyle/>
          <a:p>
            <a:pPr algn="l"/>
            <a:r>
              <a:rPr kumimoji="1" lang="ja-JP" altLang="en-US" sz="2600"/>
              <a:t>スコットディクレメンテ・マルコ</a:t>
            </a:r>
            <a:endParaRPr kumimoji="1" lang="en-US" altLang="ja-JP" sz="2600" dirty="0"/>
          </a:p>
          <a:p>
            <a:pPr algn="l"/>
            <a:r>
              <a:rPr lang="en-US" altLang="ja-JP" sz="2600" dirty="0"/>
              <a:t>Scotto di Clemente Marco</a:t>
            </a:r>
            <a:endParaRPr kumimoji="1" lang="ja-JP" altLang="en-US" sz="2600"/>
          </a:p>
        </p:txBody>
      </p:sp>
      <p:sp>
        <p:nvSpPr>
          <p:cNvPr id="49" name="Rectangle 48">
            <a:extLst>
              <a:ext uri="{FF2B5EF4-FFF2-40B4-BE49-F238E27FC236}">
                <a16:creationId xmlns:a16="http://schemas.microsoft.com/office/drawing/2014/main" id="{762DA937-8B55-4317-BD32-98D7AF30E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7989"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a:endParaRPr>
          </a:p>
        </p:txBody>
      </p:sp>
      <p:sp>
        <p:nvSpPr>
          <p:cNvPr id="51" name="Rectangle 50">
            <a:extLst>
              <a:ext uri="{FF2B5EF4-FFF2-40B4-BE49-F238E27FC236}">
                <a16:creationId xmlns:a16="http://schemas.microsoft.com/office/drawing/2014/main" id="{C52EE5A8-045B-4D39-8ED1-51333408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098" y="4461119"/>
            <a:ext cx="501907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57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E55E3-9B21-A347-6EE6-739C056B9D6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38B4858-E194-A671-3180-B8CE7A048B02}"/>
              </a:ext>
            </a:extLst>
          </p:cNvPr>
          <p:cNvSpPr>
            <a:spLocks noGrp="1"/>
          </p:cNvSpPr>
          <p:nvPr>
            <p:ph type="title"/>
          </p:nvPr>
        </p:nvSpPr>
        <p:spPr/>
        <p:txBody>
          <a:bodyPr/>
          <a:lstStyle/>
          <a:p>
            <a:r>
              <a:rPr kumimoji="1" lang="en-US" altLang="ja-JP" b="1" dirty="0" err="1"/>
              <a:t>Lezione</a:t>
            </a:r>
            <a:r>
              <a:rPr kumimoji="1" lang="en-US" altLang="ja-JP" b="1" dirty="0"/>
              <a:t> 2: </a:t>
            </a:r>
            <a:r>
              <a:rPr kumimoji="1" lang="en-US" altLang="ja-JP" b="1" dirty="0" err="1"/>
              <a:t>Presentarsi</a:t>
            </a:r>
            <a:endParaRPr kumimoji="1" lang="ja-JP" altLang="en-US"/>
          </a:p>
        </p:txBody>
      </p:sp>
      <p:sp>
        <p:nvSpPr>
          <p:cNvPr id="3" name="コンテンツ プレースホルダー 2">
            <a:extLst>
              <a:ext uri="{FF2B5EF4-FFF2-40B4-BE49-F238E27FC236}">
                <a16:creationId xmlns:a16="http://schemas.microsoft.com/office/drawing/2014/main" id="{AE72DCBD-7517-A7CB-EBA9-A71DD3871B1A}"/>
              </a:ext>
            </a:extLst>
          </p:cNvPr>
          <p:cNvSpPr>
            <a:spLocks noGrp="1"/>
          </p:cNvSpPr>
          <p:nvPr>
            <p:ph idx="1"/>
          </p:nvPr>
        </p:nvSpPr>
        <p:spPr>
          <a:xfrm>
            <a:off x="838200" y="1825624"/>
            <a:ext cx="10515600" cy="5032375"/>
          </a:xfrm>
        </p:spPr>
        <p:txBody>
          <a:bodyPr>
            <a:normAutofit/>
          </a:bodyPr>
          <a:lstStyle/>
          <a:p>
            <a:r>
              <a:rPr lang="ja-JP" altLang="en-US"/>
              <a:t>出身地を言う</a:t>
            </a:r>
            <a:endParaRPr lang="en-US" altLang="ja-JP" dirty="0"/>
          </a:p>
          <a:p>
            <a:pPr marL="0" indent="0">
              <a:buNone/>
            </a:pPr>
            <a:r>
              <a:rPr lang="en-US" altLang="ja-JP" dirty="0"/>
              <a:t>Sono di_________</a:t>
            </a:r>
            <a:r>
              <a:rPr lang="ja-JP" altLang="en-US"/>
              <a:t>〇〇の（人）です。</a:t>
            </a:r>
            <a:endParaRPr lang="en-US" altLang="ja-JP" dirty="0"/>
          </a:p>
          <a:p>
            <a:pPr marL="0" indent="0">
              <a:buNone/>
            </a:pPr>
            <a:r>
              <a:rPr lang="en-US" altLang="ja-JP" dirty="0"/>
              <a:t>Vengo da________</a:t>
            </a:r>
            <a:r>
              <a:rPr lang="ja-JP" altLang="en-US"/>
              <a:t>〇〇から来ました。</a:t>
            </a:r>
            <a:endParaRPr lang="en-US" altLang="ja-JP" dirty="0"/>
          </a:p>
          <a:p>
            <a:pPr marL="0" indent="0">
              <a:buNone/>
            </a:pPr>
            <a:r>
              <a:rPr lang="ja-JP" altLang="en-US"/>
              <a:t>例）</a:t>
            </a:r>
            <a:r>
              <a:rPr lang="en-US" altLang="ja-JP" dirty="0"/>
              <a:t>Napoli</a:t>
            </a:r>
            <a:r>
              <a:rPr lang="ja-JP" altLang="en-US"/>
              <a:t>・</a:t>
            </a:r>
            <a:r>
              <a:rPr lang="en-US" altLang="ja-JP" dirty="0"/>
              <a:t>Roma</a:t>
            </a:r>
            <a:r>
              <a:rPr lang="ja-JP" altLang="en-US"/>
              <a:t>・</a:t>
            </a:r>
            <a:r>
              <a:rPr lang="en-US" altLang="ja-JP" dirty="0"/>
              <a:t>Milano</a:t>
            </a:r>
            <a:r>
              <a:rPr lang="ja-JP" altLang="en-US"/>
              <a:t>・</a:t>
            </a:r>
            <a:r>
              <a:rPr lang="en-US" altLang="ja-JP" dirty="0"/>
              <a:t>Torino</a:t>
            </a:r>
            <a:r>
              <a:rPr lang="ja-JP" altLang="en-US"/>
              <a:t>・</a:t>
            </a:r>
            <a:r>
              <a:rPr lang="en-US" altLang="ja-JP" dirty="0"/>
              <a:t>Catania</a:t>
            </a:r>
            <a:r>
              <a:rPr lang="ja-JP" altLang="en-US"/>
              <a:t>・</a:t>
            </a:r>
            <a:r>
              <a:rPr lang="en-US" altLang="ja-JP" dirty="0"/>
              <a:t>Fukuoka</a:t>
            </a:r>
            <a:r>
              <a:rPr lang="ja-JP" altLang="en-US"/>
              <a:t>・</a:t>
            </a:r>
            <a:r>
              <a:rPr lang="en-US" altLang="ja-JP" dirty="0"/>
              <a:t>Tokyo</a:t>
            </a:r>
            <a:r>
              <a:rPr lang="ja-JP" altLang="en-US"/>
              <a:t>・</a:t>
            </a:r>
            <a:r>
              <a:rPr lang="en-US" altLang="ja-JP" dirty="0"/>
              <a:t>Hiroshima</a:t>
            </a:r>
            <a:r>
              <a:rPr lang="ja-JP" altLang="en-US"/>
              <a:t>・</a:t>
            </a:r>
            <a:r>
              <a:rPr lang="en-US" altLang="ja-JP" dirty="0"/>
              <a:t>New York</a:t>
            </a:r>
            <a:r>
              <a:rPr lang="ja-JP" altLang="en-US"/>
              <a:t>・</a:t>
            </a:r>
            <a:r>
              <a:rPr lang="en-US" altLang="ja-JP" dirty="0"/>
              <a:t>Parigi</a:t>
            </a:r>
            <a:r>
              <a:rPr lang="ja-JP" altLang="en-US"/>
              <a:t>・</a:t>
            </a:r>
            <a:r>
              <a:rPr lang="en-US" altLang="ja-JP" dirty="0"/>
              <a:t>Madrid</a:t>
            </a:r>
            <a:r>
              <a:rPr lang="ja-JP" altLang="en-US"/>
              <a:t>・</a:t>
            </a:r>
            <a:r>
              <a:rPr lang="en-US" altLang="ja-JP" dirty="0" err="1"/>
              <a:t>Berlino</a:t>
            </a:r>
            <a:r>
              <a:rPr lang="ja-JP" altLang="en-US"/>
              <a:t>・</a:t>
            </a:r>
            <a:r>
              <a:rPr lang="en-US" altLang="ja-JP" dirty="0" err="1"/>
              <a:t>Londra</a:t>
            </a:r>
            <a:r>
              <a:rPr lang="ja-JP" altLang="en-US"/>
              <a:t>・</a:t>
            </a:r>
            <a:r>
              <a:rPr lang="en-US" altLang="ja-JP" dirty="0" err="1"/>
              <a:t>Pechino</a:t>
            </a:r>
            <a:r>
              <a:rPr lang="ja-JP" altLang="en-US"/>
              <a:t>・</a:t>
            </a:r>
            <a:r>
              <a:rPr lang="en-US" altLang="ja-JP" dirty="0" err="1"/>
              <a:t>Lisbona</a:t>
            </a:r>
            <a:r>
              <a:rPr lang="en-US" altLang="ja-JP" dirty="0"/>
              <a:t> </a:t>
            </a:r>
            <a:r>
              <a:rPr lang="en-US" altLang="ja-JP" dirty="0" err="1"/>
              <a:t>ecc</a:t>
            </a:r>
            <a:r>
              <a:rPr lang="en-US" altLang="ja-JP" dirty="0"/>
              <a:t>.</a:t>
            </a:r>
          </a:p>
          <a:p>
            <a:pPr marL="0" indent="0">
              <a:buNone/>
            </a:pPr>
            <a:endParaRPr lang="en-US" altLang="ja-JP" dirty="0"/>
          </a:p>
        </p:txBody>
      </p:sp>
    </p:spTree>
    <p:extLst>
      <p:ext uri="{BB962C8B-B14F-4D97-AF65-F5344CB8AC3E}">
        <p14:creationId xmlns:p14="http://schemas.microsoft.com/office/powerpoint/2010/main" val="193973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A63264-2BAA-AE8E-1697-DFBE028907A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72B3C16-2A5E-67E9-4C59-7A4456A3837D}"/>
              </a:ext>
            </a:extLst>
          </p:cNvPr>
          <p:cNvSpPr>
            <a:spLocks noGrp="1"/>
          </p:cNvSpPr>
          <p:nvPr>
            <p:ph type="title"/>
          </p:nvPr>
        </p:nvSpPr>
        <p:spPr/>
        <p:txBody>
          <a:bodyPr/>
          <a:lstStyle/>
          <a:p>
            <a:r>
              <a:rPr kumimoji="1" lang="ja-JP" altLang="en-US" b="1">
                <a:solidFill>
                  <a:srgbClr val="FF0000"/>
                </a:solidFill>
              </a:rPr>
              <a:t>補足</a:t>
            </a:r>
            <a:r>
              <a:rPr kumimoji="1" lang="en-US" altLang="ja-JP" b="1" dirty="0"/>
              <a:t>: </a:t>
            </a:r>
            <a:r>
              <a:rPr kumimoji="1" lang="en-US" altLang="ja-JP" b="1" dirty="0" err="1"/>
              <a:t>Presentarsi</a:t>
            </a:r>
            <a:endParaRPr kumimoji="1" lang="ja-JP" altLang="en-US"/>
          </a:p>
        </p:txBody>
      </p:sp>
      <p:sp>
        <p:nvSpPr>
          <p:cNvPr id="3" name="コンテンツ プレースホルダー 2">
            <a:extLst>
              <a:ext uri="{FF2B5EF4-FFF2-40B4-BE49-F238E27FC236}">
                <a16:creationId xmlns:a16="http://schemas.microsoft.com/office/drawing/2014/main" id="{D4E94367-8311-F0D6-4FB8-93F761ACAFED}"/>
              </a:ext>
            </a:extLst>
          </p:cNvPr>
          <p:cNvSpPr>
            <a:spLocks noGrp="1"/>
          </p:cNvSpPr>
          <p:nvPr>
            <p:ph idx="1"/>
          </p:nvPr>
        </p:nvSpPr>
        <p:spPr>
          <a:xfrm>
            <a:off x="838199" y="1825624"/>
            <a:ext cx="11027980" cy="5032375"/>
          </a:xfrm>
        </p:spPr>
        <p:txBody>
          <a:bodyPr>
            <a:normAutofit/>
          </a:bodyPr>
          <a:lstStyle/>
          <a:p>
            <a:r>
              <a:rPr lang="ja-JP" altLang="en-US"/>
              <a:t>国と出身地を聞く</a:t>
            </a:r>
            <a:endParaRPr lang="en-US" altLang="ja-JP" dirty="0"/>
          </a:p>
          <a:p>
            <a:pPr marL="0" indent="0">
              <a:buNone/>
            </a:pPr>
            <a:r>
              <a:rPr lang="en-US" altLang="ja-JP" dirty="0"/>
              <a:t>Di dove sei?</a:t>
            </a:r>
            <a:r>
              <a:rPr lang="ja-JP" altLang="en-US"/>
              <a:t>どこの（人）ですか。</a:t>
            </a:r>
            <a:endParaRPr lang="en-US" altLang="ja-JP" dirty="0"/>
          </a:p>
          <a:p>
            <a:pPr marL="0" indent="0">
              <a:buNone/>
            </a:pPr>
            <a:r>
              <a:rPr lang="en-US" altLang="ja-JP" dirty="0"/>
              <a:t>Da dove </a:t>
            </a:r>
            <a:r>
              <a:rPr lang="en-US" altLang="ja-JP" dirty="0" err="1"/>
              <a:t>vieni</a:t>
            </a:r>
            <a:r>
              <a:rPr lang="en-US" altLang="ja-JP" dirty="0"/>
              <a:t>?</a:t>
            </a:r>
            <a:r>
              <a:rPr lang="ja-JP" altLang="en-US"/>
              <a:t>どこから来ましたか。</a:t>
            </a:r>
            <a:endParaRPr lang="en-US" altLang="ja-JP" dirty="0"/>
          </a:p>
        </p:txBody>
      </p:sp>
    </p:spTree>
    <p:extLst>
      <p:ext uri="{BB962C8B-B14F-4D97-AF65-F5344CB8AC3E}">
        <p14:creationId xmlns:p14="http://schemas.microsoft.com/office/powerpoint/2010/main" val="2773495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193CAF-0CAE-7F0D-F941-9C922BC0978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163C37C-A598-EC0A-7BD3-56E5CC6D816E}"/>
              </a:ext>
            </a:extLst>
          </p:cNvPr>
          <p:cNvSpPr>
            <a:spLocks noGrp="1"/>
          </p:cNvSpPr>
          <p:nvPr>
            <p:ph type="title"/>
          </p:nvPr>
        </p:nvSpPr>
        <p:spPr/>
        <p:txBody>
          <a:bodyPr/>
          <a:lstStyle/>
          <a:p>
            <a:r>
              <a:rPr kumimoji="1" lang="en-US" altLang="ja-JP" b="1" dirty="0" err="1"/>
              <a:t>Lezione</a:t>
            </a:r>
            <a:r>
              <a:rPr kumimoji="1" lang="en-US" altLang="ja-JP" b="1" dirty="0"/>
              <a:t> 2: </a:t>
            </a:r>
            <a:r>
              <a:rPr kumimoji="1" lang="en-US" altLang="ja-JP" b="1" dirty="0" err="1"/>
              <a:t>Presentarsi</a:t>
            </a:r>
            <a:endParaRPr kumimoji="1" lang="ja-JP" altLang="en-US"/>
          </a:p>
        </p:txBody>
      </p:sp>
      <p:sp>
        <p:nvSpPr>
          <p:cNvPr id="3" name="コンテンツ プレースホルダー 2">
            <a:extLst>
              <a:ext uri="{FF2B5EF4-FFF2-40B4-BE49-F238E27FC236}">
                <a16:creationId xmlns:a16="http://schemas.microsoft.com/office/drawing/2014/main" id="{0A9BBC90-42DA-1767-F826-DFA2D3971CBC}"/>
              </a:ext>
            </a:extLst>
          </p:cNvPr>
          <p:cNvSpPr>
            <a:spLocks noGrp="1"/>
          </p:cNvSpPr>
          <p:nvPr>
            <p:ph idx="1"/>
          </p:nvPr>
        </p:nvSpPr>
        <p:spPr>
          <a:xfrm>
            <a:off x="838200" y="1825624"/>
            <a:ext cx="10515600" cy="5032375"/>
          </a:xfrm>
        </p:spPr>
        <p:txBody>
          <a:bodyPr>
            <a:normAutofit/>
          </a:bodyPr>
          <a:lstStyle/>
          <a:p>
            <a:r>
              <a:rPr lang="ja-JP" altLang="en-US"/>
              <a:t>年齢を言う</a:t>
            </a:r>
            <a:endParaRPr lang="en-US" altLang="ja-JP" dirty="0"/>
          </a:p>
          <a:p>
            <a:pPr marL="0" indent="0">
              <a:buNone/>
            </a:pPr>
            <a:r>
              <a:rPr lang="en-US" altLang="ja-JP" dirty="0"/>
              <a:t>Ho_____ anni. </a:t>
            </a:r>
            <a:r>
              <a:rPr lang="ja-JP" altLang="en-US"/>
              <a:t>私は〇〇歳です。</a:t>
            </a:r>
            <a:endParaRPr lang="en-US" altLang="ja-JP" dirty="0"/>
          </a:p>
          <a:p>
            <a:pPr marL="0" indent="0">
              <a:buNone/>
            </a:pPr>
            <a:r>
              <a:rPr lang="en-US" altLang="ja-JP" dirty="0"/>
              <a:t>Sono </a:t>
            </a:r>
            <a:r>
              <a:rPr lang="en-US" altLang="ja-JP" dirty="0" err="1"/>
              <a:t>nato</a:t>
            </a:r>
            <a:r>
              <a:rPr lang="en-US" altLang="ja-JP" dirty="0"/>
              <a:t>/a </a:t>
            </a:r>
            <a:r>
              <a:rPr lang="en-US" altLang="ja-JP" dirty="0" err="1"/>
              <a:t>nel</a:t>
            </a:r>
            <a:r>
              <a:rPr lang="en-US" altLang="ja-JP" dirty="0"/>
              <a:t>____</a:t>
            </a:r>
            <a:r>
              <a:rPr lang="ja-JP" altLang="en-US"/>
              <a:t>〇〇年生まれです。</a:t>
            </a:r>
            <a:endParaRPr lang="en-US" altLang="ja-JP" dirty="0"/>
          </a:p>
          <a:p>
            <a:pPr marL="0" indent="0">
              <a:buNone/>
            </a:pPr>
            <a:endParaRPr lang="en-US" altLang="ja-JP" dirty="0"/>
          </a:p>
          <a:p>
            <a:pPr marL="0" indent="0">
              <a:buNone/>
            </a:pPr>
            <a:r>
              <a:rPr lang="ja-JP" altLang="en-US">
                <a:solidFill>
                  <a:srgbClr val="FF0000"/>
                </a:solidFill>
              </a:rPr>
              <a:t>補足</a:t>
            </a:r>
            <a:endParaRPr lang="en-US" altLang="ja-JP" dirty="0">
              <a:solidFill>
                <a:srgbClr val="FF0000"/>
              </a:solidFill>
            </a:endParaRPr>
          </a:p>
          <a:p>
            <a:r>
              <a:rPr lang="ja-JP" altLang="en-US"/>
              <a:t>年齢を聞く</a:t>
            </a:r>
            <a:endParaRPr lang="en-US" altLang="ja-JP" dirty="0"/>
          </a:p>
          <a:p>
            <a:pPr marL="0" indent="0">
              <a:buNone/>
            </a:pPr>
            <a:r>
              <a:rPr lang="en-US" altLang="ja-JP" dirty="0" err="1"/>
              <a:t>Quanti</a:t>
            </a:r>
            <a:r>
              <a:rPr lang="en-US" altLang="ja-JP" dirty="0"/>
              <a:t> anni </a:t>
            </a:r>
            <a:r>
              <a:rPr lang="en-US" altLang="ja-JP" dirty="0" err="1"/>
              <a:t>hai</a:t>
            </a:r>
            <a:r>
              <a:rPr lang="en-US" altLang="ja-JP" dirty="0"/>
              <a:t>?</a:t>
            </a:r>
            <a:r>
              <a:rPr lang="ja-JP" altLang="en-US"/>
              <a:t>何歳ですか。</a:t>
            </a:r>
            <a:endParaRPr lang="en-US" altLang="ja-JP" dirty="0"/>
          </a:p>
          <a:p>
            <a:pPr marL="0" indent="0">
              <a:buNone/>
            </a:pPr>
            <a:r>
              <a:rPr lang="en-US" altLang="ja-JP" dirty="0" err="1"/>
              <a:t>Quanti</a:t>
            </a:r>
            <a:r>
              <a:rPr lang="en-US" altLang="ja-JP" dirty="0"/>
              <a:t> anni ha?</a:t>
            </a:r>
            <a:r>
              <a:rPr lang="ja-JP" altLang="en-US"/>
              <a:t>おいくつですか。</a:t>
            </a:r>
            <a:endParaRPr lang="en-US" altLang="ja-JP" dirty="0"/>
          </a:p>
        </p:txBody>
      </p:sp>
    </p:spTree>
    <p:extLst>
      <p:ext uri="{BB962C8B-B14F-4D97-AF65-F5344CB8AC3E}">
        <p14:creationId xmlns:p14="http://schemas.microsoft.com/office/powerpoint/2010/main" val="434348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2D556F-DA0B-6B14-7E75-890E51CDF04E}"/>
              </a:ext>
            </a:extLst>
          </p:cNvPr>
          <p:cNvSpPr>
            <a:spLocks noGrp="1"/>
          </p:cNvSpPr>
          <p:nvPr>
            <p:ph type="title"/>
          </p:nvPr>
        </p:nvSpPr>
        <p:spPr/>
        <p:txBody>
          <a:bodyPr/>
          <a:lstStyle/>
          <a:p>
            <a:r>
              <a:rPr kumimoji="1" lang="en-US" altLang="ja-JP" b="1" dirty="0" err="1"/>
              <a:t>Lezione</a:t>
            </a:r>
            <a:r>
              <a:rPr kumimoji="1" lang="en-US" altLang="ja-JP" b="1" dirty="0"/>
              <a:t> 2: </a:t>
            </a:r>
            <a:r>
              <a:rPr kumimoji="1" lang="en-US" altLang="ja-JP" b="1" dirty="0" err="1"/>
              <a:t>Presentarsi</a:t>
            </a:r>
            <a:endParaRPr kumimoji="1" lang="ja-JP" altLang="en-US"/>
          </a:p>
        </p:txBody>
      </p:sp>
      <p:sp>
        <p:nvSpPr>
          <p:cNvPr id="3" name="コンテンツ プレースホルダー 2">
            <a:extLst>
              <a:ext uri="{FF2B5EF4-FFF2-40B4-BE49-F238E27FC236}">
                <a16:creationId xmlns:a16="http://schemas.microsoft.com/office/drawing/2014/main" id="{9613014C-2DD2-898D-5808-B1528FAD7F62}"/>
              </a:ext>
            </a:extLst>
          </p:cNvPr>
          <p:cNvSpPr>
            <a:spLocks noGrp="1"/>
          </p:cNvSpPr>
          <p:nvPr>
            <p:ph idx="1"/>
          </p:nvPr>
        </p:nvSpPr>
        <p:spPr>
          <a:xfrm>
            <a:off x="838200" y="1825624"/>
            <a:ext cx="10515600" cy="5032375"/>
          </a:xfrm>
        </p:spPr>
        <p:txBody>
          <a:bodyPr/>
          <a:lstStyle/>
          <a:p>
            <a:r>
              <a:rPr lang="ja-JP" altLang="en-US"/>
              <a:t>職場と職業を言う</a:t>
            </a:r>
            <a:endParaRPr lang="en-US" altLang="ja-JP" dirty="0"/>
          </a:p>
          <a:p>
            <a:pPr marL="0" indent="0">
              <a:buNone/>
            </a:pPr>
            <a:r>
              <a:rPr lang="en-US" altLang="ja-JP" dirty="0" err="1"/>
              <a:t>Studio_____a</a:t>
            </a:r>
            <a:r>
              <a:rPr lang="en-US" altLang="ja-JP" dirty="0"/>
              <a:t>/</a:t>
            </a:r>
            <a:r>
              <a:rPr kumimoji="1" lang="en-US" altLang="ja-JP" dirty="0" err="1"/>
              <a:t>all</a:t>
            </a:r>
            <a:r>
              <a:rPr lang="en-US" altLang="ja-JP" b="0" i="0" u="none" strike="noStrike" dirty="0" err="1">
                <a:solidFill>
                  <a:srgbClr val="000000"/>
                </a:solidFill>
                <a:effectLst/>
              </a:rPr>
              <a:t>ʼuniversit</a:t>
            </a:r>
            <a:r>
              <a:rPr lang="en" altLang="ja-JP" b="0" i="0" u="none" strike="noStrike" dirty="0">
                <a:solidFill>
                  <a:srgbClr val="000000"/>
                </a:solidFill>
                <a:effectLst/>
              </a:rPr>
              <a:t>à</a:t>
            </a:r>
            <a:r>
              <a:rPr lang="en-US" altLang="ja-JP" dirty="0">
                <a:solidFill>
                  <a:srgbClr val="000000"/>
                </a:solidFill>
              </a:rPr>
              <a:t> di/del/</a:t>
            </a:r>
            <a:r>
              <a:rPr lang="en-US" altLang="ja-JP" dirty="0" err="1">
                <a:solidFill>
                  <a:srgbClr val="000000"/>
                </a:solidFill>
              </a:rPr>
              <a:t>della</a:t>
            </a:r>
            <a:r>
              <a:rPr lang="en-US" altLang="ja-JP" dirty="0">
                <a:solidFill>
                  <a:srgbClr val="000000"/>
                </a:solidFill>
              </a:rPr>
              <a:t>/</a:t>
            </a:r>
            <a:r>
              <a:rPr lang="en-US" altLang="ja-JP" dirty="0" err="1">
                <a:solidFill>
                  <a:srgbClr val="000000"/>
                </a:solidFill>
              </a:rPr>
              <a:t>dell</a:t>
            </a:r>
            <a:r>
              <a:rPr lang="en-US" altLang="ja-JP" b="0" i="0" u="none" strike="noStrike" dirty="0" err="1">
                <a:solidFill>
                  <a:srgbClr val="000000"/>
                </a:solidFill>
                <a:effectLst/>
              </a:rPr>
              <a:t>ʼ</a:t>
            </a:r>
            <a:r>
              <a:rPr lang="en-US" altLang="ja-JP" b="0" i="0" u="none" strike="noStrike" dirty="0">
                <a:solidFill>
                  <a:srgbClr val="000000"/>
                </a:solidFill>
                <a:effectLst/>
              </a:rPr>
              <a:t>____</a:t>
            </a:r>
            <a:r>
              <a:rPr lang="ja-JP" altLang="en-US" b="0" i="0" u="none" strike="noStrike">
                <a:solidFill>
                  <a:srgbClr val="000000"/>
                </a:solidFill>
                <a:effectLst/>
              </a:rPr>
              <a:t>〇〇大学で</a:t>
            </a:r>
            <a:r>
              <a:rPr lang="ja-JP" altLang="en-US"/>
              <a:t>△△</a:t>
            </a:r>
            <a:r>
              <a:rPr lang="ja-JP" altLang="en-US" b="0" i="0" u="none" strike="noStrike">
                <a:solidFill>
                  <a:srgbClr val="000000"/>
                </a:solidFill>
                <a:effectLst/>
              </a:rPr>
              <a:t>を勉強しています。例）</a:t>
            </a:r>
            <a:r>
              <a:rPr lang="en-US" altLang="ja-JP" b="0" i="0" u="none" strike="noStrike" dirty="0" err="1">
                <a:solidFill>
                  <a:srgbClr val="000000"/>
                </a:solidFill>
                <a:effectLst/>
              </a:rPr>
              <a:t>ingegneria</a:t>
            </a:r>
            <a:r>
              <a:rPr lang="ja-JP" altLang="en-US" b="0" i="0" u="none" strike="noStrike">
                <a:solidFill>
                  <a:srgbClr val="000000"/>
                </a:solidFill>
                <a:effectLst/>
              </a:rPr>
              <a:t>工学　</a:t>
            </a:r>
            <a:r>
              <a:rPr lang="en-US" altLang="ja-JP" b="0" i="0" u="none" strike="noStrike" dirty="0" err="1">
                <a:solidFill>
                  <a:srgbClr val="000000"/>
                </a:solidFill>
                <a:effectLst/>
              </a:rPr>
              <a:t>legge</a:t>
            </a:r>
            <a:r>
              <a:rPr lang="ja-JP" altLang="en-US">
                <a:solidFill>
                  <a:srgbClr val="000000"/>
                </a:solidFill>
              </a:rPr>
              <a:t>法学</a:t>
            </a:r>
            <a:endParaRPr lang="en-US" altLang="ja-JP" b="0" i="0" u="none" strike="noStrike" dirty="0">
              <a:solidFill>
                <a:srgbClr val="000000"/>
              </a:solidFill>
              <a:effectLst/>
            </a:endParaRPr>
          </a:p>
          <a:p>
            <a:pPr marL="0" indent="0">
              <a:buNone/>
            </a:pPr>
            <a:r>
              <a:rPr lang="en-US" altLang="ja-JP" dirty="0" err="1">
                <a:solidFill>
                  <a:srgbClr val="000000"/>
                </a:solidFill>
              </a:rPr>
              <a:t>Lavoro</a:t>
            </a:r>
            <a:r>
              <a:rPr lang="en-US" altLang="ja-JP" dirty="0">
                <a:solidFill>
                  <a:srgbClr val="000000"/>
                </a:solidFill>
              </a:rPr>
              <a:t> in </a:t>
            </a:r>
            <a:r>
              <a:rPr lang="en-US" altLang="ja-JP" dirty="0" err="1">
                <a:solidFill>
                  <a:srgbClr val="000000"/>
                </a:solidFill>
              </a:rPr>
              <a:t>azienda</a:t>
            </a:r>
            <a:r>
              <a:rPr lang="ja-JP" altLang="en-US">
                <a:solidFill>
                  <a:srgbClr val="000000"/>
                </a:solidFill>
              </a:rPr>
              <a:t>会社で働いています。</a:t>
            </a:r>
            <a:endParaRPr lang="en-US" altLang="ja-JP" dirty="0">
              <a:solidFill>
                <a:srgbClr val="000000"/>
              </a:solidFill>
            </a:endParaRPr>
          </a:p>
          <a:p>
            <a:pPr marL="0" indent="0">
              <a:buNone/>
            </a:pPr>
            <a:r>
              <a:rPr lang="en-US" altLang="ja-JP" dirty="0" err="1">
                <a:solidFill>
                  <a:srgbClr val="000000"/>
                </a:solidFill>
              </a:rPr>
              <a:t>Lavoro</a:t>
            </a:r>
            <a:r>
              <a:rPr lang="en-US" altLang="ja-JP" dirty="0">
                <a:solidFill>
                  <a:srgbClr val="000000"/>
                </a:solidFill>
              </a:rPr>
              <a:t> a/al/</a:t>
            </a:r>
            <a:r>
              <a:rPr lang="en-US" altLang="ja-JP" dirty="0" err="1">
                <a:solidFill>
                  <a:srgbClr val="000000"/>
                </a:solidFill>
              </a:rPr>
              <a:t>alla</a:t>
            </a:r>
            <a:r>
              <a:rPr lang="en-US" altLang="ja-JP" dirty="0">
                <a:solidFill>
                  <a:srgbClr val="000000"/>
                </a:solidFill>
              </a:rPr>
              <a:t>/</a:t>
            </a:r>
            <a:r>
              <a:rPr lang="en-US" altLang="ja-JP" dirty="0" err="1">
                <a:solidFill>
                  <a:srgbClr val="000000"/>
                </a:solidFill>
              </a:rPr>
              <a:t>all</a:t>
            </a:r>
            <a:r>
              <a:rPr lang="en-US" altLang="ja-JP" b="0" i="0" u="none" strike="noStrike" dirty="0" err="1">
                <a:solidFill>
                  <a:srgbClr val="000000"/>
                </a:solidFill>
                <a:effectLst/>
              </a:rPr>
              <a:t>ʼ</a:t>
            </a:r>
            <a:r>
              <a:rPr lang="en-US" altLang="ja-JP" b="0" i="0" u="none" strike="noStrike" dirty="0">
                <a:solidFill>
                  <a:srgbClr val="000000"/>
                </a:solidFill>
                <a:effectLst/>
              </a:rPr>
              <a:t>/</a:t>
            </a:r>
            <a:r>
              <a:rPr lang="en-US" altLang="ja-JP" dirty="0">
                <a:solidFill>
                  <a:srgbClr val="000000"/>
                </a:solidFill>
              </a:rPr>
              <a:t>da/dal/</a:t>
            </a:r>
            <a:r>
              <a:rPr lang="en-US" altLang="ja-JP" dirty="0" err="1">
                <a:solidFill>
                  <a:srgbClr val="000000"/>
                </a:solidFill>
              </a:rPr>
              <a:t>dalla</a:t>
            </a:r>
            <a:r>
              <a:rPr lang="en-US" altLang="ja-JP" dirty="0">
                <a:solidFill>
                  <a:srgbClr val="000000"/>
                </a:solidFill>
              </a:rPr>
              <a:t>/</a:t>
            </a:r>
            <a:r>
              <a:rPr lang="en-US" altLang="ja-JP" dirty="0" err="1">
                <a:solidFill>
                  <a:srgbClr val="000000"/>
                </a:solidFill>
              </a:rPr>
              <a:t>dal</a:t>
            </a:r>
            <a:r>
              <a:rPr kumimoji="1" lang="en-US" altLang="ja-JP" dirty="0" err="1"/>
              <a:t>l</a:t>
            </a:r>
            <a:r>
              <a:rPr lang="en-US" altLang="ja-JP" b="0" i="0" u="none" strike="noStrike" dirty="0" err="1">
                <a:solidFill>
                  <a:srgbClr val="000000"/>
                </a:solidFill>
                <a:effectLst/>
              </a:rPr>
              <a:t>ʼ</a:t>
            </a:r>
            <a:r>
              <a:rPr lang="en-US" altLang="ja-JP" dirty="0">
                <a:solidFill>
                  <a:srgbClr val="000000"/>
                </a:solidFill>
              </a:rPr>
              <a:t> _____</a:t>
            </a:r>
            <a:r>
              <a:rPr lang="ja-JP" altLang="en-US">
                <a:solidFill>
                  <a:srgbClr val="000000"/>
                </a:solidFill>
              </a:rPr>
              <a:t>〇〇で働いています。</a:t>
            </a:r>
            <a:endParaRPr lang="en-US" altLang="ja-JP" dirty="0">
              <a:solidFill>
                <a:srgbClr val="000000"/>
              </a:solidFill>
            </a:endParaRPr>
          </a:p>
          <a:p>
            <a:pPr marL="0" indent="0">
              <a:buNone/>
            </a:pPr>
            <a:r>
              <a:rPr lang="en-US" altLang="ja-JP" dirty="0">
                <a:solidFill>
                  <a:srgbClr val="000000"/>
                </a:solidFill>
              </a:rPr>
              <a:t>Sono uno/un/</a:t>
            </a:r>
            <a:r>
              <a:rPr lang="en-US" altLang="ja-JP" dirty="0" err="1">
                <a:solidFill>
                  <a:srgbClr val="000000"/>
                </a:solidFill>
              </a:rPr>
              <a:t>una</a:t>
            </a:r>
            <a:r>
              <a:rPr lang="en-US" altLang="ja-JP" dirty="0">
                <a:solidFill>
                  <a:srgbClr val="000000"/>
                </a:solidFill>
              </a:rPr>
              <a:t>/</a:t>
            </a:r>
            <a:r>
              <a:rPr lang="en-US" altLang="ja-JP" dirty="0" err="1">
                <a:solidFill>
                  <a:srgbClr val="000000"/>
                </a:solidFill>
              </a:rPr>
              <a:t>un</a:t>
            </a:r>
            <a:r>
              <a:rPr lang="en-US" altLang="ja-JP" b="0" i="0" u="none" strike="noStrike" dirty="0" err="1">
                <a:solidFill>
                  <a:srgbClr val="000000"/>
                </a:solidFill>
                <a:effectLst/>
              </a:rPr>
              <a:t>ʼ</a:t>
            </a:r>
            <a:r>
              <a:rPr lang="en-US" altLang="ja-JP" dirty="0">
                <a:solidFill>
                  <a:srgbClr val="000000"/>
                </a:solidFill>
              </a:rPr>
              <a:t>______</a:t>
            </a:r>
            <a:r>
              <a:rPr lang="ja-JP" altLang="en-US">
                <a:solidFill>
                  <a:srgbClr val="000000"/>
                </a:solidFill>
              </a:rPr>
              <a:t>私は〇〇です。</a:t>
            </a:r>
            <a:endParaRPr lang="en-US" altLang="ja-JP" dirty="0">
              <a:solidFill>
                <a:srgbClr val="000000"/>
              </a:solidFill>
            </a:endParaRPr>
          </a:p>
          <a:p>
            <a:pPr marL="0" indent="0">
              <a:buNone/>
            </a:pPr>
            <a:r>
              <a:rPr lang="en-US" altLang="ja-JP" dirty="0" err="1">
                <a:solidFill>
                  <a:srgbClr val="000000"/>
                </a:solidFill>
              </a:rPr>
              <a:t>Faccio</a:t>
            </a:r>
            <a:r>
              <a:rPr lang="en-US" altLang="ja-JP" dirty="0">
                <a:solidFill>
                  <a:srgbClr val="000000"/>
                </a:solidFill>
              </a:rPr>
              <a:t> il/lo/la/</a:t>
            </a:r>
            <a:r>
              <a:rPr lang="en-US" altLang="ja-JP" dirty="0" err="1">
                <a:solidFill>
                  <a:srgbClr val="000000"/>
                </a:solidFill>
              </a:rPr>
              <a:t>l</a:t>
            </a:r>
            <a:r>
              <a:rPr lang="en-US" altLang="ja-JP" b="0" i="0" u="none" strike="noStrike" dirty="0" err="1">
                <a:solidFill>
                  <a:srgbClr val="000000"/>
                </a:solidFill>
                <a:effectLst/>
              </a:rPr>
              <a:t>ʼ</a:t>
            </a:r>
            <a:r>
              <a:rPr lang="en-US" altLang="ja-JP" dirty="0">
                <a:solidFill>
                  <a:srgbClr val="000000"/>
                </a:solidFill>
              </a:rPr>
              <a:t>_______</a:t>
            </a:r>
            <a:r>
              <a:rPr lang="ja-JP" altLang="en-US">
                <a:solidFill>
                  <a:srgbClr val="000000"/>
                </a:solidFill>
              </a:rPr>
              <a:t>私は〇〇を務めています。</a:t>
            </a:r>
            <a:endParaRPr lang="en-US" altLang="ja-JP" dirty="0">
              <a:solidFill>
                <a:srgbClr val="000000"/>
              </a:solidFill>
            </a:endParaRPr>
          </a:p>
          <a:p>
            <a:pPr marL="0" indent="0">
              <a:buNone/>
            </a:pPr>
            <a:r>
              <a:rPr lang="ja-JP" altLang="en-US">
                <a:solidFill>
                  <a:srgbClr val="000000"/>
                </a:solidFill>
              </a:rPr>
              <a:t>例）</a:t>
            </a:r>
            <a:r>
              <a:rPr lang="en-US" altLang="ja-JP" dirty="0" err="1">
                <a:solidFill>
                  <a:srgbClr val="000000"/>
                </a:solidFill>
              </a:rPr>
              <a:t>impiegato</a:t>
            </a:r>
            <a:r>
              <a:rPr lang="en-US" altLang="ja-JP" dirty="0">
                <a:solidFill>
                  <a:srgbClr val="000000"/>
                </a:solidFill>
              </a:rPr>
              <a:t>/a</a:t>
            </a:r>
            <a:r>
              <a:rPr lang="ja-JP" altLang="en-US">
                <a:solidFill>
                  <a:srgbClr val="000000"/>
                </a:solidFill>
              </a:rPr>
              <a:t>会社員・</a:t>
            </a:r>
            <a:r>
              <a:rPr lang="en-US" altLang="ja-JP" dirty="0" err="1">
                <a:solidFill>
                  <a:srgbClr val="000000"/>
                </a:solidFill>
              </a:rPr>
              <a:t>studente</a:t>
            </a:r>
            <a:r>
              <a:rPr lang="en-US" altLang="ja-JP" dirty="0">
                <a:solidFill>
                  <a:srgbClr val="000000"/>
                </a:solidFill>
              </a:rPr>
              <a:t>/</a:t>
            </a:r>
            <a:r>
              <a:rPr lang="en-US" altLang="ja-JP" dirty="0" err="1">
                <a:solidFill>
                  <a:srgbClr val="000000"/>
                </a:solidFill>
              </a:rPr>
              <a:t>ssa</a:t>
            </a:r>
            <a:r>
              <a:rPr lang="ja-JP" altLang="en-US">
                <a:solidFill>
                  <a:srgbClr val="000000"/>
                </a:solidFill>
              </a:rPr>
              <a:t>学生・</a:t>
            </a:r>
            <a:r>
              <a:rPr lang="en-US" altLang="ja-JP" dirty="0" err="1">
                <a:solidFill>
                  <a:srgbClr val="000000"/>
                </a:solidFill>
              </a:rPr>
              <a:t>commesso</a:t>
            </a:r>
            <a:r>
              <a:rPr lang="en-US" altLang="ja-JP" dirty="0">
                <a:solidFill>
                  <a:srgbClr val="000000"/>
                </a:solidFill>
              </a:rPr>
              <a:t>/a</a:t>
            </a:r>
            <a:r>
              <a:rPr lang="ja-JP" altLang="en-US">
                <a:solidFill>
                  <a:srgbClr val="000000"/>
                </a:solidFill>
              </a:rPr>
              <a:t>店員　</a:t>
            </a:r>
            <a:r>
              <a:rPr lang="en-US" altLang="ja-JP" dirty="0">
                <a:solidFill>
                  <a:srgbClr val="000000"/>
                </a:solidFill>
              </a:rPr>
              <a:t>pizzaiolo</a:t>
            </a:r>
            <a:r>
              <a:rPr lang="ja-JP" altLang="en-US">
                <a:solidFill>
                  <a:srgbClr val="000000"/>
                </a:solidFill>
              </a:rPr>
              <a:t>ピザ屋さん・</a:t>
            </a:r>
            <a:r>
              <a:rPr lang="en-US" altLang="ja-JP" dirty="0" err="1">
                <a:solidFill>
                  <a:srgbClr val="000000"/>
                </a:solidFill>
              </a:rPr>
              <a:t>panettiere</a:t>
            </a:r>
            <a:r>
              <a:rPr lang="en-US" altLang="ja-JP" dirty="0">
                <a:solidFill>
                  <a:srgbClr val="000000"/>
                </a:solidFill>
              </a:rPr>
              <a:t>/a</a:t>
            </a:r>
            <a:r>
              <a:rPr lang="ja-JP" altLang="en-US">
                <a:solidFill>
                  <a:srgbClr val="000000"/>
                </a:solidFill>
              </a:rPr>
              <a:t>パン屋さん</a:t>
            </a:r>
            <a:endParaRPr lang="en-US" altLang="ja-JP" dirty="0">
              <a:solidFill>
                <a:srgbClr val="000000"/>
              </a:solidFill>
            </a:endParaRPr>
          </a:p>
        </p:txBody>
      </p:sp>
    </p:spTree>
    <p:extLst>
      <p:ext uri="{BB962C8B-B14F-4D97-AF65-F5344CB8AC3E}">
        <p14:creationId xmlns:p14="http://schemas.microsoft.com/office/powerpoint/2010/main" val="4032781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4221FF-F4AC-BF3B-7018-AE58CF417FD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352E889-45C2-A953-FA33-7FC06D743DB2}"/>
              </a:ext>
            </a:extLst>
          </p:cNvPr>
          <p:cNvSpPr>
            <a:spLocks noGrp="1"/>
          </p:cNvSpPr>
          <p:nvPr>
            <p:ph type="title"/>
          </p:nvPr>
        </p:nvSpPr>
        <p:spPr/>
        <p:txBody>
          <a:bodyPr/>
          <a:lstStyle/>
          <a:p>
            <a:r>
              <a:rPr kumimoji="1" lang="ja-JP" altLang="en-US" b="1">
                <a:solidFill>
                  <a:srgbClr val="FF0000"/>
                </a:solidFill>
              </a:rPr>
              <a:t>補足</a:t>
            </a:r>
            <a:r>
              <a:rPr kumimoji="1" lang="en-US" altLang="ja-JP" b="1" dirty="0"/>
              <a:t>: </a:t>
            </a:r>
            <a:r>
              <a:rPr kumimoji="1" lang="en-US" altLang="ja-JP" b="1" dirty="0" err="1"/>
              <a:t>Presentarsi</a:t>
            </a:r>
            <a:endParaRPr kumimoji="1" lang="ja-JP" altLang="en-US"/>
          </a:p>
        </p:txBody>
      </p:sp>
      <p:sp>
        <p:nvSpPr>
          <p:cNvPr id="3" name="コンテンツ プレースホルダー 2">
            <a:extLst>
              <a:ext uri="{FF2B5EF4-FFF2-40B4-BE49-F238E27FC236}">
                <a16:creationId xmlns:a16="http://schemas.microsoft.com/office/drawing/2014/main" id="{9B26B480-7F6F-E29B-D85F-34447017BB4C}"/>
              </a:ext>
            </a:extLst>
          </p:cNvPr>
          <p:cNvSpPr>
            <a:spLocks noGrp="1"/>
          </p:cNvSpPr>
          <p:nvPr>
            <p:ph idx="1"/>
          </p:nvPr>
        </p:nvSpPr>
        <p:spPr>
          <a:xfrm>
            <a:off x="838199" y="1825624"/>
            <a:ext cx="10849303" cy="5032375"/>
          </a:xfrm>
        </p:spPr>
        <p:txBody>
          <a:bodyPr/>
          <a:lstStyle/>
          <a:p>
            <a:r>
              <a:rPr lang="ja-JP" altLang="en-US"/>
              <a:t>職場と職業を聞く</a:t>
            </a:r>
            <a:endParaRPr lang="en-US" altLang="ja-JP" dirty="0"/>
          </a:p>
          <a:p>
            <a:pPr marL="0" indent="0">
              <a:buNone/>
            </a:pPr>
            <a:r>
              <a:rPr lang="en-US" altLang="ja-JP" dirty="0"/>
              <a:t>Che </a:t>
            </a:r>
            <a:r>
              <a:rPr lang="en-US" altLang="ja-JP" dirty="0" err="1"/>
              <a:t>lavoro</a:t>
            </a:r>
            <a:r>
              <a:rPr lang="en-US" altLang="ja-JP" dirty="0"/>
              <a:t> </a:t>
            </a:r>
            <a:r>
              <a:rPr lang="en-US" altLang="ja-JP" dirty="0" err="1"/>
              <a:t>fai</a:t>
            </a:r>
            <a:r>
              <a:rPr lang="en-US" altLang="ja-JP" dirty="0"/>
              <a:t>?</a:t>
            </a:r>
            <a:r>
              <a:rPr lang="ja-JP" altLang="en-US"/>
              <a:t>何を仕事をしているんですか。</a:t>
            </a:r>
            <a:endParaRPr lang="en-US" altLang="ja-JP" dirty="0"/>
          </a:p>
          <a:p>
            <a:pPr marL="0" indent="0">
              <a:buNone/>
            </a:pPr>
            <a:r>
              <a:rPr lang="en-US" altLang="ja-JP" dirty="0"/>
              <a:t>Qual </a:t>
            </a:r>
            <a:r>
              <a:rPr kumimoji="1" lang="en-US" altLang="ja-JP" dirty="0"/>
              <a:t>è la </a:t>
            </a:r>
            <a:r>
              <a:rPr kumimoji="1" lang="en-US" altLang="ja-JP" dirty="0" err="1"/>
              <a:t>tua</a:t>
            </a:r>
            <a:r>
              <a:rPr kumimoji="1" lang="en-US" altLang="ja-JP" dirty="0"/>
              <a:t> </a:t>
            </a:r>
            <a:r>
              <a:rPr kumimoji="1" lang="en-US" altLang="ja-JP" dirty="0" err="1"/>
              <a:t>professione</a:t>
            </a:r>
            <a:r>
              <a:rPr kumimoji="1" lang="en-US" altLang="ja-JP" dirty="0"/>
              <a:t>?</a:t>
            </a:r>
            <a:r>
              <a:rPr kumimoji="1" lang="ja-JP" altLang="en-US"/>
              <a:t>職業は何ですか。</a:t>
            </a:r>
            <a:endParaRPr lang="en-US" altLang="ja-JP" dirty="0"/>
          </a:p>
          <a:p>
            <a:pPr marL="0" indent="0">
              <a:buNone/>
            </a:pPr>
            <a:r>
              <a:rPr lang="en-US" altLang="ja-JP" dirty="0"/>
              <a:t>Dove </a:t>
            </a:r>
            <a:r>
              <a:rPr lang="en-US" altLang="ja-JP" dirty="0" err="1"/>
              <a:t>lavori</a:t>
            </a:r>
            <a:r>
              <a:rPr lang="en-US" altLang="ja-JP" dirty="0"/>
              <a:t>?</a:t>
            </a:r>
            <a:r>
              <a:rPr lang="ja-JP" altLang="en-US"/>
              <a:t>どこで働いていますか。</a:t>
            </a:r>
            <a:endParaRPr lang="en-US" altLang="ja-JP" dirty="0"/>
          </a:p>
          <a:p>
            <a:pPr marL="0" indent="0">
              <a:buNone/>
            </a:pPr>
            <a:r>
              <a:rPr lang="en-US" altLang="ja-JP" dirty="0" err="1"/>
              <a:t>Studi</a:t>
            </a:r>
            <a:r>
              <a:rPr lang="en-US" altLang="ja-JP" dirty="0"/>
              <a:t> o </a:t>
            </a:r>
            <a:r>
              <a:rPr lang="en-US" altLang="ja-JP" dirty="0" err="1"/>
              <a:t>lavori</a:t>
            </a:r>
            <a:r>
              <a:rPr lang="en-US" altLang="ja-JP" dirty="0"/>
              <a:t>?</a:t>
            </a:r>
            <a:r>
              <a:rPr lang="ja-JP" altLang="en-US"/>
              <a:t>勉強しているんですか。それとも働いていますか。</a:t>
            </a:r>
            <a:endParaRPr lang="en-US" altLang="ja-JP" dirty="0"/>
          </a:p>
          <a:p>
            <a:pPr marL="0" indent="0">
              <a:buNone/>
            </a:pPr>
            <a:r>
              <a:rPr lang="en-US" altLang="ja-JP" dirty="0"/>
              <a:t>Cosa </a:t>
            </a:r>
            <a:r>
              <a:rPr lang="en-US" altLang="ja-JP" dirty="0" err="1"/>
              <a:t>studi</a:t>
            </a:r>
            <a:r>
              <a:rPr lang="en-US" altLang="ja-JP" dirty="0"/>
              <a:t>?</a:t>
            </a:r>
            <a:r>
              <a:rPr lang="ja-JP" altLang="en-US"/>
              <a:t>何を勉強しているんですか。</a:t>
            </a:r>
            <a:endParaRPr lang="en-US" altLang="ja-JP" dirty="0"/>
          </a:p>
          <a:p>
            <a:pPr marL="0" indent="0">
              <a:buNone/>
            </a:pPr>
            <a:r>
              <a:rPr lang="en-US" altLang="ja-JP" dirty="0"/>
              <a:t>Dove </a:t>
            </a:r>
            <a:r>
              <a:rPr lang="en-US" altLang="ja-JP" dirty="0" err="1"/>
              <a:t>studi</a:t>
            </a:r>
            <a:r>
              <a:rPr lang="en-US" altLang="ja-JP" dirty="0"/>
              <a:t>?</a:t>
            </a:r>
            <a:r>
              <a:rPr lang="ja-JP" altLang="en-US"/>
              <a:t>どこで勉強していますか。</a:t>
            </a:r>
            <a:endParaRPr lang="en-US" altLang="ja-JP" dirty="0"/>
          </a:p>
          <a:p>
            <a:pPr marL="0" indent="0">
              <a:buNone/>
            </a:pPr>
            <a:r>
              <a:rPr lang="en-US" altLang="ja-JP" dirty="0"/>
              <a:t>Cosa </a:t>
            </a:r>
            <a:r>
              <a:rPr lang="en-US" altLang="ja-JP" dirty="0" err="1"/>
              <a:t>fai</a:t>
            </a:r>
            <a:r>
              <a:rPr lang="en-US" altLang="ja-JP" dirty="0"/>
              <a:t> </a:t>
            </a:r>
            <a:r>
              <a:rPr lang="en-US" altLang="ja-JP" dirty="0" err="1"/>
              <a:t>nella</a:t>
            </a:r>
            <a:r>
              <a:rPr lang="en-US" altLang="ja-JP" dirty="0"/>
              <a:t> vita?</a:t>
            </a:r>
            <a:r>
              <a:rPr lang="ja-JP" altLang="en-US"/>
              <a:t>（人生で＝仕事として）何をしているんですか。</a:t>
            </a:r>
            <a:endParaRPr lang="en-US" altLang="ja-JP" dirty="0"/>
          </a:p>
        </p:txBody>
      </p:sp>
    </p:spTree>
    <p:extLst>
      <p:ext uri="{BB962C8B-B14F-4D97-AF65-F5344CB8AC3E}">
        <p14:creationId xmlns:p14="http://schemas.microsoft.com/office/powerpoint/2010/main" val="2466538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A91BC1-4561-1245-B07E-D2FE70F2D23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675EB01-2CC6-69A5-C21C-5A158C43C6EA}"/>
              </a:ext>
            </a:extLst>
          </p:cNvPr>
          <p:cNvSpPr>
            <a:spLocks noGrp="1"/>
          </p:cNvSpPr>
          <p:nvPr>
            <p:ph type="title"/>
          </p:nvPr>
        </p:nvSpPr>
        <p:spPr/>
        <p:txBody>
          <a:bodyPr/>
          <a:lstStyle/>
          <a:p>
            <a:r>
              <a:rPr kumimoji="1" lang="en-US" altLang="ja-JP" b="1" dirty="0" err="1"/>
              <a:t>Lezione</a:t>
            </a:r>
            <a:r>
              <a:rPr kumimoji="1" lang="en-US" altLang="ja-JP" b="1" dirty="0"/>
              <a:t> 2: </a:t>
            </a:r>
            <a:r>
              <a:rPr kumimoji="1" lang="en-US" altLang="ja-JP" b="1" dirty="0" err="1"/>
              <a:t>Presentarsi</a:t>
            </a:r>
            <a:endParaRPr kumimoji="1" lang="ja-JP" altLang="en-US"/>
          </a:p>
        </p:txBody>
      </p:sp>
      <p:sp>
        <p:nvSpPr>
          <p:cNvPr id="3" name="コンテンツ プレースホルダー 2">
            <a:extLst>
              <a:ext uri="{FF2B5EF4-FFF2-40B4-BE49-F238E27FC236}">
                <a16:creationId xmlns:a16="http://schemas.microsoft.com/office/drawing/2014/main" id="{06983AED-2A9C-F602-6DC4-1CF981DD185C}"/>
              </a:ext>
            </a:extLst>
          </p:cNvPr>
          <p:cNvSpPr>
            <a:spLocks noGrp="1"/>
          </p:cNvSpPr>
          <p:nvPr>
            <p:ph idx="1"/>
          </p:nvPr>
        </p:nvSpPr>
        <p:spPr>
          <a:xfrm>
            <a:off x="838200" y="1825624"/>
            <a:ext cx="10515600" cy="5032375"/>
          </a:xfrm>
        </p:spPr>
        <p:txBody>
          <a:bodyPr>
            <a:normAutofit/>
          </a:bodyPr>
          <a:lstStyle/>
          <a:p>
            <a:r>
              <a:rPr lang="ja-JP" altLang="en-US"/>
              <a:t>喋れる言語</a:t>
            </a:r>
            <a:endParaRPr lang="en-US" altLang="ja-JP" dirty="0"/>
          </a:p>
          <a:p>
            <a:pPr marL="0" indent="0">
              <a:buNone/>
            </a:pPr>
            <a:r>
              <a:rPr lang="en-US" altLang="ja-JP" dirty="0" err="1"/>
              <a:t>Parlo</a:t>
            </a:r>
            <a:r>
              <a:rPr lang="en-US" altLang="ja-JP" dirty="0"/>
              <a:t>______</a:t>
            </a:r>
            <a:r>
              <a:rPr lang="ja-JP" altLang="en-US"/>
              <a:t>〇〇</a:t>
            </a:r>
            <a:r>
              <a:rPr lang="en-US" altLang="ja-JP" dirty="0"/>
              <a:t> e </a:t>
            </a:r>
            <a:r>
              <a:rPr lang="ja-JP" altLang="en-US"/>
              <a:t>△△が話せます。</a:t>
            </a:r>
            <a:endParaRPr lang="en-US" altLang="ja-JP" dirty="0"/>
          </a:p>
          <a:p>
            <a:pPr marL="0" indent="0">
              <a:buNone/>
            </a:pPr>
            <a:r>
              <a:rPr lang="en-US" altLang="ja-JP" dirty="0"/>
              <a:t>So </a:t>
            </a:r>
            <a:r>
              <a:rPr lang="en-US" altLang="ja-JP" dirty="0" err="1"/>
              <a:t>parlare</a:t>
            </a:r>
            <a:r>
              <a:rPr lang="en-US" altLang="ja-JP" dirty="0"/>
              <a:t>______</a:t>
            </a:r>
            <a:r>
              <a:rPr lang="ja-JP" altLang="en-US"/>
              <a:t>〇〇</a:t>
            </a:r>
            <a:r>
              <a:rPr lang="en-US" altLang="ja-JP" dirty="0"/>
              <a:t>e </a:t>
            </a:r>
            <a:r>
              <a:rPr lang="ja-JP" altLang="en-US"/>
              <a:t>△△をしゃべることができる。</a:t>
            </a:r>
            <a:endParaRPr lang="en-US" altLang="ja-JP" dirty="0"/>
          </a:p>
          <a:p>
            <a:pPr marL="0" indent="0">
              <a:buNone/>
            </a:pPr>
            <a:r>
              <a:rPr kumimoji="1" lang="ja-JP" altLang="en-US"/>
              <a:t>例）</a:t>
            </a:r>
            <a:r>
              <a:rPr kumimoji="1" lang="en-US" altLang="ja-JP" dirty="0" err="1"/>
              <a:t>italiano</a:t>
            </a:r>
            <a:r>
              <a:rPr kumimoji="1" lang="ja-JP" altLang="en-US"/>
              <a:t>イタリア語</a:t>
            </a:r>
            <a:r>
              <a:rPr lang="ja-JP" altLang="en-US"/>
              <a:t>・</a:t>
            </a:r>
            <a:r>
              <a:rPr kumimoji="1" lang="en-US" altLang="ja-JP" dirty="0" err="1"/>
              <a:t>giapponese</a:t>
            </a:r>
            <a:r>
              <a:rPr kumimoji="1" lang="ja-JP" altLang="en-US"/>
              <a:t>日本語</a:t>
            </a:r>
            <a:r>
              <a:rPr lang="ja-JP" altLang="en-US"/>
              <a:t>・</a:t>
            </a:r>
            <a:r>
              <a:rPr kumimoji="1" lang="en-US" altLang="ja-JP" dirty="0" err="1"/>
              <a:t>francese</a:t>
            </a:r>
            <a:r>
              <a:rPr kumimoji="1" lang="ja-JP" altLang="en-US"/>
              <a:t>フランス語</a:t>
            </a:r>
            <a:r>
              <a:rPr lang="ja-JP" altLang="en-US"/>
              <a:t>・</a:t>
            </a:r>
            <a:r>
              <a:rPr kumimoji="1" lang="en-US" altLang="ja-JP" dirty="0" err="1"/>
              <a:t>cinese</a:t>
            </a:r>
            <a:r>
              <a:rPr kumimoji="1" lang="ja-JP" altLang="en-US"/>
              <a:t>中国語</a:t>
            </a:r>
            <a:r>
              <a:rPr lang="ja-JP" altLang="en-US"/>
              <a:t>・</a:t>
            </a:r>
            <a:r>
              <a:rPr kumimoji="1" lang="en-US" altLang="ja-JP" dirty="0" err="1"/>
              <a:t>spagnolo</a:t>
            </a:r>
            <a:r>
              <a:rPr kumimoji="1" lang="ja-JP" altLang="en-US"/>
              <a:t>スペイン語</a:t>
            </a:r>
            <a:r>
              <a:rPr lang="ja-JP" altLang="en-US"/>
              <a:t>・</a:t>
            </a:r>
            <a:r>
              <a:rPr kumimoji="1" lang="en-US" altLang="ja-JP" dirty="0" err="1"/>
              <a:t>coreano</a:t>
            </a:r>
            <a:r>
              <a:rPr kumimoji="1" lang="ja-JP" altLang="en-US"/>
              <a:t>韓国語・</a:t>
            </a:r>
            <a:r>
              <a:rPr kumimoji="1" lang="en-US" altLang="ja-JP" dirty="0"/>
              <a:t>inglese</a:t>
            </a:r>
            <a:r>
              <a:rPr kumimoji="1" lang="ja-JP" altLang="en-US"/>
              <a:t>英語</a:t>
            </a:r>
            <a:r>
              <a:rPr lang="ja-JP" altLang="en-US"/>
              <a:t>・</a:t>
            </a:r>
            <a:r>
              <a:rPr kumimoji="1" lang="en-US" altLang="ja-JP" dirty="0" err="1"/>
              <a:t>russo</a:t>
            </a:r>
            <a:r>
              <a:rPr kumimoji="1" lang="ja-JP" altLang="en-US"/>
              <a:t>ロシア語・</a:t>
            </a:r>
            <a:r>
              <a:rPr kumimoji="1" lang="en-US" altLang="ja-JP" dirty="0" err="1"/>
              <a:t>tedesco</a:t>
            </a:r>
            <a:r>
              <a:rPr kumimoji="1" lang="ja-JP" altLang="en-US"/>
              <a:t>ドイツ語・</a:t>
            </a:r>
            <a:r>
              <a:rPr kumimoji="1" lang="en-US" altLang="ja-JP" dirty="0" err="1"/>
              <a:t>portoghese</a:t>
            </a:r>
            <a:r>
              <a:rPr lang="ja-JP" altLang="en-US"/>
              <a:t>ポルトガル語・</a:t>
            </a:r>
            <a:r>
              <a:rPr lang="en-US" altLang="ja-JP" dirty="0" err="1"/>
              <a:t>vietnamita</a:t>
            </a:r>
            <a:r>
              <a:rPr lang="ja-JP" altLang="en-US"/>
              <a:t>ベトナム語・</a:t>
            </a:r>
            <a:r>
              <a:rPr lang="en-US" altLang="ja-JP" dirty="0" err="1"/>
              <a:t>hindi</a:t>
            </a:r>
            <a:r>
              <a:rPr lang="ja-JP" altLang="en-US"/>
              <a:t>ヒンディー語・</a:t>
            </a:r>
            <a:r>
              <a:rPr lang="en-US" altLang="ja-JP" dirty="0" err="1"/>
              <a:t>arabo</a:t>
            </a:r>
            <a:r>
              <a:rPr lang="ja-JP" altLang="en-US"/>
              <a:t>アラビア語・</a:t>
            </a:r>
            <a:r>
              <a:rPr lang="en-US" altLang="ja-JP" dirty="0" err="1"/>
              <a:t>mongolo</a:t>
            </a:r>
            <a:r>
              <a:rPr lang="ja-JP" altLang="en-US"/>
              <a:t>モンゴル語</a:t>
            </a:r>
            <a:endParaRPr lang="en-US" altLang="ja-JP" dirty="0"/>
          </a:p>
        </p:txBody>
      </p:sp>
    </p:spTree>
    <p:extLst>
      <p:ext uri="{BB962C8B-B14F-4D97-AF65-F5344CB8AC3E}">
        <p14:creationId xmlns:p14="http://schemas.microsoft.com/office/powerpoint/2010/main" val="2855660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9223E-21C0-4EB8-0F08-81B9FA08EDC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076781D-886A-6878-FE25-D2BD0C48EA05}"/>
              </a:ext>
            </a:extLst>
          </p:cNvPr>
          <p:cNvSpPr>
            <a:spLocks noGrp="1"/>
          </p:cNvSpPr>
          <p:nvPr>
            <p:ph type="title"/>
          </p:nvPr>
        </p:nvSpPr>
        <p:spPr/>
        <p:txBody>
          <a:bodyPr/>
          <a:lstStyle/>
          <a:p>
            <a:r>
              <a:rPr lang="ja-JP" altLang="en-US" b="1">
                <a:solidFill>
                  <a:srgbClr val="FF0000"/>
                </a:solidFill>
              </a:rPr>
              <a:t>補足</a:t>
            </a:r>
            <a:r>
              <a:rPr kumimoji="1" lang="en-US" altLang="ja-JP" b="1" dirty="0"/>
              <a:t>: </a:t>
            </a:r>
            <a:r>
              <a:rPr kumimoji="1" lang="en-US" altLang="ja-JP" b="1" dirty="0" err="1"/>
              <a:t>Presentarsi</a:t>
            </a:r>
            <a:endParaRPr kumimoji="1" lang="ja-JP" altLang="en-US"/>
          </a:p>
        </p:txBody>
      </p:sp>
      <p:sp>
        <p:nvSpPr>
          <p:cNvPr id="3" name="コンテンツ プレースホルダー 2">
            <a:extLst>
              <a:ext uri="{FF2B5EF4-FFF2-40B4-BE49-F238E27FC236}">
                <a16:creationId xmlns:a16="http://schemas.microsoft.com/office/drawing/2014/main" id="{983B4780-52BA-B2B8-8229-CF2891E646E9}"/>
              </a:ext>
            </a:extLst>
          </p:cNvPr>
          <p:cNvSpPr>
            <a:spLocks noGrp="1"/>
          </p:cNvSpPr>
          <p:nvPr>
            <p:ph idx="1"/>
          </p:nvPr>
        </p:nvSpPr>
        <p:spPr>
          <a:xfrm>
            <a:off x="838200" y="1825624"/>
            <a:ext cx="10515600" cy="5032375"/>
          </a:xfrm>
        </p:spPr>
        <p:txBody>
          <a:bodyPr>
            <a:normAutofit/>
          </a:bodyPr>
          <a:lstStyle/>
          <a:p>
            <a:r>
              <a:rPr lang="ja-JP" altLang="en-US"/>
              <a:t>喋れる言語を聞く</a:t>
            </a:r>
            <a:endParaRPr lang="en-US" altLang="ja-JP" dirty="0"/>
          </a:p>
          <a:p>
            <a:pPr marL="0" indent="0">
              <a:buNone/>
            </a:pPr>
            <a:r>
              <a:rPr lang="en-US" altLang="ja-JP" dirty="0"/>
              <a:t>Che lingue </a:t>
            </a:r>
            <a:r>
              <a:rPr lang="en-US" altLang="ja-JP" dirty="0" err="1"/>
              <a:t>parli</a:t>
            </a:r>
            <a:r>
              <a:rPr lang="en-US" altLang="ja-JP" dirty="0"/>
              <a:t>?</a:t>
            </a:r>
            <a:r>
              <a:rPr lang="ja-JP" altLang="en-US"/>
              <a:t>何語が喋れますか。</a:t>
            </a:r>
            <a:endParaRPr lang="en-US" altLang="ja-JP" dirty="0"/>
          </a:p>
          <a:p>
            <a:pPr marL="0" indent="0">
              <a:buNone/>
            </a:pPr>
            <a:r>
              <a:rPr lang="en-US" altLang="ja-JP" dirty="0" err="1"/>
              <a:t>Quali</a:t>
            </a:r>
            <a:r>
              <a:rPr lang="en-US" altLang="ja-JP" dirty="0"/>
              <a:t> lingue </a:t>
            </a:r>
            <a:r>
              <a:rPr lang="en-US" altLang="ja-JP" dirty="0" err="1"/>
              <a:t>sai</a:t>
            </a:r>
            <a:r>
              <a:rPr lang="en-US" altLang="ja-JP" dirty="0"/>
              <a:t> </a:t>
            </a:r>
            <a:r>
              <a:rPr lang="en-US" altLang="ja-JP" dirty="0" err="1"/>
              <a:t>parlare</a:t>
            </a:r>
            <a:r>
              <a:rPr lang="en-US" altLang="ja-JP" dirty="0"/>
              <a:t>?</a:t>
            </a:r>
            <a:r>
              <a:rPr lang="ja-JP" altLang="en-US"/>
              <a:t>何語が喋れますか。</a:t>
            </a:r>
            <a:endParaRPr lang="en-US" altLang="ja-JP" dirty="0"/>
          </a:p>
          <a:p>
            <a:pPr marL="0" indent="0">
              <a:buNone/>
            </a:pPr>
            <a:r>
              <a:rPr lang="en-US" altLang="ja-JP" dirty="0"/>
              <a:t>Quante lingue </a:t>
            </a:r>
            <a:r>
              <a:rPr lang="en-US" altLang="ja-JP" dirty="0" err="1"/>
              <a:t>conosci</a:t>
            </a:r>
            <a:r>
              <a:rPr lang="en-US" altLang="ja-JP" dirty="0"/>
              <a:t>?</a:t>
            </a:r>
            <a:r>
              <a:rPr lang="ja-JP" altLang="en-US"/>
              <a:t>何カ国語が喋れますか。</a:t>
            </a:r>
            <a:endParaRPr lang="en-US" altLang="ja-JP" dirty="0"/>
          </a:p>
        </p:txBody>
      </p:sp>
    </p:spTree>
    <p:extLst>
      <p:ext uri="{BB962C8B-B14F-4D97-AF65-F5344CB8AC3E}">
        <p14:creationId xmlns:p14="http://schemas.microsoft.com/office/powerpoint/2010/main" val="570707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89AB-1728-0A20-EFD9-44E979F99A0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C3A14A2-2383-8991-F631-D41C79407D72}"/>
              </a:ext>
            </a:extLst>
          </p:cNvPr>
          <p:cNvSpPr>
            <a:spLocks noGrp="1"/>
          </p:cNvSpPr>
          <p:nvPr>
            <p:ph type="title"/>
          </p:nvPr>
        </p:nvSpPr>
        <p:spPr/>
        <p:txBody>
          <a:bodyPr/>
          <a:lstStyle/>
          <a:p>
            <a:r>
              <a:rPr kumimoji="1" lang="en-US" altLang="ja-JP" b="1" dirty="0" err="1"/>
              <a:t>Lezione</a:t>
            </a:r>
            <a:r>
              <a:rPr kumimoji="1" lang="en-US" altLang="ja-JP" b="1" dirty="0"/>
              <a:t> 2: </a:t>
            </a:r>
            <a:r>
              <a:rPr kumimoji="1" lang="en-US" altLang="ja-JP" b="1" dirty="0" err="1"/>
              <a:t>Presentarsi</a:t>
            </a:r>
            <a:endParaRPr kumimoji="1" lang="ja-JP" altLang="en-US"/>
          </a:p>
        </p:txBody>
      </p:sp>
      <p:sp>
        <p:nvSpPr>
          <p:cNvPr id="3" name="コンテンツ プレースホルダー 2">
            <a:extLst>
              <a:ext uri="{FF2B5EF4-FFF2-40B4-BE49-F238E27FC236}">
                <a16:creationId xmlns:a16="http://schemas.microsoft.com/office/drawing/2014/main" id="{9DE91211-857F-C051-5119-21C3BCC28454}"/>
              </a:ext>
            </a:extLst>
          </p:cNvPr>
          <p:cNvSpPr>
            <a:spLocks noGrp="1"/>
          </p:cNvSpPr>
          <p:nvPr>
            <p:ph idx="1"/>
          </p:nvPr>
        </p:nvSpPr>
        <p:spPr>
          <a:xfrm>
            <a:off x="838200" y="1825624"/>
            <a:ext cx="10933386" cy="5032375"/>
          </a:xfrm>
        </p:spPr>
        <p:txBody>
          <a:bodyPr>
            <a:normAutofit/>
          </a:bodyPr>
          <a:lstStyle/>
          <a:p>
            <a:r>
              <a:rPr lang="ja-JP" altLang="en-US"/>
              <a:t>趣味・興味を言う</a:t>
            </a:r>
            <a:endParaRPr lang="en-US" altLang="ja-JP" dirty="0"/>
          </a:p>
          <a:p>
            <a:pPr marL="0" indent="0">
              <a:buNone/>
            </a:pPr>
            <a:r>
              <a:rPr lang="en-US" altLang="ja-JP" dirty="0"/>
              <a:t>Le </a:t>
            </a:r>
            <a:r>
              <a:rPr lang="en-US" altLang="ja-JP" dirty="0" err="1"/>
              <a:t>mie</a:t>
            </a:r>
            <a:r>
              <a:rPr lang="en-US" altLang="ja-JP" dirty="0"/>
              <a:t> </a:t>
            </a:r>
            <a:r>
              <a:rPr lang="en-US" altLang="ja-JP" dirty="0" err="1"/>
              <a:t>passioni</a:t>
            </a:r>
            <a:r>
              <a:rPr lang="en-US" altLang="ja-JP" dirty="0"/>
              <a:t> </a:t>
            </a:r>
            <a:r>
              <a:rPr lang="en-US" altLang="ja-JP" dirty="0" err="1"/>
              <a:t>sono</a:t>
            </a:r>
            <a:r>
              <a:rPr lang="en-US" altLang="ja-JP" dirty="0"/>
              <a:t>____ e___</a:t>
            </a:r>
            <a:r>
              <a:rPr lang="ja-JP" altLang="en-US"/>
              <a:t>〇〇と△△に情熱を持っています。</a:t>
            </a:r>
            <a:endParaRPr lang="en-US" altLang="ja-JP" dirty="0"/>
          </a:p>
          <a:p>
            <a:pPr marL="0" indent="0">
              <a:buNone/>
            </a:pPr>
            <a:r>
              <a:rPr lang="en-US" altLang="ja-JP" dirty="0"/>
              <a:t>Il </a:t>
            </a:r>
            <a:r>
              <a:rPr lang="en-US" altLang="ja-JP" dirty="0" err="1"/>
              <a:t>mio</a:t>
            </a:r>
            <a:r>
              <a:rPr lang="en-US" altLang="ja-JP" dirty="0"/>
              <a:t> hobby </a:t>
            </a:r>
            <a:r>
              <a:rPr kumimoji="1" lang="en-US" altLang="ja-JP" dirty="0"/>
              <a:t>è_______</a:t>
            </a:r>
            <a:r>
              <a:rPr kumimoji="1" lang="ja-JP" altLang="en-US"/>
              <a:t>〇〇が趣味です。</a:t>
            </a:r>
            <a:endParaRPr kumimoji="1" lang="en-US" altLang="ja-JP" dirty="0"/>
          </a:p>
          <a:p>
            <a:pPr marL="0" indent="0">
              <a:buNone/>
            </a:pPr>
            <a:r>
              <a:rPr lang="en-US" altLang="ja-JP" dirty="0"/>
              <a:t>Mi </a:t>
            </a:r>
            <a:r>
              <a:rPr lang="en-US" altLang="ja-JP" dirty="0" err="1"/>
              <a:t>piace</a:t>
            </a:r>
            <a:r>
              <a:rPr lang="en-US" altLang="ja-JP" dirty="0"/>
              <a:t>/Mi </a:t>
            </a:r>
            <a:r>
              <a:rPr lang="en-US" altLang="ja-JP" dirty="0" err="1"/>
              <a:t>piacciono</a:t>
            </a:r>
            <a:r>
              <a:rPr lang="en-US" altLang="ja-JP" dirty="0"/>
              <a:t>____</a:t>
            </a:r>
            <a:r>
              <a:rPr lang="ja-JP" altLang="en-US"/>
              <a:t>〇〇が好きです。</a:t>
            </a:r>
            <a:endParaRPr lang="en-US" altLang="ja-JP" dirty="0"/>
          </a:p>
          <a:p>
            <a:pPr marL="0" indent="0">
              <a:buNone/>
            </a:pPr>
            <a:r>
              <a:rPr lang="ja-JP" altLang="en-US"/>
              <a:t>例）</a:t>
            </a:r>
            <a:r>
              <a:rPr lang="en-US" altLang="ja-JP" dirty="0"/>
              <a:t>il calcio</a:t>
            </a:r>
            <a:r>
              <a:rPr lang="ja-JP" altLang="en-US"/>
              <a:t>サッカー・</a:t>
            </a:r>
            <a:r>
              <a:rPr lang="en-US" altLang="ja-JP" dirty="0"/>
              <a:t>la </a:t>
            </a:r>
            <a:r>
              <a:rPr lang="en-US" altLang="ja-JP" dirty="0" err="1"/>
              <a:t>musica</a:t>
            </a:r>
            <a:r>
              <a:rPr lang="ja-JP" altLang="en-US"/>
              <a:t>音楽・</a:t>
            </a:r>
            <a:r>
              <a:rPr lang="en-US" altLang="ja-JP" dirty="0"/>
              <a:t>il </a:t>
            </a:r>
            <a:r>
              <a:rPr lang="en-US" altLang="ja-JP" dirty="0" err="1"/>
              <a:t>ballo</a:t>
            </a:r>
            <a:r>
              <a:rPr lang="en-US" altLang="ja-JP" dirty="0"/>
              <a:t>/</a:t>
            </a:r>
            <a:r>
              <a:rPr lang="en-US" altLang="ja-JP" dirty="0" err="1"/>
              <a:t>ballare</a:t>
            </a:r>
            <a:r>
              <a:rPr lang="ja-JP" altLang="en-US"/>
              <a:t>ダンス・</a:t>
            </a:r>
            <a:r>
              <a:rPr lang="en-US" altLang="ja-JP" dirty="0"/>
              <a:t>il canto/</a:t>
            </a:r>
            <a:r>
              <a:rPr lang="en-US" altLang="ja-JP" dirty="0" err="1"/>
              <a:t>cantare</a:t>
            </a:r>
            <a:r>
              <a:rPr lang="ja-JP" altLang="en-US"/>
              <a:t>歌・</a:t>
            </a:r>
            <a:r>
              <a:rPr lang="en-US" altLang="ja-JP" dirty="0"/>
              <a:t>la cucina/</a:t>
            </a:r>
            <a:r>
              <a:rPr lang="en-US" altLang="ja-JP" dirty="0" err="1"/>
              <a:t>cucinare</a:t>
            </a:r>
            <a:r>
              <a:rPr lang="ja-JP" altLang="en-US"/>
              <a:t>料理・</a:t>
            </a:r>
            <a:r>
              <a:rPr lang="en-US" altLang="ja-JP" dirty="0" err="1"/>
              <a:t>i</a:t>
            </a:r>
            <a:r>
              <a:rPr lang="en-US" altLang="ja-JP" dirty="0"/>
              <a:t> </a:t>
            </a:r>
            <a:r>
              <a:rPr lang="en-US" altLang="ja-JP" dirty="0" err="1"/>
              <a:t>viaggi</a:t>
            </a:r>
            <a:r>
              <a:rPr lang="en-US" altLang="ja-JP" dirty="0"/>
              <a:t>/</a:t>
            </a:r>
            <a:r>
              <a:rPr lang="en-US" altLang="ja-JP" dirty="0" err="1"/>
              <a:t>viaggiare</a:t>
            </a:r>
            <a:r>
              <a:rPr lang="ja-JP" altLang="en-US"/>
              <a:t>旅行・</a:t>
            </a:r>
            <a:r>
              <a:rPr lang="en-US" altLang="ja-JP" dirty="0"/>
              <a:t>lo sport</a:t>
            </a:r>
            <a:r>
              <a:rPr lang="ja-JP" altLang="en-US"/>
              <a:t>スポーツ・</a:t>
            </a:r>
            <a:r>
              <a:rPr lang="en-US" altLang="ja-JP" dirty="0"/>
              <a:t>il </a:t>
            </a:r>
            <a:r>
              <a:rPr lang="en-US" altLang="ja-JP" dirty="0" err="1"/>
              <a:t>giardinaggio</a:t>
            </a:r>
            <a:r>
              <a:rPr lang="ja-JP" altLang="en-US"/>
              <a:t>ガーデニング・</a:t>
            </a:r>
            <a:r>
              <a:rPr lang="en-US" altLang="ja-JP" dirty="0"/>
              <a:t>il </a:t>
            </a:r>
            <a:r>
              <a:rPr lang="en-US" altLang="ja-JP" dirty="0" err="1"/>
              <a:t>cucito</a:t>
            </a:r>
            <a:r>
              <a:rPr lang="en-US" altLang="ja-JP" dirty="0"/>
              <a:t>/</a:t>
            </a:r>
            <a:r>
              <a:rPr lang="en-US" altLang="ja-JP" dirty="0" err="1"/>
              <a:t>cucire</a:t>
            </a:r>
            <a:r>
              <a:rPr lang="ja-JP" altLang="en-US"/>
              <a:t>編み物</a:t>
            </a:r>
            <a:endParaRPr lang="en-US" altLang="ja-JP" dirty="0"/>
          </a:p>
        </p:txBody>
      </p:sp>
    </p:spTree>
    <p:extLst>
      <p:ext uri="{BB962C8B-B14F-4D97-AF65-F5344CB8AC3E}">
        <p14:creationId xmlns:p14="http://schemas.microsoft.com/office/powerpoint/2010/main" val="31217938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5F21E7-D1BD-9273-3845-88047747CCB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64DBD9B-B5FD-C371-0347-01D5DFFD8509}"/>
              </a:ext>
            </a:extLst>
          </p:cNvPr>
          <p:cNvSpPr>
            <a:spLocks noGrp="1"/>
          </p:cNvSpPr>
          <p:nvPr>
            <p:ph type="title"/>
          </p:nvPr>
        </p:nvSpPr>
        <p:spPr/>
        <p:txBody>
          <a:bodyPr/>
          <a:lstStyle/>
          <a:p>
            <a:r>
              <a:rPr kumimoji="1" lang="ja-JP" altLang="en-US" b="1">
                <a:solidFill>
                  <a:srgbClr val="FF0000"/>
                </a:solidFill>
              </a:rPr>
              <a:t>補足</a:t>
            </a:r>
            <a:r>
              <a:rPr kumimoji="1" lang="en-US" altLang="ja-JP" b="1" dirty="0"/>
              <a:t>: </a:t>
            </a:r>
            <a:r>
              <a:rPr kumimoji="1" lang="en-US" altLang="ja-JP" b="1" dirty="0" err="1"/>
              <a:t>Presentarsi</a:t>
            </a:r>
            <a:endParaRPr kumimoji="1" lang="ja-JP" altLang="en-US"/>
          </a:p>
        </p:txBody>
      </p:sp>
      <p:sp>
        <p:nvSpPr>
          <p:cNvPr id="3" name="コンテンツ プレースホルダー 2">
            <a:extLst>
              <a:ext uri="{FF2B5EF4-FFF2-40B4-BE49-F238E27FC236}">
                <a16:creationId xmlns:a16="http://schemas.microsoft.com/office/drawing/2014/main" id="{D94C9796-5354-2772-D0E9-710C1D547896}"/>
              </a:ext>
            </a:extLst>
          </p:cNvPr>
          <p:cNvSpPr>
            <a:spLocks noGrp="1"/>
          </p:cNvSpPr>
          <p:nvPr>
            <p:ph idx="1"/>
          </p:nvPr>
        </p:nvSpPr>
        <p:spPr>
          <a:xfrm>
            <a:off x="838200" y="1825624"/>
            <a:ext cx="10933386" cy="5032375"/>
          </a:xfrm>
        </p:spPr>
        <p:txBody>
          <a:bodyPr>
            <a:normAutofit/>
          </a:bodyPr>
          <a:lstStyle/>
          <a:p>
            <a:r>
              <a:rPr lang="ja-JP" altLang="en-US"/>
              <a:t>趣味・興味を聞く</a:t>
            </a:r>
            <a:endParaRPr lang="en-US" altLang="ja-JP" dirty="0"/>
          </a:p>
          <a:p>
            <a:pPr marL="0" indent="0">
              <a:buNone/>
            </a:pPr>
            <a:r>
              <a:rPr lang="en-US" altLang="ja-JP" dirty="0" err="1"/>
              <a:t>Quali</a:t>
            </a:r>
            <a:r>
              <a:rPr lang="en-US" altLang="ja-JP" dirty="0"/>
              <a:t> </a:t>
            </a:r>
            <a:r>
              <a:rPr lang="en-US" altLang="ja-JP" dirty="0" err="1"/>
              <a:t>sono</a:t>
            </a:r>
            <a:r>
              <a:rPr lang="en-US" altLang="ja-JP" dirty="0"/>
              <a:t> le </a:t>
            </a:r>
            <a:r>
              <a:rPr lang="en-US" altLang="ja-JP" dirty="0" err="1"/>
              <a:t>tue</a:t>
            </a:r>
            <a:r>
              <a:rPr lang="en-US" altLang="ja-JP" dirty="0"/>
              <a:t> </a:t>
            </a:r>
            <a:r>
              <a:rPr lang="en-US" altLang="ja-JP" dirty="0" err="1"/>
              <a:t>passioni</a:t>
            </a:r>
            <a:r>
              <a:rPr lang="en-US" altLang="ja-JP" dirty="0"/>
              <a:t>?</a:t>
            </a:r>
            <a:r>
              <a:rPr lang="ja-JP" altLang="en-US"/>
              <a:t>何に関心を持っていますか</a:t>
            </a:r>
            <a:endParaRPr lang="en-US" altLang="ja-JP" dirty="0"/>
          </a:p>
          <a:p>
            <a:pPr marL="0" indent="0">
              <a:buNone/>
            </a:pPr>
            <a:r>
              <a:rPr lang="en-US" altLang="ja-JP" dirty="0"/>
              <a:t>Qual</a:t>
            </a:r>
            <a:r>
              <a:rPr kumimoji="1" lang="en-US" altLang="ja-JP" dirty="0"/>
              <a:t> è il </a:t>
            </a:r>
            <a:r>
              <a:rPr kumimoji="1" lang="en-US" altLang="ja-JP" dirty="0" err="1"/>
              <a:t>tuo</a:t>
            </a:r>
            <a:r>
              <a:rPr kumimoji="1" lang="en-US" altLang="ja-JP" dirty="0"/>
              <a:t> hobby?</a:t>
            </a:r>
            <a:r>
              <a:rPr lang="ja-JP" altLang="en-US"/>
              <a:t>趣味は何ですか。</a:t>
            </a:r>
            <a:endParaRPr lang="en-US" altLang="ja-JP" dirty="0"/>
          </a:p>
          <a:p>
            <a:pPr marL="0" indent="0">
              <a:buNone/>
            </a:pPr>
            <a:r>
              <a:rPr lang="en-US" altLang="ja-JP" dirty="0"/>
              <a:t>Cosa </a:t>
            </a:r>
            <a:r>
              <a:rPr lang="en-US" altLang="ja-JP" dirty="0" err="1"/>
              <a:t>ti</a:t>
            </a:r>
            <a:r>
              <a:rPr lang="en-US" altLang="ja-JP" dirty="0"/>
              <a:t> </a:t>
            </a:r>
            <a:r>
              <a:rPr lang="en-US" altLang="ja-JP" dirty="0" err="1"/>
              <a:t>piace</a:t>
            </a:r>
            <a:r>
              <a:rPr lang="en-US" altLang="ja-JP" dirty="0"/>
              <a:t> fare?</a:t>
            </a:r>
            <a:r>
              <a:rPr lang="ja-JP" altLang="en-US"/>
              <a:t>何をするのが好きですか。</a:t>
            </a:r>
            <a:endParaRPr lang="en-US" altLang="ja-JP" dirty="0"/>
          </a:p>
        </p:txBody>
      </p:sp>
    </p:spTree>
    <p:extLst>
      <p:ext uri="{BB962C8B-B14F-4D97-AF65-F5344CB8AC3E}">
        <p14:creationId xmlns:p14="http://schemas.microsoft.com/office/powerpoint/2010/main" val="673731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21768-70BB-6BEF-8D4B-31B42C9DBA9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CD10329-885F-1D65-8DAF-AB00AE3B4F26}"/>
              </a:ext>
            </a:extLst>
          </p:cNvPr>
          <p:cNvSpPr>
            <a:spLocks noGrp="1"/>
          </p:cNvSpPr>
          <p:nvPr>
            <p:ph type="title"/>
          </p:nvPr>
        </p:nvSpPr>
        <p:spPr/>
        <p:txBody>
          <a:bodyPr/>
          <a:lstStyle/>
          <a:p>
            <a:r>
              <a:rPr kumimoji="1" lang="en-US" altLang="ja-JP" b="1" dirty="0" err="1"/>
              <a:t>Lezione</a:t>
            </a:r>
            <a:r>
              <a:rPr kumimoji="1" lang="en-US" altLang="ja-JP" b="1" dirty="0"/>
              <a:t> 2: </a:t>
            </a:r>
            <a:r>
              <a:rPr kumimoji="1" lang="en-US" altLang="ja-JP" b="1" dirty="0" err="1"/>
              <a:t>Presentarsi</a:t>
            </a:r>
            <a:endParaRPr kumimoji="1" lang="ja-JP" altLang="en-US"/>
          </a:p>
        </p:txBody>
      </p:sp>
      <p:sp>
        <p:nvSpPr>
          <p:cNvPr id="3" name="コンテンツ プレースホルダー 2">
            <a:extLst>
              <a:ext uri="{FF2B5EF4-FFF2-40B4-BE49-F238E27FC236}">
                <a16:creationId xmlns:a16="http://schemas.microsoft.com/office/drawing/2014/main" id="{766B0BDB-1BE1-A0FA-F334-CC0776ADD3E9}"/>
              </a:ext>
            </a:extLst>
          </p:cNvPr>
          <p:cNvSpPr>
            <a:spLocks noGrp="1"/>
          </p:cNvSpPr>
          <p:nvPr>
            <p:ph idx="1"/>
          </p:nvPr>
        </p:nvSpPr>
        <p:spPr>
          <a:xfrm>
            <a:off x="838200" y="1825624"/>
            <a:ext cx="10933386" cy="5032375"/>
          </a:xfrm>
        </p:spPr>
        <p:txBody>
          <a:bodyPr>
            <a:normAutofit/>
          </a:bodyPr>
          <a:lstStyle/>
          <a:p>
            <a:pPr marL="0" indent="0">
              <a:buNone/>
            </a:pPr>
            <a:r>
              <a:rPr lang="ja-JP" altLang="en-US"/>
              <a:t>＊質問</a:t>
            </a:r>
            <a:endParaRPr lang="en-US" altLang="ja-JP" dirty="0"/>
          </a:p>
          <a:p>
            <a:pPr marL="0" indent="0">
              <a:buNone/>
            </a:pPr>
            <a:r>
              <a:rPr lang="en-US" altLang="ja-JP" dirty="0" err="1"/>
              <a:t>Professore</a:t>
            </a:r>
            <a:r>
              <a:rPr lang="en-US" altLang="ja-JP" dirty="0"/>
              <a:t>, come </a:t>
            </a:r>
            <a:r>
              <a:rPr lang="en-US" altLang="ja-JP" dirty="0" err="1"/>
              <a:t>si</a:t>
            </a:r>
            <a:r>
              <a:rPr lang="en-US" altLang="ja-JP" dirty="0"/>
              <a:t> dice_____ in </a:t>
            </a:r>
            <a:r>
              <a:rPr lang="en-US" altLang="ja-JP" dirty="0" err="1"/>
              <a:t>italiano</a:t>
            </a:r>
            <a:r>
              <a:rPr lang="en-US" altLang="ja-JP" dirty="0"/>
              <a:t>?</a:t>
            </a:r>
            <a:r>
              <a:rPr lang="ja-JP" altLang="en-US"/>
              <a:t>先生。〇〇はイタリア語で何と言います。</a:t>
            </a:r>
            <a:endParaRPr lang="en-US" altLang="ja-JP" dirty="0"/>
          </a:p>
          <a:p>
            <a:r>
              <a:rPr lang="ja-JP" altLang="en-US"/>
              <a:t>その他便利な表現</a:t>
            </a:r>
            <a:endParaRPr lang="en-US" altLang="ja-JP" dirty="0"/>
          </a:p>
          <a:p>
            <a:pPr marL="0" indent="0">
              <a:buNone/>
            </a:pPr>
            <a:r>
              <a:rPr lang="en-US" altLang="ja-JP" dirty="0"/>
              <a:t>Per piacere/Per </a:t>
            </a:r>
            <a:r>
              <a:rPr lang="en-US" altLang="ja-JP" dirty="0" err="1"/>
              <a:t>favore</a:t>
            </a:r>
            <a:r>
              <a:rPr lang="en-US" altLang="ja-JP" dirty="0"/>
              <a:t>/Per </a:t>
            </a:r>
            <a:r>
              <a:rPr lang="en-US" altLang="ja-JP" dirty="0" err="1"/>
              <a:t>cortesia</a:t>
            </a:r>
            <a:r>
              <a:rPr lang="ja-JP" altLang="en-US"/>
              <a:t>お願いします。</a:t>
            </a:r>
            <a:endParaRPr lang="en-US" altLang="ja-JP" dirty="0"/>
          </a:p>
          <a:p>
            <a:pPr marL="0" indent="0">
              <a:buNone/>
            </a:pPr>
            <a:r>
              <a:rPr lang="en-US" altLang="ja-JP" dirty="0" err="1"/>
              <a:t>Grazie</a:t>
            </a:r>
            <a:r>
              <a:rPr lang="ja-JP" altLang="en-US"/>
              <a:t>ありがとうございます。</a:t>
            </a:r>
            <a:endParaRPr lang="en-US" altLang="ja-JP" dirty="0"/>
          </a:p>
          <a:p>
            <a:pPr marL="0" indent="0">
              <a:buNone/>
            </a:pPr>
            <a:r>
              <a:rPr lang="en-US" altLang="ja-JP" dirty="0"/>
              <a:t>Prego</a:t>
            </a:r>
            <a:r>
              <a:rPr lang="ja-JP" altLang="en-US"/>
              <a:t>どういたしまして。</a:t>
            </a:r>
            <a:endParaRPr lang="en-US" altLang="ja-JP" dirty="0"/>
          </a:p>
          <a:p>
            <a:pPr marL="0" indent="0">
              <a:buNone/>
            </a:pPr>
            <a:r>
              <a:rPr lang="en-US" altLang="ja-JP" dirty="0"/>
              <a:t>Di niente</a:t>
            </a:r>
            <a:r>
              <a:rPr lang="ja-JP" altLang="en-US"/>
              <a:t>いいえ。</a:t>
            </a:r>
            <a:endParaRPr lang="en-US" altLang="ja-JP" dirty="0"/>
          </a:p>
          <a:p>
            <a:pPr marL="0" indent="0">
              <a:buNone/>
            </a:pPr>
            <a:r>
              <a:rPr lang="en-US" altLang="ja-JP" dirty="0" err="1"/>
              <a:t>Scusa</a:t>
            </a:r>
            <a:r>
              <a:rPr lang="ja-JP" altLang="en-US"/>
              <a:t>すみません</a:t>
            </a:r>
            <a:endParaRPr lang="en-US" altLang="ja-JP" dirty="0"/>
          </a:p>
          <a:p>
            <a:pPr marL="0" indent="0">
              <a:buNone/>
            </a:pPr>
            <a:r>
              <a:rPr lang="en-US" altLang="ja-JP" dirty="0"/>
              <a:t>Mi </a:t>
            </a:r>
            <a:r>
              <a:rPr lang="en-US" altLang="ja-JP" dirty="0" err="1"/>
              <a:t>scusi</a:t>
            </a:r>
            <a:r>
              <a:rPr lang="ja-JP" altLang="en-US"/>
              <a:t>あのう、すみません。</a:t>
            </a:r>
            <a:endParaRPr lang="en-US" altLang="ja-JP" dirty="0"/>
          </a:p>
          <a:p>
            <a:pPr marL="0" indent="0">
              <a:buNone/>
            </a:pPr>
            <a:endParaRPr lang="en-US" altLang="ja-JP" dirty="0"/>
          </a:p>
        </p:txBody>
      </p:sp>
    </p:spTree>
    <p:extLst>
      <p:ext uri="{BB962C8B-B14F-4D97-AF65-F5344CB8AC3E}">
        <p14:creationId xmlns:p14="http://schemas.microsoft.com/office/powerpoint/2010/main" val="612922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7F0A41-0B61-5C64-DF16-5119BCD217A1}"/>
              </a:ext>
            </a:extLst>
          </p:cNvPr>
          <p:cNvSpPr>
            <a:spLocks noGrp="1"/>
          </p:cNvSpPr>
          <p:nvPr>
            <p:ph type="title"/>
          </p:nvPr>
        </p:nvSpPr>
        <p:spPr/>
        <p:txBody>
          <a:bodyPr/>
          <a:lstStyle/>
          <a:p>
            <a:r>
              <a:rPr kumimoji="1" lang="en-US" altLang="ja-JP" b="1" dirty="0" err="1"/>
              <a:t>Lezione</a:t>
            </a:r>
            <a:r>
              <a:rPr kumimoji="1" lang="en-US" altLang="ja-JP" b="1" dirty="0"/>
              <a:t> 2: Saluti</a:t>
            </a:r>
            <a:endParaRPr kumimoji="1" lang="ja-JP" altLang="en-US" b="1"/>
          </a:p>
        </p:txBody>
      </p:sp>
      <p:sp>
        <p:nvSpPr>
          <p:cNvPr id="3" name="コンテンツ プレースホルダー 2">
            <a:extLst>
              <a:ext uri="{FF2B5EF4-FFF2-40B4-BE49-F238E27FC236}">
                <a16:creationId xmlns:a16="http://schemas.microsoft.com/office/drawing/2014/main" id="{12D7F34F-5EBE-8B58-4EFC-E04EC4ECCCE9}"/>
              </a:ext>
            </a:extLst>
          </p:cNvPr>
          <p:cNvSpPr>
            <a:spLocks noGrp="1"/>
          </p:cNvSpPr>
          <p:nvPr>
            <p:ph idx="1"/>
          </p:nvPr>
        </p:nvSpPr>
        <p:spPr/>
        <p:txBody>
          <a:bodyPr/>
          <a:lstStyle/>
          <a:p>
            <a:r>
              <a:rPr kumimoji="1" lang="ja-JP" altLang="en-US"/>
              <a:t>時間による挨拶</a:t>
            </a:r>
            <a:endParaRPr kumimoji="1" lang="en-US" altLang="ja-JP" dirty="0"/>
          </a:p>
          <a:p>
            <a:pPr marL="0" indent="0">
              <a:buNone/>
            </a:pPr>
            <a:r>
              <a:rPr lang="en-US" altLang="ja-JP" dirty="0"/>
              <a:t>Buongiorno </a:t>
            </a:r>
            <a:r>
              <a:rPr lang="ja-JP" altLang="en-US"/>
              <a:t>おはようございます</a:t>
            </a:r>
            <a:endParaRPr lang="en-US" altLang="ja-JP" dirty="0"/>
          </a:p>
          <a:p>
            <a:pPr marL="0" indent="0">
              <a:buNone/>
            </a:pPr>
            <a:r>
              <a:rPr lang="en-US" altLang="ja-JP" dirty="0" err="1"/>
              <a:t>Buon</a:t>
            </a:r>
            <a:r>
              <a:rPr lang="en-US" altLang="ja-JP" dirty="0"/>
              <a:t> </a:t>
            </a:r>
            <a:r>
              <a:rPr lang="en-US" altLang="ja-JP" dirty="0" err="1"/>
              <a:t>pomeriggio</a:t>
            </a:r>
            <a:r>
              <a:rPr lang="en-US" altLang="ja-JP" dirty="0"/>
              <a:t> </a:t>
            </a:r>
            <a:r>
              <a:rPr lang="ja-JP" altLang="en-US"/>
              <a:t>こんにちは</a:t>
            </a:r>
            <a:endParaRPr lang="en-US" altLang="ja-JP" dirty="0"/>
          </a:p>
          <a:p>
            <a:pPr marL="0" indent="0">
              <a:buNone/>
            </a:pPr>
            <a:r>
              <a:rPr kumimoji="1" lang="en-US" altLang="ja-JP" dirty="0"/>
              <a:t>Bu</a:t>
            </a:r>
            <a:r>
              <a:rPr lang="en-US" altLang="ja-JP" dirty="0"/>
              <a:t>ona sera </a:t>
            </a:r>
            <a:r>
              <a:rPr lang="ja-JP" altLang="en-US"/>
              <a:t>こんばんは</a:t>
            </a:r>
            <a:endParaRPr lang="en-US" altLang="ja-JP" dirty="0"/>
          </a:p>
          <a:p>
            <a:pPr marL="0" indent="0">
              <a:buNone/>
            </a:pPr>
            <a:r>
              <a:rPr kumimoji="1" lang="en-US" altLang="ja-JP" dirty="0"/>
              <a:t>Buona notte </a:t>
            </a:r>
            <a:r>
              <a:rPr kumimoji="1" lang="ja-JP" altLang="en-US"/>
              <a:t>おやすみなさい</a:t>
            </a:r>
            <a:endParaRPr kumimoji="1" lang="en-US" altLang="ja-JP" dirty="0"/>
          </a:p>
          <a:p>
            <a:pPr marL="0" indent="0">
              <a:buNone/>
            </a:pPr>
            <a:r>
              <a:rPr lang="ja-JP" altLang="en-US"/>
              <a:t>↑</a:t>
            </a:r>
            <a:endParaRPr lang="en-US" altLang="ja-JP" dirty="0"/>
          </a:p>
          <a:p>
            <a:pPr marL="0" indent="0">
              <a:buNone/>
            </a:pPr>
            <a:r>
              <a:rPr kumimoji="1" lang="en-US" altLang="ja-JP" dirty="0" err="1"/>
              <a:t>Buon</a:t>
            </a:r>
            <a:r>
              <a:rPr kumimoji="1" lang="en-US" altLang="ja-JP" dirty="0"/>
              <a:t>(o/a)</a:t>
            </a:r>
            <a:r>
              <a:rPr kumimoji="1" lang="ja-JP" altLang="en-US"/>
              <a:t>良い＋日にちの区分</a:t>
            </a:r>
          </a:p>
        </p:txBody>
      </p:sp>
    </p:spTree>
    <p:extLst>
      <p:ext uri="{BB962C8B-B14F-4D97-AF65-F5344CB8AC3E}">
        <p14:creationId xmlns:p14="http://schemas.microsoft.com/office/powerpoint/2010/main" val="2954220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CF43E6-C234-0DCB-4E6A-4899BEB7418F}"/>
              </a:ext>
            </a:extLst>
          </p:cNvPr>
          <p:cNvSpPr>
            <a:spLocks noGrp="1"/>
          </p:cNvSpPr>
          <p:nvPr>
            <p:ph type="title"/>
          </p:nvPr>
        </p:nvSpPr>
        <p:spPr/>
        <p:txBody>
          <a:bodyPr/>
          <a:lstStyle/>
          <a:p>
            <a:r>
              <a:rPr kumimoji="1" lang="en-US" altLang="ja-JP" b="1" dirty="0" err="1"/>
              <a:t>Lezione</a:t>
            </a:r>
            <a:r>
              <a:rPr kumimoji="1" lang="en-US" altLang="ja-JP" b="1" dirty="0"/>
              <a:t> 2: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E592F736-1B40-922E-AEAF-43D41D8348DE}"/>
              </a:ext>
            </a:extLst>
          </p:cNvPr>
          <p:cNvSpPr>
            <a:spLocks noGrp="1"/>
          </p:cNvSpPr>
          <p:nvPr>
            <p:ph idx="1"/>
          </p:nvPr>
        </p:nvSpPr>
        <p:spPr>
          <a:xfrm>
            <a:off x="838200" y="1825625"/>
            <a:ext cx="11147854" cy="4667250"/>
          </a:xfrm>
        </p:spPr>
        <p:txBody>
          <a:bodyPr>
            <a:normAutofit/>
          </a:bodyPr>
          <a:lstStyle/>
          <a:p>
            <a:r>
              <a:rPr lang="en-US" altLang="ja-JP" dirty="0" err="1"/>
              <a:t>L</a:t>
            </a:r>
            <a:r>
              <a:rPr lang="en-US" altLang="ja-JP" b="0" i="0" u="none" strike="noStrike" dirty="0" err="1">
                <a:solidFill>
                  <a:srgbClr val="000000"/>
                </a:solidFill>
                <a:effectLst/>
              </a:rPr>
              <a:t>ʼaccento</a:t>
            </a:r>
            <a:r>
              <a:rPr kumimoji="1" lang="ja-JP" altLang="en-US"/>
              <a:t>アクセント</a:t>
            </a:r>
            <a:endParaRPr kumimoji="1" lang="en-US" altLang="ja-JP" dirty="0"/>
          </a:p>
          <a:p>
            <a:r>
              <a:rPr lang="ja-JP" altLang="en-US"/>
              <a:t>イタリア語のアクセントは日本語と違ってピッチの高低で表すことなく、強勢と長呼によって発音される。</a:t>
            </a:r>
            <a:endParaRPr lang="en-US" altLang="ja-JP" dirty="0"/>
          </a:p>
          <a:p>
            <a:pPr marL="0" indent="0">
              <a:buNone/>
            </a:pPr>
            <a:r>
              <a:rPr kumimoji="1" lang="ja-JP" altLang="en-US"/>
              <a:t>　例）東京　とうきょう　京都　きょうと</a:t>
            </a:r>
            <a:endParaRPr kumimoji="1" lang="en-US" altLang="ja-JP" dirty="0"/>
          </a:p>
          <a:p>
            <a:pPr marL="0" indent="0">
              <a:buNone/>
            </a:pPr>
            <a:r>
              <a:rPr lang="ja-JP" altLang="en-US"/>
              <a:t>　　　</a:t>
            </a:r>
            <a:r>
              <a:rPr lang="en-US" altLang="ja-JP" dirty="0"/>
              <a:t>anima</a:t>
            </a:r>
            <a:r>
              <a:rPr lang="ja-JP" altLang="en-US"/>
              <a:t>魂　</a:t>
            </a:r>
            <a:r>
              <a:rPr lang="en-US" altLang="ja-JP" dirty="0"/>
              <a:t>Parigi</a:t>
            </a:r>
            <a:r>
              <a:rPr lang="ja-JP" altLang="en-US"/>
              <a:t>パリ　</a:t>
            </a:r>
            <a:r>
              <a:rPr lang="en-US" altLang="ja-JP" b="0" i="0" u="none" strike="noStrike" dirty="0" err="1">
                <a:solidFill>
                  <a:srgbClr val="000000"/>
                </a:solidFill>
                <a:effectLst/>
              </a:rPr>
              <a:t>universit</a:t>
            </a:r>
            <a:r>
              <a:rPr lang="en" altLang="ja-JP" b="0" i="0" u="none" strike="noStrike" dirty="0">
                <a:solidFill>
                  <a:srgbClr val="000000"/>
                </a:solidFill>
                <a:effectLst/>
              </a:rPr>
              <a:t>à</a:t>
            </a:r>
            <a:r>
              <a:rPr lang="ja-JP" altLang="en-US">
                <a:solidFill>
                  <a:srgbClr val="000000"/>
                </a:solidFill>
              </a:rPr>
              <a:t>大学</a:t>
            </a:r>
            <a:endParaRPr lang="en-US" altLang="ja-JP" dirty="0">
              <a:solidFill>
                <a:srgbClr val="000000"/>
              </a:solidFill>
            </a:endParaRPr>
          </a:p>
          <a:p>
            <a:r>
              <a:rPr kumimoji="1" lang="ja-JP" altLang="en-US">
                <a:solidFill>
                  <a:srgbClr val="000000"/>
                </a:solidFill>
              </a:rPr>
              <a:t>全ての語彙がアクセントを有する。</a:t>
            </a:r>
            <a:endParaRPr kumimoji="1" lang="en-US" altLang="ja-JP" dirty="0">
              <a:solidFill>
                <a:srgbClr val="000000"/>
              </a:solidFill>
            </a:endParaRPr>
          </a:p>
          <a:p>
            <a:r>
              <a:rPr kumimoji="1" lang="ja-JP" altLang="en-US">
                <a:solidFill>
                  <a:srgbClr val="000000"/>
                </a:solidFill>
              </a:rPr>
              <a:t>アクセントが大体最後から二番目の音節におちるが、例外が多い。</a:t>
            </a:r>
            <a:endParaRPr kumimoji="1" lang="en-US" altLang="ja-JP" dirty="0">
              <a:solidFill>
                <a:srgbClr val="000000"/>
              </a:solidFill>
            </a:endParaRPr>
          </a:p>
          <a:p>
            <a:pPr marL="0" indent="0">
              <a:buNone/>
            </a:pPr>
            <a:r>
              <a:rPr lang="en-US" altLang="ja-JP" dirty="0" err="1">
                <a:solidFill>
                  <a:srgbClr val="000000"/>
                </a:solidFill>
              </a:rPr>
              <a:t>amico</a:t>
            </a:r>
            <a:r>
              <a:rPr lang="ja-JP" altLang="en-US">
                <a:solidFill>
                  <a:srgbClr val="000000"/>
                </a:solidFill>
              </a:rPr>
              <a:t>友達　</a:t>
            </a:r>
            <a:r>
              <a:rPr lang="en-US" altLang="ja-JP" dirty="0" err="1">
                <a:solidFill>
                  <a:srgbClr val="000000"/>
                </a:solidFill>
              </a:rPr>
              <a:t>cantare</a:t>
            </a:r>
            <a:r>
              <a:rPr lang="ja-JP" altLang="en-US">
                <a:solidFill>
                  <a:srgbClr val="000000"/>
                </a:solidFill>
              </a:rPr>
              <a:t>歌う　</a:t>
            </a:r>
            <a:r>
              <a:rPr lang="en-US" altLang="ja-JP" dirty="0">
                <a:solidFill>
                  <a:srgbClr val="000000"/>
                </a:solidFill>
              </a:rPr>
              <a:t>Maria</a:t>
            </a:r>
            <a:r>
              <a:rPr lang="ja-JP" altLang="en-US">
                <a:solidFill>
                  <a:srgbClr val="000000"/>
                </a:solidFill>
              </a:rPr>
              <a:t>マリア　</a:t>
            </a:r>
            <a:r>
              <a:rPr lang="en-US" altLang="ja-JP" dirty="0" err="1">
                <a:solidFill>
                  <a:srgbClr val="000000"/>
                </a:solidFill>
              </a:rPr>
              <a:t>pioggia</a:t>
            </a:r>
            <a:r>
              <a:rPr lang="ja-JP" altLang="en-US">
                <a:solidFill>
                  <a:srgbClr val="000000"/>
                </a:solidFill>
              </a:rPr>
              <a:t>雨</a:t>
            </a:r>
            <a:endParaRPr lang="en-US" altLang="ja-JP" dirty="0">
              <a:solidFill>
                <a:srgbClr val="000000"/>
              </a:solidFill>
            </a:endParaRPr>
          </a:p>
          <a:p>
            <a:pPr marL="0" indent="0">
              <a:buNone/>
            </a:pPr>
            <a:endParaRPr kumimoji="1" lang="en-US" altLang="ja-JP" dirty="0">
              <a:solidFill>
                <a:srgbClr val="000000"/>
              </a:solidFill>
            </a:endParaRPr>
          </a:p>
        </p:txBody>
      </p:sp>
    </p:spTree>
    <p:extLst>
      <p:ext uri="{BB962C8B-B14F-4D97-AF65-F5344CB8AC3E}">
        <p14:creationId xmlns:p14="http://schemas.microsoft.com/office/powerpoint/2010/main" val="2635032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397F95-3A5B-C987-3C7B-B88BD5E4FAE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BB2EDAF-87EF-756B-E133-6E28C2CC1CB3}"/>
              </a:ext>
            </a:extLst>
          </p:cNvPr>
          <p:cNvSpPr>
            <a:spLocks noGrp="1"/>
          </p:cNvSpPr>
          <p:nvPr>
            <p:ph type="title"/>
          </p:nvPr>
        </p:nvSpPr>
        <p:spPr/>
        <p:txBody>
          <a:bodyPr/>
          <a:lstStyle/>
          <a:p>
            <a:r>
              <a:rPr kumimoji="1" lang="en-US" altLang="ja-JP" b="1" dirty="0" err="1"/>
              <a:t>Lezione</a:t>
            </a:r>
            <a:r>
              <a:rPr kumimoji="1" lang="en-US" altLang="ja-JP" b="1" dirty="0"/>
              <a:t> 2: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F4D44306-9172-946A-BA43-678298BCD69F}"/>
              </a:ext>
            </a:extLst>
          </p:cNvPr>
          <p:cNvSpPr>
            <a:spLocks noGrp="1"/>
          </p:cNvSpPr>
          <p:nvPr>
            <p:ph idx="1"/>
          </p:nvPr>
        </p:nvSpPr>
        <p:spPr>
          <a:xfrm>
            <a:off x="838200" y="1825625"/>
            <a:ext cx="11147854" cy="4667250"/>
          </a:xfrm>
        </p:spPr>
        <p:txBody>
          <a:bodyPr>
            <a:normAutofit/>
          </a:bodyPr>
          <a:lstStyle/>
          <a:p>
            <a:r>
              <a:rPr lang="ja-JP" altLang="en-US">
                <a:solidFill>
                  <a:srgbClr val="000000"/>
                </a:solidFill>
              </a:rPr>
              <a:t>最後から</a:t>
            </a:r>
            <a:r>
              <a:rPr lang="en-US" altLang="ja-JP" dirty="0">
                <a:solidFill>
                  <a:srgbClr val="000000"/>
                </a:solidFill>
              </a:rPr>
              <a:t>3</a:t>
            </a:r>
            <a:r>
              <a:rPr lang="ja-JP" altLang="en-US">
                <a:solidFill>
                  <a:srgbClr val="000000"/>
                </a:solidFill>
              </a:rPr>
              <a:t>番目の音節がアクセントを持つ言葉も多い。</a:t>
            </a:r>
            <a:endParaRPr lang="en-US" altLang="ja-JP" dirty="0">
              <a:solidFill>
                <a:srgbClr val="000000"/>
              </a:solidFill>
            </a:endParaRPr>
          </a:p>
          <a:p>
            <a:pPr marL="0" indent="0">
              <a:buNone/>
            </a:pPr>
            <a:r>
              <a:rPr kumimoji="1" lang="en-US" altLang="ja-JP" dirty="0">
                <a:solidFill>
                  <a:srgbClr val="000000"/>
                </a:solidFill>
              </a:rPr>
              <a:t>camera</a:t>
            </a:r>
            <a:r>
              <a:rPr kumimoji="1" lang="ja-JP" altLang="en-US">
                <a:solidFill>
                  <a:srgbClr val="000000"/>
                </a:solidFill>
              </a:rPr>
              <a:t>部屋</a:t>
            </a:r>
            <a:r>
              <a:rPr lang="ja-JP" altLang="en-US" dirty="0">
                <a:solidFill>
                  <a:srgbClr val="000000"/>
                </a:solidFill>
              </a:rPr>
              <a:t>　</a:t>
            </a:r>
            <a:r>
              <a:rPr kumimoji="1" lang="en-US" altLang="ja-JP" dirty="0">
                <a:solidFill>
                  <a:srgbClr val="000000"/>
                </a:solidFill>
              </a:rPr>
              <a:t>Napoli</a:t>
            </a:r>
            <a:r>
              <a:rPr kumimoji="1" lang="ja-JP" altLang="en-US">
                <a:solidFill>
                  <a:srgbClr val="000000"/>
                </a:solidFill>
              </a:rPr>
              <a:t>ナポリ　</a:t>
            </a:r>
            <a:r>
              <a:rPr kumimoji="1" lang="en-US" altLang="ja-JP" dirty="0" err="1">
                <a:solidFill>
                  <a:srgbClr val="000000"/>
                </a:solidFill>
              </a:rPr>
              <a:t>mettere</a:t>
            </a:r>
            <a:r>
              <a:rPr kumimoji="1" lang="ja-JP" altLang="en-US">
                <a:solidFill>
                  <a:srgbClr val="000000"/>
                </a:solidFill>
              </a:rPr>
              <a:t>置く</a:t>
            </a:r>
            <a:endParaRPr kumimoji="1" lang="en-US" altLang="ja-JP" dirty="0">
              <a:solidFill>
                <a:srgbClr val="000000"/>
              </a:solidFill>
            </a:endParaRPr>
          </a:p>
          <a:p>
            <a:r>
              <a:rPr lang="ja-JP" altLang="en-US">
                <a:solidFill>
                  <a:srgbClr val="000000"/>
                </a:solidFill>
              </a:rPr>
              <a:t>最後から</a:t>
            </a:r>
            <a:r>
              <a:rPr lang="en-US" altLang="ja-JP" dirty="0">
                <a:solidFill>
                  <a:srgbClr val="000000"/>
                </a:solidFill>
              </a:rPr>
              <a:t>4</a:t>
            </a:r>
            <a:r>
              <a:rPr lang="ja-JP" altLang="en-US">
                <a:solidFill>
                  <a:srgbClr val="000000"/>
                </a:solidFill>
              </a:rPr>
              <a:t>番目以降におかれる言葉は少ない</a:t>
            </a:r>
            <a:endParaRPr lang="en-US" altLang="ja-JP" dirty="0">
              <a:solidFill>
                <a:srgbClr val="000000"/>
              </a:solidFill>
            </a:endParaRPr>
          </a:p>
          <a:p>
            <a:pPr marL="0" indent="0">
              <a:buNone/>
            </a:pPr>
            <a:r>
              <a:rPr kumimoji="1" lang="en-US" altLang="ja-JP" dirty="0" err="1">
                <a:solidFill>
                  <a:srgbClr val="000000"/>
                </a:solidFill>
              </a:rPr>
              <a:t>considerano</a:t>
            </a:r>
            <a:r>
              <a:rPr kumimoji="1" lang="ja-JP" altLang="en-US">
                <a:solidFill>
                  <a:srgbClr val="000000"/>
                </a:solidFill>
              </a:rPr>
              <a:t>彼らは考慮する</a:t>
            </a:r>
            <a:endParaRPr kumimoji="1" lang="en-US" altLang="ja-JP" dirty="0">
              <a:solidFill>
                <a:srgbClr val="000000"/>
              </a:solidFill>
            </a:endParaRPr>
          </a:p>
          <a:p>
            <a:r>
              <a:rPr lang="ja-JP" altLang="en-US">
                <a:solidFill>
                  <a:srgbClr val="000000"/>
                </a:solidFill>
              </a:rPr>
              <a:t>最後の音節に現れる場合、綴りにも記号として現れる</a:t>
            </a:r>
            <a:endParaRPr lang="en-US" altLang="ja-JP" dirty="0">
              <a:solidFill>
                <a:srgbClr val="000000"/>
              </a:solidFill>
            </a:endParaRPr>
          </a:p>
          <a:p>
            <a:pPr marL="0" indent="0">
              <a:buNone/>
            </a:pPr>
            <a:r>
              <a:rPr kumimoji="1" lang="ja-JP" altLang="en-US"/>
              <a:t>　例）</a:t>
            </a:r>
            <a:r>
              <a:rPr lang="en-US" altLang="ja-JP" b="0" i="0" u="none" strike="noStrike" dirty="0">
                <a:solidFill>
                  <a:srgbClr val="000000"/>
                </a:solidFill>
                <a:effectLst/>
              </a:rPr>
              <a:t> </a:t>
            </a:r>
            <a:r>
              <a:rPr lang="en-US" altLang="ja-JP" b="0" i="0" u="none" strike="noStrike" dirty="0" err="1">
                <a:solidFill>
                  <a:srgbClr val="000000"/>
                </a:solidFill>
                <a:effectLst/>
              </a:rPr>
              <a:t>citt</a:t>
            </a:r>
            <a:r>
              <a:rPr lang="en" altLang="ja-JP" b="0" i="0" u="none" strike="noStrike" dirty="0">
                <a:solidFill>
                  <a:srgbClr val="000000"/>
                </a:solidFill>
                <a:effectLst/>
              </a:rPr>
              <a:t>à</a:t>
            </a:r>
            <a:r>
              <a:rPr lang="ja-JP" altLang="en-US">
                <a:solidFill>
                  <a:srgbClr val="000000"/>
                </a:solidFill>
              </a:rPr>
              <a:t>都市　</a:t>
            </a:r>
            <a:r>
              <a:rPr lang="en" altLang="ja-JP" b="0" i="0" u="none" strike="noStrike" dirty="0">
                <a:solidFill>
                  <a:srgbClr val="000000"/>
                </a:solidFill>
                <a:effectLst/>
                <a:latin typeface="Charis SIL"/>
              </a:rPr>
              <a:t> </a:t>
            </a:r>
            <a:r>
              <a:rPr lang="en-US" altLang="ja-JP" b="0" i="0" u="none" strike="noStrike" dirty="0" err="1">
                <a:solidFill>
                  <a:srgbClr val="000000"/>
                </a:solidFill>
                <a:effectLst/>
              </a:rPr>
              <a:t>p</a:t>
            </a:r>
            <a:r>
              <a:rPr lang="en-US" altLang="ja-JP" dirty="0" err="1">
                <a:solidFill>
                  <a:srgbClr val="000000"/>
                </a:solidFill>
              </a:rPr>
              <a:t>urè</a:t>
            </a:r>
            <a:r>
              <a:rPr lang="ja-JP" altLang="en-US" b="0" i="0" u="none" strike="noStrike">
                <a:solidFill>
                  <a:srgbClr val="000000"/>
                </a:solidFill>
                <a:effectLst/>
              </a:rPr>
              <a:t>ピューレ　</a:t>
            </a:r>
            <a:r>
              <a:rPr lang="en-US" altLang="ja-JP" b="0" i="0" u="none" strike="noStrike" dirty="0">
                <a:solidFill>
                  <a:srgbClr val="000000"/>
                </a:solidFill>
                <a:effectLst/>
              </a:rPr>
              <a:t>Forlì</a:t>
            </a:r>
            <a:r>
              <a:rPr lang="ja-JP" altLang="en-US" b="0" i="0" u="none" strike="noStrike">
                <a:solidFill>
                  <a:srgbClr val="000000"/>
                </a:solidFill>
                <a:effectLst/>
              </a:rPr>
              <a:t>フォルリ（地名）</a:t>
            </a:r>
            <a:endParaRPr lang="en-US" altLang="ja-JP" b="0" i="0" u="none" strike="noStrike" dirty="0">
              <a:solidFill>
                <a:srgbClr val="000000"/>
              </a:solidFill>
              <a:effectLst/>
            </a:endParaRPr>
          </a:p>
          <a:p>
            <a:pPr marL="0" indent="0">
              <a:buNone/>
            </a:pPr>
            <a:r>
              <a:rPr lang="ja-JP" altLang="en-US">
                <a:solidFill>
                  <a:srgbClr val="000000"/>
                </a:solidFill>
              </a:rPr>
              <a:t>　</a:t>
            </a:r>
            <a:r>
              <a:rPr lang="en-US" altLang="ja-JP" b="0" i="0" u="none" strike="noStrike" dirty="0" err="1">
                <a:solidFill>
                  <a:srgbClr val="000000"/>
                </a:solidFill>
                <a:effectLst/>
              </a:rPr>
              <a:t>mangio</a:t>
            </a:r>
            <a:r>
              <a:rPr lang="en-US" altLang="ja-JP" b="0" i="0" u="none" strike="noStrike" dirty="0">
                <a:solidFill>
                  <a:srgbClr val="000000"/>
                </a:solidFill>
                <a:effectLst/>
              </a:rPr>
              <a:t>̀</a:t>
            </a:r>
            <a:r>
              <a:rPr lang="ja-JP" altLang="en-US" b="0" i="0" u="none" strike="noStrike">
                <a:solidFill>
                  <a:srgbClr val="000000"/>
                </a:solidFill>
                <a:effectLst/>
              </a:rPr>
              <a:t>彼は食べた　　</a:t>
            </a:r>
            <a:r>
              <a:rPr lang="en-US" altLang="ja-JP" b="0" i="0" u="none" strike="noStrike" dirty="0" err="1">
                <a:solidFill>
                  <a:srgbClr val="000000"/>
                </a:solidFill>
                <a:effectLst/>
              </a:rPr>
              <a:t>bambu</a:t>
            </a:r>
            <a:r>
              <a:rPr lang="en-US" altLang="ja-JP" b="0" i="0" u="none" strike="noStrike" dirty="0">
                <a:solidFill>
                  <a:srgbClr val="000000"/>
                </a:solidFill>
                <a:effectLst/>
              </a:rPr>
              <a:t>̀</a:t>
            </a:r>
            <a:r>
              <a:rPr lang="ja-JP" altLang="en-US">
                <a:solidFill>
                  <a:srgbClr val="000000"/>
                </a:solidFill>
              </a:rPr>
              <a:t>竹</a:t>
            </a:r>
            <a:endParaRPr kumimoji="1" lang="ja-JP" altLang="en-US"/>
          </a:p>
          <a:p>
            <a:pPr marL="0" indent="0">
              <a:buNone/>
            </a:pPr>
            <a:r>
              <a:rPr lang="ja-JP" altLang="en-US" u="sng">
                <a:solidFill>
                  <a:srgbClr val="000000"/>
                </a:solidFill>
              </a:rPr>
              <a:t>発音の際、これは大ヒントになる</a:t>
            </a:r>
            <a:endParaRPr lang="en-US" altLang="ja-JP" u="sng" dirty="0">
              <a:solidFill>
                <a:srgbClr val="000000"/>
              </a:solidFill>
            </a:endParaRPr>
          </a:p>
          <a:p>
            <a:r>
              <a:rPr kumimoji="1" lang="en-US" altLang="ja-JP" dirty="0" err="1"/>
              <a:t>Accento</a:t>
            </a:r>
            <a:r>
              <a:rPr kumimoji="1" lang="en-US" altLang="ja-JP" dirty="0"/>
              <a:t> grave e </a:t>
            </a:r>
            <a:r>
              <a:rPr kumimoji="1" lang="en-US" altLang="ja-JP" dirty="0" err="1"/>
              <a:t>acuto</a:t>
            </a:r>
            <a:r>
              <a:rPr kumimoji="1" lang="ja-JP" altLang="en-US"/>
              <a:t>　</a:t>
            </a:r>
            <a:r>
              <a:rPr kumimoji="1" lang="en-US" altLang="ja-JP" dirty="0" err="1"/>
              <a:t>perche</a:t>
            </a:r>
            <a:r>
              <a:rPr kumimoji="1" lang="en-US" altLang="ja-JP" dirty="0"/>
              <a:t>́</a:t>
            </a:r>
            <a:r>
              <a:rPr kumimoji="1" lang="ja-JP" altLang="en-US"/>
              <a:t>なぜ　</a:t>
            </a:r>
            <a:r>
              <a:rPr kumimoji="1" lang="en-US" altLang="ja-JP" dirty="0" err="1"/>
              <a:t>cioe</a:t>
            </a:r>
            <a:r>
              <a:rPr kumimoji="1" lang="en-US" altLang="ja-JP" dirty="0"/>
              <a:t>̀</a:t>
            </a:r>
            <a:r>
              <a:rPr kumimoji="1" lang="ja-JP" altLang="en-US"/>
              <a:t>つまり　</a:t>
            </a:r>
            <a:r>
              <a:rPr kumimoji="1" lang="en-US" altLang="ja-JP" dirty="0" err="1"/>
              <a:t>percio</a:t>
            </a:r>
            <a:r>
              <a:rPr kumimoji="1" lang="en-US" altLang="ja-JP" dirty="0"/>
              <a:t>̀</a:t>
            </a:r>
            <a:r>
              <a:rPr kumimoji="1" lang="ja-JP" altLang="en-US"/>
              <a:t>それで</a:t>
            </a:r>
            <a:endParaRPr lang="en-US" altLang="ja-JP" u="sng" dirty="0">
              <a:solidFill>
                <a:srgbClr val="000000"/>
              </a:solidFill>
            </a:endParaRPr>
          </a:p>
          <a:p>
            <a:endParaRPr kumimoji="1" lang="ja-JP" altLang="en-US" u="sng"/>
          </a:p>
        </p:txBody>
      </p:sp>
    </p:spTree>
    <p:extLst>
      <p:ext uri="{BB962C8B-B14F-4D97-AF65-F5344CB8AC3E}">
        <p14:creationId xmlns:p14="http://schemas.microsoft.com/office/powerpoint/2010/main" val="1940187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65A259-9399-8708-1CA0-F8AF8EA19621}"/>
              </a:ext>
            </a:extLst>
          </p:cNvPr>
          <p:cNvSpPr>
            <a:spLocks noGrp="1"/>
          </p:cNvSpPr>
          <p:nvPr>
            <p:ph type="title"/>
          </p:nvPr>
        </p:nvSpPr>
        <p:spPr/>
        <p:txBody>
          <a:bodyPr/>
          <a:lstStyle/>
          <a:p>
            <a:r>
              <a:rPr kumimoji="1" lang="en-US" altLang="ja-JP" b="1" dirty="0" err="1"/>
              <a:t>Lezione</a:t>
            </a:r>
            <a:r>
              <a:rPr kumimoji="1" lang="en-US" altLang="ja-JP" b="1" dirty="0"/>
              <a:t> 2: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E8B3758D-261A-BDCF-A448-B6161C6C4CE7}"/>
              </a:ext>
            </a:extLst>
          </p:cNvPr>
          <p:cNvSpPr>
            <a:spLocks noGrp="1"/>
          </p:cNvSpPr>
          <p:nvPr>
            <p:ph idx="1"/>
          </p:nvPr>
        </p:nvSpPr>
        <p:spPr>
          <a:xfrm>
            <a:off x="838199" y="1825625"/>
            <a:ext cx="11154103" cy="4847024"/>
          </a:xfrm>
        </p:spPr>
        <p:txBody>
          <a:bodyPr>
            <a:normAutofit/>
          </a:bodyPr>
          <a:lstStyle/>
          <a:p>
            <a:r>
              <a:rPr kumimoji="1" lang="ja-JP" altLang="en-US"/>
              <a:t>正書法上で意味が違う有</a:t>
            </a:r>
            <a:r>
              <a:rPr kumimoji="1" lang="en-US" altLang="ja-JP" dirty="0"/>
              <a:t>/</a:t>
            </a:r>
            <a:r>
              <a:rPr kumimoji="1" lang="ja-JP" altLang="en-US"/>
              <a:t>無アクセントペア</a:t>
            </a:r>
            <a:r>
              <a:rPr lang="ja-JP" altLang="en-US"/>
              <a:t>（１音節</a:t>
            </a:r>
            <a:r>
              <a:rPr lang="en-US" altLang="ja-JP" dirty="0"/>
              <a:t>1</a:t>
            </a:r>
            <a:r>
              <a:rPr lang="ja-JP" altLang="en-US"/>
              <a:t>母音編）</a:t>
            </a:r>
            <a:endParaRPr kumimoji="1" lang="en-US" altLang="ja-JP" dirty="0"/>
          </a:p>
          <a:p>
            <a:pPr marL="0" indent="0">
              <a:buNone/>
            </a:pPr>
            <a:r>
              <a:rPr kumimoji="1" lang="en" altLang="ja-JP" dirty="0"/>
              <a:t>dà </a:t>
            </a:r>
            <a:r>
              <a:rPr kumimoji="1" lang="ja-JP" altLang="en-US"/>
              <a:t>彼は与える↔︎</a:t>
            </a:r>
            <a:r>
              <a:rPr kumimoji="1" lang="en-US" altLang="ja-JP" dirty="0"/>
              <a:t> da〜</a:t>
            </a:r>
            <a:r>
              <a:rPr kumimoji="1" lang="ja-JP" altLang="en-US"/>
              <a:t>から＊＊</a:t>
            </a:r>
            <a:endParaRPr kumimoji="1" lang="en-US" altLang="ja-JP" dirty="0"/>
          </a:p>
          <a:p>
            <a:pPr marL="0" indent="0">
              <a:buNone/>
            </a:pPr>
            <a:r>
              <a:rPr lang="en" altLang="ja-JP" dirty="0"/>
              <a:t>è </a:t>
            </a:r>
            <a:r>
              <a:rPr lang="ja-JP" altLang="en-US"/>
              <a:t>彼は</a:t>
            </a:r>
            <a:r>
              <a:rPr lang="en-US" altLang="ja-JP" dirty="0"/>
              <a:t>〜</a:t>
            </a:r>
            <a:r>
              <a:rPr lang="ja-JP" altLang="en-US"/>
              <a:t>だ</a:t>
            </a:r>
            <a:r>
              <a:rPr kumimoji="1" lang="ja-JP" altLang="en-US"/>
              <a:t>↔︎</a:t>
            </a:r>
            <a:r>
              <a:rPr kumimoji="1" lang="en-US" altLang="ja-JP" dirty="0"/>
              <a:t> e</a:t>
            </a:r>
            <a:r>
              <a:rPr kumimoji="1" lang="ja-JP" altLang="en-US"/>
              <a:t>そして＊</a:t>
            </a:r>
          </a:p>
          <a:p>
            <a:pPr marL="0" indent="0">
              <a:buNone/>
            </a:pPr>
            <a:r>
              <a:rPr lang="en" altLang="ja-JP" dirty="0"/>
              <a:t>l</a:t>
            </a:r>
            <a:r>
              <a:rPr kumimoji="1" lang="en" altLang="ja-JP" dirty="0"/>
              <a:t>à</a:t>
            </a:r>
            <a:r>
              <a:rPr kumimoji="1" lang="ja-JP" altLang="en-US"/>
              <a:t>そこに</a:t>
            </a:r>
            <a:r>
              <a:rPr kumimoji="1" lang="en" altLang="ja-JP" dirty="0"/>
              <a:t> </a:t>
            </a:r>
            <a:r>
              <a:rPr kumimoji="1" lang="ja-JP" altLang="en-US"/>
              <a:t>↔︎</a:t>
            </a:r>
            <a:r>
              <a:rPr kumimoji="1" lang="en-US" altLang="ja-JP" dirty="0"/>
              <a:t> la</a:t>
            </a:r>
            <a:r>
              <a:rPr kumimoji="1" lang="ja-JP" altLang="en-US"/>
              <a:t>その、彼女を</a:t>
            </a:r>
          </a:p>
          <a:p>
            <a:pPr marL="0" indent="0">
              <a:buNone/>
            </a:pPr>
            <a:r>
              <a:rPr kumimoji="1" lang="en" altLang="ja-JP" dirty="0"/>
              <a:t>l</a:t>
            </a:r>
            <a:r>
              <a:rPr lang="en-US" altLang="ja-JP" b="0" i="0" u="none" strike="noStrike" dirty="0" err="1">
                <a:solidFill>
                  <a:srgbClr val="000000"/>
                </a:solidFill>
                <a:effectLst/>
              </a:rPr>
              <a:t>i</a:t>
            </a:r>
            <a:r>
              <a:rPr lang="en-US" altLang="ja-JP" b="0" i="0" u="none" strike="noStrike" dirty="0">
                <a:solidFill>
                  <a:srgbClr val="000000"/>
                </a:solidFill>
                <a:effectLst/>
              </a:rPr>
              <a:t>̀</a:t>
            </a:r>
            <a:r>
              <a:rPr lang="ja-JP" altLang="en-US" b="0" i="0" u="none" strike="noStrike">
                <a:solidFill>
                  <a:srgbClr val="000000"/>
                </a:solidFill>
                <a:effectLst/>
              </a:rPr>
              <a:t>そこに</a:t>
            </a:r>
            <a:r>
              <a:rPr kumimoji="1" lang="en-US" altLang="ja-JP" dirty="0"/>
              <a:t> </a:t>
            </a:r>
            <a:r>
              <a:rPr kumimoji="1" lang="ja-JP" altLang="en-US"/>
              <a:t>↔︎</a:t>
            </a:r>
            <a:r>
              <a:rPr kumimoji="1" lang="en-US" altLang="ja-JP" dirty="0"/>
              <a:t> li</a:t>
            </a:r>
            <a:r>
              <a:rPr kumimoji="1" lang="ja-JP" altLang="en-US"/>
              <a:t>彼らを</a:t>
            </a:r>
          </a:p>
          <a:p>
            <a:pPr marL="0" indent="0">
              <a:buNone/>
            </a:pPr>
            <a:r>
              <a:rPr lang="en-US" altLang="ja-JP" dirty="0"/>
              <a:t>n</a:t>
            </a:r>
            <a:r>
              <a:rPr kumimoji="1" lang="en-US" altLang="ja-JP" dirty="0"/>
              <a:t>é〜</a:t>
            </a:r>
            <a:r>
              <a:rPr kumimoji="1" lang="ja-JP" altLang="en-US"/>
              <a:t>も</a:t>
            </a:r>
            <a:r>
              <a:rPr kumimoji="1" lang="en-US" altLang="ja-JP" dirty="0"/>
              <a:t>〜</a:t>
            </a:r>
            <a:r>
              <a:rPr kumimoji="1" lang="ja-JP" altLang="en-US"/>
              <a:t>もない</a:t>
            </a:r>
            <a:r>
              <a:rPr kumimoji="1" lang="en" altLang="ja-JP" dirty="0"/>
              <a:t> </a:t>
            </a:r>
            <a:r>
              <a:rPr kumimoji="1" lang="ja-JP" altLang="en-US"/>
              <a:t>↔︎</a:t>
            </a:r>
            <a:r>
              <a:rPr kumimoji="1" lang="en-US" altLang="ja-JP" dirty="0"/>
              <a:t> ne</a:t>
            </a:r>
            <a:r>
              <a:rPr kumimoji="1" lang="ja-JP" altLang="en-US"/>
              <a:t>そこから</a:t>
            </a:r>
          </a:p>
          <a:p>
            <a:pPr marL="0" indent="0">
              <a:buNone/>
            </a:pPr>
            <a:r>
              <a:rPr kumimoji="1" lang="en" altLang="ja-JP" dirty="0"/>
              <a:t>s</a:t>
            </a:r>
            <a:r>
              <a:rPr kumimoji="1" lang="en-US" altLang="ja-JP" dirty="0"/>
              <a:t>é</a:t>
            </a:r>
            <a:r>
              <a:rPr kumimoji="1" lang="ja-JP" altLang="en-US"/>
              <a:t>自ら</a:t>
            </a:r>
            <a:r>
              <a:rPr kumimoji="1" lang="en" altLang="ja-JP" dirty="0"/>
              <a:t> </a:t>
            </a:r>
            <a:r>
              <a:rPr kumimoji="1" lang="ja-JP" altLang="en-US"/>
              <a:t>↔︎</a:t>
            </a:r>
            <a:r>
              <a:rPr kumimoji="1" lang="en-US" altLang="ja-JP" dirty="0"/>
              <a:t> se</a:t>
            </a:r>
            <a:r>
              <a:rPr kumimoji="1" lang="ja-JP" altLang="en-US"/>
              <a:t>もしも</a:t>
            </a:r>
          </a:p>
          <a:p>
            <a:pPr marL="0" indent="0">
              <a:buNone/>
            </a:pPr>
            <a:r>
              <a:rPr lang="en" altLang="ja-JP" dirty="0"/>
              <a:t>s</a:t>
            </a:r>
            <a:r>
              <a:rPr lang="en-US" altLang="ja-JP" b="0" i="0" u="none" strike="noStrike" dirty="0" err="1">
                <a:solidFill>
                  <a:srgbClr val="000000"/>
                </a:solidFill>
                <a:effectLst/>
              </a:rPr>
              <a:t>i</a:t>
            </a:r>
            <a:r>
              <a:rPr lang="en-US" altLang="ja-JP" b="0" i="0" u="none" strike="noStrike" dirty="0">
                <a:solidFill>
                  <a:srgbClr val="000000"/>
                </a:solidFill>
                <a:effectLst/>
              </a:rPr>
              <a:t>̀</a:t>
            </a:r>
            <a:r>
              <a:rPr lang="ja-JP" altLang="en-US" b="0" i="0" u="none" strike="noStrike">
                <a:solidFill>
                  <a:srgbClr val="000000"/>
                </a:solidFill>
                <a:effectLst/>
              </a:rPr>
              <a:t>はい</a:t>
            </a:r>
            <a:r>
              <a:rPr kumimoji="1" lang="en-US" altLang="ja-JP" dirty="0"/>
              <a:t> </a:t>
            </a:r>
            <a:r>
              <a:rPr kumimoji="1" lang="ja-JP" altLang="en-US"/>
              <a:t>↔︎</a:t>
            </a:r>
            <a:r>
              <a:rPr kumimoji="1" lang="en-US" altLang="ja-JP" dirty="0"/>
              <a:t> </a:t>
            </a:r>
            <a:r>
              <a:rPr kumimoji="1" lang="en-US" altLang="ja-JP" dirty="0" err="1"/>
              <a:t>si</a:t>
            </a:r>
            <a:r>
              <a:rPr kumimoji="1" lang="ja-JP" altLang="en-US"/>
              <a:t>自らを</a:t>
            </a:r>
            <a:endParaRPr kumimoji="1" lang="en-US" altLang="ja-JP" dirty="0"/>
          </a:p>
          <a:p>
            <a:pPr marL="0" indent="0">
              <a:buNone/>
            </a:pPr>
            <a:r>
              <a:rPr lang="en-US" altLang="ja-JP" dirty="0"/>
              <a:t>t</a:t>
            </a:r>
            <a:r>
              <a:rPr lang="en" altLang="ja-JP" dirty="0"/>
              <a:t>è</a:t>
            </a:r>
            <a:r>
              <a:rPr lang="ja-JP" altLang="en-US"/>
              <a:t>お茶</a:t>
            </a:r>
            <a:r>
              <a:rPr lang="en" altLang="ja-JP" dirty="0"/>
              <a:t> </a:t>
            </a:r>
            <a:r>
              <a:rPr kumimoji="1" lang="ja-JP" altLang="en-US"/>
              <a:t>↔︎</a:t>
            </a:r>
            <a:r>
              <a:rPr kumimoji="1" lang="en-US" altLang="ja-JP" dirty="0"/>
              <a:t> </a:t>
            </a:r>
            <a:r>
              <a:rPr kumimoji="1" lang="en-US" altLang="ja-JP" dirty="0" err="1"/>
              <a:t>te</a:t>
            </a:r>
            <a:r>
              <a:rPr kumimoji="1" lang="ja-JP" altLang="en-US"/>
              <a:t>君を＊</a:t>
            </a:r>
            <a:endParaRPr kumimoji="1" lang="en-US" altLang="ja-JP" dirty="0"/>
          </a:p>
          <a:p>
            <a:pPr marL="0" indent="0">
              <a:buNone/>
            </a:pPr>
            <a:endParaRPr kumimoji="1" lang="ja-JP" altLang="en-US"/>
          </a:p>
          <a:p>
            <a:pPr marL="0" indent="0">
              <a:buNone/>
            </a:pPr>
            <a:endParaRPr lang="en-US" altLang="ja-JP" dirty="0"/>
          </a:p>
        </p:txBody>
      </p:sp>
      <p:sp>
        <p:nvSpPr>
          <p:cNvPr id="4" name="コンテンツ プレースホルダー 2">
            <a:extLst>
              <a:ext uri="{FF2B5EF4-FFF2-40B4-BE49-F238E27FC236}">
                <a16:creationId xmlns:a16="http://schemas.microsoft.com/office/drawing/2014/main" id="{9D6B7C7E-B68F-478C-984F-20B689C75E09}"/>
              </a:ext>
            </a:extLst>
          </p:cNvPr>
          <p:cNvSpPr txBox="1">
            <a:spLocks/>
          </p:cNvSpPr>
          <p:nvPr/>
        </p:nvSpPr>
        <p:spPr>
          <a:xfrm>
            <a:off x="6692465" y="4897822"/>
            <a:ext cx="5499535" cy="15134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a:t>＊発音が違う。</a:t>
            </a:r>
            <a:r>
              <a:rPr lang="en-US" altLang="ja-JP" dirty="0"/>
              <a:t>e </a:t>
            </a:r>
            <a:r>
              <a:rPr lang="en-US" altLang="ja-JP" dirty="0" err="1"/>
              <a:t>aperta</a:t>
            </a:r>
            <a:r>
              <a:rPr lang="ja-JP" altLang="en-US"/>
              <a:t>と</a:t>
            </a:r>
            <a:r>
              <a:rPr lang="en-US" altLang="ja-JP" dirty="0"/>
              <a:t> e </a:t>
            </a:r>
            <a:r>
              <a:rPr lang="en-US" altLang="ja-JP" dirty="0" err="1"/>
              <a:t>chiusa</a:t>
            </a:r>
            <a:endParaRPr lang="en-US" altLang="ja-JP" dirty="0"/>
          </a:p>
          <a:p>
            <a:r>
              <a:rPr lang="en-US" altLang="ja-JP" dirty="0"/>
              <a:t>**</a:t>
            </a:r>
            <a:r>
              <a:rPr lang="ja-JP" altLang="en-US"/>
              <a:t>アクセントが任意</a:t>
            </a:r>
            <a:endParaRPr lang="en-US" altLang="ja-JP" dirty="0"/>
          </a:p>
        </p:txBody>
      </p:sp>
    </p:spTree>
    <p:extLst>
      <p:ext uri="{BB962C8B-B14F-4D97-AF65-F5344CB8AC3E}">
        <p14:creationId xmlns:p14="http://schemas.microsoft.com/office/powerpoint/2010/main" val="1560878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468B80-395D-812C-1FFB-82503EED936F}"/>
              </a:ext>
            </a:extLst>
          </p:cNvPr>
          <p:cNvSpPr>
            <a:spLocks noGrp="1"/>
          </p:cNvSpPr>
          <p:nvPr>
            <p:ph type="title"/>
          </p:nvPr>
        </p:nvSpPr>
        <p:spPr/>
        <p:txBody>
          <a:bodyPr/>
          <a:lstStyle/>
          <a:p>
            <a:r>
              <a:rPr kumimoji="1" lang="en-US" altLang="ja-JP" b="1" dirty="0" err="1"/>
              <a:t>Lezione</a:t>
            </a:r>
            <a:r>
              <a:rPr kumimoji="1" lang="en-US" altLang="ja-JP" b="1" dirty="0"/>
              <a:t> 2: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4E623EA1-10E0-9280-2C09-7DF206CC96B8}"/>
              </a:ext>
            </a:extLst>
          </p:cNvPr>
          <p:cNvSpPr>
            <a:spLocks noGrp="1"/>
          </p:cNvSpPr>
          <p:nvPr>
            <p:ph idx="1"/>
          </p:nvPr>
        </p:nvSpPr>
        <p:spPr/>
        <p:txBody>
          <a:bodyPr/>
          <a:lstStyle/>
          <a:p>
            <a:r>
              <a:rPr kumimoji="1" lang="ja-JP" altLang="en-US"/>
              <a:t>二重母音を占める１音節語彙（必須）</a:t>
            </a:r>
            <a:endParaRPr kumimoji="1" lang="en-US" altLang="ja-JP" dirty="0"/>
          </a:p>
          <a:p>
            <a:pPr marL="0" indent="0">
              <a:buNone/>
            </a:pPr>
            <a:r>
              <a:rPr kumimoji="1" lang="en-US" altLang="ja-JP" dirty="0" err="1"/>
              <a:t>cio</a:t>
            </a:r>
            <a:r>
              <a:rPr kumimoji="1" lang="en-US" altLang="ja-JP" dirty="0"/>
              <a:t>̀</a:t>
            </a:r>
            <a:r>
              <a:rPr kumimoji="1" lang="ja-JP" altLang="en-US"/>
              <a:t>それ　</a:t>
            </a:r>
            <a:r>
              <a:rPr kumimoji="1" lang="en-US" altLang="ja-JP" dirty="0" err="1"/>
              <a:t>gi</a:t>
            </a:r>
            <a:r>
              <a:rPr kumimoji="1" lang="en" altLang="ja-JP" dirty="0"/>
              <a:t>à</a:t>
            </a:r>
            <a:r>
              <a:rPr kumimoji="1" lang="ja-JP" altLang="en-US"/>
              <a:t>すでに　</a:t>
            </a:r>
            <a:r>
              <a:rPr lang="en-US" altLang="ja-JP" b="0" i="0" u="none" strike="noStrike" dirty="0">
                <a:solidFill>
                  <a:srgbClr val="000000"/>
                </a:solidFill>
                <a:effectLst/>
              </a:rPr>
              <a:t> </a:t>
            </a:r>
            <a:r>
              <a:rPr lang="en-US" altLang="ja-JP" b="0" i="0" u="none" strike="noStrike" dirty="0" err="1">
                <a:solidFill>
                  <a:srgbClr val="000000"/>
                </a:solidFill>
                <a:effectLst/>
              </a:rPr>
              <a:t>giu</a:t>
            </a:r>
            <a:r>
              <a:rPr lang="en-US" altLang="ja-JP" b="0" i="0" u="none" strike="noStrike" dirty="0">
                <a:solidFill>
                  <a:srgbClr val="000000"/>
                </a:solidFill>
                <a:effectLst/>
              </a:rPr>
              <a:t>̀</a:t>
            </a:r>
            <a:r>
              <a:rPr lang="ja-JP" altLang="en-US" b="0" i="0" u="none" strike="noStrike">
                <a:solidFill>
                  <a:srgbClr val="000000"/>
                </a:solidFill>
                <a:effectLst/>
              </a:rPr>
              <a:t>下</a:t>
            </a:r>
            <a:r>
              <a:rPr lang="ja-JP" altLang="en-US">
                <a:solidFill>
                  <a:srgbClr val="000000"/>
                </a:solidFill>
              </a:rPr>
              <a:t>　</a:t>
            </a:r>
            <a:r>
              <a:rPr lang="en-US" altLang="ja-JP" dirty="0">
                <a:solidFill>
                  <a:srgbClr val="000000"/>
                </a:solidFill>
              </a:rPr>
              <a:t>pi</a:t>
            </a:r>
            <a:r>
              <a:rPr lang="en-US" altLang="ja-JP" b="0" i="0" u="none" strike="noStrike" dirty="0">
                <a:solidFill>
                  <a:srgbClr val="000000"/>
                </a:solidFill>
                <a:effectLst/>
              </a:rPr>
              <a:t>ù</a:t>
            </a:r>
            <a:r>
              <a:rPr lang="ja-JP" altLang="en-US" b="0" i="0" u="none" strike="noStrike">
                <a:solidFill>
                  <a:srgbClr val="000000"/>
                </a:solidFill>
                <a:effectLst/>
              </a:rPr>
              <a:t>もっと</a:t>
            </a:r>
            <a:r>
              <a:rPr lang="ja-JP" altLang="en-US">
                <a:solidFill>
                  <a:srgbClr val="000000"/>
                </a:solidFill>
              </a:rPr>
              <a:t>　</a:t>
            </a:r>
            <a:r>
              <a:rPr lang="en-US" altLang="ja-JP" dirty="0" err="1"/>
              <a:t>pu</a:t>
            </a:r>
            <a:r>
              <a:rPr kumimoji="1" lang="en-US" altLang="ja-JP" dirty="0" err="1"/>
              <a:t>o</a:t>
            </a:r>
            <a:r>
              <a:rPr kumimoji="1" lang="en-US" altLang="ja-JP" dirty="0"/>
              <a:t>̀</a:t>
            </a:r>
            <a:r>
              <a:rPr kumimoji="1" lang="ja-JP" altLang="en-US"/>
              <a:t>彼はできる</a:t>
            </a:r>
            <a:endParaRPr kumimoji="1" lang="en-US" altLang="ja-JP" dirty="0"/>
          </a:p>
          <a:p>
            <a:pPr marL="0" indent="0">
              <a:buNone/>
            </a:pPr>
            <a:r>
              <a:rPr lang="ja-JP" altLang="en-US"/>
              <a:t>アクセントが記号で示されていなければ、原則前の母音にある。</a:t>
            </a:r>
            <a:endParaRPr lang="en-US" altLang="ja-JP" dirty="0"/>
          </a:p>
          <a:p>
            <a:pPr marL="0" indent="0">
              <a:buNone/>
            </a:pPr>
            <a:r>
              <a:rPr kumimoji="1" lang="en-US" altLang="ja-JP" dirty="0"/>
              <a:t>via</a:t>
            </a:r>
            <a:r>
              <a:rPr kumimoji="1" lang="ja-JP" altLang="en-US"/>
              <a:t>道　</a:t>
            </a:r>
            <a:r>
              <a:rPr kumimoji="1" lang="en-US" altLang="ja-JP" dirty="0"/>
              <a:t>bio</a:t>
            </a:r>
            <a:r>
              <a:rPr kumimoji="1" lang="ja-JP" altLang="en-US"/>
              <a:t>オーガニック</a:t>
            </a:r>
            <a:r>
              <a:rPr lang="ja-JP" altLang="en-US"/>
              <a:t>　</a:t>
            </a:r>
            <a:r>
              <a:rPr lang="en-US" altLang="ja-JP" dirty="0" err="1"/>
              <a:t>sua</a:t>
            </a:r>
            <a:r>
              <a:rPr lang="ja-JP" altLang="en-US"/>
              <a:t>彼の　</a:t>
            </a:r>
            <a:r>
              <a:rPr lang="en-US" altLang="ja-JP" dirty="0"/>
              <a:t>lei</a:t>
            </a:r>
            <a:r>
              <a:rPr lang="ja-JP" altLang="en-US"/>
              <a:t>彼女</a:t>
            </a:r>
            <a:endParaRPr kumimoji="1" lang="en-US" altLang="ja-JP" dirty="0"/>
          </a:p>
          <a:p>
            <a:r>
              <a:rPr kumimoji="1" lang="ja-JP" altLang="en-US"/>
              <a:t>必要のないアクセント符号</a:t>
            </a:r>
            <a:endParaRPr kumimoji="1" lang="en-US" altLang="ja-JP" dirty="0"/>
          </a:p>
          <a:p>
            <a:pPr marL="0" indent="0">
              <a:buNone/>
            </a:pPr>
            <a:r>
              <a:rPr lang="en-US" altLang="ja-JP" dirty="0" err="1"/>
              <a:t>pr</a:t>
            </a:r>
            <a:r>
              <a:rPr kumimoji="1" lang="en-US" altLang="ja-JP" dirty="0" err="1"/>
              <a:t>íncipi</a:t>
            </a:r>
            <a:r>
              <a:rPr kumimoji="1" lang="ja-JP" altLang="en-US"/>
              <a:t>王子たち　</a:t>
            </a:r>
            <a:r>
              <a:rPr kumimoji="1" lang="en-US" altLang="ja-JP" dirty="0" err="1"/>
              <a:t>princípi</a:t>
            </a:r>
            <a:r>
              <a:rPr lang="ja-JP" altLang="en-US"/>
              <a:t>諸</a:t>
            </a:r>
            <a:r>
              <a:rPr kumimoji="1" lang="ja-JP" altLang="en-US"/>
              <a:t>原理</a:t>
            </a:r>
            <a:endParaRPr lang="en-US" altLang="ja-JP" dirty="0"/>
          </a:p>
          <a:p>
            <a:pPr marL="0" indent="0">
              <a:buNone/>
            </a:pPr>
            <a:r>
              <a:rPr kumimoji="1" lang="en-US" altLang="ja-JP" dirty="0" err="1"/>
              <a:t>sùbito</a:t>
            </a:r>
            <a:r>
              <a:rPr kumimoji="1" lang="ja-JP" altLang="en-US"/>
              <a:t>直ちに　</a:t>
            </a:r>
            <a:r>
              <a:rPr kumimoji="1" lang="en-US" altLang="ja-JP" dirty="0" err="1"/>
              <a:t>subíto</a:t>
            </a:r>
            <a:r>
              <a:rPr kumimoji="1" lang="ja-JP" altLang="en-US"/>
              <a:t>受けた</a:t>
            </a:r>
            <a:endParaRPr kumimoji="1" lang="en-US" altLang="ja-JP" dirty="0"/>
          </a:p>
          <a:p>
            <a:pPr marL="0" indent="0">
              <a:buNone/>
            </a:pPr>
            <a:r>
              <a:rPr lang="en-US" altLang="ja-JP" dirty="0"/>
              <a:t>c</a:t>
            </a:r>
            <a:r>
              <a:rPr kumimoji="1" lang="en" altLang="ja-JP" dirty="0" err="1"/>
              <a:t>àpitano</a:t>
            </a:r>
            <a:r>
              <a:rPr kumimoji="1" lang="ja-JP" altLang="en-US"/>
              <a:t>（物事が）</a:t>
            </a:r>
            <a:r>
              <a:rPr lang="ja-JP" altLang="en-US"/>
              <a:t>起こる　</a:t>
            </a:r>
            <a:r>
              <a:rPr lang="en-US" altLang="ja-JP" dirty="0" err="1"/>
              <a:t>capit</a:t>
            </a:r>
            <a:r>
              <a:rPr kumimoji="1" lang="en" altLang="ja-JP" dirty="0" err="1"/>
              <a:t>àno</a:t>
            </a:r>
            <a:r>
              <a:rPr kumimoji="1" lang="ja-JP" altLang="en-US"/>
              <a:t>隊長　</a:t>
            </a:r>
            <a:r>
              <a:rPr kumimoji="1" lang="en-US" altLang="ja-JP" dirty="0"/>
              <a:t>capitanò</a:t>
            </a:r>
            <a:r>
              <a:rPr kumimoji="1" lang="ja-JP" altLang="en-US"/>
              <a:t>率いた</a:t>
            </a:r>
            <a:endParaRPr kumimoji="1" lang="en-US" altLang="ja-JP" dirty="0"/>
          </a:p>
          <a:p>
            <a:endParaRPr kumimoji="1" lang="en-US" altLang="ja-JP" dirty="0"/>
          </a:p>
          <a:p>
            <a:pPr marL="0" indent="0">
              <a:buNone/>
            </a:pPr>
            <a:endParaRPr kumimoji="1" lang="ja-JP" altLang="en-US"/>
          </a:p>
        </p:txBody>
      </p:sp>
    </p:spTree>
    <p:extLst>
      <p:ext uri="{BB962C8B-B14F-4D97-AF65-F5344CB8AC3E}">
        <p14:creationId xmlns:p14="http://schemas.microsoft.com/office/powerpoint/2010/main" val="1089474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C59A5C-A6EC-3EDB-D193-D88BD4C1C8B5}"/>
              </a:ext>
            </a:extLst>
          </p:cNvPr>
          <p:cNvSpPr>
            <a:spLocks noGrp="1"/>
          </p:cNvSpPr>
          <p:nvPr>
            <p:ph type="title"/>
          </p:nvPr>
        </p:nvSpPr>
        <p:spPr/>
        <p:txBody>
          <a:bodyPr/>
          <a:lstStyle/>
          <a:p>
            <a:r>
              <a:rPr kumimoji="1" lang="en-US" altLang="ja-JP" b="1" dirty="0" err="1"/>
              <a:t>Lezione</a:t>
            </a:r>
            <a:r>
              <a:rPr kumimoji="1" lang="en-US" altLang="ja-JP" b="1" dirty="0"/>
              <a:t> 2: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5B269D60-3686-EA73-1FC9-63F3ED557EDC}"/>
              </a:ext>
            </a:extLst>
          </p:cNvPr>
          <p:cNvSpPr>
            <a:spLocks noGrp="1"/>
          </p:cNvSpPr>
          <p:nvPr>
            <p:ph idx="1"/>
          </p:nvPr>
        </p:nvSpPr>
        <p:spPr/>
        <p:txBody>
          <a:bodyPr/>
          <a:lstStyle/>
          <a:p>
            <a:r>
              <a:rPr kumimoji="1" lang="ja-JP" altLang="en-US"/>
              <a:t>外来語の文字</a:t>
            </a:r>
            <a:endParaRPr kumimoji="1" lang="en-US" altLang="ja-JP" dirty="0"/>
          </a:p>
          <a:p>
            <a:pPr marL="0" indent="0">
              <a:buNone/>
            </a:pPr>
            <a:r>
              <a:rPr lang="en-US" altLang="ja-JP" b="1" dirty="0"/>
              <a:t>j</a:t>
            </a:r>
            <a:r>
              <a:rPr lang="ja-JP" altLang="en-US" b="1"/>
              <a:t>　</a:t>
            </a:r>
            <a:r>
              <a:rPr lang="en-US" altLang="ja-JP" dirty="0"/>
              <a:t> [</a:t>
            </a:r>
            <a:r>
              <a:rPr lang="en-US" altLang="ja-JP" dirty="0" err="1"/>
              <a:t>d͡ʒ</a:t>
            </a:r>
            <a:r>
              <a:rPr lang="en-US" altLang="ja-JP" dirty="0"/>
              <a:t>]</a:t>
            </a:r>
            <a:r>
              <a:rPr lang="ja-JP" altLang="en-US"/>
              <a:t>と読む　</a:t>
            </a:r>
            <a:r>
              <a:rPr lang="en-US" altLang="ja-JP" dirty="0"/>
              <a:t>jolly</a:t>
            </a:r>
            <a:r>
              <a:rPr lang="ja-JP" altLang="en-US"/>
              <a:t>オールマイト　</a:t>
            </a:r>
            <a:r>
              <a:rPr lang="en-US" altLang="ja-JP" dirty="0"/>
              <a:t>joker</a:t>
            </a:r>
            <a:r>
              <a:rPr lang="ja-JP" altLang="en-US"/>
              <a:t>ジョーカー　</a:t>
            </a:r>
            <a:endParaRPr lang="en-US" altLang="ja-JP" dirty="0"/>
          </a:p>
          <a:p>
            <a:pPr marL="0" indent="0">
              <a:buNone/>
            </a:pPr>
            <a:r>
              <a:rPr lang="en-US" altLang="ja-JP" b="1" dirty="0"/>
              <a:t>k</a:t>
            </a:r>
            <a:r>
              <a:rPr lang="ja-JP" altLang="en-US" b="1"/>
              <a:t>　</a:t>
            </a:r>
            <a:r>
              <a:rPr lang="en-US" altLang="ja-JP" dirty="0"/>
              <a:t>[k]</a:t>
            </a:r>
            <a:r>
              <a:rPr lang="ja-JP" altLang="en-US"/>
              <a:t>と読む　</a:t>
            </a:r>
            <a:r>
              <a:rPr lang="en-US" altLang="ja-JP" dirty="0"/>
              <a:t>koala</a:t>
            </a:r>
            <a:r>
              <a:rPr lang="ja-JP" altLang="en-US"/>
              <a:t>コアラ</a:t>
            </a:r>
            <a:endParaRPr lang="en-US" altLang="ja-JP" dirty="0"/>
          </a:p>
          <a:p>
            <a:pPr marL="0" indent="0">
              <a:buNone/>
            </a:pPr>
            <a:r>
              <a:rPr lang="en-US" altLang="ja-JP" b="1" dirty="0"/>
              <a:t>w</a:t>
            </a:r>
            <a:r>
              <a:rPr lang="ja-JP" altLang="en-US" b="1"/>
              <a:t>　</a:t>
            </a:r>
            <a:r>
              <a:rPr lang="en-US" altLang="ja-JP" dirty="0"/>
              <a:t>[v]</a:t>
            </a:r>
            <a:r>
              <a:rPr lang="ja-JP" altLang="en-US"/>
              <a:t>とも</a:t>
            </a:r>
            <a:r>
              <a:rPr lang="en-US" altLang="ja-JP" dirty="0"/>
              <a:t>[w]</a:t>
            </a:r>
            <a:r>
              <a:rPr lang="ja-JP" altLang="en-US"/>
              <a:t>とも読む　</a:t>
            </a:r>
            <a:r>
              <a:rPr lang="en-US" altLang="ja-JP" dirty="0"/>
              <a:t>watt</a:t>
            </a:r>
            <a:r>
              <a:rPr lang="ja-JP" altLang="en-US"/>
              <a:t>ワット　</a:t>
            </a:r>
            <a:r>
              <a:rPr lang="en-US" altLang="ja-JP" dirty="0"/>
              <a:t>weekend</a:t>
            </a:r>
            <a:r>
              <a:rPr lang="ja-JP" altLang="en-US"/>
              <a:t>週末</a:t>
            </a:r>
            <a:endParaRPr lang="en-US" altLang="ja-JP" b="1" dirty="0"/>
          </a:p>
          <a:p>
            <a:pPr marL="0" indent="0">
              <a:buNone/>
            </a:pPr>
            <a:r>
              <a:rPr lang="en-US" altLang="ja-JP" b="1" dirty="0"/>
              <a:t>x</a:t>
            </a:r>
            <a:r>
              <a:rPr lang="ja-JP" altLang="en-US" b="1"/>
              <a:t>　</a:t>
            </a:r>
            <a:r>
              <a:rPr lang="en-US" altLang="ja-JP" dirty="0"/>
              <a:t>[</a:t>
            </a:r>
            <a:r>
              <a:rPr lang="en-US" altLang="ja-JP" dirty="0" err="1"/>
              <a:t>ks</a:t>
            </a:r>
            <a:r>
              <a:rPr lang="en-US" altLang="ja-JP" dirty="0"/>
              <a:t>]</a:t>
            </a:r>
            <a:r>
              <a:rPr lang="ja-JP" altLang="en-US"/>
              <a:t>と読む　</a:t>
            </a:r>
            <a:r>
              <a:rPr lang="en-US" altLang="ja-JP" dirty="0" err="1"/>
              <a:t>xilofono</a:t>
            </a:r>
            <a:r>
              <a:rPr lang="ja-JP" altLang="en-US"/>
              <a:t>シロフォン</a:t>
            </a:r>
            <a:endParaRPr lang="en-US" altLang="ja-JP" b="1" dirty="0"/>
          </a:p>
          <a:p>
            <a:pPr marL="0" indent="0">
              <a:buNone/>
            </a:pPr>
            <a:r>
              <a:rPr lang="en-US" altLang="ja-JP" b="1" dirty="0"/>
              <a:t>y</a:t>
            </a:r>
            <a:r>
              <a:rPr lang="ja-JP" altLang="en-US"/>
              <a:t>　</a:t>
            </a:r>
            <a:r>
              <a:rPr lang="en-US" altLang="ja-JP" dirty="0"/>
              <a:t>[j]</a:t>
            </a:r>
            <a:r>
              <a:rPr lang="ja-JP" altLang="en-US"/>
              <a:t>と読む　</a:t>
            </a:r>
            <a:r>
              <a:rPr lang="en-US" altLang="ja-JP" dirty="0"/>
              <a:t>yogurt</a:t>
            </a:r>
            <a:r>
              <a:rPr lang="ja-JP" altLang="en-US"/>
              <a:t>ヨーグルト</a:t>
            </a:r>
            <a:endParaRPr lang="en-US" altLang="ja-JP" dirty="0"/>
          </a:p>
        </p:txBody>
      </p:sp>
    </p:spTree>
    <p:extLst>
      <p:ext uri="{BB962C8B-B14F-4D97-AF65-F5344CB8AC3E}">
        <p14:creationId xmlns:p14="http://schemas.microsoft.com/office/powerpoint/2010/main" val="2236934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8C0B7D-BCC3-4D3B-5510-73381A00963E}"/>
              </a:ext>
            </a:extLst>
          </p:cNvPr>
          <p:cNvSpPr>
            <a:spLocks noGrp="1"/>
          </p:cNvSpPr>
          <p:nvPr>
            <p:ph type="title"/>
          </p:nvPr>
        </p:nvSpPr>
        <p:spPr/>
        <p:txBody>
          <a:bodyPr/>
          <a:lstStyle/>
          <a:p>
            <a:r>
              <a:rPr kumimoji="1" lang="en-US" altLang="ja-JP" b="1" dirty="0" err="1"/>
              <a:t>Lezione</a:t>
            </a:r>
            <a:r>
              <a:rPr kumimoji="1" lang="en-US" altLang="ja-JP" b="1" dirty="0"/>
              <a:t> </a:t>
            </a:r>
            <a:r>
              <a:rPr lang="en-US" altLang="ja-JP" b="1" dirty="0"/>
              <a:t>2</a:t>
            </a:r>
            <a:r>
              <a:rPr kumimoji="1" lang="en-US" altLang="ja-JP" b="1" dirty="0"/>
              <a:t>: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FA971860-3EDE-A852-BF36-D9632F3F7702}"/>
              </a:ext>
            </a:extLst>
          </p:cNvPr>
          <p:cNvSpPr>
            <a:spLocks noGrp="1"/>
          </p:cNvSpPr>
          <p:nvPr>
            <p:ph idx="1"/>
          </p:nvPr>
        </p:nvSpPr>
        <p:spPr/>
        <p:txBody>
          <a:bodyPr/>
          <a:lstStyle/>
          <a:p>
            <a:r>
              <a:rPr lang="en" altLang="ja-JP" dirty="0" err="1"/>
              <a:t>L</a:t>
            </a:r>
            <a:r>
              <a:rPr kumimoji="1" lang="en" altLang="ja-JP" dirty="0" err="1"/>
              <a:t>’a</a:t>
            </a:r>
            <a:r>
              <a:rPr kumimoji="1" lang="en-US" altLang="ja-JP" dirty="0" err="1"/>
              <a:t>postrofo</a:t>
            </a:r>
            <a:r>
              <a:rPr kumimoji="1" lang="ja-JP" altLang="en-US"/>
              <a:t>省略符号</a:t>
            </a:r>
            <a:endParaRPr kumimoji="1" lang="en-US" altLang="ja-JP" dirty="0"/>
          </a:p>
          <a:p>
            <a:pPr marL="0" indent="0">
              <a:buNone/>
            </a:pPr>
            <a:r>
              <a:rPr lang="en" altLang="ja-JP" dirty="0" err="1"/>
              <a:t>L</a:t>
            </a:r>
            <a:r>
              <a:rPr kumimoji="1" lang="en" altLang="ja-JP" dirty="0" err="1"/>
              <a:t>’ingegnere</a:t>
            </a:r>
            <a:r>
              <a:rPr kumimoji="1" lang="ja-JP" altLang="en-US"/>
              <a:t>（</a:t>
            </a:r>
            <a:r>
              <a:rPr kumimoji="1" lang="en-US" altLang="ja-JP" dirty="0"/>
              <a:t>=lo</a:t>
            </a:r>
            <a:r>
              <a:rPr kumimoji="1" lang="ja-JP" altLang="en-US"/>
              <a:t> </a:t>
            </a:r>
            <a:r>
              <a:rPr kumimoji="1" lang="en-US" altLang="ja-JP" dirty="0"/>
              <a:t>+ </a:t>
            </a:r>
            <a:r>
              <a:rPr kumimoji="1" lang="en-US" altLang="ja-JP" dirty="0" err="1"/>
              <a:t>ingegnere</a:t>
            </a:r>
            <a:r>
              <a:rPr kumimoji="1" lang="ja-JP" altLang="en-US"/>
              <a:t>）エンジニア</a:t>
            </a:r>
            <a:endParaRPr kumimoji="1" lang="en-US" altLang="ja-JP" dirty="0"/>
          </a:p>
          <a:p>
            <a:pPr marL="0" indent="0">
              <a:buNone/>
            </a:pPr>
            <a:r>
              <a:rPr lang="en-US" altLang="ja-JP" dirty="0"/>
              <a:t>Un</a:t>
            </a:r>
            <a:r>
              <a:rPr kumimoji="1" lang="en" altLang="ja-JP" dirty="0"/>
              <a:t>’</a:t>
            </a:r>
            <a:r>
              <a:rPr kumimoji="1" lang="en" altLang="ja-JP" dirty="0" err="1"/>
              <a:t>amica</a:t>
            </a:r>
            <a:r>
              <a:rPr kumimoji="1" lang="ja-JP" altLang="en-US"/>
              <a:t>（</a:t>
            </a:r>
            <a:r>
              <a:rPr kumimoji="1" lang="en-US" altLang="ja-JP" dirty="0"/>
              <a:t>=</a:t>
            </a:r>
            <a:r>
              <a:rPr kumimoji="1" lang="en-US" altLang="ja-JP" dirty="0" err="1"/>
              <a:t>una</a:t>
            </a:r>
            <a:r>
              <a:rPr kumimoji="1" lang="en-US" altLang="ja-JP" dirty="0"/>
              <a:t> </a:t>
            </a:r>
            <a:r>
              <a:rPr kumimoji="1" lang="ja-JP" altLang="en-US"/>
              <a:t>＋</a:t>
            </a:r>
            <a:r>
              <a:rPr kumimoji="1" lang="en-US" altLang="ja-JP" dirty="0"/>
              <a:t> </a:t>
            </a:r>
            <a:r>
              <a:rPr kumimoji="1" lang="en-US" altLang="ja-JP" dirty="0" err="1"/>
              <a:t>amica</a:t>
            </a:r>
            <a:r>
              <a:rPr kumimoji="1" lang="ja-JP" altLang="en-US"/>
              <a:t>）友達</a:t>
            </a:r>
            <a:endParaRPr kumimoji="1" lang="en-US" altLang="ja-JP" dirty="0"/>
          </a:p>
          <a:p>
            <a:pPr marL="0" indent="0">
              <a:buNone/>
            </a:pPr>
            <a:endParaRPr lang="en-US" altLang="ja-JP" dirty="0"/>
          </a:p>
          <a:p>
            <a:pPr marL="0" indent="0">
              <a:buNone/>
            </a:pPr>
            <a:r>
              <a:rPr kumimoji="1" lang="en-US" altLang="ja-JP" dirty="0"/>
              <a:t>po</a:t>
            </a:r>
            <a:r>
              <a:rPr kumimoji="1" lang="en" altLang="ja-JP" dirty="0"/>
              <a:t>’</a:t>
            </a:r>
            <a:r>
              <a:rPr kumimoji="1" lang="ja-JP" altLang="en-US"/>
              <a:t>（</a:t>
            </a:r>
            <a:r>
              <a:rPr kumimoji="1" lang="en-US" altLang="ja-JP" dirty="0"/>
              <a:t>=poco</a:t>
            </a:r>
            <a:r>
              <a:rPr kumimoji="1" lang="ja-JP" altLang="en-US"/>
              <a:t>）少し</a:t>
            </a:r>
            <a:endParaRPr kumimoji="1" lang="en-US" altLang="ja-JP" dirty="0"/>
          </a:p>
          <a:p>
            <a:pPr marL="0" indent="0">
              <a:buNone/>
            </a:pPr>
            <a:r>
              <a:rPr lang="en-US" altLang="ja-JP" dirty="0"/>
              <a:t>fa</a:t>
            </a:r>
            <a:r>
              <a:rPr kumimoji="1" lang="en" altLang="ja-JP" dirty="0"/>
              <a:t>’</a:t>
            </a:r>
            <a:r>
              <a:rPr lang="ja-JP" altLang="en-US"/>
              <a:t>（</a:t>
            </a:r>
            <a:r>
              <a:rPr lang="en-US" altLang="ja-JP" dirty="0"/>
              <a:t>=</a:t>
            </a:r>
            <a:r>
              <a:rPr lang="en-US" altLang="ja-JP" dirty="0" err="1"/>
              <a:t>fai</a:t>
            </a:r>
            <a:r>
              <a:rPr lang="ja-JP" altLang="en-US"/>
              <a:t>）して</a:t>
            </a:r>
            <a:endParaRPr lang="en-US" altLang="ja-JP" dirty="0"/>
          </a:p>
          <a:p>
            <a:pPr marL="0" indent="0">
              <a:buNone/>
            </a:pPr>
            <a:r>
              <a:rPr kumimoji="1" lang="en-US" altLang="ja-JP" dirty="0" err="1"/>
              <a:t>va</a:t>
            </a:r>
            <a:r>
              <a:rPr kumimoji="1" lang="en" altLang="ja-JP" dirty="0"/>
              <a:t>’</a:t>
            </a:r>
            <a:r>
              <a:rPr kumimoji="1" lang="ja-JP" altLang="en-US"/>
              <a:t>（</a:t>
            </a:r>
            <a:r>
              <a:rPr kumimoji="1" lang="en-US" altLang="ja-JP" dirty="0"/>
              <a:t>=</a:t>
            </a:r>
            <a:r>
              <a:rPr kumimoji="1" lang="en-US" altLang="ja-JP" dirty="0" err="1"/>
              <a:t>vai</a:t>
            </a:r>
            <a:r>
              <a:rPr kumimoji="1" lang="ja-JP" altLang="en-US"/>
              <a:t>）行って</a:t>
            </a:r>
            <a:endParaRPr kumimoji="1" lang="en-US" altLang="ja-JP" dirty="0"/>
          </a:p>
          <a:p>
            <a:pPr marL="0" indent="0">
              <a:buNone/>
            </a:pPr>
            <a:r>
              <a:rPr lang="ja-JP" altLang="en-US"/>
              <a:t>注意）アクセントと違う</a:t>
            </a:r>
            <a:endParaRPr kumimoji="1" lang="ja-JP" altLang="en-US"/>
          </a:p>
        </p:txBody>
      </p:sp>
    </p:spTree>
    <p:extLst>
      <p:ext uri="{BB962C8B-B14F-4D97-AF65-F5344CB8AC3E}">
        <p14:creationId xmlns:p14="http://schemas.microsoft.com/office/powerpoint/2010/main" val="9230429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133A36-C875-24BB-9D13-604F2FC606EA}"/>
              </a:ext>
            </a:extLst>
          </p:cNvPr>
          <p:cNvSpPr>
            <a:spLocks noGrp="1"/>
          </p:cNvSpPr>
          <p:nvPr>
            <p:ph type="title"/>
          </p:nvPr>
        </p:nvSpPr>
        <p:spPr/>
        <p:txBody>
          <a:bodyPr/>
          <a:lstStyle/>
          <a:p>
            <a:r>
              <a:rPr kumimoji="1" lang="ja-JP" altLang="en-US" b="1"/>
              <a:t>第</a:t>
            </a:r>
            <a:r>
              <a:rPr kumimoji="1" lang="en-US" altLang="ja-JP" b="1" dirty="0"/>
              <a:t>3</a:t>
            </a:r>
            <a:r>
              <a:rPr kumimoji="1" lang="ja-JP" altLang="en-US" b="1"/>
              <a:t>回に予定している発音の練習</a:t>
            </a:r>
          </a:p>
        </p:txBody>
      </p:sp>
      <p:sp>
        <p:nvSpPr>
          <p:cNvPr id="3" name="コンテンツ プレースホルダー 2">
            <a:extLst>
              <a:ext uri="{FF2B5EF4-FFF2-40B4-BE49-F238E27FC236}">
                <a16:creationId xmlns:a16="http://schemas.microsoft.com/office/drawing/2014/main" id="{7E41B1A3-A4CB-DABA-BC47-B2978B8A43D9}"/>
              </a:ext>
            </a:extLst>
          </p:cNvPr>
          <p:cNvSpPr>
            <a:spLocks noGrp="1"/>
          </p:cNvSpPr>
          <p:nvPr>
            <p:ph idx="1"/>
          </p:nvPr>
        </p:nvSpPr>
        <p:spPr>
          <a:xfrm>
            <a:off x="838200" y="1677003"/>
            <a:ext cx="4049110" cy="5180998"/>
          </a:xfrm>
        </p:spPr>
        <p:txBody>
          <a:bodyPr>
            <a:normAutofit/>
          </a:bodyPr>
          <a:lstStyle/>
          <a:p>
            <a:pPr marL="514350" indent="-514350">
              <a:buFont typeface="+mj-lt"/>
              <a:buAutoNum type="arabicPeriod"/>
            </a:pPr>
            <a:r>
              <a:rPr lang="en-US" altLang="ja-JP" dirty="0" err="1"/>
              <a:t>amare</a:t>
            </a:r>
            <a:r>
              <a:rPr lang="ja-JP" altLang="en-US"/>
              <a:t>愛する</a:t>
            </a:r>
            <a:endParaRPr lang="en-US" altLang="ja-JP" dirty="0"/>
          </a:p>
          <a:p>
            <a:pPr marL="514350" indent="-514350">
              <a:buFont typeface="+mj-lt"/>
              <a:buAutoNum type="arabicPeriod"/>
            </a:pPr>
            <a:r>
              <a:rPr lang="en-US" altLang="ja-JP" dirty="0"/>
              <a:t>banca</a:t>
            </a:r>
            <a:r>
              <a:rPr lang="ja-JP" altLang="en-US"/>
              <a:t>銀行</a:t>
            </a:r>
            <a:endParaRPr lang="en-US" altLang="ja-JP" dirty="0"/>
          </a:p>
          <a:p>
            <a:pPr marL="514350" indent="-514350">
              <a:buFont typeface="+mj-lt"/>
              <a:buAutoNum type="arabicPeriod"/>
            </a:pPr>
            <a:r>
              <a:rPr lang="en-US" altLang="ja-JP" dirty="0"/>
              <a:t>Anna</a:t>
            </a:r>
            <a:r>
              <a:rPr lang="ja-JP" altLang="en-US"/>
              <a:t>アンナ（人名）</a:t>
            </a:r>
            <a:endParaRPr lang="en-US" altLang="ja-JP" dirty="0"/>
          </a:p>
          <a:p>
            <a:pPr marL="514350" indent="-514350">
              <a:buFont typeface="+mj-lt"/>
              <a:buAutoNum type="arabicPeriod"/>
            </a:pPr>
            <a:r>
              <a:rPr lang="en-US" altLang="ja-JP" dirty="0" err="1"/>
              <a:t>vero</a:t>
            </a:r>
            <a:r>
              <a:rPr lang="ja-JP" altLang="en-US"/>
              <a:t>本当の</a:t>
            </a:r>
            <a:endParaRPr lang="en-US" altLang="ja-JP" dirty="0"/>
          </a:p>
          <a:p>
            <a:pPr marL="514350" indent="-514350">
              <a:buFont typeface="+mj-lt"/>
              <a:buAutoNum type="arabicPeriod"/>
            </a:pPr>
            <a:r>
              <a:rPr lang="en-US" altLang="ja-JP" dirty="0" err="1"/>
              <a:t>pesca</a:t>
            </a:r>
            <a:r>
              <a:rPr lang="ja-JP" altLang="en-US"/>
              <a:t>釣り</a:t>
            </a:r>
            <a:endParaRPr lang="en-US" altLang="ja-JP" dirty="0"/>
          </a:p>
          <a:p>
            <a:pPr marL="514350" indent="-514350">
              <a:buFont typeface="+mj-lt"/>
              <a:buAutoNum type="arabicPeriod"/>
            </a:pPr>
            <a:r>
              <a:rPr lang="en-US" altLang="ja-JP" dirty="0" err="1"/>
              <a:t>avere</a:t>
            </a:r>
            <a:r>
              <a:rPr lang="ja-JP" altLang="en-US"/>
              <a:t>持つ</a:t>
            </a:r>
            <a:endParaRPr lang="en-US" altLang="ja-JP" dirty="0"/>
          </a:p>
          <a:p>
            <a:pPr marL="514350" indent="-514350">
              <a:buFont typeface="+mj-lt"/>
              <a:buAutoNum type="arabicPeriod"/>
            </a:pPr>
            <a:r>
              <a:rPr lang="en-US" altLang="ja-JP" dirty="0"/>
              <a:t>bene</a:t>
            </a:r>
            <a:r>
              <a:rPr lang="ja-JP" altLang="en-US"/>
              <a:t>うまく</a:t>
            </a:r>
            <a:endParaRPr lang="en-US" altLang="ja-JP" dirty="0"/>
          </a:p>
          <a:p>
            <a:pPr marL="514350" indent="-514350">
              <a:buFont typeface="+mj-lt"/>
              <a:buAutoNum type="arabicPeriod"/>
            </a:pPr>
            <a:r>
              <a:rPr lang="en-US" altLang="ja-JP" dirty="0" err="1"/>
              <a:t>pesca</a:t>
            </a:r>
            <a:r>
              <a:rPr lang="ja-JP" altLang="en-US"/>
              <a:t>もも</a:t>
            </a:r>
            <a:endParaRPr lang="en-US" altLang="ja-JP" dirty="0"/>
          </a:p>
          <a:p>
            <a:pPr marL="514350" indent="-514350">
              <a:buFont typeface="+mj-lt"/>
              <a:buAutoNum type="arabicPeriod"/>
            </a:pPr>
            <a:r>
              <a:rPr lang="en-US" altLang="ja-JP" u="sng" dirty="0" err="1"/>
              <a:t>e</a:t>
            </a:r>
            <a:r>
              <a:rPr lang="en-US" altLang="ja-JP" dirty="0" err="1"/>
              <a:t>ssere</a:t>
            </a:r>
            <a:r>
              <a:rPr lang="en-US" altLang="ja-JP" dirty="0"/>
              <a:t>〜</a:t>
            </a:r>
            <a:r>
              <a:rPr lang="ja-JP" altLang="en-US"/>
              <a:t>である</a:t>
            </a:r>
            <a:endParaRPr lang="en-US" altLang="ja-JP" dirty="0"/>
          </a:p>
          <a:p>
            <a:pPr marL="514350" indent="-514350">
              <a:buFont typeface="+mj-lt"/>
              <a:buAutoNum type="arabicPeriod"/>
            </a:pPr>
            <a:r>
              <a:rPr lang="en-US" altLang="ja-JP" dirty="0" err="1"/>
              <a:t>pino</a:t>
            </a:r>
            <a:r>
              <a:rPr lang="ja-JP" altLang="en-US"/>
              <a:t>松　</a:t>
            </a:r>
            <a:endParaRPr lang="en-US" altLang="ja-JP" dirty="0"/>
          </a:p>
          <a:p>
            <a:pPr marL="514350" indent="-514350">
              <a:buFont typeface="+mj-lt"/>
              <a:buAutoNum type="arabicPeriod"/>
            </a:pPr>
            <a:endParaRPr lang="en-US" altLang="ja-JP" dirty="0"/>
          </a:p>
          <a:p>
            <a:pPr marL="0" indent="0">
              <a:buNone/>
            </a:pPr>
            <a:endParaRPr lang="en-US" altLang="ja-JP" dirty="0"/>
          </a:p>
        </p:txBody>
      </p:sp>
      <p:sp>
        <p:nvSpPr>
          <p:cNvPr id="4" name="コンテンツ プレースホルダー 2">
            <a:extLst>
              <a:ext uri="{FF2B5EF4-FFF2-40B4-BE49-F238E27FC236}">
                <a16:creationId xmlns:a16="http://schemas.microsoft.com/office/drawing/2014/main" id="{CFD5D120-6EC6-0FBA-B5DA-E4C5D3948A8D}"/>
              </a:ext>
            </a:extLst>
          </p:cNvPr>
          <p:cNvSpPr txBox="1">
            <a:spLocks/>
          </p:cNvSpPr>
          <p:nvPr/>
        </p:nvSpPr>
        <p:spPr>
          <a:xfrm>
            <a:off x="4666592" y="1677002"/>
            <a:ext cx="2942898" cy="51809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514350" indent="-514350">
              <a:buFont typeface="+mj-lt"/>
              <a:buAutoNum type="arabicPeriod" startAt="11"/>
            </a:pPr>
            <a:r>
              <a:rPr lang="en-US" altLang="ja-JP" dirty="0"/>
              <a:t>lingua</a:t>
            </a:r>
            <a:r>
              <a:rPr lang="ja-JP" altLang="en-US"/>
              <a:t>舌</a:t>
            </a:r>
            <a:r>
              <a:rPr lang="en-US" altLang="ja-JP" dirty="0"/>
              <a:t>/</a:t>
            </a:r>
            <a:r>
              <a:rPr lang="ja-JP" altLang="en-US"/>
              <a:t>言語</a:t>
            </a:r>
            <a:endParaRPr lang="en-US" altLang="ja-JP" dirty="0"/>
          </a:p>
          <a:p>
            <a:pPr marL="514350" indent="-514350">
              <a:buFont typeface="+mj-lt"/>
              <a:buAutoNum type="arabicPeriod" startAt="11"/>
            </a:pPr>
            <a:r>
              <a:rPr lang="en-US" altLang="ja-JP" dirty="0" err="1"/>
              <a:t>ora</a:t>
            </a:r>
            <a:r>
              <a:rPr lang="ja-JP" altLang="en-US"/>
              <a:t>時間</a:t>
            </a:r>
            <a:endParaRPr lang="en-US" altLang="ja-JP" dirty="0"/>
          </a:p>
          <a:p>
            <a:pPr marL="514350" indent="-514350">
              <a:buFont typeface="+mj-lt"/>
              <a:buAutoNum type="arabicPeriod" startAt="11"/>
            </a:pPr>
            <a:r>
              <a:rPr lang="en-US" altLang="ja-JP" dirty="0"/>
              <a:t>molto</a:t>
            </a:r>
            <a:r>
              <a:rPr lang="ja-JP" altLang="en-US"/>
              <a:t>多い</a:t>
            </a:r>
            <a:endParaRPr lang="en-US" altLang="ja-JP" dirty="0"/>
          </a:p>
          <a:p>
            <a:pPr marL="514350" indent="-514350">
              <a:buFont typeface="+mj-lt"/>
              <a:buAutoNum type="arabicPeriod" startAt="11"/>
            </a:pPr>
            <a:r>
              <a:rPr lang="en-US" altLang="ja-JP" dirty="0"/>
              <a:t>pollo</a:t>
            </a:r>
            <a:r>
              <a:rPr lang="ja-JP" altLang="en-US"/>
              <a:t>鶏</a:t>
            </a:r>
            <a:endParaRPr lang="en-US" altLang="ja-JP" dirty="0"/>
          </a:p>
          <a:p>
            <a:pPr marL="514350" indent="-514350">
              <a:buFont typeface="+mj-lt"/>
              <a:buAutoNum type="arabicPeriod" startAt="11"/>
            </a:pPr>
            <a:r>
              <a:rPr lang="en-US" altLang="ja-JP" dirty="0" err="1"/>
              <a:t>oro</a:t>
            </a:r>
            <a:r>
              <a:rPr lang="ja-JP" altLang="en-US"/>
              <a:t>金</a:t>
            </a:r>
            <a:endParaRPr lang="en-US" altLang="ja-JP" dirty="0"/>
          </a:p>
          <a:p>
            <a:pPr marL="514350" indent="-514350">
              <a:buFont typeface="+mj-lt"/>
              <a:buAutoNum type="arabicPeriod" startAt="11"/>
            </a:pPr>
            <a:r>
              <a:rPr lang="en-US" altLang="ja-JP" dirty="0"/>
              <a:t>otto</a:t>
            </a:r>
            <a:r>
              <a:rPr lang="ja-JP" altLang="en-US"/>
              <a:t>八</a:t>
            </a:r>
            <a:endParaRPr lang="en-US" altLang="ja-JP" dirty="0"/>
          </a:p>
          <a:p>
            <a:pPr marL="514350" indent="-514350">
              <a:buFont typeface="+mj-lt"/>
              <a:buAutoNum type="arabicPeriod" startAt="11"/>
            </a:pPr>
            <a:r>
              <a:rPr lang="en-US" altLang="ja-JP" dirty="0"/>
              <a:t>notte</a:t>
            </a:r>
            <a:r>
              <a:rPr lang="ja-JP" altLang="en-US"/>
              <a:t>夜</a:t>
            </a:r>
            <a:endParaRPr lang="en-US" altLang="ja-JP" dirty="0"/>
          </a:p>
          <a:p>
            <a:pPr marL="514350" indent="-514350">
              <a:buFont typeface="+mj-lt"/>
              <a:buAutoNum type="arabicPeriod" startAt="11"/>
            </a:pPr>
            <a:r>
              <a:rPr lang="en-US" altLang="ja-JP" dirty="0" err="1"/>
              <a:t>uso</a:t>
            </a:r>
            <a:r>
              <a:rPr lang="ja-JP" altLang="en-US"/>
              <a:t>使用</a:t>
            </a:r>
            <a:endParaRPr lang="en-US" altLang="ja-JP" dirty="0"/>
          </a:p>
          <a:p>
            <a:pPr marL="514350" indent="-514350">
              <a:buFont typeface="+mj-lt"/>
              <a:buAutoNum type="arabicPeriod" startAt="11"/>
            </a:pPr>
            <a:r>
              <a:rPr lang="en-US" altLang="ja-JP" dirty="0" err="1"/>
              <a:t>tutto</a:t>
            </a:r>
            <a:r>
              <a:rPr lang="ja-JP" altLang="en-US"/>
              <a:t>全て</a:t>
            </a:r>
            <a:endParaRPr lang="en-US" altLang="ja-JP" dirty="0"/>
          </a:p>
          <a:p>
            <a:pPr marL="514350" indent="-514350">
              <a:buFont typeface="+mj-lt"/>
              <a:buAutoNum type="arabicPeriod" startAt="11"/>
            </a:pPr>
            <a:r>
              <a:rPr lang="en-US" altLang="ja-JP" dirty="0" err="1"/>
              <a:t>studente</a:t>
            </a:r>
            <a:r>
              <a:rPr lang="ja-JP" altLang="en-US"/>
              <a:t>学生</a:t>
            </a:r>
            <a:endParaRPr lang="en-US" altLang="ja-JP" dirty="0"/>
          </a:p>
          <a:p>
            <a:pPr marL="0" indent="0">
              <a:buFont typeface="Arial" panose="020B0604020202020204" pitchFamily="34" charset="0"/>
              <a:buNone/>
            </a:pPr>
            <a:endParaRPr lang="ja-JP" altLang="en-US"/>
          </a:p>
        </p:txBody>
      </p:sp>
      <p:sp>
        <p:nvSpPr>
          <p:cNvPr id="5" name="コンテンツ プレースホルダー 2">
            <a:extLst>
              <a:ext uri="{FF2B5EF4-FFF2-40B4-BE49-F238E27FC236}">
                <a16:creationId xmlns:a16="http://schemas.microsoft.com/office/drawing/2014/main" id="{3F9BFCFD-8753-B20D-070D-265F5853E672}"/>
              </a:ext>
            </a:extLst>
          </p:cNvPr>
          <p:cNvSpPr txBox="1">
            <a:spLocks/>
          </p:cNvSpPr>
          <p:nvPr/>
        </p:nvSpPr>
        <p:spPr>
          <a:xfrm>
            <a:off x="7861738" y="1690688"/>
            <a:ext cx="4330262" cy="51673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514350" indent="-514350">
              <a:buFont typeface="+mj-lt"/>
              <a:buAutoNum type="arabicPeriod" startAt="21"/>
            </a:pPr>
            <a:r>
              <a:rPr lang="en-US" altLang="ja-JP" u="sng" dirty="0"/>
              <a:t>a</a:t>
            </a:r>
            <a:r>
              <a:rPr lang="en-US" altLang="ja-JP" dirty="0"/>
              <a:t>nima</a:t>
            </a:r>
            <a:r>
              <a:rPr lang="ja-JP" altLang="en-US"/>
              <a:t>魂</a:t>
            </a:r>
            <a:endParaRPr lang="en-US" altLang="ja-JP" dirty="0"/>
          </a:p>
          <a:p>
            <a:pPr marL="514350" indent="-514350">
              <a:buFont typeface="+mj-lt"/>
              <a:buAutoNum type="arabicPeriod" startAt="21"/>
            </a:pPr>
            <a:r>
              <a:rPr lang="en-US" altLang="ja-JP" dirty="0"/>
              <a:t>Parigi</a:t>
            </a:r>
            <a:r>
              <a:rPr lang="ja-JP" altLang="en-US"/>
              <a:t>パリ</a:t>
            </a:r>
            <a:endParaRPr lang="en-US" altLang="ja-JP" dirty="0"/>
          </a:p>
          <a:p>
            <a:pPr marL="514350" indent="-514350">
              <a:buFont typeface="+mj-lt"/>
              <a:buAutoNum type="arabicPeriod" startAt="21"/>
            </a:pPr>
            <a:r>
              <a:rPr lang="en-US" altLang="ja-JP" dirty="0" err="1">
                <a:solidFill>
                  <a:srgbClr val="000000"/>
                </a:solidFill>
              </a:rPr>
              <a:t>universit</a:t>
            </a:r>
            <a:r>
              <a:rPr lang="en" altLang="ja-JP" dirty="0">
                <a:solidFill>
                  <a:srgbClr val="000000"/>
                </a:solidFill>
              </a:rPr>
              <a:t>à</a:t>
            </a:r>
            <a:r>
              <a:rPr lang="ja-JP" altLang="en-US">
                <a:solidFill>
                  <a:srgbClr val="000000"/>
                </a:solidFill>
              </a:rPr>
              <a:t>大学</a:t>
            </a:r>
            <a:endParaRPr lang="en-US" altLang="ja-JP" dirty="0">
              <a:solidFill>
                <a:srgbClr val="000000"/>
              </a:solidFill>
            </a:endParaRPr>
          </a:p>
          <a:p>
            <a:pPr marL="514350" indent="-514350">
              <a:buFont typeface="+mj-lt"/>
              <a:buAutoNum type="arabicPeriod" startAt="21"/>
            </a:pPr>
            <a:r>
              <a:rPr lang="en-US" altLang="ja-JP" dirty="0" err="1">
                <a:solidFill>
                  <a:srgbClr val="000000"/>
                </a:solidFill>
              </a:rPr>
              <a:t>citt</a:t>
            </a:r>
            <a:r>
              <a:rPr lang="en" altLang="ja-JP" dirty="0">
                <a:solidFill>
                  <a:srgbClr val="000000"/>
                </a:solidFill>
              </a:rPr>
              <a:t>à</a:t>
            </a:r>
            <a:r>
              <a:rPr lang="ja-JP" altLang="en-US">
                <a:solidFill>
                  <a:srgbClr val="000000"/>
                </a:solidFill>
              </a:rPr>
              <a:t>都市　</a:t>
            </a:r>
            <a:endParaRPr lang="en" altLang="ja-JP" dirty="0">
              <a:solidFill>
                <a:srgbClr val="000000"/>
              </a:solidFill>
              <a:latin typeface="Charis SIL"/>
            </a:endParaRPr>
          </a:p>
          <a:p>
            <a:pPr marL="514350" indent="-514350">
              <a:buFont typeface="+mj-lt"/>
              <a:buAutoNum type="arabicPeriod" startAt="21"/>
            </a:pPr>
            <a:r>
              <a:rPr lang="en-US" altLang="ja-JP" dirty="0" err="1">
                <a:solidFill>
                  <a:srgbClr val="000000"/>
                </a:solidFill>
              </a:rPr>
              <a:t>pur</a:t>
            </a:r>
            <a:r>
              <a:rPr lang="en" altLang="ja-JP" dirty="0"/>
              <a:t>è</a:t>
            </a:r>
            <a:r>
              <a:rPr lang="ja-JP" altLang="en-US">
                <a:solidFill>
                  <a:srgbClr val="000000"/>
                </a:solidFill>
              </a:rPr>
              <a:t>ピューレ</a:t>
            </a:r>
            <a:endParaRPr lang="en-US" altLang="ja-JP" dirty="0">
              <a:solidFill>
                <a:srgbClr val="000000"/>
              </a:solidFill>
            </a:endParaRPr>
          </a:p>
          <a:p>
            <a:pPr marL="514350" indent="-514350">
              <a:buFont typeface="+mj-lt"/>
              <a:buAutoNum type="arabicPeriod" startAt="21"/>
            </a:pPr>
            <a:r>
              <a:rPr lang="en-US" altLang="ja-JP" dirty="0">
                <a:solidFill>
                  <a:srgbClr val="000000"/>
                </a:solidFill>
              </a:rPr>
              <a:t>lì</a:t>
            </a:r>
            <a:r>
              <a:rPr lang="ja-JP" altLang="en-US">
                <a:solidFill>
                  <a:srgbClr val="000000"/>
                </a:solidFill>
              </a:rPr>
              <a:t>あそこ</a:t>
            </a:r>
            <a:endParaRPr lang="en-US" altLang="ja-JP" dirty="0">
              <a:solidFill>
                <a:srgbClr val="000000"/>
              </a:solidFill>
            </a:endParaRPr>
          </a:p>
          <a:p>
            <a:pPr marL="514350" indent="-514350">
              <a:buFont typeface="+mj-lt"/>
              <a:buAutoNum type="arabicPeriod" startAt="21"/>
            </a:pPr>
            <a:r>
              <a:rPr lang="en-US" altLang="ja-JP" dirty="0" err="1">
                <a:solidFill>
                  <a:srgbClr val="000000"/>
                </a:solidFill>
              </a:rPr>
              <a:t>cio</a:t>
            </a:r>
            <a:r>
              <a:rPr lang="en-US" altLang="ja-JP" dirty="0">
                <a:solidFill>
                  <a:srgbClr val="000000"/>
                </a:solidFill>
              </a:rPr>
              <a:t>̀</a:t>
            </a:r>
            <a:r>
              <a:rPr lang="ja-JP" altLang="en-US">
                <a:solidFill>
                  <a:srgbClr val="000000"/>
                </a:solidFill>
              </a:rPr>
              <a:t>それ</a:t>
            </a:r>
            <a:endParaRPr lang="en-US" altLang="ja-JP" dirty="0">
              <a:solidFill>
                <a:srgbClr val="000000"/>
              </a:solidFill>
            </a:endParaRPr>
          </a:p>
          <a:p>
            <a:pPr marL="514350" indent="-514350">
              <a:buFont typeface="+mj-lt"/>
              <a:buAutoNum type="arabicPeriod" startAt="21"/>
            </a:pPr>
            <a:r>
              <a:rPr lang="en-US" altLang="ja-JP" dirty="0" err="1">
                <a:solidFill>
                  <a:srgbClr val="000000"/>
                </a:solidFill>
              </a:rPr>
              <a:t>giu</a:t>
            </a:r>
            <a:r>
              <a:rPr lang="en-US" altLang="ja-JP" dirty="0">
                <a:solidFill>
                  <a:srgbClr val="000000"/>
                </a:solidFill>
              </a:rPr>
              <a:t>̀</a:t>
            </a:r>
            <a:r>
              <a:rPr lang="ja-JP" altLang="en-US">
                <a:solidFill>
                  <a:srgbClr val="000000"/>
                </a:solidFill>
              </a:rPr>
              <a:t>下</a:t>
            </a:r>
            <a:endParaRPr lang="en-US" altLang="ja-JP" dirty="0">
              <a:solidFill>
                <a:srgbClr val="000000"/>
              </a:solidFill>
            </a:endParaRPr>
          </a:p>
          <a:p>
            <a:pPr marL="514350" indent="-514350">
              <a:buFont typeface="+mj-lt"/>
              <a:buAutoNum type="arabicPeriod" startAt="21"/>
            </a:pPr>
            <a:r>
              <a:rPr lang="en-US" altLang="ja-JP" dirty="0" err="1"/>
              <a:t>piatto</a:t>
            </a:r>
            <a:r>
              <a:rPr lang="ja-JP" altLang="en-US"/>
              <a:t>皿</a:t>
            </a:r>
            <a:endParaRPr lang="en-US" altLang="ja-JP" dirty="0"/>
          </a:p>
          <a:p>
            <a:pPr marL="514350" indent="-514350">
              <a:buFont typeface="+mj-lt"/>
              <a:buAutoNum type="arabicPeriod" startAt="21"/>
            </a:pPr>
            <a:r>
              <a:rPr lang="en-US" altLang="ja-JP" dirty="0" err="1"/>
              <a:t>lieto</a:t>
            </a:r>
            <a:r>
              <a:rPr lang="ja-JP" altLang="en-US"/>
              <a:t>嬉しい</a:t>
            </a:r>
          </a:p>
        </p:txBody>
      </p:sp>
    </p:spTree>
    <p:extLst>
      <p:ext uri="{BB962C8B-B14F-4D97-AF65-F5344CB8AC3E}">
        <p14:creationId xmlns:p14="http://schemas.microsoft.com/office/powerpoint/2010/main" val="8298821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1AE70F-F345-70C1-6D4C-094A77FA05F4}"/>
              </a:ext>
            </a:extLst>
          </p:cNvPr>
          <p:cNvSpPr>
            <a:spLocks noGrp="1"/>
          </p:cNvSpPr>
          <p:nvPr>
            <p:ph type="title"/>
          </p:nvPr>
        </p:nvSpPr>
        <p:spPr/>
        <p:txBody>
          <a:bodyPr/>
          <a:lstStyle/>
          <a:p>
            <a:r>
              <a:rPr kumimoji="1" lang="ja-JP" altLang="en-US" b="1"/>
              <a:t>第</a:t>
            </a:r>
            <a:r>
              <a:rPr kumimoji="1" lang="en-US" altLang="ja-JP" b="1" dirty="0"/>
              <a:t>3</a:t>
            </a:r>
            <a:r>
              <a:rPr kumimoji="1" lang="ja-JP" altLang="en-US" b="1"/>
              <a:t>回に予定している発音の練習</a:t>
            </a:r>
            <a:endParaRPr kumimoji="1" lang="ja-JP" altLang="en-US"/>
          </a:p>
        </p:txBody>
      </p:sp>
      <p:sp>
        <p:nvSpPr>
          <p:cNvPr id="5" name="コンテンツ プレースホルダー 4">
            <a:extLst>
              <a:ext uri="{FF2B5EF4-FFF2-40B4-BE49-F238E27FC236}">
                <a16:creationId xmlns:a16="http://schemas.microsoft.com/office/drawing/2014/main" id="{747B6EC8-4404-8D9C-54AD-A1C9B9A31C92}"/>
              </a:ext>
            </a:extLst>
          </p:cNvPr>
          <p:cNvSpPr>
            <a:spLocks noGrp="1"/>
          </p:cNvSpPr>
          <p:nvPr>
            <p:ph idx="1"/>
          </p:nvPr>
        </p:nvSpPr>
        <p:spPr>
          <a:xfrm>
            <a:off x="838200" y="1708532"/>
            <a:ext cx="2956034" cy="5149468"/>
          </a:xfrm>
        </p:spPr>
        <p:txBody>
          <a:bodyPr>
            <a:normAutofit/>
          </a:bodyPr>
          <a:lstStyle/>
          <a:p>
            <a:pPr marL="514350" indent="-514350">
              <a:buFont typeface="+mj-lt"/>
              <a:buAutoNum type="arabicPeriod" startAt="31"/>
            </a:pPr>
            <a:r>
              <a:rPr lang="en-US" altLang="ja-JP" dirty="0"/>
              <a:t>olio</a:t>
            </a:r>
            <a:r>
              <a:rPr lang="ja-JP" altLang="en-US"/>
              <a:t>油</a:t>
            </a:r>
            <a:endParaRPr lang="en-US" altLang="ja-JP" dirty="0"/>
          </a:p>
          <a:p>
            <a:pPr marL="514350" indent="-514350">
              <a:buFont typeface="+mj-lt"/>
              <a:buAutoNum type="arabicPeriod" startAt="31"/>
            </a:pPr>
            <a:r>
              <a:rPr lang="en-US" altLang="ja-JP" dirty="0" err="1"/>
              <a:t>aiuto</a:t>
            </a:r>
            <a:r>
              <a:rPr lang="ja-JP" altLang="en-US"/>
              <a:t>助け</a:t>
            </a:r>
            <a:endParaRPr lang="en-US" altLang="ja-JP" dirty="0"/>
          </a:p>
          <a:p>
            <a:pPr marL="514350" indent="-514350">
              <a:buFont typeface="+mj-lt"/>
              <a:buAutoNum type="arabicPeriod" startAt="31"/>
            </a:pPr>
            <a:r>
              <a:rPr lang="en-US" altLang="ja-JP" dirty="0" err="1"/>
              <a:t>quando</a:t>
            </a:r>
            <a:r>
              <a:rPr lang="ja-JP" altLang="en-US"/>
              <a:t>いつ</a:t>
            </a:r>
            <a:endParaRPr lang="en-US" altLang="ja-JP" dirty="0"/>
          </a:p>
          <a:p>
            <a:pPr marL="514350" indent="-514350">
              <a:buFont typeface="+mj-lt"/>
              <a:buAutoNum type="arabicPeriod" startAt="31"/>
            </a:pPr>
            <a:r>
              <a:rPr lang="en-US" altLang="ja-JP" dirty="0" err="1"/>
              <a:t>guerra</a:t>
            </a:r>
            <a:r>
              <a:rPr lang="ja-JP" altLang="en-US"/>
              <a:t>戦争</a:t>
            </a:r>
            <a:endParaRPr lang="en-US" altLang="ja-JP" dirty="0"/>
          </a:p>
          <a:p>
            <a:pPr marL="514350" indent="-514350">
              <a:buFont typeface="+mj-lt"/>
              <a:buAutoNum type="arabicPeriod" startAt="31"/>
            </a:pPr>
            <a:r>
              <a:rPr lang="en-US" altLang="ja-JP" dirty="0" err="1"/>
              <a:t>guida</a:t>
            </a:r>
            <a:r>
              <a:rPr lang="ja-JP" altLang="en-US"/>
              <a:t>ガイド</a:t>
            </a:r>
            <a:endParaRPr lang="en-US" altLang="ja-JP" dirty="0"/>
          </a:p>
          <a:p>
            <a:pPr marL="514350" indent="-514350">
              <a:buFont typeface="+mj-lt"/>
              <a:buAutoNum type="arabicPeriod" startAt="31"/>
            </a:pPr>
            <a:r>
              <a:rPr lang="en-US" altLang="ja-JP" dirty="0" err="1"/>
              <a:t>uomo</a:t>
            </a:r>
            <a:r>
              <a:rPr lang="ja-JP" altLang="en-US"/>
              <a:t>男</a:t>
            </a:r>
            <a:endParaRPr lang="en-US" altLang="ja-JP" dirty="0"/>
          </a:p>
          <a:p>
            <a:pPr marL="514350" indent="-514350">
              <a:buFont typeface="+mj-lt"/>
              <a:buAutoNum type="arabicPeriod" startAt="31"/>
            </a:pPr>
            <a:r>
              <a:rPr lang="en-US" altLang="ja-JP" dirty="0" err="1"/>
              <a:t>aiuola</a:t>
            </a:r>
            <a:r>
              <a:rPr lang="ja-JP" altLang="en-US"/>
              <a:t>芝生</a:t>
            </a:r>
            <a:endParaRPr lang="en-US" altLang="ja-JP" dirty="0"/>
          </a:p>
          <a:p>
            <a:pPr marL="514350" indent="-514350">
              <a:buFont typeface="+mj-lt"/>
              <a:buAutoNum type="arabicPeriod" startAt="31"/>
            </a:pPr>
            <a:r>
              <a:rPr lang="en-US" altLang="ja-JP" dirty="0" err="1"/>
              <a:t>mai</a:t>
            </a:r>
            <a:r>
              <a:rPr lang="ja-JP" altLang="en-US"/>
              <a:t>決して</a:t>
            </a:r>
            <a:endParaRPr lang="en-US" altLang="ja-JP" dirty="0"/>
          </a:p>
          <a:p>
            <a:pPr marL="514350" indent="-514350">
              <a:buFont typeface="+mj-lt"/>
              <a:buAutoNum type="arabicPeriod" startAt="31"/>
            </a:pPr>
            <a:r>
              <a:rPr lang="en-US" altLang="ja-JP" dirty="0"/>
              <a:t>sei</a:t>
            </a:r>
            <a:r>
              <a:rPr lang="ja-JP" altLang="en-US"/>
              <a:t>六</a:t>
            </a:r>
            <a:endParaRPr lang="en-US" altLang="ja-JP" dirty="0"/>
          </a:p>
          <a:p>
            <a:pPr marL="514350" indent="-514350">
              <a:buFont typeface="+mj-lt"/>
              <a:buAutoNum type="arabicPeriod" startAt="31"/>
            </a:pPr>
            <a:r>
              <a:rPr lang="en-US" altLang="ja-JP" dirty="0"/>
              <a:t>poi</a:t>
            </a:r>
            <a:r>
              <a:rPr lang="ja-JP" altLang="en-US"/>
              <a:t>後で　</a:t>
            </a:r>
            <a:endParaRPr lang="en-US" altLang="ja-JP" dirty="0"/>
          </a:p>
          <a:p>
            <a:pPr marL="514350" indent="-514350">
              <a:buFont typeface="+mj-lt"/>
              <a:buAutoNum type="arabicPeriod" startAt="31"/>
            </a:pPr>
            <a:endParaRPr lang="en-US" altLang="ja-JP" dirty="0"/>
          </a:p>
          <a:p>
            <a:pPr marL="514350" indent="-514350">
              <a:buFont typeface="+mj-lt"/>
              <a:buAutoNum type="arabicPeriod" startAt="31"/>
            </a:pPr>
            <a:endParaRPr lang="en-US" altLang="ja-JP" dirty="0"/>
          </a:p>
          <a:p>
            <a:pPr marL="514350" indent="-514350">
              <a:buFont typeface="+mj-lt"/>
              <a:buAutoNum type="arabicPeriod"/>
            </a:pPr>
            <a:endParaRPr lang="ja-JP" altLang="en-US"/>
          </a:p>
        </p:txBody>
      </p:sp>
      <p:sp>
        <p:nvSpPr>
          <p:cNvPr id="9" name="コンテンツ プレースホルダー 4">
            <a:extLst>
              <a:ext uri="{FF2B5EF4-FFF2-40B4-BE49-F238E27FC236}">
                <a16:creationId xmlns:a16="http://schemas.microsoft.com/office/drawing/2014/main" id="{0111594A-5508-1155-9B58-170F2F56DC0C}"/>
              </a:ext>
            </a:extLst>
          </p:cNvPr>
          <p:cNvSpPr txBox="1">
            <a:spLocks/>
          </p:cNvSpPr>
          <p:nvPr/>
        </p:nvSpPr>
        <p:spPr>
          <a:xfrm>
            <a:off x="3702267" y="1767076"/>
            <a:ext cx="3644463" cy="50909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42900" indent="-342900">
              <a:buFont typeface="+mj-lt"/>
              <a:buAutoNum type="arabicPeriod" startAt="41"/>
            </a:pPr>
            <a:r>
              <a:rPr lang="en-US" altLang="ja-JP" sz="2800" dirty="0" err="1"/>
              <a:t>lui</a:t>
            </a:r>
            <a:r>
              <a:rPr lang="ja-JP" altLang="en-US" sz="2800"/>
              <a:t>彼</a:t>
            </a:r>
            <a:endParaRPr lang="en-US" altLang="ja-JP" sz="2800" dirty="0"/>
          </a:p>
          <a:p>
            <a:pPr marL="342900" indent="-342900">
              <a:buFont typeface="+mj-lt"/>
              <a:buAutoNum type="arabicPeriod" startAt="41"/>
            </a:pPr>
            <a:r>
              <a:rPr lang="en-US" altLang="ja-JP" sz="2800" dirty="0"/>
              <a:t>c</a:t>
            </a:r>
            <a:r>
              <a:rPr lang="en-US" altLang="ja-JP" sz="2800" u="sng" dirty="0"/>
              <a:t>a</a:t>
            </a:r>
            <a:r>
              <a:rPr lang="en-US" altLang="ja-JP" sz="2800" dirty="0"/>
              <a:t>usa</a:t>
            </a:r>
            <a:r>
              <a:rPr lang="ja-JP" altLang="en-US" sz="2800"/>
              <a:t>原因</a:t>
            </a:r>
            <a:endParaRPr lang="en-US" altLang="ja-JP" sz="2800" dirty="0"/>
          </a:p>
          <a:p>
            <a:pPr marL="342900" indent="-342900">
              <a:buFont typeface="+mj-lt"/>
              <a:buAutoNum type="arabicPeriod" startAt="41"/>
            </a:pPr>
            <a:r>
              <a:rPr lang="en-US" altLang="ja-JP" sz="2800" dirty="0"/>
              <a:t>Europa</a:t>
            </a:r>
            <a:r>
              <a:rPr lang="ja-JP" altLang="en-US" sz="2800"/>
              <a:t>ヨーロッパ</a:t>
            </a:r>
            <a:endParaRPr lang="en-US" altLang="ja-JP" sz="2800" dirty="0"/>
          </a:p>
          <a:p>
            <a:pPr marL="342900" indent="-342900">
              <a:buFont typeface="+mj-lt"/>
              <a:buAutoNum type="arabicPeriod" startAt="41"/>
            </a:pPr>
            <a:r>
              <a:rPr lang="en-US" altLang="ja-JP" sz="2800" dirty="0"/>
              <a:t>via</a:t>
            </a:r>
            <a:r>
              <a:rPr lang="ja-JP" altLang="en-US" sz="2800"/>
              <a:t>道</a:t>
            </a:r>
            <a:endParaRPr lang="en-US" altLang="ja-JP" sz="2800" dirty="0"/>
          </a:p>
          <a:p>
            <a:pPr marL="342900" indent="-342900">
              <a:buFont typeface="+mj-lt"/>
              <a:buAutoNum type="arabicPeriod" startAt="41"/>
            </a:pPr>
            <a:r>
              <a:rPr lang="en-US" altLang="ja-JP" sz="2800" dirty="0" err="1"/>
              <a:t>mio</a:t>
            </a:r>
            <a:r>
              <a:rPr lang="ja-JP" altLang="en-US" sz="2800"/>
              <a:t>私の</a:t>
            </a:r>
            <a:endParaRPr lang="en-US" altLang="ja-JP" sz="2800" dirty="0"/>
          </a:p>
          <a:p>
            <a:pPr marL="342900" indent="-342900">
              <a:buFont typeface="+mj-lt"/>
              <a:buAutoNum type="arabicPeriod" startAt="41"/>
            </a:pPr>
            <a:r>
              <a:rPr lang="en-US" altLang="ja-JP" sz="2800" dirty="0" err="1"/>
              <a:t>tuo</a:t>
            </a:r>
            <a:r>
              <a:rPr lang="ja-JP" altLang="en-US" sz="2800"/>
              <a:t>君の</a:t>
            </a:r>
            <a:endParaRPr lang="en-US" altLang="ja-JP" sz="2800" dirty="0"/>
          </a:p>
          <a:p>
            <a:pPr marL="342900" indent="-342900">
              <a:buFont typeface="+mj-lt"/>
              <a:buAutoNum type="arabicPeriod" startAt="41"/>
            </a:pPr>
            <a:r>
              <a:rPr lang="en-US" altLang="ja-JP" sz="2800" dirty="0"/>
              <a:t>io</a:t>
            </a:r>
            <a:r>
              <a:rPr lang="ja-JP" altLang="en-US" sz="2800"/>
              <a:t>私</a:t>
            </a:r>
            <a:endParaRPr lang="en-US" altLang="ja-JP" sz="2800" dirty="0"/>
          </a:p>
          <a:p>
            <a:pPr marL="342900" indent="-342900">
              <a:buFont typeface="+mj-lt"/>
              <a:buAutoNum type="arabicPeriod" startAt="41"/>
            </a:pPr>
            <a:r>
              <a:rPr lang="en-US" altLang="ja-JP" sz="2800" dirty="0"/>
              <a:t>due</a:t>
            </a:r>
            <a:r>
              <a:rPr lang="ja-JP" altLang="en-US" sz="2800"/>
              <a:t>二</a:t>
            </a:r>
            <a:endParaRPr lang="en-US" altLang="ja-JP" sz="2800" dirty="0"/>
          </a:p>
          <a:p>
            <a:pPr marL="342900" indent="-342900">
              <a:buFont typeface="+mj-lt"/>
              <a:buAutoNum type="arabicPeriod" startAt="41"/>
            </a:pPr>
            <a:r>
              <a:rPr lang="en-US" altLang="ja-JP" sz="2800" dirty="0" err="1"/>
              <a:t>prua</a:t>
            </a:r>
            <a:r>
              <a:rPr lang="ja-JP" altLang="en-US" sz="2800"/>
              <a:t>船首</a:t>
            </a:r>
            <a:endParaRPr lang="en-US" altLang="ja-JP" sz="2800" dirty="0"/>
          </a:p>
          <a:p>
            <a:pPr marL="342900" indent="-342900">
              <a:buFont typeface="+mj-lt"/>
              <a:buAutoNum type="arabicPeriod" startAt="41"/>
            </a:pPr>
            <a:r>
              <a:rPr lang="en-US" altLang="ja-JP" sz="2800" dirty="0" err="1"/>
              <a:t>pa</a:t>
            </a:r>
            <a:r>
              <a:rPr lang="en-US" altLang="ja-JP" sz="2800" u="sng" dirty="0" err="1"/>
              <a:t>u</a:t>
            </a:r>
            <a:r>
              <a:rPr lang="en-US" altLang="ja-JP" sz="2800" dirty="0" err="1"/>
              <a:t>ra</a:t>
            </a:r>
            <a:r>
              <a:rPr lang="ja-JP" altLang="en-US" sz="2800"/>
              <a:t>恐怖</a:t>
            </a:r>
            <a:endParaRPr lang="en-US" altLang="ja-JP" dirty="0"/>
          </a:p>
          <a:p>
            <a:pPr marL="514350" indent="-514350">
              <a:buFont typeface="+mj-lt"/>
              <a:buAutoNum type="arabicPeriod" startAt="31"/>
            </a:pPr>
            <a:endParaRPr lang="en-US" altLang="ja-JP" dirty="0"/>
          </a:p>
          <a:p>
            <a:pPr marL="514350" indent="-514350">
              <a:buFont typeface="+mj-lt"/>
              <a:buAutoNum type="arabicPeriod"/>
            </a:pPr>
            <a:endParaRPr lang="ja-JP" altLang="en-US"/>
          </a:p>
        </p:txBody>
      </p:sp>
      <p:sp>
        <p:nvSpPr>
          <p:cNvPr id="12" name="コンテンツ プレースホルダー 4">
            <a:extLst>
              <a:ext uri="{FF2B5EF4-FFF2-40B4-BE49-F238E27FC236}">
                <a16:creationId xmlns:a16="http://schemas.microsoft.com/office/drawing/2014/main" id="{F8382326-835D-3BB8-E8D5-42B30FC535C3}"/>
              </a:ext>
            </a:extLst>
          </p:cNvPr>
          <p:cNvSpPr txBox="1">
            <a:spLocks/>
          </p:cNvSpPr>
          <p:nvPr/>
        </p:nvSpPr>
        <p:spPr>
          <a:xfrm>
            <a:off x="7346730" y="1767076"/>
            <a:ext cx="3626070" cy="50909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514350" indent="-514350">
              <a:buFont typeface="+mj-lt"/>
              <a:buAutoNum type="arabicPeriod" startAt="51"/>
            </a:pPr>
            <a:r>
              <a:rPr kumimoji="1" lang="en-US" altLang="ja-JP" dirty="0" err="1"/>
              <a:t>babbo</a:t>
            </a:r>
            <a:r>
              <a:rPr kumimoji="1" lang="ja-JP" altLang="en-US"/>
              <a:t>パパ</a:t>
            </a:r>
            <a:endParaRPr kumimoji="1" lang="en-US" altLang="ja-JP" dirty="0"/>
          </a:p>
          <a:p>
            <a:pPr marL="514350" indent="-514350">
              <a:buFont typeface="+mj-lt"/>
              <a:buAutoNum type="arabicPeriod" startAt="51"/>
            </a:pPr>
            <a:r>
              <a:rPr kumimoji="1" lang="en-US" altLang="ja-JP" dirty="0" err="1"/>
              <a:t>bomba</a:t>
            </a:r>
            <a:r>
              <a:rPr kumimoji="1" lang="ja-JP" altLang="en-US"/>
              <a:t>爆弾</a:t>
            </a:r>
            <a:endParaRPr lang="en-US" altLang="ja-JP" dirty="0"/>
          </a:p>
          <a:p>
            <a:pPr marL="514350" indent="-514350">
              <a:buFont typeface="+mj-lt"/>
              <a:buAutoNum type="arabicPeriod" startAt="51"/>
            </a:pPr>
            <a:r>
              <a:rPr lang="en-US" altLang="ja-JP" dirty="0"/>
              <a:t>cane</a:t>
            </a:r>
            <a:r>
              <a:rPr lang="ja-JP" altLang="en-US"/>
              <a:t>犬</a:t>
            </a:r>
            <a:endParaRPr lang="en-US" altLang="ja-JP" dirty="0"/>
          </a:p>
          <a:p>
            <a:pPr marL="514350" indent="-514350">
              <a:buFont typeface="+mj-lt"/>
              <a:buAutoNum type="arabicPeriod" startAt="51"/>
            </a:pPr>
            <a:r>
              <a:rPr lang="en-US" altLang="ja-JP" dirty="0"/>
              <a:t>eco</a:t>
            </a:r>
            <a:r>
              <a:rPr lang="ja-JP" altLang="en-US"/>
              <a:t>こだま</a:t>
            </a:r>
            <a:endParaRPr lang="en-US" altLang="ja-JP" dirty="0"/>
          </a:p>
          <a:p>
            <a:pPr marL="514350" indent="-514350">
              <a:buFont typeface="+mj-lt"/>
              <a:buAutoNum type="arabicPeriod" startAt="51"/>
            </a:pPr>
            <a:r>
              <a:rPr lang="en-US" altLang="ja-JP" dirty="0" err="1"/>
              <a:t>cura</a:t>
            </a:r>
            <a:r>
              <a:rPr lang="ja-JP" altLang="en-US"/>
              <a:t>世話</a:t>
            </a:r>
            <a:endParaRPr lang="en-US" altLang="ja-JP" dirty="0"/>
          </a:p>
          <a:p>
            <a:pPr marL="514350" indent="-514350">
              <a:buFont typeface="+mj-lt"/>
              <a:buAutoNum type="arabicPeriod" startAt="51"/>
            </a:pPr>
            <a:r>
              <a:rPr lang="en-US" altLang="ja-JP" dirty="0" err="1"/>
              <a:t>classe</a:t>
            </a:r>
            <a:r>
              <a:rPr lang="ja-JP" altLang="en-US"/>
              <a:t>クラス</a:t>
            </a:r>
            <a:endParaRPr lang="en-US" altLang="ja-JP" dirty="0"/>
          </a:p>
          <a:p>
            <a:pPr marL="514350" indent="-514350">
              <a:buFont typeface="+mj-lt"/>
              <a:buAutoNum type="arabicPeriod" startAt="51"/>
            </a:pPr>
            <a:r>
              <a:rPr lang="en-US" altLang="ja-JP" dirty="0" err="1"/>
              <a:t>pacco</a:t>
            </a:r>
            <a:r>
              <a:rPr lang="ja-JP" altLang="en-US"/>
              <a:t>包み</a:t>
            </a:r>
            <a:endParaRPr lang="en-US" altLang="ja-JP" dirty="0"/>
          </a:p>
          <a:p>
            <a:pPr marL="514350" indent="-514350">
              <a:buFont typeface="+mj-lt"/>
              <a:buAutoNum type="arabicPeriod" startAt="51"/>
            </a:pPr>
            <a:r>
              <a:rPr lang="en-US" altLang="ja-JP" dirty="0" err="1"/>
              <a:t>anche</a:t>
            </a:r>
            <a:r>
              <a:rPr lang="en-US" altLang="ja-JP" dirty="0"/>
              <a:t>〜</a:t>
            </a:r>
            <a:r>
              <a:rPr lang="ja-JP" altLang="en-US"/>
              <a:t>もまた</a:t>
            </a:r>
            <a:endParaRPr lang="en-US" altLang="ja-JP" dirty="0"/>
          </a:p>
          <a:p>
            <a:pPr marL="514350" indent="-514350">
              <a:buFont typeface="+mj-lt"/>
              <a:buAutoNum type="arabicPeriod" startAt="51"/>
            </a:pPr>
            <a:r>
              <a:rPr lang="en-US" altLang="ja-JP" dirty="0" err="1"/>
              <a:t>chilo</a:t>
            </a:r>
            <a:r>
              <a:rPr lang="ja-JP" altLang="en-US"/>
              <a:t>キロ</a:t>
            </a:r>
            <a:endParaRPr lang="en-US" altLang="ja-JP" dirty="0"/>
          </a:p>
          <a:p>
            <a:pPr marL="514350" indent="-514350">
              <a:buFont typeface="+mj-lt"/>
              <a:buAutoNum type="arabicPeriod" startAt="51"/>
            </a:pPr>
            <a:r>
              <a:rPr lang="en-US" altLang="ja-JP" dirty="0" err="1"/>
              <a:t>occhio</a:t>
            </a:r>
            <a:r>
              <a:rPr lang="ja-JP" altLang="en-US"/>
              <a:t>目</a:t>
            </a:r>
            <a:endParaRPr lang="en-US" altLang="ja-JP" dirty="0"/>
          </a:p>
          <a:p>
            <a:pPr marL="514350" indent="-514350">
              <a:buFont typeface="+mj-lt"/>
              <a:buAutoNum type="arabicPeriod"/>
            </a:pPr>
            <a:endParaRPr lang="ja-JP" altLang="en-US"/>
          </a:p>
        </p:txBody>
      </p:sp>
    </p:spTree>
    <p:extLst>
      <p:ext uri="{BB962C8B-B14F-4D97-AF65-F5344CB8AC3E}">
        <p14:creationId xmlns:p14="http://schemas.microsoft.com/office/powerpoint/2010/main" val="38937819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E2D1DA-E4EB-9141-E86E-C624F6863ED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C8C2466-A45B-BB42-DFA8-9F1278EA1E7A}"/>
              </a:ext>
            </a:extLst>
          </p:cNvPr>
          <p:cNvSpPr>
            <a:spLocks noGrp="1"/>
          </p:cNvSpPr>
          <p:nvPr>
            <p:ph type="title"/>
          </p:nvPr>
        </p:nvSpPr>
        <p:spPr/>
        <p:txBody>
          <a:bodyPr/>
          <a:lstStyle/>
          <a:p>
            <a:r>
              <a:rPr kumimoji="1" lang="ja-JP" altLang="en-US" b="1"/>
              <a:t>第</a:t>
            </a:r>
            <a:r>
              <a:rPr kumimoji="1" lang="en-US" altLang="ja-JP" b="1" dirty="0"/>
              <a:t>3</a:t>
            </a:r>
            <a:r>
              <a:rPr kumimoji="1" lang="ja-JP" altLang="en-US" b="1"/>
              <a:t>回に予定している発音の練習</a:t>
            </a:r>
            <a:endParaRPr kumimoji="1" lang="ja-JP" altLang="en-US"/>
          </a:p>
        </p:txBody>
      </p:sp>
      <p:sp>
        <p:nvSpPr>
          <p:cNvPr id="4" name="コンテンツ プレースホルダー 4">
            <a:extLst>
              <a:ext uri="{FF2B5EF4-FFF2-40B4-BE49-F238E27FC236}">
                <a16:creationId xmlns:a16="http://schemas.microsoft.com/office/drawing/2014/main" id="{0178CEA5-7E9F-3149-D727-2E2F8373EA3A}"/>
              </a:ext>
            </a:extLst>
          </p:cNvPr>
          <p:cNvSpPr txBox="1">
            <a:spLocks/>
          </p:cNvSpPr>
          <p:nvPr/>
        </p:nvSpPr>
        <p:spPr>
          <a:xfrm>
            <a:off x="838200" y="1771590"/>
            <a:ext cx="3912476" cy="50864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514350" indent="-514350">
              <a:buFont typeface="+mj-lt"/>
              <a:buAutoNum type="arabicPeriod" startAt="61"/>
            </a:pPr>
            <a:r>
              <a:rPr lang="en-US" altLang="ja-JP" dirty="0" err="1"/>
              <a:t>cena</a:t>
            </a:r>
            <a:r>
              <a:rPr lang="ja-JP" altLang="en-US"/>
              <a:t>夕食</a:t>
            </a:r>
            <a:endParaRPr lang="en-US" altLang="ja-JP" dirty="0"/>
          </a:p>
          <a:p>
            <a:pPr marL="514350" indent="-514350">
              <a:buFont typeface="+mj-lt"/>
              <a:buAutoNum type="arabicPeriod" startAt="61"/>
            </a:pPr>
            <a:r>
              <a:rPr lang="en-US" altLang="ja-JP" dirty="0" err="1"/>
              <a:t>cibo</a:t>
            </a:r>
            <a:r>
              <a:rPr lang="ja-JP" altLang="en-US"/>
              <a:t>食べ物</a:t>
            </a:r>
            <a:endParaRPr lang="en-US" altLang="ja-JP" dirty="0"/>
          </a:p>
          <a:p>
            <a:pPr marL="514350" indent="-514350">
              <a:buFont typeface="+mj-lt"/>
              <a:buAutoNum type="arabicPeriod" startAt="61"/>
            </a:pPr>
            <a:r>
              <a:rPr lang="en-US" altLang="ja-JP" dirty="0" err="1"/>
              <a:t>farmac</a:t>
            </a:r>
            <a:r>
              <a:rPr lang="en-US" altLang="ja-JP" u="sng" dirty="0" err="1"/>
              <a:t>i</a:t>
            </a:r>
            <a:r>
              <a:rPr lang="en-US" altLang="ja-JP" dirty="0" err="1"/>
              <a:t>a</a:t>
            </a:r>
            <a:r>
              <a:rPr lang="ja-JP" altLang="en-US"/>
              <a:t>薬局</a:t>
            </a:r>
            <a:endParaRPr lang="en-US" altLang="ja-JP" dirty="0"/>
          </a:p>
          <a:p>
            <a:pPr marL="514350" indent="-514350">
              <a:buFont typeface="+mj-lt"/>
              <a:buAutoNum type="arabicPeriod" startAt="61"/>
            </a:pPr>
            <a:r>
              <a:rPr lang="en-US" altLang="ja-JP" dirty="0"/>
              <a:t>ciao</a:t>
            </a:r>
            <a:r>
              <a:rPr lang="ja-JP" altLang="en-US"/>
              <a:t>こんにちは</a:t>
            </a:r>
            <a:endParaRPr lang="en-US" altLang="ja-JP" dirty="0"/>
          </a:p>
          <a:p>
            <a:pPr marL="514350" indent="-514350">
              <a:buFont typeface="+mj-lt"/>
              <a:buAutoNum type="arabicPeriod" startAt="61"/>
            </a:pPr>
            <a:r>
              <a:rPr lang="en-US" altLang="ja-JP" dirty="0" err="1"/>
              <a:t>cielo</a:t>
            </a:r>
            <a:r>
              <a:rPr lang="ja-JP" altLang="en-US"/>
              <a:t>そら</a:t>
            </a:r>
            <a:endParaRPr lang="en-US" altLang="ja-JP" dirty="0"/>
          </a:p>
          <a:p>
            <a:pPr marL="514350" indent="-514350">
              <a:buFont typeface="+mj-lt"/>
              <a:buAutoNum type="arabicPeriod" startAt="61"/>
            </a:pPr>
            <a:r>
              <a:rPr lang="en-US" altLang="ja-JP" dirty="0" err="1"/>
              <a:t>bacio</a:t>
            </a:r>
            <a:r>
              <a:rPr lang="ja-JP" altLang="en-US"/>
              <a:t>キス</a:t>
            </a:r>
            <a:endParaRPr lang="en-US" altLang="ja-JP" dirty="0"/>
          </a:p>
          <a:p>
            <a:pPr marL="514350" indent="-514350">
              <a:buFont typeface="+mj-lt"/>
              <a:buAutoNum type="arabicPeriod" startAt="61"/>
            </a:pPr>
            <a:r>
              <a:rPr lang="en-US" altLang="ja-JP" dirty="0" err="1"/>
              <a:t>acciuga</a:t>
            </a:r>
            <a:r>
              <a:rPr lang="ja-JP" altLang="en-US"/>
              <a:t>アンチョビ</a:t>
            </a:r>
            <a:endParaRPr lang="en-US" altLang="ja-JP" dirty="0"/>
          </a:p>
          <a:p>
            <a:pPr marL="514350" indent="-514350">
              <a:buFont typeface="+mj-lt"/>
              <a:buAutoNum type="arabicPeriod" startAt="61"/>
            </a:pPr>
            <a:r>
              <a:rPr lang="en-US" altLang="ja-JP" dirty="0"/>
              <a:t>dare</a:t>
            </a:r>
            <a:r>
              <a:rPr lang="ja-JP" altLang="en-US"/>
              <a:t>あげる</a:t>
            </a:r>
            <a:endParaRPr lang="en-US" altLang="ja-JP" dirty="0"/>
          </a:p>
          <a:p>
            <a:pPr marL="514350" indent="-514350">
              <a:buFont typeface="+mj-lt"/>
              <a:buAutoNum type="arabicPeriod" startAt="61"/>
            </a:pPr>
            <a:r>
              <a:rPr lang="en-US" altLang="ja-JP" dirty="0"/>
              <a:t>dire</a:t>
            </a:r>
            <a:r>
              <a:rPr lang="ja-JP" altLang="en-US"/>
              <a:t>言う</a:t>
            </a:r>
            <a:endParaRPr lang="en-US" altLang="ja-JP" dirty="0"/>
          </a:p>
          <a:p>
            <a:pPr marL="514350" indent="-514350">
              <a:buFont typeface="+mj-lt"/>
              <a:buAutoNum type="arabicPeriod" startAt="61"/>
            </a:pPr>
            <a:r>
              <a:rPr lang="en-US" altLang="ja-JP" dirty="0" err="1"/>
              <a:t>r</a:t>
            </a:r>
            <a:r>
              <a:rPr lang="en-US" altLang="ja-JP" u="sng" dirty="0" err="1"/>
              <a:t>i</a:t>
            </a:r>
            <a:r>
              <a:rPr lang="en-US" altLang="ja-JP" dirty="0" err="1"/>
              <a:t>dere</a:t>
            </a:r>
            <a:r>
              <a:rPr lang="ja-JP" altLang="en-US"/>
              <a:t>笑う</a:t>
            </a:r>
            <a:endParaRPr lang="en-US" altLang="ja-JP" dirty="0"/>
          </a:p>
          <a:p>
            <a:pPr marL="514350" indent="-514350">
              <a:buFont typeface="+mj-lt"/>
              <a:buAutoNum type="arabicPeriod"/>
            </a:pPr>
            <a:endParaRPr lang="ja-JP" altLang="en-US"/>
          </a:p>
        </p:txBody>
      </p:sp>
      <p:sp>
        <p:nvSpPr>
          <p:cNvPr id="5" name="コンテンツ プレースホルダー 4">
            <a:extLst>
              <a:ext uri="{FF2B5EF4-FFF2-40B4-BE49-F238E27FC236}">
                <a16:creationId xmlns:a16="http://schemas.microsoft.com/office/drawing/2014/main" id="{DC9B6475-68AC-BC35-FDBE-4DF1219DEB1C}"/>
              </a:ext>
            </a:extLst>
          </p:cNvPr>
          <p:cNvSpPr txBox="1">
            <a:spLocks/>
          </p:cNvSpPr>
          <p:nvPr/>
        </p:nvSpPr>
        <p:spPr>
          <a:xfrm>
            <a:off x="4469523" y="1771590"/>
            <a:ext cx="4422229" cy="50864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514350" indent="-514350">
              <a:buFont typeface="+mj-lt"/>
              <a:buAutoNum type="arabicPeriod" startAt="71"/>
            </a:pPr>
            <a:r>
              <a:rPr lang="en-US" altLang="ja-JP" dirty="0" err="1"/>
              <a:t>duca</a:t>
            </a:r>
            <a:r>
              <a:rPr lang="ja-JP" altLang="en-US"/>
              <a:t>公爵</a:t>
            </a:r>
            <a:endParaRPr lang="en-US" altLang="ja-JP" dirty="0"/>
          </a:p>
          <a:p>
            <a:pPr marL="514350" indent="-514350">
              <a:buFont typeface="+mj-lt"/>
              <a:buAutoNum type="arabicPeriod" startAt="71"/>
            </a:pPr>
            <a:r>
              <a:rPr kumimoji="1" lang="en-US" altLang="ja-JP" dirty="0"/>
              <a:t>fame</a:t>
            </a:r>
            <a:r>
              <a:rPr kumimoji="1" lang="ja-JP" altLang="en-US"/>
              <a:t>食欲</a:t>
            </a:r>
            <a:endParaRPr kumimoji="1" lang="en-US" altLang="ja-JP" dirty="0"/>
          </a:p>
          <a:p>
            <a:pPr marL="514350" indent="-514350">
              <a:buFont typeface="+mj-lt"/>
              <a:buAutoNum type="arabicPeriod" startAt="71"/>
            </a:pPr>
            <a:r>
              <a:rPr kumimoji="1" lang="en-US" altLang="ja-JP" dirty="0" err="1"/>
              <a:t>effetto</a:t>
            </a:r>
            <a:r>
              <a:rPr kumimoji="1" lang="ja-JP" altLang="en-US"/>
              <a:t>効果</a:t>
            </a:r>
            <a:endParaRPr lang="en-US" altLang="ja-JP" dirty="0"/>
          </a:p>
          <a:p>
            <a:pPr marL="514350" indent="-514350">
              <a:buFont typeface="+mj-lt"/>
              <a:buAutoNum type="arabicPeriod" startAt="71"/>
            </a:pPr>
            <a:r>
              <a:rPr lang="en-US" altLang="ja-JP" dirty="0" err="1"/>
              <a:t>gatto</a:t>
            </a:r>
            <a:r>
              <a:rPr lang="ja-JP" altLang="en-US"/>
              <a:t>猫</a:t>
            </a:r>
            <a:endParaRPr lang="en-US" altLang="ja-JP" dirty="0"/>
          </a:p>
          <a:p>
            <a:pPr marL="514350" indent="-514350">
              <a:buFont typeface="+mj-lt"/>
              <a:buAutoNum type="arabicPeriod" startAt="71"/>
            </a:pPr>
            <a:r>
              <a:rPr lang="en-US" altLang="ja-JP" dirty="0" err="1"/>
              <a:t>r</a:t>
            </a:r>
            <a:r>
              <a:rPr lang="en-US" altLang="ja-JP" u="sng" dirty="0" err="1"/>
              <a:t>e</a:t>
            </a:r>
            <a:r>
              <a:rPr lang="en-US" altLang="ja-JP" dirty="0" err="1"/>
              <a:t>gola</a:t>
            </a:r>
            <a:r>
              <a:rPr lang="ja-JP" altLang="en-US"/>
              <a:t>規則</a:t>
            </a:r>
            <a:endParaRPr lang="en-US" altLang="ja-JP" dirty="0"/>
          </a:p>
          <a:p>
            <a:pPr marL="514350" indent="-514350">
              <a:buFont typeface="+mj-lt"/>
              <a:buAutoNum type="arabicPeriod" startAt="71"/>
            </a:pPr>
            <a:r>
              <a:rPr lang="en-US" altLang="ja-JP" dirty="0"/>
              <a:t>gusto</a:t>
            </a:r>
            <a:r>
              <a:rPr lang="ja-JP" altLang="en-US"/>
              <a:t>味覚</a:t>
            </a:r>
            <a:endParaRPr lang="en-US" altLang="ja-JP" dirty="0"/>
          </a:p>
          <a:p>
            <a:pPr marL="514350" indent="-514350">
              <a:buFont typeface="+mj-lt"/>
              <a:buAutoNum type="arabicPeriod" startAt="71"/>
            </a:pPr>
            <a:r>
              <a:rPr lang="en-US" altLang="ja-JP" dirty="0"/>
              <a:t>grosso</a:t>
            </a:r>
            <a:r>
              <a:rPr lang="ja-JP" altLang="en-US"/>
              <a:t>太い</a:t>
            </a:r>
            <a:endParaRPr lang="en-US" altLang="ja-JP" dirty="0"/>
          </a:p>
          <a:p>
            <a:pPr marL="514350" indent="-514350">
              <a:buFont typeface="+mj-lt"/>
              <a:buAutoNum type="arabicPeriod" startAt="71"/>
            </a:pPr>
            <a:r>
              <a:rPr kumimoji="1" lang="en-US" altLang="ja-JP" dirty="0"/>
              <a:t>spaghetti</a:t>
            </a:r>
            <a:r>
              <a:rPr kumimoji="1" lang="ja-JP" altLang="en-US"/>
              <a:t>スパゲッティ</a:t>
            </a:r>
            <a:endParaRPr kumimoji="1" lang="en-US" altLang="ja-JP" dirty="0"/>
          </a:p>
          <a:p>
            <a:pPr marL="514350" indent="-514350">
              <a:buFont typeface="+mj-lt"/>
              <a:buAutoNum type="arabicPeriod" startAt="71"/>
            </a:pPr>
            <a:r>
              <a:rPr lang="en-US" altLang="ja-JP" dirty="0" err="1"/>
              <a:t>ghiaccio</a:t>
            </a:r>
            <a:r>
              <a:rPr lang="ja-JP" altLang="en-US"/>
              <a:t>氷</a:t>
            </a:r>
            <a:endParaRPr lang="en-US" altLang="ja-JP" dirty="0"/>
          </a:p>
          <a:p>
            <a:pPr marL="514350" indent="-514350">
              <a:buFont typeface="+mj-lt"/>
              <a:buAutoNum type="arabicPeriod" startAt="71"/>
            </a:pPr>
            <a:r>
              <a:rPr lang="en-US" altLang="ja-JP" dirty="0"/>
              <a:t>gelato</a:t>
            </a:r>
            <a:r>
              <a:rPr lang="ja-JP" altLang="en-US"/>
              <a:t>アイスクリーム　</a:t>
            </a:r>
          </a:p>
        </p:txBody>
      </p:sp>
      <p:sp>
        <p:nvSpPr>
          <p:cNvPr id="6" name="コンテンツ プレースホルダー 4">
            <a:extLst>
              <a:ext uri="{FF2B5EF4-FFF2-40B4-BE49-F238E27FC236}">
                <a16:creationId xmlns:a16="http://schemas.microsoft.com/office/drawing/2014/main" id="{D8E1599B-B63A-CE86-00E9-B9D51AA9F10A}"/>
              </a:ext>
            </a:extLst>
          </p:cNvPr>
          <p:cNvSpPr txBox="1">
            <a:spLocks/>
          </p:cNvSpPr>
          <p:nvPr/>
        </p:nvSpPr>
        <p:spPr>
          <a:xfrm>
            <a:off x="8657896" y="1771590"/>
            <a:ext cx="4422229" cy="50864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514350" indent="-514350">
              <a:buFont typeface="+mj-lt"/>
              <a:buAutoNum type="arabicPeriod" startAt="81"/>
            </a:pPr>
            <a:r>
              <a:rPr lang="en-US" altLang="ja-JP" dirty="0"/>
              <a:t>lato</a:t>
            </a:r>
            <a:r>
              <a:rPr lang="ja-JP" altLang="en-US"/>
              <a:t>わき</a:t>
            </a:r>
            <a:endParaRPr lang="en-US" altLang="ja-JP" dirty="0"/>
          </a:p>
          <a:p>
            <a:pPr marL="514350" indent="-514350">
              <a:buFont typeface="+mj-lt"/>
              <a:buAutoNum type="arabicPeriod" startAt="81"/>
            </a:pPr>
            <a:r>
              <a:rPr lang="en-US" altLang="ja-JP" dirty="0" err="1"/>
              <a:t>collo</a:t>
            </a:r>
            <a:r>
              <a:rPr lang="ja-JP" altLang="en-US"/>
              <a:t>首</a:t>
            </a:r>
            <a:endParaRPr lang="en-US" altLang="ja-JP" dirty="0"/>
          </a:p>
          <a:p>
            <a:pPr marL="514350" indent="-514350">
              <a:buFont typeface="+mj-lt"/>
              <a:buAutoNum type="arabicPeriod" startAt="81"/>
            </a:pPr>
            <a:r>
              <a:rPr lang="en-US" altLang="ja-JP" dirty="0" err="1"/>
              <a:t>nel</a:t>
            </a:r>
            <a:r>
              <a:rPr lang="en-US" altLang="ja-JP" dirty="0"/>
              <a:t>〜</a:t>
            </a:r>
            <a:r>
              <a:rPr lang="ja-JP" altLang="en-US"/>
              <a:t>の中</a:t>
            </a:r>
            <a:endParaRPr lang="en-US" altLang="ja-JP" dirty="0"/>
          </a:p>
          <a:p>
            <a:pPr marL="514350" indent="-514350">
              <a:buFont typeface="+mj-lt"/>
              <a:buAutoNum type="arabicPeriod" startAt="81"/>
            </a:pPr>
            <a:r>
              <a:rPr lang="en-US" altLang="ja-JP" dirty="0"/>
              <a:t>mamma</a:t>
            </a:r>
            <a:r>
              <a:rPr lang="ja-JP" altLang="en-US"/>
              <a:t>母</a:t>
            </a:r>
            <a:endParaRPr lang="en-US" altLang="ja-JP" dirty="0"/>
          </a:p>
          <a:p>
            <a:pPr marL="514350" indent="-514350">
              <a:buFont typeface="+mj-lt"/>
              <a:buAutoNum type="arabicPeriod" startAt="81"/>
            </a:pPr>
            <a:r>
              <a:rPr lang="en-US" altLang="ja-JP" dirty="0"/>
              <a:t>bambino</a:t>
            </a:r>
            <a:r>
              <a:rPr lang="ja-JP" altLang="en-US"/>
              <a:t>子供</a:t>
            </a:r>
            <a:endParaRPr lang="en-US" altLang="ja-JP" dirty="0"/>
          </a:p>
          <a:p>
            <a:pPr marL="514350" indent="-514350">
              <a:buFont typeface="+mj-lt"/>
              <a:buAutoNum type="arabicPeriod" startAt="81"/>
            </a:pPr>
            <a:r>
              <a:rPr lang="en-US" altLang="ja-JP" dirty="0" err="1"/>
              <a:t>l</a:t>
            </a:r>
            <a:r>
              <a:rPr lang="en-US" altLang="ja-JP" u="sng" dirty="0" err="1"/>
              <a:t>a</a:t>
            </a:r>
            <a:r>
              <a:rPr lang="en-US" altLang="ja-JP" dirty="0" err="1"/>
              <a:t>mpada</a:t>
            </a:r>
            <a:r>
              <a:rPr lang="ja-JP" altLang="en-US"/>
              <a:t>ランプ</a:t>
            </a:r>
            <a:endParaRPr lang="en-US" altLang="ja-JP" dirty="0"/>
          </a:p>
          <a:p>
            <a:pPr marL="514350" indent="-514350">
              <a:buFont typeface="+mj-lt"/>
              <a:buAutoNum type="arabicPeriod" startAt="81"/>
            </a:pPr>
            <a:r>
              <a:rPr kumimoji="1" lang="en-US" altLang="ja-JP" dirty="0" err="1"/>
              <a:t>nonno</a:t>
            </a:r>
            <a:r>
              <a:rPr kumimoji="1" lang="ja-JP" altLang="en-US"/>
              <a:t>お爺さん</a:t>
            </a:r>
            <a:endParaRPr kumimoji="1" lang="en-US" altLang="ja-JP" dirty="0"/>
          </a:p>
          <a:p>
            <a:pPr marL="514350" indent="-514350">
              <a:buFont typeface="+mj-lt"/>
              <a:buAutoNum type="arabicPeriod" startAt="81"/>
            </a:pPr>
            <a:r>
              <a:rPr kumimoji="1" lang="en-US" altLang="ja-JP" dirty="0"/>
              <a:t>nano</a:t>
            </a:r>
            <a:r>
              <a:rPr kumimoji="1" lang="ja-JP" altLang="en-US"/>
              <a:t>小人</a:t>
            </a:r>
            <a:endParaRPr lang="en-US" altLang="ja-JP" dirty="0"/>
          </a:p>
          <a:p>
            <a:pPr marL="514350" indent="-514350">
              <a:buFont typeface="+mj-lt"/>
              <a:buAutoNum type="arabicPeriod" startAt="81"/>
            </a:pPr>
            <a:r>
              <a:rPr lang="en-US" altLang="ja-JP" dirty="0"/>
              <a:t>banca</a:t>
            </a:r>
            <a:r>
              <a:rPr lang="ja-JP" altLang="en-US"/>
              <a:t>銀行</a:t>
            </a:r>
            <a:endParaRPr lang="en-US" altLang="ja-JP" dirty="0"/>
          </a:p>
          <a:p>
            <a:pPr marL="514350" indent="-514350">
              <a:buFont typeface="+mj-lt"/>
              <a:buAutoNum type="arabicPeriod" startAt="81"/>
            </a:pPr>
            <a:r>
              <a:rPr lang="en-US" altLang="ja-JP" dirty="0" err="1"/>
              <a:t>andare</a:t>
            </a:r>
            <a:r>
              <a:rPr lang="ja-JP" altLang="en-US"/>
              <a:t>行く　</a:t>
            </a:r>
            <a:endParaRPr lang="en-US" altLang="ja-JP" dirty="0"/>
          </a:p>
        </p:txBody>
      </p:sp>
    </p:spTree>
    <p:extLst>
      <p:ext uri="{BB962C8B-B14F-4D97-AF65-F5344CB8AC3E}">
        <p14:creationId xmlns:p14="http://schemas.microsoft.com/office/powerpoint/2010/main" val="2446633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AAF8A2-DE0B-BEEC-D195-7A780DF2699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3D2DD58-D40E-C97C-37CA-30E44D07E74A}"/>
              </a:ext>
            </a:extLst>
          </p:cNvPr>
          <p:cNvSpPr>
            <a:spLocks noGrp="1"/>
          </p:cNvSpPr>
          <p:nvPr>
            <p:ph type="title"/>
          </p:nvPr>
        </p:nvSpPr>
        <p:spPr/>
        <p:txBody>
          <a:bodyPr/>
          <a:lstStyle/>
          <a:p>
            <a:r>
              <a:rPr kumimoji="1" lang="ja-JP" altLang="en-US" b="1"/>
              <a:t>第</a:t>
            </a:r>
            <a:r>
              <a:rPr kumimoji="1" lang="en-US" altLang="ja-JP" b="1" dirty="0"/>
              <a:t>3</a:t>
            </a:r>
            <a:r>
              <a:rPr kumimoji="1" lang="ja-JP" altLang="en-US" b="1"/>
              <a:t>回に予定している発音の練習</a:t>
            </a:r>
            <a:endParaRPr kumimoji="1" lang="ja-JP" altLang="en-US"/>
          </a:p>
        </p:txBody>
      </p:sp>
      <p:sp>
        <p:nvSpPr>
          <p:cNvPr id="4" name="コンテンツ プレースホルダー 4">
            <a:extLst>
              <a:ext uri="{FF2B5EF4-FFF2-40B4-BE49-F238E27FC236}">
                <a16:creationId xmlns:a16="http://schemas.microsoft.com/office/drawing/2014/main" id="{5BCD32FD-A23D-46AB-DECA-F47E4C5E03D2}"/>
              </a:ext>
            </a:extLst>
          </p:cNvPr>
          <p:cNvSpPr txBox="1">
            <a:spLocks/>
          </p:cNvSpPr>
          <p:nvPr/>
        </p:nvSpPr>
        <p:spPr>
          <a:xfrm>
            <a:off x="838200" y="1771590"/>
            <a:ext cx="4038600" cy="50864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514350" indent="-514350">
              <a:buFont typeface="+mj-lt"/>
              <a:buAutoNum type="arabicPeriod" startAt="91"/>
            </a:pPr>
            <a:r>
              <a:rPr lang="en-US" altLang="ja-JP" u="sng" dirty="0" err="1"/>
              <a:t>a</a:t>
            </a:r>
            <a:r>
              <a:rPr lang="en-US" altLang="ja-JP" dirty="0" err="1"/>
              <a:t>nfora</a:t>
            </a:r>
            <a:r>
              <a:rPr lang="ja-JP" altLang="en-US"/>
              <a:t>壺</a:t>
            </a:r>
            <a:endParaRPr lang="en-US" altLang="ja-JP" dirty="0"/>
          </a:p>
          <a:p>
            <a:pPr marL="514350" indent="-514350">
              <a:buFont typeface="+mj-lt"/>
              <a:buAutoNum type="arabicPeriod" startAt="91"/>
            </a:pPr>
            <a:r>
              <a:rPr lang="en-US" altLang="ja-JP" dirty="0" err="1"/>
              <a:t>lungo</a:t>
            </a:r>
            <a:r>
              <a:rPr lang="ja-JP" altLang="en-US"/>
              <a:t>長い</a:t>
            </a:r>
            <a:endParaRPr lang="en-US" altLang="ja-JP" dirty="0"/>
          </a:p>
          <a:p>
            <a:pPr marL="514350" indent="-514350">
              <a:buFont typeface="+mj-lt"/>
              <a:buAutoNum type="arabicPeriod" startAt="91"/>
            </a:pPr>
            <a:r>
              <a:rPr lang="en-US" altLang="ja-JP" dirty="0"/>
              <a:t>donna</a:t>
            </a:r>
            <a:r>
              <a:rPr lang="ja-JP" altLang="en-US"/>
              <a:t>女</a:t>
            </a:r>
            <a:endParaRPr lang="en-US" altLang="ja-JP" dirty="0"/>
          </a:p>
          <a:p>
            <a:pPr marL="514350" indent="-514350">
              <a:buFont typeface="+mj-lt"/>
              <a:buAutoNum type="arabicPeriod" startAt="91"/>
            </a:pPr>
            <a:r>
              <a:rPr kumimoji="1" lang="en-US" altLang="ja-JP" dirty="0" err="1"/>
              <a:t>monsone</a:t>
            </a:r>
            <a:r>
              <a:rPr kumimoji="1" lang="ja-JP" altLang="en-US"/>
              <a:t>モンスーン</a:t>
            </a:r>
            <a:endParaRPr kumimoji="1" lang="en-US" altLang="ja-JP" dirty="0"/>
          </a:p>
          <a:p>
            <a:pPr marL="514350" indent="-514350">
              <a:buFont typeface="+mj-lt"/>
              <a:buAutoNum type="arabicPeriod" startAt="91"/>
            </a:pPr>
            <a:r>
              <a:rPr kumimoji="1" lang="en-US" altLang="ja-JP" dirty="0"/>
              <a:t>dente</a:t>
            </a:r>
            <a:r>
              <a:rPr kumimoji="1" lang="ja-JP" altLang="en-US"/>
              <a:t>歯</a:t>
            </a:r>
            <a:endParaRPr kumimoji="1" lang="en-US" altLang="ja-JP" dirty="0"/>
          </a:p>
          <a:p>
            <a:pPr marL="514350" indent="-514350">
              <a:buFont typeface="+mj-lt"/>
              <a:buAutoNum type="arabicPeriod" startAt="91"/>
            </a:pPr>
            <a:r>
              <a:rPr kumimoji="1" lang="en-US" altLang="ja-JP" dirty="0" err="1"/>
              <a:t>invece</a:t>
            </a:r>
            <a:r>
              <a:rPr kumimoji="1" lang="ja-JP" altLang="en-US"/>
              <a:t>あるいは</a:t>
            </a:r>
            <a:endParaRPr kumimoji="1" lang="en-US" altLang="ja-JP" dirty="0"/>
          </a:p>
          <a:p>
            <a:pPr marL="514350" indent="-514350">
              <a:buFont typeface="+mj-lt"/>
              <a:buAutoNum type="arabicPeriod" startAt="91"/>
            </a:pPr>
            <a:r>
              <a:rPr kumimoji="1" lang="en-US" altLang="ja-JP" dirty="0"/>
              <a:t>pane</a:t>
            </a:r>
            <a:r>
              <a:rPr lang="ja-JP" altLang="en-US"/>
              <a:t>パン</a:t>
            </a:r>
            <a:endParaRPr lang="en-US" altLang="ja-JP" dirty="0"/>
          </a:p>
          <a:p>
            <a:pPr marL="514350" indent="-514350">
              <a:buFont typeface="+mj-lt"/>
              <a:buAutoNum type="arabicPeriod" startAt="91"/>
            </a:pPr>
            <a:r>
              <a:rPr lang="en-US" altLang="ja-JP" dirty="0"/>
              <a:t>campo</a:t>
            </a:r>
            <a:r>
              <a:rPr lang="ja-JP" altLang="en-US"/>
              <a:t>野</a:t>
            </a:r>
            <a:endParaRPr lang="en-US" altLang="ja-JP" dirty="0"/>
          </a:p>
          <a:p>
            <a:pPr marL="514350" indent="-514350">
              <a:buFont typeface="+mj-lt"/>
              <a:buAutoNum type="arabicPeriod" startAt="91"/>
            </a:pPr>
            <a:r>
              <a:rPr lang="en-US" altLang="ja-JP" dirty="0" err="1"/>
              <a:t>quando</a:t>
            </a:r>
            <a:r>
              <a:rPr lang="ja-JP" altLang="en-US"/>
              <a:t>いつ</a:t>
            </a:r>
            <a:endParaRPr lang="en-US" altLang="ja-JP" dirty="0"/>
          </a:p>
          <a:p>
            <a:pPr marL="514350" indent="-514350">
              <a:buFont typeface="+mj-lt"/>
              <a:buAutoNum type="arabicPeriod" startAt="91"/>
            </a:pPr>
            <a:r>
              <a:rPr lang="en-US" altLang="ja-JP" dirty="0"/>
              <a:t>qui</a:t>
            </a:r>
            <a:r>
              <a:rPr lang="ja-JP" altLang="en-US"/>
              <a:t>ここ</a:t>
            </a:r>
            <a:endParaRPr lang="en-US" altLang="ja-JP" dirty="0"/>
          </a:p>
        </p:txBody>
      </p:sp>
      <p:sp>
        <p:nvSpPr>
          <p:cNvPr id="6" name="コンテンツ プレースホルダー 4">
            <a:extLst>
              <a:ext uri="{FF2B5EF4-FFF2-40B4-BE49-F238E27FC236}">
                <a16:creationId xmlns:a16="http://schemas.microsoft.com/office/drawing/2014/main" id="{93DC79BB-FCC8-604D-B950-392E485C7BE1}"/>
              </a:ext>
            </a:extLst>
          </p:cNvPr>
          <p:cNvSpPr txBox="1">
            <a:spLocks/>
          </p:cNvSpPr>
          <p:nvPr/>
        </p:nvSpPr>
        <p:spPr>
          <a:xfrm>
            <a:off x="4666593" y="1771591"/>
            <a:ext cx="3573517" cy="50864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514350" indent="-514350">
              <a:buFont typeface="+mj-lt"/>
              <a:buAutoNum type="arabicPeriod" startAt="101"/>
            </a:pPr>
            <a:r>
              <a:rPr lang="en-US" altLang="ja-JP" dirty="0"/>
              <a:t>cinque</a:t>
            </a:r>
            <a:r>
              <a:rPr lang="ja-JP" altLang="en-US"/>
              <a:t>五</a:t>
            </a:r>
            <a:endParaRPr lang="en-US" altLang="ja-JP" dirty="0"/>
          </a:p>
          <a:p>
            <a:pPr marL="514350" indent="-514350">
              <a:buFont typeface="+mj-lt"/>
              <a:buAutoNum type="arabicPeriod" startAt="101"/>
            </a:pPr>
            <a:r>
              <a:rPr lang="en-US" altLang="ja-JP" dirty="0"/>
              <a:t>quota</a:t>
            </a:r>
            <a:r>
              <a:rPr lang="ja-JP" altLang="en-US"/>
              <a:t>値</a:t>
            </a:r>
            <a:endParaRPr lang="en-US" altLang="ja-JP" dirty="0"/>
          </a:p>
          <a:p>
            <a:pPr marL="514350" indent="-514350">
              <a:buFont typeface="+mj-lt"/>
              <a:buAutoNum type="arabicPeriod" startAt="101"/>
            </a:pPr>
            <a:r>
              <a:rPr lang="en-US" altLang="ja-JP" dirty="0" err="1"/>
              <a:t>cuore</a:t>
            </a:r>
            <a:r>
              <a:rPr lang="ja-JP" altLang="en-US"/>
              <a:t>心</a:t>
            </a:r>
            <a:endParaRPr lang="en-US" altLang="ja-JP" dirty="0"/>
          </a:p>
          <a:p>
            <a:pPr marL="514350" indent="-514350">
              <a:buFont typeface="+mj-lt"/>
              <a:buAutoNum type="arabicPeriod" startAt="101"/>
            </a:pPr>
            <a:r>
              <a:rPr lang="en-US" altLang="ja-JP" dirty="0" err="1"/>
              <a:t>acqua</a:t>
            </a:r>
            <a:r>
              <a:rPr lang="ja-JP" altLang="en-US"/>
              <a:t>水</a:t>
            </a:r>
            <a:endParaRPr lang="en-US" altLang="ja-JP" dirty="0"/>
          </a:p>
          <a:p>
            <a:pPr marL="514350" indent="-514350">
              <a:buFont typeface="+mj-lt"/>
              <a:buAutoNum type="arabicPeriod" startAt="101"/>
            </a:pPr>
            <a:r>
              <a:rPr lang="en-US" altLang="ja-JP" dirty="0" err="1"/>
              <a:t>acquedotto</a:t>
            </a:r>
            <a:r>
              <a:rPr lang="ja-JP" altLang="en-US"/>
              <a:t>水道</a:t>
            </a:r>
            <a:endParaRPr lang="en-US" altLang="ja-JP" dirty="0"/>
          </a:p>
          <a:p>
            <a:pPr marL="514350" indent="-514350">
              <a:buFont typeface="+mj-lt"/>
              <a:buAutoNum type="arabicPeriod" startAt="101"/>
            </a:pPr>
            <a:r>
              <a:rPr lang="en-US" altLang="ja-JP" dirty="0" err="1"/>
              <a:t>soqquadro</a:t>
            </a:r>
            <a:r>
              <a:rPr lang="ja-JP" altLang="en-US"/>
              <a:t>乱れ</a:t>
            </a:r>
            <a:endParaRPr lang="en-US" altLang="ja-JP" dirty="0"/>
          </a:p>
          <a:p>
            <a:pPr marL="514350" indent="-514350">
              <a:buFont typeface="+mj-lt"/>
              <a:buAutoNum type="arabicPeriod" startAt="101"/>
            </a:pPr>
            <a:r>
              <a:rPr lang="en-US" altLang="ja-JP" dirty="0"/>
              <a:t>rosa</a:t>
            </a:r>
            <a:r>
              <a:rPr lang="ja-JP" altLang="en-US"/>
              <a:t>ばら</a:t>
            </a:r>
            <a:endParaRPr lang="en-US" altLang="ja-JP" dirty="0"/>
          </a:p>
          <a:p>
            <a:pPr marL="514350" indent="-514350">
              <a:buFont typeface="+mj-lt"/>
              <a:buAutoNum type="arabicPeriod" startAt="101"/>
            </a:pPr>
            <a:r>
              <a:rPr lang="en-US" altLang="ja-JP" dirty="0" err="1"/>
              <a:t>caro</a:t>
            </a:r>
            <a:r>
              <a:rPr lang="ja-JP" altLang="en-US"/>
              <a:t>親愛なる</a:t>
            </a:r>
          </a:p>
          <a:p>
            <a:pPr marL="514350" indent="-514350">
              <a:buFont typeface="+mj-lt"/>
              <a:buAutoNum type="arabicPeriod" startAt="101"/>
            </a:pPr>
            <a:r>
              <a:rPr lang="en-US" altLang="ja-JP" dirty="0" err="1"/>
              <a:t>carro</a:t>
            </a:r>
            <a:r>
              <a:rPr lang="ja-JP" altLang="en-US"/>
              <a:t>荷車</a:t>
            </a:r>
            <a:endParaRPr lang="en-US" altLang="ja-JP" dirty="0"/>
          </a:p>
          <a:p>
            <a:pPr marL="514350" indent="-514350">
              <a:buFont typeface="+mj-lt"/>
              <a:buAutoNum type="arabicPeriod" startAt="101"/>
            </a:pPr>
            <a:r>
              <a:rPr lang="en-US" altLang="ja-JP" dirty="0" err="1"/>
              <a:t>sasso</a:t>
            </a:r>
            <a:r>
              <a:rPr lang="ja-JP" altLang="en-US"/>
              <a:t>石</a:t>
            </a:r>
            <a:endParaRPr lang="en-US" altLang="ja-JP" dirty="0"/>
          </a:p>
        </p:txBody>
      </p:sp>
      <p:sp>
        <p:nvSpPr>
          <p:cNvPr id="7" name="コンテンツ プレースホルダー 4">
            <a:extLst>
              <a:ext uri="{FF2B5EF4-FFF2-40B4-BE49-F238E27FC236}">
                <a16:creationId xmlns:a16="http://schemas.microsoft.com/office/drawing/2014/main" id="{9D34C4B8-3A42-871B-F349-E3567A34410F}"/>
              </a:ext>
            </a:extLst>
          </p:cNvPr>
          <p:cNvSpPr txBox="1">
            <a:spLocks/>
          </p:cNvSpPr>
          <p:nvPr/>
        </p:nvSpPr>
        <p:spPr>
          <a:xfrm>
            <a:off x="8085082" y="1761678"/>
            <a:ext cx="4106917" cy="50864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514350" indent="-514350">
              <a:buFont typeface="+mj-lt"/>
              <a:buAutoNum type="arabicPeriod" startAt="111"/>
            </a:pPr>
            <a:r>
              <a:rPr lang="en-US" altLang="ja-JP" dirty="0" err="1"/>
              <a:t>posta</a:t>
            </a:r>
            <a:r>
              <a:rPr lang="ja-JP" altLang="en-US"/>
              <a:t>郵便</a:t>
            </a:r>
            <a:endParaRPr lang="en-US" altLang="ja-JP" dirty="0"/>
          </a:p>
          <a:p>
            <a:pPr marL="514350" indent="-514350">
              <a:buFont typeface="+mj-lt"/>
              <a:buAutoNum type="arabicPeriod" startAt="111"/>
            </a:pPr>
            <a:r>
              <a:rPr lang="en-US" altLang="ja-JP" dirty="0" err="1"/>
              <a:t>riso</a:t>
            </a:r>
            <a:r>
              <a:rPr lang="ja-JP" altLang="en-US"/>
              <a:t>米</a:t>
            </a:r>
            <a:endParaRPr lang="en-US" altLang="ja-JP" dirty="0"/>
          </a:p>
          <a:p>
            <a:pPr marL="514350" indent="-514350">
              <a:buFont typeface="+mj-lt"/>
              <a:buAutoNum type="arabicPeriod" startAt="111"/>
            </a:pPr>
            <a:r>
              <a:rPr kumimoji="1" lang="en-US" altLang="ja-JP" dirty="0" err="1"/>
              <a:t>sbaglio</a:t>
            </a:r>
            <a:r>
              <a:rPr lang="ja-JP" altLang="en-US"/>
              <a:t>過ち</a:t>
            </a:r>
            <a:endParaRPr lang="en-US" altLang="ja-JP" dirty="0"/>
          </a:p>
          <a:p>
            <a:pPr marL="514350" indent="-514350">
              <a:buFont typeface="+mj-lt"/>
              <a:buAutoNum type="arabicPeriod" startAt="111"/>
            </a:pPr>
            <a:r>
              <a:rPr lang="en-US" altLang="ja-JP" dirty="0" err="1"/>
              <a:t>sdentato</a:t>
            </a:r>
            <a:r>
              <a:rPr lang="ja-JP" altLang="en-US"/>
              <a:t>歯抜け</a:t>
            </a:r>
            <a:endParaRPr lang="en-US" altLang="ja-JP" dirty="0"/>
          </a:p>
          <a:p>
            <a:pPr marL="514350" indent="-514350">
              <a:buFont typeface="+mj-lt"/>
              <a:buAutoNum type="arabicPeriod" startAt="111"/>
            </a:pPr>
            <a:r>
              <a:rPr lang="en-US" altLang="ja-JP" dirty="0" err="1"/>
              <a:t>sgretolarsi</a:t>
            </a:r>
            <a:r>
              <a:rPr lang="ja-JP" altLang="en-US"/>
              <a:t>崩れる</a:t>
            </a:r>
            <a:endParaRPr lang="en-US" altLang="ja-JP" dirty="0"/>
          </a:p>
          <a:p>
            <a:pPr marL="514350" indent="-514350">
              <a:buFont typeface="+mj-lt"/>
              <a:buAutoNum type="arabicPeriod" startAt="111"/>
            </a:pPr>
            <a:r>
              <a:rPr lang="en-US" altLang="ja-JP" dirty="0" err="1"/>
              <a:t>slavo</a:t>
            </a:r>
            <a:r>
              <a:rPr lang="ja-JP" altLang="en-US"/>
              <a:t>スラヴ</a:t>
            </a:r>
            <a:endParaRPr lang="en-US" altLang="ja-JP" dirty="0"/>
          </a:p>
          <a:p>
            <a:pPr marL="514350" indent="-514350">
              <a:buFont typeface="+mj-lt"/>
              <a:buAutoNum type="arabicPeriod" startAt="111"/>
            </a:pPr>
            <a:r>
              <a:rPr lang="en-US" altLang="ja-JP" dirty="0" err="1"/>
              <a:t>sm</a:t>
            </a:r>
            <a:r>
              <a:rPr lang="en-US" altLang="ja-JP" u="sng" dirty="0" err="1"/>
              <a:t>e</a:t>
            </a:r>
            <a:r>
              <a:rPr lang="en-US" altLang="ja-JP" dirty="0" err="1"/>
              <a:t>ttere</a:t>
            </a:r>
            <a:r>
              <a:rPr lang="ja-JP" altLang="en-US"/>
              <a:t>やめる</a:t>
            </a:r>
            <a:endParaRPr lang="en-US" altLang="ja-JP" dirty="0"/>
          </a:p>
          <a:p>
            <a:pPr marL="514350" indent="-514350">
              <a:buFont typeface="+mj-lt"/>
              <a:buAutoNum type="arabicPeriod" startAt="111"/>
            </a:pPr>
            <a:r>
              <a:rPr lang="en-US" altLang="ja-JP" dirty="0" err="1"/>
              <a:t>asma</a:t>
            </a:r>
            <a:r>
              <a:rPr lang="ja-JP" altLang="en-US"/>
              <a:t>喘息</a:t>
            </a:r>
            <a:endParaRPr lang="en-US" altLang="ja-JP" dirty="0"/>
          </a:p>
          <a:p>
            <a:pPr marL="514350" indent="-514350">
              <a:buFont typeface="+mj-lt"/>
              <a:buAutoNum type="arabicPeriod" startAt="111"/>
            </a:pPr>
            <a:r>
              <a:rPr lang="en-US" altLang="ja-JP" dirty="0"/>
              <a:t>Bosnia</a:t>
            </a:r>
            <a:r>
              <a:rPr lang="ja-JP" altLang="en-US"/>
              <a:t>ボズニア</a:t>
            </a:r>
            <a:endParaRPr lang="en-US" altLang="ja-JP" dirty="0"/>
          </a:p>
          <a:p>
            <a:pPr marL="514350" indent="-514350">
              <a:buFont typeface="+mj-lt"/>
              <a:buAutoNum type="arabicPeriod" startAt="111"/>
            </a:pPr>
            <a:r>
              <a:rPr lang="en-US" altLang="ja-JP" dirty="0" err="1"/>
              <a:t>sregolato</a:t>
            </a:r>
            <a:r>
              <a:rPr lang="ja-JP" altLang="en-US"/>
              <a:t>きかん気</a:t>
            </a:r>
            <a:endParaRPr lang="en-US" altLang="ja-JP" dirty="0"/>
          </a:p>
        </p:txBody>
      </p:sp>
    </p:spTree>
    <p:extLst>
      <p:ext uri="{BB962C8B-B14F-4D97-AF65-F5344CB8AC3E}">
        <p14:creationId xmlns:p14="http://schemas.microsoft.com/office/powerpoint/2010/main" val="162682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DD518-4107-D74F-EF46-82A0A9F2D86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B9FF0C7-D481-9F8B-1DD4-B7A0B62C1CEA}"/>
              </a:ext>
            </a:extLst>
          </p:cNvPr>
          <p:cNvSpPr>
            <a:spLocks noGrp="1"/>
          </p:cNvSpPr>
          <p:nvPr>
            <p:ph type="title"/>
          </p:nvPr>
        </p:nvSpPr>
        <p:spPr/>
        <p:txBody>
          <a:bodyPr/>
          <a:lstStyle/>
          <a:p>
            <a:r>
              <a:rPr kumimoji="1" lang="en-US" altLang="ja-JP" b="1" dirty="0" err="1"/>
              <a:t>Lezione</a:t>
            </a:r>
            <a:r>
              <a:rPr kumimoji="1" lang="en-US" altLang="ja-JP" b="1" dirty="0"/>
              <a:t> 2: Saluti</a:t>
            </a:r>
            <a:endParaRPr kumimoji="1" lang="ja-JP" altLang="en-US" b="1"/>
          </a:p>
        </p:txBody>
      </p:sp>
      <p:sp>
        <p:nvSpPr>
          <p:cNvPr id="3" name="コンテンツ プレースホルダー 2">
            <a:extLst>
              <a:ext uri="{FF2B5EF4-FFF2-40B4-BE49-F238E27FC236}">
                <a16:creationId xmlns:a16="http://schemas.microsoft.com/office/drawing/2014/main" id="{19A9D973-F91C-7396-F3B1-026D686E842B}"/>
              </a:ext>
            </a:extLst>
          </p:cNvPr>
          <p:cNvSpPr>
            <a:spLocks noGrp="1"/>
          </p:cNvSpPr>
          <p:nvPr>
            <p:ph idx="1"/>
          </p:nvPr>
        </p:nvSpPr>
        <p:spPr>
          <a:xfrm>
            <a:off x="838200" y="1825624"/>
            <a:ext cx="10515600" cy="5032375"/>
          </a:xfrm>
        </p:spPr>
        <p:txBody>
          <a:bodyPr>
            <a:normAutofit lnSpcReduction="10000"/>
          </a:bodyPr>
          <a:lstStyle/>
          <a:p>
            <a:r>
              <a:rPr kumimoji="1" lang="ja-JP" altLang="en-US"/>
              <a:t>いつでも使える挨拶</a:t>
            </a:r>
            <a:endParaRPr kumimoji="1" lang="en-US" altLang="ja-JP" dirty="0"/>
          </a:p>
          <a:p>
            <a:pPr marL="0" indent="0">
              <a:buNone/>
            </a:pPr>
            <a:r>
              <a:rPr lang="en-US" altLang="ja-JP" dirty="0"/>
              <a:t>Ciao</a:t>
            </a:r>
            <a:r>
              <a:rPr lang="ja-JP" altLang="en-US"/>
              <a:t>こんにちは</a:t>
            </a:r>
            <a:endParaRPr lang="en-US" altLang="ja-JP" dirty="0"/>
          </a:p>
          <a:p>
            <a:pPr marL="0" indent="0">
              <a:buNone/>
            </a:pPr>
            <a:r>
              <a:rPr lang="en-US" altLang="ja-JP" dirty="0" err="1"/>
              <a:t>Ehi</a:t>
            </a:r>
            <a:r>
              <a:rPr lang="ja-JP" altLang="en-US"/>
              <a:t>やー　</a:t>
            </a:r>
            <a:r>
              <a:rPr lang="en-US" altLang="ja-JP" dirty="0" err="1"/>
              <a:t>Ehil</a:t>
            </a:r>
            <a:r>
              <a:rPr kumimoji="1" lang="en" altLang="ja-JP" dirty="0"/>
              <a:t>à</a:t>
            </a:r>
            <a:r>
              <a:rPr kumimoji="1" lang="ja-JP" altLang="en-US"/>
              <a:t>やっほー　←友達、家族同士</a:t>
            </a:r>
            <a:endParaRPr lang="en-US" altLang="ja-JP" dirty="0"/>
          </a:p>
          <a:p>
            <a:pPr marL="0" indent="0">
              <a:buNone/>
            </a:pPr>
            <a:r>
              <a:rPr kumimoji="1" lang="en-US" altLang="ja-JP" dirty="0"/>
              <a:t>Salve</a:t>
            </a:r>
            <a:r>
              <a:rPr kumimoji="1" lang="ja-JP" altLang="en-US"/>
              <a:t>こんにちは　←　やや改まった表現</a:t>
            </a:r>
            <a:endParaRPr kumimoji="1" lang="en-US" altLang="ja-JP" dirty="0"/>
          </a:p>
          <a:p>
            <a:r>
              <a:rPr lang="ja-JP" altLang="en-US"/>
              <a:t>解散する時の挨拶</a:t>
            </a:r>
            <a:endParaRPr lang="en-US" altLang="ja-JP" dirty="0"/>
          </a:p>
          <a:p>
            <a:pPr marL="0" indent="0">
              <a:buNone/>
            </a:pPr>
            <a:r>
              <a:rPr kumimoji="1" lang="en-US" altLang="ja-JP" dirty="0"/>
              <a:t>Ciao</a:t>
            </a:r>
            <a:r>
              <a:rPr lang="ja-JP" altLang="en-US"/>
              <a:t>　</a:t>
            </a:r>
            <a:r>
              <a:rPr kumimoji="1" lang="ja-JP" altLang="en-US"/>
              <a:t>←　たいてい繰り返して言う</a:t>
            </a:r>
            <a:r>
              <a:rPr kumimoji="1" lang="en-US" altLang="ja-JP" dirty="0"/>
              <a:t>Ciao ciao</a:t>
            </a:r>
          </a:p>
          <a:p>
            <a:pPr marL="0" indent="0">
              <a:buNone/>
            </a:pPr>
            <a:r>
              <a:rPr lang="en-US" altLang="ja-JP" dirty="0"/>
              <a:t>Arrivederci</a:t>
            </a:r>
            <a:r>
              <a:rPr lang="ja-JP" altLang="en-US"/>
              <a:t>さようなら　</a:t>
            </a:r>
            <a:r>
              <a:rPr kumimoji="1" lang="ja-JP" altLang="en-US"/>
              <a:t>←　改まった表現</a:t>
            </a:r>
            <a:endParaRPr kumimoji="1" lang="en-US" altLang="ja-JP" dirty="0"/>
          </a:p>
          <a:p>
            <a:pPr marL="0" indent="0">
              <a:buNone/>
            </a:pPr>
            <a:r>
              <a:rPr lang="en-US" altLang="ja-JP" dirty="0"/>
              <a:t>A presto</a:t>
            </a:r>
            <a:r>
              <a:rPr lang="ja-JP" altLang="en-US"/>
              <a:t>じゃ、また</a:t>
            </a:r>
            <a:endParaRPr lang="en-US" altLang="ja-JP" dirty="0"/>
          </a:p>
          <a:p>
            <a:pPr marL="0" indent="0">
              <a:buNone/>
            </a:pPr>
            <a:r>
              <a:rPr kumimoji="1" lang="en-US" altLang="ja-JP" dirty="0" err="1"/>
              <a:t>Alla</a:t>
            </a:r>
            <a:r>
              <a:rPr kumimoji="1" lang="en-US" altLang="ja-JP" dirty="0"/>
              <a:t> </a:t>
            </a:r>
            <a:r>
              <a:rPr kumimoji="1" lang="en-US" altLang="ja-JP" dirty="0" err="1"/>
              <a:t>prossima</a:t>
            </a:r>
            <a:r>
              <a:rPr kumimoji="1" lang="ja-JP" altLang="en-US"/>
              <a:t>また今度</a:t>
            </a:r>
            <a:endParaRPr kumimoji="1" lang="en-US" altLang="ja-JP" dirty="0"/>
          </a:p>
          <a:p>
            <a:pPr marL="0" indent="0">
              <a:buNone/>
            </a:pPr>
            <a:r>
              <a:rPr lang="en-US" altLang="ja-JP" dirty="0"/>
              <a:t>Ci </a:t>
            </a:r>
            <a:r>
              <a:rPr lang="en-US" altLang="ja-JP" dirty="0" err="1"/>
              <a:t>vediamo</a:t>
            </a:r>
            <a:r>
              <a:rPr lang="ja-JP" altLang="en-US"/>
              <a:t>また会う時</a:t>
            </a:r>
            <a:endParaRPr kumimoji="1" lang="en-US" altLang="ja-JP" dirty="0"/>
          </a:p>
        </p:txBody>
      </p:sp>
    </p:spTree>
    <p:extLst>
      <p:ext uri="{BB962C8B-B14F-4D97-AF65-F5344CB8AC3E}">
        <p14:creationId xmlns:p14="http://schemas.microsoft.com/office/powerpoint/2010/main" val="22097097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8F9EC-752B-2203-A262-F41DD787CDD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75ACBFD-69FA-6648-71F7-F72BDE885EE1}"/>
              </a:ext>
            </a:extLst>
          </p:cNvPr>
          <p:cNvSpPr>
            <a:spLocks noGrp="1"/>
          </p:cNvSpPr>
          <p:nvPr>
            <p:ph type="title"/>
          </p:nvPr>
        </p:nvSpPr>
        <p:spPr/>
        <p:txBody>
          <a:bodyPr/>
          <a:lstStyle/>
          <a:p>
            <a:r>
              <a:rPr kumimoji="1" lang="ja-JP" altLang="en-US" b="1"/>
              <a:t>第</a:t>
            </a:r>
            <a:r>
              <a:rPr kumimoji="1" lang="en-US" altLang="ja-JP" b="1" dirty="0"/>
              <a:t>3</a:t>
            </a:r>
            <a:r>
              <a:rPr kumimoji="1" lang="ja-JP" altLang="en-US" b="1"/>
              <a:t>回に予定している発音の練習</a:t>
            </a:r>
            <a:endParaRPr kumimoji="1" lang="ja-JP" altLang="en-US"/>
          </a:p>
        </p:txBody>
      </p:sp>
      <p:sp>
        <p:nvSpPr>
          <p:cNvPr id="4" name="コンテンツ プレースホルダー 4">
            <a:extLst>
              <a:ext uri="{FF2B5EF4-FFF2-40B4-BE49-F238E27FC236}">
                <a16:creationId xmlns:a16="http://schemas.microsoft.com/office/drawing/2014/main" id="{B345AE7F-9839-6B34-FDD6-DA7E8BA53E11}"/>
              </a:ext>
            </a:extLst>
          </p:cNvPr>
          <p:cNvSpPr txBox="1">
            <a:spLocks/>
          </p:cNvSpPr>
          <p:nvPr/>
        </p:nvSpPr>
        <p:spPr>
          <a:xfrm>
            <a:off x="838200" y="1771590"/>
            <a:ext cx="4106917" cy="50864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514350" indent="-514350">
              <a:buFont typeface="+mj-lt"/>
              <a:buAutoNum type="arabicPeriod" startAt="121"/>
            </a:pPr>
            <a:r>
              <a:rPr lang="en-US" altLang="ja-JP" dirty="0" err="1"/>
              <a:t>svelto</a:t>
            </a:r>
            <a:r>
              <a:rPr lang="ja-JP" altLang="en-US"/>
              <a:t>素早い</a:t>
            </a:r>
            <a:endParaRPr lang="en-US" altLang="ja-JP" dirty="0"/>
          </a:p>
          <a:p>
            <a:pPr marL="514350" indent="-514350">
              <a:buFont typeface="+mj-lt"/>
              <a:buAutoNum type="arabicPeriod" startAt="121"/>
            </a:pPr>
            <a:r>
              <a:rPr lang="en-US" altLang="ja-JP" dirty="0"/>
              <a:t>chiesa</a:t>
            </a:r>
            <a:r>
              <a:rPr lang="ja-JP" altLang="en-US"/>
              <a:t>教会</a:t>
            </a:r>
            <a:endParaRPr lang="en-US" altLang="ja-JP" dirty="0"/>
          </a:p>
          <a:p>
            <a:pPr marL="514350" indent="-514350">
              <a:buFont typeface="+mj-lt"/>
              <a:buAutoNum type="arabicPeriod" startAt="121"/>
            </a:pPr>
            <a:r>
              <a:rPr lang="en-US" altLang="ja-JP" dirty="0" err="1"/>
              <a:t>tetto</a:t>
            </a:r>
            <a:r>
              <a:rPr lang="ja-JP" altLang="en-US"/>
              <a:t>屋根</a:t>
            </a:r>
            <a:endParaRPr lang="en-US" altLang="ja-JP" dirty="0"/>
          </a:p>
          <a:p>
            <a:pPr marL="514350" indent="-514350">
              <a:buFont typeface="+mj-lt"/>
              <a:buAutoNum type="arabicPeriod" startAt="121"/>
            </a:pPr>
            <a:r>
              <a:rPr lang="en-US" altLang="ja-JP" dirty="0" err="1"/>
              <a:t>titolo</a:t>
            </a:r>
            <a:r>
              <a:rPr lang="ja-JP" altLang="en-US"/>
              <a:t>題</a:t>
            </a:r>
            <a:endParaRPr lang="en-US" altLang="ja-JP" dirty="0"/>
          </a:p>
          <a:p>
            <a:pPr marL="514350" indent="-514350">
              <a:buFont typeface="+mj-lt"/>
              <a:buAutoNum type="arabicPeriod" startAt="121"/>
            </a:pPr>
            <a:r>
              <a:rPr lang="en-US" altLang="ja-JP" dirty="0" err="1"/>
              <a:t>tu</a:t>
            </a:r>
            <a:r>
              <a:rPr lang="ja-JP" altLang="en-US"/>
              <a:t>君は</a:t>
            </a:r>
            <a:endParaRPr lang="en-US" altLang="ja-JP" dirty="0"/>
          </a:p>
          <a:p>
            <a:pPr marL="514350" indent="-514350">
              <a:buFont typeface="+mj-lt"/>
              <a:buAutoNum type="arabicPeriod" startAt="121"/>
            </a:pPr>
            <a:r>
              <a:rPr lang="en-US" altLang="ja-JP" dirty="0"/>
              <a:t>v</a:t>
            </a:r>
            <a:r>
              <a:rPr lang="en-US" altLang="ja-JP" u="sng" dirty="0"/>
              <a:t>i</a:t>
            </a:r>
            <a:r>
              <a:rPr lang="en-US" altLang="ja-JP" dirty="0"/>
              <a:t>vere</a:t>
            </a:r>
            <a:r>
              <a:rPr lang="ja-JP" altLang="en-US"/>
              <a:t>生きる</a:t>
            </a:r>
            <a:endParaRPr lang="en-US" altLang="ja-JP" dirty="0"/>
          </a:p>
          <a:p>
            <a:pPr marL="514350" indent="-514350">
              <a:buFont typeface="+mj-lt"/>
              <a:buAutoNum type="arabicPeriod" startAt="121"/>
            </a:pPr>
            <a:r>
              <a:rPr lang="en-US" altLang="ja-JP" dirty="0"/>
              <a:t>uva</a:t>
            </a:r>
            <a:r>
              <a:rPr lang="ja-JP" altLang="en-US"/>
              <a:t>ブドウ</a:t>
            </a:r>
            <a:endParaRPr lang="en-US" altLang="ja-JP" dirty="0"/>
          </a:p>
          <a:p>
            <a:pPr marL="514350" indent="-514350">
              <a:buFont typeface="+mj-lt"/>
              <a:buAutoNum type="arabicPeriod" startAt="121"/>
            </a:pPr>
            <a:r>
              <a:rPr lang="en-US" altLang="ja-JP" dirty="0" err="1"/>
              <a:t>zio</a:t>
            </a:r>
            <a:r>
              <a:rPr lang="ja-JP" altLang="en-US"/>
              <a:t>叔父</a:t>
            </a:r>
            <a:endParaRPr lang="en-US" altLang="ja-JP" dirty="0"/>
          </a:p>
          <a:p>
            <a:pPr marL="514350" indent="-514350">
              <a:buFont typeface="+mj-lt"/>
              <a:buAutoNum type="arabicPeriod" startAt="121"/>
            </a:pPr>
            <a:r>
              <a:rPr lang="en-US" altLang="ja-JP" dirty="0" err="1"/>
              <a:t>anzi</a:t>
            </a:r>
            <a:r>
              <a:rPr lang="ja-JP" altLang="en-US"/>
              <a:t>むしろ</a:t>
            </a:r>
            <a:endParaRPr lang="en-US" altLang="ja-JP" dirty="0"/>
          </a:p>
          <a:p>
            <a:pPr marL="514350" indent="-514350">
              <a:buFont typeface="+mj-lt"/>
              <a:buAutoNum type="arabicPeriod" startAt="121"/>
            </a:pPr>
            <a:r>
              <a:rPr lang="en-US" altLang="ja-JP" dirty="0" err="1"/>
              <a:t>grazie</a:t>
            </a:r>
            <a:r>
              <a:rPr lang="ja-JP" altLang="en-US"/>
              <a:t>ありがとう</a:t>
            </a:r>
            <a:endParaRPr lang="en-US" altLang="ja-JP" dirty="0"/>
          </a:p>
        </p:txBody>
      </p:sp>
      <p:sp>
        <p:nvSpPr>
          <p:cNvPr id="5" name="コンテンツ プレースホルダー 4">
            <a:extLst>
              <a:ext uri="{FF2B5EF4-FFF2-40B4-BE49-F238E27FC236}">
                <a16:creationId xmlns:a16="http://schemas.microsoft.com/office/drawing/2014/main" id="{A75B6C71-3E87-0917-8C82-D4E2FED79ABF}"/>
              </a:ext>
            </a:extLst>
          </p:cNvPr>
          <p:cNvSpPr txBox="1">
            <a:spLocks/>
          </p:cNvSpPr>
          <p:nvPr/>
        </p:nvSpPr>
        <p:spPr>
          <a:xfrm>
            <a:off x="4315810" y="1771590"/>
            <a:ext cx="4106917" cy="50864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514350" indent="-514350">
              <a:buFont typeface="+mj-lt"/>
              <a:buAutoNum type="arabicPeriod" startAt="131"/>
            </a:pPr>
            <a:r>
              <a:rPr lang="en-US" altLang="ja-JP" dirty="0" err="1"/>
              <a:t>prezzo</a:t>
            </a:r>
            <a:r>
              <a:rPr lang="ja-JP" altLang="en-US"/>
              <a:t>値段</a:t>
            </a:r>
            <a:endParaRPr lang="en-US" altLang="ja-JP" dirty="0"/>
          </a:p>
          <a:p>
            <a:pPr marL="514350" indent="-514350">
              <a:buFont typeface="+mj-lt"/>
              <a:buAutoNum type="arabicPeriod" startAt="131"/>
            </a:pPr>
            <a:r>
              <a:rPr lang="en-US" altLang="ja-JP" dirty="0"/>
              <a:t>zero</a:t>
            </a:r>
            <a:r>
              <a:rPr lang="ja-JP" altLang="en-US"/>
              <a:t>ゼロ</a:t>
            </a:r>
            <a:endParaRPr lang="en-US" altLang="ja-JP" dirty="0"/>
          </a:p>
          <a:p>
            <a:pPr marL="514350" indent="-514350">
              <a:buFont typeface="+mj-lt"/>
              <a:buAutoNum type="arabicPeriod" startAt="131"/>
            </a:pPr>
            <a:r>
              <a:rPr lang="en-US" altLang="ja-JP" dirty="0" err="1"/>
              <a:t>bronzo</a:t>
            </a:r>
            <a:r>
              <a:rPr lang="ja-JP" altLang="en-US"/>
              <a:t>青銅</a:t>
            </a:r>
            <a:endParaRPr lang="en-US" altLang="ja-JP" dirty="0"/>
          </a:p>
          <a:p>
            <a:pPr marL="514350" indent="-514350">
              <a:buFont typeface="+mj-lt"/>
              <a:buAutoNum type="arabicPeriod" startAt="131"/>
            </a:pPr>
            <a:r>
              <a:rPr lang="en-US" altLang="ja-JP" dirty="0" err="1"/>
              <a:t>ozono</a:t>
            </a:r>
            <a:r>
              <a:rPr lang="ja-JP" altLang="en-US"/>
              <a:t>オゾン</a:t>
            </a:r>
            <a:endParaRPr lang="en-US" altLang="ja-JP" dirty="0"/>
          </a:p>
          <a:p>
            <a:pPr marL="514350" indent="-514350">
              <a:buFont typeface="+mj-lt"/>
              <a:buAutoNum type="arabicPeriod" startAt="131"/>
            </a:pPr>
            <a:r>
              <a:rPr lang="en-US" altLang="ja-JP" dirty="0"/>
              <a:t>mezzo</a:t>
            </a:r>
            <a:r>
              <a:rPr lang="ja-JP" altLang="en-US"/>
              <a:t>半分の</a:t>
            </a:r>
            <a:endParaRPr lang="en-US" altLang="ja-JP" dirty="0"/>
          </a:p>
          <a:p>
            <a:pPr marL="514350" indent="-514350">
              <a:buFont typeface="+mj-lt"/>
              <a:buAutoNum type="arabicPeriod" startAt="131"/>
            </a:pPr>
            <a:r>
              <a:rPr lang="en-US" altLang="ja-JP" dirty="0" err="1"/>
              <a:t>mucche</a:t>
            </a:r>
            <a:r>
              <a:rPr lang="ja-JP" altLang="en-US"/>
              <a:t>牛たち</a:t>
            </a:r>
            <a:endParaRPr lang="en-US" altLang="ja-JP" dirty="0"/>
          </a:p>
          <a:p>
            <a:pPr marL="514350" indent="-514350">
              <a:buFont typeface="+mj-lt"/>
              <a:buAutoNum type="arabicPeriod" startAt="131"/>
            </a:pPr>
            <a:r>
              <a:rPr lang="en-US" altLang="ja-JP" dirty="0" err="1"/>
              <a:t>riccio</a:t>
            </a:r>
            <a:r>
              <a:rPr lang="ja-JP" altLang="en-US"/>
              <a:t>うに</a:t>
            </a:r>
            <a:endParaRPr lang="en-US" altLang="ja-JP" dirty="0"/>
          </a:p>
          <a:p>
            <a:pPr marL="514350" indent="-514350">
              <a:buFont typeface="+mj-lt"/>
              <a:buAutoNum type="arabicPeriod" startAt="131"/>
            </a:pPr>
            <a:r>
              <a:rPr lang="en-US" altLang="ja-JP" dirty="0"/>
              <a:t>pizza</a:t>
            </a:r>
            <a:r>
              <a:rPr lang="ja-JP" altLang="en-US"/>
              <a:t>ピザ</a:t>
            </a:r>
            <a:endParaRPr lang="en-US" altLang="ja-JP" dirty="0"/>
          </a:p>
          <a:p>
            <a:pPr marL="514350" indent="-514350">
              <a:buFont typeface="+mj-lt"/>
              <a:buAutoNum type="arabicPeriod" startAt="131"/>
            </a:pPr>
            <a:r>
              <a:rPr lang="en-US" altLang="ja-JP" dirty="0" err="1"/>
              <a:t>gl</a:t>
            </a:r>
            <a:r>
              <a:rPr lang="en-US" altLang="ja-JP" u="sng" dirty="0" err="1"/>
              <a:t>i</a:t>
            </a:r>
            <a:r>
              <a:rPr lang="en-US" altLang="ja-JP" dirty="0" err="1"/>
              <a:t>cine</a:t>
            </a:r>
            <a:r>
              <a:rPr lang="ja-JP" altLang="en-US"/>
              <a:t>藤</a:t>
            </a:r>
            <a:endParaRPr lang="en-US" altLang="ja-JP" dirty="0"/>
          </a:p>
          <a:p>
            <a:pPr marL="514350" indent="-514350">
              <a:buFont typeface="+mj-lt"/>
              <a:buAutoNum type="arabicPeriod" startAt="131"/>
            </a:pPr>
            <a:r>
              <a:rPr lang="en-US" altLang="ja-JP" dirty="0" err="1"/>
              <a:t>negligente</a:t>
            </a:r>
            <a:r>
              <a:rPr lang="ja-JP" altLang="en-US"/>
              <a:t>怠慢な</a:t>
            </a:r>
            <a:endParaRPr lang="en-US" altLang="ja-JP" dirty="0"/>
          </a:p>
          <a:p>
            <a:pPr marL="514350" indent="-514350">
              <a:buFont typeface="+mj-lt"/>
              <a:buAutoNum type="arabicPeriod" startAt="131"/>
            </a:pPr>
            <a:endParaRPr lang="en-US" altLang="ja-JP" dirty="0"/>
          </a:p>
        </p:txBody>
      </p:sp>
      <p:sp>
        <p:nvSpPr>
          <p:cNvPr id="6" name="コンテンツ プレースホルダー 4">
            <a:extLst>
              <a:ext uri="{FF2B5EF4-FFF2-40B4-BE49-F238E27FC236}">
                <a16:creationId xmlns:a16="http://schemas.microsoft.com/office/drawing/2014/main" id="{A47DC461-C2B7-F630-1E34-4DD465A1C616}"/>
              </a:ext>
            </a:extLst>
          </p:cNvPr>
          <p:cNvSpPr txBox="1">
            <a:spLocks/>
          </p:cNvSpPr>
          <p:nvPr/>
        </p:nvSpPr>
        <p:spPr>
          <a:xfrm>
            <a:off x="7968154" y="1771590"/>
            <a:ext cx="4106917" cy="50864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514350" indent="-514350">
              <a:buFont typeface="+mj-lt"/>
              <a:buAutoNum type="arabicPeriod" startAt="141"/>
            </a:pPr>
            <a:r>
              <a:rPr lang="en-US" altLang="ja-JP" dirty="0"/>
              <a:t>inglese</a:t>
            </a:r>
            <a:r>
              <a:rPr lang="ja-JP" altLang="en-US"/>
              <a:t>英語</a:t>
            </a:r>
            <a:endParaRPr lang="en-US" altLang="ja-JP" dirty="0"/>
          </a:p>
          <a:p>
            <a:pPr marL="514350" indent="-514350">
              <a:buFont typeface="+mj-lt"/>
              <a:buAutoNum type="arabicPeriod" startAt="141"/>
            </a:pPr>
            <a:r>
              <a:rPr lang="en-US" altLang="ja-JP" b="0" i="0" u="none" strike="noStrike" dirty="0" err="1">
                <a:solidFill>
                  <a:srgbClr val="000000"/>
                </a:solidFill>
                <a:effectLst/>
              </a:rPr>
              <a:t>aglio</a:t>
            </a:r>
            <a:r>
              <a:rPr lang="ja-JP" altLang="en-US" b="0" i="0" u="none" strike="noStrike">
                <a:solidFill>
                  <a:srgbClr val="000000"/>
                </a:solidFill>
                <a:effectLst/>
              </a:rPr>
              <a:t>ニンニク</a:t>
            </a:r>
            <a:endParaRPr lang="en-US" altLang="ja-JP" b="0" i="0" u="none" strike="noStrike" dirty="0">
              <a:solidFill>
                <a:srgbClr val="000000"/>
              </a:solidFill>
              <a:effectLst/>
            </a:endParaRPr>
          </a:p>
          <a:p>
            <a:pPr marL="514350" indent="-514350">
              <a:buFont typeface="+mj-lt"/>
              <a:buAutoNum type="arabicPeriod" startAt="141"/>
            </a:pPr>
            <a:r>
              <a:rPr lang="en-US" altLang="ja-JP" b="0" i="0" u="none" strike="noStrike" dirty="0" err="1">
                <a:solidFill>
                  <a:srgbClr val="000000"/>
                </a:solidFill>
                <a:effectLst/>
              </a:rPr>
              <a:t>gli</a:t>
            </a:r>
            <a:r>
              <a:rPr lang="en-US" altLang="ja-JP" b="0" i="0" u="none" strike="noStrike" dirty="0">
                <a:solidFill>
                  <a:srgbClr val="000000"/>
                </a:solidFill>
                <a:effectLst/>
              </a:rPr>
              <a:t>(</a:t>
            </a:r>
            <a:r>
              <a:rPr lang="ja-JP" altLang="en-US" b="0" i="0" u="none" strike="noStrike">
                <a:solidFill>
                  <a:srgbClr val="000000"/>
                </a:solidFill>
                <a:effectLst/>
              </a:rPr>
              <a:t>冠詞</a:t>
            </a:r>
            <a:r>
              <a:rPr lang="en-US" altLang="ja-JP" b="0" i="0" u="none" strike="noStrike" dirty="0">
                <a:solidFill>
                  <a:srgbClr val="000000"/>
                </a:solidFill>
                <a:effectLst/>
              </a:rPr>
              <a:t>)</a:t>
            </a:r>
            <a:endParaRPr lang="en-US" altLang="ja-JP" dirty="0">
              <a:solidFill>
                <a:srgbClr val="000000"/>
              </a:solidFill>
            </a:endParaRPr>
          </a:p>
          <a:p>
            <a:pPr marL="514350" indent="-514350">
              <a:buFont typeface="+mj-lt"/>
              <a:buAutoNum type="arabicPeriod" startAt="141"/>
            </a:pPr>
            <a:r>
              <a:rPr lang="en-US" altLang="ja-JP" b="0" i="0" u="none" strike="noStrike" dirty="0" err="1">
                <a:solidFill>
                  <a:srgbClr val="000000"/>
                </a:solidFill>
                <a:effectLst/>
              </a:rPr>
              <a:t>famiglia</a:t>
            </a:r>
            <a:r>
              <a:rPr lang="ja-JP" altLang="en-US" b="0" i="0" u="none" strike="noStrike">
                <a:solidFill>
                  <a:srgbClr val="000000"/>
                </a:solidFill>
                <a:effectLst/>
              </a:rPr>
              <a:t>家族</a:t>
            </a:r>
            <a:endParaRPr lang="en-US" altLang="ja-JP" b="0" i="0" u="none" strike="noStrike" dirty="0">
              <a:solidFill>
                <a:srgbClr val="000000"/>
              </a:solidFill>
              <a:effectLst/>
            </a:endParaRPr>
          </a:p>
          <a:p>
            <a:pPr marL="514350" indent="-514350">
              <a:buFont typeface="+mj-lt"/>
              <a:buAutoNum type="arabicPeriod" startAt="141"/>
            </a:pPr>
            <a:r>
              <a:rPr lang="en-US" altLang="ja-JP" dirty="0" err="1">
                <a:solidFill>
                  <a:srgbClr val="000000"/>
                </a:solidFill>
              </a:rPr>
              <a:t>moglie</a:t>
            </a:r>
            <a:r>
              <a:rPr lang="ja-JP" altLang="en-US">
                <a:solidFill>
                  <a:srgbClr val="000000"/>
                </a:solidFill>
              </a:rPr>
              <a:t>妻</a:t>
            </a:r>
            <a:endParaRPr lang="en-US" altLang="ja-JP" dirty="0">
              <a:solidFill>
                <a:srgbClr val="000000"/>
              </a:solidFill>
            </a:endParaRPr>
          </a:p>
          <a:p>
            <a:pPr marL="514350" indent="-514350">
              <a:buFont typeface="+mj-lt"/>
              <a:buAutoNum type="arabicPeriod" startAt="141"/>
            </a:pPr>
            <a:r>
              <a:rPr kumimoji="1" lang="en-US" altLang="ja-JP" dirty="0" err="1"/>
              <a:t>gnomo</a:t>
            </a:r>
            <a:r>
              <a:rPr kumimoji="1" lang="ja-JP" altLang="en-US"/>
              <a:t>ノーム</a:t>
            </a:r>
            <a:endParaRPr kumimoji="1" lang="en-US" altLang="ja-JP" dirty="0"/>
          </a:p>
          <a:p>
            <a:pPr marL="514350" indent="-514350">
              <a:buFont typeface="+mj-lt"/>
              <a:buAutoNum type="arabicPeriod" startAt="141"/>
            </a:pPr>
            <a:r>
              <a:rPr kumimoji="1" lang="en-US" altLang="ja-JP" dirty="0" err="1"/>
              <a:t>pigna</a:t>
            </a:r>
            <a:r>
              <a:rPr kumimoji="1" lang="ja-JP" altLang="en-US"/>
              <a:t>松笠</a:t>
            </a:r>
            <a:endParaRPr kumimoji="1" lang="en-US" altLang="ja-JP" dirty="0"/>
          </a:p>
          <a:p>
            <a:pPr marL="514350" indent="-514350">
              <a:buFont typeface="+mj-lt"/>
              <a:buAutoNum type="arabicPeriod" startAt="141"/>
            </a:pPr>
            <a:r>
              <a:rPr kumimoji="1" lang="en-US" altLang="ja-JP" dirty="0" err="1"/>
              <a:t>agnello</a:t>
            </a:r>
            <a:r>
              <a:rPr kumimoji="1" lang="ja-JP" altLang="en-US"/>
              <a:t>ラム　</a:t>
            </a:r>
            <a:endParaRPr lang="en-US" altLang="ja-JP" dirty="0"/>
          </a:p>
          <a:p>
            <a:pPr marL="514350" indent="-514350">
              <a:buFont typeface="+mj-lt"/>
              <a:buAutoNum type="arabicPeriod" startAt="141"/>
            </a:pPr>
            <a:r>
              <a:rPr lang="en-US" altLang="ja-JP" dirty="0" err="1"/>
              <a:t>ragni</a:t>
            </a:r>
            <a:r>
              <a:rPr lang="ja-JP" altLang="en-US"/>
              <a:t>蜘蛛たち</a:t>
            </a:r>
            <a:endParaRPr lang="en-US" altLang="ja-JP" dirty="0"/>
          </a:p>
          <a:p>
            <a:pPr marL="514350" indent="-514350">
              <a:buFont typeface="+mj-lt"/>
              <a:buAutoNum type="arabicPeriod" startAt="141"/>
            </a:pPr>
            <a:r>
              <a:rPr lang="en-US" altLang="ja-JP" dirty="0"/>
              <a:t>gn</a:t>
            </a:r>
            <a:r>
              <a:rPr lang="en-US" altLang="ja-JP" b="0" i="0" u="none" strike="noStrike" dirty="0">
                <a:solidFill>
                  <a:srgbClr val="000000"/>
                </a:solidFill>
                <a:effectLst/>
              </a:rPr>
              <a:t>ù</a:t>
            </a:r>
            <a:r>
              <a:rPr lang="ja-JP" altLang="en-US" b="0" i="0" u="none" strike="noStrike">
                <a:solidFill>
                  <a:srgbClr val="000000"/>
                </a:solidFill>
                <a:effectLst/>
              </a:rPr>
              <a:t>ヌー（動物）</a:t>
            </a:r>
            <a:endParaRPr lang="en-US" altLang="ja-JP" dirty="0"/>
          </a:p>
          <a:p>
            <a:pPr marL="514350" indent="-514350">
              <a:buFont typeface="+mj-lt"/>
              <a:buAutoNum type="arabicPeriod" startAt="141"/>
            </a:pPr>
            <a:endParaRPr lang="en-US" altLang="ja-JP" dirty="0"/>
          </a:p>
        </p:txBody>
      </p:sp>
    </p:spTree>
    <p:extLst>
      <p:ext uri="{BB962C8B-B14F-4D97-AF65-F5344CB8AC3E}">
        <p14:creationId xmlns:p14="http://schemas.microsoft.com/office/powerpoint/2010/main" val="39874277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0173D9-E076-DCF6-18B1-74567FF0347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73A6873-B334-C715-1776-0304015A166F}"/>
              </a:ext>
            </a:extLst>
          </p:cNvPr>
          <p:cNvSpPr>
            <a:spLocks noGrp="1"/>
          </p:cNvSpPr>
          <p:nvPr>
            <p:ph type="title"/>
          </p:nvPr>
        </p:nvSpPr>
        <p:spPr/>
        <p:txBody>
          <a:bodyPr/>
          <a:lstStyle/>
          <a:p>
            <a:r>
              <a:rPr kumimoji="1" lang="ja-JP" altLang="en-US" b="1"/>
              <a:t>第</a:t>
            </a:r>
            <a:r>
              <a:rPr kumimoji="1" lang="en-US" altLang="ja-JP" b="1" dirty="0"/>
              <a:t>3</a:t>
            </a:r>
            <a:r>
              <a:rPr kumimoji="1" lang="ja-JP" altLang="en-US" b="1"/>
              <a:t>回に予定している発音の練習</a:t>
            </a:r>
            <a:endParaRPr kumimoji="1" lang="ja-JP" altLang="en-US"/>
          </a:p>
        </p:txBody>
      </p:sp>
      <p:sp>
        <p:nvSpPr>
          <p:cNvPr id="4" name="コンテンツ プレースホルダー 4">
            <a:extLst>
              <a:ext uri="{FF2B5EF4-FFF2-40B4-BE49-F238E27FC236}">
                <a16:creationId xmlns:a16="http://schemas.microsoft.com/office/drawing/2014/main" id="{21A9D140-E272-FDDF-337A-4888A86E2938}"/>
              </a:ext>
            </a:extLst>
          </p:cNvPr>
          <p:cNvSpPr txBox="1">
            <a:spLocks/>
          </p:cNvSpPr>
          <p:nvPr/>
        </p:nvSpPr>
        <p:spPr>
          <a:xfrm>
            <a:off x="838200" y="1866183"/>
            <a:ext cx="4106917" cy="50864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514350" indent="-514350">
              <a:buFont typeface="+mj-lt"/>
              <a:buAutoNum type="arabicPeriod" startAt="151"/>
            </a:pPr>
            <a:r>
              <a:rPr lang="en-US" altLang="ja-JP" dirty="0" err="1"/>
              <a:t>sc</a:t>
            </a:r>
            <a:r>
              <a:rPr lang="en-US" altLang="ja-JP" u="sng" dirty="0" err="1"/>
              <a:t>a</a:t>
            </a:r>
            <a:r>
              <a:rPr lang="en-US" altLang="ja-JP" dirty="0" err="1"/>
              <a:t>tola</a:t>
            </a:r>
            <a:r>
              <a:rPr lang="ja-JP" altLang="en-US"/>
              <a:t>箱</a:t>
            </a:r>
            <a:endParaRPr lang="en-US" altLang="ja-JP" dirty="0"/>
          </a:p>
          <a:p>
            <a:pPr marL="514350" indent="-514350">
              <a:buFont typeface="+mj-lt"/>
              <a:buAutoNum type="arabicPeriod" startAt="151"/>
            </a:pPr>
            <a:r>
              <a:rPr lang="en-US" altLang="ja-JP" dirty="0"/>
              <a:t>scherzo</a:t>
            </a:r>
            <a:r>
              <a:rPr lang="ja-JP" altLang="en-US"/>
              <a:t>いたずら</a:t>
            </a:r>
            <a:endParaRPr lang="en-US" altLang="ja-JP" dirty="0"/>
          </a:p>
          <a:p>
            <a:pPr marL="514350" indent="-514350">
              <a:buFont typeface="+mj-lt"/>
              <a:buAutoNum type="arabicPeriod" startAt="151"/>
            </a:pPr>
            <a:r>
              <a:rPr lang="en-US" altLang="ja-JP" dirty="0" err="1"/>
              <a:t>sc</a:t>
            </a:r>
            <a:r>
              <a:rPr lang="en-US" altLang="ja-JP" u="sng" dirty="0" err="1"/>
              <a:t>i</a:t>
            </a:r>
            <a:r>
              <a:rPr lang="en-US" altLang="ja-JP" dirty="0" err="1"/>
              <a:t>volo</a:t>
            </a:r>
            <a:r>
              <a:rPr lang="ja-JP" altLang="en-US"/>
              <a:t>滑り台</a:t>
            </a:r>
            <a:endParaRPr lang="en-US" altLang="ja-JP" dirty="0"/>
          </a:p>
          <a:p>
            <a:pPr marL="514350" indent="-514350">
              <a:buFont typeface="+mj-lt"/>
              <a:buAutoNum type="arabicPeriod" startAt="151"/>
            </a:pPr>
            <a:r>
              <a:rPr lang="en-US" altLang="ja-JP" dirty="0" err="1"/>
              <a:t>ascia</a:t>
            </a:r>
            <a:r>
              <a:rPr lang="ja-JP" altLang="en-US"/>
              <a:t>斧</a:t>
            </a:r>
            <a:endParaRPr lang="en-US" altLang="ja-JP" dirty="0"/>
          </a:p>
          <a:p>
            <a:pPr marL="514350" indent="-514350">
              <a:buFont typeface="+mj-lt"/>
              <a:buAutoNum type="arabicPeriod" startAt="151"/>
            </a:pPr>
            <a:endParaRPr lang="en-US" altLang="ja-JP" dirty="0"/>
          </a:p>
          <a:p>
            <a:pPr marL="514350" indent="-514350">
              <a:buFont typeface="+mj-lt"/>
              <a:buAutoNum type="arabicPeriod" startAt="151"/>
            </a:pPr>
            <a:endParaRPr lang="en-US" altLang="ja-JP" dirty="0"/>
          </a:p>
        </p:txBody>
      </p:sp>
    </p:spTree>
    <p:extLst>
      <p:ext uri="{BB962C8B-B14F-4D97-AF65-F5344CB8AC3E}">
        <p14:creationId xmlns:p14="http://schemas.microsoft.com/office/powerpoint/2010/main" val="202930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DED4EF-A606-C665-3198-F9D5E42D5A5C}"/>
              </a:ext>
            </a:extLst>
          </p:cNvPr>
          <p:cNvSpPr>
            <a:spLocks noGrp="1"/>
          </p:cNvSpPr>
          <p:nvPr>
            <p:ph type="title"/>
          </p:nvPr>
        </p:nvSpPr>
        <p:spPr/>
        <p:txBody>
          <a:bodyPr/>
          <a:lstStyle/>
          <a:p>
            <a:r>
              <a:rPr kumimoji="1" lang="en-US" altLang="ja-JP" b="1" dirty="0" err="1"/>
              <a:t>Lezione</a:t>
            </a:r>
            <a:r>
              <a:rPr kumimoji="1" lang="en-US" altLang="ja-JP" b="1" dirty="0"/>
              <a:t> 2: </a:t>
            </a:r>
            <a:r>
              <a:rPr kumimoji="1" lang="en-US" altLang="ja-JP" b="1" dirty="0" err="1"/>
              <a:t>Presentarsi</a:t>
            </a:r>
            <a:endParaRPr kumimoji="1" lang="ja-JP" altLang="en-US" b="1"/>
          </a:p>
        </p:txBody>
      </p:sp>
      <p:sp>
        <p:nvSpPr>
          <p:cNvPr id="3" name="コンテンツ プレースホルダー 2">
            <a:extLst>
              <a:ext uri="{FF2B5EF4-FFF2-40B4-BE49-F238E27FC236}">
                <a16:creationId xmlns:a16="http://schemas.microsoft.com/office/drawing/2014/main" id="{69D5E790-0B46-160D-A0C3-D2D660C3E1AF}"/>
              </a:ext>
            </a:extLst>
          </p:cNvPr>
          <p:cNvSpPr>
            <a:spLocks noGrp="1"/>
          </p:cNvSpPr>
          <p:nvPr>
            <p:ph idx="1"/>
          </p:nvPr>
        </p:nvSpPr>
        <p:spPr/>
        <p:txBody>
          <a:bodyPr/>
          <a:lstStyle/>
          <a:p>
            <a:pPr marL="0" indent="0">
              <a:buNone/>
            </a:pPr>
            <a:r>
              <a:rPr kumimoji="1" lang="en-US" altLang="ja-JP" dirty="0"/>
              <a:t>Mi </a:t>
            </a:r>
            <a:r>
              <a:rPr kumimoji="1" lang="en-US" altLang="ja-JP" dirty="0" err="1"/>
              <a:t>presento</a:t>
            </a:r>
            <a:r>
              <a:rPr kumimoji="1" lang="en-US" altLang="ja-JP" dirty="0"/>
              <a:t>. Mi </a:t>
            </a:r>
            <a:r>
              <a:rPr kumimoji="1" lang="en-US" altLang="ja-JP" dirty="0" err="1"/>
              <a:t>chiamo</a:t>
            </a:r>
            <a:r>
              <a:rPr kumimoji="1" lang="en-US" altLang="ja-JP" dirty="0"/>
              <a:t> Marco. Sono </a:t>
            </a:r>
            <a:r>
              <a:rPr kumimoji="1" lang="en-US" altLang="ja-JP" dirty="0" err="1"/>
              <a:t>italiano</a:t>
            </a:r>
            <a:r>
              <a:rPr kumimoji="1" lang="en-US" altLang="ja-JP" dirty="0"/>
              <a:t> e </a:t>
            </a:r>
            <a:r>
              <a:rPr kumimoji="1" lang="en-US" altLang="ja-JP" dirty="0" err="1"/>
              <a:t>vengo</a:t>
            </a:r>
            <a:r>
              <a:rPr kumimoji="1" lang="en-US" altLang="ja-JP" dirty="0"/>
              <a:t> da Napoli. Ho 32 anni. Studio </a:t>
            </a:r>
            <a:r>
              <a:rPr kumimoji="1" lang="en-US" altLang="ja-JP" dirty="0" err="1"/>
              <a:t>linguistica</a:t>
            </a:r>
            <a:r>
              <a:rPr kumimoji="1" lang="en-US" altLang="ja-JP" dirty="0"/>
              <a:t> </a:t>
            </a:r>
            <a:r>
              <a:rPr kumimoji="1" lang="en-US" altLang="ja-JP" dirty="0" err="1"/>
              <a:t>all</a:t>
            </a:r>
            <a:r>
              <a:rPr lang="en-US" altLang="ja-JP" b="0" i="0" u="none" strike="noStrike" dirty="0" err="1">
                <a:solidFill>
                  <a:srgbClr val="000000"/>
                </a:solidFill>
                <a:effectLst/>
              </a:rPr>
              <a:t>ʼuniversit</a:t>
            </a:r>
            <a:r>
              <a:rPr lang="en" altLang="ja-JP" b="0" i="0" u="none" strike="noStrike" dirty="0">
                <a:solidFill>
                  <a:srgbClr val="000000"/>
                </a:solidFill>
                <a:effectLst/>
              </a:rPr>
              <a:t>à</a:t>
            </a:r>
            <a:r>
              <a:rPr lang="en-US" altLang="ja-JP" b="0" i="0" u="none" strike="noStrike" dirty="0">
                <a:solidFill>
                  <a:srgbClr val="000000"/>
                </a:solidFill>
                <a:effectLst/>
              </a:rPr>
              <a:t> del Kyushu. </a:t>
            </a:r>
            <a:r>
              <a:rPr lang="en-US" altLang="ja-JP" b="0" i="0" u="none" strike="noStrike" dirty="0" err="1">
                <a:solidFill>
                  <a:srgbClr val="000000"/>
                </a:solidFill>
                <a:effectLst/>
              </a:rPr>
              <a:t>Parlo</a:t>
            </a:r>
            <a:r>
              <a:rPr lang="en-US" altLang="ja-JP" b="0" i="0" u="none" strike="noStrike" dirty="0">
                <a:solidFill>
                  <a:srgbClr val="000000"/>
                </a:solidFill>
                <a:effectLst/>
              </a:rPr>
              <a:t> </a:t>
            </a:r>
            <a:r>
              <a:rPr lang="en-US" altLang="ja-JP" b="0" i="0" u="none" strike="noStrike" dirty="0" err="1">
                <a:solidFill>
                  <a:srgbClr val="000000"/>
                </a:solidFill>
                <a:effectLst/>
              </a:rPr>
              <a:t>molte</a:t>
            </a:r>
            <a:r>
              <a:rPr lang="en-US" altLang="ja-JP" b="0" i="0" u="none" strike="noStrike" dirty="0">
                <a:solidFill>
                  <a:srgbClr val="000000"/>
                </a:solidFill>
                <a:effectLst/>
              </a:rPr>
              <a:t> lingue: </a:t>
            </a:r>
            <a:r>
              <a:rPr lang="en-US" altLang="ja-JP" b="0" i="0" u="none" strike="noStrike" dirty="0" err="1">
                <a:solidFill>
                  <a:srgbClr val="000000"/>
                </a:solidFill>
                <a:effectLst/>
              </a:rPr>
              <a:t>lʼitaliano</a:t>
            </a:r>
            <a:r>
              <a:rPr lang="en-US" altLang="ja-JP" b="0" i="0" u="none" strike="noStrike" dirty="0">
                <a:solidFill>
                  <a:srgbClr val="000000"/>
                </a:solidFill>
                <a:effectLst/>
              </a:rPr>
              <a:t>, </a:t>
            </a:r>
            <a:r>
              <a:rPr lang="en-US" altLang="ja-JP" b="0" i="0" u="none" strike="noStrike" dirty="0" err="1">
                <a:solidFill>
                  <a:srgbClr val="000000"/>
                </a:solidFill>
                <a:effectLst/>
              </a:rPr>
              <a:t>lʼinglese</a:t>
            </a:r>
            <a:r>
              <a:rPr lang="en-US" altLang="ja-JP" b="0" i="0" u="none" strike="noStrike" dirty="0">
                <a:solidFill>
                  <a:srgbClr val="000000"/>
                </a:solidFill>
                <a:effectLst/>
              </a:rPr>
              <a:t>, il </a:t>
            </a:r>
            <a:r>
              <a:rPr lang="en-US" altLang="ja-JP" b="0" i="0" u="none" strike="noStrike" dirty="0" err="1">
                <a:solidFill>
                  <a:srgbClr val="000000"/>
                </a:solidFill>
                <a:effectLst/>
              </a:rPr>
              <a:t>giapponese</a:t>
            </a:r>
            <a:r>
              <a:rPr lang="en-US" altLang="ja-JP" b="0" i="0" u="none" strike="noStrike" dirty="0">
                <a:solidFill>
                  <a:srgbClr val="000000"/>
                </a:solidFill>
                <a:effectLst/>
              </a:rPr>
              <a:t>, lo </a:t>
            </a:r>
            <a:r>
              <a:rPr lang="en-US" altLang="ja-JP" b="0" i="0" u="none" strike="noStrike" dirty="0" err="1">
                <a:solidFill>
                  <a:srgbClr val="000000"/>
                </a:solidFill>
                <a:effectLst/>
              </a:rPr>
              <a:t>spagnolo</a:t>
            </a:r>
            <a:r>
              <a:rPr lang="en-US" altLang="ja-JP" b="0" i="0" u="none" strike="noStrike" dirty="0">
                <a:solidFill>
                  <a:srgbClr val="000000"/>
                </a:solidFill>
                <a:effectLst/>
              </a:rPr>
              <a:t> e il </a:t>
            </a:r>
            <a:r>
              <a:rPr lang="en-US" altLang="ja-JP" b="0" i="0" u="none" strike="noStrike" dirty="0" err="1">
                <a:solidFill>
                  <a:srgbClr val="000000"/>
                </a:solidFill>
                <a:effectLst/>
              </a:rPr>
              <a:t>cinese</a:t>
            </a:r>
            <a:r>
              <a:rPr lang="en-US" altLang="ja-JP" b="0" i="0" u="none" strike="noStrike" dirty="0">
                <a:solidFill>
                  <a:srgbClr val="000000"/>
                </a:solidFill>
                <a:effectLst/>
              </a:rPr>
              <a:t>. Le </a:t>
            </a:r>
            <a:r>
              <a:rPr lang="en-US" altLang="ja-JP" b="0" i="0" u="none" strike="noStrike" dirty="0" err="1">
                <a:solidFill>
                  <a:srgbClr val="000000"/>
                </a:solidFill>
                <a:effectLst/>
              </a:rPr>
              <a:t>mie</a:t>
            </a:r>
            <a:r>
              <a:rPr lang="en-US" altLang="ja-JP" b="0" i="0" u="none" strike="noStrike" dirty="0">
                <a:solidFill>
                  <a:srgbClr val="000000"/>
                </a:solidFill>
                <a:effectLst/>
              </a:rPr>
              <a:t> </a:t>
            </a:r>
            <a:r>
              <a:rPr lang="en-US" altLang="ja-JP" b="0" i="0" u="none" strike="noStrike" dirty="0" err="1">
                <a:solidFill>
                  <a:srgbClr val="000000"/>
                </a:solidFill>
                <a:effectLst/>
              </a:rPr>
              <a:t>passioni</a:t>
            </a:r>
            <a:r>
              <a:rPr lang="en-US" altLang="ja-JP" b="0" i="0" u="none" strike="noStrike" dirty="0">
                <a:solidFill>
                  <a:srgbClr val="000000"/>
                </a:solidFill>
                <a:effectLst/>
              </a:rPr>
              <a:t> </a:t>
            </a:r>
            <a:r>
              <a:rPr lang="en-US" altLang="ja-JP" b="0" i="0" u="none" strike="noStrike" dirty="0" err="1">
                <a:solidFill>
                  <a:srgbClr val="000000"/>
                </a:solidFill>
                <a:effectLst/>
              </a:rPr>
              <a:t>sono</a:t>
            </a:r>
            <a:r>
              <a:rPr lang="en-US" altLang="ja-JP" b="0" i="0" u="none" strike="noStrike" dirty="0">
                <a:solidFill>
                  <a:srgbClr val="000000"/>
                </a:solidFill>
                <a:effectLst/>
              </a:rPr>
              <a:t> la cucina, il </a:t>
            </a:r>
            <a:r>
              <a:rPr lang="en-US" altLang="ja-JP" b="0" i="0" u="none" strike="noStrike" dirty="0" err="1">
                <a:solidFill>
                  <a:srgbClr val="000000"/>
                </a:solidFill>
                <a:effectLst/>
              </a:rPr>
              <a:t>ballo</a:t>
            </a:r>
            <a:r>
              <a:rPr lang="en-US" altLang="ja-JP" b="0" i="0" u="none" strike="noStrike" dirty="0">
                <a:solidFill>
                  <a:srgbClr val="000000"/>
                </a:solidFill>
                <a:effectLst/>
              </a:rPr>
              <a:t>, </a:t>
            </a:r>
            <a:r>
              <a:rPr lang="en-US" altLang="ja-JP" b="0" i="0" u="none" strike="noStrike" dirty="0" err="1">
                <a:solidFill>
                  <a:srgbClr val="000000"/>
                </a:solidFill>
                <a:effectLst/>
              </a:rPr>
              <a:t>cantare</a:t>
            </a:r>
            <a:r>
              <a:rPr lang="en-US" altLang="ja-JP" b="0" i="0" u="none" strike="noStrike" dirty="0">
                <a:solidFill>
                  <a:srgbClr val="000000"/>
                </a:solidFill>
                <a:effectLst/>
              </a:rPr>
              <a:t> e </a:t>
            </a:r>
            <a:r>
              <a:rPr lang="en-US" altLang="ja-JP" b="0" i="0" u="none" strike="noStrike" dirty="0" err="1">
                <a:solidFill>
                  <a:srgbClr val="000000"/>
                </a:solidFill>
                <a:effectLst/>
              </a:rPr>
              <a:t>viaggiare</a:t>
            </a:r>
            <a:r>
              <a:rPr lang="en-US" altLang="ja-JP" b="0" i="0" u="none" strike="noStrike" dirty="0">
                <a:solidFill>
                  <a:srgbClr val="000000"/>
                </a:solidFill>
                <a:effectLst/>
              </a:rPr>
              <a:t>. Piacere di </a:t>
            </a:r>
            <a:r>
              <a:rPr lang="en-US" altLang="ja-JP" b="0" i="0" u="none" strike="noStrike" dirty="0" err="1">
                <a:solidFill>
                  <a:srgbClr val="000000"/>
                </a:solidFill>
                <a:effectLst/>
              </a:rPr>
              <a:t>conoscervi</a:t>
            </a:r>
            <a:r>
              <a:rPr lang="en-US" altLang="ja-JP" b="0" i="0" u="none" strike="noStrike" dirty="0">
                <a:solidFill>
                  <a:srgbClr val="000000"/>
                </a:solidFill>
                <a:effectLst/>
              </a:rPr>
              <a:t>.</a:t>
            </a:r>
          </a:p>
          <a:p>
            <a:pPr marL="0" indent="0">
              <a:buNone/>
            </a:pPr>
            <a:r>
              <a:rPr lang="ja-JP" altLang="en-US">
                <a:solidFill>
                  <a:srgbClr val="000000"/>
                </a:solidFill>
              </a:rPr>
              <a:t>初めまして。私の名前はマルコです。イタリア人で、ナポリから来ました。</a:t>
            </a:r>
            <a:r>
              <a:rPr lang="en-US" altLang="ja-JP" dirty="0">
                <a:solidFill>
                  <a:srgbClr val="000000"/>
                </a:solidFill>
              </a:rPr>
              <a:t>32</a:t>
            </a:r>
            <a:r>
              <a:rPr lang="ja-JP" altLang="en-US">
                <a:solidFill>
                  <a:srgbClr val="000000"/>
                </a:solidFill>
              </a:rPr>
              <a:t>歳です。九州大学で言語学を勉強しています。たくさんな外国語が喋れます：イタリア語、日本語、スペイン語と中国語。趣味は料理、ダンス、歌うことと旅行です。どうぞよろしくお願いします。</a:t>
            </a:r>
            <a:endParaRPr kumimoji="1" lang="en-US" altLang="ja-JP" dirty="0">
              <a:solidFill>
                <a:srgbClr val="000000"/>
              </a:solidFill>
            </a:endParaRPr>
          </a:p>
        </p:txBody>
      </p:sp>
    </p:spTree>
    <p:extLst>
      <p:ext uri="{BB962C8B-B14F-4D97-AF65-F5344CB8AC3E}">
        <p14:creationId xmlns:p14="http://schemas.microsoft.com/office/powerpoint/2010/main" val="3538176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DF413-9CE7-3330-9160-BEAF007CF92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DF71174-9EAC-D03E-2464-42D7BF2B0B0B}"/>
              </a:ext>
            </a:extLst>
          </p:cNvPr>
          <p:cNvSpPr>
            <a:spLocks noGrp="1"/>
          </p:cNvSpPr>
          <p:nvPr>
            <p:ph type="title"/>
          </p:nvPr>
        </p:nvSpPr>
        <p:spPr/>
        <p:txBody>
          <a:bodyPr/>
          <a:lstStyle/>
          <a:p>
            <a:r>
              <a:rPr kumimoji="1" lang="en-US" altLang="ja-JP" b="1" dirty="0" err="1"/>
              <a:t>Lezione</a:t>
            </a:r>
            <a:r>
              <a:rPr kumimoji="1" lang="en-US" altLang="ja-JP" b="1" dirty="0"/>
              <a:t> 2: </a:t>
            </a:r>
            <a:r>
              <a:rPr kumimoji="1" lang="en-US" altLang="ja-JP" b="1" dirty="0" err="1"/>
              <a:t>Presentarsi</a:t>
            </a:r>
            <a:endParaRPr kumimoji="1" lang="ja-JP" altLang="en-US" b="1"/>
          </a:p>
        </p:txBody>
      </p:sp>
      <p:sp>
        <p:nvSpPr>
          <p:cNvPr id="3" name="コンテンツ プレースホルダー 2">
            <a:extLst>
              <a:ext uri="{FF2B5EF4-FFF2-40B4-BE49-F238E27FC236}">
                <a16:creationId xmlns:a16="http://schemas.microsoft.com/office/drawing/2014/main" id="{38871693-6915-D517-4754-3A5BB5D014ED}"/>
              </a:ext>
            </a:extLst>
          </p:cNvPr>
          <p:cNvSpPr>
            <a:spLocks noGrp="1"/>
          </p:cNvSpPr>
          <p:nvPr>
            <p:ph idx="1"/>
          </p:nvPr>
        </p:nvSpPr>
        <p:spPr>
          <a:xfrm>
            <a:off x="838200" y="1825625"/>
            <a:ext cx="10515600" cy="4667250"/>
          </a:xfrm>
        </p:spPr>
        <p:txBody>
          <a:bodyPr>
            <a:normAutofit/>
          </a:bodyPr>
          <a:lstStyle/>
          <a:p>
            <a:pPr marL="0" indent="0">
              <a:buNone/>
            </a:pPr>
            <a:r>
              <a:rPr kumimoji="1" lang="en-US" altLang="ja-JP" b="1" dirty="0"/>
              <a:t>Marco: </a:t>
            </a:r>
            <a:r>
              <a:rPr kumimoji="1" lang="en-US" altLang="ja-JP" dirty="0"/>
              <a:t>Ciao, il </a:t>
            </a:r>
            <a:r>
              <a:rPr kumimoji="1" lang="en-US" altLang="ja-JP" dirty="0" err="1"/>
              <a:t>mio</a:t>
            </a:r>
            <a:r>
              <a:rPr kumimoji="1" lang="en-US" altLang="ja-JP" dirty="0"/>
              <a:t> </a:t>
            </a:r>
            <a:r>
              <a:rPr kumimoji="1" lang="en-US" altLang="ja-JP" dirty="0" err="1"/>
              <a:t>nome</a:t>
            </a:r>
            <a:r>
              <a:rPr kumimoji="1" lang="en-US" altLang="ja-JP" dirty="0"/>
              <a:t> è Marco. Piacere.</a:t>
            </a:r>
          </a:p>
          <a:p>
            <a:pPr marL="0" indent="0">
              <a:buNone/>
            </a:pPr>
            <a:r>
              <a:rPr lang="en-US" altLang="ja-JP" b="1" dirty="0"/>
              <a:t>Yuki: </a:t>
            </a:r>
            <a:r>
              <a:rPr lang="en-US" altLang="ja-JP" dirty="0"/>
              <a:t>Piacere </a:t>
            </a:r>
            <a:r>
              <a:rPr lang="en-US" altLang="ja-JP" dirty="0" err="1"/>
              <a:t>mio</a:t>
            </a:r>
            <a:r>
              <a:rPr lang="en-US" altLang="ja-JP" dirty="0"/>
              <a:t>. Io mi </a:t>
            </a:r>
            <a:r>
              <a:rPr lang="en-US" altLang="ja-JP" dirty="0" err="1"/>
              <a:t>chiamo</a:t>
            </a:r>
            <a:r>
              <a:rPr lang="en-US" altLang="ja-JP" dirty="0"/>
              <a:t> Yuki e </a:t>
            </a:r>
            <a:r>
              <a:rPr lang="en-US" altLang="ja-JP" dirty="0" err="1"/>
              <a:t>sono</a:t>
            </a:r>
            <a:r>
              <a:rPr lang="en-US" altLang="ja-JP" dirty="0"/>
              <a:t> </a:t>
            </a:r>
            <a:r>
              <a:rPr lang="en-US" altLang="ja-JP" dirty="0" err="1"/>
              <a:t>giapponese</a:t>
            </a:r>
            <a:r>
              <a:rPr lang="en-US" altLang="ja-JP" dirty="0"/>
              <a:t>. Di dove sei?</a:t>
            </a:r>
          </a:p>
          <a:p>
            <a:pPr marL="0" indent="0">
              <a:buNone/>
            </a:pPr>
            <a:r>
              <a:rPr kumimoji="1" lang="en-US" altLang="ja-JP" b="1" dirty="0"/>
              <a:t>Marco</a:t>
            </a:r>
            <a:r>
              <a:rPr lang="en-US" altLang="ja-JP" b="1" dirty="0"/>
              <a:t>: </a:t>
            </a:r>
            <a:r>
              <a:rPr lang="en-US" altLang="ja-JP" dirty="0"/>
              <a:t>Sono di Napoli, e </a:t>
            </a:r>
            <a:r>
              <a:rPr lang="en-US" altLang="ja-JP" dirty="0" err="1"/>
              <a:t>tu</a:t>
            </a:r>
            <a:r>
              <a:rPr lang="en-US" altLang="ja-JP" dirty="0"/>
              <a:t>?</a:t>
            </a:r>
          </a:p>
          <a:p>
            <a:pPr marL="0" indent="0">
              <a:buNone/>
            </a:pPr>
            <a:r>
              <a:rPr kumimoji="1" lang="en-US" altLang="ja-JP" b="1" dirty="0"/>
              <a:t>Yuki: </a:t>
            </a:r>
            <a:r>
              <a:rPr kumimoji="1" lang="en-US" altLang="ja-JP" dirty="0"/>
              <a:t>Io </a:t>
            </a:r>
            <a:r>
              <a:rPr kumimoji="1" lang="en-US" altLang="ja-JP" dirty="0" err="1"/>
              <a:t>vengo</a:t>
            </a:r>
            <a:r>
              <a:rPr kumimoji="1" lang="en-US" altLang="ja-JP" dirty="0"/>
              <a:t> da Kagoshima.</a:t>
            </a:r>
          </a:p>
          <a:p>
            <a:pPr marL="0" indent="0">
              <a:buNone/>
            </a:pPr>
            <a:r>
              <a:rPr lang="en-US" altLang="ja-JP" b="1" dirty="0"/>
              <a:t>Marco: </a:t>
            </a:r>
            <a:r>
              <a:rPr lang="en-US" altLang="ja-JP" dirty="0"/>
              <a:t>Che </a:t>
            </a:r>
            <a:r>
              <a:rPr lang="en-US" altLang="ja-JP" dirty="0" err="1"/>
              <a:t>lavoro</a:t>
            </a:r>
            <a:r>
              <a:rPr lang="en-US" altLang="ja-JP" dirty="0"/>
              <a:t> </a:t>
            </a:r>
            <a:r>
              <a:rPr lang="en-US" altLang="ja-JP" dirty="0" err="1"/>
              <a:t>fai</a:t>
            </a:r>
            <a:r>
              <a:rPr lang="en-US" altLang="ja-JP" dirty="0"/>
              <a:t>?</a:t>
            </a:r>
          </a:p>
          <a:p>
            <a:pPr marL="0" indent="0">
              <a:buNone/>
            </a:pPr>
            <a:r>
              <a:rPr kumimoji="1" lang="en-US" altLang="ja-JP" b="1" dirty="0"/>
              <a:t>Yuki: </a:t>
            </a:r>
            <a:r>
              <a:rPr kumimoji="1" lang="en-US" altLang="ja-JP" dirty="0"/>
              <a:t>Sono un </a:t>
            </a:r>
            <a:r>
              <a:rPr kumimoji="1" lang="en-US" altLang="ja-JP" dirty="0" err="1"/>
              <a:t>i</a:t>
            </a:r>
            <a:r>
              <a:rPr lang="en-US" altLang="ja-JP" dirty="0" err="1"/>
              <a:t>mpiegato</a:t>
            </a:r>
            <a:r>
              <a:rPr lang="en-US" altLang="ja-JP" dirty="0"/>
              <a:t> di </a:t>
            </a:r>
            <a:r>
              <a:rPr lang="en-US" altLang="ja-JP" dirty="0" err="1"/>
              <a:t>azienda</a:t>
            </a:r>
            <a:r>
              <a:rPr lang="en-US" altLang="ja-JP" dirty="0"/>
              <a:t>, </a:t>
            </a:r>
            <a:r>
              <a:rPr lang="en-US" altLang="ja-JP" dirty="0" err="1"/>
              <a:t>tu</a:t>
            </a:r>
            <a:r>
              <a:rPr lang="en-US" altLang="ja-JP" dirty="0"/>
              <a:t>?</a:t>
            </a:r>
          </a:p>
          <a:p>
            <a:pPr marL="0" indent="0">
              <a:buNone/>
            </a:pPr>
            <a:r>
              <a:rPr kumimoji="1" lang="en-US" altLang="ja-JP" b="1" dirty="0"/>
              <a:t>Marco</a:t>
            </a:r>
            <a:r>
              <a:rPr lang="en-US" altLang="ja-JP" b="1" dirty="0"/>
              <a:t>: </a:t>
            </a:r>
            <a:r>
              <a:rPr lang="en-US" altLang="ja-JP" dirty="0"/>
              <a:t>Io </a:t>
            </a:r>
            <a:r>
              <a:rPr lang="en-US" altLang="ja-JP" dirty="0" err="1"/>
              <a:t>sono</a:t>
            </a:r>
            <a:r>
              <a:rPr lang="en-US" altLang="ja-JP" dirty="0"/>
              <a:t> uno </a:t>
            </a:r>
            <a:r>
              <a:rPr lang="en-US" altLang="ja-JP" dirty="0" err="1"/>
              <a:t>studente</a:t>
            </a:r>
            <a:r>
              <a:rPr lang="en-US" altLang="ja-JP" dirty="0"/>
              <a:t>. Ora devo </a:t>
            </a:r>
            <a:r>
              <a:rPr lang="en-US" altLang="ja-JP" dirty="0" err="1"/>
              <a:t>andare</a:t>
            </a:r>
            <a:r>
              <a:rPr lang="en-US" altLang="ja-JP" dirty="0"/>
              <a:t>, a presto!</a:t>
            </a:r>
          </a:p>
          <a:p>
            <a:pPr marL="0" indent="0">
              <a:buNone/>
            </a:pPr>
            <a:r>
              <a:rPr lang="en-US" altLang="ja-JP" b="1" dirty="0"/>
              <a:t>Yuki: </a:t>
            </a:r>
            <a:r>
              <a:rPr lang="en-US" altLang="ja-JP" dirty="0" err="1"/>
              <a:t>Alla</a:t>
            </a:r>
            <a:r>
              <a:rPr lang="en-US" altLang="ja-JP" dirty="0"/>
              <a:t> </a:t>
            </a:r>
            <a:r>
              <a:rPr lang="en-US" altLang="ja-JP" dirty="0" err="1"/>
              <a:t>prossima</a:t>
            </a:r>
            <a:r>
              <a:rPr lang="en-US" altLang="ja-JP" dirty="0"/>
              <a:t>!</a:t>
            </a:r>
          </a:p>
        </p:txBody>
      </p:sp>
    </p:spTree>
    <p:extLst>
      <p:ext uri="{BB962C8B-B14F-4D97-AF65-F5344CB8AC3E}">
        <p14:creationId xmlns:p14="http://schemas.microsoft.com/office/powerpoint/2010/main" val="52984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FDED4B-380E-DBAB-E0B5-22EEFA27BF6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F6BBC2B-8107-3D30-12A4-7F176D9FDA0C}"/>
              </a:ext>
            </a:extLst>
          </p:cNvPr>
          <p:cNvSpPr>
            <a:spLocks noGrp="1"/>
          </p:cNvSpPr>
          <p:nvPr>
            <p:ph type="title"/>
          </p:nvPr>
        </p:nvSpPr>
        <p:spPr/>
        <p:txBody>
          <a:bodyPr/>
          <a:lstStyle/>
          <a:p>
            <a:r>
              <a:rPr kumimoji="1" lang="en-US" altLang="ja-JP" b="1" dirty="0" err="1"/>
              <a:t>Lezione</a:t>
            </a:r>
            <a:r>
              <a:rPr kumimoji="1" lang="en-US" altLang="ja-JP" b="1" dirty="0"/>
              <a:t> 2: </a:t>
            </a:r>
            <a:r>
              <a:rPr kumimoji="1" lang="en-US" altLang="ja-JP" b="1" dirty="0" err="1"/>
              <a:t>Presentarsi</a:t>
            </a:r>
            <a:endParaRPr kumimoji="1" lang="ja-JP" altLang="en-US" b="1"/>
          </a:p>
        </p:txBody>
      </p:sp>
      <p:sp>
        <p:nvSpPr>
          <p:cNvPr id="3" name="コンテンツ プレースホルダー 2">
            <a:extLst>
              <a:ext uri="{FF2B5EF4-FFF2-40B4-BE49-F238E27FC236}">
                <a16:creationId xmlns:a16="http://schemas.microsoft.com/office/drawing/2014/main" id="{C5ED7FA0-49C7-C760-4086-F8DD9A5807CE}"/>
              </a:ext>
            </a:extLst>
          </p:cNvPr>
          <p:cNvSpPr>
            <a:spLocks noGrp="1"/>
          </p:cNvSpPr>
          <p:nvPr>
            <p:ph idx="1"/>
          </p:nvPr>
        </p:nvSpPr>
        <p:spPr>
          <a:xfrm>
            <a:off x="838200" y="1825625"/>
            <a:ext cx="10515600" cy="4858954"/>
          </a:xfrm>
        </p:spPr>
        <p:txBody>
          <a:bodyPr>
            <a:normAutofit/>
          </a:bodyPr>
          <a:lstStyle/>
          <a:p>
            <a:pPr marL="0" indent="0">
              <a:buNone/>
            </a:pPr>
            <a:r>
              <a:rPr kumimoji="1" lang="ja-JP" altLang="en-US" b="1"/>
              <a:t>マルコ</a:t>
            </a:r>
            <a:r>
              <a:rPr kumimoji="1" lang="en-US" altLang="ja-JP" b="1" dirty="0"/>
              <a:t>: </a:t>
            </a:r>
            <a:r>
              <a:rPr kumimoji="1" lang="ja-JP" altLang="en-US"/>
              <a:t>こんにちは。私の名前はマルコです。どうぞよろしくお願いします。</a:t>
            </a:r>
            <a:endParaRPr kumimoji="1" lang="en-US" altLang="ja-JP" dirty="0"/>
          </a:p>
          <a:p>
            <a:pPr marL="0" indent="0">
              <a:buNone/>
            </a:pPr>
            <a:r>
              <a:rPr lang="ja-JP" altLang="en-US" b="1"/>
              <a:t>ユウキ</a:t>
            </a:r>
            <a:r>
              <a:rPr lang="en-US" altLang="ja-JP" b="1" dirty="0"/>
              <a:t>: </a:t>
            </a:r>
            <a:r>
              <a:rPr lang="ja-JP" altLang="en-US"/>
              <a:t>よろしくお願いします。私はユウキと言います。日本人です。どこから来ましたか。</a:t>
            </a:r>
            <a:endParaRPr lang="en-US" altLang="ja-JP" dirty="0"/>
          </a:p>
          <a:p>
            <a:pPr marL="0" indent="0">
              <a:buNone/>
            </a:pPr>
            <a:r>
              <a:rPr kumimoji="1" lang="ja-JP" altLang="en-US" b="1"/>
              <a:t>マルコ</a:t>
            </a:r>
            <a:r>
              <a:rPr lang="en-US" altLang="ja-JP" b="1" dirty="0"/>
              <a:t>: </a:t>
            </a:r>
            <a:r>
              <a:rPr lang="ja-JP" altLang="en-US"/>
              <a:t>ナポリからです。あなたは？</a:t>
            </a:r>
            <a:endParaRPr lang="en-US" altLang="ja-JP" dirty="0"/>
          </a:p>
          <a:p>
            <a:pPr marL="0" indent="0">
              <a:buNone/>
            </a:pPr>
            <a:r>
              <a:rPr kumimoji="1" lang="ja-JP" altLang="en-US" b="1"/>
              <a:t>ユウキ</a:t>
            </a:r>
            <a:r>
              <a:rPr kumimoji="1" lang="en-US" altLang="ja-JP" b="1" dirty="0"/>
              <a:t>: </a:t>
            </a:r>
            <a:r>
              <a:rPr kumimoji="1" lang="ja-JP" altLang="en-US"/>
              <a:t>私は鹿児島から来ました</a:t>
            </a:r>
            <a:endParaRPr kumimoji="1" lang="en-US" altLang="ja-JP" dirty="0"/>
          </a:p>
          <a:p>
            <a:pPr marL="0" indent="0">
              <a:buNone/>
            </a:pPr>
            <a:r>
              <a:rPr lang="ja-JP" altLang="en-US" b="1"/>
              <a:t>マルコ</a:t>
            </a:r>
            <a:r>
              <a:rPr lang="en-US" altLang="ja-JP" b="1" dirty="0"/>
              <a:t>: </a:t>
            </a:r>
            <a:r>
              <a:rPr lang="ja-JP" altLang="en-US"/>
              <a:t>仕事は何ですか。</a:t>
            </a:r>
            <a:endParaRPr lang="en-US" altLang="ja-JP" dirty="0"/>
          </a:p>
          <a:p>
            <a:pPr marL="0" indent="0">
              <a:buNone/>
            </a:pPr>
            <a:r>
              <a:rPr kumimoji="1" lang="ja-JP" altLang="en-US" b="1"/>
              <a:t>ユウキ</a:t>
            </a:r>
            <a:r>
              <a:rPr kumimoji="1" lang="en-US" altLang="ja-JP" b="1" dirty="0"/>
              <a:t>: </a:t>
            </a:r>
            <a:r>
              <a:rPr lang="ja-JP" altLang="en-US"/>
              <a:t>会社</a:t>
            </a:r>
            <a:r>
              <a:rPr kumimoji="1" lang="ja-JP" altLang="en-US"/>
              <a:t>員です。マルコさんは？</a:t>
            </a:r>
            <a:endParaRPr kumimoji="1" lang="en-US" altLang="ja-JP" dirty="0"/>
          </a:p>
          <a:p>
            <a:pPr marL="0" indent="0">
              <a:buNone/>
            </a:pPr>
            <a:r>
              <a:rPr kumimoji="1" lang="ja-JP" altLang="en-US" b="1"/>
              <a:t>マルコ</a:t>
            </a:r>
            <a:r>
              <a:rPr lang="en-US" altLang="ja-JP" b="1" dirty="0"/>
              <a:t>: </a:t>
            </a:r>
            <a:r>
              <a:rPr lang="ja-JP" altLang="en-US"/>
              <a:t>学生です。すみません、今行かなくちゃ。じゃ、また。</a:t>
            </a:r>
            <a:endParaRPr lang="en-US" altLang="ja-JP" dirty="0"/>
          </a:p>
          <a:p>
            <a:pPr marL="0" indent="0">
              <a:buNone/>
            </a:pPr>
            <a:r>
              <a:rPr lang="ja-JP" altLang="en-US" b="1"/>
              <a:t>ユウキ</a:t>
            </a:r>
            <a:r>
              <a:rPr lang="en-US" altLang="ja-JP" b="1" dirty="0"/>
              <a:t>: </a:t>
            </a:r>
            <a:r>
              <a:rPr lang="ja-JP" altLang="en-US"/>
              <a:t>また今度。</a:t>
            </a:r>
            <a:endParaRPr lang="en-US" altLang="ja-JP" dirty="0"/>
          </a:p>
        </p:txBody>
      </p:sp>
    </p:spTree>
    <p:extLst>
      <p:ext uri="{BB962C8B-B14F-4D97-AF65-F5344CB8AC3E}">
        <p14:creationId xmlns:p14="http://schemas.microsoft.com/office/powerpoint/2010/main" val="1994952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77F982-23F4-13D4-1DD2-2355BA4CC09F}"/>
              </a:ext>
            </a:extLst>
          </p:cNvPr>
          <p:cNvSpPr>
            <a:spLocks noGrp="1"/>
          </p:cNvSpPr>
          <p:nvPr>
            <p:ph type="title"/>
          </p:nvPr>
        </p:nvSpPr>
        <p:spPr/>
        <p:txBody>
          <a:bodyPr/>
          <a:lstStyle/>
          <a:p>
            <a:r>
              <a:rPr kumimoji="1" lang="en-US" altLang="ja-JP" b="1" dirty="0" err="1"/>
              <a:t>Lezione</a:t>
            </a:r>
            <a:r>
              <a:rPr kumimoji="1" lang="en-US" altLang="ja-JP" b="1" dirty="0"/>
              <a:t> 2: </a:t>
            </a:r>
            <a:r>
              <a:rPr kumimoji="1" lang="en-US" altLang="ja-JP" b="1" dirty="0" err="1"/>
              <a:t>Presentarsi</a:t>
            </a:r>
            <a:endParaRPr kumimoji="1" lang="ja-JP" altLang="en-US"/>
          </a:p>
        </p:txBody>
      </p:sp>
      <p:sp>
        <p:nvSpPr>
          <p:cNvPr id="3" name="コンテンツ プレースホルダー 2">
            <a:extLst>
              <a:ext uri="{FF2B5EF4-FFF2-40B4-BE49-F238E27FC236}">
                <a16:creationId xmlns:a16="http://schemas.microsoft.com/office/drawing/2014/main" id="{FFCC5522-61F2-EE3A-C575-A5110B75967B}"/>
              </a:ext>
            </a:extLst>
          </p:cNvPr>
          <p:cNvSpPr>
            <a:spLocks noGrp="1"/>
          </p:cNvSpPr>
          <p:nvPr>
            <p:ph idx="1"/>
          </p:nvPr>
        </p:nvSpPr>
        <p:spPr>
          <a:xfrm>
            <a:off x="838200" y="1825624"/>
            <a:ext cx="10515600" cy="5032375"/>
          </a:xfrm>
        </p:spPr>
        <p:txBody>
          <a:bodyPr>
            <a:normAutofit/>
          </a:bodyPr>
          <a:lstStyle/>
          <a:p>
            <a:r>
              <a:rPr kumimoji="1" lang="ja-JP" altLang="en-US"/>
              <a:t>初対面で使う最初の言葉</a:t>
            </a:r>
            <a:endParaRPr kumimoji="1" lang="en-US" altLang="ja-JP" dirty="0"/>
          </a:p>
          <a:p>
            <a:pPr marL="0" indent="0">
              <a:buNone/>
            </a:pPr>
            <a:r>
              <a:rPr kumimoji="1" lang="en-US" altLang="ja-JP" dirty="0"/>
              <a:t>Mi </a:t>
            </a:r>
            <a:r>
              <a:rPr kumimoji="1" lang="en-US" altLang="ja-JP" dirty="0" err="1"/>
              <a:t>presento</a:t>
            </a:r>
            <a:r>
              <a:rPr kumimoji="1" lang="en-US" altLang="ja-JP" dirty="0"/>
              <a:t> </a:t>
            </a:r>
            <a:r>
              <a:rPr kumimoji="1" lang="ja-JP" altLang="en-US"/>
              <a:t>初めまして（堂々とした表現）・</a:t>
            </a:r>
            <a:r>
              <a:rPr kumimoji="1" lang="en-US" altLang="ja-JP" dirty="0"/>
              <a:t>Ciao</a:t>
            </a:r>
            <a:r>
              <a:rPr kumimoji="1" lang="ja-JP" altLang="en-US"/>
              <a:t>などの挨拶（普通）・</a:t>
            </a:r>
            <a:r>
              <a:rPr kumimoji="1" lang="en-US" altLang="ja-JP" dirty="0"/>
              <a:t>Piacere</a:t>
            </a:r>
            <a:r>
              <a:rPr kumimoji="1" lang="ja-JP" altLang="en-US"/>
              <a:t>喜び</a:t>
            </a:r>
            <a:endParaRPr kumimoji="1" lang="en-US" altLang="ja-JP" dirty="0"/>
          </a:p>
          <a:p>
            <a:r>
              <a:rPr lang="ja-JP" altLang="en-US"/>
              <a:t>名前を言う</a:t>
            </a:r>
            <a:endParaRPr lang="en-US" altLang="ja-JP" dirty="0"/>
          </a:p>
          <a:p>
            <a:pPr marL="0" indent="0">
              <a:buNone/>
            </a:pPr>
            <a:r>
              <a:rPr kumimoji="1" lang="en-US" altLang="ja-JP" dirty="0"/>
              <a:t>Mi </a:t>
            </a:r>
            <a:r>
              <a:rPr kumimoji="1" lang="en-US" altLang="ja-JP" dirty="0" err="1"/>
              <a:t>chiamo</a:t>
            </a:r>
            <a:r>
              <a:rPr kumimoji="1" lang="en-US" altLang="ja-JP" dirty="0"/>
              <a:t> __________</a:t>
            </a:r>
            <a:r>
              <a:rPr kumimoji="1" lang="ja-JP" altLang="en-US"/>
              <a:t>〇〇と言います</a:t>
            </a:r>
            <a:r>
              <a:rPr kumimoji="1" lang="en-US" altLang="ja-JP" dirty="0"/>
              <a:t>/</a:t>
            </a:r>
            <a:r>
              <a:rPr kumimoji="1" lang="ja-JP" altLang="en-US"/>
              <a:t>申します。</a:t>
            </a:r>
            <a:endParaRPr kumimoji="1" lang="en-US" altLang="ja-JP" dirty="0"/>
          </a:p>
          <a:p>
            <a:pPr marL="0" indent="0">
              <a:buNone/>
            </a:pPr>
            <a:r>
              <a:rPr lang="en-US" altLang="ja-JP" dirty="0"/>
              <a:t>Il </a:t>
            </a:r>
            <a:r>
              <a:rPr lang="en-US" altLang="ja-JP" dirty="0" err="1"/>
              <a:t>mio</a:t>
            </a:r>
            <a:r>
              <a:rPr lang="en-US" altLang="ja-JP" dirty="0"/>
              <a:t> </a:t>
            </a:r>
            <a:r>
              <a:rPr lang="en-US" altLang="ja-JP" dirty="0" err="1"/>
              <a:t>nome</a:t>
            </a:r>
            <a:r>
              <a:rPr lang="en-US" altLang="ja-JP" dirty="0"/>
              <a:t> </a:t>
            </a:r>
            <a:r>
              <a:rPr kumimoji="1" lang="en-US" altLang="ja-JP" dirty="0"/>
              <a:t>è</a:t>
            </a:r>
            <a:r>
              <a:rPr lang="en-US" altLang="ja-JP" dirty="0"/>
              <a:t> _______</a:t>
            </a:r>
            <a:r>
              <a:rPr lang="ja-JP" altLang="en-US"/>
              <a:t>私の名前は〇〇です。</a:t>
            </a:r>
            <a:endParaRPr lang="en-US" altLang="ja-JP" dirty="0"/>
          </a:p>
          <a:p>
            <a:pPr marL="0" indent="0">
              <a:buNone/>
            </a:pPr>
            <a:r>
              <a:rPr lang="en-US" altLang="ja-JP" dirty="0"/>
              <a:t>Sono _______</a:t>
            </a:r>
            <a:r>
              <a:rPr lang="ja-JP" altLang="en-US"/>
              <a:t>私は〇〇です。</a:t>
            </a:r>
            <a:endParaRPr lang="en-US" altLang="ja-JP" dirty="0"/>
          </a:p>
          <a:p>
            <a:pPr marL="0" indent="0">
              <a:buNone/>
            </a:pPr>
            <a:r>
              <a:rPr kumimoji="1" lang="en-US" altLang="ja-JP" dirty="0" err="1"/>
              <a:t>Chi</a:t>
            </a:r>
            <a:r>
              <a:rPr kumimoji="1" lang="en-US" altLang="ja-JP" u="sng" dirty="0" err="1"/>
              <a:t>a</a:t>
            </a:r>
            <a:r>
              <a:rPr kumimoji="1" lang="en-US" altLang="ja-JP" dirty="0" err="1"/>
              <a:t>mami</a:t>
            </a:r>
            <a:r>
              <a:rPr lang="en-US" altLang="ja-JP" dirty="0"/>
              <a:t>___________</a:t>
            </a:r>
            <a:r>
              <a:rPr lang="ja-JP" altLang="en-US"/>
              <a:t>〇〇と呼んでください。（あだ名とか）</a:t>
            </a:r>
            <a:endParaRPr lang="en-US" altLang="ja-JP" dirty="0"/>
          </a:p>
          <a:p>
            <a:r>
              <a:rPr lang="ja-JP" altLang="en-US"/>
              <a:t>締めの言葉</a:t>
            </a:r>
            <a:endParaRPr kumimoji="1" lang="en-US" altLang="ja-JP" dirty="0"/>
          </a:p>
          <a:p>
            <a:pPr marL="0" indent="0">
              <a:buNone/>
            </a:pPr>
            <a:r>
              <a:rPr kumimoji="1" lang="en-US" altLang="ja-JP" dirty="0"/>
              <a:t>Piacere (di </a:t>
            </a:r>
            <a:r>
              <a:rPr kumimoji="1" lang="en-US" altLang="ja-JP" dirty="0" err="1"/>
              <a:t>conoscerti</a:t>
            </a:r>
            <a:r>
              <a:rPr kumimoji="1" lang="en-US" altLang="ja-JP" dirty="0"/>
              <a:t>/vi)</a:t>
            </a:r>
            <a:r>
              <a:rPr kumimoji="1" lang="ja-JP" altLang="en-US"/>
              <a:t>どうぞよろしくお願いします。</a:t>
            </a:r>
          </a:p>
        </p:txBody>
      </p:sp>
    </p:spTree>
    <p:extLst>
      <p:ext uri="{BB962C8B-B14F-4D97-AF65-F5344CB8AC3E}">
        <p14:creationId xmlns:p14="http://schemas.microsoft.com/office/powerpoint/2010/main" val="525973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1EB6D-196E-D10F-ECFB-26B2784D293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D66CEFF-D37F-6495-BEC5-4A75B2B1AE8A}"/>
              </a:ext>
            </a:extLst>
          </p:cNvPr>
          <p:cNvSpPr>
            <a:spLocks noGrp="1"/>
          </p:cNvSpPr>
          <p:nvPr>
            <p:ph type="title"/>
          </p:nvPr>
        </p:nvSpPr>
        <p:spPr/>
        <p:txBody>
          <a:bodyPr/>
          <a:lstStyle/>
          <a:p>
            <a:r>
              <a:rPr kumimoji="1" lang="ja-JP" altLang="en-US" b="1">
                <a:solidFill>
                  <a:srgbClr val="FF0000"/>
                </a:solidFill>
              </a:rPr>
              <a:t>補足</a:t>
            </a:r>
            <a:r>
              <a:rPr kumimoji="1" lang="en-US" altLang="ja-JP" b="1" dirty="0"/>
              <a:t>: </a:t>
            </a:r>
            <a:r>
              <a:rPr kumimoji="1" lang="en-US" altLang="ja-JP" b="1" dirty="0" err="1"/>
              <a:t>Presentarsi</a:t>
            </a:r>
            <a:endParaRPr kumimoji="1" lang="ja-JP" altLang="en-US"/>
          </a:p>
        </p:txBody>
      </p:sp>
      <p:sp>
        <p:nvSpPr>
          <p:cNvPr id="3" name="コンテンツ プレースホルダー 2">
            <a:extLst>
              <a:ext uri="{FF2B5EF4-FFF2-40B4-BE49-F238E27FC236}">
                <a16:creationId xmlns:a16="http://schemas.microsoft.com/office/drawing/2014/main" id="{8D8E6836-1886-8860-E2FE-76610C7BBF49}"/>
              </a:ext>
            </a:extLst>
          </p:cNvPr>
          <p:cNvSpPr>
            <a:spLocks noGrp="1"/>
          </p:cNvSpPr>
          <p:nvPr>
            <p:ph idx="1"/>
          </p:nvPr>
        </p:nvSpPr>
        <p:spPr>
          <a:xfrm>
            <a:off x="838200" y="1825624"/>
            <a:ext cx="10515600" cy="5032375"/>
          </a:xfrm>
        </p:spPr>
        <p:txBody>
          <a:bodyPr>
            <a:normAutofit/>
          </a:bodyPr>
          <a:lstStyle/>
          <a:p>
            <a:r>
              <a:rPr kumimoji="1" lang="ja-JP" altLang="en-US"/>
              <a:t>名前を聞く</a:t>
            </a:r>
            <a:endParaRPr kumimoji="1" lang="en-US" altLang="ja-JP" dirty="0"/>
          </a:p>
          <a:p>
            <a:pPr marL="0" indent="0">
              <a:buNone/>
            </a:pPr>
            <a:r>
              <a:rPr lang="en-US" altLang="ja-JP" dirty="0"/>
              <a:t>Come </a:t>
            </a:r>
            <a:r>
              <a:rPr lang="en-US" altLang="ja-JP" dirty="0" err="1"/>
              <a:t>ti</a:t>
            </a:r>
            <a:r>
              <a:rPr lang="en-US" altLang="ja-JP" dirty="0"/>
              <a:t> </a:t>
            </a:r>
            <a:r>
              <a:rPr lang="en-US" altLang="ja-JP" dirty="0" err="1"/>
              <a:t>chiami</a:t>
            </a:r>
            <a:r>
              <a:rPr lang="en-US" altLang="ja-JP" dirty="0"/>
              <a:t>?</a:t>
            </a:r>
            <a:r>
              <a:rPr lang="ja-JP" altLang="en-US"/>
              <a:t>お名前は何と言いますか。</a:t>
            </a:r>
            <a:endParaRPr lang="en-US" altLang="ja-JP" dirty="0"/>
          </a:p>
          <a:p>
            <a:pPr marL="0" indent="0">
              <a:buNone/>
            </a:pPr>
            <a:r>
              <a:rPr kumimoji="1" lang="en-US" altLang="ja-JP" dirty="0"/>
              <a:t>Qual è</a:t>
            </a:r>
            <a:r>
              <a:rPr lang="en-US" altLang="ja-JP" dirty="0"/>
              <a:t> il </a:t>
            </a:r>
            <a:r>
              <a:rPr lang="en-US" altLang="ja-JP" dirty="0" err="1"/>
              <a:t>tuo</a:t>
            </a:r>
            <a:r>
              <a:rPr lang="en-US" altLang="ja-JP" dirty="0"/>
              <a:t> </a:t>
            </a:r>
            <a:r>
              <a:rPr lang="en-US" altLang="ja-JP" dirty="0" err="1"/>
              <a:t>nome</a:t>
            </a:r>
            <a:r>
              <a:rPr lang="en-US" altLang="ja-JP" dirty="0"/>
              <a:t>?</a:t>
            </a:r>
            <a:r>
              <a:rPr lang="ja-JP" altLang="en-US"/>
              <a:t>お名前は何ですか。</a:t>
            </a:r>
            <a:endParaRPr lang="en-US" altLang="ja-JP" dirty="0"/>
          </a:p>
          <a:p>
            <a:pPr marL="0" indent="0">
              <a:buNone/>
            </a:pPr>
            <a:r>
              <a:rPr kumimoji="1" lang="en-US" altLang="ja-JP" dirty="0"/>
              <a:t>Chi sei?</a:t>
            </a:r>
            <a:r>
              <a:rPr kumimoji="1" lang="ja-JP" altLang="en-US"/>
              <a:t>誰ですか？</a:t>
            </a:r>
          </a:p>
        </p:txBody>
      </p:sp>
    </p:spTree>
    <p:extLst>
      <p:ext uri="{BB962C8B-B14F-4D97-AF65-F5344CB8AC3E}">
        <p14:creationId xmlns:p14="http://schemas.microsoft.com/office/powerpoint/2010/main" val="3625206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26979E-B0AB-6C5E-CDFC-8058AE04460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0452517-65EF-F1D7-D0E9-F6F777EC25F4}"/>
              </a:ext>
            </a:extLst>
          </p:cNvPr>
          <p:cNvSpPr>
            <a:spLocks noGrp="1"/>
          </p:cNvSpPr>
          <p:nvPr>
            <p:ph type="title"/>
          </p:nvPr>
        </p:nvSpPr>
        <p:spPr/>
        <p:txBody>
          <a:bodyPr/>
          <a:lstStyle/>
          <a:p>
            <a:r>
              <a:rPr kumimoji="1" lang="en-US" altLang="ja-JP" b="1" dirty="0" err="1"/>
              <a:t>Lezione</a:t>
            </a:r>
            <a:r>
              <a:rPr kumimoji="1" lang="en-US" altLang="ja-JP" b="1" dirty="0"/>
              <a:t> 2: </a:t>
            </a:r>
            <a:r>
              <a:rPr kumimoji="1" lang="en-US" altLang="ja-JP" b="1" dirty="0" err="1"/>
              <a:t>Presentarsi</a:t>
            </a:r>
            <a:endParaRPr kumimoji="1" lang="ja-JP" altLang="en-US"/>
          </a:p>
        </p:txBody>
      </p:sp>
      <p:sp>
        <p:nvSpPr>
          <p:cNvPr id="3" name="コンテンツ プレースホルダー 2">
            <a:extLst>
              <a:ext uri="{FF2B5EF4-FFF2-40B4-BE49-F238E27FC236}">
                <a16:creationId xmlns:a16="http://schemas.microsoft.com/office/drawing/2014/main" id="{C8943303-864A-9742-EE16-D9F6C7FE5A2B}"/>
              </a:ext>
            </a:extLst>
          </p:cNvPr>
          <p:cNvSpPr>
            <a:spLocks noGrp="1"/>
          </p:cNvSpPr>
          <p:nvPr>
            <p:ph idx="1"/>
          </p:nvPr>
        </p:nvSpPr>
        <p:spPr>
          <a:xfrm>
            <a:off x="838199" y="1825624"/>
            <a:ext cx="11027980" cy="5032375"/>
          </a:xfrm>
        </p:spPr>
        <p:txBody>
          <a:bodyPr>
            <a:normAutofit/>
          </a:bodyPr>
          <a:lstStyle/>
          <a:p>
            <a:r>
              <a:rPr lang="ja-JP" altLang="en-US"/>
              <a:t>国と国籍を言う</a:t>
            </a:r>
            <a:endParaRPr lang="en-US" altLang="ja-JP" dirty="0"/>
          </a:p>
          <a:p>
            <a:pPr marL="0" indent="0">
              <a:buNone/>
            </a:pPr>
            <a:r>
              <a:rPr kumimoji="1" lang="en-US" altLang="ja-JP" dirty="0"/>
              <a:t>Sono </a:t>
            </a:r>
            <a:r>
              <a:rPr kumimoji="1" lang="en-US" altLang="ja-JP" u="sng" dirty="0" err="1"/>
              <a:t>italiano</a:t>
            </a:r>
            <a:r>
              <a:rPr kumimoji="1" lang="en-US" altLang="ja-JP" u="sng" dirty="0"/>
              <a:t>/</a:t>
            </a:r>
            <a:r>
              <a:rPr kumimoji="1" lang="en-US" altLang="ja-JP" u="sng" dirty="0" err="1"/>
              <a:t>giapponese</a:t>
            </a:r>
            <a:r>
              <a:rPr kumimoji="1" lang="en-US" altLang="ja-JP" u="sng" dirty="0"/>
              <a:t>/</a:t>
            </a:r>
            <a:r>
              <a:rPr kumimoji="1" lang="en-US" altLang="ja-JP" u="sng" dirty="0" err="1"/>
              <a:t>francese</a:t>
            </a:r>
            <a:r>
              <a:rPr kumimoji="1" lang="en-US" altLang="ja-JP" u="sng" dirty="0"/>
              <a:t>/</a:t>
            </a:r>
            <a:r>
              <a:rPr kumimoji="1" lang="en-US" altLang="ja-JP" u="sng" dirty="0" err="1"/>
              <a:t>cinese</a:t>
            </a:r>
            <a:r>
              <a:rPr kumimoji="1" lang="en-US" altLang="ja-JP" u="sng" dirty="0"/>
              <a:t>/</a:t>
            </a:r>
            <a:r>
              <a:rPr kumimoji="1" lang="en-US" altLang="ja-JP" u="sng" dirty="0" err="1"/>
              <a:t>spagnolo</a:t>
            </a:r>
            <a:r>
              <a:rPr kumimoji="1" lang="en-US" altLang="ja-JP" u="sng" dirty="0"/>
              <a:t>/</a:t>
            </a:r>
            <a:r>
              <a:rPr kumimoji="1" lang="en-US" altLang="ja-JP" u="sng" dirty="0" err="1"/>
              <a:t>coreano</a:t>
            </a:r>
            <a:r>
              <a:rPr kumimoji="1" lang="en-US" altLang="ja-JP" u="sng" dirty="0"/>
              <a:t>/ inglese/</a:t>
            </a:r>
            <a:r>
              <a:rPr kumimoji="1" lang="en-US" altLang="ja-JP" u="sng" dirty="0" err="1"/>
              <a:t>russo</a:t>
            </a:r>
            <a:r>
              <a:rPr kumimoji="1" lang="en-US" altLang="ja-JP" u="sng" dirty="0"/>
              <a:t>/</a:t>
            </a:r>
            <a:r>
              <a:rPr kumimoji="1" lang="en-US" altLang="ja-JP" u="sng" dirty="0" err="1"/>
              <a:t>tedesco</a:t>
            </a:r>
            <a:r>
              <a:rPr kumimoji="1" lang="en-US" altLang="ja-JP" u="sng" dirty="0"/>
              <a:t>/</a:t>
            </a:r>
            <a:r>
              <a:rPr kumimoji="1" lang="en-US" altLang="ja-JP" u="sng" dirty="0" err="1"/>
              <a:t>australiano</a:t>
            </a:r>
            <a:r>
              <a:rPr kumimoji="1" lang="en-US" altLang="ja-JP" u="sng" dirty="0"/>
              <a:t>/americano...</a:t>
            </a:r>
            <a:r>
              <a:rPr kumimoji="1" lang="ja-JP" altLang="en-US"/>
              <a:t>私はイタリア人・日本人・フランス人・中国人・スペイン人・韓国人・イギリス人・ロシア人・ドイツ人・オーストラリア人・アメリカ人です。</a:t>
            </a:r>
            <a:endParaRPr kumimoji="1" lang="en-US" altLang="ja-JP" dirty="0"/>
          </a:p>
          <a:p>
            <a:pPr marL="0" indent="0">
              <a:buNone/>
            </a:pPr>
            <a:r>
              <a:rPr kumimoji="1" lang="en-US" altLang="ja-JP" dirty="0"/>
              <a:t>Vengo dal/</a:t>
            </a:r>
            <a:r>
              <a:rPr kumimoji="1" lang="en-US" altLang="ja-JP" dirty="0" err="1"/>
              <a:t>dalla</a:t>
            </a:r>
            <a:r>
              <a:rPr kumimoji="1" lang="en-US" altLang="ja-JP" dirty="0"/>
              <a:t>/</a:t>
            </a:r>
            <a:r>
              <a:rPr kumimoji="1" lang="en-US" altLang="ja-JP" dirty="0" err="1"/>
              <a:t>dall</a:t>
            </a:r>
            <a:r>
              <a:rPr kumimoji="1" lang="en" altLang="ja-JP" dirty="0"/>
              <a:t>’_______</a:t>
            </a:r>
            <a:r>
              <a:rPr lang="ja-JP" altLang="en-US"/>
              <a:t>〇〇から来ました。</a:t>
            </a:r>
            <a:endParaRPr kumimoji="1" lang="en-US" altLang="ja-JP" dirty="0"/>
          </a:p>
          <a:p>
            <a:pPr marL="0" indent="0">
              <a:buNone/>
            </a:pPr>
            <a:r>
              <a:rPr lang="ja-JP" altLang="en-US"/>
              <a:t>例）</a:t>
            </a:r>
            <a:r>
              <a:rPr lang="en-US" altLang="ja-JP" dirty="0" err="1"/>
              <a:t>Italia→Italiano</a:t>
            </a:r>
            <a:r>
              <a:rPr lang="ja-JP" altLang="en-US"/>
              <a:t>　</a:t>
            </a:r>
            <a:r>
              <a:rPr lang="en-US" altLang="ja-JP" dirty="0"/>
              <a:t>Corea</a:t>
            </a:r>
            <a:r>
              <a:rPr lang="ja-JP" altLang="en-US"/>
              <a:t>→</a:t>
            </a:r>
            <a:r>
              <a:rPr lang="en-US" altLang="ja-JP" dirty="0" err="1"/>
              <a:t>coreano</a:t>
            </a:r>
            <a:r>
              <a:rPr lang="ja-JP" altLang="en-US"/>
              <a:t>　</a:t>
            </a:r>
            <a:r>
              <a:rPr lang="en-US" altLang="ja-JP" dirty="0"/>
              <a:t>Australia</a:t>
            </a:r>
            <a:r>
              <a:rPr lang="ja-JP" altLang="en-US"/>
              <a:t>→</a:t>
            </a:r>
            <a:r>
              <a:rPr lang="en-US" altLang="ja-JP" dirty="0" err="1"/>
              <a:t>Australiano</a:t>
            </a:r>
            <a:r>
              <a:rPr lang="ja-JP" altLang="en-US"/>
              <a:t>　</a:t>
            </a:r>
            <a:r>
              <a:rPr lang="en-US" altLang="ja-JP" dirty="0" err="1"/>
              <a:t>America→americano</a:t>
            </a:r>
            <a:endParaRPr lang="en-US" altLang="ja-JP" dirty="0"/>
          </a:p>
          <a:p>
            <a:pPr marL="0" indent="0">
              <a:buNone/>
            </a:pPr>
            <a:r>
              <a:rPr lang="en-US" altLang="ja-JP" dirty="0" err="1"/>
              <a:t>Giappone→giapponese</a:t>
            </a:r>
            <a:r>
              <a:rPr lang="ja-JP" altLang="en-US"/>
              <a:t>　</a:t>
            </a:r>
            <a:r>
              <a:rPr lang="en-US" altLang="ja-JP" dirty="0" err="1"/>
              <a:t>Francia→francese</a:t>
            </a:r>
            <a:r>
              <a:rPr lang="ja-JP" altLang="en-US"/>
              <a:t>　</a:t>
            </a:r>
            <a:r>
              <a:rPr lang="en-US" altLang="ja-JP" dirty="0" err="1"/>
              <a:t>Cina→cinese</a:t>
            </a:r>
            <a:r>
              <a:rPr lang="ja-JP" altLang="en-US"/>
              <a:t>　</a:t>
            </a:r>
            <a:r>
              <a:rPr lang="en-US" altLang="ja-JP" dirty="0" err="1"/>
              <a:t>Inghilterra→inglese</a:t>
            </a:r>
            <a:endParaRPr lang="en-US" altLang="ja-JP" dirty="0"/>
          </a:p>
          <a:p>
            <a:pPr marL="0" indent="0">
              <a:buNone/>
            </a:pPr>
            <a:r>
              <a:rPr lang="en-US" altLang="ja-JP" dirty="0" err="1"/>
              <a:t>Spagna→spagnolo</a:t>
            </a:r>
            <a:r>
              <a:rPr lang="ja-JP" altLang="en-US"/>
              <a:t>　</a:t>
            </a:r>
            <a:r>
              <a:rPr lang="en-US" altLang="ja-JP" dirty="0" err="1"/>
              <a:t>Russia→russo</a:t>
            </a:r>
            <a:r>
              <a:rPr lang="ja-JP" altLang="en-US"/>
              <a:t>　</a:t>
            </a:r>
            <a:r>
              <a:rPr lang="en-US" altLang="ja-JP" dirty="0" err="1"/>
              <a:t>Germania→tedesco</a:t>
            </a:r>
            <a:endParaRPr lang="en-US" altLang="ja-JP" dirty="0"/>
          </a:p>
        </p:txBody>
      </p:sp>
    </p:spTree>
    <p:extLst>
      <p:ext uri="{BB962C8B-B14F-4D97-AF65-F5344CB8AC3E}">
        <p14:creationId xmlns:p14="http://schemas.microsoft.com/office/powerpoint/2010/main" val="14974331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3848</TotalTime>
  <Words>2160</Words>
  <Application>Microsoft Macintosh PowerPoint</Application>
  <PresentationFormat>ワイド画面</PresentationFormat>
  <Paragraphs>347</Paragraphs>
  <Slides>31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31</vt:i4>
      </vt:variant>
    </vt:vector>
  </HeadingPairs>
  <TitlesOfParts>
    <vt:vector size="38" baseType="lpstr">
      <vt:lpstr>Charis SIL</vt:lpstr>
      <vt:lpstr>游ゴシック</vt:lpstr>
      <vt:lpstr>游ゴシック Light</vt:lpstr>
      <vt:lpstr>Arial</vt:lpstr>
      <vt:lpstr>Avenir Next LT Pro</vt:lpstr>
      <vt:lpstr>Calibri</vt:lpstr>
      <vt:lpstr>Office テーマ</vt:lpstr>
      <vt:lpstr>イタリア語教室 Italiano</vt:lpstr>
      <vt:lpstr>Lezione 2: Saluti</vt:lpstr>
      <vt:lpstr>Lezione 2: Saluti</vt:lpstr>
      <vt:lpstr>Lezione 2: Presentarsi</vt:lpstr>
      <vt:lpstr>Lezione 2: Presentarsi</vt:lpstr>
      <vt:lpstr>Lezione 2: Presentarsi</vt:lpstr>
      <vt:lpstr>Lezione 2: Presentarsi</vt:lpstr>
      <vt:lpstr>補足: Presentarsi</vt:lpstr>
      <vt:lpstr>Lezione 2: Presentarsi</vt:lpstr>
      <vt:lpstr>Lezione 2: Presentarsi</vt:lpstr>
      <vt:lpstr>補足: Presentarsi</vt:lpstr>
      <vt:lpstr>Lezione 2: Presentarsi</vt:lpstr>
      <vt:lpstr>Lezione 2: Presentarsi</vt:lpstr>
      <vt:lpstr>補足: Presentarsi</vt:lpstr>
      <vt:lpstr>Lezione 2: Presentarsi</vt:lpstr>
      <vt:lpstr>補足: Presentarsi</vt:lpstr>
      <vt:lpstr>Lezione 2: Presentarsi</vt:lpstr>
      <vt:lpstr>補足: Presentarsi</vt:lpstr>
      <vt:lpstr>Lezione 2: Presentarsi</vt:lpstr>
      <vt:lpstr>Lezione 2: Scrittura e pronuncia</vt:lpstr>
      <vt:lpstr>Lezione 2: Scrittura e pronuncia</vt:lpstr>
      <vt:lpstr>Lezione 2: Scrittura e pronuncia</vt:lpstr>
      <vt:lpstr>Lezione 2: Scrittura e pronuncia</vt:lpstr>
      <vt:lpstr>Lezione 2: Scrittura e pronuncia</vt:lpstr>
      <vt:lpstr>Lezione 2: Scrittura e pronuncia</vt:lpstr>
      <vt:lpstr>第3回に予定している発音の練習</vt:lpstr>
      <vt:lpstr>第3回に予定している発音の練習</vt:lpstr>
      <vt:lpstr>第3回に予定している発音の練習</vt:lpstr>
      <vt:lpstr>第3回に予定している発音の練習</vt:lpstr>
      <vt:lpstr>第3回に予定している発音の練習</vt:lpstr>
      <vt:lpstr>第3回に予定している発音の練習</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Scotto di Clemente Marco</dc:creator>
  <cp:lastModifiedBy>Scotto di Clemente Marco</cp:lastModifiedBy>
  <cp:revision>29</cp:revision>
  <dcterms:created xsi:type="dcterms:W3CDTF">2025-07-16T14:35:29Z</dcterms:created>
  <dcterms:modified xsi:type="dcterms:W3CDTF">2025-07-26T15:12:59Z</dcterms:modified>
</cp:coreProperties>
</file>