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73" r:id="rId5"/>
    <p:sldId id="272" r:id="rId6"/>
    <p:sldId id="265" r:id="rId7"/>
    <p:sldId id="266" r:id="rId8"/>
    <p:sldId id="267" r:id="rId9"/>
    <p:sldId id="268" r:id="rId10"/>
    <p:sldId id="269" r:id="rId11"/>
    <p:sldId id="270" r:id="rId12"/>
    <p:sldId id="271" r:id="rId13"/>
    <p:sldId id="275" r:id="rId14"/>
    <p:sldId id="276" r:id="rId1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F77899-6BF7-17BA-A6C3-87E8EF1F3C08}"/>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7BFB389-3273-D457-4719-AF234F7771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FF363378-5894-9680-6F93-0FA2B7CF337D}"/>
              </a:ext>
            </a:extLst>
          </p:cNvPr>
          <p:cNvSpPr>
            <a:spLocks noGrp="1"/>
          </p:cNvSpPr>
          <p:nvPr>
            <p:ph type="dt" sz="half" idx="10"/>
          </p:nvPr>
        </p:nvSpPr>
        <p:spPr/>
        <p:txBody>
          <a:bodyPr/>
          <a:lstStyle/>
          <a:p>
            <a:fld id="{281F9E47-1864-F14C-90A4-03426BCD6D7A}" type="datetimeFigureOut">
              <a:rPr kumimoji="1" lang="ja-JP" altLang="en-US" smtClean="0"/>
              <a:t>2025/7/19</a:t>
            </a:fld>
            <a:endParaRPr kumimoji="1" lang="ja-JP" altLang="en-US"/>
          </a:p>
        </p:txBody>
      </p:sp>
      <p:sp>
        <p:nvSpPr>
          <p:cNvPr id="5" name="フッター プレースホルダー 4">
            <a:extLst>
              <a:ext uri="{FF2B5EF4-FFF2-40B4-BE49-F238E27FC236}">
                <a16:creationId xmlns:a16="http://schemas.microsoft.com/office/drawing/2014/main" id="{C13453C2-E139-74F0-307D-FC836B5727F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ACD08A7-5B1B-170C-5DE9-9AE8F811207C}"/>
              </a:ext>
            </a:extLst>
          </p:cNvPr>
          <p:cNvSpPr>
            <a:spLocks noGrp="1"/>
          </p:cNvSpPr>
          <p:nvPr>
            <p:ph type="sldNum" sz="quarter" idx="12"/>
          </p:nvPr>
        </p:nvSpPr>
        <p:spPr/>
        <p:txBody>
          <a:bodyPr/>
          <a:lstStyle/>
          <a:p>
            <a:fld id="{C9A044C8-2573-E24B-A414-62D3470F2707}" type="slidenum">
              <a:rPr kumimoji="1" lang="ja-JP" altLang="en-US" smtClean="0"/>
              <a:t>‹#›</a:t>
            </a:fld>
            <a:endParaRPr kumimoji="1" lang="ja-JP" altLang="en-US"/>
          </a:p>
        </p:txBody>
      </p:sp>
    </p:spTree>
    <p:extLst>
      <p:ext uri="{BB962C8B-B14F-4D97-AF65-F5344CB8AC3E}">
        <p14:creationId xmlns:p14="http://schemas.microsoft.com/office/powerpoint/2010/main" val="3486790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D01BBA-A576-2DF1-3A9D-8604BD392397}"/>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F5D990A-8E2D-4F94-42E1-4C9B571E010F}"/>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8724D68-7DD5-99EC-E44B-AFDB0732CD2E}"/>
              </a:ext>
            </a:extLst>
          </p:cNvPr>
          <p:cNvSpPr>
            <a:spLocks noGrp="1"/>
          </p:cNvSpPr>
          <p:nvPr>
            <p:ph type="dt" sz="half" idx="10"/>
          </p:nvPr>
        </p:nvSpPr>
        <p:spPr/>
        <p:txBody>
          <a:bodyPr/>
          <a:lstStyle/>
          <a:p>
            <a:fld id="{281F9E47-1864-F14C-90A4-03426BCD6D7A}" type="datetimeFigureOut">
              <a:rPr kumimoji="1" lang="ja-JP" altLang="en-US" smtClean="0"/>
              <a:t>2025/7/19</a:t>
            </a:fld>
            <a:endParaRPr kumimoji="1" lang="ja-JP" altLang="en-US"/>
          </a:p>
        </p:txBody>
      </p:sp>
      <p:sp>
        <p:nvSpPr>
          <p:cNvPr id="5" name="フッター プレースホルダー 4">
            <a:extLst>
              <a:ext uri="{FF2B5EF4-FFF2-40B4-BE49-F238E27FC236}">
                <a16:creationId xmlns:a16="http://schemas.microsoft.com/office/drawing/2014/main" id="{0CAD6AD8-C166-E184-3874-D994BB4F4C7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4FB8159-277B-B8DB-98BF-E8B47BBEB466}"/>
              </a:ext>
            </a:extLst>
          </p:cNvPr>
          <p:cNvSpPr>
            <a:spLocks noGrp="1"/>
          </p:cNvSpPr>
          <p:nvPr>
            <p:ph type="sldNum" sz="quarter" idx="12"/>
          </p:nvPr>
        </p:nvSpPr>
        <p:spPr/>
        <p:txBody>
          <a:bodyPr/>
          <a:lstStyle/>
          <a:p>
            <a:fld id="{C9A044C8-2573-E24B-A414-62D3470F2707}" type="slidenum">
              <a:rPr kumimoji="1" lang="ja-JP" altLang="en-US" smtClean="0"/>
              <a:t>‹#›</a:t>
            </a:fld>
            <a:endParaRPr kumimoji="1" lang="ja-JP" altLang="en-US"/>
          </a:p>
        </p:txBody>
      </p:sp>
    </p:spTree>
    <p:extLst>
      <p:ext uri="{BB962C8B-B14F-4D97-AF65-F5344CB8AC3E}">
        <p14:creationId xmlns:p14="http://schemas.microsoft.com/office/powerpoint/2010/main" val="1184020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6A3A79B-DBD0-E8EE-E158-00BB2FC0F639}"/>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C9F6256-D34E-582E-1327-CD7D9AB9DFAF}"/>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D488471-8FC3-93CC-79B5-CF88482E4030}"/>
              </a:ext>
            </a:extLst>
          </p:cNvPr>
          <p:cNvSpPr>
            <a:spLocks noGrp="1"/>
          </p:cNvSpPr>
          <p:nvPr>
            <p:ph type="dt" sz="half" idx="10"/>
          </p:nvPr>
        </p:nvSpPr>
        <p:spPr/>
        <p:txBody>
          <a:bodyPr/>
          <a:lstStyle/>
          <a:p>
            <a:fld id="{281F9E47-1864-F14C-90A4-03426BCD6D7A}" type="datetimeFigureOut">
              <a:rPr kumimoji="1" lang="ja-JP" altLang="en-US" smtClean="0"/>
              <a:t>2025/7/19</a:t>
            </a:fld>
            <a:endParaRPr kumimoji="1" lang="ja-JP" altLang="en-US"/>
          </a:p>
        </p:txBody>
      </p:sp>
      <p:sp>
        <p:nvSpPr>
          <p:cNvPr id="5" name="フッター プレースホルダー 4">
            <a:extLst>
              <a:ext uri="{FF2B5EF4-FFF2-40B4-BE49-F238E27FC236}">
                <a16:creationId xmlns:a16="http://schemas.microsoft.com/office/drawing/2014/main" id="{20392E34-2060-7642-43C5-AD466A0C083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73B4264-C615-064A-C172-BC47B1D95CE6}"/>
              </a:ext>
            </a:extLst>
          </p:cNvPr>
          <p:cNvSpPr>
            <a:spLocks noGrp="1"/>
          </p:cNvSpPr>
          <p:nvPr>
            <p:ph type="sldNum" sz="quarter" idx="12"/>
          </p:nvPr>
        </p:nvSpPr>
        <p:spPr/>
        <p:txBody>
          <a:bodyPr/>
          <a:lstStyle/>
          <a:p>
            <a:fld id="{C9A044C8-2573-E24B-A414-62D3470F2707}" type="slidenum">
              <a:rPr kumimoji="1" lang="ja-JP" altLang="en-US" smtClean="0"/>
              <a:t>‹#›</a:t>
            </a:fld>
            <a:endParaRPr kumimoji="1" lang="ja-JP" altLang="en-US"/>
          </a:p>
        </p:txBody>
      </p:sp>
    </p:spTree>
    <p:extLst>
      <p:ext uri="{BB962C8B-B14F-4D97-AF65-F5344CB8AC3E}">
        <p14:creationId xmlns:p14="http://schemas.microsoft.com/office/powerpoint/2010/main" val="2709965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B474F4-B69C-2C3B-E720-1CD3AB43B7D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6011DF6-5C82-2222-D68E-EB4B98D1BF21}"/>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08C7E09-983B-7C54-BD72-B971FB5A4F81}"/>
              </a:ext>
            </a:extLst>
          </p:cNvPr>
          <p:cNvSpPr>
            <a:spLocks noGrp="1"/>
          </p:cNvSpPr>
          <p:nvPr>
            <p:ph type="dt" sz="half" idx="10"/>
          </p:nvPr>
        </p:nvSpPr>
        <p:spPr/>
        <p:txBody>
          <a:bodyPr/>
          <a:lstStyle/>
          <a:p>
            <a:fld id="{281F9E47-1864-F14C-90A4-03426BCD6D7A}" type="datetimeFigureOut">
              <a:rPr kumimoji="1" lang="ja-JP" altLang="en-US" smtClean="0"/>
              <a:t>2025/7/19</a:t>
            </a:fld>
            <a:endParaRPr kumimoji="1" lang="ja-JP" altLang="en-US"/>
          </a:p>
        </p:txBody>
      </p:sp>
      <p:sp>
        <p:nvSpPr>
          <p:cNvPr id="5" name="フッター プレースホルダー 4">
            <a:extLst>
              <a:ext uri="{FF2B5EF4-FFF2-40B4-BE49-F238E27FC236}">
                <a16:creationId xmlns:a16="http://schemas.microsoft.com/office/drawing/2014/main" id="{99556763-4650-61E2-A56B-7079943C663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5570F98-001F-DB6E-DFF1-C110EC615F4F}"/>
              </a:ext>
            </a:extLst>
          </p:cNvPr>
          <p:cNvSpPr>
            <a:spLocks noGrp="1"/>
          </p:cNvSpPr>
          <p:nvPr>
            <p:ph type="sldNum" sz="quarter" idx="12"/>
          </p:nvPr>
        </p:nvSpPr>
        <p:spPr/>
        <p:txBody>
          <a:bodyPr/>
          <a:lstStyle/>
          <a:p>
            <a:fld id="{C9A044C8-2573-E24B-A414-62D3470F2707}" type="slidenum">
              <a:rPr kumimoji="1" lang="ja-JP" altLang="en-US" smtClean="0"/>
              <a:t>‹#›</a:t>
            </a:fld>
            <a:endParaRPr kumimoji="1" lang="ja-JP" altLang="en-US"/>
          </a:p>
        </p:txBody>
      </p:sp>
    </p:spTree>
    <p:extLst>
      <p:ext uri="{BB962C8B-B14F-4D97-AF65-F5344CB8AC3E}">
        <p14:creationId xmlns:p14="http://schemas.microsoft.com/office/powerpoint/2010/main" val="3341690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96EEF8-FEB2-CE35-37E7-AD4D0E5AB2C3}"/>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34E5EE2-30BE-41E1-7F70-28416603E7B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0B98DDC4-7C8A-20F3-3A21-9FD384A07E9E}"/>
              </a:ext>
            </a:extLst>
          </p:cNvPr>
          <p:cNvSpPr>
            <a:spLocks noGrp="1"/>
          </p:cNvSpPr>
          <p:nvPr>
            <p:ph type="dt" sz="half" idx="10"/>
          </p:nvPr>
        </p:nvSpPr>
        <p:spPr/>
        <p:txBody>
          <a:bodyPr/>
          <a:lstStyle/>
          <a:p>
            <a:fld id="{281F9E47-1864-F14C-90A4-03426BCD6D7A}" type="datetimeFigureOut">
              <a:rPr kumimoji="1" lang="ja-JP" altLang="en-US" smtClean="0"/>
              <a:t>2025/7/19</a:t>
            </a:fld>
            <a:endParaRPr kumimoji="1" lang="ja-JP" altLang="en-US"/>
          </a:p>
        </p:txBody>
      </p:sp>
      <p:sp>
        <p:nvSpPr>
          <p:cNvPr id="5" name="フッター プレースホルダー 4">
            <a:extLst>
              <a:ext uri="{FF2B5EF4-FFF2-40B4-BE49-F238E27FC236}">
                <a16:creationId xmlns:a16="http://schemas.microsoft.com/office/drawing/2014/main" id="{E70355E9-81D4-F479-11B0-B0940887594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102AE2D-0A65-9A5D-B73C-F56338CDDE43}"/>
              </a:ext>
            </a:extLst>
          </p:cNvPr>
          <p:cNvSpPr>
            <a:spLocks noGrp="1"/>
          </p:cNvSpPr>
          <p:nvPr>
            <p:ph type="sldNum" sz="quarter" idx="12"/>
          </p:nvPr>
        </p:nvSpPr>
        <p:spPr/>
        <p:txBody>
          <a:bodyPr/>
          <a:lstStyle/>
          <a:p>
            <a:fld id="{C9A044C8-2573-E24B-A414-62D3470F2707}" type="slidenum">
              <a:rPr kumimoji="1" lang="ja-JP" altLang="en-US" smtClean="0"/>
              <a:t>‹#›</a:t>
            </a:fld>
            <a:endParaRPr kumimoji="1" lang="ja-JP" altLang="en-US"/>
          </a:p>
        </p:txBody>
      </p:sp>
    </p:spTree>
    <p:extLst>
      <p:ext uri="{BB962C8B-B14F-4D97-AF65-F5344CB8AC3E}">
        <p14:creationId xmlns:p14="http://schemas.microsoft.com/office/powerpoint/2010/main" val="2486960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E67E04-3555-0B74-1923-EDB6F16858C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1881C2F-EE61-4014-00F1-B7BEAEE70ABC}"/>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D999F4C7-AB34-23BD-7BF5-644914129EA5}"/>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7FA6CC1-A6BE-CD84-66E4-06079D08E6AF}"/>
              </a:ext>
            </a:extLst>
          </p:cNvPr>
          <p:cNvSpPr>
            <a:spLocks noGrp="1"/>
          </p:cNvSpPr>
          <p:nvPr>
            <p:ph type="dt" sz="half" idx="10"/>
          </p:nvPr>
        </p:nvSpPr>
        <p:spPr/>
        <p:txBody>
          <a:bodyPr/>
          <a:lstStyle/>
          <a:p>
            <a:fld id="{281F9E47-1864-F14C-90A4-03426BCD6D7A}" type="datetimeFigureOut">
              <a:rPr kumimoji="1" lang="ja-JP" altLang="en-US" smtClean="0"/>
              <a:t>2025/7/19</a:t>
            </a:fld>
            <a:endParaRPr kumimoji="1" lang="ja-JP" altLang="en-US"/>
          </a:p>
        </p:txBody>
      </p:sp>
      <p:sp>
        <p:nvSpPr>
          <p:cNvPr id="6" name="フッター プレースホルダー 5">
            <a:extLst>
              <a:ext uri="{FF2B5EF4-FFF2-40B4-BE49-F238E27FC236}">
                <a16:creationId xmlns:a16="http://schemas.microsoft.com/office/drawing/2014/main" id="{703392F2-7B31-FE4F-3531-87C9A7598D6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130982B-DF64-69BC-40C9-2CD3430F7960}"/>
              </a:ext>
            </a:extLst>
          </p:cNvPr>
          <p:cNvSpPr>
            <a:spLocks noGrp="1"/>
          </p:cNvSpPr>
          <p:nvPr>
            <p:ph type="sldNum" sz="quarter" idx="12"/>
          </p:nvPr>
        </p:nvSpPr>
        <p:spPr/>
        <p:txBody>
          <a:bodyPr/>
          <a:lstStyle/>
          <a:p>
            <a:fld id="{C9A044C8-2573-E24B-A414-62D3470F2707}" type="slidenum">
              <a:rPr kumimoji="1" lang="ja-JP" altLang="en-US" smtClean="0"/>
              <a:t>‹#›</a:t>
            </a:fld>
            <a:endParaRPr kumimoji="1" lang="ja-JP" altLang="en-US"/>
          </a:p>
        </p:txBody>
      </p:sp>
    </p:spTree>
    <p:extLst>
      <p:ext uri="{BB962C8B-B14F-4D97-AF65-F5344CB8AC3E}">
        <p14:creationId xmlns:p14="http://schemas.microsoft.com/office/powerpoint/2010/main" val="3258479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DC5CB20-94D3-0BCB-7CA6-FA8777C532B4}"/>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7946DED-6C05-A919-79B2-6E10AC706E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FD2C46A-8A4D-4077-EC26-BD14683C26D2}"/>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AA36A3B3-6E3B-EDB1-0CD6-3D6C557C68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82D461C2-83C7-7768-EA6A-7E7A7579073B}"/>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1FCBDC2-4EAD-7EBC-3926-D99031F253EE}"/>
              </a:ext>
            </a:extLst>
          </p:cNvPr>
          <p:cNvSpPr>
            <a:spLocks noGrp="1"/>
          </p:cNvSpPr>
          <p:nvPr>
            <p:ph type="dt" sz="half" idx="10"/>
          </p:nvPr>
        </p:nvSpPr>
        <p:spPr/>
        <p:txBody>
          <a:bodyPr/>
          <a:lstStyle/>
          <a:p>
            <a:fld id="{281F9E47-1864-F14C-90A4-03426BCD6D7A}" type="datetimeFigureOut">
              <a:rPr kumimoji="1" lang="ja-JP" altLang="en-US" smtClean="0"/>
              <a:t>2025/7/19</a:t>
            </a:fld>
            <a:endParaRPr kumimoji="1" lang="ja-JP" altLang="en-US"/>
          </a:p>
        </p:txBody>
      </p:sp>
      <p:sp>
        <p:nvSpPr>
          <p:cNvPr id="8" name="フッター プレースホルダー 7">
            <a:extLst>
              <a:ext uri="{FF2B5EF4-FFF2-40B4-BE49-F238E27FC236}">
                <a16:creationId xmlns:a16="http://schemas.microsoft.com/office/drawing/2014/main" id="{47C3ED08-E615-BC85-57BE-BC71BFC0712B}"/>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83648C77-16BC-4987-0339-39FD40751011}"/>
              </a:ext>
            </a:extLst>
          </p:cNvPr>
          <p:cNvSpPr>
            <a:spLocks noGrp="1"/>
          </p:cNvSpPr>
          <p:nvPr>
            <p:ph type="sldNum" sz="quarter" idx="12"/>
          </p:nvPr>
        </p:nvSpPr>
        <p:spPr/>
        <p:txBody>
          <a:bodyPr/>
          <a:lstStyle/>
          <a:p>
            <a:fld id="{C9A044C8-2573-E24B-A414-62D3470F2707}" type="slidenum">
              <a:rPr kumimoji="1" lang="ja-JP" altLang="en-US" smtClean="0"/>
              <a:t>‹#›</a:t>
            </a:fld>
            <a:endParaRPr kumimoji="1" lang="ja-JP" altLang="en-US"/>
          </a:p>
        </p:txBody>
      </p:sp>
    </p:spTree>
    <p:extLst>
      <p:ext uri="{BB962C8B-B14F-4D97-AF65-F5344CB8AC3E}">
        <p14:creationId xmlns:p14="http://schemas.microsoft.com/office/powerpoint/2010/main" val="3369371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DDDA1A-44E1-F144-55F1-D1714132AA28}"/>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B67C4607-D8BD-435A-BA85-5B7ECB44575C}"/>
              </a:ext>
            </a:extLst>
          </p:cNvPr>
          <p:cNvSpPr>
            <a:spLocks noGrp="1"/>
          </p:cNvSpPr>
          <p:nvPr>
            <p:ph type="dt" sz="half" idx="10"/>
          </p:nvPr>
        </p:nvSpPr>
        <p:spPr/>
        <p:txBody>
          <a:bodyPr/>
          <a:lstStyle/>
          <a:p>
            <a:fld id="{281F9E47-1864-F14C-90A4-03426BCD6D7A}" type="datetimeFigureOut">
              <a:rPr kumimoji="1" lang="ja-JP" altLang="en-US" smtClean="0"/>
              <a:t>2025/7/19</a:t>
            </a:fld>
            <a:endParaRPr kumimoji="1" lang="ja-JP" altLang="en-US"/>
          </a:p>
        </p:txBody>
      </p:sp>
      <p:sp>
        <p:nvSpPr>
          <p:cNvPr id="4" name="フッター プレースホルダー 3">
            <a:extLst>
              <a:ext uri="{FF2B5EF4-FFF2-40B4-BE49-F238E27FC236}">
                <a16:creationId xmlns:a16="http://schemas.microsoft.com/office/drawing/2014/main" id="{BB98D16F-889A-37A3-C78E-C46A2CB2A73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9D3933D-DDAF-4F74-3257-AB1682A42734}"/>
              </a:ext>
            </a:extLst>
          </p:cNvPr>
          <p:cNvSpPr>
            <a:spLocks noGrp="1"/>
          </p:cNvSpPr>
          <p:nvPr>
            <p:ph type="sldNum" sz="quarter" idx="12"/>
          </p:nvPr>
        </p:nvSpPr>
        <p:spPr/>
        <p:txBody>
          <a:bodyPr/>
          <a:lstStyle/>
          <a:p>
            <a:fld id="{C9A044C8-2573-E24B-A414-62D3470F2707}" type="slidenum">
              <a:rPr kumimoji="1" lang="ja-JP" altLang="en-US" smtClean="0"/>
              <a:t>‹#›</a:t>
            </a:fld>
            <a:endParaRPr kumimoji="1" lang="ja-JP" altLang="en-US"/>
          </a:p>
        </p:txBody>
      </p:sp>
    </p:spTree>
    <p:extLst>
      <p:ext uri="{BB962C8B-B14F-4D97-AF65-F5344CB8AC3E}">
        <p14:creationId xmlns:p14="http://schemas.microsoft.com/office/powerpoint/2010/main" val="254364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CC03D6F-2B24-956C-7E8D-C44D15BD99EC}"/>
              </a:ext>
            </a:extLst>
          </p:cNvPr>
          <p:cNvSpPr>
            <a:spLocks noGrp="1"/>
          </p:cNvSpPr>
          <p:nvPr>
            <p:ph type="dt" sz="half" idx="10"/>
          </p:nvPr>
        </p:nvSpPr>
        <p:spPr/>
        <p:txBody>
          <a:bodyPr/>
          <a:lstStyle/>
          <a:p>
            <a:fld id="{281F9E47-1864-F14C-90A4-03426BCD6D7A}" type="datetimeFigureOut">
              <a:rPr kumimoji="1" lang="ja-JP" altLang="en-US" smtClean="0"/>
              <a:t>2025/7/19</a:t>
            </a:fld>
            <a:endParaRPr kumimoji="1" lang="ja-JP" altLang="en-US"/>
          </a:p>
        </p:txBody>
      </p:sp>
      <p:sp>
        <p:nvSpPr>
          <p:cNvPr id="3" name="フッター プレースホルダー 2">
            <a:extLst>
              <a:ext uri="{FF2B5EF4-FFF2-40B4-BE49-F238E27FC236}">
                <a16:creationId xmlns:a16="http://schemas.microsoft.com/office/drawing/2014/main" id="{AD89F897-358A-85FB-0A16-7F969B64CAE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A10B419D-AF74-3BA7-D6B6-BC288294E78B}"/>
              </a:ext>
            </a:extLst>
          </p:cNvPr>
          <p:cNvSpPr>
            <a:spLocks noGrp="1"/>
          </p:cNvSpPr>
          <p:nvPr>
            <p:ph type="sldNum" sz="quarter" idx="12"/>
          </p:nvPr>
        </p:nvSpPr>
        <p:spPr/>
        <p:txBody>
          <a:bodyPr/>
          <a:lstStyle/>
          <a:p>
            <a:fld id="{C9A044C8-2573-E24B-A414-62D3470F2707}" type="slidenum">
              <a:rPr kumimoji="1" lang="ja-JP" altLang="en-US" smtClean="0"/>
              <a:t>‹#›</a:t>
            </a:fld>
            <a:endParaRPr kumimoji="1" lang="ja-JP" altLang="en-US"/>
          </a:p>
        </p:txBody>
      </p:sp>
    </p:spTree>
    <p:extLst>
      <p:ext uri="{BB962C8B-B14F-4D97-AF65-F5344CB8AC3E}">
        <p14:creationId xmlns:p14="http://schemas.microsoft.com/office/powerpoint/2010/main" val="2407637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565E49-C5D0-9C4E-525D-7D958F9E385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58436E6-0378-3BFD-E406-02C7580CDD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9C03019-C884-4182-5996-B1B2F2F8B3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076600B-241D-60D6-1722-7047CDD1C5C6}"/>
              </a:ext>
            </a:extLst>
          </p:cNvPr>
          <p:cNvSpPr>
            <a:spLocks noGrp="1"/>
          </p:cNvSpPr>
          <p:nvPr>
            <p:ph type="dt" sz="half" idx="10"/>
          </p:nvPr>
        </p:nvSpPr>
        <p:spPr/>
        <p:txBody>
          <a:bodyPr/>
          <a:lstStyle/>
          <a:p>
            <a:fld id="{281F9E47-1864-F14C-90A4-03426BCD6D7A}" type="datetimeFigureOut">
              <a:rPr kumimoji="1" lang="ja-JP" altLang="en-US" smtClean="0"/>
              <a:t>2025/7/19</a:t>
            </a:fld>
            <a:endParaRPr kumimoji="1" lang="ja-JP" altLang="en-US"/>
          </a:p>
        </p:txBody>
      </p:sp>
      <p:sp>
        <p:nvSpPr>
          <p:cNvPr id="6" name="フッター プレースホルダー 5">
            <a:extLst>
              <a:ext uri="{FF2B5EF4-FFF2-40B4-BE49-F238E27FC236}">
                <a16:creationId xmlns:a16="http://schemas.microsoft.com/office/drawing/2014/main" id="{68EF5101-624E-50BF-651E-DE6EB3EAC41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F84B1B0-B711-FA5E-7779-75D150D23660}"/>
              </a:ext>
            </a:extLst>
          </p:cNvPr>
          <p:cNvSpPr>
            <a:spLocks noGrp="1"/>
          </p:cNvSpPr>
          <p:nvPr>
            <p:ph type="sldNum" sz="quarter" idx="12"/>
          </p:nvPr>
        </p:nvSpPr>
        <p:spPr/>
        <p:txBody>
          <a:bodyPr/>
          <a:lstStyle/>
          <a:p>
            <a:fld id="{C9A044C8-2573-E24B-A414-62D3470F2707}" type="slidenum">
              <a:rPr kumimoji="1" lang="ja-JP" altLang="en-US" smtClean="0"/>
              <a:t>‹#›</a:t>
            </a:fld>
            <a:endParaRPr kumimoji="1" lang="ja-JP" altLang="en-US"/>
          </a:p>
        </p:txBody>
      </p:sp>
    </p:spTree>
    <p:extLst>
      <p:ext uri="{BB962C8B-B14F-4D97-AF65-F5344CB8AC3E}">
        <p14:creationId xmlns:p14="http://schemas.microsoft.com/office/powerpoint/2010/main" val="3422168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F94BA69-76F1-2F38-4D41-6965AE79EFF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C76312F-D26B-51D3-E559-5ED18264D14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0A37EF69-A156-F9CA-9E63-C8D07D2D86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DBAAF3B-5869-7319-CEB7-B12554C14E59}"/>
              </a:ext>
            </a:extLst>
          </p:cNvPr>
          <p:cNvSpPr>
            <a:spLocks noGrp="1"/>
          </p:cNvSpPr>
          <p:nvPr>
            <p:ph type="dt" sz="half" idx="10"/>
          </p:nvPr>
        </p:nvSpPr>
        <p:spPr/>
        <p:txBody>
          <a:bodyPr/>
          <a:lstStyle/>
          <a:p>
            <a:fld id="{281F9E47-1864-F14C-90A4-03426BCD6D7A}" type="datetimeFigureOut">
              <a:rPr kumimoji="1" lang="ja-JP" altLang="en-US" smtClean="0"/>
              <a:t>2025/7/19</a:t>
            </a:fld>
            <a:endParaRPr kumimoji="1" lang="ja-JP" altLang="en-US"/>
          </a:p>
        </p:txBody>
      </p:sp>
      <p:sp>
        <p:nvSpPr>
          <p:cNvPr id="6" name="フッター プレースホルダー 5">
            <a:extLst>
              <a:ext uri="{FF2B5EF4-FFF2-40B4-BE49-F238E27FC236}">
                <a16:creationId xmlns:a16="http://schemas.microsoft.com/office/drawing/2014/main" id="{06D12A9A-E510-B1E6-4F71-342B8BC29F9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57B8DC2-F7F2-9BD9-E3D9-564168462575}"/>
              </a:ext>
            </a:extLst>
          </p:cNvPr>
          <p:cNvSpPr>
            <a:spLocks noGrp="1"/>
          </p:cNvSpPr>
          <p:nvPr>
            <p:ph type="sldNum" sz="quarter" idx="12"/>
          </p:nvPr>
        </p:nvSpPr>
        <p:spPr/>
        <p:txBody>
          <a:bodyPr/>
          <a:lstStyle/>
          <a:p>
            <a:fld id="{C9A044C8-2573-E24B-A414-62D3470F2707}" type="slidenum">
              <a:rPr kumimoji="1" lang="ja-JP" altLang="en-US" smtClean="0"/>
              <a:t>‹#›</a:t>
            </a:fld>
            <a:endParaRPr kumimoji="1" lang="ja-JP" altLang="en-US"/>
          </a:p>
        </p:txBody>
      </p:sp>
    </p:spTree>
    <p:extLst>
      <p:ext uri="{BB962C8B-B14F-4D97-AF65-F5344CB8AC3E}">
        <p14:creationId xmlns:p14="http://schemas.microsoft.com/office/powerpoint/2010/main" val="2491556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1666E6AE-9FEF-D13E-54EF-22AEBFC25B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8C519B8-4726-49F6-0962-CE7C3A7ED86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A35DD93-EC24-427A-4CDB-7803C608FB5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81F9E47-1864-F14C-90A4-03426BCD6D7A}" type="datetimeFigureOut">
              <a:rPr kumimoji="1" lang="ja-JP" altLang="en-US" smtClean="0"/>
              <a:t>2025/7/19</a:t>
            </a:fld>
            <a:endParaRPr kumimoji="1" lang="ja-JP" altLang="en-US"/>
          </a:p>
        </p:txBody>
      </p:sp>
      <p:sp>
        <p:nvSpPr>
          <p:cNvPr id="5" name="フッター プレースホルダー 4">
            <a:extLst>
              <a:ext uri="{FF2B5EF4-FFF2-40B4-BE49-F238E27FC236}">
                <a16:creationId xmlns:a16="http://schemas.microsoft.com/office/drawing/2014/main" id="{53F04632-7EC9-4713-3CB1-D7F2110BAC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4394B95-0004-1C23-E53E-475BEBCE2F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9A044C8-2573-E24B-A414-62D3470F2707}" type="slidenum">
              <a:rPr kumimoji="1" lang="ja-JP" altLang="en-US" smtClean="0"/>
              <a:t>‹#›</a:t>
            </a:fld>
            <a:endParaRPr kumimoji="1" lang="ja-JP" altLang="en-US"/>
          </a:p>
        </p:txBody>
      </p:sp>
    </p:spTree>
    <p:extLst>
      <p:ext uri="{BB962C8B-B14F-4D97-AF65-F5344CB8AC3E}">
        <p14:creationId xmlns:p14="http://schemas.microsoft.com/office/powerpoint/2010/main" val="28323434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ixnio.com/sv/varldens-flaggor/flagga-italien" TargetMode="External"/><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hyperlink" Target="https://pixabay.com/ja/photos/%E3%83%AD%E3%83%BC%E3%83%9E-%E6%9C%A8-%E3%82%A4%E3%82%BF%E3%83%AA%E3%82%A2-2472641/" TargetMode="Externa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3" name="Rectangle 42">
            <a:extLst>
              <a:ext uri="{FF2B5EF4-FFF2-40B4-BE49-F238E27FC236}">
                <a16:creationId xmlns:a16="http://schemas.microsoft.com/office/drawing/2014/main" id="{6234BCC6-39B9-47D9-8BF8-C665401AE2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図 6" descr="図形&#10;&#10;自動的に生成された説明">
            <a:extLst>
              <a:ext uri="{FF2B5EF4-FFF2-40B4-BE49-F238E27FC236}">
                <a16:creationId xmlns:a16="http://schemas.microsoft.com/office/drawing/2014/main" id="{07D42B70-1430-E798-6BBB-F32DE51773D8}"/>
              </a:ext>
            </a:extLst>
          </p:cNvPr>
          <p:cNvPicPr>
            <a:picLocks noChangeAspect="1"/>
          </p:cNvPicPr>
          <p:nvPr/>
        </p:nvPicPr>
        <p:blipFill>
          <a:blip r:embed="rId2">
            <a:extLst>
              <a:ext uri="{837473B0-CC2E-450A-ABE3-18F120FF3D39}">
                <a1611:picAttrSrcUrl xmlns:a1611="http://schemas.microsoft.com/office/drawing/2016/11/main" r:id="rId3"/>
              </a:ext>
            </a:extLst>
          </a:blip>
          <a:srcRect t="8740" r="2" b="22244"/>
          <a:stretch>
            <a:fillRect/>
          </a:stretch>
        </p:blipFill>
        <p:spPr>
          <a:xfrm>
            <a:off x="4883025" y="10"/>
            <a:ext cx="7308975" cy="3364982"/>
          </a:xfrm>
          <a:custGeom>
            <a:avLst/>
            <a:gdLst/>
            <a:ahLst/>
            <a:cxnLst/>
            <a:rect l="l" t="t" r="r" b="b"/>
            <a:pathLst>
              <a:path w="7308975" h="3364992">
                <a:moveTo>
                  <a:pt x="0" y="0"/>
                </a:moveTo>
                <a:lnTo>
                  <a:pt x="7308975" y="0"/>
                </a:lnTo>
                <a:lnTo>
                  <a:pt x="7308975" y="3364992"/>
                </a:lnTo>
                <a:lnTo>
                  <a:pt x="1210305" y="3364992"/>
                </a:lnTo>
                <a:lnTo>
                  <a:pt x="1192705" y="2943200"/>
                </a:lnTo>
                <a:cubicBezTo>
                  <a:pt x="1098874" y="1825108"/>
                  <a:pt x="684692" y="821621"/>
                  <a:pt x="62981" y="69271"/>
                </a:cubicBezTo>
                <a:close/>
              </a:path>
            </a:pathLst>
          </a:custGeom>
        </p:spPr>
      </p:pic>
      <p:pic>
        <p:nvPicPr>
          <p:cNvPr id="5" name="図 4" descr="時計台のある建物&#10;&#10;自動的に生成された説明">
            <a:extLst>
              <a:ext uri="{FF2B5EF4-FFF2-40B4-BE49-F238E27FC236}">
                <a16:creationId xmlns:a16="http://schemas.microsoft.com/office/drawing/2014/main" id="{9EF412E3-05E5-B090-D18B-B2599B562E03}"/>
              </a:ext>
            </a:extLst>
          </p:cNvPr>
          <p:cNvPicPr>
            <a:picLocks noChangeAspect="1"/>
          </p:cNvPicPr>
          <p:nvPr/>
        </p:nvPicPr>
        <p:blipFill>
          <a:blip r:embed="rId4">
            <a:extLst>
              <a:ext uri="{837473B0-CC2E-450A-ABE3-18F120FF3D39}">
                <a1611:picAttrSrcUrl xmlns:a1611="http://schemas.microsoft.com/office/drawing/2016/11/main" r:id="rId5"/>
              </a:ext>
            </a:extLst>
          </a:blip>
          <a:srcRect t="20060" r="-2" b="10966"/>
          <a:stretch>
            <a:fillRect/>
          </a:stretch>
        </p:blipFill>
        <p:spPr>
          <a:xfrm>
            <a:off x="4883025" y="3493008"/>
            <a:ext cx="7308975" cy="3364992"/>
          </a:xfrm>
          <a:custGeom>
            <a:avLst/>
            <a:gdLst/>
            <a:ahLst/>
            <a:cxnLst/>
            <a:rect l="l" t="t" r="r" b="b"/>
            <a:pathLst>
              <a:path w="7308975" h="3364992">
                <a:moveTo>
                  <a:pt x="1210305" y="0"/>
                </a:moveTo>
                <a:lnTo>
                  <a:pt x="7308975" y="0"/>
                </a:lnTo>
                <a:lnTo>
                  <a:pt x="7308975" y="3364992"/>
                </a:lnTo>
                <a:lnTo>
                  <a:pt x="0" y="3364992"/>
                </a:lnTo>
                <a:lnTo>
                  <a:pt x="62981" y="3295722"/>
                </a:lnTo>
                <a:cubicBezTo>
                  <a:pt x="684692" y="2543371"/>
                  <a:pt x="1098874" y="1539884"/>
                  <a:pt x="1192705" y="421793"/>
                </a:cubicBezTo>
                <a:close/>
              </a:path>
            </a:pathLst>
          </a:custGeom>
        </p:spPr>
      </p:pic>
      <p:sp useBgFill="1">
        <p:nvSpPr>
          <p:cNvPr id="45" name="Freeform: Shape 44">
            <a:extLst>
              <a:ext uri="{FF2B5EF4-FFF2-40B4-BE49-F238E27FC236}">
                <a16:creationId xmlns:a16="http://schemas.microsoft.com/office/drawing/2014/main" id="{72A9CE9D-DAC3-40AF-B504-78A64A909F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001" cy="6858000"/>
          </a:xfrm>
          <a:custGeom>
            <a:avLst/>
            <a:gdLst>
              <a:gd name="connsiteX0" fmla="*/ 0 w 6096001"/>
              <a:gd name="connsiteY0" fmla="*/ 0 h 6858000"/>
              <a:gd name="connsiteX1" fmla="*/ 4883024 w 6096001"/>
              <a:gd name="connsiteY1" fmla="*/ 0 h 6858000"/>
              <a:gd name="connsiteX2" fmla="*/ 4946006 w 6096001"/>
              <a:gd name="connsiteY2" fmla="*/ 69271 h 6858000"/>
              <a:gd name="connsiteX3" fmla="*/ 6096001 w 6096001"/>
              <a:gd name="connsiteY3" fmla="*/ 3429000 h 6858000"/>
              <a:gd name="connsiteX4" fmla="*/ 4946006 w 6096001"/>
              <a:gd name="connsiteY4" fmla="*/ 6788730 h 6858000"/>
              <a:gd name="connsiteX5" fmla="*/ 4883024 w 6096001"/>
              <a:gd name="connsiteY5" fmla="*/ 6858000 h 6858000"/>
              <a:gd name="connsiteX6" fmla="*/ 0 w 609600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1" h="6858000">
                <a:moveTo>
                  <a:pt x="0" y="0"/>
                </a:moveTo>
                <a:lnTo>
                  <a:pt x="4883024" y="0"/>
                </a:lnTo>
                <a:lnTo>
                  <a:pt x="4946006" y="69271"/>
                </a:lnTo>
                <a:cubicBezTo>
                  <a:pt x="5656532" y="929100"/>
                  <a:pt x="6096001" y="2116944"/>
                  <a:pt x="6096001" y="3429000"/>
                </a:cubicBezTo>
                <a:cubicBezTo>
                  <a:pt x="6096001" y="4741056"/>
                  <a:pt x="5656532" y="5928900"/>
                  <a:pt x="4946006" y="6788730"/>
                </a:cubicBezTo>
                <a:lnTo>
                  <a:pt x="4883024" y="6858000"/>
                </a:lnTo>
                <a:lnTo>
                  <a:pt x="0" y="6858000"/>
                </a:lnTo>
                <a:close/>
              </a:path>
            </a:pathLst>
          </a:custGeom>
          <a:ln w="9525">
            <a:solidFill>
              <a:srgbClr val="EFEFEF"/>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47" name="Freeform: Shape 46">
            <a:extLst>
              <a:ext uri="{FF2B5EF4-FFF2-40B4-BE49-F238E27FC236}">
                <a16:creationId xmlns:a16="http://schemas.microsoft.com/office/drawing/2014/main" id="{506D7452-6CDE-4381-86CE-07B2459383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7332" cy="6858000"/>
          </a:xfrm>
          <a:custGeom>
            <a:avLst/>
            <a:gdLst>
              <a:gd name="connsiteX0" fmla="*/ 0 w 6087332"/>
              <a:gd name="connsiteY0" fmla="*/ 0 h 6858000"/>
              <a:gd name="connsiteX1" fmla="*/ 4874355 w 6087332"/>
              <a:gd name="connsiteY1" fmla="*/ 0 h 6858000"/>
              <a:gd name="connsiteX2" fmla="*/ 4937337 w 6087332"/>
              <a:gd name="connsiteY2" fmla="*/ 69271 h 6858000"/>
              <a:gd name="connsiteX3" fmla="*/ 6087332 w 6087332"/>
              <a:gd name="connsiteY3" fmla="*/ 3429000 h 6858000"/>
              <a:gd name="connsiteX4" fmla="*/ 4937337 w 6087332"/>
              <a:gd name="connsiteY4" fmla="*/ 6788730 h 6858000"/>
              <a:gd name="connsiteX5" fmla="*/ 4874355 w 6087332"/>
              <a:gd name="connsiteY5" fmla="*/ 6858000 h 6858000"/>
              <a:gd name="connsiteX6" fmla="*/ 0 w 608733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87332" h="6858000">
                <a:moveTo>
                  <a:pt x="0" y="0"/>
                </a:moveTo>
                <a:lnTo>
                  <a:pt x="4874355" y="0"/>
                </a:lnTo>
                <a:lnTo>
                  <a:pt x="4937337" y="69271"/>
                </a:lnTo>
                <a:cubicBezTo>
                  <a:pt x="5647863" y="929100"/>
                  <a:pt x="6087332" y="2116944"/>
                  <a:pt x="6087332" y="3429000"/>
                </a:cubicBezTo>
                <a:cubicBezTo>
                  <a:pt x="6087332" y="4741056"/>
                  <a:pt x="5647863" y="5928900"/>
                  <a:pt x="4937337" y="6788730"/>
                </a:cubicBezTo>
                <a:lnTo>
                  <a:pt x="4874355"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タイトル 1">
            <a:extLst>
              <a:ext uri="{FF2B5EF4-FFF2-40B4-BE49-F238E27FC236}">
                <a16:creationId xmlns:a16="http://schemas.microsoft.com/office/drawing/2014/main" id="{4DBCAAD6-CBD5-0A12-3464-7AFA8465CF18}"/>
              </a:ext>
            </a:extLst>
          </p:cNvPr>
          <p:cNvSpPr>
            <a:spLocks noGrp="1"/>
          </p:cNvSpPr>
          <p:nvPr>
            <p:ph type="ctrTitle"/>
          </p:nvPr>
        </p:nvSpPr>
        <p:spPr>
          <a:xfrm>
            <a:off x="438912" y="1524659"/>
            <a:ext cx="5344050" cy="2774088"/>
          </a:xfrm>
        </p:spPr>
        <p:txBody>
          <a:bodyPr>
            <a:normAutofit/>
          </a:bodyPr>
          <a:lstStyle/>
          <a:p>
            <a:pPr algn="l"/>
            <a:r>
              <a:rPr lang="ja-JP" altLang="en-US" sz="5400" b="1"/>
              <a:t>イタリア語教室</a:t>
            </a:r>
            <a:br>
              <a:rPr lang="en-US" altLang="ja-JP" sz="5400" b="1" dirty="0"/>
            </a:br>
            <a:r>
              <a:rPr lang="en-US" altLang="ja-JP" sz="5400" b="1" dirty="0"/>
              <a:t>Italiano</a:t>
            </a:r>
            <a:endParaRPr kumimoji="1" lang="ja-JP" altLang="en-US" sz="5400" b="1"/>
          </a:p>
        </p:txBody>
      </p:sp>
      <p:sp>
        <p:nvSpPr>
          <p:cNvPr id="3" name="字幕 2">
            <a:extLst>
              <a:ext uri="{FF2B5EF4-FFF2-40B4-BE49-F238E27FC236}">
                <a16:creationId xmlns:a16="http://schemas.microsoft.com/office/drawing/2014/main" id="{119705F3-6144-D02D-7ABB-05B271E1D7FE}"/>
              </a:ext>
            </a:extLst>
          </p:cNvPr>
          <p:cNvSpPr>
            <a:spLocks noGrp="1"/>
          </p:cNvSpPr>
          <p:nvPr>
            <p:ph type="subTitle" idx="1"/>
          </p:nvPr>
        </p:nvSpPr>
        <p:spPr>
          <a:xfrm>
            <a:off x="438911" y="4687367"/>
            <a:ext cx="5232839" cy="1335024"/>
          </a:xfrm>
        </p:spPr>
        <p:txBody>
          <a:bodyPr>
            <a:normAutofit/>
          </a:bodyPr>
          <a:lstStyle/>
          <a:p>
            <a:pPr algn="l"/>
            <a:r>
              <a:rPr kumimoji="1" lang="ja-JP" altLang="en-US" sz="2600"/>
              <a:t>スコットディクレメンテ・マルコ</a:t>
            </a:r>
            <a:endParaRPr kumimoji="1" lang="en-US" altLang="ja-JP" sz="2600" dirty="0"/>
          </a:p>
          <a:p>
            <a:pPr algn="l"/>
            <a:r>
              <a:rPr lang="en-US" altLang="ja-JP" sz="2600" dirty="0"/>
              <a:t>Scotto di Clemente Marco</a:t>
            </a:r>
            <a:endParaRPr kumimoji="1" lang="ja-JP" altLang="en-US" sz="2600"/>
          </a:p>
        </p:txBody>
      </p:sp>
      <p:sp>
        <p:nvSpPr>
          <p:cNvPr id="49" name="Rectangle 48">
            <a:extLst>
              <a:ext uri="{FF2B5EF4-FFF2-40B4-BE49-F238E27FC236}">
                <a16:creationId xmlns:a16="http://schemas.microsoft.com/office/drawing/2014/main" id="{762DA937-8B55-4317-BD32-98D7AF30E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67989"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venir Next LT Pro"/>
            </a:endParaRPr>
          </a:p>
        </p:txBody>
      </p:sp>
      <p:sp>
        <p:nvSpPr>
          <p:cNvPr id="51" name="Rectangle 50">
            <a:extLst>
              <a:ext uri="{FF2B5EF4-FFF2-40B4-BE49-F238E27FC236}">
                <a16:creationId xmlns:a16="http://schemas.microsoft.com/office/drawing/2014/main" id="{C52EE5A8-045B-4D39-8ED1-51333408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098" y="4461119"/>
            <a:ext cx="5019074"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357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500"/>
                                  </p:stCondLst>
                                  <p:iterate>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7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AAF8A2-DE0B-BEEC-D195-7A780DF26990}"/>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C3D2DD58-D40E-C97C-37CA-30E44D07E74A}"/>
              </a:ext>
            </a:extLst>
          </p:cNvPr>
          <p:cNvSpPr>
            <a:spLocks noGrp="1"/>
          </p:cNvSpPr>
          <p:nvPr>
            <p:ph type="title"/>
          </p:nvPr>
        </p:nvSpPr>
        <p:spPr/>
        <p:txBody>
          <a:bodyPr/>
          <a:lstStyle/>
          <a:p>
            <a:r>
              <a:rPr kumimoji="1" lang="en-US" altLang="ja-JP" b="1" dirty="0" err="1"/>
              <a:t>Lezione</a:t>
            </a:r>
            <a:r>
              <a:rPr kumimoji="1" lang="en-US" altLang="ja-JP" b="1" dirty="0"/>
              <a:t> 1: </a:t>
            </a:r>
            <a:r>
              <a:rPr kumimoji="1" lang="en-US" altLang="ja-JP" b="1" dirty="0" err="1"/>
              <a:t>Scrittura</a:t>
            </a:r>
            <a:r>
              <a:rPr kumimoji="1" lang="en-US" altLang="ja-JP" b="1" dirty="0"/>
              <a:t> e </a:t>
            </a:r>
            <a:r>
              <a:rPr kumimoji="1" lang="en-US" altLang="ja-JP" b="1" dirty="0" err="1"/>
              <a:t>pronuncia</a:t>
            </a:r>
            <a:endParaRPr kumimoji="1" lang="ja-JP" altLang="en-US"/>
          </a:p>
        </p:txBody>
      </p:sp>
      <p:sp>
        <p:nvSpPr>
          <p:cNvPr id="3" name="コンテンツ プレースホルダー 2">
            <a:extLst>
              <a:ext uri="{FF2B5EF4-FFF2-40B4-BE49-F238E27FC236}">
                <a16:creationId xmlns:a16="http://schemas.microsoft.com/office/drawing/2014/main" id="{07B6747A-888D-5811-C8D3-0361E79245C0}"/>
              </a:ext>
            </a:extLst>
          </p:cNvPr>
          <p:cNvSpPr>
            <a:spLocks noGrp="1"/>
          </p:cNvSpPr>
          <p:nvPr>
            <p:ph idx="1"/>
          </p:nvPr>
        </p:nvSpPr>
        <p:spPr/>
        <p:txBody>
          <a:bodyPr>
            <a:normAutofit/>
          </a:bodyPr>
          <a:lstStyle/>
          <a:p>
            <a:pPr marL="0" indent="0">
              <a:buNone/>
            </a:pPr>
            <a:r>
              <a:rPr lang="en-US" altLang="ja-JP" b="1" dirty="0"/>
              <a:t>l</a:t>
            </a:r>
            <a:r>
              <a:rPr lang="ja-JP" altLang="en-US"/>
              <a:t>　側面接近音　</a:t>
            </a:r>
            <a:r>
              <a:rPr lang="en-US" altLang="ja-JP" dirty="0"/>
              <a:t>lato</a:t>
            </a:r>
            <a:r>
              <a:rPr lang="ja-JP" altLang="en-US"/>
              <a:t>わき　</a:t>
            </a:r>
            <a:r>
              <a:rPr lang="en-US" altLang="ja-JP" dirty="0" err="1"/>
              <a:t>collo</a:t>
            </a:r>
            <a:r>
              <a:rPr lang="ja-JP" altLang="en-US"/>
              <a:t>首　</a:t>
            </a:r>
            <a:r>
              <a:rPr lang="en-US" altLang="ja-JP" dirty="0" err="1"/>
              <a:t>nel</a:t>
            </a:r>
            <a:r>
              <a:rPr lang="en-US" altLang="ja-JP" dirty="0"/>
              <a:t>〜</a:t>
            </a:r>
            <a:r>
              <a:rPr lang="ja-JP" altLang="en-US"/>
              <a:t>の中</a:t>
            </a:r>
            <a:endParaRPr lang="en-US" altLang="ja-JP" dirty="0"/>
          </a:p>
          <a:p>
            <a:pPr marL="0" indent="0">
              <a:buNone/>
            </a:pPr>
            <a:r>
              <a:rPr kumimoji="1" lang="en-US" altLang="ja-JP" b="1" dirty="0"/>
              <a:t>m</a:t>
            </a:r>
            <a:r>
              <a:rPr lang="ja-JP" altLang="en-US"/>
              <a:t>　マ行・ン　</a:t>
            </a:r>
            <a:r>
              <a:rPr lang="en-US" altLang="ja-JP" dirty="0"/>
              <a:t>mamma</a:t>
            </a:r>
            <a:r>
              <a:rPr lang="ja-JP" altLang="en-US"/>
              <a:t>母　</a:t>
            </a:r>
            <a:r>
              <a:rPr lang="en-US" altLang="ja-JP" dirty="0"/>
              <a:t>bambino</a:t>
            </a:r>
            <a:r>
              <a:rPr lang="ja-JP" altLang="en-US"/>
              <a:t>子供　</a:t>
            </a:r>
            <a:r>
              <a:rPr lang="en-US" altLang="ja-JP" dirty="0" err="1"/>
              <a:t>lampada</a:t>
            </a:r>
            <a:r>
              <a:rPr lang="ja-JP" altLang="en-US"/>
              <a:t>ランプ</a:t>
            </a:r>
            <a:endParaRPr lang="en-US" altLang="ja-JP" dirty="0"/>
          </a:p>
          <a:p>
            <a:pPr marL="0" indent="0">
              <a:buNone/>
            </a:pPr>
            <a:r>
              <a:rPr lang="ja-JP" altLang="en-US"/>
              <a:t>＊ン発音に関する表記上のルール：</a:t>
            </a:r>
            <a:r>
              <a:rPr lang="en-US" altLang="ja-JP" dirty="0"/>
              <a:t>b, m, p</a:t>
            </a:r>
            <a:r>
              <a:rPr lang="ja-JP" altLang="en-US"/>
              <a:t>の前で</a:t>
            </a:r>
            <a:r>
              <a:rPr lang="en-US" altLang="ja-JP" b="1" dirty="0"/>
              <a:t>m</a:t>
            </a:r>
            <a:r>
              <a:rPr lang="ja-JP" altLang="en-US"/>
              <a:t>、</a:t>
            </a:r>
            <a:r>
              <a:rPr lang="en-US" altLang="ja-JP" dirty="0"/>
              <a:t>c, d, f, g, n, s, t, v</a:t>
            </a:r>
            <a:r>
              <a:rPr lang="ja-JP" altLang="en-US"/>
              <a:t>の前で</a:t>
            </a:r>
            <a:r>
              <a:rPr lang="en-US" altLang="ja-JP" b="1" dirty="0"/>
              <a:t>n</a:t>
            </a:r>
            <a:r>
              <a:rPr lang="ja-JP" altLang="en-US"/>
              <a:t>を使う</a:t>
            </a:r>
            <a:endParaRPr lang="en-US" altLang="ja-JP" dirty="0"/>
          </a:p>
          <a:p>
            <a:pPr marL="0" indent="0">
              <a:buNone/>
            </a:pPr>
            <a:r>
              <a:rPr kumimoji="1" lang="en-US" altLang="ja-JP" b="1" dirty="0"/>
              <a:t>n</a:t>
            </a:r>
            <a:r>
              <a:rPr kumimoji="1" lang="ja-JP" altLang="en-US"/>
              <a:t>　ナ行・ン　</a:t>
            </a:r>
            <a:r>
              <a:rPr kumimoji="1" lang="en-US" altLang="ja-JP" dirty="0" err="1"/>
              <a:t>nonno</a:t>
            </a:r>
            <a:r>
              <a:rPr kumimoji="1" lang="ja-JP" altLang="en-US"/>
              <a:t>お爺さん　</a:t>
            </a:r>
            <a:r>
              <a:rPr kumimoji="1" lang="en-US" altLang="ja-JP" dirty="0"/>
              <a:t>nano</a:t>
            </a:r>
            <a:r>
              <a:rPr kumimoji="1" lang="ja-JP" altLang="en-US"/>
              <a:t>小人</a:t>
            </a:r>
            <a:endParaRPr kumimoji="1" lang="en-US" altLang="ja-JP" dirty="0"/>
          </a:p>
          <a:p>
            <a:pPr marL="0" indent="0">
              <a:buNone/>
            </a:pPr>
            <a:r>
              <a:rPr lang="ja-JP" altLang="en-US"/>
              <a:t>　</a:t>
            </a:r>
            <a:r>
              <a:rPr lang="en-US" altLang="ja-JP" dirty="0"/>
              <a:t>banca</a:t>
            </a:r>
            <a:r>
              <a:rPr lang="ja-JP" altLang="en-US"/>
              <a:t>銀行　</a:t>
            </a:r>
            <a:r>
              <a:rPr lang="en-US" altLang="ja-JP" dirty="0" err="1"/>
              <a:t>andare</a:t>
            </a:r>
            <a:r>
              <a:rPr lang="ja-JP" altLang="en-US"/>
              <a:t>行く　</a:t>
            </a:r>
            <a:r>
              <a:rPr lang="en-US" altLang="ja-JP" dirty="0" err="1"/>
              <a:t>anfora</a:t>
            </a:r>
            <a:r>
              <a:rPr lang="ja-JP" altLang="en-US"/>
              <a:t>壺　</a:t>
            </a:r>
            <a:r>
              <a:rPr lang="en-US" altLang="ja-JP" dirty="0"/>
              <a:t> </a:t>
            </a:r>
            <a:r>
              <a:rPr lang="en-US" altLang="ja-JP" dirty="0" err="1"/>
              <a:t>lungo</a:t>
            </a:r>
            <a:r>
              <a:rPr lang="ja-JP" altLang="en-US"/>
              <a:t>長い　</a:t>
            </a:r>
            <a:r>
              <a:rPr lang="en-US" altLang="ja-JP" dirty="0"/>
              <a:t>donna</a:t>
            </a:r>
            <a:r>
              <a:rPr lang="ja-JP" altLang="en-US"/>
              <a:t>女</a:t>
            </a:r>
            <a:endParaRPr lang="en-US" altLang="ja-JP" dirty="0"/>
          </a:p>
          <a:p>
            <a:pPr marL="0" indent="0">
              <a:buNone/>
            </a:pPr>
            <a:r>
              <a:rPr kumimoji="1" lang="ja-JP" altLang="en-US"/>
              <a:t>　</a:t>
            </a:r>
            <a:r>
              <a:rPr kumimoji="1" lang="en-US" altLang="ja-JP" dirty="0" err="1"/>
              <a:t>monsone</a:t>
            </a:r>
            <a:r>
              <a:rPr kumimoji="1" lang="ja-JP" altLang="en-US"/>
              <a:t>モンスーン　</a:t>
            </a:r>
            <a:r>
              <a:rPr kumimoji="1" lang="en-US" altLang="ja-JP" dirty="0"/>
              <a:t>dente</a:t>
            </a:r>
            <a:r>
              <a:rPr kumimoji="1" lang="ja-JP" altLang="en-US"/>
              <a:t>歯　</a:t>
            </a:r>
            <a:r>
              <a:rPr kumimoji="1" lang="en-US" altLang="ja-JP" dirty="0" err="1"/>
              <a:t>invece</a:t>
            </a:r>
            <a:r>
              <a:rPr kumimoji="1" lang="ja-JP" altLang="en-US"/>
              <a:t>あるいは</a:t>
            </a:r>
            <a:endParaRPr kumimoji="1" lang="en-US" altLang="ja-JP" dirty="0"/>
          </a:p>
          <a:p>
            <a:pPr marL="0" indent="0">
              <a:buNone/>
            </a:pPr>
            <a:r>
              <a:rPr lang="ja-JP" altLang="en-US"/>
              <a:t>　</a:t>
            </a:r>
            <a:endParaRPr kumimoji="1" lang="en-US" altLang="ja-JP" dirty="0"/>
          </a:p>
        </p:txBody>
      </p:sp>
    </p:spTree>
    <p:extLst>
      <p:ext uri="{BB962C8B-B14F-4D97-AF65-F5344CB8AC3E}">
        <p14:creationId xmlns:p14="http://schemas.microsoft.com/office/powerpoint/2010/main" val="33487898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B0C721-1A8F-8C31-B90A-431E11825DB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F643112C-BF49-787A-BFC1-CA4FD182EEFE}"/>
              </a:ext>
            </a:extLst>
          </p:cNvPr>
          <p:cNvSpPr>
            <a:spLocks noGrp="1"/>
          </p:cNvSpPr>
          <p:nvPr>
            <p:ph type="title"/>
          </p:nvPr>
        </p:nvSpPr>
        <p:spPr/>
        <p:txBody>
          <a:bodyPr/>
          <a:lstStyle/>
          <a:p>
            <a:r>
              <a:rPr kumimoji="1" lang="en-US" altLang="ja-JP" b="1" dirty="0" err="1"/>
              <a:t>Lezione</a:t>
            </a:r>
            <a:r>
              <a:rPr kumimoji="1" lang="en-US" altLang="ja-JP" b="1" dirty="0"/>
              <a:t> 1: </a:t>
            </a:r>
            <a:r>
              <a:rPr kumimoji="1" lang="en-US" altLang="ja-JP" b="1" dirty="0" err="1"/>
              <a:t>Scrittura</a:t>
            </a:r>
            <a:r>
              <a:rPr kumimoji="1" lang="en-US" altLang="ja-JP" b="1" dirty="0"/>
              <a:t> e </a:t>
            </a:r>
            <a:r>
              <a:rPr kumimoji="1" lang="en-US" altLang="ja-JP" b="1" dirty="0" err="1"/>
              <a:t>pronuncia</a:t>
            </a:r>
            <a:endParaRPr kumimoji="1" lang="ja-JP" altLang="en-US"/>
          </a:p>
        </p:txBody>
      </p:sp>
      <p:sp>
        <p:nvSpPr>
          <p:cNvPr id="3" name="コンテンツ プレースホルダー 2">
            <a:extLst>
              <a:ext uri="{FF2B5EF4-FFF2-40B4-BE49-F238E27FC236}">
                <a16:creationId xmlns:a16="http://schemas.microsoft.com/office/drawing/2014/main" id="{9712FB6D-FEFF-CADA-5DFF-624A10155CA2}"/>
              </a:ext>
            </a:extLst>
          </p:cNvPr>
          <p:cNvSpPr>
            <a:spLocks noGrp="1"/>
          </p:cNvSpPr>
          <p:nvPr>
            <p:ph idx="1"/>
          </p:nvPr>
        </p:nvSpPr>
        <p:spPr>
          <a:xfrm>
            <a:off x="838199" y="1825625"/>
            <a:ext cx="11123141" cy="4760526"/>
          </a:xfrm>
        </p:spPr>
        <p:txBody>
          <a:bodyPr/>
          <a:lstStyle/>
          <a:p>
            <a:pPr marL="0" indent="0">
              <a:buNone/>
            </a:pPr>
            <a:r>
              <a:rPr kumimoji="1" lang="en-US" altLang="ja-JP" b="1" dirty="0"/>
              <a:t>p</a:t>
            </a:r>
            <a:r>
              <a:rPr kumimoji="1" lang="ja-JP" altLang="en-US"/>
              <a:t>　パ行　</a:t>
            </a:r>
            <a:r>
              <a:rPr kumimoji="1" lang="en-US" altLang="ja-JP" dirty="0"/>
              <a:t>pane</a:t>
            </a:r>
            <a:r>
              <a:rPr lang="ja-JP" altLang="en-US"/>
              <a:t>パン　</a:t>
            </a:r>
            <a:r>
              <a:rPr lang="en-US" altLang="ja-JP" dirty="0"/>
              <a:t>campo</a:t>
            </a:r>
            <a:r>
              <a:rPr lang="ja-JP" altLang="en-US"/>
              <a:t>野</a:t>
            </a:r>
            <a:endParaRPr kumimoji="1" lang="en-US" altLang="ja-JP" dirty="0"/>
          </a:p>
          <a:p>
            <a:pPr marL="0" indent="0">
              <a:buNone/>
            </a:pPr>
            <a:r>
              <a:rPr lang="en-US" altLang="ja-JP" b="1" dirty="0"/>
              <a:t>q</a:t>
            </a:r>
            <a:r>
              <a:rPr lang="ja-JP" altLang="en-US"/>
              <a:t>　</a:t>
            </a:r>
            <a:r>
              <a:rPr lang="en-US" altLang="ja-JP" dirty="0"/>
              <a:t>c</a:t>
            </a:r>
            <a:r>
              <a:rPr lang="ja-JP" altLang="en-US"/>
              <a:t>と併用される　</a:t>
            </a:r>
            <a:r>
              <a:rPr lang="en-US" altLang="ja-JP" b="1" dirty="0" err="1"/>
              <a:t>qu</a:t>
            </a:r>
            <a:r>
              <a:rPr lang="en-US" altLang="ja-JP" dirty="0"/>
              <a:t>[kw]</a:t>
            </a:r>
            <a:r>
              <a:rPr lang="ja-JP" altLang="en-US"/>
              <a:t>　</a:t>
            </a:r>
            <a:r>
              <a:rPr lang="en-US" altLang="ja-JP" dirty="0" err="1"/>
              <a:t>quando</a:t>
            </a:r>
            <a:r>
              <a:rPr lang="ja-JP" altLang="en-US"/>
              <a:t>いつ　</a:t>
            </a:r>
            <a:r>
              <a:rPr lang="en-US" altLang="ja-JP" dirty="0"/>
              <a:t>qui</a:t>
            </a:r>
            <a:r>
              <a:rPr lang="ja-JP" altLang="en-US"/>
              <a:t>ここ</a:t>
            </a:r>
            <a:r>
              <a:rPr lang="en-US" altLang="ja-JP" dirty="0"/>
              <a:t>(VS cui)</a:t>
            </a:r>
          </a:p>
          <a:p>
            <a:pPr marL="0" indent="0">
              <a:buNone/>
            </a:pPr>
            <a:r>
              <a:rPr lang="ja-JP" altLang="en-US"/>
              <a:t>　</a:t>
            </a:r>
            <a:r>
              <a:rPr lang="en-US" altLang="ja-JP" dirty="0"/>
              <a:t>  cinque</a:t>
            </a:r>
            <a:r>
              <a:rPr lang="ja-JP" altLang="en-US"/>
              <a:t>五　</a:t>
            </a:r>
            <a:r>
              <a:rPr lang="en-US" altLang="ja-JP" dirty="0"/>
              <a:t>quota</a:t>
            </a:r>
            <a:r>
              <a:rPr lang="ja-JP" altLang="en-US"/>
              <a:t>値</a:t>
            </a:r>
            <a:r>
              <a:rPr lang="en-US" altLang="ja-JP" dirty="0"/>
              <a:t> (VS </a:t>
            </a:r>
            <a:r>
              <a:rPr lang="en-US" altLang="ja-JP" dirty="0" err="1"/>
              <a:t>cuore</a:t>
            </a:r>
            <a:r>
              <a:rPr lang="ja-JP" altLang="en-US"/>
              <a:t>心</a:t>
            </a:r>
            <a:r>
              <a:rPr lang="en-US" altLang="ja-JP" dirty="0"/>
              <a:t>)</a:t>
            </a:r>
          </a:p>
          <a:p>
            <a:pPr marL="0" indent="0">
              <a:buNone/>
            </a:pPr>
            <a:r>
              <a:rPr lang="ja-JP" altLang="en-US"/>
              <a:t>　</a:t>
            </a:r>
            <a:r>
              <a:rPr lang="en-US" altLang="ja-JP" dirty="0"/>
              <a:t>  </a:t>
            </a:r>
            <a:r>
              <a:rPr lang="ja-JP" altLang="en-US"/>
              <a:t>二重になった場合、</a:t>
            </a:r>
            <a:r>
              <a:rPr lang="en-US" altLang="ja-JP" b="1" dirty="0" err="1"/>
              <a:t>cq</a:t>
            </a:r>
            <a:r>
              <a:rPr lang="ja-JP" altLang="en-US"/>
              <a:t>というつづりをとる</a:t>
            </a:r>
            <a:endParaRPr lang="en-US" altLang="ja-JP" dirty="0"/>
          </a:p>
          <a:p>
            <a:pPr marL="0" indent="0">
              <a:buNone/>
            </a:pPr>
            <a:r>
              <a:rPr lang="ja-JP" altLang="en-US"/>
              <a:t>　</a:t>
            </a:r>
            <a:r>
              <a:rPr lang="en-US" altLang="ja-JP" dirty="0"/>
              <a:t>  </a:t>
            </a:r>
            <a:r>
              <a:rPr lang="en-US" altLang="ja-JP" dirty="0" err="1"/>
              <a:t>acqua</a:t>
            </a:r>
            <a:r>
              <a:rPr lang="ja-JP" altLang="en-US"/>
              <a:t>水　</a:t>
            </a:r>
            <a:r>
              <a:rPr lang="en-US" altLang="ja-JP" dirty="0" err="1"/>
              <a:t>acquedotto</a:t>
            </a:r>
            <a:r>
              <a:rPr lang="ja-JP" altLang="en-US"/>
              <a:t>水道</a:t>
            </a:r>
            <a:endParaRPr lang="en-US" altLang="ja-JP" dirty="0"/>
          </a:p>
          <a:p>
            <a:pPr marL="0" indent="0">
              <a:buNone/>
            </a:pPr>
            <a:r>
              <a:rPr lang="ja-JP" altLang="en-US"/>
              <a:t>　＊</a:t>
            </a:r>
            <a:r>
              <a:rPr lang="en-US" altLang="ja-JP" dirty="0" err="1"/>
              <a:t>so</a:t>
            </a:r>
            <a:r>
              <a:rPr lang="en-US" altLang="ja-JP" u="sng" dirty="0" err="1"/>
              <a:t>qq</a:t>
            </a:r>
            <a:r>
              <a:rPr lang="en-US" altLang="ja-JP" dirty="0" err="1"/>
              <a:t>uadro</a:t>
            </a:r>
            <a:r>
              <a:rPr lang="ja-JP" altLang="en-US"/>
              <a:t>乱れ←　イタリア語唯一の</a:t>
            </a:r>
            <a:r>
              <a:rPr lang="en-US" altLang="ja-JP" dirty="0" err="1"/>
              <a:t>qq</a:t>
            </a:r>
            <a:r>
              <a:rPr lang="ja-JP" altLang="en-US"/>
              <a:t>例</a:t>
            </a:r>
            <a:endParaRPr lang="en-US" altLang="ja-JP" dirty="0"/>
          </a:p>
          <a:p>
            <a:pPr marL="0" indent="0">
              <a:buNone/>
            </a:pPr>
            <a:r>
              <a:rPr kumimoji="1" lang="en-US" altLang="ja-JP" b="1" dirty="0"/>
              <a:t>r</a:t>
            </a:r>
            <a:r>
              <a:rPr kumimoji="1" lang="ja-JP" altLang="en-US"/>
              <a:t>　震え音　日本語の弾き音と違って、舌を歯茎に何度も震わせる。</a:t>
            </a:r>
            <a:endParaRPr kumimoji="1" lang="en-US" altLang="ja-JP" dirty="0"/>
          </a:p>
          <a:p>
            <a:pPr marL="0" indent="0">
              <a:buNone/>
            </a:pPr>
            <a:r>
              <a:rPr lang="ja-JP" altLang="en-US"/>
              <a:t>　</a:t>
            </a:r>
            <a:r>
              <a:rPr lang="en-US" altLang="ja-JP" dirty="0"/>
              <a:t>  rosa</a:t>
            </a:r>
            <a:r>
              <a:rPr lang="ja-JP" altLang="en-US"/>
              <a:t>ばら　</a:t>
            </a:r>
            <a:r>
              <a:rPr lang="en-US" altLang="ja-JP" dirty="0" err="1"/>
              <a:t>caro</a:t>
            </a:r>
            <a:r>
              <a:rPr lang="ja-JP" altLang="en-US"/>
              <a:t>親愛なる　</a:t>
            </a:r>
            <a:r>
              <a:rPr lang="en-US" altLang="ja-JP" dirty="0" err="1"/>
              <a:t>carro</a:t>
            </a:r>
            <a:r>
              <a:rPr lang="ja-JP" altLang="en-US"/>
              <a:t>荷車</a:t>
            </a:r>
            <a:endParaRPr lang="en-US" altLang="ja-JP" dirty="0"/>
          </a:p>
          <a:p>
            <a:pPr marL="0" indent="0">
              <a:buNone/>
            </a:pPr>
            <a:r>
              <a:rPr kumimoji="1" lang="ja-JP" altLang="en-US"/>
              <a:t>コツ：札幌ラーメンを素早く行ってみましょう！</a:t>
            </a:r>
          </a:p>
        </p:txBody>
      </p:sp>
    </p:spTree>
    <p:extLst>
      <p:ext uri="{BB962C8B-B14F-4D97-AF65-F5344CB8AC3E}">
        <p14:creationId xmlns:p14="http://schemas.microsoft.com/office/powerpoint/2010/main" val="3312496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68F9EC-752B-2203-A262-F41DD787CDDD}"/>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B75ACBFD-69FA-6648-71F7-F72BDE885EE1}"/>
              </a:ext>
            </a:extLst>
          </p:cNvPr>
          <p:cNvSpPr>
            <a:spLocks noGrp="1"/>
          </p:cNvSpPr>
          <p:nvPr>
            <p:ph type="title"/>
          </p:nvPr>
        </p:nvSpPr>
        <p:spPr/>
        <p:txBody>
          <a:bodyPr/>
          <a:lstStyle/>
          <a:p>
            <a:r>
              <a:rPr kumimoji="1" lang="en-US" altLang="ja-JP" b="1" dirty="0" err="1"/>
              <a:t>Lezione</a:t>
            </a:r>
            <a:r>
              <a:rPr kumimoji="1" lang="en-US" altLang="ja-JP" b="1" dirty="0"/>
              <a:t> 1: </a:t>
            </a:r>
            <a:r>
              <a:rPr kumimoji="1" lang="en-US" altLang="ja-JP" b="1" dirty="0" err="1"/>
              <a:t>Scrittura</a:t>
            </a:r>
            <a:r>
              <a:rPr kumimoji="1" lang="en-US" altLang="ja-JP" b="1" dirty="0"/>
              <a:t> e </a:t>
            </a:r>
            <a:r>
              <a:rPr kumimoji="1" lang="en-US" altLang="ja-JP" b="1" dirty="0" err="1"/>
              <a:t>pronuncia</a:t>
            </a:r>
            <a:endParaRPr kumimoji="1" lang="ja-JP" altLang="en-US"/>
          </a:p>
        </p:txBody>
      </p:sp>
      <p:sp>
        <p:nvSpPr>
          <p:cNvPr id="3" name="コンテンツ プレースホルダー 2">
            <a:extLst>
              <a:ext uri="{FF2B5EF4-FFF2-40B4-BE49-F238E27FC236}">
                <a16:creationId xmlns:a16="http://schemas.microsoft.com/office/drawing/2014/main" id="{46F2D2A9-A42E-103E-26B2-8E3ED82B4EE3}"/>
              </a:ext>
            </a:extLst>
          </p:cNvPr>
          <p:cNvSpPr>
            <a:spLocks noGrp="1"/>
          </p:cNvSpPr>
          <p:nvPr>
            <p:ph idx="1"/>
          </p:nvPr>
        </p:nvSpPr>
        <p:spPr>
          <a:xfrm>
            <a:off x="838199" y="1825625"/>
            <a:ext cx="11353801" cy="4351338"/>
          </a:xfrm>
        </p:spPr>
        <p:txBody>
          <a:bodyPr/>
          <a:lstStyle/>
          <a:p>
            <a:pPr marL="0" indent="0">
              <a:buNone/>
            </a:pPr>
            <a:r>
              <a:rPr kumimoji="1" lang="en-US" altLang="ja-JP" b="1" dirty="0"/>
              <a:t>s</a:t>
            </a:r>
            <a:r>
              <a:rPr lang="ja-JP" altLang="en-US" b="1"/>
              <a:t>　</a:t>
            </a:r>
            <a:r>
              <a:rPr lang="ja-JP" altLang="en-US"/>
              <a:t>サ行・ザ行　</a:t>
            </a:r>
            <a:r>
              <a:rPr lang="en-US" altLang="ja-JP" dirty="0" err="1"/>
              <a:t>sasso</a:t>
            </a:r>
            <a:r>
              <a:rPr lang="ja-JP" altLang="en-US"/>
              <a:t>石　</a:t>
            </a:r>
            <a:r>
              <a:rPr lang="en-US" altLang="ja-JP" dirty="0" err="1"/>
              <a:t>posta</a:t>
            </a:r>
            <a:r>
              <a:rPr lang="ja-JP" altLang="en-US"/>
              <a:t>郵便　</a:t>
            </a:r>
            <a:r>
              <a:rPr lang="en-US" altLang="ja-JP" dirty="0" err="1"/>
              <a:t>riso</a:t>
            </a:r>
            <a:r>
              <a:rPr lang="ja-JP" altLang="en-US"/>
              <a:t>米</a:t>
            </a:r>
            <a:endParaRPr lang="en-US" altLang="ja-JP" dirty="0"/>
          </a:p>
          <a:p>
            <a:pPr marL="0" indent="0">
              <a:buNone/>
            </a:pPr>
            <a:r>
              <a:rPr kumimoji="1" lang="en-US" altLang="ja-JP" dirty="0" err="1"/>
              <a:t>si</a:t>
            </a:r>
            <a:r>
              <a:rPr kumimoji="1" lang="ja-JP" altLang="en-US"/>
              <a:t>に注意：サの子音と母音を分けてみて、サの子音だけを意識しながら</a:t>
            </a:r>
            <a:r>
              <a:rPr kumimoji="1" lang="en-US" altLang="ja-JP" dirty="0" err="1"/>
              <a:t>i</a:t>
            </a:r>
            <a:r>
              <a:rPr kumimoji="1" lang="ja-JP" altLang="en-US"/>
              <a:t>を後続させて発音しましょう</a:t>
            </a:r>
            <a:endParaRPr kumimoji="1" lang="en-US" altLang="ja-JP" dirty="0"/>
          </a:p>
          <a:p>
            <a:pPr marL="0" indent="0">
              <a:buNone/>
            </a:pPr>
            <a:r>
              <a:rPr lang="en-US" altLang="ja-JP" dirty="0"/>
              <a:t>b, d, g, l, m, n, r, v</a:t>
            </a:r>
            <a:r>
              <a:rPr lang="ja-JP" altLang="en-US"/>
              <a:t>（有声子音）の前に必ず、母音間もしばしば濁る。</a:t>
            </a:r>
            <a:endParaRPr lang="en-US" altLang="ja-JP" dirty="0"/>
          </a:p>
          <a:p>
            <a:pPr marL="0" indent="0">
              <a:buNone/>
            </a:pPr>
            <a:r>
              <a:rPr kumimoji="1" lang="en-US" altLang="ja-JP" dirty="0" err="1"/>
              <a:t>sbaglio</a:t>
            </a:r>
            <a:r>
              <a:rPr lang="ja-JP" altLang="en-US"/>
              <a:t>過ち　</a:t>
            </a:r>
            <a:r>
              <a:rPr lang="en-US" altLang="ja-JP" dirty="0" err="1"/>
              <a:t>sdentato</a:t>
            </a:r>
            <a:r>
              <a:rPr lang="ja-JP" altLang="en-US"/>
              <a:t>歯抜け　</a:t>
            </a:r>
            <a:r>
              <a:rPr lang="en-US" altLang="ja-JP" dirty="0" err="1"/>
              <a:t>sgretolarsi</a:t>
            </a:r>
            <a:r>
              <a:rPr lang="ja-JP" altLang="en-US"/>
              <a:t>崩れる　</a:t>
            </a:r>
            <a:r>
              <a:rPr lang="en-US" altLang="ja-JP" dirty="0" err="1"/>
              <a:t>slavo</a:t>
            </a:r>
            <a:r>
              <a:rPr lang="ja-JP" altLang="en-US"/>
              <a:t>スラヴ</a:t>
            </a:r>
            <a:r>
              <a:rPr lang="en-US" altLang="ja-JP" dirty="0" err="1"/>
              <a:t>smettere</a:t>
            </a:r>
            <a:r>
              <a:rPr lang="ja-JP" altLang="en-US"/>
              <a:t>やめる　</a:t>
            </a:r>
            <a:r>
              <a:rPr lang="en-US" altLang="ja-JP" dirty="0" err="1"/>
              <a:t>asma</a:t>
            </a:r>
            <a:r>
              <a:rPr lang="ja-JP" altLang="en-US"/>
              <a:t>喘息　</a:t>
            </a:r>
            <a:r>
              <a:rPr lang="en-US" altLang="ja-JP" dirty="0"/>
              <a:t>Bosnia</a:t>
            </a:r>
            <a:r>
              <a:rPr lang="ja-JP" altLang="en-US"/>
              <a:t>ボズニア　</a:t>
            </a:r>
            <a:r>
              <a:rPr lang="en-US" altLang="ja-JP" dirty="0" err="1"/>
              <a:t>sregolato</a:t>
            </a:r>
            <a:r>
              <a:rPr lang="ja-JP" altLang="en-US"/>
              <a:t>きかん気</a:t>
            </a:r>
            <a:endParaRPr lang="en-US" altLang="ja-JP" dirty="0"/>
          </a:p>
          <a:p>
            <a:pPr marL="0" indent="0">
              <a:buNone/>
            </a:pPr>
            <a:r>
              <a:rPr lang="en-US" altLang="ja-JP" dirty="0" err="1"/>
              <a:t>svelto</a:t>
            </a:r>
            <a:r>
              <a:rPr lang="ja-JP" altLang="en-US"/>
              <a:t>素早い　</a:t>
            </a:r>
            <a:r>
              <a:rPr lang="en-US" altLang="ja-JP" dirty="0"/>
              <a:t>rosa</a:t>
            </a:r>
            <a:r>
              <a:rPr lang="ja-JP" altLang="en-US"/>
              <a:t>ばら　</a:t>
            </a:r>
            <a:r>
              <a:rPr lang="en-US" altLang="ja-JP" dirty="0"/>
              <a:t>chiesa</a:t>
            </a:r>
            <a:r>
              <a:rPr lang="ja-JP" altLang="en-US"/>
              <a:t>教会</a:t>
            </a:r>
            <a:endParaRPr lang="en-US" altLang="ja-JP" dirty="0"/>
          </a:p>
          <a:p>
            <a:pPr marL="0" indent="0">
              <a:buNone/>
            </a:pPr>
            <a:r>
              <a:rPr lang="en-US" altLang="ja-JP" b="1" dirty="0"/>
              <a:t>t</a:t>
            </a:r>
            <a:r>
              <a:rPr lang="ja-JP" altLang="en-US" b="1"/>
              <a:t>　</a:t>
            </a:r>
            <a:r>
              <a:rPr lang="ja-JP" altLang="en-US"/>
              <a:t>タ・テ・ト　</a:t>
            </a:r>
            <a:r>
              <a:rPr lang="en-US" altLang="ja-JP" dirty="0" err="1"/>
              <a:t>tetto</a:t>
            </a:r>
            <a:r>
              <a:rPr lang="ja-JP" altLang="en-US"/>
              <a:t>屋根　</a:t>
            </a:r>
            <a:r>
              <a:rPr lang="en-US" altLang="ja-JP" dirty="0" err="1"/>
              <a:t>titolo</a:t>
            </a:r>
            <a:r>
              <a:rPr lang="ja-JP" altLang="en-US"/>
              <a:t>題　</a:t>
            </a:r>
            <a:r>
              <a:rPr lang="en-US" altLang="ja-JP" dirty="0" err="1"/>
              <a:t>tu</a:t>
            </a:r>
            <a:r>
              <a:rPr lang="ja-JP" altLang="en-US"/>
              <a:t>君は</a:t>
            </a:r>
            <a:endParaRPr lang="en-US" altLang="ja-JP" dirty="0"/>
          </a:p>
        </p:txBody>
      </p:sp>
    </p:spTree>
    <p:extLst>
      <p:ext uri="{BB962C8B-B14F-4D97-AF65-F5344CB8AC3E}">
        <p14:creationId xmlns:p14="http://schemas.microsoft.com/office/powerpoint/2010/main" val="4143026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0173D9-E076-DCF6-18B1-74567FF0347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73A6873-B334-C715-1776-0304015A166F}"/>
              </a:ext>
            </a:extLst>
          </p:cNvPr>
          <p:cNvSpPr>
            <a:spLocks noGrp="1"/>
          </p:cNvSpPr>
          <p:nvPr>
            <p:ph type="title"/>
          </p:nvPr>
        </p:nvSpPr>
        <p:spPr/>
        <p:txBody>
          <a:bodyPr/>
          <a:lstStyle/>
          <a:p>
            <a:r>
              <a:rPr kumimoji="1" lang="en-US" altLang="ja-JP" b="1" dirty="0" err="1"/>
              <a:t>Lezione</a:t>
            </a:r>
            <a:r>
              <a:rPr kumimoji="1" lang="en-US" altLang="ja-JP" b="1" dirty="0"/>
              <a:t> 1: </a:t>
            </a:r>
            <a:r>
              <a:rPr kumimoji="1" lang="en-US" altLang="ja-JP" b="1" dirty="0" err="1"/>
              <a:t>Scrittura</a:t>
            </a:r>
            <a:r>
              <a:rPr kumimoji="1" lang="en-US" altLang="ja-JP" b="1" dirty="0"/>
              <a:t> e </a:t>
            </a:r>
            <a:r>
              <a:rPr kumimoji="1" lang="en-US" altLang="ja-JP" b="1" dirty="0" err="1"/>
              <a:t>pronuncia</a:t>
            </a:r>
            <a:endParaRPr kumimoji="1" lang="ja-JP" altLang="en-US"/>
          </a:p>
        </p:txBody>
      </p:sp>
      <p:sp>
        <p:nvSpPr>
          <p:cNvPr id="3" name="コンテンツ プレースホルダー 2">
            <a:extLst>
              <a:ext uri="{FF2B5EF4-FFF2-40B4-BE49-F238E27FC236}">
                <a16:creationId xmlns:a16="http://schemas.microsoft.com/office/drawing/2014/main" id="{C0D3AAE8-27FC-0366-860F-9D1F3864DF66}"/>
              </a:ext>
            </a:extLst>
          </p:cNvPr>
          <p:cNvSpPr>
            <a:spLocks noGrp="1"/>
          </p:cNvSpPr>
          <p:nvPr>
            <p:ph idx="1"/>
          </p:nvPr>
        </p:nvSpPr>
        <p:spPr>
          <a:xfrm>
            <a:off x="838200" y="1825625"/>
            <a:ext cx="10814222" cy="4667250"/>
          </a:xfrm>
        </p:spPr>
        <p:txBody>
          <a:bodyPr/>
          <a:lstStyle/>
          <a:p>
            <a:pPr marL="0" indent="0">
              <a:buNone/>
            </a:pPr>
            <a:r>
              <a:rPr kumimoji="1" lang="en-US" altLang="ja-JP" b="1" dirty="0"/>
              <a:t>v</a:t>
            </a:r>
            <a:r>
              <a:rPr kumimoji="1" lang="ja-JP" altLang="en-US"/>
              <a:t>　</a:t>
            </a:r>
            <a:r>
              <a:rPr kumimoji="1" lang="en-US" altLang="ja-JP" dirty="0"/>
              <a:t>f</a:t>
            </a:r>
            <a:r>
              <a:rPr kumimoji="1" lang="ja-JP" altLang="en-US"/>
              <a:t>と同じ調音位置で発音される。有声バージョン</a:t>
            </a:r>
            <a:endParaRPr kumimoji="1" lang="en-US" altLang="ja-JP" dirty="0"/>
          </a:p>
          <a:p>
            <a:pPr marL="0" indent="0">
              <a:buNone/>
            </a:pPr>
            <a:r>
              <a:rPr lang="ja-JP" altLang="en-US"/>
              <a:t>　</a:t>
            </a:r>
            <a:r>
              <a:rPr lang="en-US" altLang="ja-JP" dirty="0"/>
              <a:t>  vivere</a:t>
            </a:r>
            <a:r>
              <a:rPr lang="ja-JP" altLang="en-US"/>
              <a:t>生きる　</a:t>
            </a:r>
            <a:r>
              <a:rPr lang="en-US" altLang="ja-JP" dirty="0"/>
              <a:t>uva</a:t>
            </a:r>
            <a:r>
              <a:rPr lang="ja-JP" altLang="en-US"/>
              <a:t>ブドウ</a:t>
            </a:r>
            <a:endParaRPr lang="en-US" altLang="ja-JP" dirty="0"/>
          </a:p>
          <a:p>
            <a:pPr marL="0" indent="0">
              <a:buNone/>
            </a:pPr>
            <a:r>
              <a:rPr kumimoji="1" lang="en-US" altLang="ja-JP" b="1" dirty="0"/>
              <a:t>z</a:t>
            </a:r>
            <a:r>
              <a:rPr lang="ja-JP" altLang="en-US"/>
              <a:t>　二つの読み方。地域差が見られる。</a:t>
            </a:r>
            <a:endParaRPr lang="en-US" altLang="ja-JP" dirty="0"/>
          </a:p>
          <a:p>
            <a:pPr marL="0" indent="0">
              <a:buNone/>
            </a:pPr>
            <a:r>
              <a:rPr lang="ja-JP" altLang="en-US"/>
              <a:t>　</a:t>
            </a:r>
            <a:r>
              <a:rPr lang="en-US" altLang="ja-JP" dirty="0"/>
              <a:t>  </a:t>
            </a:r>
            <a:r>
              <a:rPr lang="en-US" altLang="ja-JP" dirty="0" err="1"/>
              <a:t>zio</a:t>
            </a:r>
            <a:r>
              <a:rPr lang="ja-JP" altLang="en-US"/>
              <a:t>叔父　</a:t>
            </a:r>
            <a:r>
              <a:rPr lang="en-US" altLang="ja-JP" dirty="0" err="1"/>
              <a:t>anzi</a:t>
            </a:r>
            <a:r>
              <a:rPr lang="ja-JP" altLang="en-US"/>
              <a:t>むしろ　</a:t>
            </a:r>
            <a:r>
              <a:rPr lang="en-US" altLang="ja-JP" dirty="0" err="1"/>
              <a:t>grazie</a:t>
            </a:r>
            <a:r>
              <a:rPr lang="ja-JP" altLang="en-US"/>
              <a:t>ありがとう　</a:t>
            </a:r>
            <a:r>
              <a:rPr lang="en-US" altLang="ja-JP" dirty="0" err="1"/>
              <a:t>prezzo</a:t>
            </a:r>
            <a:r>
              <a:rPr lang="ja-JP" altLang="en-US"/>
              <a:t>値段</a:t>
            </a:r>
            <a:endParaRPr lang="en-US" altLang="ja-JP" dirty="0"/>
          </a:p>
          <a:p>
            <a:pPr marL="0" indent="0" algn="ctr">
              <a:buNone/>
            </a:pPr>
            <a:r>
              <a:rPr lang="en-US" altLang="ja-JP" dirty="0"/>
              <a:t>VS</a:t>
            </a:r>
          </a:p>
          <a:p>
            <a:pPr marL="0" indent="0">
              <a:buNone/>
            </a:pPr>
            <a:r>
              <a:rPr lang="ja-JP" altLang="en-US"/>
              <a:t>　</a:t>
            </a:r>
            <a:r>
              <a:rPr lang="en-US" altLang="ja-JP" dirty="0"/>
              <a:t>  zero</a:t>
            </a:r>
            <a:r>
              <a:rPr lang="ja-JP" altLang="en-US"/>
              <a:t>ゼロ　</a:t>
            </a:r>
            <a:r>
              <a:rPr lang="en-US" altLang="ja-JP" dirty="0" err="1"/>
              <a:t>bronzo</a:t>
            </a:r>
            <a:r>
              <a:rPr lang="ja-JP" altLang="en-US"/>
              <a:t>青銅　</a:t>
            </a:r>
            <a:r>
              <a:rPr lang="en-US" altLang="ja-JP" dirty="0" err="1"/>
              <a:t>ozono</a:t>
            </a:r>
            <a:r>
              <a:rPr lang="ja-JP" altLang="en-US"/>
              <a:t>オゾン　</a:t>
            </a:r>
            <a:r>
              <a:rPr lang="en-US" altLang="ja-JP" dirty="0"/>
              <a:t>mezzo</a:t>
            </a:r>
            <a:r>
              <a:rPr lang="ja-JP" altLang="en-US"/>
              <a:t>半分の</a:t>
            </a:r>
            <a:endParaRPr lang="en-US" altLang="ja-JP" dirty="0"/>
          </a:p>
          <a:p>
            <a:r>
              <a:rPr lang="ja-JP" altLang="en-US"/>
              <a:t>二重子音：</a:t>
            </a:r>
            <a:r>
              <a:rPr lang="en-US" altLang="ja-JP" dirty="0"/>
              <a:t>b, c, d, f, g, l, m, n, p, r, s, t, v, z</a:t>
            </a:r>
            <a:br>
              <a:rPr lang="en-US" altLang="ja-JP" dirty="0"/>
            </a:br>
            <a:r>
              <a:rPr lang="ja-JP" altLang="en-US"/>
              <a:t>全てが二重子音化できる（語中だけ）日本語の「ッ」にあたる。</a:t>
            </a:r>
            <a:endParaRPr lang="en-US" altLang="ja-JP" dirty="0"/>
          </a:p>
          <a:p>
            <a:pPr marL="0" indent="0">
              <a:buNone/>
            </a:pPr>
            <a:r>
              <a:rPr lang="ja-JP" altLang="en-US"/>
              <a:t>　</a:t>
            </a:r>
            <a:r>
              <a:rPr lang="en-US" altLang="ja-JP" dirty="0"/>
              <a:t>  </a:t>
            </a:r>
            <a:r>
              <a:rPr lang="en-US" altLang="ja-JP" dirty="0" err="1"/>
              <a:t>mucche</a:t>
            </a:r>
            <a:r>
              <a:rPr lang="ja-JP" altLang="en-US"/>
              <a:t>牛たち　</a:t>
            </a:r>
            <a:r>
              <a:rPr lang="en-US" altLang="ja-JP" dirty="0" err="1"/>
              <a:t>riccio</a:t>
            </a:r>
            <a:r>
              <a:rPr lang="ja-JP" altLang="en-US"/>
              <a:t>うに　</a:t>
            </a:r>
            <a:r>
              <a:rPr lang="en-US" altLang="ja-JP" dirty="0"/>
              <a:t>pizza</a:t>
            </a:r>
            <a:r>
              <a:rPr lang="ja-JP" altLang="en-US"/>
              <a:t>ピザ　など</a:t>
            </a:r>
            <a:endParaRPr lang="en-US" altLang="ja-JP" dirty="0"/>
          </a:p>
          <a:p>
            <a:pPr marL="0" indent="0">
              <a:buNone/>
            </a:pPr>
            <a:endParaRPr kumimoji="1" lang="ja-JP" altLang="en-US"/>
          </a:p>
        </p:txBody>
      </p:sp>
    </p:spTree>
    <p:extLst>
      <p:ext uri="{BB962C8B-B14F-4D97-AF65-F5344CB8AC3E}">
        <p14:creationId xmlns:p14="http://schemas.microsoft.com/office/powerpoint/2010/main" val="25610332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BF91A4-C6BB-FBCD-040E-B8F4AAEDF883}"/>
              </a:ext>
            </a:extLst>
          </p:cNvPr>
          <p:cNvSpPr>
            <a:spLocks noGrp="1"/>
          </p:cNvSpPr>
          <p:nvPr>
            <p:ph type="title"/>
          </p:nvPr>
        </p:nvSpPr>
        <p:spPr/>
        <p:txBody>
          <a:bodyPr/>
          <a:lstStyle/>
          <a:p>
            <a:r>
              <a:rPr kumimoji="1" lang="en-US" altLang="ja-JP" b="1" dirty="0" err="1"/>
              <a:t>Lezione</a:t>
            </a:r>
            <a:r>
              <a:rPr kumimoji="1" lang="en-US" altLang="ja-JP" b="1" dirty="0"/>
              <a:t> 1: </a:t>
            </a:r>
            <a:r>
              <a:rPr kumimoji="1" lang="en-US" altLang="ja-JP" b="1" dirty="0" err="1"/>
              <a:t>Scrittura</a:t>
            </a:r>
            <a:r>
              <a:rPr kumimoji="1" lang="en-US" altLang="ja-JP" b="1" dirty="0"/>
              <a:t> e </a:t>
            </a:r>
            <a:r>
              <a:rPr kumimoji="1" lang="en-US" altLang="ja-JP" b="1" dirty="0" err="1"/>
              <a:t>pronuncia</a:t>
            </a:r>
            <a:endParaRPr kumimoji="1" lang="ja-JP" altLang="en-US"/>
          </a:p>
        </p:txBody>
      </p:sp>
      <p:sp>
        <p:nvSpPr>
          <p:cNvPr id="3" name="コンテンツ プレースホルダー 2">
            <a:extLst>
              <a:ext uri="{FF2B5EF4-FFF2-40B4-BE49-F238E27FC236}">
                <a16:creationId xmlns:a16="http://schemas.microsoft.com/office/drawing/2014/main" id="{A0DFE593-6A61-DCCB-6871-DF95844CD0D7}"/>
              </a:ext>
            </a:extLst>
          </p:cNvPr>
          <p:cNvSpPr>
            <a:spLocks noGrp="1"/>
          </p:cNvSpPr>
          <p:nvPr>
            <p:ph idx="1"/>
          </p:nvPr>
        </p:nvSpPr>
        <p:spPr>
          <a:xfrm>
            <a:off x="838200" y="1825624"/>
            <a:ext cx="10814222" cy="5032375"/>
          </a:xfrm>
        </p:spPr>
        <p:txBody>
          <a:bodyPr>
            <a:normAutofit lnSpcReduction="10000"/>
          </a:bodyPr>
          <a:lstStyle/>
          <a:p>
            <a:r>
              <a:rPr kumimoji="1" lang="ja-JP" altLang="en-US"/>
              <a:t>特別な試飲連続</a:t>
            </a:r>
            <a:endParaRPr kumimoji="1" lang="en-US" altLang="ja-JP" dirty="0"/>
          </a:p>
          <a:p>
            <a:pPr marL="0" indent="0">
              <a:buNone/>
            </a:pPr>
            <a:r>
              <a:rPr lang="en-US" altLang="ja-JP" b="1" dirty="0" err="1"/>
              <a:t>gl</a:t>
            </a:r>
            <a:r>
              <a:rPr lang="ja-JP" altLang="en-US"/>
              <a:t>　</a:t>
            </a:r>
            <a:r>
              <a:rPr lang="en-US" altLang="ja-JP" dirty="0"/>
              <a:t>[g]+[l] </a:t>
            </a:r>
            <a:r>
              <a:rPr lang="en-US" altLang="ja-JP" dirty="0" err="1"/>
              <a:t>glicine</a:t>
            </a:r>
            <a:r>
              <a:rPr lang="ja-JP" altLang="en-US"/>
              <a:t>藤　</a:t>
            </a:r>
            <a:r>
              <a:rPr lang="en-US" altLang="ja-JP" dirty="0" err="1"/>
              <a:t>negligente</a:t>
            </a:r>
            <a:r>
              <a:rPr lang="ja-JP" altLang="en-US"/>
              <a:t>怠慢な　</a:t>
            </a:r>
            <a:r>
              <a:rPr lang="en-US" altLang="ja-JP" dirty="0"/>
              <a:t>inglese</a:t>
            </a:r>
            <a:r>
              <a:rPr lang="ja-JP" altLang="en-US"/>
              <a:t>英語</a:t>
            </a:r>
            <a:endParaRPr lang="en-US" altLang="ja-JP" dirty="0"/>
          </a:p>
          <a:p>
            <a:pPr marL="0" indent="0">
              <a:buNone/>
            </a:pPr>
            <a:r>
              <a:rPr lang="ja-JP" altLang="en-US"/>
              <a:t>　　</a:t>
            </a:r>
            <a:r>
              <a:rPr lang="en-US" altLang="ja-JP" dirty="0"/>
              <a:t>[</a:t>
            </a:r>
            <a:r>
              <a:rPr lang="en" altLang="ja-JP" b="0" i="0" u="none" strike="noStrike" dirty="0" err="1">
                <a:solidFill>
                  <a:srgbClr val="000000"/>
                </a:solidFill>
                <a:effectLst/>
              </a:rPr>
              <a:t>ʎ</a:t>
            </a:r>
            <a:r>
              <a:rPr lang="en" altLang="ja-JP" b="0" i="0" u="none" strike="noStrike" dirty="0">
                <a:solidFill>
                  <a:srgbClr val="000000"/>
                </a:solidFill>
                <a:effectLst/>
              </a:rPr>
              <a:t>]</a:t>
            </a:r>
            <a:r>
              <a:rPr lang="ja-JP" altLang="en-US" b="0" i="0" u="none" strike="noStrike">
                <a:solidFill>
                  <a:srgbClr val="000000"/>
                </a:solidFill>
                <a:effectLst/>
              </a:rPr>
              <a:t>　　</a:t>
            </a:r>
            <a:r>
              <a:rPr lang="en-US" altLang="ja-JP" b="0" i="0" u="none" strike="noStrike" dirty="0" err="1">
                <a:solidFill>
                  <a:srgbClr val="000000"/>
                </a:solidFill>
                <a:effectLst/>
              </a:rPr>
              <a:t>aglio</a:t>
            </a:r>
            <a:r>
              <a:rPr lang="ja-JP" altLang="en-US" b="0" i="0" u="none" strike="noStrike">
                <a:solidFill>
                  <a:srgbClr val="000000"/>
                </a:solidFill>
                <a:effectLst/>
              </a:rPr>
              <a:t>ニンニク　</a:t>
            </a:r>
            <a:r>
              <a:rPr lang="en-US" altLang="ja-JP" b="0" i="0" u="none" strike="noStrike" dirty="0" err="1">
                <a:solidFill>
                  <a:srgbClr val="000000"/>
                </a:solidFill>
                <a:effectLst/>
              </a:rPr>
              <a:t>gli</a:t>
            </a:r>
            <a:r>
              <a:rPr lang="en-US" altLang="ja-JP" b="0" i="0" u="none" strike="noStrike" dirty="0">
                <a:solidFill>
                  <a:srgbClr val="000000"/>
                </a:solidFill>
                <a:effectLst/>
              </a:rPr>
              <a:t>(</a:t>
            </a:r>
            <a:r>
              <a:rPr lang="ja-JP" altLang="en-US" b="0" i="0" u="none" strike="noStrike">
                <a:solidFill>
                  <a:srgbClr val="000000"/>
                </a:solidFill>
                <a:effectLst/>
              </a:rPr>
              <a:t>冠詞</a:t>
            </a:r>
            <a:r>
              <a:rPr lang="en-US" altLang="ja-JP" b="0" i="0" u="none" strike="noStrike" dirty="0">
                <a:solidFill>
                  <a:srgbClr val="000000"/>
                </a:solidFill>
                <a:effectLst/>
              </a:rPr>
              <a:t>)</a:t>
            </a:r>
            <a:r>
              <a:rPr lang="ja-JP" altLang="en-US" b="0" i="0" u="none" strike="noStrike">
                <a:solidFill>
                  <a:srgbClr val="000000"/>
                </a:solidFill>
                <a:effectLst/>
              </a:rPr>
              <a:t>　</a:t>
            </a:r>
            <a:r>
              <a:rPr lang="en-US" altLang="ja-JP" b="0" i="0" u="none" strike="noStrike" dirty="0" err="1">
                <a:solidFill>
                  <a:srgbClr val="000000"/>
                </a:solidFill>
                <a:effectLst/>
              </a:rPr>
              <a:t>famiglia</a:t>
            </a:r>
            <a:r>
              <a:rPr lang="ja-JP" altLang="en-US" b="0" i="0" u="none" strike="noStrike">
                <a:solidFill>
                  <a:srgbClr val="000000"/>
                </a:solidFill>
                <a:effectLst/>
              </a:rPr>
              <a:t>家族</a:t>
            </a:r>
            <a:endParaRPr lang="en-US" altLang="ja-JP" b="0" i="0" u="none" strike="noStrike" dirty="0">
              <a:solidFill>
                <a:srgbClr val="000000"/>
              </a:solidFill>
              <a:effectLst/>
            </a:endParaRPr>
          </a:p>
          <a:p>
            <a:pPr marL="0" indent="0">
              <a:buNone/>
            </a:pPr>
            <a:r>
              <a:rPr lang="ja-JP" altLang="en-US">
                <a:solidFill>
                  <a:srgbClr val="000000"/>
                </a:solidFill>
              </a:rPr>
              <a:t>ヤ行に「ッ」がつくような発音も可　</a:t>
            </a:r>
            <a:r>
              <a:rPr lang="en-US" altLang="ja-JP" dirty="0" err="1">
                <a:solidFill>
                  <a:srgbClr val="000000"/>
                </a:solidFill>
              </a:rPr>
              <a:t>moglie</a:t>
            </a:r>
            <a:r>
              <a:rPr lang="ja-JP" altLang="en-US">
                <a:solidFill>
                  <a:srgbClr val="000000"/>
                </a:solidFill>
              </a:rPr>
              <a:t>妻</a:t>
            </a:r>
            <a:endParaRPr lang="en-US" altLang="ja-JP" dirty="0"/>
          </a:p>
          <a:p>
            <a:pPr marL="0" indent="0">
              <a:buNone/>
            </a:pPr>
            <a:r>
              <a:rPr kumimoji="1" lang="en-US" altLang="ja-JP" b="1" dirty="0" err="1"/>
              <a:t>gn</a:t>
            </a:r>
            <a:r>
              <a:rPr kumimoji="1" lang="ja-JP" altLang="en-US"/>
              <a:t>　二＋ヤ行　</a:t>
            </a:r>
            <a:r>
              <a:rPr kumimoji="1" lang="en-US" altLang="ja-JP" dirty="0" err="1"/>
              <a:t>gnomo</a:t>
            </a:r>
            <a:r>
              <a:rPr kumimoji="1" lang="ja-JP" altLang="en-US"/>
              <a:t>ノーム　</a:t>
            </a:r>
            <a:r>
              <a:rPr kumimoji="1" lang="en-US" altLang="ja-JP" dirty="0" err="1"/>
              <a:t>pigna</a:t>
            </a:r>
            <a:r>
              <a:rPr kumimoji="1" lang="ja-JP" altLang="en-US"/>
              <a:t>松笠　</a:t>
            </a:r>
            <a:r>
              <a:rPr kumimoji="1" lang="en-US" altLang="ja-JP" dirty="0" err="1"/>
              <a:t>agnello</a:t>
            </a:r>
            <a:r>
              <a:rPr kumimoji="1" lang="ja-JP" altLang="en-US"/>
              <a:t>ラム　</a:t>
            </a:r>
            <a:endParaRPr kumimoji="1" lang="en-US" altLang="ja-JP" dirty="0"/>
          </a:p>
          <a:p>
            <a:pPr marL="0" indent="0">
              <a:buNone/>
            </a:pPr>
            <a:r>
              <a:rPr lang="ja-JP" altLang="en-US"/>
              <a:t>　　</a:t>
            </a:r>
            <a:r>
              <a:rPr lang="en-US" altLang="ja-JP" dirty="0" err="1"/>
              <a:t>ragni</a:t>
            </a:r>
            <a:r>
              <a:rPr lang="ja-JP" altLang="en-US"/>
              <a:t>蜘蛛たち　</a:t>
            </a:r>
            <a:r>
              <a:rPr lang="en-US" altLang="ja-JP" dirty="0"/>
              <a:t>gn</a:t>
            </a:r>
            <a:r>
              <a:rPr lang="en-US" altLang="ja-JP" b="0" i="0" u="none" strike="noStrike" dirty="0">
                <a:solidFill>
                  <a:srgbClr val="000000"/>
                </a:solidFill>
                <a:effectLst/>
              </a:rPr>
              <a:t>ù</a:t>
            </a:r>
            <a:r>
              <a:rPr lang="ja-JP" altLang="en-US" b="0" i="0" u="none" strike="noStrike">
                <a:solidFill>
                  <a:srgbClr val="000000"/>
                </a:solidFill>
                <a:effectLst/>
              </a:rPr>
              <a:t>ヌー（動物）</a:t>
            </a:r>
            <a:endParaRPr kumimoji="1" lang="en-US" altLang="ja-JP" dirty="0"/>
          </a:p>
          <a:p>
            <a:pPr marL="0" indent="0">
              <a:buNone/>
            </a:pPr>
            <a:r>
              <a:rPr lang="en-US" altLang="ja-JP" b="1" dirty="0" err="1"/>
              <a:t>sc</a:t>
            </a:r>
            <a:r>
              <a:rPr lang="ja-JP" altLang="en-US"/>
              <a:t>　</a:t>
            </a:r>
            <a:r>
              <a:rPr lang="en-US" altLang="ja-JP" dirty="0"/>
              <a:t>[</a:t>
            </a:r>
            <a:r>
              <a:rPr lang="en-US" altLang="ja-JP" dirty="0" err="1"/>
              <a:t>sk</a:t>
            </a:r>
            <a:r>
              <a:rPr lang="en-US" altLang="ja-JP" dirty="0"/>
              <a:t>]</a:t>
            </a:r>
            <a:r>
              <a:rPr lang="ja-JP" altLang="en-US"/>
              <a:t>　→　</a:t>
            </a:r>
            <a:r>
              <a:rPr lang="en-US" altLang="ja-JP" dirty="0" err="1"/>
              <a:t>sca</a:t>
            </a:r>
            <a:r>
              <a:rPr lang="en-US" altLang="ja-JP" dirty="0"/>
              <a:t>, </a:t>
            </a:r>
            <a:r>
              <a:rPr lang="en-US" altLang="ja-JP" dirty="0" err="1"/>
              <a:t>sche</a:t>
            </a:r>
            <a:r>
              <a:rPr lang="en-US" altLang="ja-JP" dirty="0"/>
              <a:t>, </a:t>
            </a:r>
            <a:r>
              <a:rPr lang="en-US" altLang="ja-JP" dirty="0" err="1"/>
              <a:t>schi</a:t>
            </a:r>
            <a:r>
              <a:rPr lang="en-US" altLang="ja-JP" dirty="0"/>
              <a:t>, </a:t>
            </a:r>
            <a:r>
              <a:rPr lang="en-US" altLang="ja-JP" dirty="0" err="1"/>
              <a:t>sco</a:t>
            </a:r>
            <a:r>
              <a:rPr lang="en-US" altLang="ja-JP" dirty="0"/>
              <a:t>, </a:t>
            </a:r>
            <a:r>
              <a:rPr lang="en-US" altLang="ja-JP" dirty="0" err="1"/>
              <a:t>scu</a:t>
            </a:r>
            <a:endParaRPr lang="en-US" altLang="ja-JP" dirty="0"/>
          </a:p>
          <a:p>
            <a:pPr marL="0" indent="0">
              <a:buNone/>
            </a:pPr>
            <a:r>
              <a:rPr lang="en-US" altLang="ja-JP" dirty="0"/>
              <a:t>         [</a:t>
            </a:r>
            <a:r>
              <a:rPr lang="en-US" altLang="ja-JP" dirty="0" err="1"/>
              <a:t>ʃ</a:t>
            </a:r>
            <a:r>
              <a:rPr lang="en-US" altLang="ja-JP" dirty="0"/>
              <a:t>]</a:t>
            </a:r>
            <a:r>
              <a:rPr lang="ja-JP" altLang="en-US"/>
              <a:t> 　→　</a:t>
            </a:r>
            <a:r>
              <a:rPr lang="en-US" altLang="ja-JP" dirty="0" err="1"/>
              <a:t>scia</a:t>
            </a:r>
            <a:r>
              <a:rPr lang="en-US" altLang="ja-JP" dirty="0"/>
              <a:t>, </a:t>
            </a:r>
            <a:r>
              <a:rPr lang="en-US" altLang="ja-JP" dirty="0" err="1"/>
              <a:t>sc</a:t>
            </a:r>
            <a:r>
              <a:rPr lang="en-US" altLang="ja-JP" dirty="0"/>
              <a:t>(</a:t>
            </a:r>
            <a:r>
              <a:rPr lang="en-US" altLang="ja-JP" dirty="0" err="1"/>
              <a:t>i</a:t>
            </a:r>
            <a:r>
              <a:rPr lang="en-US" altLang="ja-JP" dirty="0"/>
              <a:t>)e, sci, </a:t>
            </a:r>
            <a:r>
              <a:rPr lang="en-US" altLang="ja-JP" dirty="0" err="1"/>
              <a:t>scio</a:t>
            </a:r>
            <a:r>
              <a:rPr lang="en-US" altLang="ja-JP" dirty="0"/>
              <a:t>, </a:t>
            </a:r>
            <a:r>
              <a:rPr lang="en-US" altLang="ja-JP" dirty="0" err="1"/>
              <a:t>sciu</a:t>
            </a:r>
            <a:endParaRPr lang="en-US" altLang="ja-JP" dirty="0"/>
          </a:p>
          <a:p>
            <a:pPr marL="0" indent="0">
              <a:buNone/>
            </a:pPr>
            <a:r>
              <a:rPr lang="ja-JP" altLang="en-US"/>
              <a:t>　</a:t>
            </a:r>
            <a:r>
              <a:rPr lang="en-US" altLang="ja-JP" dirty="0"/>
              <a:t>  </a:t>
            </a:r>
            <a:r>
              <a:rPr lang="en-US" altLang="ja-JP" dirty="0" err="1"/>
              <a:t>scatola</a:t>
            </a:r>
            <a:r>
              <a:rPr lang="ja-JP" altLang="en-US"/>
              <a:t>箱　</a:t>
            </a:r>
            <a:r>
              <a:rPr lang="en-US" altLang="ja-JP" dirty="0"/>
              <a:t>scherzo</a:t>
            </a:r>
            <a:r>
              <a:rPr lang="ja-JP" altLang="en-US"/>
              <a:t>いたずら</a:t>
            </a:r>
            <a:endParaRPr lang="en-US" altLang="ja-JP" dirty="0"/>
          </a:p>
          <a:p>
            <a:pPr marL="0" indent="0">
              <a:buNone/>
            </a:pPr>
            <a:r>
              <a:rPr lang="ja-JP" altLang="en-US"/>
              <a:t>　</a:t>
            </a:r>
            <a:r>
              <a:rPr lang="en-US" altLang="ja-JP" dirty="0"/>
              <a:t>  </a:t>
            </a:r>
            <a:r>
              <a:rPr lang="en-US" altLang="ja-JP" dirty="0" err="1"/>
              <a:t>scivolo</a:t>
            </a:r>
            <a:r>
              <a:rPr lang="ja-JP" altLang="en-US"/>
              <a:t>滑り台　</a:t>
            </a:r>
            <a:r>
              <a:rPr lang="en-US" altLang="ja-JP" dirty="0" err="1"/>
              <a:t>ascia</a:t>
            </a:r>
            <a:r>
              <a:rPr lang="ja-JP" altLang="en-US"/>
              <a:t>斧</a:t>
            </a:r>
            <a:endParaRPr lang="en-US" altLang="ja-JP" dirty="0"/>
          </a:p>
          <a:p>
            <a:pPr marL="0" indent="0">
              <a:buNone/>
            </a:pPr>
            <a:endParaRPr kumimoji="1" lang="ja-JP" altLang="en-US"/>
          </a:p>
        </p:txBody>
      </p:sp>
    </p:spTree>
    <p:extLst>
      <p:ext uri="{BB962C8B-B14F-4D97-AF65-F5344CB8AC3E}">
        <p14:creationId xmlns:p14="http://schemas.microsoft.com/office/powerpoint/2010/main" val="383668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タイトル 1">
            <a:extLst>
              <a:ext uri="{FF2B5EF4-FFF2-40B4-BE49-F238E27FC236}">
                <a16:creationId xmlns:a16="http://schemas.microsoft.com/office/drawing/2014/main" id="{26ACF83E-DFF1-37F7-B3A5-6DA6C4D19B91}"/>
              </a:ext>
            </a:extLst>
          </p:cNvPr>
          <p:cNvSpPr>
            <a:spLocks noGrp="1"/>
          </p:cNvSpPr>
          <p:nvPr>
            <p:ph type="title"/>
          </p:nvPr>
        </p:nvSpPr>
        <p:spPr>
          <a:xfrm>
            <a:off x="1115568" y="548640"/>
            <a:ext cx="10168128" cy="1179576"/>
          </a:xfrm>
        </p:spPr>
        <p:txBody>
          <a:bodyPr>
            <a:normAutofit/>
          </a:bodyPr>
          <a:lstStyle/>
          <a:p>
            <a:r>
              <a:rPr kumimoji="1" lang="ja-JP" altLang="en-US" sz="4000" b="1"/>
              <a:t>自己紹介</a:t>
            </a:r>
            <a:r>
              <a:rPr lang="en-US" altLang="ja-JP" sz="4000" b="1" dirty="0"/>
              <a:t> </a:t>
            </a:r>
            <a:r>
              <a:rPr kumimoji="1" lang="en-US" altLang="ja-JP" sz="4000" b="1" dirty="0" err="1"/>
              <a:t>Presentazioni</a:t>
            </a:r>
            <a:endParaRPr kumimoji="1" lang="ja-JP" altLang="en-US" sz="4000" b="1"/>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コンテンツ プレースホルダー 2">
            <a:extLst>
              <a:ext uri="{FF2B5EF4-FFF2-40B4-BE49-F238E27FC236}">
                <a16:creationId xmlns:a16="http://schemas.microsoft.com/office/drawing/2014/main" id="{987ED8ED-7A88-7812-D870-34EF95699D33}"/>
              </a:ext>
            </a:extLst>
          </p:cNvPr>
          <p:cNvSpPr>
            <a:spLocks noGrp="1"/>
          </p:cNvSpPr>
          <p:nvPr>
            <p:ph idx="1"/>
          </p:nvPr>
        </p:nvSpPr>
        <p:spPr>
          <a:xfrm>
            <a:off x="4137350" y="2206625"/>
            <a:ext cx="7146345" cy="4391882"/>
          </a:xfrm>
        </p:spPr>
        <p:txBody>
          <a:bodyPr>
            <a:normAutofit/>
          </a:bodyPr>
          <a:lstStyle/>
          <a:p>
            <a:r>
              <a:rPr kumimoji="1" lang="ja-JP" altLang="en-US" sz="2200"/>
              <a:t>名前：</a:t>
            </a:r>
            <a:r>
              <a:rPr kumimoji="1" lang="en-US" altLang="ja-JP" sz="2200" dirty="0"/>
              <a:t>Marco</a:t>
            </a:r>
          </a:p>
          <a:p>
            <a:r>
              <a:rPr lang="ja-JP" altLang="en-US" sz="2200"/>
              <a:t>出身：ナポリ</a:t>
            </a:r>
            <a:endParaRPr lang="en-US" altLang="ja-JP" sz="2200" dirty="0"/>
          </a:p>
          <a:p>
            <a:r>
              <a:rPr lang="ja-JP" altLang="en-US" sz="2200"/>
              <a:t>職業：学生（博士２年生）</a:t>
            </a:r>
            <a:endParaRPr lang="en-US" altLang="ja-JP" sz="2200" dirty="0"/>
          </a:p>
          <a:p>
            <a:r>
              <a:rPr lang="ja-JP" altLang="en-US" sz="2200"/>
              <a:t>所属：九州大学人文科学府</a:t>
            </a:r>
            <a:endParaRPr lang="en-US" altLang="ja-JP" sz="2200" dirty="0"/>
          </a:p>
          <a:p>
            <a:r>
              <a:rPr lang="ja-JP" altLang="en-US" sz="2200"/>
              <a:t>専攻：言語学</a:t>
            </a:r>
            <a:endParaRPr lang="en-US" altLang="ja-JP" sz="2200" dirty="0"/>
          </a:p>
          <a:p>
            <a:r>
              <a:rPr lang="ja-JP" altLang="en-US" sz="2200"/>
              <a:t>言語：イタリア語・ナポリ弁（ネイティブ）、英語、日本語、スペイン語、中国語</a:t>
            </a:r>
            <a:endParaRPr lang="en-US" altLang="ja-JP" sz="2200" dirty="0"/>
          </a:p>
          <a:p>
            <a:r>
              <a:rPr kumimoji="1" lang="ja-JP" altLang="en-US" sz="2200"/>
              <a:t>趣味：料理、ダンス、カラオケ、旅行</a:t>
            </a:r>
          </a:p>
        </p:txBody>
      </p:sp>
      <p:pic>
        <p:nvPicPr>
          <p:cNvPr id="11" name="Immagine 1" descr="Immagine che contiene aria aperta, persona, albero, vestiti&#10;&#10;Descrizione generata automaticamente">
            <a:extLst>
              <a:ext uri="{FF2B5EF4-FFF2-40B4-BE49-F238E27FC236}">
                <a16:creationId xmlns:a16="http://schemas.microsoft.com/office/drawing/2014/main" id="{DE065086-CEE4-965E-6743-835A18D5DBA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2520" y="2206625"/>
            <a:ext cx="3024831" cy="4391883"/>
          </a:xfrm>
          <a:prstGeom prst="rect">
            <a:avLst/>
          </a:prstGeom>
        </p:spPr>
      </p:pic>
    </p:spTree>
    <p:extLst>
      <p:ext uri="{BB962C8B-B14F-4D97-AF65-F5344CB8AC3E}">
        <p14:creationId xmlns:p14="http://schemas.microsoft.com/office/powerpoint/2010/main" val="1972644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133A36-C875-24BB-9D13-604F2FC606EA}"/>
              </a:ext>
            </a:extLst>
          </p:cNvPr>
          <p:cNvSpPr>
            <a:spLocks noGrp="1"/>
          </p:cNvSpPr>
          <p:nvPr>
            <p:ph type="title"/>
          </p:nvPr>
        </p:nvSpPr>
        <p:spPr/>
        <p:txBody>
          <a:bodyPr/>
          <a:lstStyle/>
          <a:p>
            <a:r>
              <a:rPr kumimoji="1" lang="en-US" altLang="ja-JP" b="1" dirty="0" err="1"/>
              <a:t>Lezione</a:t>
            </a:r>
            <a:r>
              <a:rPr kumimoji="1" lang="en-US" altLang="ja-JP" b="1" dirty="0"/>
              <a:t> 1: </a:t>
            </a:r>
            <a:r>
              <a:rPr kumimoji="1" lang="en-US" altLang="ja-JP" b="1" dirty="0" err="1"/>
              <a:t>Scrittura</a:t>
            </a:r>
            <a:r>
              <a:rPr kumimoji="1" lang="en-US" altLang="ja-JP" b="1" dirty="0"/>
              <a:t> e </a:t>
            </a:r>
            <a:r>
              <a:rPr kumimoji="1" lang="en-US" altLang="ja-JP" b="1" dirty="0" err="1"/>
              <a:t>pronuncia</a:t>
            </a:r>
            <a:endParaRPr kumimoji="1" lang="ja-JP" altLang="en-US" b="1"/>
          </a:p>
        </p:txBody>
      </p:sp>
      <p:sp>
        <p:nvSpPr>
          <p:cNvPr id="3" name="コンテンツ プレースホルダー 2">
            <a:extLst>
              <a:ext uri="{FF2B5EF4-FFF2-40B4-BE49-F238E27FC236}">
                <a16:creationId xmlns:a16="http://schemas.microsoft.com/office/drawing/2014/main" id="{7E41B1A3-A4CB-DABA-BC47-B2978B8A43D9}"/>
              </a:ext>
            </a:extLst>
          </p:cNvPr>
          <p:cNvSpPr>
            <a:spLocks noGrp="1"/>
          </p:cNvSpPr>
          <p:nvPr>
            <p:ph idx="1"/>
          </p:nvPr>
        </p:nvSpPr>
        <p:spPr>
          <a:xfrm>
            <a:off x="838200" y="1825625"/>
            <a:ext cx="10515600" cy="4785382"/>
          </a:xfrm>
        </p:spPr>
        <p:txBody>
          <a:bodyPr>
            <a:normAutofit/>
          </a:bodyPr>
          <a:lstStyle/>
          <a:p>
            <a:r>
              <a:rPr kumimoji="1" lang="en-US" altLang="ja-JP" dirty="0" err="1"/>
              <a:t>L</a:t>
            </a:r>
            <a:r>
              <a:rPr lang="en-US" altLang="ja-JP" b="0" i="0" u="none" strike="noStrike" dirty="0" err="1">
                <a:solidFill>
                  <a:srgbClr val="474747"/>
                </a:solidFill>
                <a:effectLst/>
                <a:latin typeface="Helvetica Neue" panose="02000503000000020004" pitchFamily="2" charset="0"/>
              </a:rPr>
              <a:t>‘</a:t>
            </a:r>
            <a:r>
              <a:rPr kumimoji="1" lang="en-US" altLang="ja-JP" dirty="0" err="1"/>
              <a:t>alfabeto</a:t>
            </a:r>
            <a:r>
              <a:rPr kumimoji="1" lang="en-US" altLang="ja-JP" dirty="0"/>
              <a:t> </a:t>
            </a:r>
            <a:r>
              <a:rPr kumimoji="1" lang="ja-JP" altLang="en-US"/>
              <a:t>アルファベット</a:t>
            </a:r>
            <a:r>
              <a:rPr lang="ja-JP" altLang="en-US"/>
              <a:t>（</a:t>
            </a:r>
            <a:r>
              <a:rPr kumimoji="1" lang="en-US" altLang="ja-JP" dirty="0"/>
              <a:t>21 lettere+5</a:t>
            </a:r>
            <a:r>
              <a:rPr kumimoji="1" lang="ja-JP" altLang="en-US"/>
              <a:t>）</a:t>
            </a:r>
            <a:endParaRPr lang="en-US" altLang="ja-JP" dirty="0"/>
          </a:p>
          <a:p>
            <a:pPr lvl="1"/>
            <a:r>
              <a:rPr lang="en-US" altLang="ja-JP" dirty="0"/>
              <a:t>A B C D E F G H I L M N O P Q R S T U V Z</a:t>
            </a:r>
          </a:p>
          <a:p>
            <a:pPr lvl="1"/>
            <a:r>
              <a:rPr kumimoji="1" lang="en-US" altLang="ja-JP" dirty="0"/>
              <a:t>J K X Y W</a:t>
            </a:r>
            <a:endParaRPr lang="en-US" altLang="ja-JP" dirty="0"/>
          </a:p>
          <a:p>
            <a:r>
              <a:rPr kumimoji="1" lang="en-US" altLang="ja-JP" dirty="0"/>
              <a:t>Le </a:t>
            </a:r>
            <a:r>
              <a:rPr kumimoji="1" lang="en-US" altLang="ja-JP" dirty="0" err="1"/>
              <a:t>vocali</a:t>
            </a:r>
            <a:r>
              <a:rPr kumimoji="1" lang="en-US" altLang="ja-JP" dirty="0"/>
              <a:t> </a:t>
            </a:r>
            <a:r>
              <a:rPr kumimoji="1" lang="ja-JP" altLang="en-US"/>
              <a:t>母音</a:t>
            </a:r>
            <a:r>
              <a:rPr lang="ja-JP" altLang="en-US"/>
              <a:t>（</a:t>
            </a:r>
            <a:r>
              <a:rPr lang="en-US" altLang="ja-JP" dirty="0"/>
              <a:t>5</a:t>
            </a:r>
            <a:r>
              <a:rPr lang="ja-JP" altLang="en-US" baseline="30000"/>
              <a:t>＊</a:t>
            </a:r>
            <a:r>
              <a:rPr lang="ja-JP" altLang="en-US"/>
              <a:t>）</a:t>
            </a:r>
            <a:endParaRPr lang="en-US" altLang="ja-JP" dirty="0"/>
          </a:p>
          <a:p>
            <a:pPr marL="0" indent="0">
              <a:buNone/>
            </a:pPr>
            <a:r>
              <a:rPr lang="en-US" altLang="ja-JP" b="1" dirty="0"/>
              <a:t>a</a:t>
            </a:r>
            <a:r>
              <a:rPr lang="ja-JP" altLang="en-US"/>
              <a:t>　</a:t>
            </a:r>
            <a:r>
              <a:rPr lang="en-US" altLang="ja-JP" dirty="0" err="1"/>
              <a:t>amare</a:t>
            </a:r>
            <a:r>
              <a:rPr lang="ja-JP" altLang="en-US"/>
              <a:t>愛する</a:t>
            </a:r>
            <a:r>
              <a:rPr lang="ja-JP" altLang="en-US" dirty="0"/>
              <a:t>　</a:t>
            </a:r>
            <a:r>
              <a:rPr lang="en-US" altLang="ja-JP" dirty="0"/>
              <a:t>banca</a:t>
            </a:r>
            <a:r>
              <a:rPr lang="ja-JP" altLang="en-US"/>
              <a:t>銀行　</a:t>
            </a:r>
            <a:r>
              <a:rPr lang="en-US" altLang="ja-JP" dirty="0"/>
              <a:t>Anna</a:t>
            </a:r>
            <a:r>
              <a:rPr lang="ja-JP" altLang="en-US"/>
              <a:t>アンナ（人名）</a:t>
            </a:r>
            <a:endParaRPr lang="en-US" altLang="ja-JP" dirty="0"/>
          </a:p>
          <a:p>
            <a:pPr marL="0" indent="0">
              <a:buNone/>
            </a:pPr>
            <a:r>
              <a:rPr lang="en-US" altLang="ja-JP" b="1" dirty="0"/>
              <a:t>e</a:t>
            </a:r>
            <a:r>
              <a:rPr lang="en-US" altLang="ja-JP" dirty="0"/>
              <a:t>*	</a:t>
            </a:r>
            <a:r>
              <a:rPr lang="en-US" altLang="ja-JP" dirty="0" err="1"/>
              <a:t>vero</a:t>
            </a:r>
            <a:r>
              <a:rPr lang="ja-JP" altLang="en-US"/>
              <a:t>本当の	</a:t>
            </a:r>
            <a:r>
              <a:rPr lang="en-US" altLang="ja-JP" dirty="0" err="1"/>
              <a:t>pesca</a:t>
            </a:r>
            <a:r>
              <a:rPr lang="ja-JP" altLang="en-US"/>
              <a:t>釣り	</a:t>
            </a:r>
            <a:r>
              <a:rPr lang="en-US" altLang="ja-JP" dirty="0" err="1"/>
              <a:t>avere</a:t>
            </a:r>
            <a:r>
              <a:rPr lang="ja-JP" altLang="en-US"/>
              <a:t>持つ</a:t>
            </a:r>
            <a:endParaRPr lang="en-US" altLang="ja-JP" dirty="0"/>
          </a:p>
          <a:p>
            <a:pPr marL="0" indent="0">
              <a:buNone/>
            </a:pPr>
            <a:r>
              <a:rPr lang="en-US" altLang="ja-JP" dirty="0" err="1"/>
              <a:t>ɛ</a:t>
            </a:r>
            <a:r>
              <a:rPr lang="en-US" altLang="ja-JP" dirty="0"/>
              <a:t>	bene</a:t>
            </a:r>
            <a:r>
              <a:rPr lang="ja-JP" altLang="en-US"/>
              <a:t>うまく	</a:t>
            </a:r>
            <a:r>
              <a:rPr lang="en-US" altLang="ja-JP" dirty="0" err="1"/>
              <a:t>pesca</a:t>
            </a:r>
            <a:r>
              <a:rPr lang="ja-JP" altLang="en-US"/>
              <a:t>もも	</a:t>
            </a:r>
            <a:r>
              <a:rPr lang="en-US" altLang="ja-JP" dirty="0" err="1"/>
              <a:t>essere</a:t>
            </a:r>
            <a:r>
              <a:rPr lang="en-US" altLang="ja-JP" dirty="0"/>
              <a:t>〜</a:t>
            </a:r>
            <a:r>
              <a:rPr lang="ja-JP" altLang="en-US"/>
              <a:t>である</a:t>
            </a:r>
            <a:endParaRPr lang="en-US" altLang="ja-JP" dirty="0"/>
          </a:p>
          <a:p>
            <a:pPr marL="0" indent="0">
              <a:buNone/>
            </a:pPr>
            <a:endParaRPr lang="en-US" altLang="ja-JP" dirty="0"/>
          </a:p>
          <a:p>
            <a:pPr marL="0" indent="0">
              <a:buNone/>
            </a:pPr>
            <a:r>
              <a:rPr lang="en-US" altLang="ja-JP" dirty="0"/>
              <a:t>e</a:t>
            </a:r>
            <a:r>
              <a:rPr lang="ja-JP" altLang="en-US"/>
              <a:t>と</a:t>
            </a:r>
            <a:r>
              <a:rPr lang="en-US" altLang="ja-JP" dirty="0"/>
              <a:t>VS</a:t>
            </a:r>
            <a:r>
              <a:rPr lang="en" altLang="ja-JP" dirty="0"/>
              <a:t>è</a:t>
            </a:r>
            <a:r>
              <a:rPr lang="ja-JP" altLang="en-US"/>
              <a:t>である（三人称単数）←</a:t>
            </a:r>
            <a:r>
              <a:rPr lang="en-US" altLang="ja-JP" dirty="0"/>
              <a:t> e/</a:t>
            </a:r>
            <a:r>
              <a:rPr lang="en-US" altLang="ja-JP" dirty="0" err="1"/>
              <a:t>ɛ</a:t>
            </a:r>
            <a:r>
              <a:rPr lang="ja-JP" altLang="en-US"/>
              <a:t>で区別</a:t>
            </a:r>
            <a:endParaRPr lang="en-US" altLang="ja-JP" dirty="0"/>
          </a:p>
        </p:txBody>
      </p:sp>
    </p:spTree>
    <p:extLst>
      <p:ext uri="{BB962C8B-B14F-4D97-AF65-F5344CB8AC3E}">
        <p14:creationId xmlns:p14="http://schemas.microsoft.com/office/powerpoint/2010/main" val="2967003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1AE70F-F345-70C1-6D4C-094A77FA05F4}"/>
              </a:ext>
            </a:extLst>
          </p:cNvPr>
          <p:cNvSpPr>
            <a:spLocks noGrp="1"/>
          </p:cNvSpPr>
          <p:nvPr>
            <p:ph type="title"/>
          </p:nvPr>
        </p:nvSpPr>
        <p:spPr/>
        <p:txBody>
          <a:bodyPr/>
          <a:lstStyle/>
          <a:p>
            <a:r>
              <a:rPr kumimoji="1" lang="en-US" altLang="ja-JP" b="1" dirty="0" err="1"/>
              <a:t>Lezione</a:t>
            </a:r>
            <a:r>
              <a:rPr kumimoji="1" lang="en-US" altLang="ja-JP" b="1" dirty="0"/>
              <a:t> 1: </a:t>
            </a:r>
            <a:r>
              <a:rPr kumimoji="1" lang="en-US" altLang="ja-JP" b="1" dirty="0" err="1"/>
              <a:t>Scrittura</a:t>
            </a:r>
            <a:r>
              <a:rPr kumimoji="1" lang="en-US" altLang="ja-JP" b="1" dirty="0"/>
              <a:t> e </a:t>
            </a:r>
            <a:r>
              <a:rPr kumimoji="1" lang="en-US" altLang="ja-JP" b="1" dirty="0" err="1"/>
              <a:t>pronuncia</a:t>
            </a:r>
            <a:endParaRPr kumimoji="1" lang="ja-JP" altLang="en-US"/>
          </a:p>
        </p:txBody>
      </p:sp>
      <p:sp>
        <p:nvSpPr>
          <p:cNvPr id="3" name="コンテンツ プレースホルダー 2">
            <a:extLst>
              <a:ext uri="{FF2B5EF4-FFF2-40B4-BE49-F238E27FC236}">
                <a16:creationId xmlns:a16="http://schemas.microsoft.com/office/drawing/2014/main" id="{A5E22C27-BCBB-8102-94C9-BA94AC002C1A}"/>
              </a:ext>
            </a:extLst>
          </p:cNvPr>
          <p:cNvSpPr>
            <a:spLocks noGrp="1"/>
          </p:cNvSpPr>
          <p:nvPr>
            <p:ph idx="1"/>
          </p:nvPr>
        </p:nvSpPr>
        <p:spPr/>
        <p:txBody>
          <a:bodyPr/>
          <a:lstStyle/>
          <a:p>
            <a:r>
              <a:rPr kumimoji="1" lang="en-US" altLang="ja-JP" dirty="0"/>
              <a:t>Le </a:t>
            </a:r>
            <a:r>
              <a:rPr kumimoji="1" lang="en-US" altLang="ja-JP" dirty="0" err="1"/>
              <a:t>vocali</a:t>
            </a:r>
            <a:r>
              <a:rPr kumimoji="1" lang="ja-JP" altLang="en-US"/>
              <a:t>母音</a:t>
            </a:r>
            <a:r>
              <a:rPr lang="ja-JP" altLang="en-US"/>
              <a:t>（</a:t>
            </a:r>
            <a:r>
              <a:rPr lang="en-US" altLang="ja-JP" dirty="0"/>
              <a:t>5</a:t>
            </a:r>
            <a:r>
              <a:rPr lang="ja-JP" altLang="en-US" baseline="30000"/>
              <a:t>＊</a:t>
            </a:r>
            <a:r>
              <a:rPr lang="ja-JP" altLang="en-US"/>
              <a:t>）</a:t>
            </a:r>
            <a:endParaRPr lang="en-US" altLang="ja-JP" dirty="0"/>
          </a:p>
          <a:p>
            <a:pPr marL="0" indent="0">
              <a:buNone/>
            </a:pPr>
            <a:r>
              <a:rPr lang="en-US" altLang="ja-JP" b="1" dirty="0" err="1"/>
              <a:t>i</a:t>
            </a:r>
            <a:r>
              <a:rPr lang="ja-JP" altLang="en-US"/>
              <a:t>　</a:t>
            </a:r>
            <a:r>
              <a:rPr lang="en-US" altLang="ja-JP" dirty="0" err="1"/>
              <a:t>pino</a:t>
            </a:r>
            <a:r>
              <a:rPr lang="ja-JP" altLang="en-US"/>
              <a:t>松　</a:t>
            </a:r>
            <a:r>
              <a:rPr lang="en-US" altLang="ja-JP" dirty="0"/>
              <a:t>lingua</a:t>
            </a:r>
            <a:r>
              <a:rPr lang="ja-JP" altLang="en-US"/>
              <a:t>舌</a:t>
            </a:r>
            <a:r>
              <a:rPr lang="en-US" altLang="ja-JP" dirty="0"/>
              <a:t>/</a:t>
            </a:r>
            <a:r>
              <a:rPr lang="ja-JP" altLang="en-US"/>
              <a:t>言語</a:t>
            </a:r>
            <a:endParaRPr lang="en-US" altLang="ja-JP" dirty="0"/>
          </a:p>
          <a:p>
            <a:pPr marL="0" indent="0">
              <a:buNone/>
            </a:pPr>
            <a:r>
              <a:rPr lang="en-US" altLang="ja-JP" b="1" dirty="0"/>
              <a:t>o</a:t>
            </a:r>
            <a:r>
              <a:rPr lang="en-US" altLang="ja-JP" baseline="30000" dirty="0"/>
              <a:t>*</a:t>
            </a:r>
            <a:r>
              <a:rPr lang="en-US" altLang="ja-JP" dirty="0"/>
              <a:t>	</a:t>
            </a:r>
            <a:r>
              <a:rPr lang="en-US" altLang="ja-JP" dirty="0" err="1"/>
              <a:t>ora</a:t>
            </a:r>
            <a:r>
              <a:rPr lang="ja-JP" altLang="en-US"/>
              <a:t>時間	</a:t>
            </a:r>
            <a:r>
              <a:rPr lang="en-US" altLang="ja-JP" dirty="0"/>
              <a:t>molto</a:t>
            </a:r>
            <a:r>
              <a:rPr lang="ja-JP" altLang="en-US"/>
              <a:t>多い	</a:t>
            </a:r>
            <a:r>
              <a:rPr lang="en-US" altLang="ja-JP" dirty="0"/>
              <a:t>pollo</a:t>
            </a:r>
            <a:r>
              <a:rPr lang="ja-JP" altLang="en-US"/>
              <a:t>鶏</a:t>
            </a:r>
            <a:endParaRPr lang="en-US" altLang="ja-JP" dirty="0"/>
          </a:p>
          <a:p>
            <a:pPr marL="0" indent="0">
              <a:buNone/>
            </a:pPr>
            <a:r>
              <a:rPr lang="en-US" altLang="ja-JP" dirty="0" err="1"/>
              <a:t>ɔ</a:t>
            </a:r>
            <a:r>
              <a:rPr lang="en-US" altLang="ja-JP" dirty="0"/>
              <a:t>	</a:t>
            </a:r>
            <a:r>
              <a:rPr lang="en-US" altLang="ja-JP" dirty="0" err="1"/>
              <a:t>oro</a:t>
            </a:r>
            <a:r>
              <a:rPr lang="ja-JP" altLang="en-US"/>
              <a:t>金	　　</a:t>
            </a:r>
            <a:r>
              <a:rPr lang="en-US" altLang="ja-JP" dirty="0"/>
              <a:t>   otto</a:t>
            </a:r>
            <a:r>
              <a:rPr lang="ja-JP" altLang="en-US"/>
              <a:t>八	</a:t>
            </a:r>
            <a:r>
              <a:rPr lang="en-US" altLang="ja-JP" dirty="0"/>
              <a:t>notte</a:t>
            </a:r>
            <a:r>
              <a:rPr lang="ja-JP" altLang="en-US"/>
              <a:t>夜</a:t>
            </a:r>
            <a:endParaRPr lang="en-US" altLang="ja-JP" dirty="0"/>
          </a:p>
          <a:p>
            <a:pPr marL="0" indent="0">
              <a:buNone/>
            </a:pPr>
            <a:r>
              <a:rPr lang="en-US" altLang="ja-JP" b="1" dirty="0"/>
              <a:t>u</a:t>
            </a:r>
            <a:r>
              <a:rPr lang="ja-JP" altLang="en-US"/>
              <a:t>　</a:t>
            </a:r>
            <a:r>
              <a:rPr lang="en-US" altLang="ja-JP" dirty="0" err="1"/>
              <a:t>uso</a:t>
            </a:r>
            <a:r>
              <a:rPr lang="ja-JP" altLang="en-US"/>
              <a:t>使用　</a:t>
            </a:r>
            <a:r>
              <a:rPr lang="en-US" altLang="ja-JP" dirty="0" err="1"/>
              <a:t>tutto</a:t>
            </a:r>
            <a:r>
              <a:rPr lang="ja-JP" altLang="en-US"/>
              <a:t>全て　</a:t>
            </a:r>
            <a:r>
              <a:rPr lang="en-US" altLang="ja-JP" dirty="0" err="1"/>
              <a:t>studente</a:t>
            </a:r>
            <a:r>
              <a:rPr lang="ja-JP" altLang="en-US"/>
              <a:t>学生</a:t>
            </a:r>
            <a:endParaRPr lang="en-US" altLang="ja-JP" dirty="0"/>
          </a:p>
          <a:p>
            <a:pPr marL="0" indent="0">
              <a:buNone/>
            </a:pPr>
            <a:endParaRPr kumimoji="1" lang="ja-JP" altLang="en-US"/>
          </a:p>
        </p:txBody>
      </p:sp>
    </p:spTree>
    <p:extLst>
      <p:ext uri="{BB962C8B-B14F-4D97-AF65-F5344CB8AC3E}">
        <p14:creationId xmlns:p14="http://schemas.microsoft.com/office/powerpoint/2010/main" val="775423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CF43E6-C234-0DCB-4E6A-4899BEB7418F}"/>
              </a:ext>
            </a:extLst>
          </p:cNvPr>
          <p:cNvSpPr>
            <a:spLocks noGrp="1"/>
          </p:cNvSpPr>
          <p:nvPr>
            <p:ph type="title"/>
          </p:nvPr>
        </p:nvSpPr>
        <p:spPr/>
        <p:txBody>
          <a:bodyPr/>
          <a:lstStyle/>
          <a:p>
            <a:r>
              <a:rPr kumimoji="1" lang="en-US" altLang="ja-JP" b="1" dirty="0" err="1"/>
              <a:t>Lezione</a:t>
            </a:r>
            <a:r>
              <a:rPr kumimoji="1" lang="en-US" altLang="ja-JP" b="1" dirty="0"/>
              <a:t> 1: </a:t>
            </a:r>
            <a:r>
              <a:rPr kumimoji="1" lang="en-US" altLang="ja-JP" b="1" dirty="0" err="1"/>
              <a:t>Scrittura</a:t>
            </a:r>
            <a:r>
              <a:rPr kumimoji="1" lang="en-US" altLang="ja-JP" b="1" dirty="0"/>
              <a:t> e </a:t>
            </a:r>
            <a:r>
              <a:rPr kumimoji="1" lang="en-US" altLang="ja-JP" b="1" dirty="0" err="1"/>
              <a:t>pronuncia</a:t>
            </a:r>
            <a:endParaRPr kumimoji="1" lang="ja-JP" altLang="en-US"/>
          </a:p>
        </p:txBody>
      </p:sp>
      <p:sp>
        <p:nvSpPr>
          <p:cNvPr id="3" name="コンテンツ プレースホルダー 2">
            <a:extLst>
              <a:ext uri="{FF2B5EF4-FFF2-40B4-BE49-F238E27FC236}">
                <a16:creationId xmlns:a16="http://schemas.microsoft.com/office/drawing/2014/main" id="{E592F736-1B40-922E-AEAF-43D41D8348DE}"/>
              </a:ext>
            </a:extLst>
          </p:cNvPr>
          <p:cNvSpPr>
            <a:spLocks noGrp="1"/>
          </p:cNvSpPr>
          <p:nvPr>
            <p:ph idx="1"/>
          </p:nvPr>
        </p:nvSpPr>
        <p:spPr>
          <a:xfrm>
            <a:off x="838200" y="1825625"/>
            <a:ext cx="11147854" cy="4667250"/>
          </a:xfrm>
        </p:spPr>
        <p:txBody>
          <a:bodyPr>
            <a:normAutofit lnSpcReduction="10000"/>
          </a:bodyPr>
          <a:lstStyle/>
          <a:p>
            <a:r>
              <a:rPr lang="en-US" altLang="ja-JP" dirty="0" err="1"/>
              <a:t>L</a:t>
            </a:r>
            <a:r>
              <a:rPr lang="en-US" altLang="ja-JP" b="0" i="0" u="none" strike="noStrike" dirty="0" err="1">
                <a:solidFill>
                  <a:srgbClr val="000000"/>
                </a:solidFill>
                <a:effectLst/>
              </a:rPr>
              <a:t>ʼaccento</a:t>
            </a:r>
            <a:r>
              <a:rPr kumimoji="1" lang="ja-JP" altLang="en-US"/>
              <a:t>アクセント</a:t>
            </a:r>
            <a:endParaRPr kumimoji="1" lang="en-US" altLang="ja-JP" dirty="0"/>
          </a:p>
          <a:p>
            <a:r>
              <a:rPr lang="ja-JP" altLang="en-US"/>
              <a:t>イタリア語のアクセントは日本語と違ってピッチの高低で表すことなく、強勢と長呼によって発音される。</a:t>
            </a:r>
            <a:endParaRPr lang="en-US" altLang="ja-JP" dirty="0"/>
          </a:p>
          <a:p>
            <a:pPr marL="0" indent="0">
              <a:buNone/>
            </a:pPr>
            <a:r>
              <a:rPr kumimoji="1" lang="ja-JP" altLang="en-US"/>
              <a:t>　例）東京　とうきょう　京都　きょうと</a:t>
            </a:r>
            <a:endParaRPr kumimoji="1" lang="en-US" altLang="ja-JP" dirty="0"/>
          </a:p>
          <a:p>
            <a:pPr marL="0" indent="0">
              <a:buNone/>
            </a:pPr>
            <a:r>
              <a:rPr lang="ja-JP" altLang="en-US"/>
              <a:t>　　　</a:t>
            </a:r>
            <a:r>
              <a:rPr lang="en-US" altLang="ja-JP" dirty="0"/>
              <a:t>anima</a:t>
            </a:r>
            <a:r>
              <a:rPr lang="ja-JP" altLang="en-US"/>
              <a:t>魂　</a:t>
            </a:r>
            <a:r>
              <a:rPr lang="en-US" altLang="ja-JP" dirty="0"/>
              <a:t>Parigi</a:t>
            </a:r>
            <a:r>
              <a:rPr lang="ja-JP" altLang="en-US"/>
              <a:t>パリ　</a:t>
            </a:r>
            <a:r>
              <a:rPr lang="en-US" altLang="ja-JP" b="0" i="0" u="none" strike="noStrike" dirty="0" err="1">
                <a:solidFill>
                  <a:srgbClr val="000000"/>
                </a:solidFill>
                <a:effectLst/>
              </a:rPr>
              <a:t>universit</a:t>
            </a:r>
            <a:r>
              <a:rPr lang="en" altLang="ja-JP" b="0" i="0" u="none" strike="noStrike" dirty="0">
                <a:solidFill>
                  <a:srgbClr val="000000"/>
                </a:solidFill>
                <a:effectLst/>
              </a:rPr>
              <a:t>à</a:t>
            </a:r>
            <a:r>
              <a:rPr lang="ja-JP" altLang="en-US">
                <a:solidFill>
                  <a:srgbClr val="000000"/>
                </a:solidFill>
              </a:rPr>
              <a:t>大学</a:t>
            </a:r>
            <a:endParaRPr lang="en-US" altLang="ja-JP" dirty="0">
              <a:solidFill>
                <a:srgbClr val="000000"/>
              </a:solidFill>
            </a:endParaRPr>
          </a:p>
          <a:p>
            <a:r>
              <a:rPr kumimoji="1" lang="ja-JP" altLang="en-US">
                <a:solidFill>
                  <a:srgbClr val="000000"/>
                </a:solidFill>
              </a:rPr>
              <a:t>全ての語彙がアクセントを有する。</a:t>
            </a:r>
            <a:endParaRPr kumimoji="1" lang="en-US" altLang="ja-JP" dirty="0">
              <a:solidFill>
                <a:srgbClr val="000000"/>
              </a:solidFill>
            </a:endParaRPr>
          </a:p>
          <a:p>
            <a:r>
              <a:rPr kumimoji="1" lang="ja-JP" altLang="en-US">
                <a:solidFill>
                  <a:srgbClr val="000000"/>
                </a:solidFill>
              </a:rPr>
              <a:t>アクセントが大体最後から二番目の音節におちるが、例外が多い。</a:t>
            </a:r>
            <a:endParaRPr kumimoji="1" lang="en-US" altLang="ja-JP" dirty="0">
              <a:solidFill>
                <a:srgbClr val="000000"/>
              </a:solidFill>
            </a:endParaRPr>
          </a:p>
          <a:p>
            <a:r>
              <a:rPr lang="ja-JP" altLang="en-US">
                <a:solidFill>
                  <a:srgbClr val="000000"/>
                </a:solidFill>
              </a:rPr>
              <a:t>最後の音節に現れる場合、表記上にも記号として現れる</a:t>
            </a:r>
            <a:endParaRPr lang="en-US" altLang="ja-JP" dirty="0">
              <a:solidFill>
                <a:srgbClr val="000000"/>
              </a:solidFill>
            </a:endParaRPr>
          </a:p>
          <a:p>
            <a:pPr marL="0" indent="0">
              <a:buNone/>
            </a:pPr>
            <a:r>
              <a:rPr kumimoji="1" lang="ja-JP" altLang="en-US"/>
              <a:t>　例）</a:t>
            </a:r>
            <a:r>
              <a:rPr lang="en-US" altLang="ja-JP" b="0" i="0" u="none" strike="noStrike" dirty="0">
                <a:solidFill>
                  <a:srgbClr val="000000"/>
                </a:solidFill>
                <a:effectLst/>
              </a:rPr>
              <a:t> </a:t>
            </a:r>
            <a:r>
              <a:rPr lang="en-US" altLang="ja-JP" b="0" i="0" u="none" strike="noStrike" dirty="0" err="1">
                <a:solidFill>
                  <a:srgbClr val="000000"/>
                </a:solidFill>
                <a:effectLst/>
              </a:rPr>
              <a:t>citt</a:t>
            </a:r>
            <a:r>
              <a:rPr lang="en" altLang="ja-JP" b="0" i="0" u="none" strike="noStrike" dirty="0">
                <a:solidFill>
                  <a:srgbClr val="000000"/>
                </a:solidFill>
                <a:effectLst/>
              </a:rPr>
              <a:t>à</a:t>
            </a:r>
            <a:r>
              <a:rPr lang="ja-JP" altLang="en-US">
                <a:solidFill>
                  <a:srgbClr val="000000"/>
                </a:solidFill>
              </a:rPr>
              <a:t>都市　</a:t>
            </a:r>
            <a:r>
              <a:rPr lang="en" altLang="ja-JP" b="0" i="0" u="none" strike="noStrike" dirty="0">
                <a:solidFill>
                  <a:srgbClr val="000000"/>
                </a:solidFill>
                <a:effectLst/>
                <a:latin typeface="Charis SIL"/>
              </a:rPr>
              <a:t> </a:t>
            </a:r>
            <a:r>
              <a:rPr lang="en-US" altLang="ja-JP" b="0" i="0" u="none" strike="noStrike" dirty="0">
                <a:solidFill>
                  <a:srgbClr val="000000"/>
                </a:solidFill>
                <a:effectLst/>
              </a:rPr>
              <a:t>p</a:t>
            </a:r>
            <a:r>
              <a:rPr lang="en-US" altLang="ja-JP" dirty="0">
                <a:solidFill>
                  <a:srgbClr val="000000"/>
                </a:solidFill>
              </a:rPr>
              <a:t>ur</a:t>
            </a:r>
            <a:r>
              <a:rPr lang="en-US" altLang="ja-JP" b="0" i="0" u="none" strike="noStrike" dirty="0">
                <a:solidFill>
                  <a:srgbClr val="000000"/>
                </a:solidFill>
                <a:effectLst/>
              </a:rPr>
              <a:t>é</a:t>
            </a:r>
            <a:r>
              <a:rPr lang="ja-JP" altLang="en-US" b="0" i="0" u="none" strike="noStrike">
                <a:solidFill>
                  <a:srgbClr val="000000"/>
                </a:solidFill>
                <a:effectLst/>
              </a:rPr>
              <a:t>ピューレ　</a:t>
            </a:r>
            <a:r>
              <a:rPr lang="en-US" altLang="ja-JP" b="0" i="0" u="none" strike="noStrike" dirty="0">
                <a:solidFill>
                  <a:srgbClr val="000000"/>
                </a:solidFill>
                <a:effectLst/>
              </a:rPr>
              <a:t>lì</a:t>
            </a:r>
            <a:r>
              <a:rPr lang="ja-JP" altLang="en-US" b="0" i="0" u="none" strike="noStrike">
                <a:solidFill>
                  <a:srgbClr val="000000"/>
                </a:solidFill>
                <a:effectLst/>
              </a:rPr>
              <a:t>あそこ</a:t>
            </a:r>
            <a:endParaRPr lang="en-US" altLang="ja-JP" b="0" i="0" u="none" strike="noStrike" dirty="0">
              <a:solidFill>
                <a:srgbClr val="000000"/>
              </a:solidFill>
              <a:effectLst/>
            </a:endParaRPr>
          </a:p>
          <a:p>
            <a:pPr marL="0" indent="0">
              <a:buNone/>
            </a:pPr>
            <a:r>
              <a:rPr lang="ja-JP" altLang="en-US" b="0" i="0" u="none" strike="noStrike">
                <a:solidFill>
                  <a:srgbClr val="000000"/>
                </a:solidFill>
                <a:effectLst/>
              </a:rPr>
              <a:t>　　　</a:t>
            </a:r>
            <a:r>
              <a:rPr lang="en-US" altLang="ja-JP" b="0" i="0" u="none" strike="noStrike" dirty="0">
                <a:solidFill>
                  <a:srgbClr val="000000"/>
                </a:solidFill>
                <a:effectLst/>
              </a:rPr>
              <a:t> </a:t>
            </a:r>
            <a:r>
              <a:rPr lang="en-US" altLang="ja-JP" b="0" i="0" u="none" strike="noStrike" dirty="0" err="1">
                <a:solidFill>
                  <a:srgbClr val="000000"/>
                </a:solidFill>
                <a:effectLst/>
              </a:rPr>
              <a:t>cio</a:t>
            </a:r>
            <a:r>
              <a:rPr lang="en-US" altLang="ja-JP" b="0" i="0" u="none" strike="noStrike" dirty="0">
                <a:solidFill>
                  <a:srgbClr val="000000"/>
                </a:solidFill>
                <a:effectLst/>
              </a:rPr>
              <a:t>̀</a:t>
            </a:r>
            <a:r>
              <a:rPr lang="ja-JP" altLang="en-US" b="0" i="0" u="none" strike="noStrike">
                <a:solidFill>
                  <a:srgbClr val="000000"/>
                </a:solidFill>
                <a:effectLst/>
              </a:rPr>
              <a:t>それ　　</a:t>
            </a:r>
            <a:r>
              <a:rPr lang="en-US" altLang="ja-JP" b="0" i="0" u="none" strike="noStrike" dirty="0" err="1">
                <a:solidFill>
                  <a:srgbClr val="000000"/>
                </a:solidFill>
                <a:effectLst/>
              </a:rPr>
              <a:t>giu</a:t>
            </a:r>
            <a:r>
              <a:rPr lang="en-US" altLang="ja-JP" b="0" i="0" u="none" strike="noStrike" dirty="0">
                <a:solidFill>
                  <a:srgbClr val="000000"/>
                </a:solidFill>
                <a:effectLst/>
              </a:rPr>
              <a:t>̀</a:t>
            </a:r>
            <a:r>
              <a:rPr lang="ja-JP" altLang="en-US" b="0" i="0" u="none" strike="noStrike">
                <a:solidFill>
                  <a:srgbClr val="000000"/>
                </a:solidFill>
                <a:effectLst/>
              </a:rPr>
              <a:t>下</a:t>
            </a:r>
            <a:endParaRPr kumimoji="1" lang="ja-JP" altLang="en-US"/>
          </a:p>
        </p:txBody>
      </p:sp>
    </p:spTree>
    <p:extLst>
      <p:ext uri="{BB962C8B-B14F-4D97-AF65-F5344CB8AC3E}">
        <p14:creationId xmlns:p14="http://schemas.microsoft.com/office/powerpoint/2010/main" val="2635032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6D096D-EAB9-5B48-CD95-DFC1CBC707EE}"/>
              </a:ext>
            </a:extLst>
          </p:cNvPr>
          <p:cNvSpPr>
            <a:spLocks noGrp="1"/>
          </p:cNvSpPr>
          <p:nvPr>
            <p:ph type="title"/>
          </p:nvPr>
        </p:nvSpPr>
        <p:spPr/>
        <p:txBody>
          <a:bodyPr/>
          <a:lstStyle/>
          <a:p>
            <a:r>
              <a:rPr kumimoji="1" lang="en-US" altLang="ja-JP" b="1" dirty="0" err="1"/>
              <a:t>Lezione</a:t>
            </a:r>
            <a:r>
              <a:rPr kumimoji="1" lang="en-US" altLang="ja-JP" b="1" dirty="0"/>
              <a:t> 1: </a:t>
            </a:r>
            <a:r>
              <a:rPr kumimoji="1" lang="en-US" altLang="ja-JP" b="1" dirty="0" err="1"/>
              <a:t>Scrittura</a:t>
            </a:r>
            <a:r>
              <a:rPr kumimoji="1" lang="en-US" altLang="ja-JP" b="1" dirty="0"/>
              <a:t> e </a:t>
            </a:r>
            <a:r>
              <a:rPr kumimoji="1" lang="en-US" altLang="ja-JP" b="1" dirty="0" err="1"/>
              <a:t>pronuncia</a:t>
            </a:r>
            <a:endParaRPr kumimoji="1" lang="ja-JP" altLang="en-US"/>
          </a:p>
        </p:txBody>
      </p:sp>
      <p:sp>
        <p:nvSpPr>
          <p:cNvPr id="3" name="コンテンツ プレースホルダー 2">
            <a:extLst>
              <a:ext uri="{FF2B5EF4-FFF2-40B4-BE49-F238E27FC236}">
                <a16:creationId xmlns:a16="http://schemas.microsoft.com/office/drawing/2014/main" id="{59FA5926-74A4-E7DC-3D30-741330FA27C7}"/>
              </a:ext>
            </a:extLst>
          </p:cNvPr>
          <p:cNvSpPr>
            <a:spLocks noGrp="1"/>
          </p:cNvSpPr>
          <p:nvPr>
            <p:ph idx="1"/>
          </p:nvPr>
        </p:nvSpPr>
        <p:spPr/>
        <p:txBody>
          <a:bodyPr/>
          <a:lstStyle/>
          <a:p>
            <a:r>
              <a:rPr lang="ja-JP" altLang="en-US"/>
              <a:t>上昇的半</a:t>
            </a:r>
            <a:r>
              <a:rPr kumimoji="1" lang="ja-JP" altLang="en-US"/>
              <a:t>母音</a:t>
            </a:r>
            <a:r>
              <a:rPr kumimoji="1" lang="en-US" altLang="ja-JP" dirty="0"/>
              <a:t> </a:t>
            </a:r>
            <a:r>
              <a:rPr kumimoji="1" lang="en-US" altLang="ja-JP" dirty="0" err="1"/>
              <a:t>ia</a:t>
            </a:r>
            <a:r>
              <a:rPr kumimoji="1" lang="en-US" altLang="ja-JP" dirty="0"/>
              <a:t>, </a:t>
            </a:r>
            <a:r>
              <a:rPr kumimoji="1" lang="en-US" altLang="ja-JP" dirty="0" err="1"/>
              <a:t>ie</a:t>
            </a:r>
            <a:r>
              <a:rPr kumimoji="1" lang="en-US" altLang="ja-JP" dirty="0"/>
              <a:t>, io, </a:t>
            </a:r>
            <a:r>
              <a:rPr kumimoji="1" lang="en-US" altLang="ja-JP" dirty="0" err="1"/>
              <a:t>iu</a:t>
            </a:r>
            <a:r>
              <a:rPr kumimoji="1" lang="en-US" altLang="ja-JP" dirty="0"/>
              <a:t>, </a:t>
            </a:r>
            <a:r>
              <a:rPr kumimoji="1" lang="en-US" altLang="ja-JP" dirty="0" err="1"/>
              <a:t>ua</a:t>
            </a:r>
            <a:r>
              <a:rPr kumimoji="1" lang="en-US" altLang="ja-JP" dirty="0"/>
              <a:t>, </a:t>
            </a:r>
            <a:r>
              <a:rPr kumimoji="1" lang="en-US" altLang="ja-JP" dirty="0" err="1"/>
              <a:t>ue</a:t>
            </a:r>
            <a:r>
              <a:rPr kumimoji="1" lang="en-US" altLang="ja-JP" dirty="0"/>
              <a:t>, </a:t>
            </a:r>
            <a:r>
              <a:rPr kumimoji="1" lang="en-US" altLang="ja-JP" dirty="0" err="1"/>
              <a:t>ui</a:t>
            </a:r>
            <a:r>
              <a:rPr kumimoji="1" lang="en-US" altLang="ja-JP" dirty="0"/>
              <a:t>, </a:t>
            </a:r>
            <a:r>
              <a:rPr kumimoji="1" lang="en-US" altLang="ja-JP" dirty="0" err="1"/>
              <a:t>uo</a:t>
            </a:r>
            <a:endParaRPr kumimoji="1" lang="en-US" altLang="ja-JP" dirty="0"/>
          </a:p>
          <a:p>
            <a:r>
              <a:rPr kumimoji="1" lang="en-US" altLang="ja-JP" dirty="0" err="1"/>
              <a:t>i</a:t>
            </a:r>
            <a:r>
              <a:rPr kumimoji="1" lang="ja-JP" altLang="en-US"/>
              <a:t>と</a:t>
            </a:r>
            <a:r>
              <a:rPr kumimoji="1" lang="en-US" altLang="ja-JP" dirty="0"/>
              <a:t>u</a:t>
            </a:r>
            <a:r>
              <a:rPr kumimoji="1" lang="ja-JP" altLang="en-US"/>
              <a:t>が二重母音をなす場合、日本語のや行とわ行に対応する</a:t>
            </a:r>
            <a:endParaRPr kumimoji="1" lang="en-US" altLang="ja-JP" dirty="0"/>
          </a:p>
          <a:p>
            <a:r>
              <a:rPr lang="ja-JP" altLang="en-US"/>
              <a:t>や行の例</a:t>
            </a:r>
            <a:endParaRPr lang="en-US" altLang="ja-JP" dirty="0"/>
          </a:p>
          <a:p>
            <a:pPr marL="0" indent="0">
              <a:buNone/>
            </a:pPr>
            <a:r>
              <a:rPr kumimoji="1" lang="ja-JP" altLang="en-US"/>
              <a:t>　</a:t>
            </a:r>
            <a:r>
              <a:rPr kumimoji="1" lang="en-US" altLang="ja-JP" dirty="0" err="1"/>
              <a:t>piatto</a:t>
            </a:r>
            <a:r>
              <a:rPr kumimoji="1" lang="ja-JP" altLang="en-US"/>
              <a:t>皿　</a:t>
            </a:r>
            <a:r>
              <a:rPr kumimoji="1" lang="en-US" altLang="ja-JP" dirty="0" err="1"/>
              <a:t>lieto</a:t>
            </a:r>
            <a:r>
              <a:rPr kumimoji="1" lang="ja-JP" altLang="en-US"/>
              <a:t>嬉しい　</a:t>
            </a:r>
            <a:r>
              <a:rPr kumimoji="1" lang="en-US" altLang="ja-JP" dirty="0"/>
              <a:t>olio</a:t>
            </a:r>
            <a:r>
              <a:rPr kumimoji="1" lang="ja-JP" altLang="en-US"/>
              <a:t>油　</a:t>
            </a:r>
            <a:r>
              <a:rPr kumimoji="1" lang="en-US" altLang="ja-JP" dirty="0" err="1"/>
              <a:t>aiuto</a:t>
            </a:r>
            <a:r>
              <a:rPr kumimoji="1" lang="ja-JP" altLang="en-US"/>
              <a:t>助け</a:t>
            </a:r>
            <a:endParaRPr kumimoji="1" lang="en-US" altLang="ja-JP" dirty="0"/>
          </a:p>
          <a:p>
            <a:r>
              <a:rPr lang="ja-JP" altLang="en-US"/>
              <a:t>わ行の例</a:t>
            </a:r>
            <a:endParaRPr lang="en-US" altLang="ja-JP" dirty="0"/>
          </a:p>
          <a:p>
            <a:pPr marL="0" indent="0">
              <a:buNone/>
            </a:pPr>
            <a:r>
              <a:rPr kumimoji="1" lang="ja-JP" altLang="en-US"/>
              <a:t>　</a:t>
            </a:r>
            <a:r>
              <a:rPr kumimoji="1" lang="en-US" altLang="ja-JP" dirty="0" err="1"/>
              <a:t>quando</a:t>
            </a:r>
            <a:r>
              <a:rPr kumimoji="1" lang="ja-JP" altLang="en-US"/>
              <a:t>いつ　</a:t>
            </a:r>
            <a:r>
              <a:rPr lang="en-US" altLang="ja-JP" dirty="0" err="1"/>
              <a:t>guerra</a:t>
            </a:r>
            <a:r>
              <a:rPr lang="ja-JP" altLang="en-US"/>
              <a:t>戦争　</a:t>
            </a:r>
            <a:r>
              <a:rPr lang="en-US" altLang="ja-JP" dirty="0" err="1"/>
              <a:t>guida</a:t>
            </a:r>
            <a:r>
              <a:rPr lang="ja-JP" altLang="en-US"/>
              <a:t>ガイド　</a:t>
            </a:r>
            <a:r>
              <a:rPr lang="en-US" altLang="ja-JP" dirty="0" err="1"/>
              <a:t>uomo</a:t>
            </a:r>
            <a:r>
              <a:rPr lang="ja-JP" altLang="en-US"/>
              <a:t>男</a:t>
            </a:r>
            <a:endParaRPr lang="en-US" altLang="ja-JP" dirty="0"/>
          </a:p>
          <a:p>
            <a:r>
              <a:rPr lang="ja-JP" altLang="en-US"/>
              <a:t>特別な例</a:t>
            </a:r>
            <a:endParaRPr lang="en-US" altLang="ja-JP" dirty="0"/>
          </a:p>
          <a:p>
            <a:pPr marL="0" indent="0">
              <a:buNone/>
            </a:pPr>
            <a:r>
              <a:rPr lang="ja-JP" altLang="en-US"/>
              <a:t>　</a:t>
            </a:r>
            <a:r>
              <a:rPr lang="en-US" altLang="ja-JP" dirty="0" err="1"/>
              <a:t>aiuola</a:t>
            </a:r>
            <a:r>
              <a:rPr lang="ja-JP" altLang="en-US"/>
              <a:t>芝生</a:t>
            </a:r>
            <a:endParaRPr lang="en-US" altLang="ja-JP" dirty="0"/>
          </a:p>
          <a:p>
            <a:pPr marL="0" indent="0">
              <a:buNone/>
            </a:pPr>
            <a:endParaRPr kumimoji="1" lang="ja-JP" altLang="en-US"/>
          </a:p>
        </p:txBody>
      </p:sp>
    </p:spTree>
    <p:extLst>
      <p:ext uri="{BB962C8B-B14F-4D97-AF65-F5344CB8AC3E}">
        <p14:creationId xmlns:p14="http://schemas.microsoft.com/office/powerpoint/2010/main" val="2325643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09088E-FABF-5BCD-274B-00AFB4580144}"/>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6A212B2D-A29F-16D8-8057-6F584920D27F}"/>
              </a:ext>
            </a:extLst>
          </p:cNvPr>
          <p:cNvSpPr>
            <a:spLocks noGrp="1"/>
          </p:cNvSpPr>
          <p:nvPr>
            <p:ph type="title"/>
          </p:nvPr>
        </p:nvSpPr>
        <p:spPr/>
        <p:txBody>
          <a:bodyPr/>
          <a:lstStyle/>
          <a:p>
            <a:r>
              <a:rPr kumimoji="1" lang="en-US" altLang="ja-JP" b="1" dirty="0" err="1"/>
              <a:t>Lezione</a:t>
            </a:r>
            <a:r>
              <a:rPr kumimoji="1" lang="en-US" altLang="ja-JP" b="1" dirty="0"/>
              <a:t> 1: </a:t>
            </a:r>
            <a:r>
              <a:rPr kumimoji="1" lang="en-US" altLang="ja-JP" b="1" dirty="0" err="1"/>
              <a:t>Scrittura</a:t>
            </a:r>
            <a:r>
              <a:rPr kumimoji="1" lang="en-US" altLang="ja-JP" b="1" dirty="0"/>
              <a:t> e </a:t>
            </a:r>
            <a:r>
              <a:rPr kumimoji="1" lang="en-US" altLang="ja-JP" b="1" dirty="0" err="1"/>
              <a:t>pronuncia</a:t>
            </a:r>
            <a:endParaRPr kumimoji="1" lang="ja-JP" altLang="en-US"/>
          </a:p>
        </p:txBody>
      </p:sp>
      <p:sp>
        <p:nvSpPr>
          <p:cNvPr id="3" name="コンテンツ プレースホルダー 2">
            <a:extLst>
              <a:ext uri="{FF2B5EF4-FFF2-40B4-BE49-F238E27FC236}">
                <a16:creationId xmlns:a16="http://schemas.microsoft.com/office/drawing/2014/main" id="{C9E39374-A5E6-9AD1-E68E-C0A93F031758}"/>
              </a:ext>
            </a:extLst>
          </p:cNvPr>
          <p:cNvSpPr>
            <a:spLocks noGrp="1"/>
          </p:cNvSpPr>
          <p:nvPr>
            <p:ph idx="1"/>
          </p:nvPr>
        </p:nvSpPr>
        <p:spPr>
          <a:xfrm>
            <a:off x="838200" y="1825625"/>
            <a:ext cx="11353800" cy="4351338"/>
          </a:xfrm>
        </p:spPr>
        <p:txBody>
          <a:bodyPr/>
          <a:lstStyle/>
          <a:p>
            <a:r>
              <a:rPr kumimoji="1" lang="ja-JP" altLang="en-US"/>
              <a:t>下降的半母音</a:t>
            </a:r>
            <a:r>
              <a:rPr kumimoji="1" lang="en-US" altLang="ja-JP" dirty="0"/>
              <a:t> ai, </a:t>
            </a:r>
            <a:r>
              <a:rPr kumimoji="1" lang="en-US" altLang="ja-JP" dirty="0" err="1"/>
              <a:t>ei</a:t>
            </a:r>
            <a:r>
              <a:rPr kumimoji="1" lang="en-US" altLang="ja-JP" dirty="0"/>
              <a:t>, oi, </a:t>
            </a:r>
            <a:r>
              <a:rPr kumimoji="1" lang="en-US" altLang="ja-JP" dirty="0" err="1"/>
              <a:t>ui</a:t>
            </a:r>
            <a:r>
              <a:rPr kumimoji="1" lang="en-US" altLang="ja-JP" dirty="0"/>
              <a:t>, au, </a:t>
            </a:r>
            <a:r>
              <a:rPr kumimoji="1" lang="en-US" altLang="ja-JP" dirty="0" err="1"/>
              <a:t>eu</a:t>
            </a:r>
            <a:endParaRPr kumimoji="1" lang="en-US" altLang="ja-JP" dirty="0"/>
          </a:p>
          <a:p>
            <a:pPr marL="0" indent="0">
              <a:buNone/>
            </a:pPr>
            <a:r>
              <a:rPr lang="ja-JP" altLang="en-US"/>
              <a:t>　</a:t>
            </a:r>
            <a:r>
              <a:rPr lang="en-US" altLang="ja-JP" dirty="0" err="1"/>
              <a:t>mai</a:t>
            </a:r>
            <a:r>
              <a:rPr lang="ja-JP" altLang="en-US"/>
              <a:t>決して　</a:t>
            </a:r>
            <a:r>
              <a:rPr lang="en-US" altLang="ja-JP" dirty="0"/>
              <a:t>sei</a:t>
            </a:r>
            <a:r>
              <a:rPr lang="ja-JP" altLang="en-US"/>
              <a:t>六　</a:t>
            </a:r>
            <a:r>
              <a:rPr lang="en-US" altLang="ja-JP" dirty="0"/>
              <a:t>poi</a:t>
            </a:r>
            <a:r>
              <a:rPr lang="ja-JP" altLang="en-US"/>
              <a:t>後で　</a:t>
            </a:r>
            <a:endParaRPr lang="en-US" altLang="ja-JP" dirty="0"/>
          </a:p>
          <a:p>
            <a:pPr marL="0" indent="0">
              <a:buNone/>
            </a:pPr>
            <a:r>
              <a:rPr lang="ja-JP" altLang="en-US"/>
              <a:t>　</a:t>
            </a:r>
            <a:r>
              <a:rPr lang="en-US" altLang="ja-JP" dirty="0" err="1"/>
              <a:t>lui</a:t>
            </a:r>
            <a:r>
              <a:rPr lang="ja-JP" altLang="en-US"/>
              <a:t>彼　</a:t>
            </a:r>
            <a:r>
              <a:rPr lang="en-US" altLang="ja-JP" dirty="0"/>
              <a:t>causa</a:t>
            </a:r>
            <a:r>
              <a:rPr lang="ja-JP" altLang="en-US"/>
              <a:t>原因　</a:t>
            </a:r>
            <a:r>
              <a:rPr lang="en-US" altLang="ja-JP" dirty="0"/>
              <a:t>Europa</a:t>
            </a:r>
            <a:r>
              <a:rPr lang="ja-JP" altLang="en-US"/>
              <a:t>ヨーロッパ</a:t>
            </a:r>
            <a:endParaRPr lang="en-US" altLang="ja-JP" dirty="0"/>
          </a:p>
          <a:p>
            <a:r>
              <a:rPr lang="ja-JP" altLang="en-US"/>
              <a:t>三重母音</a:t>
            </a:r>
            <a:endParaRPr lang="en-US" altLang="ja-JP" dirty="0"/>
          </a:p>
          <a:p>
            <a:pPr marL="0" indent="0">
              <a:buNone/>
            </a:pPr>
            <a:r>
              <a:rPr kumimoji="1" lang="ja-JP" altLang="en-US"/>
              <a:t>　</a:t>
            </a:r>
            <a:r>
              <a:rPr kumimoji="1" lang="en-US" altLang="ja-JP" dirty="0" err="1"/>
              <a:t>miei</a:t>
            </a:r>
            <a:r>
              <a:rPr kumimoji="1" lang="ja-JP" altLang="en-US"/>
              <a:t>私の　</a:t>
            </a:r>
            <a:r>
              <a:rPr kumimoji="1" lang="en-US" altLang="ja-JP" dirty="0" err="1"/>
              <a:t>guai</a:t>
            </a:r>
            <a:r>
              <a:rPr kumimoji="1" lang="ja-JP" altLang="en-US"/>
              <a:t>災難</a:t>
            </a:r>
            <a:endParaRPr kumimoji="1" lang="en-US" altLang="ja-JP" dirty="0"/>
          </a:p>
          <a:p>
            <a:r>
              <a:rPr lang="ja-JP" altLang="en-US"/>
              <a:t>母音接続</a:t>
            </a:r>
            <a:endParaRPr lang="en-US" altLang="ja-JP" dirty="0"/>
          </a:p>
          <a:p>
            <a:pPr marL="0" indent="0">
              <a:buNone/>
            </a:pPr>
            <a:r>
              <a:rPr kumimoji="1" lang="ja-JP" altLang="en-US"/>
              <a:t>　</a:t>
            </a:r>
            <a:r>
              <a:rPr kumimoji="1" lang="en-US" altLang="ja-JP" dirty="0"/>
              <a:t>via</a:t>
            </a:r>
            <a:r>
              <a:rPr kumimoji="1" lang="ja-JP" altLang="en-US"/>
              <a:t>道　</a:t>
            </a:r>
            <a:r>
              <a:rPr kumimoji="1" lang="en-US" altLang="ja-JP" dirty="0" err="1"/>
              <a:t>mio</a:t>
            </a:r>
            <a:r>
              <a:rPr kumimoji="1" lang="ja-JP" altLang="en-US"/>
              <a:t>私の　</a:t>
            </a:r>
            <a:r>
              <a:rPr kumimoji="1" lang="en-US" altLang="ja-JP" dirty="0" err="1"/>
              <a:t>tuo</a:t>
            </a:r>
            <a:r>
              <a:rPr kumimoji="1" lang="ja-JP" altLang="en-US"/>
              <a:t>君の　</a:t>
            </a:r>
            <a:r>
              <a:rPr kumimoji="1" lang="en-US" altLang="ja-JP" dirty="0"/>
              <a:t>io</a:t>
            </a:r>
            <a:r>
              <a:rPr kumimoji="1" lang="ja-JP" altLang="en-US"/>
              <a:t>私</a:t>
            </a:r>
            <a:endParaRPr kumimoji="1" lang="en-US" altLang="ja-JP" dirty="0"/>
          </a:p>
          <a:p>
            <a:pPr marL="0" indent="0">
              <a:buNone/>
            </a:pPr>
            <a:r>
              <a:rPr lang="ja-JP" altLang="en-US"/>
              <a:t>　</a:t>
            </a:r>
            <a:r>
              <a:rPr lang="en-US" altLang="ja-JP" dirty="0"/>
              <a:t>due</a:t>
            </a:r>
            <a:r>
              <a:rPr lang="ja-JP" altLang="en-US"/>
              <a:t>二　</a:t>
            </a:r>
            <a:r>
              <a:rPr lang="en-US" altLang="ja-JP" dirty="0" err="1"/>
              <a:t>prua</a:t>
            </a:r>
            <a:r>
              <a:rPr lang="ja-JP" altLang="en-US"/>
              <a:t>船首　</a:t>
            </a:r>
            <a:r>
              <a:rPr lang="en-US" altLang="ja-JP" dirty="0" err="1"/>
              <a:t>paura</a:t>
            </a:r>
            <a:r>
              <a:rPr lang="ja-JP" altLang="en-US"/>
              <a:t>恐怖</a:t>
            </a:r>
            <a:endParaRPr kumimoji="1" lang="ja-JP" altLang="en-US"/>
          </a:p>
        </p:txBody>
      </p:sp>
    </p:spTree>
    <p:extLst>
      <p:ext uri="{BB962C8B-B14F-4D97-AF65-F5344CB8AC3E}">
        <p14:creationId xmlns:p14="http://schemas.microsoft.com/office/powerpoint/2010/main" val="2290359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D1DC29-44DE-690A-7AF5-48673BCBD0CC}"/>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4904AAF-E63F-4BE3-67A2-45B19796F1E7}"/>
              </a:ext>
            </a:extLst>
          </p:cNvPr>
          <p:cNvSpPr>
            <a:spLocks noGrp="1"/>
          </p:cNvSpPr>
          <p:nvPr>
            <p:ph type="title"/>
          </p:nvPr>
        </p:nvSpPr>
        <p:spPr/>
        <p:txBody>
          <a:bodyPr/>
          <a:lstStyle/>
          <a:p>
            <a:r>
              <a:rPr kumimoji="1" lang="en-US" altLang="ja-JP" b="1" dirty="0" err="1"/>
              <a:t>Lezione</a:t>
            </a:r>
            <a:r>
              <a:rPr kumimoji="1" lang="en-US" altLang="ja-JP" b="1" dirty="0"/>
              <a:t> 1: </a:t>
            </a:r>
            <a:r>
              <a:rPr kumimoji="1" lang="en-US" altLang="ja-JP" b="1" dirty="0" err="1"/>
              <a:t>Scrittura</a:t>
            </a:r>
            <a:r>
              <a:rPr kumimoji="1" lang="en-US" altLang="ja-JP" b="1" dirty="0"/>
              <a:t> e </a:t>
            </a:r>
            <a:r>
              <a:rPr kumimoji="1" lang="en-US" altLang="ja-JP" b="1" dirty="0" err="1"/>
              <a:t>pronuncia</a:t>
            </a:r>
            <a:endParaRPr kumimoji="1" lang="ja-JP" altLang="en-US"/>
          </a:p>
        </p:txBody>
      </p:sp>
      <p:sp>
        <p:nvSpPr>
          <p:cNvPr id="3" name="コンテンツ プレースホルダー 2">
            <a:extLst>
              <a:ext uri="{FF2B5EF4-FFF2-40B4-BE49-F238E27FC236}">
                <a16:creationId xmlns:a16="http://schemas.microsoft.com/office/drawing/2014/main" id="{1B9151DE-27C1-F820-E376-D1D2402C21AA}"/>
              </a:ext>
            </a:extLst>
          </p:cNvPr>
          <p:cNvSpPr>
            <a:spLocks noGrp="1"/>
          </p:cNvSpPr>
          <p:nvPr>
            <p:ph idx="1"/>
          </p:nvPr>
        </p:nvSpPr>
        <p:spPr>
          <a:xfrm>
            <a:off x="838200" y="1825624"/>
            <a:ext cx="11353800" cy="4550461"/>
          </a:xfrm>
        </p:spPr>
        <p:txBody>
          <a:bodyPr>
            <a:noAutofit/>
          </a:bodyPr>
          <a:lstStyle/>
          <a:p>
            <a:r>
              <a:rPr lang="en-US" altLang="ja-JP" dirty="0"/>
              <a:t>Le </a:t>
            </a:r>
            <a:r>
              <a:rPr lang="en-US" altLang="ja-JP" dirty="0" err="1"/>
              <a:t>c</a:t>
            </a:r>
            <a:r>
              <a:rPr kumimoji="1" lang="en-US" altLang="ja-JP" dirty="0" err="1"/>
              <a:t>onsonanti</a:t>
            </a:r>
            <a:r>
              <a:rPr lang="ja-JP" altLang="en-US"/>
              <a:t>子音</a:t>
            </a:r>
            <a:endParaRPr lang="en-US" altLang="ja-JP" dirty="0"/>
          </a:p>
          <a:p>
            <a:pPr marL="0" indent="0">
              <a:buNone/>
            </a:pPr>
            <a:r>
              <a:rPr kumimoji="1" lang="en-US" altLang="ja-JP" b="1" dirty="0"/>
              <a:t>b</a:t>
            </a:r>
            <a:r>
              <a:rPr kumimoji="1" lang="ja-JP" altLang="en-US" b="1"/>
              <a:t>　</a:t>
            </a:r>
            <a:r>
              <a:rPr kumimoji="1" lang="ja-JP" altLang="en-US"/>
              <a:t>バ行　</a:t>
            </a:r>
            <a:r>
              <a:rPr kumimoji="1" lang="en-US" altLang="ja-JP" dirty="0" err="1"/>
              <a:t>babbo</a:t>
            </a:r>
            <a:r>
              <a:rPr kumimoji="1" lang="ja-JP" altLang="en-US"/>
              <a:t>パパ　</a:t>
            </a:r>
            <a:r>
              <a:rPr kumimoji="1" lang="en-US" altLang="ja-JP" dirty="0" err="1"/>
              <a:t>bomba</a:t>
            </a:r>
            <a:r>
              <a:rPr kumimoji="1" lang="ja-JP" altLang="en-US"/>
              <a:t>爆弾</a:t>
            </a:r>
            <a:endParaRPr kumimoji="1" lang="en-US" altLang="ja-JP" dirty="0"/>
          </a:p>
          <a:p>
            <a:pPr marL="0" indent="0">
              <a:buNone/>
            </a:pPr>
            <a:r>
              <a:rPr lang="en-US" altLang="ja-JP" b="1" dirty="0"/>
              <a:t>c</a:t>
            </a:r>
            <a:r>
              <a:rPr lang="ja-JP" altLang="en-US" b="1"/>
              <a:t>　</a:t>
            </a:r>
            <a:r>
              <a:rPr lang="ja-JP" altLang="en-US"/>
              <a:t>カ行　</a:t>
            </a:r>
            <a:r>
              <a:rPr lang="en-US" altLang="ja-JP" dirty="0"/>
              <a:t>cane</a:t>
            </a:r>
            <a:r>
              <a:rPr lang="ja-JP" altLang="en-US"/>
              <a:t>犬　</a:t>
            </a:r>
            <a:r>
              <a:rPr lang="en-US" altLang="ja-JP" dirty="0"/>
              <a:t>eco</a:t>
            </a:r>
            <a:r>
              <a:rPr lang="ja-JP" altLang="en-US"/>
              <a:t>こだま　</a:t>
            </a:r>
            <a:r>
              <a:rPr lang="en-US" altLang="ja-JP" dirty="0" err="1"/>
              <a:t>cura</a:t>
            </a:r>
            <a:r>
              <a:rPr lang="ja-JP" altLang="en-US"/>
              <a:t>世話　</a:t>
            </a:r>
            <a:r>
              <a:rPr lang="en-US" altLang="ja-JP" dirty="0" err="1"/>
              <a:t>classe</a:t>
            </a:r>
            <a:r>
              <a:rPr lang="ja-JP" altLang="en-US"/>
              <a:t>クラス　</a:t>
            </a:r>
            <a:r>
              <a:rPr lang="en-US" altLang="ja-JP" dirty="0" err="1"/>
              <a:t>pacco</a:t>
            </a:r>
            <a:r>
              <a:rPr lang="ja-JP" altLang="en-US"/>
              <a:t>包み</a:t>
            </a:r>
            <a:endParaRPr lang="en-US" altLang="ja-JP" dirty="0"/>
          </a:p>
          <a:p>
            <a:pPr marL="0" indent="0">
              <a:buNone/>
            </a:pPr>
            <a:r>
              <a:rPr lang="ja-JP" altLang="en-US"/>
              <a:t>　</a:t>
            </a:r>
            <a:r>
              <a:rPr lang="en-US" altLang="ja-JP" dirty="0"/>
              <a:t>  </a:t>
            </a:r>
            <a:r>
              <a:rPr lang="ja-JP" altLang="en-US"/>
              <a:t>　　　</a:t>
            </a:r>
            <a:r>
              <a:rPr lang="en-US" altLang="ja-JP" dirty="0" err="1"/>
              <a:t>an</a:t>
            </a:r>
            <a:r>
              <a:rPr lang="en-US" altLang="ja-JP" u="sng" dirty="0" err="1"/>
              <a:t>che</a:t>
            </a:r>
            <a:r>
              <a:rPr lang="en-US" altLang="ja-JP" dirty="0"/>
              <a:t>〜</a:t>
            </a:r>
            <a:r>
              <a:rPr lang="ja-JP" altLang="en-US"/>
              <a:t>もまた　</a:t>
            </a:r>
            <a:r>
              <a:rPr lang="en-US" altLang="ja-JP" u="sng" dirty="0" err="1"/>
              <a:t>chi</a:t>
            </a:r>
            <a:r>
              <a:rPr lang="en-US" altLang="ja-JP" dirty="0" err="1"/>
              <a:t>lo</a:t>
            </a:r>
            <a:r>
              <a:rPr lang="ja-JP" altLang="en-US"/>
              <a:t>キロ　</a:t>
            </a:r>
            <a:r>
              <a:rPr lang="en-US" altLang="ja-JP" dirty="0" err="1"/>
              <a:t>oc</a:t>
            </a:r>
            <a:r>
              <a:rPr lang="en-US" altLang="ja-JP" u="sng" dirty="0" err="1"/>
              <a:t>chi</a:t>
            </a:r>
            <a:r>
              <a:rPr lang="en-US" altLang="ja-JP" dirty="0" err="1"/>
              <a:t>o</a:t>
            </a:r>
            <a:r>
              <a:rPr lang="ja-JP" altLang="en-US"/>
              <a:t>目</a:t>
            </a:r>
            <a:endParaRPr lang="en-US" altLang="ja-JP" dirty="0"/>
          </a:p>
          <a:p>
            <a:pPr marL="0" indent="0">
              <a:buNone/>
            </a:pPr>
            <a:r>
              <a:rPr lang="en-US" altLang="ja-JP" dirty="0"/>
              <a:t>“Chi, </a:t>
            </a:r>
            <a:r>
              <a:rPr lang="en-US" altLang="ja-JP" dirty="0" err="1"/>
              <a:t>che</a:t>
            </a:r>
            <a:r>
              <a:rPr lang="en-US" altLang="ja-JP" dirty="0"/>
              <a:t> </a:t>
            </a:r>
            <a:r>
              <a:rPr lang="en-US" altLang="ja-JP" dirty="0" err="1"/>
              <a:t>l</a:t>
            </a:r>
            <a:r>
              <a:rPr lang="en-US" altLang="ja-JP" b="0" i="0" u="none" strike="noStrike" dirty="0" err="1">
                <a:solidFill>
                  <a:srgbClr val="000000"/>
                </a:solidFill>
                <a:effectLst/>
              </a:rPr>
              <a:t>ʼacca</a:t>
            </a:r>
            <a:r>
              <a:rPr lang="en-US" altLang="ja-JP" b="0" i="0" u="none" strike="noStrike" dirty="0">
                <a:solidFill>
                  <a:srgbClr val="000000"/>
                </a:solidFill>
                <a:effectLst/>
              </a:rPr>
              <a:t> </a:t>
            </a:r>
            <a:r>
              <a:rPr lang="en-US" altLang="ja-JP" b="0" i="0" u="none" strike="noStrike" dirty="0" err="1">
                <a:solidFill>
                  <a:srgbClr val="000000"/>
                </a:solidFill>
                <a:effectLst/>
              </a:rPr>
              <a:t>cʼe</a:t>
            </a:r>
            <a:r>
              <a:rPr lang="en-US" altLang="ja-JP" b="0" i="0" u="none" strike="noStrike" dirty="0">
                <a:solidFill>
                  <a:srgbClr val="000000"/>
                </a:solidFill>
                <a:effectLst/>
              </a:rPr>
              <a:t>̀, ca, co, co</a:t>
            </a:r>
            <a:r>
              <a:rPr lang="en-US" altLang="ja-JP" dirty="0"/>
              <a:t> </a:t>
            </a:r>
            <a:r>
              <a:rPr lang="en-US" altLang="ja-JP" dirty="0" err="1"/>
              <a:t>l</a:t>
            </a:r>
            <a:r>
              <a:rPr lang="en-US" altLang="ja-JP" b="0" i="0" u="none" strike="noStrike" dirty="0" err="1">
                <a:solidFill>
                  <a:srgbClr val="000000"/>
                </a:solidFill>
                <a:effectLst/>
              </a:rPr>
              <a:t>ʼacca</a:t>
            </a:r>
            <a:r>
              <a:rPr lang="en-US" altLang="ja-JP" b="0" i="0" u="none" strike="noStrike" dirty="0">
                <a:solidFill>
                  <a:srgbClr val="000000"/>
                </a:solidFill>
                <a:effectLst/>
              </a:rPr>
              <a:t> non </a:t>
            </a:r>
            <a:r>
              <a:rPr lang="en-US" altLang="ja-JP" b="0" i="0" u="none" strike="noStrike" dirty="0" err="1">
                <a:solidFill>
                  <a:srgbClr val="000000"/>
                </a:solidFill>
                <a:effectLst/>
              </a:rPr>
              <a:t>cʼe</a:t>
            </a:r>
            <a:r>
              <a:rPr lang="en-US" altLang="ja-JP" b="0" i="0" u="none" strike="noStrike" dirty="0">
                <a:solidFill>
                  <a:srgbClr val="000000"/>
                </a:solidFill>
                <a:effectLst/>
              </a:rPr>
              <a:t>̀ </a:t>
            </a:r>
            <a:r>
              <a:rPr lang="en-US" altLang="ja-JP" dirty="0">
                <a:solidFill>
                  <a:srgbClr val="000000"/>
                </a:solidFill>
              </a:rPr>
              <a:t>p</a:t>
            </a:r>
            <a:r>
              <a:rPr lang="en-US" altLang="ja-JP" b="0" i="0" u="none" strike="noStrike" dirty="0">
                <a:solidFill>
                  <a:srgbClr val="000000"/>
                </a:solidFill>
                <a:effectLst/>
              </a:rPr>
              <a:t>iù."</a:t>
            </a:r>
            <a:endParaRPr lang="en-US" altLang="ja-JP" dirty="0"/>
          </a:p>
          <a:p>
            <a:pPr marL="0" indent="0">
              <a:buNone/>
            </a:pPr>
            <a:r>
              <a:rPr lang="en-US" altLang="ja-JP" dirty="0"/>
              <a:t>VS </a:t>
            </a:r>
            <a:r>
              <a:rPr lang="en-US" altLang="ja-JP" dirty="0" err="1"/>
              <a:t>cena</a:t>
            </a:r>
            <a:r>
              <a:rPr lang="ja-JP" altLang="en-US"/>
              <a:t>夕食　</a:t>
            </a:r>
            <a:r>
              <a:rPr lang="en-US" altLang="ja-JP" dirty="0" err="1"/>
              <a:t>cibo</a:t>
            </a:r>
            <a:r>
              <a:rPr lang="ja-JP" altLang="en-US"/>
              <a:t>食べ物　</a:t>
            </a:r>
            <a:r>
              <a:rPr lang="en-US" altLang="ja-JP" dirty="0" err="1"/>
              <a:t>farmacia</a:t>
            </a:r>
            <a:r>
              <a:rPr lang="ja-JP" altLang="en-US"/>
              <a:t>薬局</a:t>
            </a:r>
            <a:endParaRPr lang="en-US" altLang="ja-JP" dirty="0"/>
          </a:p>
          <a:p>
            <a:pPr marL="0" indent="0">
              <a:buNone/>
            </a:pPr>
            <a:r>
              <a:rPr lang="ja-JP" altLang="en-US"/>
              <a:t>　</a:t>
            </a:r>
            <a:r>
              <a:rPr lang="en-US" altLang="ja-JP" dirty="0"/>
              <a:t>  ciao</a:t>
            </a:r>
            <a:r>
              <a:rPr lang="ja-JP" altLang="en-US"/>
              <a:t>こんにちは　</a:t>
            </a:r>
            <a:r>
              <a:rPr lang="en-US" altLang="ja-JP" dirty="0" err="1"/>
              <a:t>cielo</a:t>
            </a:r>
            <a:r>
              <a:rPr lang="ja-JP" altLang="en-US"/>
              <a:t>そら　</a:t>
            </a:r>
            <a:r>
              <a:rPr lang="en-US" altLang="ja-JP" dirty="0" err="1"/>
              <a:t>bacio</a:t>
            </a:r>
            <a:r>
              <a:rPr lang="ja-JP" altLang="en-US"/>
              <a:t>キス　</a:t>
            </a:r>
            <a:r>
              <a:rPr lang="en-US" altLang="ja-JP" dirty="0" err="1"/>
              <a:t>acciuga</a:t>
            </a:r>
            <a:r>
              <a:rPr lang="ja-JP" altLang="en-US"/>
              <a:t>アンチョビ</a:t>
            </a:r>
            <a:endParaRPr lang="en-US" altLang="ja-JP" dirty="0"/>
          </a:p>
          <a:p>
            <a:pPr marL="0" indent="0">
              <a:buNone/>
            </a:pPr>
            <a:r>
              <a:rPr lang="en-US" altLang="ja-JP" b="1" dirty="0"/>
              <a:t>d</a:t>
            </a:r>
            <a:r>
              <a:rPr lang="ja-JP" altLang="en-US" b="1"/>
              <a:t>　</a:t>
            </a:r>
            <a:r>
              <a:rPr lang="ja-JP" altLang="en-US"/>
              <a:t>ダ・ディ・デ・ド</a:t>
            </a:r>
            <a:endParaRPr lang="en-US" altLang="ja-JP" dirty="0"/>
          </a:p>
          <a:p>
            <a:pPr marL="0" indent="0">
              <a:buNone/>
            </a:pPr>
            <a:r>
              <a:rPr lang="ja-JP" altLang="en-US"/>
              <a:t>　</a:t>
            </a:r>
            <a:r>
              <a:rPr lang="en-US" altLang="ja-JP" dirty="0"/>
              <a:t>  dare</a:t>
            </a:r>
            <a:r>
              <a:rPr lang="ja-JP" altLang="en-US"/>
              <a:t>あげる　</a:t>
            </a:r>
            <a:r>
              <a:rPr lang="en-US" altLang="ja-JP" dirty="0"/>
              <a:t>dire</a:t>
            </a:r>
            <a:r>
              <a:rPr lang="ja-JP" altLang="en-US"/>
              <a:t>言う　</a:t>
            </a:r>
            <a:r>
              <a:rPr lang="en-US" altLang="ja-JP" dirty="0" err="1"/>
              <a:t>ridere</a:t>
            </a:r>
            <a:r>
              <a:rPr lang="ja-JP" altLang="en-US"/>
              <a:t>笑う　</a:t>
            </a:r>
            <a:r>
              <a:rPr lang="en-US" altLang="ja-JP" dirty="0" err="1"/>
              <a:t>duca</a:t>
            </a:r>
            <a:r>
              <a:rPr lang="ja-JP" altLang="en-US"/>
              <a:t>公爵</a:t>
            </a:r>
            <a:endParaRPr lang="en-US" altLang="ja-JP" dirty="0"/>
          </a:p>
          <a:p>
            <a:pPr marL="0" indent="0">
              <a:buNone/>
            </a:pPr>
            <a:endParaRPr lang="en-US" altLang="ja-JP" dirty="0"/>
          </a:p>
          <a:p>
            <a:pPr marL="0" indent="0">
              <a:buNone/>
            </a:pPr>
            <a:r>
              <a:rPr lang="ja-JP" altLang="en-US"/>
              <a:t>　</a:t>
            </a:r>
            <a:r>
              <a:rPr lang="en-US" altLang="ja-JP" dirty="0"/>
              <a:t>  </a:t>
            </a:r>
          </a:p>
          <a:p>
            <a:pPr marL="0" indent="0">
              <a:buNone/>
            </a:pPr>
            <a:r>
              <a:rPr lang="ja-JP" altLang="en-US"/>
              <a:t>　</a:t>
            </a:r>
            <a:r>
              <a:rPr lang="en-US" altLang="ja-JP" dirty="0"/>
              <a:t>  </a:t>
            </a:r>
          </a:p>
          <a:p>
            <a:pPr marL="0" indent="0">
              <a:buNone/>
            </a:pPr>
            <a:r>
              <a:rPr lang="ja-JP" altLang="en-US" b="1"/>
              <a:t>　</a:t>
            </a:r>
            <a:endParaRPr kumimoji="1" lang="ja-JP" altLang="en-US" b="1"/>
          </a:p>
        </p:txBody>
      </p:sp>
    </p:spTree>
    <p:extLst>
      <p:ext uri="{BB962C8B-B14F-4D97-AF65-F5344CB8AC3E}">
        <p14:creationId xmlns:p14="http://schemas.microsoft.com/office/powerpoint/2010/main" val="13247982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E2D1DA-E4EB-9141-E86E-C624F6863EDF}"/>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DC8C2466-A45B-BB42-DFA8-9F1278EA1E7A}"/>
              </a:ext>
            </a:extLst>
          </p:cNvPr>
          <p:cNvSpPr>
            <a:spLocks noGrp="1"/>
          </p:cNvSpPr>
          <p:nvPr>
            <p:ph type="title"/>
          </p:nvPr>
        </p:nvSpPr>
        <p:spPr/>
        <p:txBody>
          <a:bodyPr/>
          <a:lstStyle/>
          <a:p>
            <a:r>
              <a:rPr kumimoji="1" lang="en-US" altLang="ja-JP" b="1" dirty="0" err="1"/>
              <a:t>Lezione</a:t>
            </a:r>
            <a:r>
              <a:rPr kumimoji="1" lang="en-US" altLang="ja-JP" b="1" dirty="0"/>
              <a:t> 1: </a:t>
            </a:r>
            <a:r>
              <a:rPr kumimoji="1" lang="en-US" altLang="ja-JP" b="1" dirty="0" err="1"/>
              <a:t>Scrittura</a:t>
            </a:r>
            <a:r>
              <a:rPr kumimoji="1" lang="en-US" altLang="ja-JP" b="1" dirty="0"/>
              <a:t> e </a:t>
            </a:r>
            <a:r>
              <a:rPr kumimoji="1" lang="en-US" altLang="ja-JP" b="1" dirty="0" err="1"/>
              <a:t>pronuncia</a:t>
            </a:r>
            <a:endParaRPr kumimoji="1" lang="ja-JP" altLang="en-US"/>
          </a:p>
        </p:txBody>
      </p:sp>
      <p:sp>
        <p:nvSpPr>
          <p:cNvPr id="3" name="コンテンツ プレースホルダー 2">
            <a:extLst>
              <a:ext uri="{FF2B5EF4-FFF2-40B4-BE49-F238E27FC236}">
                <a16:creationId xmlns:a16="http://schemas.microsoft.com/office/drawing/2014/main" id="{A89DFA4D-01C9-7067-9C44-4911F18221B4}"/>
              </a:ext>
            </a:extLst>
          </p:cNvPr>
          <p:cNvSpPr>
            <a:spLocks noGrp="1"/>
          </p:cNvSpPr>
          <p:nvPr>
            <p:ph idx="1"/>
          </p:nvPr>
        </p:nvSpPr>
        <p:spPr>
          <a:xfrm>
            <a:off x="838200" y="1825624"/>
            <a:ext cx="10515600" cy="4809953"/>
          </a:xfrm>
        </p:spPr>
        <p:txBody>
          <a:bodyPr/>
          <a:lstStyle/>
          <a:p>
            <a:pPr marL="0" indent="0">
              <a:buNone/>
            </a:pPr>
            <a:r>
              <a:rPr kumimoji="1" lang="en-US" altLang="ja-JP" b="1" dirty="0"/>
              <a:t>f</a:t>
            </a:r>
            <a:r>
              <a:rPr kumimoji="1" lang="ja-JP" altLang="en-US" b="1"/>
              <a:t>　</a:t>
            </a:r>
            <a:r>
              <a:rPr kumimoji="1" lang="ja-JP" altLang="en-US"/>
              <a:t>唇歯音（日本語の「ふ」）</a:t>
            </a:r>
            <a:r>
              <a:rPr kumimoji="1" lang="en-US" altLang="ja-JP" dirty="0"/>
              <a:t>fame</a:t>
            </a:r>
            <a:r>
              <a:rPr kumimoji="1" lang="ja-JP" altLang="en-US"/>
              <a:t>食欲　</a:t>
            </a:r>
            <a:r>
              <a:rPr kumimoji="1" lang="en-US" altLang="ja-JP" dirty="0" err="1"/>
              <a:t>effetto</a:t>
            </a:r>
            <a:r>
              <a:rPr kumimoji="1" lang="ja-JP" altLang="en-US"/>
              <a:t>効果</a:t>
            </a:r>
            <a:endParaRPr kumimoji="1" lang="en-US" altLang="ja-JP" dirty="0"/>
          </a:p>
          <a:p>
            <a:pPr marL="0" indent="0">
              <a:buNone/>
            </a:pPr>
            <a:r>
              <a:rPr lang="en-US" altLang="ja-JP" b="1" dirty="0"/>
              <a:t>g</a:t>
            </a:r>
            <a:r>
              <a:rPr lang="ja-JP" altLang="en-US" b="1"/>
              <a:t>　</a:t>
            </a:r>
            <a:r>
              <a:rPr lang="ja-JP" altLang="en-US"/>
              <a:t>ガ行　</a:t>
            </a:r>
            <a:r>
              <a:rPr lang="en-US" altLang="ja-JP" dirty="0" err="1"/>
              <a:t>gatto</a:t>
            </a:r>
            <a:r>
              <a:rPr lang="ja-JP" altLang="en-US"/>
              <a:t>猫　</a:t>
            </a:r>
            <a:r>
              <a:rPr lang="en-US" altLang="ja-JP" dirty="0" err="1"/>
              <a:t>regola</a:t>
            </a:r>
            <a:r>
              <a:rPr lang="ja-JP" altLang="en-US"/>
              <a:t>規則　</a:t>
            </a:r>
            <a:r>
              <a:rPr lang="en-US" altLang="ja-JP" dirty="0"/>
              <a:t>gusto</a:t>
            </a:r>
            <a:r>
              <a:rPr lang="ja-JP" altLang="en-US"/>
              <a:t>味覚　</a:t>
            </a:r>
            <a:r>
              <a:rPr lang="en-US" altLang="ja-JP" dirty="0"/>
              <a:t>grosso</a:t>
            </a:r>
            <a:r>
              <a:rPr lang="ja-JP" altLang="en-US"/>
              <a:t>太い</a:t>
            </a:r>
            <a:endParaRPr lang="en-US" altLang="ja-JP" dirty="0"/>
          </a:p>
          <a:p>
            <a:pPr marL="0" indent="0">
              <a:buNone/>
            </a:pPr>
            <a:r>
              <a:rPr kumimoji="1" lang="ja-JP" altLang="en-US"/>
              <a:t>　</a:t>
            </a:r>
            <a:r>
              <a:rPr kumimoji="1" lang="en-US" altLang="ja-JP" dirty="0"/>
              <a:t>  </a:t>
            </a:r>
            <a:r>
              <a:rPr kumimoji="1" lang="ja-JP" altLang="en-US"/>
              <a:t>　　　</a:t>
            </a:r>
            <a:r>
              <a:rPr kumimoji="1" lang="en-US" altLang="ja-JP" dirty="0"/>
              <a:t>spa</a:t>
            </a:r>
            <a:r>
              <a:rPr kumimoji="1" lang="en-US" altLang="ja-JP" u="sng" dirty="0"/>
              <a:t>gh</a:t>
            </a:r>
            <a:r>
              <a:rPr kumimoji="1" lang="en-US" altLang="ja-JP" b="1" u="sng" dirty="0"/>
              <a:t>e</a:t>
            </a:r>
            <a:r>
              <a:rPr kumimoji="1" lang="en-US" altLang="ja-JP" dirty="0"/>
              <a:t>tti</a:t>
            </a:r>
            <a:r>
              <a:rPr kumimoji="1" lang="ja-JP" altLang="en-US"/>
              <a:t>スパゲッティ　</a:t>
            </a:r>
            <a:r>
              <a:rPr lang="en-US" altLang="ja-JP" u="sng" dirty="0" err="1"/>
              <a:t>gh</a:t>
            </a:r>
            <a:r>
              <a:rPr lang="en-US" altLang="ja-JP" b="1" u="sng" dirty="0" err="1"/>
              <a:t>i</a:t>
            </a:r>
            <a:r>
              <a:rPr lang="en-US" altLang="ja-JP" dirty="0" err="1"/>
              <a:t>accio</a:t>
            </a:r>
            <a:r>
              <a:rPr lang="ja-JP" altLang="en-US"/>
              <a:t>氷</a:t>
            </a:r>
            <a:endParaRPr lang="en-US" altLang="ja-JP" dirty="0"/>
          </a:p>
          <a:p>
            <a:pPr marL="0" indent="0" algn="ctr">
              <a:buNone/>
            </a:pPr>
            <a:r>
              <a:rPr kumimoji="1" lang="en-US" altLang="ja-JP" dirty="0"/>
              <a:t>VS</a:t>
            </a:r>
          </a:p>
          <a:p>
            <a:pPr marL="0" indent="0">
              <a:buNone/>
            </a:pPr>
            <a:r>
              <a:rPr lang="ja-JP" altLang="en-US"/>
              <a:t>　</a:t>
            </a:r>
            <a:r>
              <a:rPr lang="en-US" altLang="ja-JP" dirty="0"/>
              <a:t>  gelato</a:t>
            </a:r>
            <a:r>
              <a:rPr lang="ja-JP" altLang="en-US"/>
              <a:t>アイスクリーム　</a:t>
            </a:r>
            <a:r>
              <a:rPr lang="en-US" altLang="ja-JP" dirty="0" err="1"/>
              <a:t>gigante</a:t>
            </a:r>
            <a:r>
              <a:rPr lang="ja-JP" altLang="en-US"/>
              <a:t>巨大な　</a:t>
            </a:r>
            <a:r>
              <a:rPr lang="en-US" altLang="ja-JP" dirty="0"/>
              <a:t>bugia</a:t>
            </a:r>
            <a:r>
              <a:rPr lang="ja-JP" altLang="en-US"/>
              <a:t>嘘</a:t>
            </a:r>
            <a:endParaRPr lang="en-US" altLang="ja-JP" dirty="0"/>
          </a:p>
          <a:p>
            <a:pPr marL="0" indent="0">
              <a:buNone/>
            </a:pPr>
            <a:r>
              <a:rPr kumimoji="1" lang="ja-JP" altLang="en-US"/>
              <a:t>　</a:t>
            </a:r>
            <a:r>
              <a:rPr kumimoji="1" lang="en-US" altLang="ja-JP" dirty="0"/>
              <a:t>  </a:t>
            </a:r>
            <a:r>
              <a:rPr kumimoji="1" lang="en-US" altLang="ja-JP" dirty="0" err="1"/>
              <a:t>Giappone</a:t>
            </a:r>
            <a:r>
              <a:rPr kumimoji="1" lang="ja-JP" altLang="en-US"/>
              <a:t>日本　</a:t>
            </a:r>
            <a:r>
              <a:rPr kumimoji="1" lang="en-US" altLang="ja-JP" dirty="0" err="1"/>
              <a:t>valigie</a:t>
            </a:r>
            <a:r>
              <a:rPr kumimoji="1" lang="ja-JP" altLang="en-US"/>
              <a:t>荷物　</a:t>
            </a:r>
            <a:r>
              <a:rPr kumimoji="1" lang="en-US" altLang="ja-JP" dirty="0" err="1"/>
              <a:t>gioco</a:t>
            </a:r>
            <a:r>
              <a:rPr kumimoji="1" lang="ja-JP" altLang="en-US"/>
              <a:t>遊び　</a:t>
            </a:r>
            <a:r>
              <a:rPr kumimoji="1" lang="en-US" altLang="ja-JP" dirty="0"/>
              <a:t>gius</a:t>
            </a:r>
            <a:r>
              <a:rPr lang="en-US" altLang="ja-JP" dirty="0"/>
              <a:t>to</a:t>
            </a:r>
            <a:r>
              <a:rPr lang="ja-JP" altLang="en-US"/>
              <a:t>正解</a:t>
            </a:r>
            <a:endParaRPr lang="en-US" altLang="ja-JP" dirty="0"/>
          </a:p>
          <a:p>
            <a:pPr marL="0" indent="0">
              <a:buNone/>
            </a:pPr>
            <a:r>
              <a:rPr lang="en-US" altLang="ja-JP" b="1" dirty="0"/>
              <a:t>h</a:t>
            </a:r>
            <a:r>
              <a:rPr lang="ja-JP" altLang="en-US" b="1"/>
              <a:t>　ア行　</a:t>
            </a:r>
            <a:r>
              <a:rPr lang="en-US" altLang="ja-JP" dirty="0" err="1"/>
              <a:t>hanno</a:t>
            </a:r>
            <a:r>
              <a:rPr lang="ja-JP" altLang="en-US"/>
              <a:t>彼らは持っている（</a:t>
            </a:r>
            <a:r>
              <a:rPr lang="en-US" altLang="ja-JP" dirty="0"/>
              <a:t>VS anno</a:t>
            </a:r>
            <a:r>
              <a:rPr lang="ja-JP" altLang="en-US"/>
              <a:t>年）← 同じ発音</a:t>
            </a:r>
            <a:endParaRPr lang="en-US" altLang="ja-JP" dirty="0"/>
          </a:p>
          <a:p>
            <a:pPr marL="0" indent="0">
              <a:buNone/>
            </a:pPr>
            <a:r>
              <a:rPr lang="ja-JP" altLang="en-US" b="1"/>
              <a:t>　</a:t>
            </a:r>
            <a:r>
              <a:rPr lang="en-US" altLang="ja-JP" b="1" dirty="0"/>
              <a:t>  </a:t>
            </a:r>
            <a:r>
              <a:rPr lang="ja-JP" altLang="en-US" b="1"/>
              <a:t>　　　</a:t>
            </a:r>
            <a:r>
              <a:rPr lang="en-US" altLang="ja-JP" dirty="0"/>
              <a:t>ho</a:t>
            </a:r>
            <a:r>
              <a:rPr lang="ja-JP" altLang="en-US"/>
              <a:t>私は持っている（</a:t>
            </a:r>
            <a:r>
              <a:rPr lang="en-US" altLang="ja-JP" dirty="0"/>
              <a:t>VS</a:t>
            </a:r>
            <a:r>
              <a:rPr lang="ja-JP" altLang="en-US"/>
              <a:t> </a:t>
            </a:r>
            <a:r>
              <a:rPr lang="en-US" altLang="ja-JP" dirty="0"/>
              <a:t>o</a:t>
            </a:r>
            <a:r>
              <a:rPr lang="ja-JP" altLang="en-US"/>
              <a:t>または）←</a:t>
            </a:r>
            <a:r>
              <a:rPr lang="en-US" altLang="ja-JP" dirty="0"/>
              <a:t> </a:t>
            </a:r>
            <a:r>
              <a:rPr lang="en-US" altLang="ja-JP" dirty="0" err="1"/>
              <a:t>ɔ</a:t>
            </a:r>
            <a:r>
              <a:rPr lang="en-US" altLang="ja-JP" dirty="0"/>
              <a:t>/o</a:t>
            </a:r>
            <a:r>
              <a:rPr lang="ja-JP" altLang="en-US"/>
              <a:t>で区別</a:t>
            </a:r>
            <a:endParaRPr lang="en-US" altLang="ja-JP" dirty="0"/>
          </a:p>
          <a:p>
            <a:pPr marL="0" indent="0">
              <a:buNone/>
            </a:pPr>
            <a:r>
              <a:rPr lang="ja-JP" altLang="en-US"/>
              <a:t>　</a:t>
            </a:r>
            <a:r>
              <a:rPr lang="en-US" altLang="ja-JP" dirty="0"/>
              <a:t>  </a:t>
            </a:r>
            <a:r>
              <a:rPr lang="ja-JP" altLang="en-US"/>
              <a:t>　　＊</a:t>
            </a:r>
            <a:r>
              <a:rPr lang="en-US" altLang="ja-JP" dirty="0"/>
              <a:t>chi, </a:t>
            </a:r>
            <a:r>
              <a:rPr lang="en-US" altLang="ja-JP" dirty="0" err="1"/>
              <a:t>che</a:t>
            </a:r>
            <a:r>
              <a:rPr lang="en-US" altLang="ja-JP" dirty="0"/>
              <a:t>, </a:t>
            </a:r>
            <a:r>
              <a:rPr lang="en-US" altLang="ja-JP" dirty="0" err="1"/>
              <a:t>ghi</a:t>
            </a:r>
            <a:r>
              <a:rPr lang="en-US" altLang="ja-JP" dirty="0"/>
              <a:t>, </a:t>
            </a:r>
            <a:r>
              <a:rPr lang="en-US" altLang="ja-JP" dirty="0" err="1"/>
              <a:t>ghe</a:t>
            </a:r>
            <a:endParaRPr lang="en-US" altLang="ja-JP" dirty="0"/>
          </a:p>
        </p:txBody>
      </p:sp>
    </p:spTree>
    <p:extLst>
      <p:ext uri="{BB962C8B-B14F-4D97-AF65-F5344CB8AC3E}">
        <p14:creationId xmlns:p14="http://schemas.microsoft.com/office/powerpoint/2010/main" val="20178523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2468</TotalTime>
  <Words>1162</Words>
  <Application>Microsoft Macintosh PowerPoint</Application>
  <PresentationFormat>ワイド画面</PresentationFormat>
  <Paragraphs>124</Paragraphs>
  <Slides>14</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14</vt:i4>
      </vt:variant>
    </vt:vector>
  </HeadingPairs>
  <TitlesOfParts>
    <vt:vector size="22" baseType="lpstr">
      <vt:lpstr>Charis SIL</vt:lpstr>
      <vt:lpstr>游ゴシック</vt:lpstr>
      <vt:lpstr>游ゴシック Light</vt:lpstr>
      <vt:lpstr>Arial</vt:lpstr>
      <vt:lpstr>Avenir Next LT Pro</vt:lpstr>
      <vt:lpstr>Calibri</vt:lpstr>
      <vt:lpstr>Helvetica Neue</vt:lpstr>
      <vt:lpstr>Office テーマ</vt:lpstr>
      <vt:lpstr>イタリア語教室 Italiano</vt:lpstr>
      <vt:lpstr>自己紹介 Presentazioni</vt:lpstr>
      <vt:lpstr>Lezione 1: Scrittura e pronuncia</vt:lpstr>
      <vt:lpstr>Lezione 1: Scrittura e pronuncia</vt:lpstr>
      <vt:lpstr>Lezione 1: Scrittura e pronuncia</vt:lpstr>
      <vt:lpstr>Lezione 1: Scrittura e pronuncia</vt:lpstr>
      <vt:lpstr>Lezione 1: Scrittura e pronuncia</vt:lpstr>
      <vt:lpstr>Lezione 1: Scrittura e pronuncia</vt:lpstr>
      <vt:lpstr>Lezione 1: Scrittura e pronuncia</vt:lpstr>
      <vt:lpstr>Lezione 1: Scrittura e pronuncia</vt:lpstr>
      <vt:lpstr>Lezione 1: Scrittura e pronuncia</vt:lpstr>
      <vt:lpstr>Lezione 1: Scrittura e pronuncia</vt:lpstr>
      <vt:lpstr>Lezione 1: Scrittura e pronuncia</vt:lpstr>
      <vt:lpstr>Lezione 1: Scrittura e pronuncia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Scotto di Clemente Marco</dc:creator>
  <cp:lastModifiedBy>Scotto di Clemente Marco</cp:lastModifiedBy>
  <cp:revision>24</cp:revision>
  <dcterms:created xsi:type="dcterms:W3CDTF">2025-07-16T14:35:29Z</dcterms:created>
  <dcterms:modified xsi:type="dcterms:W3CDTF">2025-07-19T14:42:37Z</dcterms:modified>
</cp:coreProperties>
</file>