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88" r:id="rId4"/>
    <p:sldId id="389" r:id="rId5"/>
    <p:sldId id="393" r:id="rId6"/>
    <p:sldId id="256" r:id="rId7"/>
    <p:sldId id="390" r:id="rId8"/>
    <p:sldId id="391" r:id="rId9"/>
    <p:sldId id="39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24827-33FC-41AD-A9FE-9873E04BD39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29003A-C056-4D54-ABB9-5ADC3B5AAE8F}">
      <dgm:prSet/>
      <dgm:spPr/>
      <dgm:t>
        <a:bodyPr/>
        <a:lstStyle/>
        <a:p>
          <a:r>
            <a:rPr lang="ja-JP" dirty="0"/>
            <a:t>１－</a:t>
          </a:r>
          <a:r>
            <a:rPr lang="ja-JP" altLang="en-US" dirty="0"/>
            <a:t>新しい言葉</a:t>
          </a:r>
          <a:endParaRPr lang="en-US" dirty="0"/>
        </a:p>
      </dgm:t>
    </dgm:pt>
    <dgm:pt modelId="{05AF2192-0303-4B02-A81F-A4D61484D1FF}" type="parTrans" cxnId="{0A4F3A2A-7F5C-48B0-BDD2-4268961C330A}">
      <dgm:prSet/>
      <dgm:spPr/>
      <dgm:t>
        <a:bodyPr/>
        <a:lstStyle/>
        <a:p>
          <a:endParaRPr lang="en-US"/>
        </a:p>
      </dgm:t>
    </dgm:pt>
    <dgm:pt modelId="{4838A116-6FFC-4D5A-8F69-26BB0A752C22}" type="sibTrans" cxnId="{0A4F3A2A-7F5C-48B0-BDD2-4268961C330A}">
      <dgm:prSet/>
      <dgm:spPr/>
      <dgm:t>
        <a:bodyPr/>
        <a:lstStyle/>
        <a:p>
          <a:endParaRPr lang="en-US"/>
        </a:p>
      </dgm:t>
    </dgm:pt>
    <dgm:pt modelId="{ED830FC9-41BE-470F-89B9-6123F269D7A2}">
      <dgm:prSet/>
      <dgm:spPr/>
      <dgm:t>
        <a:bodyPr/>
        <a:lstStyle/>
        <a:p>
          <a:r>
            <a:rPr lang="ja-JP" dirty="0"/>
            <a:t>２－</a:t>
          </a:r>
          <a:r>
            <a:rPr lang="ja-JP" altLang="en-US" dirty="0"/>
            <a:t>読むと話す練習</a:t>
          </a:r>
          <a:endParaRPr lang="en-US" dirty="0"/>
        </a:p>
      </dgm:t>
    </dgm:pt>
    <dgm:pt modelId="{52DD12DE-CAF6-43BE-A73F-3C715C8CE443}" type="parTrans" cxnId="{B7A0DC7D-F388-4AA6-8E4D-521AECB3C654}">
      <dgm:prSet/>
      <dgm:spPr/>
      <dgm:t>
        <a:bodyPr/>
        <a:lstStyle/>
        <a:p>
          <a:endParaRPr lang="en-US"/>
        </a:p>
      </dgm:t>
    </dgm:pt>
    <dgm:pt modelId="{E35B9B01-1AAE-4359-A4BA-5BC4E9F3E375}" type="sibTrans" cxnId="{B7A0DC7D-F388-4AA6-8E4D-521AECB3C654}">
      <dgm:prSet/>
      <dgm:spPr/>
      <dgm:t>
        <a:bodyPr/>
        <a:lstStyle/>
        <a:p>
          <a:endParaRPr lang="en-US"/>
        </a:p>
      </dgm:t>
    </dgm:pt>
    <dgm:pt modelId="{5E052B4C-63B3-4381-AD45-D0ADDFFD646E}">
      <dgm:prSet/>
      <dgm:spPr/>
      <dgm:t>
        <a:bodyPr/>
        <a:lstStyle/>
        <a:p>
          <a:r>
            <a:rPr lang="en-US" dirty="0"/>
            <a:t>3</a:t>
          </a:r>
          <a:r>
            <a:rPr lang="ja-JP" dirty="0"/>
            <a:t>－文法</a:t>
          </a:r>
          <a:endParaRPr lang="en-US" dirty="0"/>
        </a:p>
      </dgm:t>
    </dgm:pt>
    <dgm:pt modelId="{8CB4A352-07DA-4903-9E3E-654EC4088685}" type="parTrans" cxnId="{98E6900D-A632-4B37-9F8E-A5CBC2F64171}">
      <dgm:prSet/>
      <dgm:spPr/>
      <dgm:t>
        <a:bodyPr/>
        <a:lstStyle/>
        <a:p>
          <a:endParaRPr lang="en-US"/>
        </a:p>
      </dgm:t>
    </dgm:pt>
    <dgm:pt modelId="{BC0D07DB-17A0-4954-928E-2567EF10E83E}" type="sibTrans" cxnId="{98E6900D-A632-4B37-9F8E-A5CBC2F64171}">
      <dgm:prSet/>
      <dgm:spPr/>
      <dgm:t>
        <a:bodyPr/>
        <a:lstStyle/>
        <a:p>
          <a:endParaRPr lang="en-US"/>
        </a:p>
      </dgm:t>
    </dgm:pt>
    <dgm:pt modelId="{B1F41B98-472F-4F36-8FB5-EDD5314256D0}" type="pres">
      <dgm:prSet presAssocID="{C4D24827-33FC-41AD-A9FE-9873E04BD39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1F66927-4D3E-47F5-97F1-BC38C2C992DF}" type="pres">
      <dgm:prSet presAssocID="{1029003A-C056-4D54-ABB9-5ADC3B5AAE8F}" presName="hierRoot1" presStyleCnt="0"/>
      <dgm:spPr/>
    </dgm:pt>
    <dgm:pt modelId="{61DD5685-DBB0-4187-B355-8FF03AB354F8}" type="pres">
      <dgm:prSet presAssocID="{1029003A-C056-4D54-ABB9-5ADC3B5AAE8F}" presName="composite" presStyleCnt="0"/>
      <dgm:spPr/>
    </dgm:pt>
    <dgm:pt modelId="{9CE29B93-6B69-4E8F-BA42-4D8A9D6BC08D}" type="pres">
      <dgm:prSet presAssocID="{1029003A-C056-4D54-ABB9-5ADC3B5AAE8F}" presName="background" presStyleLbl="node0" presStyleIdx="0" presStyleCnt="3"/>
      <dgm:spPr/>
    </dgm:pt>
    <dgm:pt modelId="{3FF3B2DD-E268-4C81-B8D5-F156C8B9438B}" type="pres">
      <dgm:prSet presAssocID="{1029003A-C056-4D54-ABB9-5ADC3B5AAE8F}" presName="text" presStyleLbl="fgAcc0" presStyleIdx="0" presStyleCnt="3">
        <dgm:presLayoutVars>
          <dgm:chPref val="3"/>
        </dgm:presLayoutVars>
      </dgm:prSet>
      <dgm:spPr/>
    </dgm:pt>
    <dgm:pt modelId="{84D9AB10-8CEA-4B3E-B782-6C1E254DA5AF}" type="pres">
      <dgm:prSet presAssocID="{1029003A-C056-4D54-ABB9-5ADC3B5AAE8F}" presName="hierChild2" presStyleCnt="0"/>
      <dgm:spPr/>
    </dgm:pt>
    <dgm:pt modelId="{1AD0573D-32D2-4DB0-B0FF-53235B2F4B94}" type="pres">
      <dgm:prSet presAssocID="{ED830FC9-41BE-470F-89B9-6123F269D7A2}" presName="hierRoot1" presStyleCnt="0"/>
      <dgm:spPr/>
    </dgm:pt>
    <dgm:pt modelId="{BB63022C-1529-4189-9D0C-FE4B5CA00110}" type="pres">
      <dgm:prSet presAssocID="{ED830FC9-41BE-470F-89B9-6123F269D7A2}" presName="composite" presStyleCnt="0"/>
      <dgm:spPr/>
    </dgm:pt>
    <dgm:pt modelId="{B80942E6-35F4-454B-894A-E65BB1867B0C}" type="pres">
      <dgm:prSet presAssocID="{ED830FC9-41BE-470F-89B9-6123F269D7A2}" presName="background" presStyleLbl="node0" presStyleIdx="1" presStyleCnt="3"/>
      <dgm:spPr/>
    </dgm:pt>
    <dgm:pt modelId="{D76BF407-9D6A-4612-8ACF-FE57BA229710}" type="pres">
      <dgm:prSet presAssocID="{ED830FC9-41BE-470F-89B9-6123F269D7A2}" presName="text" presStyleLbl="fgAcc0" presStyleIdx="1" presStyleCnt="3">
        <dgm:presLayoutVars>
          <dgm:chPref val="3"/>
        </dgm:presLayoutVars>
      </dgm:prSet>
      <dgm:spPr/>
    </dgm:pt>
    <dgm:pt modelId="{6D393784-15CF-4A72-AA28-5EEB0A31E52D}" type="pres">
      <dgm:prSet presAssocID="{ED830FC9-41BE-470F-89B9-6123F269D7A2}" presName="hierChild2" presStyleCnt="0"/>
      <dgm:spPr/>
    </dgm:pt>
    <dgm:pt modelId="{5237CBCD-2730-4B05-8334-C223FF7A1D7B}" type="pres">
      <dgm:prSet presAssocID="{5E052B4C-63B3-4381-AD45-D0ADDFFD646E}" presName="hierRoot1" presStyleCnt="0"/>
      <dgm:spPr/>
    </dgm:pt>
    <dgm:pt modelId="{E2255410-A544-480F-AFB1-90E585F06304}" type="pres">
      <dgm:prSet presAssocID="{5E052B4C-63B3-4381-AD45-D0ADDFFD646E}" presName="composite" presStyleCnt="0"/>
      <dgm:spPr/>
    </dgm:pt>
    <dgm:pt modelId="{A81834CB-20E4-4CC3-9B9C-F08F859D08A5}" type="pres">
      <dgm:prSet presAssocID="{5E052B4C-63B3-4381-AD45-D0ADDFFD646E}" presName="background" presStyleLbl="node0" presStyleIdx="2" presStyleCnt="3"/>
      <dgm:spPr/>
    </dgm:pt>
    <dgm:pt modelId="{1C069A4F-D3D2-4B2F-85BA-67E36B8C04F6}" type="pres">
      <dgm:prSet presAssocID="{5E052B4C-63B3-4381-AD45-D0ADDFFD646E}" presName="text" presStyleLbl="fgAcc0" presStyleIdx="2" presStyleCnt="3">
        <dgm:presLayoutVars>
          <dgm:chPref val="3"/>
        </dgm:presLayoutVars>
      </dgm:prSet>
      <dgm:spPr/>
    </dgm:pt>
    <dgm:pt modelId="{DE85543D-A683-4613-9499-9ABDA2573144}" type="pres">
      <dgm:prSet presAssocID="{5E052B4C-63B3-4381-AD45-D0ADDFFD646E}" presName="hierChild2" presStyleCnt="0"/>
      <dgm:spPr/>
    </dgm:pt>
  </dgm:ptLst>
  <dgm:cxnLst>
    <dgm:cxn modelId="{98E6900D-A632-4B37-9F8E-A5CBC2F64171}" srcId="{C4D24827-33FC-41AD-A9FE-9873E04BD391}" destId="{5E052B4C-63B3-4381-AD45-D0ADDFFD646E}" srcOrd="2" destOrd="0" parTransId="{8CB4A352-07DA-4903-9E3E-654EC4088685}" sibTransId="{BC0D07DB-17A0-4954-928E-2567EF10E83E}"/>
    <dgm:cxn modelId="{0A4F3A2A-7F5C-48B0-BDD2-4268961C330A}" srcId="{C4D24827-33FC-41AD-A9FE-9873E04BD391}" destId="{1029003A-C056-4D54-ABB9-5ADC3B5AAE8F}" srcOrd="0" destOrd="0" parTransId="{05AF2192-0303-4B02-A81F-A4D61484D1FF}" sibTransId="{4838A116-6FFC-4D5A-8F69-26BB0A752C22}"/>
    <dgm:cxn modelId="{DFEF2935-0F2E-42F0-83A5-651868F328A9}" type="presOf" srcId="{5E052B4C-63B3-4381-AD45-D0ADDFFD646E}" destId="{1C069A4F-D3D2-4B2F-85BA-67E36B8C04F6}" srcOrd="0" destOrd="0" presId="urn:microsoft.com/office/officeart/2005/8/layout/hierarchy1"/>
    <dgm:cxn modelId="{B7A0DC7D-F388-4AA6-8E4D-521AECB3C654}" srcId="{C4D24827-33FC-41AD-A9FE-9873E04BD391}" destId="{ED830FC9-41BE-470F-89B9-6123F269D7A2}" srcOrd="1" destOrd="0" parTransId="{52DD12DE-CAF6-43BE-A73F-3C715C8CE443}" sibTransId="{E35B9B01-1AAE-4359-A4BA-5BC4E9F3E375}"/>
    <dgm:cxn modelId="{F18CB58B-A355-4588-AE39-4A452B3F8930}" type="presOf" srcId="{ED830FC9-41BE-470F-89B9-6123F269D7A2}" destId="{D76BF407-9D6A-4612-8ACF-FE57BA229710}" srcOrd="0" destOrd="0" presId="urn:microsoft.com/office/officeart/2005/8/layout/hierarchy1"/>
    <dgm:cxn modelId="{152E25ED-864C-4907-8CA7-028C2F07AF2F}" type="presOf" srcId="{C4D24827-33FC-41AD-A9FE-9873E04BD391}" destId="{B1F41B98-472F-4F36-8FB5-EDD5314256D0}" srcOrd="0" destOrd="0" presId="urn:microsoft.com/office/officeart/2005/8/layout/hierarchy1"/>
    <dgm:cxn modelId="{6DE12DF9-F4F5-491E-B11A-E6069A6BC504}" type="presOf" srcId="{1029003A-C056-4D54-ABB9-5ADC3B5AAE8F}" destId="{3FF3B2DD-E268-4C81-B8D5-F156C8B9438B}" srcOrd="0" destOrd="0" presId="urn:microsoft.com/office/officeart/2005/8/layout/hierarchy1"/>
    <dgm:cxn modelId="{306F4B74-97D9-4570-B0D0-6EC1D40FBF45}" type="presParOf" srcId="{B1F41B98-472F-4F36-8FB5-EDD5314256D0}" destId="{C1F66927-4D3E-47F5-97F1-BC38C2C992DF}" srcOrd="0" destOrd="0" presId="urn:microsoft.com/office/officeart/2005/8/layout/hierarchy1"/>
    <dgm:cxn modelId="{862B90D4-3C53-4024-BC2F-DBF3E6FDE325}" type="presParOf" srcId="{C1F66927-4D3E-47F5-97F1-BC38C2C992DF}" destId="{61DD5685-DBB0-4187-B355-8FF03AB354F8}" srcOrd="0" destOrd="0" presId="urn:microsoft.com/office/officeart/2005/8/layout/hierarchy1"/>
    <dgm:cxn modelId="{9F23FCE7-3990-43D9-99DF-2DC7DCDD5A6B}" type="presParOf" srcId="{61DD5685-DBB0-4187-B355-8FF03AB354F8}" destId="{9CE29B93-6B69-4E8F-BA42-4D8A9D6BC08D}" srcOrd="0" destOrd="0" presId="urn:microsoft.com/office/officeart/2005/8/layout/hierarchy1"/>
    <dgm:cxn modelId="{7D867A75-B739-483F-A4A5-60404653CC50}" type="presParOf" srcId="{61DD5685-DBB0-4187-B355-8FF03AB354F8}" destId="{3FF3B2DD-E268-4C81-B8D5-F156C8B9438B}" srcOrd="1" destOrd="0" presId="urn:microsoft.com/office/officeart/2005/8/layout/hierarchy1"/>
    <dgm:cxn modelId="{11BE1BFC-88BD-4F9D-A872-BA86ED82AB89}" type="presParOf" srcId="{C1F66927-4D3E-47F5-97F1-BC38C2C992DF}" destId="{84D9AB10-8CEA-4B3E-B782-6C1E254DA5AF}" srcOrd="1" destOrd="0" presId="urn:microsoft.com/office/officeart/2005/8/layout/hierarchy1"/>
    <dgm:cxn modelId="{D8F20DB6-923C-46F5-9E7F-3C47DDAD3834}" type="presParOf" srcId="{B1F41B98-472F-4F36-8FB5-EDD5314256D0}" destId="{1AD0573D-32D2-4DB0-B0FF-53235B2F4B94}" srcOrd="1" destOrd="0" presId="urn:microsoft.com/office/officeart/2005/8/layout/hierarchy1"/>
    <dgm:cxn modelId="{81A5436D-281B-4C05-A7E7-AF099048DF32}" type="presParOf" srcId="{1AD0573D-32D2-4DB0-B0FF-53235B2F4B94}" destId="{BB63022C-1529-4189-9D0C-FE4B5CA00110}" srcOrd="0" destOrd="0" presId="urn:microsoft.com/office/officeart/2005/8/layout/hierarchy1"/>
    <dgm:cxn modelId="{4F78168D-FD20-4D7A-A4D8-8F58855AD994}" type="presParOf" srcId="{BB63022C-1529-4189-9D0C-FE4B5CA00110}" destId="{B80942E6-35F4-454B-894A-E65BB1867B0C}" srcOrd="0" destOrd="0" presId="urn:microsoft.com/office/officeart/2005/8/layout/hierarchy1"/>
    <dgm:cxn modelId="{C63F4B2F-8DB2-4523-BD82-B23228E84A4A}" type="presParOf" srcId="{BB63022C-1529-4189-9D0C-FE4B5CA00110}" destId="{D76BF407-9D6A-4612-8ACF-FE57BA229710}" srcOrd="1" destOrd="0" presId="urn:microsoft.com/office/officeart/2005/8/layout/hierarchy1"/>
    <dgm:cxn modelId="{DE085430-C645-4C91-BA51-8D354225F1FC}" type="presParOf" srcId="{1AD0573D-32D2-4DB0-B0FF-53235B2F4B94}" destId="{6D393784-15CF-4A72-AA28-5EEB0A31E52D}" srcOrd="1" destOrd="0" presId="urn:microsoft.com/office/officeart/2005/8/layout/hierarchy1"/>
    <dgm:cxn modelId="{55851AA5-84DF-4548-8114-68665F77998A}" type="presParOf" srcId="{B1F41B98-472F-4F36-8FB5-EDD5314256D0}" destId="{5237CBCD-2730-4B05-8334-C223FF7A1D7B}" srcOrd="2" destOrd="0" presId="urn:microsoft.com/office/officeart/2005/8/layout/hierarchy1"/>
    <dgm:cxn modelId="{C83C8556-1934-4AD5-93F8-9EA56F5C0AF6}" type="presParOf" srcId="{5237CBCD-2730-4B05-8334-C223FF7A1D7B}" destId="{E2255410-A544-480F-AFB1-90E585F06304}" srcOrd="0" destOrd="0" presId="urn:microsoft.com/office/officeart/2005/8/layout/hierarchy1"/>
    <dgm:cxn modelId="{763CB633-AE4E-427A-A752-21DBDD51301E}" type="presParOf" srcId="{E2255410-A544-480F-AFB1-90E585F06304}" destId="{A81834CB-20E4-4CC3-9B9C-F08F859D08A5}" srcOrd="0" destOrd="0" presId="urn:microsoft.com/office/officeart/2005/8/layout/hierarchy1"/>
    <dgm:cxn modelId="{EBAB888E-6B2D-410B-82D5-16EF19F7C3FF}" type="presParOf" srcId="{E2255410-A544-480F-AFB1-90E585F06304}" destId="{1C069A4F-D3D2-4B2F-85BA-67E36B8C04F6}" srcOrd="1" destOrd="0" presId="urn:microsoft.com/office/officeart/2005/8/layout/hierarchy1"/>
    <dgm:cxn modelId="{A48B7539-2F10-477A-B7E4-D75F9DFB1766}" type="presParOf" srcId="{5237CBCD-2730-4B05-8334-C223FF7A1D7B}" destId="{DE85543D-A683-4613-9499-9ABDA25731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/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/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/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/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NeighborX="1160" custLinFactNeighborY="-1427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29B93-6B69-4E8F-BA42-4D8A9D6BC08D}">
      <dsp:nvSpPr>
        <dsp:cNvPr id="0" name=""/>
        <dsp:cNvSpPr/>
      </dsp:nvSpPr>
      <dsp:spPr>
        <a:xfrm>
          <a:off x="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3B2DD-E268-4C81-B8D5-F156C8B9438B}">
      <dsp:nvSpPr>
        <dsp:cNvPr id="0" name=""/>
        <dsp:cNvSpPr/>
      </dsp:nvSpPr>
      <dsp:spPr>
        <a:xfrm>
          <a:off x="33411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800" kern="1200" dirty="0"/>
            <a:t>１－</a:t>
          </a:r>
          <a:r>
            <a:rPr lang="ja-JP" altLang="en-US" sz="3800" kern="1200" dirty="0"/>
            <a:t>新しい言葉</a:t>
          </a:r>
          <a:endParaRPr lang="en-US" sz="3800" kern="1200" dirty="0"/>
        </a:p>
      </dsp:txBody>
      <dsp:txXfrm>
        <a:off x="390046" y="1129963"/>
        <a:ext cx="2895218" cy="1797636"/>
      </dsp:txXfrm>
    </dsp:sp>
    <dsp:sp modelId="{B80942E6-35F4-454B-894A-E65BB1867B0C}">
      <dsp:nvSpPr>
        <dsp:cNvPr id="0" name=""/>
        <dsp:cNvSpPr/>
      </dsp:nvSpPr>
      <dsp:spPr>
        <a:xfrm>
          <a:off x="367531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BF407-9D6A-4612-8ACF-FE57BA229710}">
      <dsp:nvSpPr>
        <dsp:cNvPr id="0" name=""/>
        <dsp:cNvSpPr/>
      </dsp:nvSpPr>
      <dsp:spPr>
        <a:xfrm>
          <a:off x="400942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800" kern="1200" dirty="0"/>
            <a:t>２－</a:t>
          </a:r>
          <a:r>
            <a:rPr lang="ja-JP" altLang="en-US" sz="3800" kern="1200" dirty="0"/>
            <a:t>読むと話す練習</a:t>
          </a:r>
          <a:endParaRPr lang="en-US" sz="3800" kern="1200" dirty="0"/>
        </a:p>
      </dsp:txBody>
      <dsp:txXfrm>
        <a:off x="4065356" y="1129963"/>
        <a:ext cx="2895218" cy="1797636"/>
      </dsp:txXfrm>
    </dsp:sp>
    <dsp:sp modelId="{A81834CB-20E4-4CC3-9B9C-F08F859D08A5}">
      <dsp:nvSpPr>
        <dsp:cNvPr id="0" name=""/>
        <dsp:cNvSpPr/>
      </dsp:nvSpPr>
      <dsp:spPr>
        <a:xfrm>
          <a:off x="735062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069A4F-D3D2-4B2F-85BA-67E36B8C04F6}">
      <dsp:nvSpPr>
        <dsp:cNvPr id="0" name=""/>
        <dsp:cNvSpPr/>
      </dsp:nvSpPr>
      <dsp:spPr>
        <a:xfrm>
          <a:off x="768473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3</a:t>
          </a:r>
          <a:r>
            <a:rPr lang="ja-JP" sz="3800" kern="1200" dirty="0"/>
            <a:t>－文法</a:t>
          </a:r>
          <a:endParaRPr lang="en-US" sz="3800" kern="1200" dirty="0"/>
        </a:p>
      </dsp:txBody>
      <dsp:txXfrm>
        <a:off x="7740666" y="1129963"/>
        <a:ext cx="2895218" cy="1797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28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28" y="65428"/>
        <a:ext cx="10756005" cy="1209433"/>
      </dsp:txXfrm>
    </dsp:sp>
    <dsp:sp modelId="{631C09E5-BB05-4484-8F17-7671956697B4}">
      <dsp:nvSpPr>
        <dsp:cNvPr id="0" name=""/>
        <dsp:cNvSpPr/>
      </dsp:nvSpPr>
      <dsp:spPr>
        <a:xfrm>
          <a:off x="0" y="1356148"/>
          <a:ext cx="10886861" cy="134028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28" y="1421576"/>
        <a:ext cx="10756005" cy="1209433"/>
      </dsp:txXfrm>
    </dsp:sp>
    <dsp:sp modelId="{CFCE84BB-6635-434D-A3C2-72EEDA407DCE}">
      <dsp:nvSpPr>
        <dsp:cNvPr id="0" name=""/>
        <dsp:cNvSpPr/>
      </dsp:nvSpPr>
      <dsp:spPr>
        <a:xfrm>
          <a:off x="0" y="2709931"/>
          <a:ext cx="10886861" cy="134028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28" y="2775359"/>
        <a:ext cx="10756005" cy="1209433"/>
      </dsp:txXfrm>
    </dsp:sp>
    <dsp:sp modelId="{4C56B5FC-820C-43BD-95DE-C5BD0302F65B}">
      <dsp:nvSpPr>
        <dsp:cNvPr id="0" name=""/>
        <dsp:cNvSpPr/>
      </dsp:nvSpPr>
      <dsp:spPr>
        <a:xfrm>
          <a:off x="0" y="4063524"/>
          <a:ext cx="10886861" cy="134028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28" y="4128952"/>
        <a:ext cx="10756005" cy="1209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1E6C-9FC5-436E-2C73-729634997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BECAB6-FD45-C057-0206-ED21C6136E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DA402-4B3A-CFB2-BBA7-6F8C1AE21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E277C-34F7-09FE-1CB9-FAD2ADA0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62A03-B332-61DF-4C25-C153A2B8D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2487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F6B8-E520-F706-A8AC-F1DBB571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B0142A-278A-5D01-97B0-BABE459BB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46E0E-3AB4-A264-3041-0C9DB79FB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E7AE2-0111-B6EB-8D50-77B2009C5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95ED4-7576-3AAB-5E83-92E2DDE11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7474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691D2-1081-6326-998B-6423D20F3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C1C68-6D8E-B233-CE35-8C824357A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E5DAA-7DE6-6836-1A27-B158C3FDB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CDCD-37AB-D9EF-36EA-AEF56CE4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08EA5-D075-CE56-CB44-FCC4F757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05266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1CED6-8918-9FE2-D3D9-897223007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E171E-9D70-1BA9-46C0-8DC93FB03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60C15-2370-E27E-39D8-3A2FB4DD4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AFA02-CE8A-CFA7-CF93-4BEA91F6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E5258-882E-C6F6-1C48-EAFF3A75A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4741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FD9C6-DA3E-359D-AA1E-BA8DC8E62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9064E4-EDD2-64A1-6B80-4E733F86A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95E95-51F9-6BAE-775A-301DED3D6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11C74-2F83-51EE-C65B-409C6BD79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014C9-5307-CE3E-7024-863A9D09F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9192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6D365-3F06-C21D-7426-1F704CEA5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1E08-1313-4673-115D-E8E4E9583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C0A66-7F8A-1808-DE9B-FCC7F5054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DBA57-F803-AD5A-592B-327A59E25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D9259-324C-4816-B60F-4C01CF30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A00F8-BDDC-E28A-3DB1-068B1A25E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1158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804AE-7CC5-9E39-1AA0-57522B342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8DC29-A775-68DD-C0F3-E18465868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3B12D-FEE5-3AF0-5D4A-F2CDFD66C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A398C-97C1-DBE5-6609-C15939898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436950-1976-7657-F03F-8530109E6B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926EEF-76E7-CE52-1F6A-C6CDFA25D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8AF26F-ACD4-319C-E5C0-3C57C18B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13943F-7090-B8DB-CB53-49893D75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8255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EAC96-4001-87EF-C448-FC98DDB34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50A2-7315-2280-8167-B6FC4A2E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93816-26B8-B0A8-0628-AC3F532AD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94880C-F356-7C21-6C52-FADC776B6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1511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E7E9C-081B-4FE6-A0D4-ED0747A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67172B-ECF0-C796-D7F7-E9FBC109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DE33D-13FD-7C1D-CDBF-4866E063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5046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8FF06-FD39-5A1C-17FA-47C12DC96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D71E1-0916-BD3B-53C0-C5C04BBDB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507-601F-9531-9606-EB85F0564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0A610-46AF-D37A-27C2-230FED8A4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A44AA-221A-AC63-4546-24E70C30E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B8113-DB6F-65AF-0754-C816102B8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83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5332-3F77-BAC0-D511-616006DA5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B1C4E6-2B3E-A448-C820-F18B6BE6A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B938F9-73DE-B866-8BF1-730C468A8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3A7A7-5A19-3D6E-2896-7915B34D1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FA324-F865-59B7-1162-0E9BEF0E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17627-EFF6-746D-E89B-8CC9290D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3855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1AC0DC-2E02-60C9-2161-E4AA72C5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8368C-EAF7-92B4-7B26-29C446BDD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6F0DB-A434-E82D-C673-24F5FA544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235222-4E42-4C88-8FD1-C95EBD38FEAF}" type="datetimeFigureOut">
              <a:rPr lang="en-AE" smtClean="0"/>
              <a:t>01/02/2026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E23A4-D7AD-CE7C-DA19-1ADB407E0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BBD9A-7FDD-D43E-1D56-C4CA3AC2F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DF7EDC-2868-4CD0-9492-62DA9C0A76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3527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FEqXPKu6O8" TargetMode="External"/><Relationship Id="rId2" Type="http://schemas.openxmlformats.org/officeDocument/2006/relationships/hyperlink" Target="https://www.youtube.com/watch?v=A4GzjlWDdPk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4F140A-7817-301C-053E-821D362E5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ar-JO" sz="3700"/>
              <a:t>نورت وأشرقت</a:t>
            </a:r>
            <a:endParaRPr lang="en-AE" sz="37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6BF8E-AC48-276B-1535-BD5293EB9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908" y="5086350"/>
            <a:ext cx="2446465" cy="1178298"/>
          </a:xfrm>
        </p:spPr>
        <p:txBody>
          <a:bodyPr>
            <a:normAutofit/>
          </a:bodyPr>
          <a:lstStyle/>
          <a:p>
            <a:pPr algn="l"/>
            <a:r>
              <a:rPr lang="en-US" sz="1600"/>
              <a:t>2026/01/31</a:t>
            </a:r>
            <a:endParaRPr lang="en-AE" sz="16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ct smoke background">
            <a:extLst>
              <a:ext uri="{FF2B5EF4-FFF2-40B4-BE49-F238E27FC236}">
                <a16:creationId xmlns:a16="http://schemas.microsoft.com/office/drawing/2014/main" id="{4DB9E3CC-068E-6BAD-35EF-7666C23454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00" b="9014"/>
          <a:stretch>
            <a:fillRect/>
          </a:stretch>
        </p:blipFill>
        <p:spPr>
          <a:xfrm>
            <a:off x="545238" y="1324654"/>
            <a:ext cx="7608304" cy="427964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671B-2242-1A96-77A6-A952A208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もくよう</a:t>
            </a:r>
            <a:endParaRPr lang="en-US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ABB2D809-B95A-60B8-5DA2-BBD209899E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9001019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88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2/1/2026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E88EF-DF3C-8BFD-3255-EFA892216350}"/>
              </a:ext>
            </a:extLst>
          </p:cNvPr>
          <p:cNvSpPr txBox="1"/>
          <p:nvPr/>
        </p:nvSpPr>
        <p:spPr>
          <a:xfrm>
            <a:off x="9267909" y="2023110"/>
            <a:ext cx="2469624" cy="284607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ja-JP" altLang="en-US" sz="2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指示代名詞しじだいめし</a:t>
            </a:r>
            <a:endParaRPr lang="en-US" sz="29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ja-JP" altLang="en-US" sz="2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復習　</a:t>
            </a:r>
            <a:endParaRPr lang="en-US" sz="29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1D4E95-EBB1-8B5B-C2F4-CAB768993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299958"/>
              </p:ext>
            </p:extLst>
          </p:nvPr>
        </p:nvGraphicFramePr>
        <p:xfrm>
          <a:off x="545238" y="1093344"/>
          <a:ext cx="7608307" cy="4742276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011432">
                  <a:extLst>
                    <a:ext uri="{9D8B030D-6E8A-4147-A177-3AD203B41FA5}">
                      <a16:colId xmlns:a16="http://schemas.microsoft.com/office/drawing/2014/main" val="3582890949"/>
                    </a:ext>
                  </a:extLst>
                </a:gridCol>
                <a:gridCol w="2084814">
                  <a:extLst>
                    <a:ext uri="{9D8B030D-6E8A-4147-A177-3AD203B41FA5}">
                      <a16:colId xmlns:a16="http://schemas.microsoft.com/office/drawing/2014/main" val="3502543368"/>
                    </a:ext>
                  </a:extLst>
                </a:gridCol>
                <a:gridCol w="1840698">
                  <a:extLst>
                    <a:ext uri="{9D8B030D-6E8A-4147-A177-3AD203B41FA5}">
                      <a16:colId xmlns:a16="http://schemas.microsoft.com/office/drawing/2014/main" val="1667820985"/>
                    </a:ext>
                  </a:extLst>
                </a:gridCol>
                <a:gridCol w="1671363">
                  <a:extLst>
                    <a:ext uri="{9D8B030D-6E8A-4147-A177-3AD203B41FA5}">
                      <a16:colId xmlns:a16="http://schemas.microsoft.com/office/drawing/2014/main" val="3744643201"/>
                    </a:ext>
                  </a:extLst>
                </a:gridCol>
              </a:tblGrid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اسم الإشارة (عربي)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الاستعمال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اليابانية (هيراغانا)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اليابانية (كانجي)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3931678792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هٰذَا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للمفرد المذكر القريب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これ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此れ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1357724494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هٰذِهِ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للمفرد المؤنث القريب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これ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此れ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1822812928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هٰذَانِ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للمثنى المذكر القريب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これら二つ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此れら二つ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2605264540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هٰاتَانِ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للمثنى المؤنث القريب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これら二つ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此れら二つ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1711720193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هٰؤُلَاءِ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للجمع القريب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これら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此れら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3885809483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ذٰلِكَ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للمفرد المذكر البعيد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それ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其れ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2758611615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تِلْكَ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للمفرد المؤنث البعيد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それ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其れ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3107505508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ذَانِكَ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للمثنى المذكر البعيد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それら二つ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其れら二つ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3054368501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تَانِكَ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للمثنى المؤنث البعيد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それら二つ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其れら二つ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4262558781"/>
                  </a:ext>
                </a:extLst>
              </a:tr>
              <a:tr h="4311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أُولٰئِكَ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100"/>
                        <a:t>للجمع البعيد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あれら</a:t>
                      </a:r>
                    </a:p>
                  </a:txBody>
                  <a:tcPr marL="74935" marR="74935" marT="37467" marB="374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100"/>
                        <a:t>彼れら</a:t>
                      </a:r>
                    </a:p>
                  </a:txBody>
                  <a:tcPr marL="74935" marR="74935" marT="37467" marB="37467" anchor="ctr"/>
                </a:tc>
                <a:extLst>
                  <a:ext uri="{0D108BD9-81ED-4DB2-BD59-A6C34878D82A}">
                    <a16:rowId xmlns:a16="http://schemas.microsoft.com/office/drawing/2014/main" val="302614604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5BD53A3-F7B2-9BDC-30B8-75631D4A5E33}"/>
              </a:ext>
            </a:extLst>
          </p:cNvPr>
          <p:cNvSpPr txBox="1"/>
          <p:nvPr/>
        </p:nvSpPr>
        <p:spPr>
          <a:xfrm>
            <a:off x="10539087" y="3895735"/>
            <a:ext cx="285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ページ</a:t>
            </a:r>
            <a:r>
              <a:rPr lang="en-US" altLang="ja-JP" b="1" dirty="0"/>
              <a:t>50</a:t>
            </a:r>
            <a:endParaRPr lang="en-AE" b="1" dirty="0"/>
          </a:p>
        </p:txBody>
      </p:sp>
    </p:spTree>
    <p:extLst>
      <p:ext uri="{BB962C8B-B14F-4D97-AF65-F5344CB8AC3E}">
        <p14:creationId xmlns:p14="http://schemas.microsoft.com/office/powerpoint/2010/main" val="3238425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B18D-E19F-DC29-033C-807819606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新しい単語</a:t>
            </a:r>
            <a:endParaRPr lang="en-A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CD0CF58-198D-D918-E0EA-18C23E762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324114"/>
              </p:ext>
            </p:extLst>
          </p:nvPr>
        </p:nvGraphicFramePr>
        <p:xfrm>
          <a:off x="3363662" y="1484948"/>
          <a:ext cx="8729278" cy="5151701"/>
        </p:xfrm>
        <a:graphic>
          <a:graphicData uri="http://schemas.openxmlformats.org/drawingml/2006/table">
            <a:tbl>
              <a:tblPr/>
              <a:tblGrid>
                <a:gridCol w="4364639">
                  <a:extLst>
                    <a:ext uri="{9D8B030D-6E8A-4147-A177-3AD203B41FA5}">
                      <a16:colId xmlns:a16="http://schemas.microsoft.com/office/drawing/2014/main" val="970754729"/>
                    </a:ext>
                  </a:extLst>
                </a:gridCol>
                <a:gridCol w="4364639">
                  <a:extLst>
                    <a:ext uri="{9D8B030D-6E8A-4147-A177-3AD203B41FA5}">
                      <a16:colId xmlns:a16="http://schemas.microsoft.com/office/drawing/2014/main" val="3815256878"/>
                    </a:ext>
                  </a:extLst>
                </a:gridCol>
              </a:tblGrid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 dirty="0"/>
                        <a:t>العربية (بالتشكيل)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الترجمة اليابانية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447098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قِرَاءَة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読書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297200"/>
                  </a:ext>
                </a:extLst>
              </a:tr>
              <a:tr h="7029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 dirty="0"/>
                        <a:t>عِلْم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知識 </a:t>
                      </a:r>
                      <a:r>
                        <a:rPr lang="en-US" altLang="ja-JP" sz="2400" b="1"/>
                        <a:t>/ </a:t>
                      </a:r>
                      <a:r>
                        <a:rPr lang="ja-JP" altLang="en-US" sz="2400" b="1"/>
                        <a:t>学問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900771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 dirty="0"/>
                        <a:t>رِيَاضَة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 dirty="0"/>
                        <a:t>スポーツ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985482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صِحَّة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 dirty="0"/>
                        <a:t>健康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988078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طَبِيعَة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自然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12425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وَقْت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時間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856590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 dirty="0"/>
                        <a:t>سَفَر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旅行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424263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صَدَاقَة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友情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444527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 dirty="0"/>
                        <a:t>نَظَافَة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/>
                        <a:t>清潔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7073663"/>
                  </a:ext>
                </a:extLst>
              </a:tr>
              <a:tr h="409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b="1"/>
                        <a:t>تَفَاؤُل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 dirty="0"/>
                        <a:t>楽観</a:t>
                      </a:r>
                    </a:p>
                  </a:txBody>
                  <a:tcPr marL="79115" marR="79115" marT="39558" marB="395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326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126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E367011-D042-7F24-721A-D9039B82B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5390" y="230188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4400" b="1" dirty="0"/>
              <a:t>読む練習</a:t>
            </a:r>
            <a:endParaRPr lang="en-AE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5D9F8A-7A7A-F906-042D-508C067F735C}"/>
              </a:ext>
            </a:extLst>
          </p:cNvPr>
          <p:cNvSpPr txBox="1"/>
          <p:nvPr/>
        </p:nvSpPr>
        <p:spPr>
          <a:xfrm>
            <a:off x="3074670" y="1006931"/>
            <a:ext cx="117729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1️⃣ يَسْتَيْقِظُ الإِنْسَانُ صَبَاحًا بِأَمَلٍ جَدِيدٍ مُشْرِقٍ.</a:t>
            </a:r>
            <a:br>
              <a:rPr lang="ar-JO" sz="3600" dirty="0"/>
            </a:br>
            <a:r>
              <a:rPr lang="ar-JO" sz="3600" dirty="0"/>
              <a:t>2️⃣ تُعَدُّ القِرَاءَةُ مِفْتَاحًا لِلْعِلْمِ وَالمَعْرِفَةِ الدَّائِمَةِ.</a:t>
            </a:r>
            <a:br>
              <a:rPr lang="ar-JO" sz="3600" dirty="0"/>
            </a:br>
            <a:r>
              <a:rPr lang="ar-JO" sz="3600" dirty="0"/>
              <a:t>3️⃣ تُسَاعِدُ الرِّيَاضَةُ عَلَى صِحَّةِ الجِسْمِ وَالعَقْلِ.</a:t>
            </a:r>
            <a:br>
              <a:rPr lang="ar-JO" sz="3600" dirty="0"/>
            </a:br>
            <a:r>
              <a:rPr lang="ar-JO" sz="3600" dirty="0"/>
              <a:t>4️⃣ يُحِبُّ النَّاسُ الطَّبِيعَةَ لِجَمَالِهَا وَهُدُوئِهَا.</a:t>
            </a:r>
            <a:br>
              <a:rPr lang="ar-JO" sz="3600" dirty="0"/>
            </a:br>
            <a:r>
              <a:rPr lang="ar-JO" sz="3600" dirty="0"/>
              <a:t>5️⃣ يَجِبُ اسْتِغْلَالُ الوَقْتِ بِحِكْمَةٍ وَوَعْيٍ دَائِمٍ.</a:t>
            </a:r>
            <a:br>
              <a:rPr lang="ar-JO" sz="3600" dirty="0"/>
            </a:br>
            <a:r>
              <a:rPr lang="ar-JO" sz="3600" dirty="0"/>
              <a:t>6️⃣ تُنَمِّي السَّفَرَاتُ خِبْرَاتِ الإِنْسَانِ وَمَعَارِفِهِ.</a:t>
            </a:r>
            <a:br>
              <a:rPr lang="ar-JO" sz="3600" dirty="0"/>
            </a:br>
            <a:r>
              <a:rPr lang="ar-JO" sz="3600" dirty="0"/>
              <a:t>7️⃣ تُعَزِّزُ الصَّدَاقَةُ الصَّادِقَةُ الثِّقَةَ بَيْنَ الأَفْرَادِ.</a:t>
            </a:r>
            <a:br>
              <a:rPr lang="ar-JO" sz="3600" dirty="0"/>
            </a:br>
            <a:r>
              <a:rPr lang="ar-JO" sz="3600" dirty="0"/>
              <a:t>8️⃣ يُسَاهِمُ التَّعْلِيمُ فِي بِنَاءِ المُجْتَمَعِ المُتَقَدِّمِ.</a:t>
            </a:r>
            <a:br>
              <a:rPr lang="ar-JO" sz="3600" dirty="0"/>
            </a:br>
            <a:r>
              <a:rPr lang="ar-JO" sz="3600" dirty="0"/>
              <a:t>9️⃣ تُحَافِظُ النَّظَافَةُ عَلَى صِحَّةِ الفَرْدِ وَالمُجْتَمَعِ.</a:t>
            </a:r>
            <a:br>
              <a:rPr lang="ar-JO" sz="3600" dirty="0"/>
            </a:br>
            <a:r>
              <a:rPr lang="ar-JO" sz="3600" dirty="0"/>
              <a:t>يُجَدِّدُ التَّفَاؤُلُ طَاقَةَ الإِنْسَانِ نَفْسِيًّا دَائِمًا.</a:t>
            </a:r>
            <a:r>
              <a:rPr lang="en-AE" sz="3600" dirty="0"/>
              <a:t> 🔟</a:t>
            </a:r>
          </a:p>
        </p:txBody>
      </p:sp>
    </p:spTree>
    <p:extLst>
      <p:ext uri="{BB962C8B-B14F-4D97-AF65-F5344CB8AC3E}">
        <p14:creationId xmlns:p14="http://schemas.microsoft.com/office/powerpoint/2010/main" val="24396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EA85F-B037-5AFC-D61F-A6E43456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762" y="147080"/>
            <a:ext cx="13358247" cy="1325563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単数</a:t>
            </a:r>
            <a:r>
              <a:rPr lang="ja-JP" altLang="en-US" sz="3600" b="1" dirty="0"/>
              <a:t>（たんすう</a:t>
            </a:r>
            <a:r>
              <a:rPr lang="zh-CN" altLang="en-US" sz="3600" b="1" dirty="0"/>
              <a:t>、二重</a:t>
            </a:r>
            <a:r>
              <a:rPr lang="ja-JP" altLang="en-US" sz="3600" b="1" dirty="0"/>
              <a:t>（にじゅう）</a:t>
            </a:r>
            <a:r>
              <a:rPr lang="zh-CN" altLang="en-US" sz="3600" b="1" dirty="0"/>
              <a:t>、複数</a:t>
            </a:r>
            <a:r>
              <a:rPr lang="ja-JP" altLang="en-US" sz="3600" b="1" dirty="0"/>
              <a:t>（ふくすう）</a:t>
            </a:r>
            <a:endParaRPr lang="en-AE" sz="36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421139-2F43-0305-0B50-216F9EAE2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430562"/>
              </p:ext>
            </p:extLst>
          </p:nvPr>
        </p:nvGraphicFramePr>
        <p:xfrm>
          <a:off x="1855290" y="1273868"/>
          <a:ext cx="8481420" cy="5584132"/>
        </p:xfrm>
        <a:graphic>
          <a:graphicData uri="http://schemas.openxmlformats.org/drawingml/2006/table">
            <a:tbl>
              <a:tblPr/>
              <a:tblGrid>
                <a:gridCol w="2120355">
                  <a:extLst>
                    <a:ext uri="{9D8B030D-6E8A-4147-A177-3AD203B41FA5}">
                      <a16:colId xmlns:a16="http://schemas.microsoft.com/office/drawing/2014/main" val="2633060144"/>
                    </a:ext>
                  </a:extLst>
                </a:gridCol>
                <a:gridCol w="2120355">
                  <a:extLst>
                    <a:ext uri="{9D8B030D-6E8A-4147-A177-3AD203B41FA5}">
                      <a16:colId xmlns:a16="http://schemas.microsoft.com/office/drawing/2014/main" val="2036350218"/>
                    </a:ext>
                  </a:extLst>
                </a:gridCol>
                <a:gridCol w="2120355">
                  <a:extLst>
                    <a:ext uri="{9D8B030D-6E8A-4147-A177-3AD203B41FA5}">
                      <a16:colId xmlns:a16="http://schemas.microsoft.com/office/drawing/2014/main" val="2012882641"/>
                    </a:ext>
                  </a:extLst>
                </a:gridCol>
                <a:gridCol w="2120355">
                  <a:extLst>
                    <a:ext uri="{9D8B030D-6E8A-4147-A177-3AD203B41FA5}">
                      <a16:colId xmlns:a16="http://schemas.microsoft.com/office/drawing/2014/main" val="1839281159"/>
                    </a:ext>
                  </a:extLst>
                </a:gridCol>
              </a:tblGrid>
              <a:tr h="2950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المفرد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المثنّى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الجمع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الترجمة اليابانية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91855"/>
                  </a:ext>
                </a:extLst>
              </a:tr>
              <a:tr h="2950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كِتَابٌ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كِتَابَانِ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كُتُبٌ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本</a:t>
                      </a:r>
                      <a:endParaRPr lang="en-US" sz="2800" b="1" dirty="0"/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206115"/>
                  </a:ext>
                </a:extLst>
              </a:tr>
              <a:tr h="5162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طَالِبٌ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 dirty="0"/>
                        <a:t>طَالِبَانِ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طُلَّابٌ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学生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072560"/>
                  </a:ext>
                </a:extLst>
              </a:tr>
              <a:tr h="3738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بَيْتٌ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بَيْتَانِ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بُيُوتٌ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家</a:t>
                      </a:r>
                      <a:endParaRPr lang="en-US" sz="2800" b="1" dirty="0"/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724434"/>
                  </a:ext>
                </a:extLst>
              </a:tr>
              <a:tr h="2950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قَلَمٌ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قَلَمَانِ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أَقْلَامٌ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ペン</a:t>
                      </a:r>
                      <a:endParaRPr lang="en-US" sz="2800" b="1" dirty="0"/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031448"/>
                  </a:ext>
                </a:extLst>
              </a:tr>
              <a:tr h="5162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مُعَلِّمٌ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مُعَلِّمَانِ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مُعَلِّمُونَ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先生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168065"/>
                  </a:ext>
                </a:extLst>
              </a:tr>
              <a:tr h="5162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طِفْلٌ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طِفْلَانِ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أَطْفَالٌ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子ども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25390"/>
                  </a:ext>
                </a:extLst>
              </a:tr>
              <a:tr h="5162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مَدْرَسَةٌ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مَدْرَسَتَانِ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مَدَارِسُ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学校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66380"/>
                  </a:ext>
                </a:extLst>
              </a:tr>
              <a:tr h="2950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كُرْسِيٌّ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كُرْسِيَّانِ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كَرَاسِيّ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椅子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886319"/>
                  </a:ext>
                </a:extLst>
              </a:tr>
              <a:tr h="2950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يَوْمٌ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يَوْمَانِ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أَيَّامٌ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日</a:t>
                      </a:r>
                      <a:endParaRPr lang="en-US" sz="2800" b="1" dirty="0"/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972539"/>
                  </a:ext>
                </a:extLst>
              </a:tr>
              <a:tr h="5162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صَدِيقٌ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صَدِيقَانِ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800" b="1"/>
                        <a:t>أَصْدِقَاءُ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800" b="1" dirty="0"/>
                        <a:t>友だち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8358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8324A35-61C2-4D1D-1F0A-39569EE65FC1}"/>
              </a:ext>
            </a:extLst>
          </p:cNvPr>
          <p:cNvSpPr txBox="1"/>
          <p:nvPr/>
        </p:nvSpPr>
        <p:spPr>
          <a:xfrm>
            <a:off x="10950845" y="1089202"/>
            <a:ext cx="195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ページ</a:t>
            </a:r>
            <a:r>
              <a:rPr lang="en-US" altLang="ja-JP" b="1" dirty="0"/>
              <a:t>52</a:t>
            </a:r>
            <a:endParaRPr lang="en-AE" b="1" dirty="0"/>
          </a:p>
        </p:txBody>
      </p:sp>
    </p:spTree>
    <p:extLst>
      <p:ext uri="{BB962C8B-B14F-4D97-AF65-F5344CB8AC3E}">
        <p14:creationId xmlns:p14="http://schemas.microsoft.com/office/powerpoint/2010/main" val="395705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725011-6EC5-8F9E-F0C5-735FFB369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ja-JP" altLang="en-US"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話す練習</a:t>
            </a:r>
            <a:endParaRPr lang="en-US" sz="72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10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625A9-4ED2-B52B-A860-7C4DE137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80" y="385224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https://www.youtube.com/watch?v=A4GzjlWDdPk</a:t>
            </a:r>
            <a:br>
              <a:rPr lang="en-US" dirty="0"/>
            </a:br>
            <a:r>
              <a:rPr lang="en-US" dirty="0">
                <a:hlinkClick r:id="rId3"/>
              </a:rPr>
              <a:t>https://www.youtube.com/watch?v=SFEqXPKu6O8</a:t>
            </a:r>
            <a:r>
              <a:rPr lang="ja-JP" altLang="en-US" dirty="0"/>
              <a:t>　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CC5AA2-D67C-941F-6F62-EB8B47E0B420}"/>
              </a:ext>
            </a:extLst>
          </p:cNvPr>
          <p:cNvSpPr txBox="1"/>
          <p:nvPr/>
        </p:nvSpPr>
        <p:spPr>
          <a:xfrm>
            <a:off x="5424407" y="804598"/>
            <a:ext cx="97019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/>
              <a:t>文化</a:t>
            </a:r>
            <a:endParaRPr lang="en-AE" sz="4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D5DEDC-F672-829E-8837-8B5FD6C8992C}"/>
              </a:ext>
            </a:extLst>
          </p:cNvPr>
          <p:cNvSpPr txBox="1"/>
          <p:nvPr/>
        </p:nvSpPr>
        <p:spPr>
          <a:xfrm>
            <a:off x="4652010" y="1680194"/>
            <a:ext cx="5074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ラマダンの料理</a:t>
            </a:r>
            <a:endParaRPr lang="en-AE" sz="3200" b="1" dirty="0"/>
          </a:p>
        </p:txBody>
      </p:sp>
    </p:spTree>
    <p:extLst>
      <p:ext uri="{BB962C8B-B14F-4D97-AF65-F5344CB8AC3E}">
        <p14:creationId xmlns:p14="http://schemas.microsoft.com/office/powerpoint/2010/main" val="4053485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467</Words>
  <Application>Microsoft Office PowerPoint</Application>
  <PresentationFormat>Widescreen</PresentationFormat>
  <Paragraphs>135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نورت وأشرقت</vt:lpstr>
      <vt:lpstr>もくよう</vt:lpstr>
      <vt:lpstr>PowerPoint Presentation</vt:lpstr>
      <vt:lpstr>PowerPoint Presentation</vt:lpstr>
      <vt:lpstr>新しい単語</vt:lpstr>
      <vt:lpstr>PowerPoint Presentation</vt:lpstr>
      <vt:lpstr>単数（たんすう、二重（にじゅう）、複数（ふくすう）</vt:lpstr>
      <vt:lpstr>話す練習</vt:lpstr>
      <vt:lpstr>https://www.youtube.com/watch?v=A4GzjlWDdPk https://www.youtube.com/watch?v=SFEqXPKu6O8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13</cp:revision>
  <dcterms:created xsi:type="dcterms:W3CDTF">2026-01-31T05:11:03Z</dcterms:created>
  <dcterms:modified xsi:type="dcterms:W3CDTF">2026-02-01T01:21:14Z</dcterms:modified>
</cp:coreProperties>
</file>