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88" r:id="rId4"/>
    <p:sldId id="258" r:id="rId5"/>
    <p:sldId id="391" r:id="rId6"/>
    <p:sldId id="389" r:id="rId7"/>
    <p:sldId id="3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60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24827-33FC-41AD-A9FE-9873E04BD39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29003A-C056-4D54-ABB9-5ADC3B5AAE8F}">
      <dgm:prSet/>
      <dgm:spPr/>
      <dgm:t>
        <a:bodyPr/>
        <a:lstStyle/>
        <a:p>
          <a:r>
            <a:rPr lang="ja-JP"/>
            <a:t>１－</a:t>
          </a:r>
          <a:r>
            <a:rPr lang="ja-JP" altLang="en-US"/>
            <a:t>文化</a:t>
          </a:r>
          <a:endParaRPr lang="en-US" dirty="0"/>
        </a:p>
      </dgm:t>
    </dgm:pt>
    <dgm:pt modelId="{05AF2192-0303-4B02-A81F-A4D61484D1FF}" type="parTrans" cxnId="{0A4F3A2A-7F5C-48B0-BDD2-4268961C330A}">
      <dgm:prSet/>
      <dgm:spPr/>
      <dgm:t>
        <a:bodyPr/>
        <a:lstStyle/>
        <a:p>
          <a:endParaRPr lang="en-US"/>
        </a:p>
      </dgm:t>
    </dgm:pt>
    <dgm:pt modelId="{4838A116-6FFC-4D5A-8F69-26BB0A752C22}" type="sibTrans" cxnId="{0A4F3A2A-7F5C-48B0-BDD2-4268961C330A}">
      <dgm:prSet/>
      <dgm:spPr/>
      <dgm:t>
        <a:bodyPr/>
        <a:lstStyle/>
        <a:p>
          <a:endParaRPr lang="en-US"/>
        </a:p>
      </dgm:t>
    </dgm:pt>
    <dgm:pt modelId="{ED830FC9-41BE-470F-89B9-6123F269D7A2}">
      <dgm:prSet/>
      <dgm:spPr/>
      <dgm:t>
        <a:bodyPr/>
        <a:lstStyle/>
        <a:p>
          <a:r>
            <a:rPr lang="ja-JP"/>
            <a:t>２－よむれんしゅう</a:t>
          </a:r>
          <a:endParaRPr lang="en-US"/>
        </a:p>
      </dgm:t>
    </dgm:pt>
    <dgm:pt modelId="{52DD12DE-CAF6-43BE-A73F-3C715C8CE443}" type="parTrans" cxnId="{B7A0DC7D-F388-4AA6-8E4D-521AECB3C654}">
      <dgm:prSet/>
      <dgm:spPr/>
      <dgm:t>
        <a:bodyPr/>
        <a:lstStyle/>
        <a:p>
          <a:endParaRPr lang="en-US"/>
        </a:p>
      </dgm:t>
    </dgm:pt>
    <dgm:pt modelId="{E35B9B01-1AAE-4359-A4BA-5BC4E9F3E375}" type="sibTrans" cxnId="{B7A0DC7D-F388-4AA6-8E4D-521AECB3C654}">
      <dgm:prSet/>
      <dgm:spPr/>
      <dgm:t>
        <a:bodyPr/>
        <a:lstStyle/>
        <a:p>
          <a:endParaRPr lang="en-US"/>
        </a:p>
      </dgm:t>
    </dgm:pt>
    <dgm:pt modelId="{5E052B4C-63B3-4381-AD45-D0ADDFFD646E}">
      <dgm:prSet/>
      <dgm:spPr/>
      <dgm:t>
        <a:bodyPr/>
        <a:lstStyle/>
        <a:p>
          <a:r>
            <a:rPr lang="en-US"/>
            <a:t>3</a:t>
          </a:r>
          <a:r>
            <a:rPr lang="ja-JP"/>
            <a:t>－文法</a:t>
          </a:r>
          <a:r>
            <a:rPr lang="ar-JO"/>
            <a:t>-</a:t>
          </a:r>
          <a:r>
            <a:rPr lang="ja-JP"/>
            <a:t>指示代名詞</a:t>
          </a:r>
          <a:endParaRPr lang="en-US"/>
        </a:p>
      </dgm:t>
    </dgm:pt>
    <dgm:pt modelId="{8CB4A352-07DA-4903-9E3E-654EC4088685}" type="parTrans" cxnId="{98E6900D-A632-4B37-9F8E-A5CBC2F64171}">
      <dgm:prSet/>
      <dgm:spPr/>
      <dgm:t>
        <a:bodyPr/>
        <a:lstStyle/>
        <a:p>
          <a:endParaRPr lang="en-US"/>
        </a:p>
      </dgm:t>
    </dgm:pt>
    <dgm:pt modelId="{BC0D07DB-17A0-4954-928E-2567EF10E83E}" type="sibTrans" cxnId="{98E6900D-A632-4B37-9F8E-A5CBC2F64171}">
      <dgm:prSet/>
      <dgm:spPr/>
      <dgm:t>
        <a:bodyPr/>
        <a:lstStyle/>
        <a:p>
          <a:endParaRPr lang="en-US"/>
        </a:p>
      </dgm:t>
    </dgm:pt>
    <dgm:pt modelId="{B1F41B98-472F-4F36-8FB5-EDD5314256D0}" type="pres">
      <dgm:prSet presAssocID="{C4D24827-33FC-41AD-A9FE-9873E04BD39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1F66927-4D3E-47F5-97F1-BC38C2C992DF}" type="pres">
      <dgm:prSet presAssocID="{1029003A-C056-4D54-ABB9-5ADC3B5AAE8F}" presName="hierRoot1" presStyleCnt="0"/>
      <dgm:spPr/>
    </dgm:pt>
    <dgm:pt modelId="{61DD5685-DBB0-4187-B355-8FF03AB354F8}" type="pres">
      <dgm:prSet presAssocID="{1029003A-C056-4D54-ABB9-5ADC3B5AAE8F}" presName="composite" presStyleCnt="0"/>
      <dgm:spPr/>
    </dgm:pt>
    <dgm:pt modelId="{9CE29B93-6B69-4E8F-BA42-4D8A9D6BC08D}" type="pres">
      <dgm:prSet presAssocID="{1029003A-C056-4D54-ABB9-5ADC3B5AAE8F}" presName="background" presStyleLbl="node0" presStyleIdx="0" presStyleCnt="3"/>
      <dgm:spPr/>
    </dgm:pt>
    <dgm:pt modelId="{3FF3B2DD-E268-4C81-B8D5-F156C8B9438B}" type="pres">
      <dgm:prSet presAssocID="{1029003A-C056-4D54-ABB9-5ADC3B5AAE8F}" presName="text" presStyleLbl="fgAcc0" presStyleIdx="0" presStyleCnt="3">
        <dgm:presLayoutVars>
          <dgm:chPref val="3"/>
        </dgm:presLayoutVars>
      </dgm:prSet>
      <dgm:spPr/>
    </dgm:pt>
    <dgm:pt modelId="{84D9AB10-8CEA-4B3E-B782-6C1E254DA5AF}" type="pres">
      <dgm:prSet presAssocID="{1029003A-C056-4D54-ABB9-5ADC3B5AAE8F}" presName="hierChild2" presStyleCnt="0"/>
      <dgm:spPr/>
    </dgm:pt>
    <dgm:pt modelId="{1AD0573D-32D2-4DB0-B0FF-53235B2F4B94}" type="pres">
      <dgm:prSet presAssocID="{ED830FC9-41BE-470F-89B9-6123F269D7A2}" presName="hierRoot1" presStyleCnt="0"/>
      <dgm:spPr/>
    </dgm:pt>
    <dgm:pt modelId="{BB63022C-1529-4189-9D0C-FE4B5CA00110}" type="pres">
      <dgm:prSet presAssocID="{ED830FC9-41BE-470F-89B9-6123F269D7A2}" presName="composite" presStyleCnt="0"/>
      <dgm:spPr/>
    </dgm:pt>
    <dgm:pt modelId="{B80942E6-35F4-454B-894A-E65BB1867B0C}" type="pres">
      <dgm:prSet presAssocID="{ED830FC9-41BE-470F-89B9-6123F269D7A2}" presName="background" presStyleLbl="node0" presStyleIdx="1" presStyleCnt="3"/>
      <dgm:spPr/>
    </dgm:pt>
    <dgm:pt modelId="{D76BF407-9D6A-4612-8ACF-FE57BA229710}" type="pres">
      <dgm:prSet presAssocID="{ED830FC9-41BE-470F-89B9-6123F269D7A2}" presName="text" presStyleLbl="fgAcc0" presStyleIdx="1" presStyleCnt="3">
        <dgm:presLayoutVars>
          <dgm:chPref val="3"/>
        </dgm:presLayoutVars>
      </dgm:prSet>
      <dgm:spPr/>
    </dgm:pt>
    <dgm:pt modelId="{6D393784-15CF-4A72-AA28-5EEB0A31E52D}" type="pres">
      <dgm:prSet presAssocID="{ED830FC9-41BE-470F-89B9-6123F269D7A2}" presName="hierChild2" presStyleCnt="0"/>
      <dgm:spPr/>
    </dgm:pt>
    <dgm:pt modelId="{5237CBCD-2730-4B05-8334-C223FF7A1D7B}" type="pres">
      <dgm:prSet presAssocID="{5E052B4C-63B3-4381-AD45-D0ADDFFD646E}" presName="hierRoot1" presStyleCnt="0"/>
      <dgm:spPr/>
    </dgm:pt>
    <dgm:pt modelId="{E2255410-A544-480F-AFB1-90E585F06304}" type="pres">
      <dgm:prSet presAssocID="{5E052B4C-63B3-4381-AD45-D0ADDFFD646E}" presName="composite" presStyleCnt="0"/>
      <dgm:spPr/>
    </dgm:pt>
    <dgm:pt modelId="{A81834CB-20E4-4CC3-9B9C-F08F859D08A5}" type="pres">
      <dgm:prSet presAssocID="{5E052B4C-63B3-4381-AD45-D0ADDFFD646E}" presName="background" presStyleLbl="node0" presStyleIdx="2" presStyleCnt="3"/>
      <dgm:spPr/>
    </dgm:pt>
    <dgm:pt modelId="{1C069A4F-D3D2-4B2F-85BA-67E36B8C04F6}" type="pres">
      <dgm:prSet presAssocID="{5E052B4C-63B3-4381-AD45-D0ADDFFD646E}" presName="text" presStyleLbl="fgAcc0" presStyleIdx="2" presStyleCnt="3">
        <dgm:presLayoutVars>
          <dgm:chPref val="3"/>
        </dgm:presLayoutVars>
      </dgm:prSet>
      <dgm:spPr/>
    </dgm:pt>
    <dgm:pt modelId="{DE85543D-A683-4613-9499-9ABDA2573144}" type="pres">
      <dgm:prSet presAssocID="{5E052B4C-63B3-4381-AD45-D0ADDFFD646E}" presName="hierChild2" presStyleCnt="0"/>
      <dgm:spPr/>
    </dgm:pt>
  </dgm:ptLst>
  <dgm:cxnLst>
    <dgm:cxn modelId="{98E6900D-A632-4B37-9F8E-A5CBC2F64171}" srcId="{C4D24827-33FC-41AD-A9FE-9873E04BD391}" destId="{5E052B4C-63B3-4381-AD45-D0ADDFFD646E}" srcOrd="2" destOrd="0" parTransId="{8CB4A352-07DA-4903-9E3E-654EC4088685}" sibTransId="{BC0D07DB-17A0-4954-928E-2567EF10E83E}"/>
    <dgm:cxn modelId="{0A4F3A2A-7F5C-48B0-BDD2-4268961C330A}" srcId="{C4D24827-33FC-41AD-A9FE-9873E04BD391}" destId="{1029003A-C056-4D54-ABB9-5ADC3B5AAE8F}" srcOrd="0" destOrd="0" parTransId="{05AF2192-0303-4B02-A81F-A4D61484D1FF}" sibTransId="{4838A116-6FFC-4D5A-8F69-26BB0A752C22}"/>
    <dgm:cxn modelId="{DFEF2935-0F2E-42F0-83A5-651868F328A9}" type="presOf" srcId="{5E052B4C-63B3-4381-AD45-D0ADDFFD646E}" destId="{1C069A4F-D3D2-4B2F-85BA-67E36B8C04F6}" srcOrd="0" destOrd="0" presId="urn:microsoft.com/office/officeart/2005/8/layout/hierarchy1"/>
    <dgm:cxn modelId="{B7A0DC7D-F388-4AA6-8E4D-521AECB3C654}" srcId="{C4D24827-33FC-41AD-A9FE-9873E04BD391}" destId="{ED830FC9-41BE-470F-89B9-6123F269D7A2}" srcOrd="1" destOrd="0" parTransId="{52DD12DE-CAF6-43BE-A73F-3C715C8CE443}" sibTransId="{E35B9B01-1AAE-4359-A4BA-5BC4E9F3E375}"/>
    <dgm:cxn modelId="{F18CB58B-A355-4588-AE39-4A452B3F8930}" type="presOf" srcId="{ED830FC9-41BE-470F-89B9-6123F269D7A2}" destId="{D76BF407-9D6A-4612-8ACF-FE57BA229710}" srcOrd="0" destOrd="0" presId="urn:microsoft.com/office/officeart/2005/8/layout/hierarchy1"/>
    <dgm:cxn modelId="{152E25ED-864C-4907-8CA7-028C2F07AF2F}" type="presOf" srcId="{C4D24827-33FC-41AD-A9FE-9873E04BD391}" destId="{B1F41B98-472F-4F36-8FB5-EDD5314256D0}" srcOrd="0" destOrd="0" presId="urn:microsoft.com/office/officeart/2005/8/layout/hierarchy1"/>
    <dgm:cxn modelId="{6DE12DF9-F4F5-491E-B11A-E6069A6BC504}" type="presOf" srcId="{1029003A-C056-4D54-ABB9-5ADC3B5AAE8F}" destId="{3FF3B2DD-E268-4C81-B8D5-F156C8B9438B}" srcOrd="0" destOrd="0" presId="urn:microsoft.com/office/officeart/2005/8/layout/hierarchy1"/>
    <dgm:cxn modelId="{306F4B74-97D9-4570-B0D0-6EC1D40FBF45}" type="presParOf" srcId="{B1F41B98-472F-4F36-8FB5-EDD5314256D0}" destId="{C1F66927-4D3E-47F5-97F1-BC38C2C992DF}" srcOrd="0" destOrd="0" presId="urn:microsoft.com/office/officeart/2005/8/layout/hierarchy1"/>
    <dgm:cxn modelId="{862B90D4-3C53-4024-BC2F-DBF3E6FDE325}" type="presParOf" srcId="{C1F66927-4D3E-47F5-97F1-BC38C2C992DF}" destId="{61DD5685-DBB0-4187-B355-8FF03AB354F8}" srcOrd="0" destOrd="0" presId="urn:microsoft.com/office/officeart/2005/8/layout/hierarchy1"/>
    <dgm:cxn modelId="{9F23FCE7-3990-43D9-99DF-2DC7DCDD5A6B}" type="presParOf" srcId="{61DD5685-DBB0-4187-B355-8FF03AB354F8}" destId="{9CE29B93-6B69-4E8F-BA42-4D8A9D6BC08D}" srcOrd="0" destOrd="0" presId="urn:microsoft.com/office/officeart/2005/8/layout/hierarchy1"/>
    <dgm:cxn modelId="{7D867A75-B739-483F-A4A5-60404653CC50}" type="presParOf" srcId="{61DD5685-DBB0-4187-B355-8FF03AB354F8}" destId="{3FF3B2DD-E268-4C81-B8D5-F156C8B9438B}" srcOrd="1" destOrd="0" presId="urn:microsoft.com/office/officeart/2005/8/layout/hierarchy1"/>
    <dgm:cxn modelId="{11BE1BFC-88BD-4F9D-A872-BA86ED82AB89}" type="presParOf" srcId="{C1F66927-4D3E-47F5-97F1-BC38C2C992DF}" destId="{84D9AB10-8CEA-4B3E-B782-6C1E254DA5AF}" srcOrd="1" destOrd="0" presId="urn:microsoft.com/office/officeart/2005/8/layout/hierarchy1"/>
    <dgm:cxn modelId="{D8F20DB6-923C-46F5-9E7F-3C47DDAD3834}" type="presParOf" srcId="{B1F41B98-472F-4F36-8FB5-EDD5314256D0}" destId="{1AD0573D-32D2-4DB0-B0FF-53235B2F4B94}" srcOrd="1" destOrd="0" presId="urn:microsoft.com/office/officeart/2005/8/layout/hierarchy1"/>
    <dgm:cxn modelId="{81A5436D-281B-4C05-A7E7-AF099048DF32}" type="presParOf" srcId="{1AD0573D-32D2-4DB0-B0FF-53235B2F4B94}" destId="{BB63022C-1529-4189-9D0C-FE4B5CA00110}" srcOrd="0" destOrd="0" presId="urn:microsoft.com/office/officeart/2005/8/layout/hierarchy1"/>
    <dgm:cxn modelId="{4F78168D-FD20-4D7A-A4D8-8F58855AD994}" type="presParOf" srcId="{BB63022C-1529-4189-9D0C-FE4B5CA00110}" destId="{B80942E6-35F4-454B-894A-E65BB1867B0C}" srcOrd="0" destOrd="0" presId="urn:microsoft.com/office/officeart/2005/8/layout/hierarchy1"/>
    <dgm:cxn modelId="{C63F4B2F-8DB2-4523-BD82-B23228E84A4A}" type="presParOf" srcId="{BB63022C-1529-4189-9D0C-FE4B5CA00110}" destId="{D76BF407-9D6A-4612-8ACF-FE57BA229710}" srcOrd="1" destOrd="0" presId="urn:microsoft.com/office/officeart/2005/8/layout/hierarchy1"/>
    <dgm:cxn modelId="{DE085430-C645-4C91-BA51-8D354225F1FC}" type="presParOf" srcId="{1AD0573D-32D2-4DB0-B0FF-53235B2F4B94}" destId="{6D393784-15CF-4A72-AA28-5EEB0A31E52D}" srcOrd="1" destOrd="0" presId="urn:microsoft.com/office/officeart/2005/8/layout/hierarchy1"/>
    <dgm:cxn modelId="{55851AA5-84DF-4548-8114-68665F77998A}" type="presParOf" srcId="{B1F41B98-472F-4F36-8FB5-EDD5314256D0}" destId="{5237CBCD-2730-4B05-8334-C223FF7A1D7B}" srcOrd="2" destOrd="0" presId="urn:microsoft.com/office/officeart/2005/8/layout/hierarchy1"/>
    <dgm:cxn modelId="{C83C8556-1934-4AD5-93F8-9EA56F5C0AF6}" type="presParOf" srcId="{5237CBCD-2730-4B05-8334-C223FF7A1D7B}" destId="{E2255410-A544-480F-AFB1-90E585F06304}" srcOrd="0" destOrd="0" presId="urn:microsoft.com/office/officeart/2005/8/layout/hierarchy1"/>
    <dgm:cxn modelId="{763CB633-AE4E-427A-A752-21DBDD51301E}" type="presParOf" srcId="{E2255410-A544-480F-AFB1-90E585F06304}" destId="{A81834CB-20E4-4CC3-9B9C-F08F859D08A5}" srcOrd="0" destOrd="0" presId="urn:microsoft.com/office/officeart/2005/8/layout/hierarchy1"/>
    <dgm:cxn modelId="{EBAB888E-6B2D-410B-82D5-16EF19F7C3FF}" type="presParOf" srcId="{E2255410-A544-480F-AFB1-90E585F06304}" destId="{1C069A4F-D3D2-4B2F-85BA-67E36B8C04F6}" srcOrd="1" destOrd="0" presId="urn:microsoft.com/office/officeart/2005/8/layout/hierarchy1"/>
    <dgm:cxn modelId="{A48B7539-2F10-477A-B7E4-D75F9DFB1766}" type="presParOf" srcId="{5237CBCD-2730-4B05-8334-C223FF7A1D7B}" destId="{DE85543D-A683-4613-9499-9ABDA257314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D2C4FB-7098-4ABE-901D-D395BE3B2E7B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7B5443-7DF9-4F51-A5ED-3B7448B86212}">
      <dgm:prSet custT="1"/>
      <dgm:spPr/>
      <dgm:t>
        <a:bodyPr/>
        <a:lstStyle/>
        <a:p>
          <a:r>
            <a:rPr lang="ar-JO" sz="6000" b="1" dirty="0"/>
            <a:t>أ ب ت ث ج ح خ</a:t>
          </a:r>
          <a:endParaRPr lang="en-US" sz="6000" dirty="0"/>
        </a:p>
      </dgm:t>
    </dgm:pt>
    <dgm:pt modelId="{C7D6C022-C3A4-47A1-84B5-A3132B426E6E}" type="parTrans" cxnId="{2744FC2A-E90B-4CE5-AED7-40DC58493C32}">
      <dgm:prSet/>
      <dgm:spPr/>
      <dgm:t>
        <a:bodyPr/>
        <a:lstStyle/>
        <a:p>
          <a:endParaRPr lang="en-US"/>
        </a:p>
      </dgm:t>
    </dgm:pt>
    <dgm:pt modelId="{F775CFD1-B638-43FF-81C2-7431FAE20E09}" type="sibTrans" cxnId="{2744FC2A-E90B-4CE5-AED7-40DC58493C32}">
      <dgm:prSet/>
      <dgm:spPr/>
      <dgm:t>
        <a:bodyPr/>
        <a:lstStyle/>
        <a:p>
          <a:endParaRPr lang="en-US"/>
        </a:p>
      </dgm:t>
    </dgm:pt>
    <dgm:pt modelId="{3D13AFCC-6484-435A-ACFE-035EA11671F5}">
      <dgm:prSet custT="1"/>
      <dgm:spPr/>
      <dgm:t>
        <a:bodyPr/>
        <a:lstStyle/>
        <a:p>
          <a:r>
            <a:rPr lang="ar-JO" sz="6000" b="1"/>
            <a:t>د ذ ر ز س ش ص</a:t>
          </a:r>
          <a:endParaRPr lang="en-US" sz="6000"/>
        </a:p>
      </dgm:t>
    </dgm:pt>
    <dgm:pt modelId="{51CB4206-45F5-49B8-A3B2-984DB1CFAE9B}" type="parTrans" cxnId="{8686E631-7032-41B3-96A3-997C069B9293}">
      <dgm:prSet/>
      <dgm:spPr/>
      <dgm:t>
        <a:bodyPr/>
        <a:lstStyle/>
        <a:p>
          <a:endParaRPr lang="en-US"/>
        </a:p>
      </dgm:t>
    </dgm:pt>
    <dgm:pt modelId="{00C154D2-65A0-4836-8466-0C8958B10102}" type="sibTrans" cxnId="{8686E631-7032-41B3-96A3-997C069B9293}">
      <dgm:prSet/>
      <dgm:spPr/>
      <dgm:t>
        <a:bodyPr/>
        <a:lstStyle/>
        <a:p>
          <a:endParaRPr lang="en-US"/>
        </a:p>
      </dgm:t>
    </dgm:pt>
    <dgm:pt modelId="{00A420F6-0C1D-4234-994C-002DF6642F7D}">
      <dgm:prSet custT="1"/>
      <dgm:spPr/>
      <dgm:t>
        <a:bodyPr/>
        <a:lstStyle/>
        <a:p>
          <a:r>
            <a:rPr lang="ar-JO" sz="6000" b="1" dirty="0"/>
            <a:t>ض ط ظ ع غ ف ق</a:t>
          </a:r>
          <a:endParaRPr lang="en-US" sz="6000" dirty="0"/>
        </a:p>
      </dgm:t>
    </dgm:pt>
    <dgm:pt modelId="{1303245F-AFF6-46A1-8823-FC30562AE994}" type="parTrans" cxnId="{6AFD9E6F-6307-47D8-B9A6-E56CAD731D04}">
      <dgm:prSet/>
      <dgm:spPr/>
      <dgm:t>
        <a:bodyPr/>
        <a:lstStyle/>
        <a:p>
          <a:endParaRPr lang="en-US"/>
        </a:p>
      </dgm:t>
    </dgm:pt>
    <dgm:pt modelId="{0334D1EC-42DB-4F66-B0D9-D731C4B8F211}" type="sibTrans" cxnId="{6AFD9E6F-6307-47D8-B9A6-E56CAD731D04}">
      <dgm:prSet/>
      <dgm:spPr/>
      <dgm:t>
        <a:bodyPr/>
        <a:lstStyle/>
        <a:p>
          <a:endParaRPr lang="en-US"/>
        </a:p>
      </dgm:t>
    </dgm:pt>
    <dgm:pt modelId="{6D775955-71DC-4379-BA16-CC6571310BE4}">
      <dgm:prSet custT="1"/>
      <dgm:spPr/>
      <dgm:t>
        <a:bodyPr/>
        <a:lstStyle/>
        <a:p>
          <a:r>
            <a:rPr lang="ar-JO" sz="6000" b="1" dirty="0"/>
            <a:t>ك ل م ن ه و ي </a:t>
          </a:r>
          <a:endParaRPr lang="en-US" sz="6000" dirty="0"/>
        </a:p>
      </dgm:t>
    </dgm:pt>
    <dgm:pt modelId="{A4EA0460-3A38-45EF-9A0B-5A5FFFC938C1}" type="parTrans" cxnId="{7D37BA2F-0812-45C6-A7B8-329278C9606F}">
      <dgm:prSet/>
      <dgm:spPr/>
      <dgm:t>
        <a:bodyPr/>
        <a:lstStyle/>
        <a:p>
          <a:endParaRPr lang="en-US"/>
        </a:p>
      </dgm:t>
    </dgm:pt>
    <dgm:pt modelId="{D3D7C488-DBB6-47D2-BC04-448297A7C7F2}" type="sibTrans" cxnId="{7D37BA2F-0812-45C6-A7B8-329278C9606F}">
      <dgm:prSet/>
      <dgm:spPr/>
      <dgm:t>
        <a:bodyPr/>
        <a:lstStyle/>
        <a:p>
          <a:endParaRPr lang="en-US"/>
        </a:p>
      </dgm:t>
    </dgm:pt>
    <dgm:pt modelId="{9A4394F9-50FF-4014-A0E3-1851FA2C4B4A}" type="pres">
      <dgm:prSet presAssocID="{7BD2C4FB-7098-4ABE-901D-D395BE3B2E7B}" presName="linear" presStyleCnt="0">
        <dgm:presLayoutVars>
          <dgm:animLvl val="lvl"/>
          <dgm:resizeHandles val="exact"/>
        </dgm:presLayoutVars>
      </dgm:prSet>
      <dgm:spPr/>
    </dgm:pt>
    <dgm:pt modelId="{B377DAB9-65E0-4A93-8A9E-13EBFCB3E1B8}" type="pres">
      <dgm:prSet presAssocID="{FA7B5443-7DF9-4F51-A5ED-3B7448B86212}" presName="parentText" presStyleLbl="node1" presStyleIdx="0" presStyleCnt="4" custLinFactNeighborY="-42064">
        <dgm:presLayoutVars>
          <dgm:chMax val="0"/>
          <dgm:bulletEnabled val="1"/>
        </dgm:presLayoutVars>
      </dgm:prSet>
      <dgm:spPr/>
    </dgm:pt>
    <dgm:pt modelId="{B6299FCE-D694-4787-AA36-1DB50EC15542}" type="pres">
      <dgm:prSet presAssocID="{F775CFD1-B638-43FF-81C2-7431FAE20E09}" presName="spacer" presStyleCnt="0"/>
      <dgm:spPr/>
    </dgm:pt>
    <dgm:pt modelId="{631C09E5-BB05-4484-8F17-7671956697B4}" type="pres">
      <dgm:prSet presAssocID="{3D13AFCC-6484-435A-ACFE-035EA11671F5}" presName="parentText" presStyleLbl="node1" presStyleIdx="1" presStyleCnt="4" custLinFactNeighborX="1160" custLinFactNeighborY="-1427">
        <dgm:presLayoutVars>
          <dgm:chMax val="0"/>
          <dgm:bulletEnabled val="1"/>
        </dgm:presLayoutVars>
      </dgm:prSet>
      <dgm:spPr/>
    </dgm:pt>
    <dgm:pt modelId="{DC687FC2-129C-43B4-AA1C-057E3DDDC938}" type="pres">
      <dgm:prSet presAssocID="{00C154D2-65A0-4836-8466-0C8958B10102}" presName="spacer" presStyleCnt="0"/>
      <dgm:spPr/>
    </dgm:pt>
    <dgm:pt modelId="{CFCE84BB-6635-434D-A3C2-72EEDA407DCE}" type="pres">
      <dgm:prSet presAssocID="{00A420F6-0C1D-4234-994C-002DF6642F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C770F4-A11F-4A61-ACC3-71ADEC4BC1C0}" type="pres">
      <dgm:prSet presAssocID="{0334D1EC-42DB-4F66-B0D9-D731C4B8F211}" presName="spacer" presStyleCnt="0"/>
      <dgm:spPr/>
    </dgm:pt>
    <dgm:pt modelId="{4C56B5FC-820C-43BD-95DE-C5BD0302F65B}" type="pres">
      <dgm:prSet presAssocID="{6D775955-71DC-4379-BA16-CC6571310BE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744FC2A-E90B-4CE5-AED7-40DC58493C32}" srcId="{7BD2C4FB-7098-4ABE-901D-D395BE3B2E7B}" destId="{FA7B5443-7DF9-4F51-A5ED-3B7448B86212}" srcOrd="0" destOrd="0" parTransId="{C7D6C022-C3A4-47A1-84B5-A3132B426E6E}" sibTransId="{F775CFD1-B638-43FF-81C2-7431FAE20E09}"/>
    <dgm:cxn modelId="{7D37BA2F-0812-45C6-A7B8-329278C9606F}" srcId="{7BD2C4FB-7098-4ABE-901D-D395BE3B2E7B}" destId="{6D775955-71DC-4379-BA16-CC6571310BE4}" srcOrd="3" destOrd="0" parTransId="{A4EA0460-3A38-45EF-9A0B-5A5FFFC938C1}" sibTransId="{D3D7C488-DBB6-47D2-BC04-448297A7C7F2}"/>
    <dgm:cxn modelId="{8686E631-7032-41B3-96A3-997C069B9293}" srcId="{7BD2C4FB-7098-4ABE-901D-D395BE3B2E7B}" destId="{3D13AFCC-6484-435A-ACFE-035EA11671F5}" srcOrd="1" destOrd="0" parTransId="{51CB4206-45F5-49B8-A3B2-984DB1CFAE9B}" sibTransId="{00C154D2-65A0-4836-8466-0C8958B10102}"/>
    <dgm:cxn modelId="{DEB73E42-37A7-43C2-B92A-96A9F4921F76}" type="presOf" srcId="{7BD2C4FB-7098-4ABE-901D-D395BE3B2E7B}" destId="{9A4394F9-50FF-4014-A0E3-1851FA2C4B4A}" srcOrd="0" destOrd="0" presId="urn:microsoft.com/office/officeart/2005/8/layout/vList2"/>
    <dgm:cxn modelId="{6AFD9E6F-6307-47D8-B9A6-E56CAD731D04}" srcId="{7BD2C4FB-7098-4ABE-901D-D395BE3B2E7B}" destId="{00A420F6-0C1D-4234-994C-002DF6642F7D}" srcOrd="2" destOrd="0" parTransId="{1303245F-AFF6-46A1-8823-FC30562AE994}" sibTransId="{0334D1EC-42DB-4F66-B0D9-D731C4B8F211}"/>
    <dgm:cxn modelId="{CB365879-FC0B-4113-928C-C81A9D9E1F87}" type="presOf" srcId="{00A420F6-0C1D-4234-994C-002DF6642F7D}" destId="{CFCE84BB-6635-434D-A3C2-72EEDA407DCE}" srcOrd="0" destOrd="0" presId="urn:microsoft.com/office/officeart/2005/8/layout/vList2"/>
    <dgm:cxn modelId="{786C4F98-407E-4DA8-B5CF-87C05611C31F}" type="presOf" srcId="{6D775955-71DC-4379-BA16-CC6571310BE4}" destId="{4C56B5FC-820C-43BD-95DE-C5BD0302F65B}" srcOrd="0" destOrd="0" presId="urn:microsoft.com/office/officeart/2005/8/layout/vList2"/>
    <dgm:cxn modelId="{C88698B5-931A-44F2-8E12-A322291D9116}" type="presOf" srcId="{FA7B5443-7DF9-4F51-A5ED-3B7448B86212}" destId="{B377DAB9-65E0-4A93-8A9E-13EBFCB3E1B8}" srcOrd="0" destOrd="0" presId="urn:microsoft.com/office/officeart/2005/8/layout/vList2"/>
    <dgm:cxn modelId="{797AAFCF-2E02-496C-8F0F-9BF1C934E1FF}" type="presOf" srcId="{3D13AFCC-6484-435A-ACFE-035EA11671F5}" destId="{631C09E5-BB05-4484-8F17-7671956697B4}" srcOrd="0" destOrd="0" presId="urn:microsoft.com/office/officeart/2005/8/layout/vList2"/>
    <dgm:cxn modelId="{722D0804-A820-4E10-88CA-D1247FF6412D}" type="presParOf" srcId="{9A4394F9-50FF-4014-A0E3-1851FA2C4B4A}" destId="{B377DAB9-65E0-4A93-8A9E-13EBFCB3E1B8}" srcOrd="0" destOrd="0" presId="urn:microsoft.com/office/officeart/2005/8/layout/vList2"/>
    <dgm:cxn modelId="{6EA26624-A9F7-4264-A1EB-856265D4CBC2}" type="presParOf" srcId="{9A4394F9-50FF-4014-A0E3-1851FA2C4B4A}" destId="{B6299FCE-D694-4787-AA36-1DB50EC15542}" srcOrd="1" destOrd="0" presId="urn:microsoft.com/office/officeart/2005/8/layout/vList2"/>
    <dgm:cxn modelId="{60D88185-EA0F-45F1-B50A-7C5BED30F95E}" type="presParOf" srcId="{9A4394F9-50FF-4014-A0E3-1851FA2C4B4A}" destId="{631C09E5-BB05-4484-8F17-7671956697B4}" srcOrd="2" destOrd="0" presId="urn:microsoft.com/office/officeart/2005/8/layout/vList2"/>
    <dgm:cxn modelId="{B83D71B8-7FF5-4071-BADA-8459E7EF5710}" type="presParOf" srcId="{9A4394F9-50FF-4014-A0E3-1851FA2C4B4A}" destId="{DC687FC2-129C-43B4-AA1C-057E3DDDC938}" srcOrd="3" destOrd="0" presId="urn:microsoft.com/office/officeart/2005/8/layout/vList2"/>
    <dgm:cxn modelId="{36EFB53A-3B98-479F-B1BF-5308453F424A}" type="presParOf" srcId="{9A4394F9-50FF-4014-A0E3-1851FA2C4B4A}" destId="{CFCE84BB-6635-434D-A3C2-72EEDA407DCE}" srcOrd="4" destOrd="0" presId="urn:microsoft.com/office/officeart/2005/8/layout/vList2"/>
    <dgm:cxn modelId="{CB2C86EB-DE77-4181-8317-BCB7857CEF66}" type="presParOf" srcId="{9A4394F9-50FF-4014-A0E3-1851FA2C4B4A}" destId="{FFC770F4-A11F-4A61-ACC3-71ADEC4BC1C0}" srcOrd="5" destOrd="0" presId="urn:microsoft.com/office/officeart/2005/8/layout/vList2"/>
    <dgm:cxn modelId="{FEF9593F-8FDC-4856-8D84-BBE850DD8568}" type="presParOf" srcId="{9A4394F9-50FF-4014-A0E3-1851FA2C4B4A}" destId="{4C56B5FC-820C-43BD-95DE-C5BD0302F65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29B93-6B69-4E8F-BA42-4D8A9D6BC08D}">
      <dsp:nvSpPr>
        <dsp:cNvPr id="0" name=""/>
        <dsp:cNvSpPr/>
      </dsp:nvSpPr>
      <dsp:spPr>
        <a:xfrm>
          <a:off x="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3B2DD-E268-4C81-B8D5-F156C8B9438B}">
      <dsp:nvSpPr>
        <dsp:cNvPr id="0" name=""/>
        <dsp:cNvSpPr/>
      </dsp:nvSpPr>
      <dsp:spPr>
        <a:xfrm>
          <a:off x="33411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4000" kern="1200"/>
            <a:t>１－</a:t>
          </a:r>
          <a:r>
            <a:rPr lang="ja-JP" altLang="en-US" sz="4000" kern="1200"/>
            <a:t>文化</a:t>
          </a:r>
          <a:endParaRPr lang="en-US" sz="4000" kern="1200" dirty="0"/>
        </a:p>
      </dsp:txBody>
      <dsp:txXfrm>
        <a:off x="390046" y="1129963"/>
        <a:ext cx="2895218" cy="1797636"/>
      </dsp:txXfrm>
    </dsp:sp>
    <dsp:sp modelId="{B80942E6-35F4-454B-894A-E65BB1867B0C}">
      <dsp:nvSpPr>
        <dsp:cNvPr id="0" name=""/>
        <dsp:cNvSpPr/>
      </dsp:nvSpPr>
      <dsp:spPr>
        <a:xfrm>
          <a:off x="367531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BF407-9D6A-4612-8ACF-FE57BA229710}">
      <dsp:nvSpPr>
        <dsp:cNvPr id="0" name=""/>
        <dsp:cNvSpPr/>
      </dsp:nvSpPr>
      <dsp:spPr>
        <a:xfrm>
          <a:off x="400942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4000" kern="1200"/>
            <a:t>２－よむれんしゅう</a:t>
          </a:r>
          <a:endParaRPr lang="en-US" sz="4000" kern="1200"/>
        </a:p>
      </dsp:txBody>
      <dsp:txXfrm>
        <a:off x="4065356" y="1129963"/>
        <a:ext cx="2895218" cy="1797636"/>
      </dsp:txXfrm>
    </dsp:sp>
    <dsp:sp modelId="{A81834CB-20E4-4CC3-9B9C-F08F859D08A5}">
      <dsp:nvSpPr>
        <dsp:cNvPr id="0" name=""/>
        <dsp:cNvSpPr/>
      </dsp:nvSpPr>
      <dsp:spPr>
        <a:xfrm>
          <a:off x="7350620" y="756623"/>
          <a:ext cx="3007072" cy="1909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069A4F-D3D2-4B2F-85BA-67E36B8C04F6}">
      <dsp:nvSpPr>
        <dsp:cNvPr id="0" name=""/>
        <dsp:cNvSpPr/>
      </dsp:nvSpPr>
      <dsp:spPr>
        <a:xfrm>
          <a:off x="7684739" y="1074036"/>
          <a:ext cx="3007072" cy="1909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  <a:r>
            <a:rPr lang="ja-JP" sz="4000" kern="1200"/>
            <a:t>－文法</a:t>
          </a:r>
          <a:r>
            <a:rPr lang="ar-JO" sz="4000" kern="1200"/>
            <a:t>-</a:t>
          </a:r>
          <a:r>
            <a:rPr lang="ja-JP" sz="4000" kern="1200"/>
            <a:t>指示代名詞</a:t>
          </a:r>
          <a:endParaRPr lang="en-US" sz="4000" kern="1200"/>
        </a:p>
      </dsp:txBody>
      <dsp:txXfrm>
        <a:off x="7740666" y="1129963"/>
        <a:ext cx="2895218" cy="1797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7DAB9-65E0-4A93-8A9E-13EBFCB3E1B8}">
      <dsp:nvSpPr>
        <dsp:cNvPr id="0" name=""/>
        <dsp:cNvSpPr/>
      </dsp:nvSpPr>
      <dsp:spPr>
        <a:xfrm>
          <a:off x="0" y="0"/>
          <a:ext cx="10886861" cy="13409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أ ب ت ث ج ح خ</a:t>
          </a:r>
          <a:endParaRPr lang="en-US" sz="6000" kern="1200" dirty="0"/>
        </a:p>
      </dsp:txBody>
      <dsp:txXfrm>
        <a:off x="65459" y="65459"/>
        <a:ext cx="10755943" cy="1210011"/>
      </dsp:txXfrm>
    </dsp:sp>
    <dsp:sp modelId="{631C09E5-BB05-4484-8F17-7671956697B4}">
      <dsp:nvSpPr>
        <dsp:cNvPr id="0" name=""/>
        <dsp:cNvSpPr/>
      </dsp:nvSpPr>
      <dsp:spPr>
        <a:xfrm>
          <a:off x="0" y="1355276"/>
          <a:ext cx="10886861" cy="13409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/>
            <a:t>د ذ ر ز س ش ص</a:t>
          </a:r>
          <a:endParaRPr lang="en-US" sz="6000" kern="1200"/>
        </a:p>
      </dsp:txBody>
      <dsp:txXfrm>
        <a:off x="65459" y="1420735"/>
        <a:ext cx="10755943" cy="1210011"/>
      </dsp:txXfrm>
    </dsp:sp>
    <dsp:sp modelId="{CFCE84BB-6635-434D-A3C2-72EEDA407DCE}">
      <dsp:nvSpPr>
        <dsp:cNvPr id="0" name=""/>
        <dsp:cNvSpPr/>
      </dsp:nvSpPr>
      <dsp:spPr>
        <a:xfrm>
          <a:off x="0" y="2710156"/>
          <a:ext cx="10886861" cy="13409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ض ط ظ ع غ ف ق</a:t>
          </a:r>
          <a:endParaRPr lang="en-US" sz="6000" kern="1200" dirty="0"/>
        </a:p>
      </dsp:txBody>
      <dsp:txXfrm>
        <a:off x="65459" y="2775615"/>
        <a:ext cx="10755943" cy="1210011"/>
      </dsp:txXfrm>
    </dsp:sp>
    <dsp:sp modelId="{4C56B5FC-820C-43BD-95DE-C5BD0302F65B}">
      <dsp:nvSpPr>
        <dsp:cNvPr id="0" name=""/>
        <dsp:cNvSpPr/>
      </dsp:nvSpPr>
      <dsp:spPr>
        <a:xfrm>
          <a:off x="0" y="4064838"/>
          <a:ext cx="10886861" cy="13409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6000" b="1" kern="1200" dirty="0"/>
            <a:t>ك ل م ن ه و ي </a:t>
          </a:r>
          <a:endParaRPr lang="en-US" sz="6000" kern="1200" dirty="0"/>
        </a:p>
      </dsp:txBody>
      <dsp:txXfrm>
        <a:off x="65459" y="4130297"/>
        <a:ext cx="10755943" cy="1210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7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8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4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4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3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5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43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7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6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71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n7shlyaav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ct smoke background">
            <a:extLst>
              <a:ext uri="{FF2B5EF4-FFF2-40B4-BE49-F238E27FC236}">
                <a16:creationId xmlns:a16="http://schemas.microsoft.com/office/drawing/2014/main" id="{4DB9E3CC-068E-6BAD-35EF-7666C23454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00" b="9014"/>
          <a:stretch>
            <a:fillRect/>
          </a:stretch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4F140A-7817-301C-053E-821D362E5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ar-JO" dirty="0">
                <a:solidFill>
                  <a:srgbClr val="FFFFFF"/>
                </a:solidFill>
              </a:rPr>
              <a:t>نورت وأشرقت</a:t>
            </a:r>
            <a:endParaRPr lang="en-AE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6BF8E-AC48-276B-1535-BD5293EB9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2026/01/24</a:t>
            </a:r>
            <a:endParaRPr lang="en-AE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442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D671B-2242-1A96-77A6-A952A208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もくよう</a:t>
            </a: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ABB2D809-B95A-60B8-5DA2-BBD209899E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4644591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88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F6F3B29-13FA-46C2-858E-C1F3686A8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10107"/>
            <a:ext cx="4761571" cy="2981093"/>
          </a:xfrm>
        </p:spPr>
        <p:txBody>
          <a:bodyPr anchor="b">
            <a:normAutofit/>
          </a:bodyPr>
          <a:lstStyle/>
          <a:p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580AF8F-5F77-4E1B-B878-E4736CD49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420093"/>
            <a:ext cx="4761571" cy="1253490"/>
          </a:xfrm>
        </p:spPr>
        <p:txBody>
          <a:bodyPr anchor="t">
            <a:normAutofit/>
          </a:bodyPr>
          <a:lstStyle/>
          <a:p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36EB3A5-E8FB-48A5-BB59-1E449A9F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6969C88-B244-455D-A017-012B25B1ACDD}" type="datetimeFigureOut">
              <a:rPr lang="en-US" smtClean="0"/>
              <a:pPr>
                <a:spcAft>
                  <a:spcPts val="600"/>
                </a:spcAft>
              </a:pPr>
              <a:t>1/27/2026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8B954E5-2A8D-44FA-ABD2-4DE4CE1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07CE569E-9B7C-4CB9-AB80-C0841F922CFF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extBox 2">
            <a:extLst>
              <a:ext uri="{FF2B5EF4-FFF2-40B4-BE49-F238E27FC236}">
                <a16:creationId xmlns:a16="http://schemas.microsoft.com/office/drawing/2014/main" id="{AC6C4577-96FA-FE3F-52F4-3FEF7BF7E8F9}"/>
              </a:ext>
            </a:extLst>
          </p:cNvPr>
          <p:cNvGraphicFramePr/>
          <p:nvPr/>
        </p:nvGraphicFramePr>
        <p:xfrm>
          <a:off x="106258" y="725720"/>
          <a:ext cx="10886861" cy="5406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4D87ABF-59BD-A2F9-8C2A-477D24ED0D54}"/>
              </a:ext>
            </a:extLst>
          </p:cNvPr>
          <p:cNvSpPr txBox="1">
            <a:spLocks/>
          </p:cNvSpPr>
          <p:nvPr/>
        </p:nvSpPr>
        <p:spPr>
          <a:xfrm>
            <a:off x="-637997" y="-1468121"/>
            <a:ext cx="12627935" cy="196977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ja-JP" altLang="en-US" sz="2500" b="1" spc="-100" dirty="0">
                <a:solidFill>
                  <a:schemeClr val="bg1"/>
                </a:solidFill>
              </a:rPr>
              <a:t>アラビア語のもじのふくしゅ</a:t>
            </a:r>
            <a:endParaRPr lang="en-US" sz="25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4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31ABE9-0479-AB35-92DF-8F865F15B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979406"/>
              </p:ext>
            </p:extLst>
          </p:nvPr>
        </p:nvGraphicFramePr>
        <p:xfrm>
          <a:off x="1016167" y="149402"/>
          <a:ext cx="9939198" cy="6299524"/>
        </p:xfrm>
        <a:graphic>
          <a:graphicData uri="http://schemas.openxmlformats.org/drawingml/2006/table">
            <a:tbl>
              <a:tblPr/>
              <a:tblGrid>
                <a:gridCol w="3313066">
                  <a:extLst>
                    <a:ext uri="{9D8B030D-6E8A-4147-A177-3AD203B41FA5}">
                      <a16:colId xmlns:a16="http://schemas.microsoft.com/office/drawing/2014/main" val="2693125395"/>
                    </a:ext>
                  </a:extLst>
                </a:gridCol>
                <a:gridCol w="3313066">
                  <a:extLst>
                    <a:ext uri="{9D8B030D-6E8A-4147-A177-3AD203B41FA5}">
                      <a16:colId xmlns:a16="http://schemas.microsoft.com/office/drawing/2014/main" val="2983769243"/>
                    </a:ext>
                  </a:extLst>
                </a:gridCol>
                <a:gridCol w="3313066">
                  <a:extLst>
                    <a:ext uri="{9D8B030D-6E8A-4147-A177-3AD203B41FA5}">
                      <a16:colId xmlns:a16="http://schemas.microsoft.com/office/drawing/2014/main" val="856900363"/>
                    </a:ext>
                  </a:extLst>
                </a:gridCol>
              </a:tblGrid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العربية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 dirty="0"/>
                        <a:t>اليابانية (</a:t>
                      </a:r>
                      <a:r>
                        <a:rPr lang="ar-JO" sz="3200" dirty="0" err="1"/>
                        <a:t>هيراغانا</a:t>
                      </a:r>
                      <a:r>
                        <a:rPr lang="ar-JO" sz="3200" dirty="0"/>
                        <a:t>)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اليابانية (كانجي)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959957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تَعْلِيم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きょういく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教育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038113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مَدْرَسَة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がっこう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学校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908525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مُعَلِّم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せんせい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 dirty="0"/>
                        <a:t>先生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502557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طَالِب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がくせい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学生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373800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دِرَاسَة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べんきょう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勉強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893054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مَعْرِفَة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ちしき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知識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414661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كِتَاب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ほん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本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78884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صَفّ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きょうしつ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教室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229316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اِمْتِحَان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しけん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試験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0609218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3200"/>
                        <a:t>تَعَلُّم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/>
                        <a:t>まなび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3200" dirty="0"/>
                        <a:t>学び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531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75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D0DFA1-38A0-E261-6CF2-368ACE1D75C3}"/>
              </a:ext>
            </a:extLst>
          </p:cNvPr>
          <p:cNvSpPr txBox="1"/>
          <p:nvPr/>
        </p:nvSpPr>
        <p:spPr>
          <a:xfrm>
            <a:off x="5700713" y="1184970"/>
            <a:ext cx="609790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ar-JO" sz="3200" b="1" dirty="0"/>
              <a:t>التَّعْلِيمُ أَسَاسُ نَهْضَةِ الأُمَمِ وَتَقَدُّمِهَا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بِالْعِلْمِ نَرْتَقِي وَنَبْنِي مُسْتَقْبَلًا أَفْضَلَ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التَّعْلِيمُ حَقٌّ لِلْجَمِيعِ دُونَ أَيّ تَمْيِيزٍ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الْمُعَلِّمُ قُدْوَةٌ وَمَصْدَرُ إِلْهَامٍ لِلطُّلَّابِ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بِالتَّعْلِيمِ تَزْدَهِرُ الْعُقُولُ وَتَسْمُو الْقِيَمُ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التَّعْلِيمُ يَفْتَحُ أَبْوَابَ الْفُرَصِ وَالْحَيَاةِ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الْمَعْرِفَةُ قُوَّةٌ تَبْنِي الْمُجْتَمَعَاتِ الْوَاعِيَةَ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التَّعْلِيمُ الْمُسْتَمِرُّ مِفْتَاحُ النَّجَاحِ الدَّائِمِ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بِالْعِلْمِ نُحَارِبُ الْجَهْلَ وَالتَّخَلُّفَ وَالْفَقْرَ</a:t>
            </a:r>
            <a:endParaRPr lang="ar-JO" sz="3200" dirty="0"/>
          </a:p>
          <a:p>
            <a:pPr>
              <a:buFont typeface="+mj-lt"/>
              <a:buAutoNum type="arabicPeriod"/>
            </a:pPr>
            <a:r>
              <a:rPr lang="ar-JO" sz="3200" b="1" dirty="0"/>
              <a:t>التَّعْلِيمُ الْجَيِّدُ يَصْنَعُ أَجْيَالًا مُبْدِعَةً</a:t>
            </a:r>
            <a:endParaRPr lang="ar-JO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553C06-CDDD-79BC-345F-6D82CFD9E324}"/>
              </a:ext>
            </a:extLst>
          </p:cNvPr>
          <p:cNvSpPr txBox="1"/>
          <p:nvPr/>
        </p:nvSpPr>
        <p:spPr>
          <a:xfrm>
            <a:off x="514350" y="1908810"/>
            <a:ext cx="3783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読む練習</a:t>
            </a:r>
            <a:endParaRPr lang="en-AE" sz="3600" b="1" dirty="0"/>
          </a:p>
        </p:txBody>
      </p:sp>
    </p:spTree>
    <p:extLst>
      <p:ext uri="{BB962C8B-B14F-4D97-AF65-F5344CB8AC3E}">
        <p14:creationId xmlns:p14="http://schemas.microsoft.com/office/powerpoint/2010/main" val="2186736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1D4E95-EBB1-8B5B-C2F4-CAB768993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700368"/>
              </p:ext>
            </p:extLst>
          </p:nvPr>
        </p:nvGraphicFramePr>
        <p:xfrm>
          <a:off x="1286420" y="949798"/>
          <a:ext cx="9939200" cy="4958404"/>
        </p:xfrm>
        <a:graphic>
          <a:graphicData uri="http://schemas.openxmlformats.org/drawingml/2006/table">
            <a:tbl>
              <a:tblPr/>
              <a:tblGrid>
                <a:gridCol w="2484800">
                  <a:extLst>
                    <a:ext uri="{9D8B030D-6E8A-4147-A177-3AD203B41FA5}">
                      <a16:colId xmlns:a16="http://schemas.microsoft.com/office/drawing/2014/main" val="3582890949"/>
                    </a:ext>
                  </a:extLst>
                </a:gridCol>
                <a:gridCol w="2484800">
                  <a:extLst>
                    <a:ext uri="{9D8B030D-6E8A-4147-A177-3AD203B41FA5}">
                      <a16:colId xmlns:a16="http://schemas.microsoft.com/office/drawing/2014/main" val="3502543368"/>
                    </a:ext>
                  </a:extLst>
                </a:gridCol>
                <a:gridCol w="2484800">
                  <a:extLst>
                    <a:ext uri="{9D8B030D-6E8A-4147-A177-3AD203B41FA5}">
                      <a16:colId xmlns:a16="http://schemas.microsoft.com/office/drawing/2014/main" val="1667820985"/>
                    </a:ext>
                  </a:extLst>
                </a:gridCol>
                <a:gridCol w="2484800">
                  <a:extLst>
                    <a:ext uri="{9D8B030D-6E8A-4147-A177-3AD203B41FA5}">
                      <a16:colId xmlns:a16="http://schemas.microsoft.com/office/drawing/2014/main" val="3744643201"/>
                    </a:ext>
                  </a:extLst>
                </a:gridCol>
              </a:tblGrid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اسم الإشارة (عربي)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 dirty="0"/>
                        <a:t>الاستعمال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اليابانية (هيراغانا)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اليابانية (كانجي)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678792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هٰذَا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للمفرد المذكر القريب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これ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此れ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724494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هٰذِهِ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للمفرد المؤنث القريب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これ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此れ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812928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هٰذَانِ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للمثنى المذكر القريب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これら二つ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此れら二つ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5264540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هٰاتَانِ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للمثنى المؤنث القريب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これら二つ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此れら二つ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720193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هٰؤُلَاءِ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للجمع القريب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これら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此れら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809483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ذٰلِكَ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للمفرد المذكر البعيد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それ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其れ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611615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تِلْكَ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للمفرد المؤنث البعيد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それ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其れ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505508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ذَانِكَ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للمثنى المذكر البعيد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それら二つ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其れら二つ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368501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تَانِكَ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للمثنى المؤنث البعيد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それら二つ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其れら二つ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558781"/>
                  </a:ext>
                </a:extLst>
              </a:tr>
              <a:tr h="3400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أُولٰئِكَ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JO" sz="2400"/>
                        <a:t>للجمع البعيد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/>
                        <a:t>あれら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2400" dirty="0"/>
                        <a:t>彼れら</a:t>
                      </a:r>
                    </a:p>
                  </a:txBody>
                  <a:tcPr marL="85003" marR="85003" marT="42502" marB="425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14604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A3E88EF-DF3C-8BFD-3255-EFA892216350}"/>
              </a:ext>
            </a:extLst>
          </p:cNvPr>
          <p:cNvSpPr txBox="1"/>
          <p:nvPr/>
        </p:nvSpPr>
        <p:spPr>
          <a:xfrm>
            <a:off x="2500312" y="1143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文法　ページ　</a:t>
            </a:r>
            <a:r>
              <a:rPr lang="en-US" altLang="ja-JP" sz="4000" dirty="0"/>
              <a:t>26</a:t>
            </a:r>
            <a:r>
              <a:rPr lang="ja-JP" altLang="en-US" sz="4000" dirty="0"/>
              <a:t>と</a:t>
            </a:r>
            <a:r>
              <a:rPr lang="en-US" altLang="ja-JP" sz="4000" dirty="0"/>
              <a:t>148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323842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E96A49-E157-CAEC-4BC1-5F7043817DEF}"/>
              </a:ext>
            </a:extLst>
          </p:cNvPr>
          <p:cNvSpPr txBox="1"/>
          <p:nvPr/>
        </p:nvSpPr>
        <p:spPr>
          <a:xfrm>
            <a:off x="3231832" y="1363027"/>
            <a:ext cx="10549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https://www.youtube.com/watch?v=4n7shlyaavE</a:t>
            </a:r>
            <a:r>
              <a:rPr lang="en-US" dirty="0"/>
              <a:t> </a:t>
            </a:r>
            <a:endParaRPr lang="en-A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F920E7-4F55-6224-7131-DB402E96D466}"/>
              </a:ext>
            </a:extLst>
          </p:cNvPr>
          <p:cNvSpPr txBox="1"/>
          <p:nvPr/>
        </p:nvSpPr>
        <p:spPr>
          <a:xfrm>
            <a:off x="2606040" y="108228"/>
            <a:ext cx="7303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/>
              <a:t>アラブの家族と一日を過ごす</a:t>
            </a:r>
            <a:endParaRPr lang="en-AE" sz="3600" b="1" dirty="0"/>
          </a:p>
        </p:txBody>
      </p:sp>
    </p:spTree>
    <p:extLst>
      <p:ext uri="{BB962C8B-B14F-4D97-AF65-F5344CB8AC3E}">
        <p14:creationId xmlns:p14="http://schemas.microsoft.com/office/powerpoint/2010/main" val="67825383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358</Words>
  <Application>Microsoft Office PowerPoint</Application>
  <PresentationFormat>Widescreen</PresentationFormat>
  <Paragraphs>104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Calisto MT</vt:lpstr>
      <vt:lpstr>Univers Condensed</vt:lpstr>
      <vt:lpstr>ChronicleVTI</vt:lpstr>
      <vt:lpstr>نورت وأشرقت</vt:lpstr>
      <vt:lpstr>もくよう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ALKHATIB DANIA</dc:creator>
  <cp:lastModifiedBy>ALKHATIB DANIA</cp:lastModifiedBy>
  <cp:revision>7</cp:revision>
  <dcterms:created xsi:type="dcterms:W3CDTF">2026-01-24T05:33:04Z</dcterms:created>
  <dcterms:modified xsi:type="dcterms:W3CDTF">2026-01-27T01:21:38Z</dcterms:modified>
</cp:coreProperties>
</file>