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1"/>
  </p:notesMasterIdLst>
  <p:sldIdLst>
    <p:sldId id="256" r:id="rId2"/>
    <p:sldId id="277" r:id="rId3"/>
    <p:sldId id="388" r:id="rId4"/>
    <p:sldId id="393" r:id="rId5"/>
    <p:sldId id="257" r:id="rId6"/>
    <p:sldId id="389" r:id="rId7"/>
    <p:sldId id="390" r:id="rId8"/>
    <p:sldId id="392" r:id="rId9"/>
    <p:sldId id="39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10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DFEC42-45F7-46C3-8472-9F735B3594A0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F8AE4C5-FD49-4808-A148-2F55C8EFC585}">
      <dgm:prSet/>
      <dgm:spPr/>
      <dgm:t>
        <a:bodyPr/>
        <a:lstStyle/>
        <a:p>
          <a:r>
            <a:rPr lang="ja-JP" b="1"/>
            <a:t>ーアラビアの文化</a:t>
          </a:r>
          <a:endParaRPr lang="en-US"/>
        </a:p>
      </dgm:t>
    </dgm:pt>
    <dgm:pt modelId="{E9F0D78E-C87C-4AB9-9B1E-95D585F1F1FD}" type="parTrans" cxnId="{D18816B2-9610-4CDD-B98F-22BCFC9F4C43}">
      <dgm:prSet/>
      <dgm:spPr/>
      <dgm:t>
        <a:bodyPr/>
        <a:lstStyle/>
        <a:p>
          <a:endParaRPr lang="en-US"/>
        </a:p>
      </dgm:t>
    </dgm:pt>
    <dgm:pt modelId="{642D8F18-6502-4E22-9E02-CD9D1753AB62}" type="sibTrans" cxnId="{D18816B2-9610-4CDD-B98F-22BCFC9F4C43}">
      <dgm:prSet/>
      <dgm:spPr/>
      <dgm:t>
        <a:bodyPr/>
        <a:lstStyle/>
        <a:p>
          <a:endParaRPr lang="en-US"/>
        </a:p>
      </dgm:t>
    </dgm:pt>
    <dgm:pt modelId="{1E278795-1EAD-44A0-B2DC-82F8F3FC12B5}">
      <dgm:prSet/>
      <dgm:spPr/>
      <dgm:t>
        <a:bodyPr/>
        <a:lstStyle/>
        <a:p>
          <a:r>
            <a:rPr lang="ja-JP" b="1" dirty="0"/>
            <a:t>ー</a:t>
          </a:r>
          <a:r>
            <a:rPr lang="ja-JP" dirty="0"/>
            <a:t>前置詞　ぜんちしパート</a:t>
          </a:r>
          <a:r>
            <a:rPr lang="ar-JO" dirty="0"/>
            <a:t>3</a:t>
          </a:r>
          <a:endParaRPr lang="en-US" dirty="0"/>
        </a:p>
      </dgm:t>
    </dgm:pt>
    <dgm:pt modelId="{5928F924-AA01-445F-82B4-95F4F106C535}" type="parTrans" cxnId="{62C601E9-966C-41CE-92F0-DE9543D14813}">
      <dgm:prSet/>
      <dgm:spPr/>
      <dgm:t>
        <a:bodyPr/>
        <a:lstStyle/>
        <a:p>
          <a:endParaRPr lang="en-US"/>
        </a:p>
      </dgm:t>
    </dgm:pt>
    <dgm:pt modelId="{7B2C2AFB-FDDD-49AA-81C6-284CFAC6178E}" type="sibTrans" cxnId="{62C601E9-966C-41CE-92F0-DE9543D14813}">
      <dgm:prSet/>
      <dgm:spPr/>
      <dgm:t>
        <a:bodyPr/>
        <a:lstStyle/>
        <a:p>
          <a:endParaRPr lang="en-US"/>
        </a:p>
      </dgm:t>
    </dgm:pt>
    <dgm:pt modelId="{A7D5650C-B05B-4399-8AA0-3899CB94F24D}">
      <dgm:prSet/>
      <dgm:spPr/>
      <dgm:t>
        <a:bodyPr/>
        <a:lstStyle/>
        <a:p>
          <a:r>
            <a:rPr lang="ja-JP" b="1"/>
            <a:t>ー新しいたんご</a:t>
          </a:r>
          <a:endParaRPr lang="en-US"/>
        </a:p>
      </dgm:t>
    </dgm:pt>
    <dgm:pt modelId="{F07679EA-CFFE-4FB5-A376-38D010A128D3}" type="parTrans" cxnId="{069918FD-D85E-413C-8013-C427B6E9E893}">
      <dgm:prSet/>
      <dgm:spPr/>
      <dgm:t>
        <a:bodyPr/>
        <a:lstStyle/>
        <a:p>
          <a:endParaRPr lang="en-US"/>
        </a:p>
      </dgm:t>
    </dgm:pt>
    <dgm:pt modelId="{E061C53F-6893-47ED-8841-E8AD906249DC}" type="sibTrans" cxnId="{069918FD-D85E-413C-8013-C427B6E9E893}">
      <dgm:prSet/>
      <dgm:spPr/>
      <dgm:t>
        <a:bodyPr/>
        <a:lstStyle/>
        <a:p>
          <a:endParaRPr lang="en-US"/>
        </a:p>
      </dgm:t>
    </dgm:pt>
    <dgm:pt modelId="{099DED1B-79DC-4F30-95AC-1319471DD4DB}" type="pres">
      <dgm:prSet presAssocID="{99DFEC42-45F7-46C3-8472-9F735B3594A0}" presName="Name0" presStyleCnt="0">
        <dgm:presLayoutVars>
          <dgm:dir/>
          <dgm:animLvl val="lvl"/>
          <dgm:resizeHandles val="exact"/>
        </dgm:presLayoutVars>
      </dgm:prSet>
      <dgm:spPr/>
    </dgm:pt>
    <dgm:pt modelId="{4C48C5DA-CDA9-4C63-8C3F-CD8D08A89967}" type="pres">
      <dgm:prSet presAssocID="{7F8AE4C5-FD49-4808-A148-2F55C8EFC585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9F072B1-9D39-47DF-97AC-3CB512FD3E45}" type="pres">
      <dgm:prSet presAssocID="{642D8F18-6502-4E22-9E02-CD9D1753AB62}" presName="parTxOnlySpace" presStyleCnt="0"/>
      <dgm:spPr/>
    </dgm:pt>
    <dgm:pt modelId="{296E6B52-6198-4B4B-A41D-93F2C5D136A4}" type="pres">
      <dgm:prSet presAssocID="{1E278795-1EAD-44A0-B2DC-82F8F3FC12B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6A945C4D-D017-46CA-9D30-F97393FDC95B}" type="pres">
      <dgm:prSet presAssocID="{7B2C2AFB-FDDD-49AA-81C6-284CFAC6178E}" presName="parTxOnlySpace" presStyleCnt="0"/>
      <dgm:spPr/>
    </dgm:pt>
    <dgm:pt modelId="{68E6A03A-268C-4FAD-AED3-AAF3A6E8B723}" type="pres">
      <dgm:prSet presAssocID="{A7D5650C-B05B-4399-8AA0-3899CB94F24D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170FC42-1D9C-4BF7-A6D2-5753555FD5D4}" type="presOf" srcId="{A7D5650C-B05B-4399-8AA0-3899CB94F24D}" destId="{68E6A03A-268C-4FAD-AED3-AAF3A6E8B723}" srcOrd="0" destOrd="0" presId="urn:microsoft.com/office/officeart/2005/8/layout/chevron1"/>
    <dgm:cxn modelId="{0E517973-8EDA-4135-B352-33379D3C1FE9}" type="presOf" srcId="{7F8AE4C5-FD49-4808-A148-2F55C8EFC585}" destId="{4C48C5DA-CDA9-4C63-8C3F-CD8D08A89967}" srcOrd="0" destOrd="0" presId="urn:microsoft.com/office/officeart/2005/8/layout/chevron1"/>
    <dgm:cxn modelId="{39D41757-8409-490C-B823-C7ECE4D28C9C}" type="presOf" srcId="{99DFEC42-45F7-46C3-8472-9F735B3594A0}" destId="{099DED1B-79DC-4F30-95AC-1319471DD4DB}" srcOrd="0" destOrd="0" presId="urn:microsoft.com/office/officeart/2005/8/layout/chevron1"/>
    <dgm:cxn modelId="{DA5E049C-1528-4937-9164-B28132EA821E}" type="presOf" srcId="{1E278795-1EAD-44A0-B2DC-82F8F3FC12B5}" destId="{296E6B52-6198-4B4B-A41D-93F2C5D136A4}" srcOrd="0" destOrd="0" presId="urn:microsoft.com/office/officeart/2005/8/layout/chevron1"/>
    <dgm:cxn modelId="{D18816B2-9610-4CDD-B98F-22BCFC9F4C43}" srcId="{99DFEC42-45F7-46C3-8472-9F735B3594A0}" destId="{7F8AE4C5-FD49-4808-A148-2F55C8EFC585}" srcOrd="0" destOrd="0" parTransId="{E9F0D78E-C87C-4AB9-9B1E-95D585F1F1FD}" sibTransId="{642D8F18-6502-4E22-9E02-CD9D1753AB62}"/>
    <dgm:cxn modelId="{62C601E9-966C-41CE-92F0-DE9543D14813}" srcId="{99DFEC42-45F7-46C3-8472-9F735B3594A0}" destId="{1E278795-1EAD-44A0-B2DC-82F8F3FC12B5}" srcOrd="1" destOrd="0" parTransId="{5928F924-AA01-445F-82B4-95F4F106C535}" sibTransId="{7B2C2AFB-FDDD-49AA-81C6-284CFAC6178E}"/>
    <dgm:cxn modelId="{069918FD-D85E-413C-8013-C427B6E9E893}" srcId="{99DFEC42-45F7-46C3-8472-9F735B3594A0}" destId="{A7D5650C-B05B-4399-8AA0-3899CB94F24D}" srcOrd="2" destOrd="0" parTransId="{F07679EA-CFFE-4FB5-A376-38D010A128D3}" sibTransId="{E061C53F-6893-47ED-8841-E8AD906249DC}"/>
    <dgm:cxn modelId="{5EA79EC8-5D2A-4C0B-9555-8A0541404283}" type="presParOf" srcId="{099DED1B-79DC-4F30-95AC-1319471DD4DB}" destId="{4C48C5DA-CDA9-4C63-8C3F-CD8D08A89967}" srcOrd="0" destOrd="0" presId="urn:microsoft.com/office/officeart/2005/8/layout/chevron1"/>
    <dgm:cxn modelId="{8D7FA962-E481-4C5E-917D-87582C33ADE4}" type="presParOf" srcId="{099DED1B-79DC-4F30-95AC-1319471DD4DB}" destId="{09F072B1-9D39-47DF-97AC-3CB512FD3E45}" srcOrd="1" destOrd="0" presId="urn:microsoft.com/office/officeart/2005/8/layout/chevron1"/>
    <dgm:cxn modelId="{77171DF1-AF95-4CA3-BEEF-6F83FF6337EC}" type="presParOf" srcId="{099DED1B-79DC-4F30-95AC-1319471DD4DB}" destId="{296E6B52-6198-4B4B-A41D-93F2C5D136A4}" srcOrd="2" destOrd="0" presId="urn:microsoft.com/office/officeart/2005/8/layout/chevron1"/>
    <dgm:cxn modelId="{5B98F838-A86B-465C-B1DD-2B755258FD56}" type="presParOf" srcId="{099DED1B-79DC-4F30-95AC-1319471DD4DB}" destId="{6A945C4D-D017-46CA-9D30-F97393FDC95B}" srcOrd="3" destOrd="0" presId="urn:microsoft.com/office/officeart/2005/8/layout/chevron1"/>
    <dgm:cxn modelId="{988FDBB2-045F-45A6-A32D-51E5A64788D1}" type="presParOf" srcId="{099DED1B-79DC-4F30-95AC-1319471DD4DB}" destId="{68E6A03A-268C-4FAD-AED3-AAF3A6E8B72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D2C4FB-7098-4ABE-901D-D395BE3B2E7B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7B5443-7DF9-4F51-A5ED-3B7448B86212}">
      <dgm:prSet custT="1"/>
      <dgm:spPr>
        <a:solidFill>
          <a:schemeClr val="accent5"/>
        </a:solidFill>
      </dgm:spPr>
      <dgm:t>
        <a:bodyPr/>
        <a:lstStyle/>
        <a:p>
          <a:r>
            <a:rPr lang="ar-JO" sz="6000" b="1" dirty="0"/>
            <a:t>أ ب ت ث ج ح خ</a:t>
          </a:r>
          <a:endParaRPr lang="en-US" sz="6000" dirty="0"/>
        </a:p>
      </dgm:t>
    </dgm:pt>
    <dgm:pt modelId="{C7D6C022-C3A4-47A1-84B5-A3132B426E6E}" type="parTrans" cxnId="{2744FC2A-E90B-4CE5-AED7-40DC58493C32}">
      <dgm:prSet/>
      <dgm:spPr/>
      <dgm:t>
        <a:bodyPr/>
        <a:lstStyle/>
        <a:p>
          <a:endParaRPr lang="en-US"/>
        </a:p>
      </dgm:t>
    </dgm:pt>
    <dgm:pt modelId="{F775CFD1-B638-43FF-81C2-7431FAE20E09}" type="sibTrans" cxnId="{2744FC2A-E90B-4CE5-AED7-40DC58493C32}">
      <dgm:prSet/>
      <dgm:spPr/>
      <dgm:t>
        <a:bodyPr/>
        <a:lstStyle/>
        <a:p>
          <a:endParaRPr lang="en-US"/>
        </a:p>
      </dgm:t>
    </dgm:pt>
    <dgm:pt modelId="{3D13AFCC-6484-435A-ACFE-035EA11671F5}">
      <dgm:prSet custT="1"/>
      <dgm:spPr>
        <a:solidFill>
          <a:schemeClr val="accent5"/>
        </a:solidFill>
      </dgm:spPr>
      <dgm:t>
        <a:bodyPr/>
        <a:lstStyle/>
        <a:p>
          <a:r>
            <a:rPr lang="ar-JO" sz="6000" b="1"/>
            <a:t>د ذ ر ز س ش ص</a:t>
          </a:r>
          <a:endParaRPr lang="en-US" sz="6000"/>
        </a:p>
      </dgm:t>
    </dgm:pt>
    <dgm:pt modelId="{51CB4206-45F5-49B8-A3B2-984DB1CFAE9B}" type="parTrans" cxnId="{8686E631-7032-41B3-96A3-997C069B9293}">
      <dgm:prSet/>
      <dgm:spPr/>
      <dgm:t>
        <a:bodyPr/>
        <a:lstStyle/>
        <a:p>
          <a:endParaRPr lang="en-US"/>
        </a:p>
      </dgm:t>
    </dgm:pt>
    <dgm:pt modelId="{00C154D2-65A0-4836-8466-0C8958B10102}" type="sibTrans" cxnId="{8686E631-7032-41B3-96A3-997C069B9293}">
      <dgm:prSet/>
      <dgm:spPr/>
      <dgm:t>
        <a:bodyPr/>
        <a:lstStyle/>
        <a:p>
          <a:endParaRPr lang="en-US"/>
        </a:p>
      </dgm:t>
    </dgm:pt>
    <dgm:pt modelId="{00A420F6-0C1D-4234-994C-002DF6642F7D}">
      <dgm:prSet custT="1"/>
      <dgm:spPr>
        <a:solidFill>
          <a:schemeClr val="accent5"/>
        </a:solidFill>
      </dgm:spPr>
      <dgm:t>
        <a:bodyPr/>
        <a:lstStyle/>
        <a:p>
          <a:r>
            <a:rPr lang="ar-JO" sz="6000" b="1" dirty="0"/>
            <a:t>ض ط ظ ع غ ف ق</a:t>
          </a:r>
          <a:endParaRPr lang="en-US" sz="6000" dirty="0"/>
        </a:p>
      </dgm:t>
    </dgm:pt>
    <dgm:pt modelId="{1303245F-AFF6-46A1-8823-FC30562AE994}" type="parTrans" cxnId="{6AFD9E6F-6307-47D8-B9A6-E56CAD731D04}">
      <dgm:prSet/>
      <dgm:spPr/>
      <dgm:t>
        <a:bodyPr/>
        <a:lstStyle/>
        <a:p>
          <a:endParaRPr lang="en-US"/>
        </a:p>
      </dgm:t>
    </dgm:pt>
    <dgm:pt modelId="{0334D1EC-42DB-4F66-B0D9-D731C4B8F211}" type="sibTrans" cxnId="{6AFD9E6F-6307-47D8-B9A6-E56CAD731D04}">
      <dgm:prSet/>
      <dgm:spPr/>
      <dgm:t>
        <a:bodyPr/>
        <a:lstStyle/>
        <a:p>
          <a:endParaRPr lang="en-US"/>
        </a:p>
      </dgm:t>
    </dgm:pt>
    <dgm:pt modelId="{6D775955-71DC-4379-BA16-CC6571310BE4}">
      <dgm:prSet custT="1"/>
      <dgm:spPr>
        <a:solidFill>
          <a:schemeClr val="accent5"/>
        </a:solidFill>
      </dgm:spPr>
      <dgm:t>
        <a:bodyPr/>
        <a:lstStyle/>
        <a:p>
          <a:r>
            <a:rPr lang="ar-JO" sz="6000" b="1" dirty="0"/>
            <a:t>ك ل م ن ه و ي </a:t>
          </a:r>
          <a:endParaRPr lang="en-US" sz="6000" dirty="0"/>
        </a:p>
      </dgm:t>
    </dgm:pt>
    <dgm:pt modelId="{A4EA0460-3A38-45EF-9A0B-5A5FFFC938C1}" type="parTrans" cxnId="{7D37BA2F-0812-45C6-A7B8-329278C9606F}">
      <dgm:prSet/>
      <dgm:spPr/>
      <dgm:t>
        <a:bodyPr/>
        <a:lstStyle/>
        <a:p>
          <a:endParaRPr lang="en-US"/>
        </a:p>
      </dgm:t>
    </dgm:pt>
    <dgm:pt modelId="{D3D7C488-DBB6-47D2-BC04-448297A7C7F2}" type="sibTrans" cxnId="{7D37BA2F-0812-45C6-A7B8-329278C9606F}">
      <dgm:prSet/>
      <dgm:spPr/>
      <dgm:t>
        <a:bodyPr/>
        <a:lstStyle/>
        <a:p>
          <a:endParaRPr lang="en-US"/>
        </a:p>
      </dgm:t>
    </dgm:pt>
    <dgm:pt modelId="{9A4394F9-50FF-4014-A0E3-1851FA2C4B4A}" type="pres">
      <dgm:prSet presAssocID="{7BD2C4FB-7098-4ABE-901D-D395BE3B2E7B}" presName="linear" presStyleCnt="0">
        <dgm:presLayoutVars>
          <dgm:animLvl val="lvl"/>
          <dgm:resizeHandles val="exact"/>
        </dgm:presLayoutVars>
      </dgm:prSet>
      <dgm:spPr/>
    </dgm:pt>
    <dgm:pt modelId="{B377DAB9-65E0-4A93-8A9E-13EBFCB3E1B8}" type="pres">
      <dgm:prSet presAssocID="{FA7B5443-7DF9-4F51-A5ED-3B7448B86212}" presName="parentText" presStyleLbl="node1" presStyleIdx="0" presStyleCnt="4" custLinFactY="-772" custLinFactNeighborX="-976" custLinFactNeighborY="-100000">
        <dgm:presLayoutVars>
          <dgm:chMax val="0"/>
          <dgm:bulletEnabled val="1"/>
        </dgm:presLayoutVars>
      </dgm:prSet>
      <dgm:spPr/>
    </dgm:pt>
    <dgm:pt modelId="{B6299FCE-D694-4787-AA36-1DB50EC15542}" type="pres">
      <dgm:prSet presAssocID="{F775CFD1-B638-43FF-81C2-7431FAE20E09}" presName="spacer" presStyleCnt="0"/>
      <dgm:spPr/>
    </dgm:pt>
    <dgm:pt modelId="{631C09E5-BB05-4484-8F17-7671956697B4}" type="pres">
      <dgm:prSet presAssocID="{3D13AFCC-6484-435A-ACFE-035EA11671F5}" presName="parentText" presStyleLbl="node1" presStyleIdx="1" presStyleCnt="4" custLinFactY="-709" custLinFactNeighborX="-976" custLinFactNeighborY="-100000">
        <dgm:presLayoutVars>
          <dgm:chMax val="0"/>
          <dgm:bulletEnabled val="1"/>
        </dgm:presLayoutVars>
      </dgm:prSet>
      <dgm:spPr/>
    </dgm:pt>
    <dgm:pt modelId="{DC687FC2-129C-43B4-AA1C-057E3DDDC938}" type="pres">
      <dgm:prSet presAssocID="{00C154D2-65A0-4836-8466-0C8958B10102}" presName="spacer" presStyleCnt="0"/>
      <dgm:spPr/>
    </dgm:pt>
    <dgm:pt modelId="{CFCE84BB-6635-434D-A3C2-72EEDA407DCE}" type="pres">
      <dgm:prSet presAssocID="{00A420F6-0C1D-4234-994C-002DF6642F7D}" presName="parentText" presStyleLbl="node1" presStyleIdx="2" presStyleCnt="4" custLinFactY="-695" custLinFactNeighborX="-976" custLinFactNeighborY="-100000">
        <dgm:presLayoutVars>
          <dgm:chMax val="0"/>
          <dgm:bulletEnabled val="1"/>
        </dgm:presLayoutVars>
      </dgm:prSet>
      <dgm:spPr/>
    </dgm:pt>
    <dgm:pt modelId="{FFC770F4-A11F-4A61-ACC3-71ADEC4BC1C0}" type="pres">
      <dgm:prSet presAssocID="{0334D1EC-42DB-4F66-B0D9-D731C4B8F211}" presName="spacer" presStyleCnt="0"/>
      <dgm:spPr/>
    </dgm:pt>
    <dgm:pt modelId="{4C56B5FC-820C-43BD-95DE-C5BD0302F65B}" type="pres">
      <dgm:prSet presAssocID="{6D775955-71DC-4379-BA16-CC6571310BE4}" presName="parentText" presStyleLbl="node1" presStyleIdx="3" presStyleCnt="4" custLinFactY="-695" custLinFactNeighborX="-976" custLinFactNeighborY="-100000">
        <dgm:presLayoutVars>
          <dgm:chMax val="0"/>
          <dgm:bulletEnabled val="1"/>
        </dgm:presLayoutVars>
      </dgm:prSet>
      <dgm:spPr/>
    </dgm:pt>
  </dgm:ptLst>
  <dgm:cxnLst>
    <dgm:cxn modelId="{0D064D13-E666-4E49-BA2A-FEFF9643329B}" type="presOf" srcId="{00A420F6-0C1D-4234-994C-002DF6642F7D}" destId="{CFCE84BB-6635-434D-A3C2-72EEDA407DCE}" srcOrd="0" destOrd="0" presId="urn:microsoft.com/office/officeart/2005/8/layout/vList2"/>
    <dgm:cxn modelId="{2744FC2A-E90B-4CE5-AED7-40DC58493C32}" srcId="{7BD2C4FB-7098-4ABE-901D-D395BE3B2E7B}" destId="{FA7B5443-7DF9-4F51-A5ED-3B7448B86212}" srcOrd="0" destOrd="0" parTransId="{C7D6C022-C3A4-47A1-84B5-A3132B426E6E}" sibTransId="{F775CFD1-B638-43FF-81C2-7431FAE20E09}"/>
    <dgm:cxn modelId="{7D37BA2F-0812-45C6-A7B8-329278C9606F}" srcId="{7BD2C4FB-7098-4ABE-901D-D395BE3B2E7B}" destId="{6D775955-71DC-4379-BA16-CC6571310BE4}" srcOrd="3" destOrd="0" parTransId="{A4EA0460-3A38-45EF-9A0B-5A5FFFC938C1}" sibTransId="{D3D7C488-DBB6-47D2-BC04-448297A7C7F2}"/>
    <dgm:cxn modelId="{8686E631-7032-41B3-96A3-997C069B9293}" srcId="{7BD2C4FB-7098-4ABE-901D-D395BE3B2E7B}" destId="{3D13AFCC-6484-435A-ACFE-035EA11671F5}" srcOrd="1" destOrd="0" parTransId="{51CB4206-45F5-49B8-A3B2-984DB1CFAE9B}" sibTransId="{00C154D2-65A0-4836-8466-0C8958B10102}"/>
    <dgm:cxn modelId="{6AFD9E6F-6307-47D8-B9A6-E56CAD731D04}" srcId="{7BD2C4FB-7098-4ABE-901D-D395BE3B2E7B}" destId="{00A420F6-0C1D-4234-994C-002DF6642F7D}" srcOrd="2" destOrd="0" parTransId="{1303245F-AFF6-46A1-8823-FC30562AE994}" sibTransId="{0334D1EC-42DB-4F66-B0D9-D731C4B8F211}"/>
    <dgm:cxn modelId="{8DD7AF51-2C12-466D-80D6-44F227D6311C}" type="presOf" srcId="{7BD2C4FB-7098-4ABE-901D-D395BE3B2E7B}" destId="{9A4394F9-50FF-4014-A0E3-1851FA2C4B4A}" srcOrd="0" destOrd="0" presId="urn:microsoft.com/office/officeart/2005/8/layout/vList2"/>
    <dgm:cxn modelId="{D1509285-A39A-4780-BBA5-698A18F970E0}" type="presOf" srcId="{3D13AFCC-6484-435A-ACFE-035EA11671F5}" destId="{631C09E5-BB05-4484-8F17-7671956697B4}" srcOrd="0" destOrd="0" presId="urn:microsoft.com/office/officeart/2005/8/layout/vList2"/>
    <dgm:cxn modelId="{3BA5CFCF-E337-4A3B-97D8-E3714FA1A54D}" type="presOf" srcId="{6D775955-71DC-4379-BA16-CC6571310BE4}" destId="{4C56B5FC-820C-43BD-95DE-C5BD0302F65B}" srcOrd="0" destOrd="0" presId="urn:microsoft.com/office/officeart/2005/8/layout/vList2"/>
    <dgm:cxn modelId="{7E3FA0F3-6C16-48EE-8901-C079F8B70184}" type="presOf" srcId="{FA7B5443-7DF9-4F51-A5ED-3B7448B86212}" destId="{B377DAB9-65E0-4A93-8A9E-13EBFCB3E1B8}" srcOrd="0" destOrd="0" presId="urn:microsoft.com/office/officeart/2005/8/layout/vList2"/>
    <dgm:cxn modelId="{0E9272AC-4675-4951-A571-6FB03E7ABB45}" type="presParOf" srcId="{9A4394F9-50FF-4014-A0E3-1851FA2C4B4A}" destId="{B377DAB9-65E0-4A93-8A9E-13EBFCB3E1B8}" srcOrd="0" destOrd="0" presId="urn:microsoft.com/office/officeart/2005/8/layout/vList2"/>
    <dgm:cxn modelId="{FD269622-9221-426F-9BF5-043E1F1F21FB}" type="presParOf" srcId="{9A4394F9-50FF-4014-A0E3-1851FA2C4B4A}" destId="{B6299FCE-D694-4787-AA36-1DB50EC15542}" srcOrd="1" destOrd="0" presId="urn:microsoft.com/office/officeart/2005/8/layout/vList2"/>
    <dgm:cxn modelId="{2C43307D-8491-4439-A01F-A2D9D5896364}" type="presParOf" srcId="{9A4394F9-50FF-4014-A0E3-1851FA2C4B4A}" destId="{631C09E5-BB05-4484-8F17-7671956697B4}" srcOrd="2" destOrd="0" presId="urn:microsoft.com/office/officeart/2005/8/layout/vList2"/>
    <dgm:cxn modelId="{66353F7D-F69F-42AF-9222-A88EDB61FD98}" type="presParOf" srcId="{9A4394F9-50FF-4014-A0E3-1851FA2C4B4A}" destId="{DC687FC2-129C-43B4-AA1C-057E3DDDC938}" srcOrd="3" destOrd="0" presId="urn:microsoft.com/office/officeart/2005/8/layout/vList2"/>
    <dgm:cxn modelId="{63EE24AB-3DD7-4632-8B8F-172218B34190}" type="presParOf" srcId="{9A4394F9-50FF-4014-A0E3-1851FA2C4B4A}" destId="{CFCE84BB-6635-434D-A3C2-72EEDA407DCE}" srcOrd="4" destOrd="0" presId="urn:microsoft.com/office/officeart/2005/8/layout/vList2"/>
    <dgm:cxn modelId="{1232D87A-2749-450D-887E-F78DB436EBF2}" type="presParOf" srcId="{9A4394F9-50FF-4014-A0E3-1851FA2C4B4A}" destId="{FFC770F4-A11F-4A61-ACC3-71ADEC4BC1C0}" srcOrd="5" destOrd="0" presId="urn:microsoft.com/office/officeart/2005/8/layout/vList2"/>
    <dgm:cxn modelId="{C7BAF5AC-A461-4134-8564-1C5AC0850356}" type="presParOf" srcId="{9A4394F9-50FF-4014-A0E3-1851FA2C4B4A}" destId="{4C56B5FC-820C-43BD-95DE-C5BD0302F65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D6C92D-B132-4723-8611-AB1B96873809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D69EBF8-1BC9-486C-A2ED-28D7DA2D0AD0}">
      <dgm:prSet custT="1"/>
      <dgm:spPr/>
      <dgm:t>
        <a:bodyPr/>
        <a:lstStyle/>
        <a:p>
          <a:r>
            <a:rPr lang="ar-JO" sz="3000" dirty="0"/>
            <a:t>أمثلة على حروف الجر:</a:t>
          </a:r>
          <a:endParaRPr lang="en-US" sz="3000" dirty="0"/>
        </a:p>
      </dgm:t>
    </dgm:pt>
    <dgm:pt modelId="{F133F4DA-2B8A-488F-9F3A-5B12F7660522}" type="parTrans" cxnId="{5A899A24-B614-4D14-8919-7A68D878781A}">
      <dgm:prSet/>
      <dgm:spPr/>
      <dgm:t>
        <a:bodyPr/>
        <a:lstStyle/>
        <a:p>
          <a:endParaRPr lang="en-US" sz="3000"/>
        </a:p>
      </dgm:t>
    </dgm:pt>
    <dgm:pt modelId="{89899FC8-5A91-433C-80CE-7EAB2D3DE933}" type="sibTrans" cxnId="{5A899A24-B614-4D14-8919-7A68D878781A}">
      <dgm:prSet phldrT="01" phldr="0" custT="1"/>
      <dgm:spPr/>
      <dgm:t>
        <a:bodyPr/>
        <a:lstStyle/>
        <a:p>
          <a:r>
            <a:rPr lang="en-US" sz="3000"/>
            <a:t>01</a:t>
          </a:r>
          <a:endParaRPr lang="en-US" sz="3000" dirty="0"/>
        </a:p>
      </dgm:t>
    </dgm:pt>
    <dgm:pt modelId="{AFA531E2-C485-444F-9077-DA0F77C87A50}">
      <dgm:prSet custT="1"/>
      <dgm:spPr/>
      <dgm:t>
        <a:bodyPr/>
        <a:lstStyle/>
        <a:p>
          <a:r>
            <a:rPr lang="ar-JO" sz="3000"/>
            <a:t>ذهبت من البيت إلى المدرسة</a:t>
          </a:r>
          <a:endParaRPr lang="en-US" sz="3000"/>
        </a:p>
      </dgm:t>
    </dgm:pt>
    <dgm:pt modelId="{925E3737-139B-4273-B266-66A889361764}" type="parTrans" cxnId="{1955678B-9A9A-4D35-92B7-CB3AF2B773AE}">
      <dgm:prSet/>
      <dgm:spPr/>
      <dgm:t>
        <a:bodyPr/>
        <a:lstStyle/>
        <a:p>
          <a:endParaRPr lang="en-US" sz="3000"/>
        </a:p>
      </dgm:t>
    </dgm:pt>
    <dgm:pt modelId="{DEBF72F6-C2A6-456B-86F9-0917179C9339}" type="sibTrans" cxnId="{1955678B-9A9A-4D35-92B7-CB3AF2B773AE}">
      <dgm:prSet phldrT="02" phldr="0" custT="1"/>
      <dgm:spPr/>
      <dgm:t>
        <a:bodyPr/>
        <a:lstStyle/>
        <a:p>
          <a:r>
            <a:rPr lang="en-US" sz="3000"/>
            <a:t>02</a:t>
          </a:r>
        </a:p>
      </dgm:t>
    </dgm:pt>
    <dgm:pt modelId="{57F26B48-063C-47E3-9146-A80756A492B2}">
      <dgm:prSet custT="1"/>
      <dgm:spPr/>
      <dgm:t>
        <a:bodyPr/>
        <a:lstStyle/>
        <a:p>
          <a:r>
            <a:rPr lang="ar-JO" sz="3000"/>
            <a:t>ابتعد عن الخطر</a:t>
          </a:r>
          <a:endParaRPr lang="en-US" sz="3000"/>
        </a:p>
      </dgm:t>
    </dgm:pt>
    <dgm:pt modelId="{CA8E0F8E-0C32-43C2-AF64-C63D5DC0A45D}" type="parTrans" cxnId="{A79A6E83-29B0-4D99-A96C-2C202472C35D}">
      <dgm:prSet/>
      <dgm:spPr/>
      <dgm:t>
        <a:bodyPr/>
        <a:lstStyle/>
        <a:p>
          <a:endParaRPr lang="en-US" sz="3000"/>
        </a:p>
      </dgm:t>
    </dgm:pt>
    <dgm:pt modelId="{0DCAAFBD-4FCC-4B84-97B2-43B4200B4C0E}" type="sibTrans" cxnId="{A79A6E83-29B0-4D99-A96C-2C202472C35D}">
      <dgm:prSet phldrT="03" phldr="0" custT="1"/>
      <dgm:spPr/>
      <dgm:t>
        <a:bodyPr/>
        <a:lstStyle/>
        <a:p>
          <a:r>
            <a:rPr lang="en-US" sz="3000"/>
            <a:t>03</a:t>
          </a:r>
        </a:p>
      </dgm:t>
    </dgm:pt>
    <dgm:pt modelId="{C663D932-45AE-4333-A9AA-E23616E94419}">
      <dgm:prSet custT="1"/>
      <dgm:spPr/>
      <dgm:t>
        <a:bodyPr/>
        <a:lstStyle/>
        <a:p>
          <a:r>
            <a:rPr lang="ar-JO" sz="3000"/>
            <a:t>الكتاب على الطاولة</a:t>
          </a:r>
          <a:endParaRPr lang="en-US" sz="3000"/>
        </a:p>
      </dgm:t>
    </dgm:pt>
    <dgm:pt modelId="{08262C44-8E81-43A4-8F60-948467CCFEE2}" type="parTrans" cxnId="{16A0422C-3942-4E57-9C8E-3D646D1E608C}">
      <dgm:prSet/>
      <dgm:spPr/>
      <dgm:t>
        <a:bodyPr/>
        <a:lstStyle/>
        <a:p>
          <a:endParaRPr lang="en-US" sz="3000"/>
        </a:p>
      </dgm:t>
    </dgm:pt>
    <dgm:pt modelId="{DB84AC02-DFFB-4775-9CF5-8A9D974E5860}" type="sibTrans" cxnId="{16A0422C-3942-4E57-9C8E-3D646D1E608C}">
      <dgm:prSet phldrT="04" phldr="0" custT="1"/>
      <dgm:spPr/>
      <dgm:t>
        <a:bodyPr/>
        <a:lstStyle/>
        <a:p>
          <a:r>
            <a:rPr lang="en-US" sz="3000"/>
            <a:t>04</a:t>
          </a:r>
        </a:p>
      </dgm:t>
    </dgm:pt>
    <dgm:pt modelId="{E5F066C9-BA43-4973-A800-F108392EACD0}">
      <dgm:prSet custT="1"/>
      <dgm:spPr/>
      <dgm:t>
        <a:bodyPr/>
        <a:lstStyle/>
        <a:p>
          <a:r>
            <a:rPr lang="ar-JO" sz="3000"/>
            <a:t>القطة في المنزل</a:t>
          </a:r>
          <a:endParaRPr lang="en-US" sz="3000"/>
        </a:p>
      </dgm:t>
    </dgm:pt>
    <dgm:pt modelId="{79069DB9-E07A-4C5C-AB43-2EEDCFE10772}" type="parTrans" cxnId="{0CB70486-D1EA-4C16-B75F-2C711D1E48E8}">
      <dgm:prSet/>
      <dgm:spPr/>
      <dgm:t>
        <a:bodyPr/>
        <a:lstStyle/>
        <a:p>
          <a:endParaRPr lang="en-US" sz="3000"/>
        </a:p>
      </dgm:t>
    </dgm:pt>
    <dgm:pt modelId="{398D9278-46F4-4DE5-A49D-88570904EC00}" type="sibTrans" cxnId="{0CB70486-D1EA-4C16-B75F-2C711D1E48E8}">
      <dgm:prSet phldrT="05" phldr="0" custT="1"/>
      <dgm:spPr/>
      <dgm:t>
        <a:bodyPr/>
        <a:lstStyle/>
        <a:p>
          <a:r>
            <a:rPr lang="en-US" sz="3000"/>
            <a:t>05</a:t>
          </a:r>
        </a:p>
      </dgm:t>
    </dgm:pt>
    <dgm:pt modelId="{51DD3F7E-F944-42AD-9A3B-CF764CDBB159}">
      <dgm:prSet custT="1"/>
      <dgm:spPr/>
      <dgm:t>
        <a:bodyPr/>
        <a:lstStyle/>
        <a:p>
          <a:r>
            <a:rPr lang="ar-JO" sz="3000"/>
            <a:t>أكلت الأرز بالملعقة</a:t>
          </a:r>
          <a:endParaRPr lang="en-US" sz="3000"/>
        </a:p>
      </dgm:t>
    </dgm:pt>
    <dgm:pt modelId="{7BD8F96A-0888-4873-A3C1-70703CA01998}" type="parTrans" cxnId="{DA5CFFCF-EE3C-42E2-BDA6-4E815737D691}">
      <dgm:prSet/>
      <dgm:spPr/>
      <dgm:t>
        <a:bodyPr/>
        <a:lstStyle/>
        <a:p>
          <a:endParaRPr lang="en-US" sz="3000"/>
        </a:p>
      </dgm:t>
    </dgm:pt>
    <dgm:pt modelId="{A9A4C53E-A4B4-416A-B2D6-F26E2CE7F63E}" type="sibTrans" cxnId="{DA5CFFCF-EE3C-42E2-BDA6-4E815737D691}">
      <dgm:prSet phldrT="06" phldr="0" custT="1"/>
      <dgm:spPr/>
      <dgm:t>
        <a:bodyPr/>
        <a:lstStyle/>
        <a:p>
          <a:r>
            <a:rPr lang="en-US" sz="3000"/>
            <a:t>06</a:t>
          </a:r>
        </a:p>
      </dgm:t>
    </dgm:pt>
    <dgm:pt modelId="{9F7DAEE1-D5E6-4688-836E-0F7CB9BD101E}">
      <dgm:prSet custT="1"/>
      <dgm:spPr/>
      <dgm:t>
        <a:bodyPr/>
        <a:lstStyle/>
        <a:p>
          <a:r>
            <a:rPr lang="ar-JO" sz="3000"/>
            <a:t>الحمدلله</a:t>
          </a:r>
          <a:endParaRPr lang="en-US" sz="3000"/>
        </a:p>
      </dgm:t>
    </dgm:pt>
    <dgm:pt modelId="{7B8FD081-0430-4FE6-A71C-105B719BFA77}" type="parTrans" cxnId="{EE243ACA-6FCE-4E88-A3DB-124D1FA47AB0}">
      <dgm:prSet/>
      <dgm:spPr/>
      <dgm:t>
        <a:bodyPr/>
        <a:lstStyle/>
        <a:p>
          <a:endParaRPr lang="en-US" sz="3000"/>
        </a:p>
      </dgm:t>
    </dgm:pt>
    <dgm:pt modelId="{358F911E-6593-45A8-8C28-3980C863651D}" type="sibTrans" cxnId="{EE243ACA-6FCE-4E88-A3DB-124D1FA47AB0}">
      <dgm:prSet phldrT="07" phldr="0" custT="1"/>
      <dgm:spPr/>
      <dgm:t>
        <a:bodyPr/>
        <a:lstStyle/>
        <a:p>
          <a:r>
            <a:rPr lang="en-US" sz="3000"/>
            <a:t>07</a:t>
          </a:r>
        </a:p>
      </dgm:t>
    </dgm:pt>
    <dgm:pt modelId="{D6890B90-4810-4B94-AB74-892B71FB610E}" type="pres">
      <dgm:prSet presAssocID="{A0D6C92D-B132-4723-8611-AB1B96873809}" presName="Name0" presStyleCnt="0">
        <dgm:presLayoutVars>
          <dgm:animLvl val="lvl"/>
          <dgm:resizeHandles val="exact"/>
        </dgm:presLayoutVars>
      </dgm:prSet>
      <dgm:spPr/>
    </dgm:pt>
    <dgm:pt modelId="{6305E0FC-D18C-4F1F-A850-BF7B8F852468}" type="pres">
      <dgm:prSet presAssocID="{0D69EBF8-1BC9-486C-A2ED-28D7DA2D0AD0}" presName="compositeNode" presStyleCnt="0">
        <dgm:presLayoutVars>
          <dgm:bulletEnabled val="1"/>
        </dgm:presLayoutVars>
      </dgm:prSet>
      <dgm:spPr/>
    </dgm:pt>
    <dgm:pt modelId="{34EAA6EB-52E4-4868-ACAD-5E40E92AC5B6}" type="pres">
      <dgm:prSet presAssocID="{0D69EBF8-1BC9-486C-A2ED-28D7DA2D0AD0}" presName="bgRect" presStyleLbl="alignNode1" presStyleIdx="0" presStyleCnt="7"/>
      <dgm:spPr/>
    </dgm:pt>
    <dgm:pt modelId="{3E146C10-1392-451B-826B-5106CEA7CB1B}" type="pres">
      <dgm:prSet presAssocID="{89899FC8-5A91-433C-80CE-7EAB2D3DE933}" presName="sibTransNodeRect" presStyleLbl="alignNode1" presStyleIdx="0" presStyleCnt="7">
        <dgm:presLayoutVars>
          <dgm:chMax val="0"/>
          <dgm:bulletEnabled val="1"/>
        </dgm:presLayoutVars>
      </dgm:prSet>
      <dgm:spPr/>
    </dgm:pt>
    <dgm:pt modelId="{23EAE5A7-6FB8-4A59-85A1-019601865CF8}" type="pres">
      <dgm:prSet presAssocID="{0D69EBF8-1BC9-486C-A2ED-28D7DA2D0AD0}" presName="nodeRect" presStyleLbl="alignNode1" presStyleIdx="0" presStyleCnt="7">
        <dgm:presLayoutVars>
          <dgm:bulletEnabled val="1"/>
        </dgm:presLayoutVars>
      </dgm:prSet>
      <dgm:spPr/>
    </dgm:pt>
    <dgm:pt modelId="{E1B8F029-75A1-465B-8DC6-4E179FAA616E}" type="pres">
      <dgm:prSet presAssocID="{89899FC8-5A91-433C-80CE-7EAB2D3DE933}" presName="sibTrans" presStyleCnt="0"/>
      <dgm:spPr/>
    </dgm:pt>
    <dgm:pt modelId="{C033C700-28F3-4E82-8470-C3811BE5D3A2}" type="pres">
      <dgm:prSet presAssocID="{AFA531E2-C485-444F-9077-DA0F77C87A50}" presName="compositeNode" presStyleCnt="0">
        <dgm:presLayoutVars>
          <dgm:bulletEnabled val="1"/>
        </dgm:presLayoutVars>
      </dgm:prSet>
      <dgm:spPr/>
    </dgm:pt>
    <dgm:pt modelId="{54EE9DEC-F9C8-4116-9D1A-9DD3C05941CE}" type="pres">
      <dgm:prSet presAssocID="{AFA531E2-C485-444F-9077-DA0F77C87A50}" presName="bgRect" presStyleLbl="alignNode1" presStyleIdx="1" presStyleCnt="7"/>
      <dgm:spPr/>
    </dgm:pt>
    <dgm:pt modelId="{F64887D6-DF0B-4043-874F-EF210F2A04EF}" type="pres">
      <dgm:prSet presAssocID="{DEBF72F6-C2A6-456B-86F9-0917179C9339}" presName="sibTransNodeRect" presStyleLbl="alignNode1" presStyleIdx="1" presStyleCnt="7">
        <dgm:presLayoutVars>
          <dgm:chMax val="0"/>
          <dgm:bulletEnabled val="1"/>
        </dgm:presLayoutVars>
      </dgm:prSet>
      <dgm:spPr/>
    </dgm:pt>
    <dgm:pt modelId="{4AFF3DF7-75BA-4B76-B5A8-32AF013EF998}" type="pres">
      <dgm:prSet presAssocID="{AFA531E2-C485-444F-9077-DA0F77C87A50}" presName="nodeRect" presStyleLbl="alignNode1" presStyleIdx="1" presStyleCnt="7">
        <dgm:presLayoutVars>
          <dgm:bulletEnabled val="1"/>
        </dgm:presLayoutVars>
      </dgm:prSet>
      <dgm:spPr/>
    </dgm:pt>
    <dgm:pt modelId="{403C6295-A823-4BB2-A3FA-B0B5C9821970}" type="pres">
      <dgm:prSet presAssocID="{DEBF72F6-C2A6-456B-86F9-0917179C9339}" presName="sibTrans" presStyleCnt="0"/>
      <dgm:spPr/>
    </dgm:pt>
    <dgm:pt modelId="{D0059F0A-1AF5-4296-A7E5-24AF863A7E20}" type="pres">
      <dgm:prSet presAssocID="{57F26B48-063C-47E3-9146-A80756A492B2}" presName="compositeNode" presStyleCnt="0">
        <dgm:presLayoutVars>
          <dgm:bulletEnabled val="1"/>
        </dgm:presLayoutVars>
      </dgm:prSet>
      <dgm:spPr/>
    </dgm:pt>
    <dgm:pt modelId="{7DEA5DE3-DFA2-4C79-8470-C3EB6F6D4261}" type="pres">
      <dgm:prSet presAssocID="{57F26B48-063C-47E3-9146-A80756A492B2}" presName="bgRect" presStyleLbl="alignNode1" presStyleIdx="2" presStyleCnt="7"/>
      <dgm:spPr/>
    </dgm:pt>
    <dgm:pt modelId="{9604B25A-2C0B-4219-97FB-75F177AAC66F}" type="pres">
      <dgm:prSet presAssocID="{0DCAAFBD-4FCC-4B84-97B2-43B4200B4C0E}" presName="sibTransNodeRect" presStyleLbl="alignNode1" presStyleIdx="2" presStyleCnt="7">
        <dgm:presLayoutVars>
          <dgm:chMax val="0"/>
          <dgm:bulletEnabled val="1"/>
        </dgm:presLayoutVars>
      </dgm:prSet>
      <dgm:spPr/>
    </dgm:pt>
    <dgm:pt modelId="{8F9AE263-F0AE-4330-93A3-DAAFD934841D}" type="pres">
      <dgm:prSet presAssocID="{57F26B48-063C-47E3-9146-A80756A492B2}" presName="nodeRect" presStyleLbl="alignNode1" presStyleIdx="2" presStyleCnt="7">
        <dgm:presLayoutVars>
          <dgm:bulletEnabled val="1"/>
        </dgm:presLayoutVars>
      </dgm:prSet>
      <dgm:spPr/>
    </dgm:pt>
    <dgm:pt modelId="{36BB2613-7007-4B50-80A9-11B994415B94}" type="pres">
      <dgm:prSet presAssocID="{0DCAAFBD-4FCC-4B84-97B2-43B4200B4C0E}" presName="sibTrans" presStyleCnt="0"/>
      <dgm:spPr/>
    </dgm:pt>
    <dgm:pt modelId="{B5827F45-2E57-4D63-959D-6AEE1E211300}" type="pres">
      <dgm:prSet presAssocID="{C663D932-45AE-4333-A9AA-E23616E94419}" presName="compositeNode" presStyleCnt="0">
        <dgm:presLayoutVars>
          <dgm:bulletEnabled val="1"/>
        </dgm:presLayoutVars>
      </dgm:prSet>
      <dgm:spPr/>
    </dgm:pt>
    <dgm:pt modelId="{7C500764-6451-4388-9EB1-59353939EEC9}" type="pres">
      <dgm:prSet presAssocID="{C663D932-45AE-4333-A9AA-E23616E94419}" presName="bgRect" presStyleLbl="alignNode1" presStyleIdx="3" presStyleCnt="7"/>
      <dgm:spPr/>
    </dgm:pt>
    <dgm:pt modelId="{91641FBC-AE56-43A5-B845-7033161E28D0}" type="pres">
      <dgm:prSet presAssocID="{DB84AC02-DFFB-4775-9CF5-8A9D974E5860}" presName="sibTransNodeRect" presStyleLbl="alignNode1" presStyleIdx="3" presStyleCnt="7">
        <dgm:presLayoutVars>
          <dgm:chMax val="0"/>
          <dgm:bulletEnabled val="1"/>
        </dgm:presLayoutVars>
      </dgm:prSet>
      <dgm:spPr/>
    </dgm:pt>
    <dgm:pt modelId="{51BC7E29-D49F-4CEE-B686-2245476106CC}" type="pres">
      <dgm:prSet presAssocID="{C663D932-45AE-4333-A9AA-E23616E94419}" presName="nodeRect" presStyleLbl="alignNode1" presStyleIdx="3" presStyleCnt="7">
        <dgm:presLayoutVars>
          <dgm:bulletEnabled val="1"/>
        </dgm:presLayoutVars>
      </dgm:prSet>
      <dgm:spPr/>
    </dgm:pt>
    <dgm:pt modelId="{52740B5F-E26D-473E-B75F-C6C13108FE5D}" type="pres">
      <dgm:prSet presAssocID="{DB84AC02-DFFB-4775-9CF5-8A9D974E5860}" presName="sibTrans" presStyleCnt="0"/>
      <dgm:spPr/>
    </dgm:pt>
    <dgm:pt modelId="{B5F4FF33-61BE-43D6-856F-57BCB661CB34}" type="pres">
      <dgm:prSet presAssocID="{E5F066C9-BA43-4973-A800-F108392EACD0}" presName="compositeNode" presStyleCnt="0">
        <dgm:presLayoutVars>
          <dgm:bulletEnabled val="1"/>
        </dgm:presLayoutVars>
      </dgm:prSet>
      <dgm:spPr/>
    </dgm:pt>
    <dgm:pt modelId="{33B48CFC-9622-4A38-B609-9FEB1FEEC07E}" type="pres">
      <dgm:prSet presAssocID="{E5F066C9-BA43-4973-A800-F108392EACD0}" presName="bgRect" presStyleLbl="alignNode1" presStyleIdx="4" presStyleCnt="7"/>
      <dgm:spPr/>
    </dgm:pt>
    <dgm:pt modelId="{7B1B3142-4ADA-492B-ACBB-DE076C3BD451}" type="pres">
      <dgm:prSet presAssocID="{398D9278-46F4-4DE5-A49D-88570904EC00}" presName="sibTransNodeRect" presStyleLbl="alignNode1" presStyleIdx="4" presStyleCnt="7">
        <dgm:presLayoutVars>
          <dgm:chMax val="0"/>
          <dgm:bulletEnabled val="1"/>
        </dgm:presLayoutVars>
      </dgm:prSet>
      <dgm:spPr/>
    </dgm:pt>
    <dgm:pt modelId="{F3B4C538-4ED2-4A6B-AFEE-B9804248FB7C}" type="pres">
      <dgm:prSet presAssocID="{E5F066C9-BA43-4973-A800-F108392EACD0}" presName="nodeRect" presStyleLbl="alignNode1" presStyleIdx="4" presStyleCnt="7">
        <dgm:presLayoutVars>
          <dgm:bulletEnabled val="1"/>
        </dgm:presLayoutVars>
      </dgm:prSet>
      <dgm:spPr/>
    </dgm:pt>
    <dgm:pt modelId="{BA4EFF4B-84C6-4F70-9414-6A0E6218638A}" type="pres">
      <dgm:prSet presAssocID="{398D9278-46F4-4DE5-A49D-88570904EC00}" presName="sibTrans" presStyleCnt="0"/>
      <dgm:spPr/>
    </dgm:pt>
    <dgm:pt modelId="{ADB71A0C-4AE9-4526-BF1D-BE321C2C52A0}" type="pres">
      <dgm:prSet presAssocID="{51DD3F7E-F944-42AD-9A3B-CF764CDBB159}" presName="compositeNode" presStyleCnt="0">
        <dgm:presLayoutVars>
          <dgm:bulletEnabled val="1"/>
        </dgm:presLayoutVars>
      </dgm:prSet>
      <dgm:spPr/>
    </dgm:pt>
    <dgm:pt modelId="{ADEA3FB2-7EB1-472B-947C-8AEB070CECED}" type="pres">
      <dgm:prSet presAssocID="{51DD3F7E-F944-42AD-9A3B-CF764CDBB159}" presName="bgRect" presStyleLbl="alignNode1" presStyleIdx="5" presStyleCnt="7"/>
      <dgm:spPr/>
    </dgm:pt>
    <dgm:pt modelId="{0DB224CB-2C3E-42F0-8373-686599AF6579}" type="pres">
      <dgm:prSet presAssocID="{A9A4C53E-A4B4-416A-B2D6-F26E2CE7F63E}" presName="sibTransNodeRect" presStyleLbl="alignNode1" presStyleIdx="5" presStyleCnt="7">
        <dgm:presLayoutVars>
          <dgm:chMax val="0"/>
          <dgm:bulletEnabled val="1"/>
        </dgm:presLayoutVars>
      </dgm:prSet>
      <dgm:spPr/>
    </dgm:pt>
    <dgm:pt modelId="{2D8DBAB6-BAA6-45BB-88BA-A4D223ECD5E7}" type="pres">
      <dgm:prSet presAssocID="{51DD3F7E-F944-42AD-9A3B-CF764CDBB159}" presName="nodeRect" presStyleLbl="alignNode1" presStyleIdx="5" presStyleCnt="7">
        <dgm:presLayoutVars>
          <dgm:bulletEnabled val="1"/>
        </dgm:presLayoutVars>
      </dgm:prSet>
      <dgm:spPr/>
    </dgm:pt>
    <dgm:pt modelId="{D9B9346B-FFEB-4506-AA4F-706190F62046}" type="pres">
      <dgm:prSet presAssocID="{A9A4C53E-A4B4-416A-B2D6-F26E2CE7F63E}" presName="sibTrans" presStyleCnt="0"/>
      <dgm:spPr/>
    </dgm:pt>
    <dgm:pt modelId="{F8BAE09C-C807-495D-8EE5-9AD23EFEFA75}" type="pres">
      <dgm:prSet presAssocID="{9F7DAEE1-D5E6-4688-836E-0F7CB9BD101E}" presName="compositeNode" presStyleCnt="0">
        <dgm:presLayoutVars>
          <dgm:bulletEnabled val="1"/>
        </dgm:presLayoutVars>
      </dgm:prSet>
      <dgm:spPr/>
    </dgm:pt>
    <dgm:pt modelId="{59C425CC-F9B8-4B9C-9713-D3CED95667E9}" type="pres">
      <dgm:prSet presAssocID="{9F7DAEE1-D5E6-4688-836E-0F7CB9BD101E}" presName="bgRect" presStyleLbl="alignNode1" presStyleIdx="6" presStyleCnt="7"/>
      <dgm:spPr/>
    </dgm:pt>
    <dgm:pt modelId="{D55F255F-7AE6-4660-A513-884D5960230E}" type="pres">
      <dgm:prSet presAssocID="{358F911E-6593-45A8-8C28-3980C863651D}" presName="sibTransNodeRect" presStyleLbl="alignNode1" presStyleIdx="6" presStyleCnt="7">
        <dgm:presLayoutVars>
          <dgm:chMax val="0"/>
          <dgm:bulletEnabled val="1"/>
        </dgm:presLayoutVars>
      </dgm:prSet>
      <dgm:spPr/>
    </dgm:pt>
    <dgm:pt modelId="{578F4239-7FA3-4B0B-BB07-BA204597E1EC}" type="pres">
      <dgm:prSet presAssocID="{9F7DAEE1-D5E6-4688-836E-0F7CB9BD101E}" presName="nodeRect" presStyleLbl="alignNode1" presStyleIdx="6" presStyleCnt="7">
        <dgm:presLayoutVars>
          <dgm:bulletEnabled val="1"/>
        </dgm:presLayoutVars>
      </dgm:prSet>
      <dgm:spPr/>
    </dgm:pt>
  </dgm:ptLst>
  <dgm:cxnLst>
    <dgm:cxn modelId="{002AFC0B-9610-4C0F-BE31-E18CC11B9D21}" type="presOf" srcId="{AFA531E2-C485-444F-9077-DA0F77C87A50}" destId="{4AFF3DF7-75BA-4B76-B5A8-32AF013EF998}" srcOrd="1" destOrd="0" presId="urn:microsoft.com/office/officeart/2016/7/layout/LinearBlockProcessNumbered"/>
    <dgm:cxn modelId="{D25FF40C-D050-4470-98B8-937CD3E3C40F}" type="presOf" srcId="{AFA531E2-C485-444F-9077-DA0F77C87A50}" destId="{54EE9DEC-F9C8-4116-9D1A-9DD3C05941CE}" srcOrd="0" destOrd="0" presId="urn:microsoft.com/office/officeart/2016/7/layout/LinearBlockProcessNumbered"/>
    <dgm:cxn modelId="{D79CA213-7372-466A-986E-FD9268C8BE6C}" type="presOf" srcId="{9F7DAEE1-D5E6-4688-836E-0F7CB9BD101E}" destId="{578F4239-7FA3-4B0B-BB07-BA204597E1EC}" srcOrd="1" destOrd="0" presId="urn:microsoft.com/office/officeart/2016/7/layout/LinearBlockProcessNumbered"/>
    <dgm:cxn modelId="{5A899A24-B614-4D14-8919-7A68D878781A}" srcId="{A0D6C92D-B132-4723-8611-AB1B96873809}" destId="{0D69EBF8-1BC9-486C-A2ED-28D7DA2D0AD0}" srcOrd="0" destOrd="0" parTransId="{F133F4DA-2B8A-488F-9F3A-5B12F7660522}" sibTransId="{89899FC8-5A91-433C-80CE-7EAB2D3DE933}"/>
    <dgm:cxn modelId="{16A0422C-3942-4E57-9C8E-3D646D1E608C}" srcId="{A0D6C92D-B132-4723-8611-AB1B96873809}" destId="{C663D932-45AE-4333-A9AA-E23616E94419}" srcOrd="3" destOrd="0" parTransId="{08262C44-8E81-43A4-8F60-948467CCFEE2}" sibTransId="{DB84AC02-DFFB-4775-9CF5-8A9D974E5860}"/>
    <dgm:cxn modelId="{D53C1C45-8F92-4B9C-BC95-2284BA1A9ECF}" type="presOf" srcId="{DEBF72F6-C2A6-456B-86F9-0917179C9339}" destId="{F64887D6-DF0B-4043-874F-EF210F2A04EF}" srcOrd="0" destOrd="0" presId="urn:microsoft.com/office/officeart/2016/7/layout/LinearBlockProcessNumbered"/>
    <dgm:cxn modelId="{D229FD74-EBC8-461A-94F1-1747CCE493D2}" type="presOf" srcId="{358F911E-6593-45A8-8C28-3980C863651D}" destId="{D55F255F-7AE6-4660-A513-884D5960230E}" srcOrd="0" destOrd="0" presId="urn:microsoft.com/office/officeart/2016/7/layout/LinearBlockProcessNumbered"/>
    <dgm:cxn modelId="{4254A557-64BB-4F8E-9DAA-EE7253334286}" type="presOf" srcId="{57F26B48-063C-47E3-9146-A80756A492B2}" destId="{8F9AE263-F0AE-4330-93A3-DAAFD934841D}" srcOrd="1" destOrd="0" presId="urn:microsoft.com/office/officeart/2016/7/layout/LinearBlockProcessNumbered"/>
    <dgm:cxn modelId="{CA37C37E-EB3B-4557-9F5D-239FA16BFE44}" type="presOf" srcId="{E5F066C9-BA43-4973-A800-F108392EACD0}" destId="{33B48CFC-9622-4A38-B609-9FEB1FEEC07E}" srcOrd="0" destOrd="0" presId="urn:microsoft.com/office/officeart/2016/7/layout/LinearBlockProcessNumbered"/>
    <dgm:cxn modelId="{A79A6E83-29B0-4D99-A96C-2C202472C35D}" srcId="{A0D6C92D-B132-4723-8611-AB1B96873809}" destId="{57F26B48-063C-47E3-9146-A80756A492B2}" srcOrd="2" destOrd="0" parTransId="{CA8E0F8E-0C32-43C2-AF64-C63D5DC0A45D}" sibTransId="{0DCAAFBD-4FCC-4B84-97B2-43B4200B4C0E}"/>
    <dgm:cxn modelId="{0CB70486-D1EA-4C16-B75F-2C711D1E48E8}" srcId="{A0D6C92D-B132-4723-8611-AB1B96873809}" destId="{E5F066C9-BA43-4973-A800-F108392EACD0}" srcOrd="4" destOrd="0" parTransId="{79069DB9-E07A-4C5C-AB43-2EEDCFE10772}" sibTransId="{398D9278-46F4-4DE5-A49D-88570904EC00}"/>
    <dgm:cxn modelId="{1955678B-9A9A-4D35-92B7-CB3AF2B773AE}" srcId="{A0D6C92D-B132-4723-8611-AB1B96873809}" destId="{AFA531E2-C485-444F-9077-DA0F77C87A50}" srcOrd="1" destOrd="0" parTransId="{925E3737-139B-4273-B266-66A889361764}" sibTransId="{DEBF72F6-C2A6-456B-86F9-0917179C9339}"/>
    <dgm:cxn modelId="{89A14691-2801-4CE8-83DE-6063692408E1}" type="presOf" srcId="{0DCAAFBD-4FCC-4B84-97B2-43B4200B4C0E}" destId="{9604B25A-2C0B-4219-97FB-75F177AAC66F}" srcOrd="0" destOrd="0" presId="urn:microsoft.com/office/officeart/2016/7/layout/LinearBlockProcessNumbered"/>
    <dgm:cxn modelId="{32185A91-1373-4F55-A544-081D6BB0BADD}" type="presOf" srcId="{E5F066C9-BA43-4973-A800-F108392EACD0}" destId="{F3B4C538-4ED2-4A6B-AFEE-B9804248FB7C}" srcOrd="1" destOrd="0" presId="urn:microsoft.com/office/officeart/2016/7/layout/LinearBlockProcessNumbered"/>
    <dgm:cxn modelId="{6EFAEC94-D067-42A0-B24D-B61C6DD93B32}" type="presOf" srcId="{398D9278-46F4-4DE5-A49D-88570904EC00}" destId="{7B1B3142-4ADA-492B-ACBB-DE076C3BD451}" srcOrd="0" destOrd="0" presId="urn:microsoft.com/office/officeart/2016/7/layout/LinearBlockProcessNumbered"/>
    <dgm:cxn modelId="{5049EF9E-C960-4041-9D20-733D113B0584}" type="presOf" srcId="{0D69EBF8-1BC9-486C-A2ED-28D7DA2D0AD0}" destId="{34EAA6EB-52E4-4868-ACAD-5E40E92AC5B6}" srcOrd="0" destOrd="0" presId="urn:microsoft.com/office/officeart/2016/7/layout/LinearBlockProcessNumbered"/>
    <dgm:cxn modelId="{7BA661A3-18D4-459C-AFEC-CF19006956D8}" type="presOf" srcId="{51DD3F7E-F944-42AD-9A3B-CF764CDBB159}" destId="{2D8DBAB6-BAA6-45BB-88BA-A4D223ECD5E7}" srcOrd="1" destOrd="0" presId="urn:microsoft.com/office/officeart/2016/7/layout/LinearBlockProcessNumbered"/>
    <dgm:cxn modelId="{04725AAA-B92F-4F1F-8B64-D49AF1CF5CBB}" type="presOf" srcId="{9F7DAEE1-D5E6-4688-836E-0F7CB9BD101E}" destId="{59C425CC-F9B8-4B9C-9713-D3CED95667E9}" srcOrd="0" destOrd="0" presId="urn:microsoft.com/office/officeart/2016/7/layout/LinearBlockProcessNumbered"/>
    <dgm:cxn modelId="{6D3D90B1-CE15-4CBF-9351-992CC05AD079}" type="presOf" srcId="{57F26B48-063C-47E3-9146-A80756A492B2}" destId="{7DEA5DE3-DFA2-4C79-8470-C3EB6F6D4261}" srcOrd="0" destOrd="0" presId="urn:microsoft.com/office/officeart/2016/7/layout/LinearBlockProcessNumbered"/>
    <dgm:cxn modelId="{EE243ACA-6FCE-4E88-A3DB-124D1FA47AB0}" srcId="{A0D6C92D-B132-4723-8611-AB1B96873809}" destId="{9F7DAEE1-D5E6-4688-836E-0F7CB9BD101E}" srcOrd="6" destOrd="0" parTransId="{7B8FD081-0430-4FE6-A71C-105B719BFA77}" sibTransId="{358F911E-6593-45A8-8C28-3980C863651D}"/>
    <dgm:cxn modelId="{DA5CFFCF-EE3C-42E2-BDA6-4E815737D691}" srcId="{A0D6C92D-B132-4723-8611-AB1B96873809}" destId="{51DD3F7E-F944-42AD-9A3B-CF764CDBB159}" srcOrd="5" destOrd="0" parTransId="{7BD8F96A-0888-4873-A3C1-70703CA01998}" sibTransId="{A9A4C53E-A4B4-416A-B2D6-F26E2CE7F63E}"/>
    <dgm:cxn modelId="{CC8506D0-72AD-422D-8E1D-5A539432420C}" type="presOf" srcId="{DB84AC02-DFFB-4775-9CF5-8A9D974E5860}" destId="{91641FBC-AE56-43A5-B845-7033161E28D0}" srcOrd="0" destOrd="0" presId="urn:microsoft.com/office/officeart/2016/7/layout/LinearBlockProcessNumbered"/>
    <dgm:cxn modelId="{95D18BD5-2A11-4CFA-9DA2-C43AB2EF8040}" type="presOf" srcId="{A0D6C92D-B132-4723-8611-AB1B96873809}" destId="{D6890B90-4810-4B94-AB74-892B71FB610E}" srcOrd="0" destOrd="0" presId="urn:microsoft.com/office/officeart/2016/7/layout/LinearBlockProcessNumbered"/>
    <dgm:cxn modelId="{B3E44AD6-652A-4F76-B5EA-37CE45151F54}" type="presOf" srcId="{89899FC8-5A91-433C-80CE-7EAB2D3DE933}" destId="{3E146C10-1392-451B-826B-5106CEA7CB1B}" srcOrd="0" destOrd="0" presId="urn:microsoft.com/office/officeart/2016/7/layout/LinearBlockProcessNumbered"/>
    <dgm:cxn modelId="{1F20E5DF-F39F-453D-BC87-CF678DD913B1}" type="presOf" srcId="{0D69EBF8-1BC9-486C-A2ED-28D7DA2D0AD0}" destId="{23EAE5A7-6FB8-4A59-85A1-019601865CF8}" srcOrd="1" destOrd="0" presId="urn:microsoft.com/office/officeart/2016/7/layout/LinearBlockProcessNumbered"/>
    <dgm:cxn modelId="{A257A8E1-1725-416E-BBBB-83724BD95504}" type="presOf" srcId="{A9A4C53E-A4B4-416A-B2D6-F26E2CE7F63E}" destId="{0DB224CB-2C3E-42F0-8373-686599AF6579}" srcOrd="0" destOrd="0" presId="urn:microsoft.com/office/officeart/2016/7/layout/LinearBlockProcessNumbered"/>
    <dgm:cxn modelId="{B20873E5-A512-4EBD-98B4-3D82FB74160B}" type="presOf" srcId="{51DD3F7E-F944-42AD-9A3B-CF764CDBB159}" destId="{ADEA3FB2-7EB1-472B-947C-8AEB070CECED}" srcOrd="0" destOrd="0" presId="urn:microsoft.com/office/officeart/2016/7/layout/LinearBlockProcessNumbered"/>
    <dgm:cxn modelId="{D0D02AE8-5C83-4A8C-9F9D-33F477102F73}" type="presOf" srcId="{C663D932-45AE-4333-A9AA-E23616E94419}" destId="{51BC7E29-D49F-4CEE-B686-2245476106CC}" srcOrd="1" destOrd="0" presId="urn:microsoft.com/office/officeart/2016/7/layout/LinearBlockProcessNumbered"/>
    <dgm:cxn modelId="{B3BCE7EA-EFEB-4240-B85C-D6426B41A0E7}" type="presOf" srcId="{C663D932-45AE-4333-A9AA-E23616E94419}" destId="{7C500764-6451-4388-9EB1-59353939EEC9}" srcOrd="0" destOrd="0" presId="urn:microsoft.com/office/officeart/2016/7/layout/LinearBlockProcessNumbered"/>
    <dgm:cxn modelId="{CCCDC4A8-C5E1-4579-B044-0B9CA16E5AE2}" type="presParOf" srcId="{D6890B90-4810-4B94-AB74-892B71FB610E}" destId="{6305E0FC-D18C-4F1F-A850-BF7B8F852468}" srcOrd="0" destOrd="0" presId="urn:microsoft.com/office/officeart/2016/7/layout/LinearBlockProcessNumbered"/>
    <dgm:cxn modelId="{ED2DBC6B-3B87-4AFF-A5E8-D9F8E3AA1AB4}" type="presParOf" srcId="{6305E0FC-D18C-4F1F-A850-BF7B8F852468}" destId="{34EAA6EB-52E4-4868-ACAD-5E40E92AC5B6}" srcOrd="0" destOrd="0" presId="urn:microsoft.com/office/officeart/2016/7/layout/LinearBlockProcessNumbered"/>
    <dgm:cxn modelId="{7500FE13-314D-4BE6-8AAF-032596AE3B14}" type="presParOf" srcId="{6305E0FC-D18C-4F1F-A850-BF7B8F852468}" destId="{3E146C10-1392-451B-826B-5106CEA7CB1B}" srcOrd="1" destOrd="0" presId="urn:microsoft.com/office/officeart/2016/7/layout/LinearBlockProcessNumbered"/>
    <dgm:cxn modelId="{3FBEF231-C2B0-4E2B-9F80-61EB03577D66}" type="presParOf" srcId="{6305E0FC-D18C-4F1F-A850-BF7B8F852468}" destId="{23EAE5A7-6FB8-4A59-85A1-019601865CF8}" srcOrd="2" destOrd="0" presId="urn:microsoft.com/office/officeart/2016/7/layout/LinearBlockProcessNumbered"/>
    <dgm:cxn modelId="{E4CF6672-786A-4E06-AA5E-37F4191A9C63}" type="presParOf" srcId="{D6890B90-4810-4B94-AB74-892B71FB610E}" destId="{E1B8F029-75A1-465B-8DC6-4E179FAA616E}" srcOrd="1" destOrd="0" presId="urn:microsoft.com/office/officeart/2016/7/layout/LinearBlockProcessNumbered"/>
    <dgm:cxn modelId="{1E8D2D3F-8E28-4D8A-AA78-14E4DE354357}" type="presParOf" srcId="{D6890B90-4810-4B94-AB74-892B71FB610E}" destId="{C033C700-28F3-4E82-8470-C3811BE5D3A2}" srcOrd="2" destOrd="0" presId="urn:microsoft.com/office/officeart/2016/7/layout/LinearBlockProcessNumbered"/>
    <dgm:cxn modelId="{CF41B672-6510-4B94-827F-4BCA868B07B3}" type="presParOf" srcId="{C033C700-28F3-4E82-8470-C3811BE5D3A2}" destId="{54EE9DEC-F9C8-4116-9D1A-9DD3C05941CE}" srcOrd="0" destOrd="0" presId="urn:microsoft.com/office/officeart/2016/7/layout/LinearBlockProcessNumbered"/>
    <dgm:cxn modelId="{3B9ACF45-C43C-4DB8-B122-8C37C5D4C036}" type="presParOf" srcId="{C033C700-28F3-4E82-8470-C3811BE5D3A2}" destId="{F64887D6-DF0B-4043-874F-EF210F2A04EF}" srcOrd="1" destOrd="0" presId="urn:microsoft.com/office/officeart/2016/7/layout/LinearBlockProcessNumbered"/>
    <dgm:cxn modelId="{54E31531-DE1A-4E2B-98EA-360D22C385A5}" type="presParOf" srcId="{C033C700-28F3-4E82-8470-C3811BE5D3A2}" destId="{4AFF3DF7-75BA-4B76-B5A8-32AF013EF998}" srcOrd="2" destOrd="0" presId="urn:microsoft.com/office/officeart/2016/7/layout/LinearBlockProcessNumbered"/>
    <dgm:cxn modelId="{51750673-8746-490F-9579-EBF4170A5170}" type="presParOf" srcId="{D6890B90-4810-4B94-AB74-892B71FB610E}" destId="{403C6295-A823-4BB2-A3FA-B0B5C9821970}" srcOrd="3" destOrd="0" presId="urn:microsoft.com/office/officeart/2016/7/layout/LinearBlockProcessNumbered"/>
    <dgm:cxn modelId="{C3C4F828-1839-4880-BCDD-911AA93162FC}" type="presParOf" srcId="{D6890B90-4810-4B94-AB74-892B71FB610E}" destId="{D0059F0A-1AF5-4296-A7E5-24AF863A7E20}" srcOrd="4" destOrd="0" presId="urn:microsoft.com/office/officeart/2016/7/layout/LinearBlockProcessNumbered"/>
    <dgm:cxn modelId="{CF2AB025-FBCE-4CCC-BD61-51445095F7D8}" type="presParOf" srcId="{D0059F0A-1AF5-4296-A7E5-24AF863A7E20}" destId="{7DEA5DE3-DFA2-4C79-8470-C3EB6F6D4261}" srcOrd="0" destOrd="0" presId="urn:microsoft.com/office/officeart/2016/7/layout/LinearBlockProcessNumbered"/>
    <dgm:cxn modelId="{DD986383-E049-4912-B6A7-C7C681F362D1}" type="presParOf" srcId="{D0059F0A-1AF5-4296-A7E5-24AF863A7E20}" destId="{9604B25A-2C0B-4219-97FB-75F177AAC66F}" srcOrd="1" destOrd="0" presId="urn:microsoft.com/office/officeart/2016/7/layout/LinearBlockProcessNumbered"/>
    <dgm:cxn modelId="{DB3F950D-696B-4905-9CAE-C8D9B4CE6BD8}" type="presParOf" srcId="{D0059F0A-1AF5-4296-A7E5-24AF863A7E20}" destId="{8F9AE263-F0AE-4330-93A3-DAAFD934841D}" srcOrd="2" destOrd="0" presId="urn:microsoft.com/office/officeart/2016/7/layout/LinearBlockProcessNumbered"/>
    <dgm:cxn modelId="{8B121821-04F2-45E5-B566-5300A2571C92}" type="presParOf" srcId="{D6890B90-4810-4B94-AB74-892B71FB610E}" destId="{36BB2613-7007-4B50-80A9-11B994415B94}" srcOrd="5" destOrd="0" presId="urn:microsoft.com/office/officeart/2016/7/layout/LinearBlockProcessNumbered"/>
    <dgm:cxn modelId="{1B7D90F3-AC99-4228-9EA0-E89B9FDB6137}" type="presParOf" srcId="{D6890B90-4810-4B94-AB74-892B71FB610E}" destId="{B5827F45-2E57-4D63-959D-6AEE1E211300}" srcOrd="6" destOrd="0" presId="urn:microsoft.com/office/officeart/2016/7/layout/LinearBlockProcessNumbered"/>
    <dgm:cxn modelId="{C8AD5B34-8B38-436B-9325-DAB481DA954E}" type="presParOf" srcId="{B5827F45-2E57-4D63-959D-6AEE1E211300}" destId="{7C500764-6451-4388-9EB1-59353939EEC9}" srcOrd="0" destOrd="0" presId="urn:microsoft.com/office/officeart/2016/7/layout/LinearBlockProcessNumbered"/>
    <dgm:cxn modelId="{E7A7B1A1-3C41-467D-B372-A79BD281FC3E}" type="presParOf" srcId="{B5827F45-2E57-4D63-959D-6AEE1E211300}" destId="{91641FBC-AE56-43A5-B845-7033161E28D0}" srcOrd="1" destOrd="0" presId="urn:microsoft.com/office/officeart/2016/7/layout/LinearBlockProcessNumbered"/>
    <dgm:cxn modelId="{22BC3622-697A-4227-AAA1-B44A92E4A301}" type="presParOf" srcId="{B5827F45-2E57-4D63-959D-6AEE1E211300}" destId="{51BC7E29-D49F-4CEE-B686-2245476106CC}" srcOrd="2" destOrd="0" presId="urn:microsoft.com/office/officeart/2016/7/layout/LinearBlockProcessNumbered"/>
    <dgm:cxn modelId="{13A35FFD-4B3F-4F5C-AD23-0992869E0598}" type="presParOf" srcId="{D6890B90-4810-4B94-AB74-892B71FB610E}" destId="{52740B5F-E26D-473E-B75F-C6C13108FE5D}" srcOrd="7" destOrd="0" presId="urn:microsoft.com/office/officeart/2016/7/layout/LinearBlockProcessNumbered"/>
    <dgm:cxn modelId="{99AC34E0-2728-4EF5-8323-5EB073923EC2}" type="presParOf" srcId="{D6890B90-4810-4B94-AB74-892B71FB610E}" destId="{B5F4FF33-61BE-43D6-856F-57BCB661CB34}" srcOrd="8" destOrd="0" presId="urn:microsoft.com/office/officeart/2016/7/layout/LinearBlockProcessNumbered"/>
    <dgm:cxn modelId="{016FE78A-D27D-4A5E-B865-CE29251F33B2}" type="presParOf" srcId="{B5F4FF33-61BE-43D6-856F-57BCB661CB34}" destId="{33B48CFC-9622-4A38-B609-9FEB1FEEC07E}" srcOrd="0" destOrd="0" presId="urn:microsoft.com/office/officeart/2016/7/layout/LinearBlockProcessNumbered"/>
    <dgm:cxn modelId="{3D2C012F-99BB-4AC4-8103-2464EAA932BE}" type="presParOf" srcId="{B5F4FF33-61BE-43D6-856F-57BCB661CB34}" destId="{7B1B3142-4ADA-492B-ACBB-DE076C3BD451}" srcOrd="1" destOrd="0" presId="urn:microsoft.com/office/officeart/2016/7/layout/LinearBlockProcessNumbered"/>
    <dgm:cxn modelId="{D118C3DB-934E-4C50-8B68-B9E0F6E793D6}" type="presParOf" srcId="{B5F4FF33-61BE-43D6-856F-57BCB661CB34}" destId="{F3B4C538-4ED2-4A6B-AFEE-B9804248FB7C}" srcOrd="2" destOrd="0" presId="urn:microsoft.com/office/officeart/2016/7/layout/LinearBlockProcessNumbered"/>
    <dgm:cxn modelId="{8A68B837-529F-46E7-8E8D-5C4964E6DE65}" type="presParOf" srcId="{D6890B90-4810-4B94-AB74-892B71FB610E}" destId="{BA4EFF4B-84C6-4F70-9414-6A0E6218638A}" srcOrd="9" destOrd="0" presId="urn:microsoft.com/office/officeart/2016/7/layout/LinearBlockProcessNumbered"/>
    <dgm:cxn modelId="{47A9049B-9E0B-4074-A441-A8861DB8DFDA}" type="presParOf" srcId="{D6890B90-4810-4B94-AB74-892B71FB610E}" destId="{ADB71A0C-4AE9-4526-BF1D-BE321C2C52A0}" srcOrd="10" destOrd="0" presId="urn:microsoft.com/office/officeart/2016/7/layout/LinearBlockProcessNumbered"/>
    <dgm:cxn modelId="{07BF0A77-3686-4117-A978-A5FB700B5DF9}" type="presParOf" srcId="{ADB71A0C-4AE9-4526-BF1D-BE321C2C52A0}" destId="{ADEA3FB2-7EB1-472B-947C-8AEB070CECED}" srcOrd="0" destOrd="0" presId="urn:microsoft.com/office/officeart/2016/7/layout/LinearBlockProcessNumbered"/>
    <dgm:cxn modelId="{BF0BB475-A74E-4938-A85D-D52A6966057B}" type="presParOf" srcId="{ADB71A0C-4AE9-4526-BF1D-BE321C2C52A0}" destId="{0DB224CB-2C3E-42F0-8373-686599AF6579}" srcOrd="1" destOrd="0" presId="urn:microsoft.com/office/officeart/2016/7/layout/LinearBlockProcessNumbered"/>
    <dgm:cxn modelId="{A3A64AFD-6AFA-428A-8C3B-DC021FA2D97A}" type="presParOf" srcId="{ADB71A0C-4AE9-4526-BF1D-BE321C2C52A0}" destId="{2D8DBAB6-BAA6-45BB-88BA-A4D223ECD5E7}" srcOrd="2" destOrd="0" presId="urn:microsoft.com/office/officeart/2016/7/layout/LinearBlockProcessNumbered"/>
    <dgm:cxn modelId="{BC25DC2A-25FD-476F-A4DE-1EE37F4448CF}" type="presParOf" srcId="{D6890B90-4810-4B94-AB74-892B71FB610E}" destId="{D9B9346B-FFEB-4506-AA4F-706190F62046}" srcOrd="11" destOrd="0" presId="urn:microsoft.com/office/officeart/2016/7/layout/LinearBlockProcessNumbered"/>
    <dgm:cxn modelId="{66DAD622-7396-49C9-84A1-8EE963E03BB4}" type="presParOf" srcId="{D6890B90-4810-4B94-AB74-892B71FB610E}" destId="{F8BAE09C-C807-495D-8EE5-9AD23EFEFA75}" srcOrd="12" destOrd="0" presId="urn:microsoft.com/office/officeart/2016/7/layout/LinearBlockProcessNumbered"/>
    <dgm:cxn modelId="{B4DD7B56-9CFB-4E39-B9C5-A5F8DF2E0745}" type="presParOf" srcId="{F8BAE09C-C807-495D-8EE5-9AD23EFEFA75}" destId="{59C425CC-F9B8-4B9C-9713-D3CED95667E9}" srcOrd="0" destOrd="0" presId="urn:microsoft.com/office/officeart/2016/7/layout/LinearBlockProcessNumbered"/>
    <dgm:cxn modelId="{BA39B536-5C67-4D9E-9FCA-5F434770A5EE}" type="presParOf" srcId="{F8BAE09C-C807-495D-8EE5-9AD23EFEFA75}" destId="{D55F255F-7AE6-4660-A513-884D5960230E}" srcOrd="1" destOrd="0" presId="urn:microsoft.com/office/officeart/2016/7/layout/LinearBlockProcessNumbered"/>
    <dgm:cxn modelId="{D6284170-9018-4F8B-BAF3-2AF88EA24220}" type="presParOf" srcId="{F8BAE09C-C807-495D-8EE5-9AD23EFEFA75}" destId="{578F4239-7FA3-4B0B-BB07-BA204597E1EC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51BE63-0EE0-4B3A-9B8E-1A89A01040F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67738D9-5124-4904-910E-B0B4E1A4E2C6}">
      <dgm:prSet/>
      <dgm:spPr/>
      <dgm:t>
        <a:bodyPr/>
        <a:lstStyle/>
        <a:p>
          <a:r>
            <a:rPr lang="ar-JO"/>
            <a:t>تحت </a:t>
          </a:r>
          <a:endParaRPr lang="en-US"/>
        </a:p>
      </dgm:t>
    </dgm:pt>
    <dgm:pt modelId="{81912153-7B0A-459F-B840-080AEF12E900}" type="parTrans" cxnId="{D561B672-AC7F-4990-9A0C-97238A2BE59D}">
      <dgm:prSet/>
      <dgm:spPr/>
      <dgm:t>
        <a:bodyPr/>
        <a:lstStyle/>
        <a:p>
          <a:endParaRPr lang="en-US"/>
        </a:p>
      </dgm:t>
    </dgm:pt>
    <dgm:pt modelId="{7CF3BDA1-09C9-4B84-B543-D1D94BF04666}" type="sibTrans" cxnId="{D561B672-AC7F-4990-9A0C-97238A2BE59D}">
      <dgm:prSet/>
      <dgm:spPr/>
      <dgm:t>
        <a:bodyPr/>
        <a:lstStyle/>
        <a:p>
          <a:endParaRPr lang="en-US"/>
        </a:p>
      </dgm:t>
    </dgm:pt>
    <dgm:pt modelId="{CFF58A4E-B894-4D54-A7AB-98A26829405E}">
      <dgm:prSet/>
      <dgm:spPr/>
      <dgm:t>
        <a:bodyPr/>
        <a:lstStyle/>
        <a:p>
          <a:r>
            <a:rPr lang="ar-JO"/>
            <a:t>فوق </a:t>
          </a:r>
          <a:endParaRPr lang="en-US"/>
        </a:p>
      </dgm:t>
    </dgm:pt>
    <dgm:pt modelId="{BC5AC805-6F73-439E-8DD3-6053C925633A}" type="parTrans" cxnId="{C98BDCBB-B999-4554-B129-194430AF13C8}">
      <dgm:prSet/>
      <dgm:spPr/>
      <dgm:t>
        <a:bodyPr/>
        <a:lstStyle/>
        <a:p>
          <a:endParaRPr lang="en-US"/>
        </a:p>
      </dgm:t>
    </dgm:pt>
    <dgm:pt modelId="{8A676697-5C62-441D-9E21-7808C777162D}" type="sibTrans" cxnId="{C98BDCBB-B999-4554-B129-194430AF13C8}">
      <dgm:prSet/>
      <dgm:spPr/>
      <dgm:t>
        <a:bodyPr/>
        <a:lstStyle/>
        <a:p>
          <a:endParaRPr lang="en-US"/>
        </a:p>
      </dgm:t>
    </dgm:pt>
    <dgm:pt modelId="{9A4F85F7-E537-4635-A39A-C15F91B914B8}">
      <dgm:prSet/>
      <dgm:spPr/>
      <dgm:t>
        <a:bodyPr/>
        <a:lstStyle/>
        <a:p>
          <a:r>
            <a:rPr lang="ar-JO"/>
            <a:t>وسط </a:t>
          </a:r>
          <a:endParaRPr lang="en-US"/>
        </a:p>
      </dgm:t>
    </dgm:pt>
    <dgm:pt modelId="{771857B9-BC07-429A-8E6E-46660441363B}" type="parTrans" cxnId="{94B7889D-6428-4927-9D14-43098D430DD6}">
      <dgm:prSet/>
      <dgm:spPr/>
      <dgm:t>
        <a:bodyPr/>
        <a:lstStyle/>
        <a:p>
          <a:endParaRPr lang="en-US"/>
        </a:p>
      </dgm:t>
    </dgm:pt>
    <dgm:pt modelId="{16FBB8D2-F20F-4231-AC51-8EF8F08C04DB}" type="sibTrans" cxnId="{94B7889D-6428-4927-9D14-43098D430DD6}">
      <dgm:prSet/>
      <dgm:spPr/>
      <dgm:t>
        <a:bodyPr/>
        <a:lstStyle/>
        <a:p>
          <a:endParaRPr lang="en-US"/>
        </a:p>
      </dgm:t>
    </dgm:pt>
    <dgm:pt modelId="{3E0EEBAE-C282-4CF7-9E7F-5B1FC04C8591}">
      <dgm:prSet/>
      <dgm:spPr/>
      <dgm:t>
        <a:bodyPr/>
        <a:lstStyle/>
        <a:p>
          <a:r>
            <a:rPr lang="ar-JO"/>
            <a:t>أمام</a:t>
          </a:r>
          <a:endParaRPr lang="en-US"/>
        </a:p>
      </dgm:t>
    </dgm:pt>
    <dgm:pt modelId="{406D4FA4-F45A-4E49-9A7A-4F3E3ED69E2C}" type="parTrans" cxnId="{8EA7C040-B784-41B7-967A-ABEDF7B271FB}">
      <dgm:prSet/>
      <dgm:spPr/>
      <dgm:t>
        <a:bodyPr/>
        <a:lstStyle/>
        <a:p>
          <a:endParaRPr lang="en-US"/>
        </a:p>
      </dgm:t>
    </dgm:pt>
    <dgm:pt modelId="{28EB7EA5-96D4-4690-9A58-02A85D0E4020}" type="sibTrans" cxnId="{8EA7C040-B784-41B7-967A-ABEDF7B271FB}">
      <dgm:prSet/>
      <dgm:spPr/>
      <dgm:t>
        <a:bodyPr/>
        <a:lstStyle/>
        <a:p>
          <a:endParaRPr lang="en-US"/>
        </a:p>
      </dgm:t>
    </dgm:pt>
    <dgm:pt modelId="{04D9A0BE-D420-4107-9DCA-957B880DFBCA}">
      <dgm:prSet/>
      <dgm:spPr/>
      <dgm:t>
        <a:bodyPr/>
        <a:lstStyle/>
        <a:p>
          <a:r>
            <a:rPr lang="ar-JO"/>
            <a:t>خلف </a:t>
          </a:r>
          <a:endParaRPr lang="en-US"/>
        </a:p>
      </dgm:t>
    </dgm:pt>
    <dgm:pt modelId="{947FBE5A-75B4-42E6-BCDF-353E33153E3A}" type="parTrans" cxnId="{0AD231D4-00A1-4B79-8E6C-18B2632FBC6D}">
      <dgm:prSet/>
      <dgm:spPr/>
      <dgm:t>
        <a:bodyPr/>
        <a:lstStyle/>
        <a:p>
          <a:endParaRPr lang="en-US"/>
        </a:p>
      </dgm:t>
    </dgm:pt>
    <dgm:pt modelId="{A00003D1-9D73-4543-89CE-5F850C43ABB5}" type="sibTrans" cxnId="{0AD231D4-00A1-4B79-8E6C-18B2632FBC6D}">
      <dgm:prSet/>
      <dgm:spPr/>
      <dgm:t>
        <a:bodyPr/>
        <a:lstStyle/>
        <a:p>
          <a:endParaRPr lang="en-US"/>
        </a:p>
      </dgm:t>
    </dgm:pt>
    <dgm:pt modelId="{184DED9A-1F75-4287-AC6F-8FB93A52F89C}">
      <dgm:prSet/>
      <dgm:spPr/>
      <dgm:t>
        <a:bodyPr/>
        <a:lstStyle/>
        <a:p>
          <a:r>
            <a:rPr lang="ar-JO"/>
            <a:t>في-داخل</a:t>
          </a:r>
          <a:endParaRPr lang="en-US"/>
        </a:p>
      </dgm:t>
    </dgm:pt>
    <dgm:pt modelId="{4A7F631D-898E-47D0-92BA-0A47A8220D85}" type="parTrans" cxnId="{55DC8691-9A29-4B86-95D8-30500B1F885F}">
      <dgm:prSet/>
      <dgm:spPr/>
      <dgm:t>
        <a:bodyPr/>
        <a:lstStyle/>
        <a:p>
          <a:endParaRPr lang="en-US"/>
        </a:p>
      </dgm:t>
    </dgm:pt>
    <dgm:pt modelId="{7501B8F8-D345-4DE6-A254-74D0000AD12B}" type="sibTrans" cxnId="{55DC8691-9A29-4B86-95D8-30500B1F885F}">
      <dgm:prSet/>
      <dgm:spPr/>
      <dgm:t>
        <a:bodyPr/>
        <a:lstStyle/>
        <a:p>
          <a:endParaRPr lang="en-US"/>
        </a:p>
      </dgm:t>
    </dgm:pt>
    <dgm:pt modelId="{A51A4C9E-E76B-4350-951C-F906AF3B911B}">
      <dgm:prSet/>
      <dgm:spPr/>
      <dgm:t>
        <a:bodyPr/>
        <a:lstStyle/>
        <a:p>
          <a:r>
            <a:rPr lang="ar-JO"/>
            <a:t>عند</a:t>
          </a:r>
          <a:endParaRPr lang="en-US"/>
        </a:p>
      </dgm:t>
    </dgm:pt>
    <dgm:pt modelId="{44E4E2E0-7DC3-4635-A2C3-AE4F6F6B1A75}" type="parTrans" cxnId="{272A8A10-DF68-463F-A879-C86C74A60685}">
      <dgm:prSet/>
      <dgm:spPr/>
      <dgm:t>
        <a:bodyPr/>
        <a:lstStyle/>
        <a:p>
          <a:endParaRPr lang="en-US"/>
        </a:p>
      </dgm:t>
    </dgm:pt>
    <dgm:pt modelId="{FCE4B789-D558-471A-8761-6B4BB38E2523}" type="sibTrans" cxnId="{272A8A10-DF68-463F-A879-C86C74A60685}">
      <dgm:prSet/>
      <dgm:spPr/>
      <dgm:t>
        <a:bodyPr/>
        <a:lstStyle/>
        <a:p>
          <a:endParaRPr lang="en-US"/>
        </a:p>
      </dgm:t>
    </dgm:pt>
    <dgm:pt modelId="{729F6BF6-948D-4E92-8BFC-DF229786702F}">
      <dgm:prSet/>
      <dgm:spPr/>
      <dgm:t>
        <a:bodyPr/>
        <a:lstStyle/>
        <a:p>
          <a:r>
            <a:rPr lang="ar-JO"/>
            <a:t>جنب-بجانب</a:t>
          </a:r>
          <a:endParaRPr lang="en-US"/>
        </a:p>
      </dgm:t>
    </dgm:pt>
    <dgm:pt modelId="{B51754D6-6E56-44C7-B6A8-7C3970CCA8B2}" type="parTrans" cxnId="{2C263095-EAA8-4CB8-95A9-204AE2CEC058}">
      <dgm:prSet/>
      <dgm:spPr/>
      <dgm:t>
        <a:bodyPr/>
        <a:lstStyle/>
        <a:p>
          <a:endParaRPr lang="en-US"/>
        </a:p>
      </dgm:t>
    </dgm:pt>
    <dgm:pt modelId="{99E08193-C514-4AB8-953B-A4040804AE1F}" type="sibTrans" cxnId="{2C263095-EAA8-4CB8-95A9-204AE2CEC058}">
      <dgm:prSet/>
      <dgm:spPr/>
      <dgm:t>
        <a:bodyPr/>
        <a:lstStyle/>
        <a:p>
          <a:endParaRPr lang="en-US"/>
        </a:p>
      </dgm:t>
    </dgm:pt>
    <dgm:pt modelId="{2061B71A-6C62-4083-B953-BD72D37A751B}">
      <dgm:prSet/>
      <dgm:spPr/>
      <dgm:t>
        <a:bodyPr/>
        <a:lstStyle/>
        <a:p>
          <a:r>
            <a:rPr lang="ar-JO"/>
            <a:t>قرب</a:t>
          </a:r>
          <a:endParaRPr lang="en-US"/>
        </a:p>
      </dgm:t>
    </dgm:pt>
    <dgm:pt modelId="{C1986A05-34DF-41EA-829D-546765524D78}" type="parTrans" cxnId="{AE3A117F-53F7-4891-A329-A4D2083A3013}">
      <dgm:prSet/>
      <dgm:spPr/>
      <dgm:t>
        <a:bodyPr/>
        <a:lstStyle/>
        <a:p>
          <a:endParaRPr lang="en-US"/>
        </a:p>
      </dgm:t>
    </dgm:pt>
    <dgm:pt modelId="{E9966AAE-65E6-4CBD-B114-CD435B6347A7}" type="sibTrans" cxnId="{AE3A117F-53F7-4891-A329-A4D2083A3013}">
      <dgm:prSet/>
      <dgm:spPr/>
      <dgm:t>
        <a:bodyPr/>
        <a:lstStyle/>
        <a:p>
          <a:endParaRPr lang="en-US"/>
        </a:p>
      </dgm:t>
    </dgm:pt>
    <dgm:pt modelId="{EAAD8A73-D198-4A98-A99B-30B6E871AFE9}" type="pres">
      <dgm:prSet presAssocID="{5B51BE63-0EE0-4B3A-9B8E-1A89A01040F1}" presName="diagram" presStyleCnt="0">
        <dgm:presLayoutVars>
          <dgm:dir/>
          <dgm:resizeHandles val="exact"/>
        </dgm:presLayoutVars>
      </dgm:prSet>
      <dgm:spPr/>
    </dgm:pt>
    <dgm:pt modelId="{8B88FF16-7C76-4737-B377-681F61D3AA57}" type="pres">
      <dgm:prSet presAssocID="{667738D9-5124-4904-910E-B0B4E1A4E2C6}" presName="node" presStyleLbl="node1" presStyleIdx="0" presStyleCnt="9">
        <dgm:presLayoutVars>
          <dgm:bulletEnabled val="1"/>
        </dgm:presLayoutVars>
      </dgm:prSet>
      <dgm:spPr/>
    </dgm:pt>
    <dgm:pt modelId="{2BCAAE3C-EA62-4DA2-9480-F3556A36400D}" type="pres">
      <dgm:prSet presAssocID="{7CF3BDA1-09C9-4B84-B543-D1D94BF04666}" presName="sibTrans" presStyleCnt="0"/>
      <dgm:spPr/>
    </dgm:pt>
    <dgm:pt modelId="{9090A8D3-73F6-46D2-A229-919AB82F7DE2}" type="pres">
      <dgm:prSet presAssocID="{CFF58A4E-B894-4D54-A7AB-98A26829405E}" presName="node" presStyleLbl="node1" presStyleIdx="1" presStyleCnt="9">
        <dgm:presLayoutVars>
          <dgm:bulletEnabled val="1"/>
        </dgm:presLayoutVars>
      </dgm:prSet>
      <dgm:spPr/>
    </dgm:pt>
    <dgm:pt modelId="{136D8237-3C7F-4D7E-B297-D28882B401A6}" type="pres">
      <dgm:prSet presAssocID="{8A676697-5C62-441D-9E21-7808C777162D}" presName="sibTrans" presStyleCnt="0"/>
      <dgm:spPr/>
    </dgm:pt>
    <dgm:pt modelId="{7A918071-42AB-44A5-A62B-F0A1F8DF46BA}" type="pres">
      <dgm:prSet presAssocID="{9A4F85F7-E537-4635-A39A-C15F91B914B8}" presName="node" presStyleLbl="node1" presStyleIdx="2" presStyleCnt="9">
        <dgm:presLayoutVars>
          <dgm:bulletEnabled val="1"/>
        </dgm:presLayoutVars>
      </dgm:prSet>
      <dgm:spPr/>
    </dgm:pt>
    <dgm:pt modelId="{DE2D7493-93A9-468E-BEF4-79204A098298}" type="pres">
      <dgm:prSet presAssocID="{16FBB8D2-F20F-4231-AC51-8EF8F08C04DB}" presName="sibTrans" presStyleCnt="0"/>
      <dgm:spPr/>
    </dgm:pt>
    <dgm:pt modelId="{FBFAB15F-B444-4352-865E-E958A4225F88}" type="pres">
      <dgm:prSet presAssocID="{3E0EEBAE-C282-4CF7-9E7F-5B1FC04C8591}" presName="node" presStyleLbl="node1" presStyleIdx="3" presStyleCnt="9">
        <dgm:presLayoutVars>
          <dgm:bulletEnabled val="1"/>
        </dgm:presLayoutVars>
      </dgm:prSet>
      <dgm:spPr/>
    </dgm:pt>
    <dgm:pt modelId="{CDC132C0-D178-485C-8CC2-B5EB2CD94C21}" type="pres">
      <dgm:prSet presAssocID="{28EB7EA5-96D4-4690-9A58-02A85D0E4020}" presName="sibTrans" presStyleCnt="0"/>
      <dgm:spPr/>
    </dgm:pt>
    <dgm:pt modelId="{4BD18D0C-AE9D-4AD2-A103-9782A4B7540D}" type="pres">
      <dgm:prSet presAssocID="{04D9A0BE-D420-4107-9DCA-957B880DFBCA}" presName="node" presStyleLbl="node1" presStyleIdx="4" presStyleCnt="9">
        <dgm:presLayoutVars>
          <dgm:bulletEnabled val="1"/>
        </dgm:presLayoutVars>
      </dgm:prSet>
      <dgm:spPr/>
    </dgm:pt>
    <dgm:pt modelId="{0E5DD5A3-D88E-4838-8E91-37DD8898F09D}" type="pres">
      <dgm:prSet presAssocID="{A00003D1-9D73-4543-89CE-5F850C43ABB5}" presName="sibTrans" presStyleCnt="0"/>
      <dgm:spPr/>
    </dgm:pt>
    <dgm:pt modelId="{A65A2FEA-099E-4BE7-BEBC-9C39399C5737}" type="pres">
      <dgm:prSet presAssocID="{184DED9A-1F75-4287-AC6F-8FB93A52F89C}" presName="node" presStyleLbl="node1" presStyleIdx="5" presStyleCnt="9">
        <dgm:presLayoutVars>
          <dgm:bulletEnabled val="1"/>
        </dgm:presLayoutVars>
      </dgm:prSet>
      <dgm:spPr/>
    </dgm:pt>
    <dgm:pt modelId="{10A4181E-C53D-47B2-A8A1-99DF2422E978}" type="pres">
      <dgm:prSet presAssocID="{7501B8F8-D345-4DE6-A254-74D0000AD12B}" presName="sibTrans" presStyleCnt="0"/>
      <dgm:spPr/>
    </dgm:pt>
    <dgm:pt modelId="{BC5AE917-D30A-43F0-891D-F010DCB87555}" type="pres">
      <dgm:prSet presAssocID="{A51A4C9E-E76B-4350-951C-F906AF3B911B}" presName="node" presStyleLbl="node1" presStyleIdx="6" presStyleCnt="9">
        <dgm:presLayoutVars>
          <dgm:bulletEnabled val="1"/>
        </dgm:presLayoutVars>
      </dgm:prSet>
      <dgm:spPr/>
    </dgm:pt>
    <dgm:pt modelId="{40FC43B6-C1C7-4C56-8DB0-457D7FE0C862}" type="pres">
      <dgm:prSet presAssocID="{FCE4B789-D558-471A-8761-6B4BB38E2523}" presName="sibTrans" presStyleCnt="0"/>
      <dgm:spPr/>
    </dgm:pt>
    <dgm:pt modelId="{7FD65BBB-13A2-4B50-95F5-829D8968EBC1}" type="pres">
      <dgm:prSet presAssocID="{729F6BF6-948D-4E92-8BFC-DF229786702F}" presName="node" presStyleLbl="node1" presStyleIdx="7" presStyleCnt="9">
        <dgm:presLayoutVars>
          <dgm:bulletEnabled val="1"/>
        </dgm:presLayoutVars>
      </dgm:prSet>
      <dgm:spPr/>
    </dgm:pt>
    <dgm:pt modelId="{B0B9CE66-ABD2-4DF6-8CF8-BB85B0A16B6E}" type="pres">
      <dgm:prSet presAssocID="{99E08193-C514-4AB8-953B-A4040804AE1F}" presName="sibTrans" presStyleCnt="0"/>
      <dgm:spPr/>
    </dgm:pt>
    <dgm:pt modelId="{E4CA1157-643A-4F8A-BEE8-59713E68EE35}" type="pres">
      <dgm:prSet presAssocID="{2061B71A-6C62-4083-B953-BD72D37A751B}" presName="node" presStyleLbl="node1" presStyleIdx="8" presStyleCnt="9">
        <dgm:presLayoutVars>
          <dgm:bulletEnabled val="1"/>
        </dgm:presLayoutVars>
      </dgm:prSet>
      <dgm:spPr/>
    </dgm:pt>
  </dgm:ptLst>
  <dgm:cxnLst>
    <dgm:cxn modelId="{272A8A10-DF68-463F-A879-C86C74A60685}" srcId="{5B51BE63-0EE0-4B3A-9B8E-1A89A01040F1}" destId="{A51A4C9E-E76B-4350-951C-F906AF3B911B}" srcOrd="6" destOrd="0" parTransId="{44E4E2E0-7DC3-4635-A2C3-AE4F6F6B1A75}" sibTransId="{FCE4B789-D558-471A-8761-6B4BB38E2523}"/>
    <dgm:cxn modelId="{A948AE13-3CD1-4DEB-85CC-A30924E95EA3}" type="presOf" srcId="{CFF58A4E-B894-4D54-A7AB-98A26829405E}" destId="{9090A8D3-73F6-46D2-A229-919AB82F7DE2}" srcOrd="0" destOrd="0" presId="urn:microsoft.com/office/officeart/2005/8/layout/default"/>
    <dgm:cxn modelId="{95FFD114-9193-4F9A-84B8-6BBB694A091C}" type="presOf" srcId="{2061B71A-6C62-4083-B953-BD72D37A751B}" destId="{E4CA1157-643A-4F8A-BEE8-59713E68EE35}" srcOrd="0" destOrd="0" presId="urn:microsoft.com/office/officeart/2005/8/layout/default"/>
    <dgm:cxn modelId="{7534E530-7DA9-4E38-B331-549D6807A632}" type="presOf" srcId="{184DED9A-1F75-4287-AC6F-8FB93A52F89C}" destId="{A65A2FEA-099E-4BE7-BEBC-9C39399C5737}" srcOrd="0" destOrd="0" presId="urn:microsoft.com/office/officeart/2005/8/layout/default"/>
    <dgm:cxn modelId="{F620453D-361D-4331-9805-3BF4902171E9}" type="presOf" srcId="{9A4F85F7-E537-4635-A39A-C15F91B914B8}" destId="{7A918071-42AB-44A5-A62B-F0A1F8DF46BA}" srcOrd="0" destOrd="0" presId="urn:microsoft.com/office/officeart/2005/8/layout/default"/>
    <dgm:cxn modelId="{8EA7C040-B784-41B7-967A-ABEDF7B271FB}" srcId="{5B51BE63-0EE0-4B3A-9B8E-1A89A01040F1}" destId="{3E0EEBAE-C282-4CF7-9E7F-5B1FC04C8591}" srcOrd="3" destOrd="0" parTransId="{406D4FA4-F45A-4E49-9A7A-4F3E3ED69E2C}" sibTransId="{28EB7EA5-96D4-4690-9A58-02A85D0E4020}"/>
    <dgm:cxn modelId="{D801164F-36C1-4A62-B313-D16EA71E34BE}" type="presOf" srcId="{A51A4C9E-E76B-4350-951C-F906AF3B911B}" destId="{BC5AE917-D30A-43F0-891D-F010DCB87555}" srcOrd="0" destOrd="0" presId="urn:microsoft.com/office/officeart/2005/8/layout/default"/>
    <dgm:cxn modelId="{D561B672-AC7F-4990-9A0C-97238A2BE59D}" srcId="{5B51BE63-0EE0-4B3A-9B8E-1A89A01040F1}" destId="{667738D9-5124-4904-910E-B0B4E1A4E2C6}" srcOrd="0" destOrd="0" parTransId="{81912153-7B0A-459F-B840-080AEF12E900}" sibTransId="{7CF3BDA1-09C9-4B84-B543-D1D94BF04666}"/>
    <dgm:cxn modelId="{6ED17F59-E1A1-403C-98A6-306B45584492}" type="presOf" srcId="{667738D9-5124-4904-910E-B0B4E1A4E2C6}" destId="{8B88FF16-7C76-4737-B377-681F61D3AA57}" srcOrd="0" destOrd="0" presId="urn:microsoft.com/office/officeart/2005/8/layout/default"/>
    <dgm:cxn modelId="{AE3A117F-53F7-4891-A329-A4D2083A3013}" srcId="{5B51BE63-0EE0-4B3A-9B8E-1A89A01040F1}" destId="{2061B71A-6C62-4083-B953-BD72D37A751B}" srcOrd="8" destOrd="0" parTransId="{C1986A05-34DF-41EA-829D-546765524D78}" sibTransId="{E9966AAE-65E6-4CBD-B114-CD435B6347A7}"/>
    <dgm:cxn modelId="{55DC8691-9A29-4B86-95D8-30500B1F885F}" srcId="{5B51BE63-0EE0-4B3A-9B8E-1A89A01040F1}" destId="{184DED9A-1F75-4287-AC6F-8FB93A52F89C}" srcOrd="5" destOrd="0" parTransId="{4A7F631D-898E-47D0-92BA-0A47A8220D85}" sibTransId="{7501B8F8-D345-4DE6-A254-74D0000AD12B}"/>
    <dgm:cxn modelId="{2C263095-EAA8-4CB8-95A9-204AE2CEC058}" srcId="{5B51BE63-0EE0-4B3A-9B8E-1A89A01040F1}" destId="{729F6BF6-948D-4E92-8BFC-DF229786702F}" srcOrd="7" destOrd="0" parTransId="{B51754D6-6E56-44C7-B6A8-7C3970CCA8B2}" sibTransId="{99E08193-C514-4AB8-953B-A4040804AE1F}"/>
    <dgm:cxn modelId="{067DE69B-FF8A-4451-AA06-74938F61C8FA}" type="presOf" srcId="{04D9A0BE-D420-4107-9DCA-957B880DFBCA}" destId="{4BD18D0C-AE9D-4AD2-A103-9782A4B7540D}" srcOrd="0" destOrd="0" presId="urn:microsoft.com/office/officeart/2005/8/layout/default"/>
    <dgm:cxn modelId="{94B7889D-6428-4927-9D14-43098D430DD6}" srcId="{5B51BE63-0EE0-4B3A-9B8E-1A89A01040F1}" destId="{9A4F85F7-E537-4635-A39A-C15F91B914B8}" srcOrd="2" destOrd="0" parTransId="{771857B9-BC07-429A-8E6E-46660441363B}" sibTransId="{16FBB8D2-F20F-4231-AC51-8EF8F08C04DB}"/>
    <dgm:cxn modelId="{9CC2CCB3-9336-47EA-9DB7-9336F4CC473C}" type="presOf" srcId="{5B51BE63-0EE0-4B3A-9B8E-1A89A01040F1}" destId="{EAAD8A73-D198-4A98-A99B-30B6E871AFE9}" srcOrd="0" destOrd="0" presId="urn:microsoft.com/office/officeart/2005/8/layout/default"/>
    <dgm:cxn modelId="{C98BDCBB-B999-4554-B129-194430AF13C8}" srcId="{5B51BE63-0EE0-4B3A-9B8E-1A89A01040F1}" destId="{CFF58A4E-B894-4D54-A7AB-98A26829405E}" srcOrd="1" destOrd="0" parTransId="{BC5AC805-6F73-439E-8DD3-6053C925633A}" sibTransId="{8A676697-5C62-441D-9E21-7808C777162D}"/>
    <dgm:cxn modelId="{10BA31C9-DB27-481D-85EF-C97C4728DFBA}" type="presOf" srcId="{3E0EEBAE-C282-4CF7-9E7F-5B1FC04C8591}" destId="{FBFAB15F-B444-4352-865E-E958A4225F88}" srcOrd="0" destOrd="0" presId="urn:microsoft.com/office/officeart/2005/8/layout/default"/>
    <dgm:cxn modelId="{0AD231D4-00A1-4B79-8E6C-18B2632FBC6D}" srcId="{5B51BE63-0EE0-4B3A-9B8E-1A89A01040F1}" destId="{04D9A0BE-D420-4107-9DCA-957B880DFBCA}" srcOrd="4" destOrd="0" parTransId="{947FBE5A-75B4-42E6-BCDF-353E33153E3A}" sibTransId="{A00003D1-9D73-4543-89CE-5F850C43ABB5}"/>
    <dgm:cxn modelId="{A92B6BF9-46D9-4CC8-804B-322FF06FFEF8}" type="presOf" srcId="{729F6BF6-948D-4E92-8BFC-DF229786702F}" destId="{7FD65BBB-13A2-4B50-95F5-829D8968EBC1}" srcOrd="0" destOrd="0" presId="urn:microsoft.com/office/officeart/2005/8/layout/default"/>
    <dgm:cxn modelId="{98526B6A-B3A0-47DE-A727-BE325905F420}" type="presParOf" srcId="{EAAD8A73-D198-4A98-A99B-30B6E871AFE9}" destId="{8B88FF16-7C76-4737-B377-681F61D3AA57}" srcOrd="0" destOrd="0" presId="urn:microsoft.com/office/officeart/2005/8/layout/default"/>
    <dgm:cxn modelId="{5EF7F5E8-91E3-42CE-9350-702E5C84E71B}" type="presParOf" srcId="{EAAD8A73-D198-4A98-A99B-30B6E871AFE9}" destId="{2BCAAE3C-EA62-4DA2-9480-F3556A36400D}" srcOrd="1" destOrd="0" presId="urn:microsoft.com/office/officeart/2005/8/layout/default"/>
    <dgm:cxn modelId="{9BB9A9A5-5725-4905-8CE8-72FF0A54C23A}" type="presParOf" srcId="{EAAD8A73-D198-4A98-A99B-30B6E871AFE9}" destId="{9090A8D3-73F6-46D2-A229-919AB82F7DE2}" srcOrd="2" destOrd="0" presId="urn:microsoft.com/office/officeart/2005/8/layout/default"/>
    <dgm:cxn modelId="{D71F3FB3-2795-47B3-A82C-A15932693853}" type="presParOf" srcId="{EAAD8A73-D198-4A98-A99B-30B6E871AFE9}" destId="{136D8237-3C7F-4D7E-B297-D28882B401A6}" srcOrd="3" destOrd="0" presId="urn:microsoft.com/office/officeart/2005/8/layout/default"/>
    <dgm:cxn modelId="{C333A0B6-E29B-4F75-93F8-91FCBF22B0B8}" type="presParOf" srcId="{EAAD8A73-D198-4A98-A99B-30B6E871AFE9}" destId="{7A918071-42AB-44A5-A62B-F0A1F8DF46BA}" srcOrd="4" destOrd="0" presId="urn:microsoft.com/office/officeart/2005/8/layout/default"/>
    <dgm:cxn modelId="{16758AEE-DA3F-416A-B6E4-A91A2B751BC3}" type="presParOf" srcId="{EAAD8A73-D198-4A98-A99B-30B6E871AFE9}" destId="{DE2D7493-93A9-468E-BEF4-79204A098298}" srcOrd="5" destOrd="0" presId="urn:microsoft.com/office/officeart/2005/8/layout/default"/>
    <dgm:cxn modelId="{681EBBFB-EA6E-4BAB-82F1-E3E0849960A9}" type="presParOf" srcId="{EAAD8A73-D198-4A98-A99B-30B6E871AFE9}" destId="{FBFAB15F-B444-4352-865E-E958A4225F88}" srcOrd="6" destOrd="0" presId="urn:microsoft.com/office/officeart/2005/8/layout/default"/>
    <dgm:cxn modelId="{C360A08A-750F-4DDE-8872-7A42A61E9652}" type="presParOf" srcId="{EAAD8A73-D198-4A98-A99B-30B6E871AFE9}" destId="{CDC132C0-D178-485C-8CC2-B5EB2CD94C21}" srcOrd="7" destOrd="0" presId="urn:microsoft.com/office/officeart/2005/8/layout/default"/>
    <dgm:cxn modelId="{38A4E1EE-D4FC-4F1B-9DB9-6F11DC4A570B}" type="presParOf" srcId="{EAAD8A73-D198-4A98-A99B-30B6E871AFE9}" destId="{4BD18D0C-AE9D-4AD2-A103-9782A4B7540D}" srcOrd="8" destOrd="0" presId="urn:microsoft.com/office/officeart/2005/8/layout/default"/>
    <dgm:cxn modelId="{F1207965-A436-435E-82A3-A40A6D9B7266}" type="presParOf" srcId="{EAAD8A73-D198-4A98-A99B-30B6E871AFE9}" destId="{0E5DD5A3-D88E-4838-8E91-37DD8898F09D}" srcOrd="9" destOrd="0" presId="urn:microsoft.com/office/officeart/2005/8/layout/default"/>
    <dgm:cxn modelId="{1448C26D-4219-4017-9F6A-8BBCE9EC9BC0}" type="presParOf" srcId="{EAAD8A73-D198-4A98-A99B-30B6E871AFE9}" destId="{A65A2FEA-099E-4BE7-BEBC-9C39399C5737}" srcOrd="10" destOrd="0" presId="urn:microsoft.com/office/officeart/2005/8/layout/default"/>
    <dgm:cxn modelId="{74C34390-63A2-4F9C-BC4B-EB45EFEFB6AD}" type="presParOf" srcId="{EAAD8A73-D198-4A98-A99B-30B6E871AFE9}" destId="{10A4181E-C53D-47B2-A8A1-99DF2422E978}" srcOrd="11" destOrd="0" presId="urn:microsoft.com/office/officeart/2005/8/layout/default"/>
    <dgm:cxn modelId="{AD197E49-02D5-4D77-B4B4-A3F89BFA2F2E}" type="presParOf" srcId="{EAAD8A73-D198-4A98-A99B-30B6E871AFE9}" destId="{BC5AE917-D30A-43F0-891D-F010DCB87555}" srcOrd="12" destOrd="0" presId="urn:microsoft.com/office/officeart/2005/8/layout/default"/>
    <dgm:cxn modelId="{889EDB53-D121-4F3E-ADE6-ABA6EB08D56D}" type="presParOf" srcId="{EAAD8A73-D198-4A98-A99B-30B6E871AFE9}" destId="{40FC43B6-C1C7-4C56-8DB0-457D7FE0C862}" srcOrd="13" destOrd="0" presId="urn:microsoft.com/office/officeart/2005/8/layout/default"/>
    <dgm:cxn modelId="{56DE336B-66A2-48F5-875E-53EB7DB6A75F}" type="presParOf" srcId="{EAAD8A73-D198-4A98-A99B-30B6E871AFE9}" destId="{7FD65BBB-13A2-4B50-95F5-829D8968EBC1}" srcOrd="14" destOrd="0" presId="urn:microsoft.com/office/officeart/2005/8/layout/default"/>
    <dgm:cxn modelId="{08A01F9F-A2B7-483E-9ABA-696F9DE171BD}" type="presParOf" srcId="{EAAD8A73-D198-4A98-A99B-30B6E871AFE9}" destId="{B0B9CE66-ABD2-4DF6-8CF8-BB85B0A16B6E}" srcOrd="15" destOrd="0" presId="urn:microsoft.com/office/officeart/2005/8/layout/default"/>
    <dgm:cxn modelId="{871AE681-B9D1-4FBC-99B9-D34F8FFA0B48}" type="presParOf" srcId="{EAAD8A73-D198-4A98-A99B-30B6E871AFE9}" destId="{E4CA1157-643A-4F8A-BEE8-59713E68EE35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48C5DA-CDA9-4C63-8C3F-CD8D08A89967}">
      <dsp:nvSpPr>
        <dsp:cNvPr id="0" name=""/>
        <dsp:cNvSpPr/>
      </dsp:nvSpPr>
      <dsp:spPr>
        <a:xfrm>
          <a:off x="3190" y="1091963"/>
          <a:ext cx="3887338" cy="1554935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200" b="1" kern="1200"/>
            <a:t>ーアラビアの文化</a:t>
          </a:r>
          <a:endParaRPr lang="en-US" sz="3200" kern="1200"/>
        </a:p>
      </dsp:txBody>
      <dsp:txXfrm>
        <a:off x="780658" y="1091963"/>
        <a:ext cx="2332403" cy="1554935"/>
      </dsp:txXfrm>
    </dsp:sp>
    <dsp:sp modelId="{296E6B52-6198-4B4B-A41D-93F2C5D136A4}">
      <dsp:nvSpPr>
        <dsp:cNvPr id="0" name=""/>
        <dsp:cNvSpPr/>
      </dsp:nvSpPr>
      <dsp:spPr>
        <a:xfrm>
          <a:off x="3501795" y="1091963"/>
          <a:ext cx="3887338" cy="1554935"/>
        </a:xfrm>
        <a:prstGeom prst="chevron">
          <a:avLst/>
        </a:prstGeom>
        <a:solidFill>
          <a:schemeClr val="accent5">
            <a:hueOff val="4505397"/>
            <a:satOff val="-11270"/>
            <a:lumOff val="-12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200" b="1" kern="1200" dirty="0"/>
            <a:t>ー</a:t>
          </a:r>
          <a:r>
            <a:rPr lang="ja-JP" sz="3200" kern="1200" dirty="0"/>
            <a:t>前置詞　ぜんちしパート</a:t>
          </a:r>
          <a:r>
            <a:rPr lang="ar-JO" sz="3200" kern="1200" dirty="0"/>
            <a:t>3</a:t>
          </a:r>
          <a:endParaRPr lang="en-US" sz="3200" kern="1200" dirty="0"/>
        </a:p>
      </dsp:txBody>
      <dsp:txXfrm>
        <a:off x="4279263" y="1091963"/>
        <a:ext cx="2332403" cy="1554935"/>
      </dsp:txXfrm>
    </dsp:sp>
    <dsp:sp modelId="{68E6A03A-268C-4FAD-AED3-AAF3A6E8B723}">
      <dsp:nvSpPr>
        <dsp:cNvPr id="0" name=""/>
        <dsp:cNvSpPr/>
      </dsp:nvSpPr>
      <dsp:spPr>
        <a:xfrm>
          <a:off x="7000399" y="1091963"/>
          <a:ext cx="3887338" cy="1554935"/>
        </a:xfrm>
        <a:prstGeom prst="chevron">
          <a:avLst/>
        </a:prstGeom>
        <a:solidFill>
          <a:schemeClr val="accent5">
            <a:hueOff val="9010794"/>
            <a:satOff val="-22539"/>
            <a:lumOff val="-2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200" b="1" kern="1200"/>
            <a:t>ー新しいたんご</a:t>
          </a:r>
          <a:endParaRPr lang="en-US" sz="3200" kern="1200"/>
        </a:p>
      </dsp:txBody>
      <dsp:txXfrm>
        <a:off x="7777867" y="1091963"/>
        <a:ext cx="2332403" cy="15549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7DAB9-65E0-4A93-8A9E-13EBFCB3E1B8}">
      <dsp:nvSpPr>
        <dsp:cNvPr id="0" name=""/>
        <dsp:cNvSpPr/>
      </dsp:nvSpPr>
      <dsp:spPr>
        <a:xfrm>
          <a:off x="0" y="0"/>
          <a:ext cx="10886861" cy="1340975"/>
        </a:xfrm>
        <a:prstGeom prst="roundRect">
          <a:avLst/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أ ب ت ث ج ح خ</a:t>
          </a:r>
          <a:endParaRPr lang="en-US" sz="6000" kern="1200" dirty="0"/>
        </a:p>
      </dsp:txBody>
      <dsp:txXfrm>
        <a:off x="65461" y="65461"/>
        <a:ext cx="10755939" cy="1210053"/>
      </dsp:txXfrm>
    </dsp:sp>
    <dsp:sp modelId="{631C09E5-BB05-4484-8F17-7671956697B4}">
      <dsp:nvSpPr>
        <dsp:cNvPr id="0" name=""/>
        <dsp:cNvSpPr/>
      </dsp:nvSpPr>
      <dsp:spPr>
        <a:xfrm>
          <a:off x="0" y="1332504"/>
          <a:ext cx="10886861" cy="1340975"/>
        </a:xfrm>
        <a:prstGeom prst="roundRect">
          <a:avLst/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/>
            <a:t>د ذ ر ز س ش ص</a:t>
          </a:r>
          <a:endParaRPr lang="en-US" sz="6000" kern="1200"/>
        </a:p>
      </dsp:txBody>
      <dsp:txXfrm>
        <a:off x="65461" y="1397965"/>
        <a:ext cx="10755939" cy="1210053"/>
      </dsp:txXfrm>
    </dsp:sp>
    <dsp:sp modelId="{CFCE84BB-6635-434D-A3C2-72EEDA407DCE}">
      <dsp:nvSpPr>
        <dsp:cNvPr id="0" name=""/>
        <dsp:cNvSpPr/>
      </dsp:nvSpPr>
      <dsp:spPr>
        <a:xfrm>
          <a:off x="0" y="2687195"/>
          <a:ext cx="10886861" cy="1340975"/>
        </a:xfrm>
        <a:prstGeom prst="roundRect">
          <a:avLst/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ض ط ظ ع غ ف ق</a:t>
          </a:r>
          <a:endParaRPr lang="en-US" sz="6000" kern="1200" dirty="0"/>
        </a:p>
      </dsp:txBody>
      <dsp:txXfrm>
        <a:off x="65461" y="2752656"/>
        <a:ext cx="10755939" cy="1210053"/>
      </dsp:txXfrm>
    </dsp:sp>
    <dsp:sp modelId="{4C56B5FC-820C-43BD-95DE-C5BD0302F65B}">
      <dsp:nvSpPr>
        <dsp:cNvPr id="0" name=""/>
        <dsp:cNvSpPr/>
      </dsp:nvSpPr>
      <dsp:spPr>
        <a:xfrm>
          <a:off x="0" y="4041699"/>
          <a:ext cx="10886861" cy="1340975"/>
        </a:xfrm>
        <a:prstGeom prst="roundRect">
          <a:avLst/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ك ل م ن ه و ي </a:t>
          </a:r>
          <a:endParaRPr lang="en-US" sz="6000" kern="1200" dirty="0"/>
        </a:p>
      </dsp:txBody>
      <dsp:txXfrm>
        <a:off x="65461" y="4107160"/>
        <a:ext cx="10755939" cy="12100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EAA6EB-52E4-4868-ACAD-5E40E92AC5B6}">
      <dsp:nvSpPr>
        <dsp:cNvPr id="0" name=""/>
        <dsp:cNvSpPr/>
      </dsp:nvSpPr>
      <dsp:spPr>
        <a:xfrm>
          <a:off x="5994" y="1080894"/>
          <a:ext cx="1477021" cy="177242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 dirty="0"/>
            <a:t>أمثلة على حروف الجر:</a:t>
          </a:r>
          <a:endParaRPr lang="en-US" sz="3000" kern="1200" dirty="0"/>
        </a:p>
      </dsp:txBody>
      <dsp:txXfrm>
        <a:off x="5994" y="1789864"/>
        <a:ext cx="1477021" cy="1063455"/>
      </dsp:txXfrm>
    </dsp:sp>
    <dsp:sp modelId="{3E146C10-1392-451B-826B-5106CEA7CB1B}">
      <dsp:nvSpPr>
        <dsp:cNvPr id="0" name=""/>
        <dsp:cNvSpPr/>
      </dsp:nvSpPr>
      <dsp:spPr>
        <a:xfrm>
          <a:off x="5994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01</a:t>
          </a:r>
          <a:endParaRPr lang="en-US" sz="3000" kern="1200" dirty="0"/>
        </a:p>
      </dsp:txBody>
      <dsp:txXfrm>
        <a:off x="5994" y="1080894"/>
        <a:ext cx="1477021" cy="708970"/>
      </dsp:txXfrm>
    </dsp:sp>
    <dsp:sp modelId="{54EE9DEC-F9C8-4116-9D1A-9DD3C05941CE}">
      <dsp:nvSpPr>
        <dsp:cNvPr id="0" name=""/>
        <dsp:cNvSpPr/>
      </dsp:nvSpPr>
      <dsp:spPr>
        <a:xfrm>
          <a:off x="1601178" y="1080894"/>
          <a:ext cx="1477021" cy="177242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/>
            <a:t>ذهبت من البيت إلى المدرسة</a:t>
          </a:r>
          <a:endParaRPr lang="en-US" sz="3000" kern="1200"/>
        </a:p>
      </dsp:txBody>
      <dsp:txXfrm>
        <a:off x="1601178" y="1789864"/>
        <a:ext cx="1477021" cy="1063455"/>
      </dsp:txXfrm>
    </dsp:sp>
    <dsp:sp modelId="{F64887D6-DF0B-4043-874F-EF210F2A04EF}">
      <dsp:nvSpPr>
        <dsp:cNvPr id="0" name=""/>
        <dsp:cNvSpPr/>
      </dsp:nvSpPr>
      <dsp:spPr>
        <a:xfrm>
          <a:off x="1601178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02</a:t>
          </a:r>
        </a:p>
      </dsp:txBody>
      <dsp:txXfrm>
        <a:off x="1601178" y="1080894"/>
        <a:ext cx="1477021" cy="708970"/>
      </dsp:txXfrm>
    </dsp:sp>
    <dsp:sp modelId="{7DEA5DE3-DFA2-4C79-8470-C3EB6F6D4261}">
      <dsp:nvSpPr>
        <dsp:cNvPr id="0" name=""/>
        <dsp:cNvSpPr/>
      </dsp:nvSpPr>
      <dsp:spPr>
        <a:xfrm>
          <a:off x="3196361" y="1080894"/>
          <a:ext cx="1477021" cy="177242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/>
            <a:t>ابتعد عن الخطر</a:t>
          </a:r>
          <a:endParaRPr lang="en-US" sz="3000" kern="1200"/>
        </a:p>
      </dsp:txBody>
      <dsp:txXfrm>
        <a:off x="3196361" y="1789864"/>
        <a:ext cx="1477021" cy="1063455"/>
      </dsp:txXfrm>
    </dsp:sp>
    <dsp:sp modelId="{9604B25A-2C0B-4219-97FB-75F177AAC66F}">
      <dsp:nvSpPr>
        <dsp:cNvPr id="0" name=""/>
        <dsp:cNvSpPr/>
      </dsp:nvSpPr>
      <dsp:spPr>
        <a:xfrm>
          <a:off x="3196361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03</a:t>
          </a:r>
        </a:p>
      </dsp:txBody>
      <dsp:txXfrm>
        <a:off x="3196361" y="1080894"/>
        <a:ext cx="1477021" cy="708970"/>
      </dsp:txXfrm>
    </dsp:sp>
    <dsp:sp modelId="{7C500764-6451-4388-9EB1-59353939EEC9}">
      <dsp:nvSpPr>
        <dsp:cNvPr id="0" name=""/>
        <dsp:cNvSpPr/>
      </dsp:nvSpPr>
      <dsp:spPr>
        <a:xfrm>
          <a:off x="4791545" y="1080894"/>
          <a:ext cx="1477021" cy="177242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/>
            <a:t>الكتاب على الطاولة</a:t>
          </a:r>
          <a:endParaRPr lang="en-US" sz="3000" kern="1200"/>
        </a:p>
      </dsp:txBody>
      <dsp:txXfrm>
        <a:off x="4791545" y="1789864"/>
        <a:ext cx="1477021" cy="1063455"/>
      </dsp:txXfrm>
    </dsp:sp>
    <dsp:sp modelId="{91641FBC-AE56-43A5-B845-7033161E28D0}">
      <dsp:nvSpPr>
        <dsp:cNvPr id="0" name=""/>
        <dsp:cNvSpPr/>
      </dsp:nvSpPr>
      <dsp:spPr>
        <a:xfrm>
          <a:off x="4791545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04</a:t>
          </a:r>
        </a:p>
      </dsp:txBody>
      <dsp:txXfrm>
        <a:off x="4791545" y="1080894"/>
        <a:ext cx="1477021" cy="708970"/>
      </dsp:txXfrm>
    </dsp:sp>
    <dsp:sp modelId="{33B48CFC-9622-4A38-B609-9FEB1FEEC07E}">
      <dsp:nvSpPr>
        <dsp:cNvPr id="0" name=""/>
        <dsp:cNvSpPr/>
      </dsp:nvSpPr>
      <dsp:spPr>
        <a:xfrm>
          <a:off x="6386729" y="1080894"/>
          <a:ext cx="1477021" cy="177242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/>
            <a:t>القطة في المنزل</a:t>
          </a:r>
          <a:endParaRPr lang="en-US" sz="3000" kern="1200"/>
        </a:p>
      </dsp:txBody>
      <dsp:txXfrm>
        <a:off x="6386729" y="1789864"/>
        <a:ext cx="1477021" cy="1063455"/>
      </dsp:txXfrm>
    </dsp:sp>
    <dsp:sp modelId="{7B1B3142-4ADA-492B-ACBB-DE076C3BD451}">
      <dsp:nvSpPr>
        <dsp:cNvPr id="0" name=""/>
        <dsp:cNvSpPr/>
      </dsp:nvSpPr>
      <dsp:spPr>
        <a:xfrm>
          <a:off x="6386729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05</a:t>
          </a:r>
        </a:p>
      </dsp:txBody>
      <dsp:txXfrm>
        <a:off x="6386729" y="1080894"/>
        <a:ext cx="1477021" cy="708970"/>
      </dsp:txXfrm>
    </dsp:sp>
    <dsp:sp modelId="{ADEA3FB2-7EB1-472B-947C-8AEB070CECED}">
      <dsp:nvSpPr>
        <dsp:cNvPr id="0" name=""/>
        <dsp:cNvSpPr/>
      </dsp:nvSpPr>
      <dsp:spPr>
        <a:xfrm>
          <a:off x="7981912" y="1080894"/>
          <a:ext cx="1477021" cy="177242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/>
            <a:t>أكلت الأرز بالملعقة</a:t>
          </a:r>
          <a:endParaRPr lang="en-US" sz="3000" kern="1200"/>
        </a:p>
      </dsp:txBody>
      <dsp:txXfrm>
        <a:off x="7981912" y="1789864"/>
        <a:ext cx="1477021" cy="1063455"/>
      </dsp:txXfrm>
    </dsp:sp>
    <dsp:sp modelId="{0DB224CB-2C3E-42F0-8373-686599AF6579}">
      <dsp:nvSpPr>
        <dsp:cNvPr id="0" name=""/>
        <dsp:cNvSpPr/>
      </dsp:nvSpPr>
      <dsp:spPr>
        <a:xfrm>
          <a:off x="7981912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06</a:t>
          </a:r>
        </a:p>
      </dsp:txBody>
      <dsp:txXfrm>
        <a:off x="7981912" y="1080894"/>
        <a:ext cx="1477021" cy="708970"/>
      </dsp:txXfrm>
    </dsp:sp>
    <dsp:sp modelId="{59C425CC-F9B8-4B9C-9713-D3CED95667E9}">
      <dsp:nvSpPr>
        <dsp:cNvPr id="0" name=""/>
        <dsp:cNvSpPr/>
      </dsp:nvSpPr>
      <dsp:spPr>
        <a:xfrm>
          <a:off x="9577096" y="1080894"/>
          <a:ext cx="1477021" cy="177242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0" rIns="145897" bIns="330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kern="1200"/>
            <a:t>الحمدلله</a:t>
          </a:r>
          <a:endParaRPr lang="en-US" sz="3000" kern="1200"/>
        </a:p>
      </dsp:txBody>
      <dsp:txXfrm>
        <a:off x="9577096" y="1789864"/>
        <a:ext cx="1477021" cy="1063455"/>
      </dsp:txXfrm>
    </dsp:sp>
    <dsp:sp modelId="{D55F255F-7AE6-4660-A513-884D5960230E}">
      <dsp:nvSpPr>
        <dsp:cNvPr id="0" name=""/>
        <dsp:cNvSpPr/>
      </dsp:nvSpPr>
      <dsp:spPr>
        <a:xfrm>
          <a:off x="9577096" y="1080894"/>
          <a:ext cx="1477021" cy="7089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897" tIns="165100" rIns="145897" bIns="1651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07</a:t>
          </a:r>
        </a:p>
      </dsp:txBody>
      <dsp:txXfrm>
        <a:off x="9577096" y="1080894"/>
        <a:ext cx="1477021" cy="7089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8FF16-7C76-4737-B377-681F61D3AA57}">
      <dsp:nvSpPr>
        <dsp:cNvPr id="0" name=""/>
        <dsp:cNvSpPr/>
      </dsp:nvSpPr>
      <dsp:spPr>
        <a:xfrm>
          <a:off x="3264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تحت </a:t>
          </a:r>
          <a:endParaRPr lang="en-US" sz="3100" kern="1200"/>
        </a:p>
      </dsp:txBody>
      <dsp:txXfrm>
        <a:off x="3264" y="143862"/>
        <a:ext cx="1767383" cy="1060430"/>
      </dsp:txXfrm>
    </dsp:sp>
    <dsp:sp modelId="{9090A8D3-73F6-46D2-A229-919AB82F7DE2}">
      <dsp:nvSpPr>
        <dsp:cNvPr id="0" name=""/>
        <dsp:cNvSpPr/>
      </dsp:nvSpPr>
      <dsp:spPr>
        <a:xfrm>
          <a:off x="1947386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فوق </a:t>
          </a:r>
          <a:endParaRPr lang="en-US" sz="3100" kern="1200"/>
        </a:p>
      </dsp:txBody>
      <dsp:txXfrm>
        <a:off x="1947386" y="143862"/>
        <a:ext cx="1767383" cy="1060430"/>
      </dsp:txXfrm>
    </dsp:sp>
    <dsp:sp modelId="{7A918071-42AB-44A5-A62B-F0A1F8DF46BA}">
      <dsp:nvSpPr>
        <dsp:cNvPr id="0" name=""/>
        <dsp:cNvSpPr/>
      </dsp:nvSpPr>
      <dsp:spPr>
        <a:xfrm>
          <a:off x="3891508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وسط </a:t>
          </a:r>
          <a:endParaRPr lang="en-US" sz="3100" kern="1200"/>
        </a:p>
      </dsp:txBody>
      <dsp:txXfrm>
        <a:off x="3891508" y="143862"/>
        <a:ext cx="1767383" cy="1060430"/>
      </dsp:txXfrm>
    </dsp:sp>
    <dsp:sp modelId="{FBFAB15F-B444-4352-865E-E958A4225F88}">
      <dsp:nvSpPr>
        <dsp:cNvPr id="0" name=""/>
        <dsp:cNvSpPr/>
      </dsp:nvSpPr>
      <dsp:spPr>
        <a:xfrm>
          <a:off x="5835630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أمام</a:t>
          </a:r>
          <a:endParaRPr lang="en-US" sz="3100" kern="1200"/>
        </a:p>
      </dsp:txBody>
      <dsp:txXfrm>
        <a:off x="5835630" y="143862"/>
        <a:ext cx="1767383" cy="1060430"/>
      </dsp:txXfrm>
    </dsp:sp>
    <dsp:sp modelId="{4BD18D0C-AE9D-4AD2-A103-9782A4B7540D}">
      <dsp:nvSpPr>
        <dsp:cNvPr id="0" name=""/>
        <dsp:cNvSpPr/>
      </dsp:nvSpPr>
      <dsp:spPr>
        <a:xfrm>
          <a:off x="7779752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خلف </a:t>
          </a:r>
          <a:endParaRPr lang="en-US" sz="3100" kern="1200"/>
        </a:p>
      </dsp:txBody>
      <dsp:txXfrm>
        <a:off x="7779752" y="143862"/>
        <a:ext cx="1767383" cy="1060430"/>
      </dsp:txXfrm>
    </dsp:sp>
    <dsp:sp modelId="{A65A2FEA-099E-4BE7-BEBC-9C39399C5737}">
      <dsp:nvSpPr>
        <dsp:cNvPr id="0" name=""/>
        <dsp:cNvSpPr/>
      </dsp:nvSpPr>
      <dsp:spPr>
        <a:xfrm>
          <a:off x="975325" y="1381030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في-داخل</a:t>
          </a:r>
          <a:endParaRPr lang="en-US" sz="3100" kern="1200"/>
        </a:p>
      </dsp:txBody>
      <dsp:txXfrm>
        <a:off x="975325" y="1381030"/>
        <a:ext cx="1767383" cy="1060430"/>
      </dsp:txXfrm>
    </dsp:sp>
    <dsp:sp modelId="{BC5AE917-D30A-43F0-891D-F010DCB87555}">
      <dsp:nvSpPr>
        <dsp:cNvPr id="0" name=""/>
        <dsp:cNvSpPr/>
      </dsp:nvSpPr>
      <dsp:spPr>
        <a:xfrm>
          <a:off x="2919447" y="1381030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عند</a:t>
          </a:r>
          <a:endParaRPr lang="en-US" sz="3100" kern="1200"/>
        </a:p>
      </dsp:txBody>
      <dsp:txXfrm>
        <a:off x="2919447" y="1381030"/>
        <a:ext cx="1767383" cy="1060430"/>
      </dsp:txXfrm>
    </dsp:sp>
    <dsp:sp modelId="{7FD65BBB-13A2-4B50-95F5-829D8968EBC1}">
      <dsp:nvSpPr>
        <dsp:cNvPr id="0" name=""/>
        <dsp:cNvSpPr/>
      </dsp:nvSpPr>
      <dsp:spPr>
        <a:xfrm>
          <a:off x="4863569" y="1381030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جنب-بجانب</a:t>
          </a:r>
          <a:endParaRPr lang="en-US" sz="3100" kern="1200"/>
        </a:p>
      </dsp:txBody>
      <dsp:txXfrm>
        <a:off x="4863569" y="1381030"/>
        <a:ext cx="1767383" cy="1060430"/>
      </dsp:txXfrm>
    </dsp:sp>
    <dsp:sp modelId="{E4CA1157-643A-4F8A-BEE8-59713E68EE35}">
      <dsp:nvSpPr>
        <dsp:cNvPr id="0" name=""/>
        <dsp:cNvSpPr/>
      </dsp:nvSpPr>
      <dsp:spPr>
        <a:xfrm>
          <a:off x="6807691" y="1381030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قرب</a:t>
          </a:r>
          <a:endParaRPr lang="en-US" sz="3100" kern="1200"/>
        </a:p>
      </dsp:txBody>
      <dsp:txXfrm>
        <a:off x="6807691" y="1381030"/>
        <a:ext cx="1767383" cy="10604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B4B9F-4CBA-4888-BEC3-A325BB0725B3}" type="datetimeFigureOut">
              <a:rPr lang="en-AE" smtClean="0"/>
              <a:t>18/01/2026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008B9-1F98-4CB4-998A-F0DE54225E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5695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FC81D2-E523-45E7-BDFE-A3CC7BA22B41}" type="slidenum">
              <a:rPr lang="en-AE" smtClean="0"/>
              <a:t>5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6532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50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19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951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638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>
          <p15:clr>
            <a:srgbClr val="FBAE40"/>
          </p15:clr>
        </p15:guide>
        <p15:guide id="2" pos="7104">
          <p15:clr>
            <a:srgbClr val="FBAE40"/>
          </p15:clr>
        </p15:guide>
        <p15:guide id="3" pos="739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71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575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21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39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33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2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2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2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03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  <p:sldLayoutId id="2147483674" r:id="rId1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7e4QBxtCl8" TargetMode="External"/><Relationship Id="rId2" Type="http://schemas.openxmlformats.org/officeDocument/2006/relationships/hyperlink" Target="https://www.youtube.com/watch?v=pvG7xTBnfn4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751F49-2AAD-C490-9272-1D53A5EF6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79" y="1021842"/>
            <a:ext cx="3156857" cy="2642616"/>
          </a:xfrm>
        </p:spPr>
        <p:txBody>
          <a:bodyPr anchor="b">
            <a:normAutofit/>
          </a:bodyPr>
          <a:lstStyle/>
          <a:p>
            <a:r>
              <a:rPr lang="ar-JO" sz="4400" dirty="0"/>
              <a:t>كل عام وأنتم بألف خير</a:t>
            </a:r>
            <a:endParaRPr lang="en-AE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9A27EA-1278-513E-1899-7BC98D088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79" y="4304538"/>
            <a:ext cx="3156857" cy="1362456"/>
          </a:xfrm>
        </p:spPr>
        <p:txBody>
          <a:bodyPr anchor="t">
            <a:normAutofit/>
          </a:bodyPr>
          <a:lstStyle/>
          <a:p>
            <a:r>
              <a:rPr lang="ar-JO" dirty="0"/>
              <a:t>أهلا وسهلا </a:t>
            </a:r>
          </a:p>
          <a:p>
            <a:r>
              <a:rPr lang="ar-JO" dirty="0"/>
              <a:t>2026-1-17</a:t>
            </a:r>
            <a:endParaRPr lang="en-AE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50527CE-FCD0-40C8-B37A-39331C2A4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4011930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mosaic of colorful geometric shapes">
            <a:extLst>
              <a:ext uri="{FF2B5EF4-FFF2-40B4-BE49-F238E27FC236}">
                <a16:creationId xmlns:a16="http://schemas.microsoft.com/office/drawing/2014/main" id="{6B8E0697-7C1B-05B4-EE25-B688640EAD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410" b="9919"/>
          <a:stretch>
            <a:fillRect/>
          </a:stretch>
        </p:blipFill>
        <p:spPr>
          <a:xfrm>
            <a:off x="4604641" y="1959950"/>
            <a:ext cx="6876288" cy="3867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719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19F29B-F233-48AF-8261-F33A4E079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70750"/>
            <a:ext cx="10890929" cy="13879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>
                <a:solidFill>
                  <a:schemeClr val="tx1"/>
                </a:solidFill>
              </a:rPr>
              <a:t>もくてき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27DCA-F11F-1716-00DA-9EF49F13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7995" y="6356350"/>
            <a:ext cx="72301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8" name="Subtitle 2">
            <a:extLst>
              <a:ext uri="{FF2B5EF4-FFF2-40B4-BE49-F238E27FC236}">
                <a16:creationId xmlns:a16="http://schemas.microsoft.com/office/drawing/2014/main" id="{434F96BB-7ABA-BD28-C049-6AF2C0F689D0}"/>
              </a:ext>
            </a:extLst>
          </p:cNvPr>
          <p:cNvGraphicFramePr>
            <a:graphicFrameLocks noGrp="1"/>
          </p:cNvGraphicFramePr>
          <p:nvPr>
            <p:ph sz="half" idx="14"/>
            <p:extLst>
              <p:ext uri="{D42A27DB-BD31-4B8C-83A1-F6EECF244321}">
                <p14:modId xmlns:p14="http://schemas.microsoft.com/office/powerpoint/2010/main" val="2790698916"/>
              </p:ext>
            </p:extLst>
          </p:nvPr>
        </p:nvGraphicFramePr>
        <p:xfrm>
          <a:off x="640079" y="2559050"/>
          <a:ext cx="10890929" cy="373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F6F3B29-13FA-46C2-858E-C1F3686A8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810107"/>
            <a:ext cx="4761571" cy="2981093"/>
          </a:xfrm>
        </p:spPr>
        <p:txBody>
          <a:bodyPr anchor="b">
            <a:normAutofit/>
          </a:bodyPr>
          <a:lstStyle/>
          <a:p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580AF8F-5F77-4E1B-B878-E4736CD49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420093"/>
            <a:ext cx="4761571" cy="1253490"/>
          </a:xfrm>
        </p:spPr>
        <p:txBody>
          <a:bodyPr anchor="t">
            <a:normAutofit/>
          </a:bodyPr>
          <a:lstStyle/>
          <a:p>
            <a:endParaRPr lang="en-US" sz="18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36EB3A5-E8FB-48A5-BB59-1E449A9F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76969C88-B244-455D-A017-012B25B1ACDD}" type="datetimeFigureOut">
              <a:rPr lang="en-US" smtClean="0"/>
              <a:pPr>
                <a:spcAft>
                  <a:spcPts val="600"/>
                </a:spcAft>
              </a:pPr>
              <a:t>1/18/2026</a:t>
            </a:fld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8B954E5-2A8D-44FA-ABD2-4DE4CE1E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07CE569E-9B7C-4CB9-AB80-C0841F922CFF}" type="slidenum">
              <a:rPr lang="en-US" smtClean="0"/>
              <a:pPr/>
              <a:t>3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extBox 2">
            <a:extLst>
              <a:ext uri="{FF2B5EF4-FFF2-40B4-BE49-F238E27FC236}">
                <a16:creationId xmlns:a16="http://schemas.microsoft.com/office/drawing/2014/main" id="{AC6C4577-96FA-FE3F-52F4-3FEF7BF7E8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0067367"/>
              </p:ext>
            </p:extLst>
          </p:nvPr>
        </p:nvGraphicFramePr>
        <p:xfrm>
          <a:off x="106258" y="725720"/>
          <a:ext cx="10886861" cy="5406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54D87ABF-59BD-A2F9-8C2A-477D24ED0D54}"/>
              </a:ext>
            </a:extLst>
          </p:cNvPr>
          <p:cNvSpPr txBox="1">
            <a:spLocks/>
          </p:cNvSpPr>
          <p:nvPr/>
        </p:nvSpPr>
        <p:spPr>
          <a:xfrm>
            <a:off x="-637997" y="-1468121"/>
            <a:ext cx="12627935" cy="196977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ja-JP" altLang="en-US" sz="2500" b="1" spc="-100" dirty="0">
                <a:solidFill>
                  <a:schemeClr val="bg1"/>
                </a:solidFill>
              </a:rPr>
              <a:t>アラビア語のもじのふくしゅ</a:t>
            </a:r>
            <a:endParaRPr lang="en-US" sz="2500" b="1" spc="-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64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3D38CE-D6BF-110B-7DCC-F59F2E3C1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02091"/>
            <a:ext cx="3291840" cy="27702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z="4400"/>
              <a:t>新しいたんご</a:t>
            </a:r>
            <a:endParaRPr lang="en-US" sz="440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44596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6A5D7F0-BA1E-69F3-4FD4-950D072B83E5}"/>
              </a:ext>
            </a:extLst>
          </p:cNvPr>
          <p:cNvSpPr txBox="1"/>
          <p:nvPr/>
        </p:nvSpPr>
        <p:spPr>
          <a:xfrm>
            <a:off x="400050" y="2468881"/>
            <a:ext cx="11018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E" sz="28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F1C368D-0BC4-E7B5-98EF-8B4475C84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745784"/>
              </p:ext>
            </p:extLst>
          </p:nvPr>
        </p:nvGraphicFramePr>
        <p:xfrm>
          <a:off x="3626893" y="0"/>
          <a:ext cx="8694420" cy="69821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220315">
                  <a:extLst>
                    <a:ext uri="{9D8B030D-6E8A-4147-A177-3AD203B41FA5}">
                      <a16:colId xmlns:a16="http://schemas.microsoft.com/office/drawing/2014/main" val="3199145695"/>
                    </a:ext>
                  </a:extLst>
                </a:gridCol>
                <a:gridCol w="2158035">
                  <a:extLst>
                    <a:ext uri="{9D8B030D-6E8A-4147-A177-3AD203B41FA5}">
                      <a16:colId xmlns:a16="http://schemas.microsoft.com/office/drawing/2014/main" val="2827876557"/>
                    </a:ext>
                  </a:extLst>
                </a:gridCol>
                <a:gridCol w="2158035">
                  <a:extLst>
                    <a:ext uri="{9D8B030D-6E8A-4147-A177-3AD203B41FA5}">
                      <a16:colId xmlns:a16="http://schemas.microsoft.com/office/drawing/2014/main" val="2732385558"/>
                    </a:ext>
                  </a:extLst>
                </a:gridCol>
                <a:gridCol w="2158035">
                  <a:extLst>
                    <a:ext uri="{9D8B030D-6E8A-4147-A177-3AD203B41FA5}">
                      <a16:colId xmlns:a16="http://schemas.microsoft.com/office/drawing/2014/main" val="2705727615"/>
                    </a:ext>
                  </a:extLst>
                </a:gridCol>
              </a:tblGrid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العربية (مع التشكيل)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المعنى بالعربية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اليابانية (كانجي)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اليابانية (هيراغانا)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021587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الإِسْلَامُ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الدِّينُ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イスラーム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いすらーむ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635109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الإِيمَانُ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التَّصْدِيقُ القَلْبِيّ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信仰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しんこう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917051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اللّٰهُ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الإِلٰهُ الوَاحِدُ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アッラー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あっらー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176432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القُرْآنُ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كِتَابُ اللّٰهِ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クルアーン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くるあーん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64845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الصَّلَاةُ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عِبَادَةٌ مَفْرُوضَةٌ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礼拝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れいはい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625850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الصِّيَامُ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الإِمْسَاكُ عَنِ الطَّعَامِ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断食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だんじき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676066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الزَّكَاةُ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الصَّدَقَةُ الوَاجِبَةُ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喜捨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きしゃ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310108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الحَجُّ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زِيَارَةُ مَكَّةَ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巡礼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じゅんれい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275471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الدُّعَاءُ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طَلَبُ العَوْنِ مِنَ اللّٰهِ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祈り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いのり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395692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الأَخْلَاقُ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السُّلُوكُ الحَسَنُ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倫理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りんり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753363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التَّقْوَى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خَشْيَةُ اللّٰهِ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敬虔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けいけん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595128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الجَنَّةُ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دَارُ النَّعِيمِ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楽園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らくえん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930700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النَّارُ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دَارُ العِقَابِ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地獄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じごく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88955"/>
                  </a:ext>
                </a:extLst>
              </a:tr>
              <a:tr h="398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الرَّحْمَةُ</a:t>
                      </a:r>
                    </a:p>
                  </a:txBody>
                  <a:tcPr marL="133894" marR="80337" marT="80337" marB="80337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العَطْفُ وَاللُّطْفُ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慈悲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じひ</a:t>
                      </a:r>
                    </a:p>
                  </a:txBody>
                  <a:tcPr marL="133894" marR="80337" marT="80337" marB="80337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846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128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8B9FA-F0FE-D73B-4AAF-FA881C5DB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789567"/>
            <a:ext cx="11110405" cy="10548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dirty="0"/>
              <a:t>前置詞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523252-26AF-89AE-3429-D3AB33C09DA4}"/>
              </a:ext>
            </a:extLst>
          </p:cNvPr>
          <p:cNvSpPr txBox="1"/>
          <p:nvPr/>
        </p:nvSpPr>
        <p:spPr>
          <a:xfrm>
            <a:off x="4728315" y="4572001"/>
            <a:ext cx="6902996" cy="15083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120000"/>
              </a:lnSpc>
              <a:spcAft>
                <a:spcPts val="600"/>
              </a:spcAft>
              <a:buSzPct val="80000"/>
            </a:pPr>
            <a:r>
              <a:rPr lang="ar-JO" dirty="0"/>
              <a:t>1-</a:t>
            </a:r>
            <a:r>
              <a:rPr lang="en-US" dirty="0" err="1"/>
              <a:t>من</a:t>
            </a:r>
            <a:r>
              <a:rPr lang="en-US" dirty="0"/>
              <a:t> </a:t>
            </a:r>
            <a:r>
              <a:rPr lang="ar-JO" dirty="0"/>
              <a:t>2-</a:t>
            </a:r>
            <a:r>
              <a:rPr lang="en-US" dirty="0" err="1"/>
              <a:t>إلى</a:t>
            </a:r>
            <a:r>
              <a:rPr lang="en-US" dirty="0"/>
              <a:t> </a:t>
            </a:r>
            <a:r>
              <a:rPr lang="ar-JO" dirty="0"/>
              <a:t>3-</a:t>
            </a:r>
            <a:r>
              <a:rPr lang="en-US" dirty="0" err="1"/>
              <a:t>عن</a:t>
            </a:r>
            <a:r>
              <a:rPr lang="en-US" dirty="0"/>
              <a:t> </a:t>
            </a:r>
            <a:r>
              <a:rPr lang="ar-JO" dirty="0"/>
              <a:t>4-</a:t>
            </a:r>
            <a:r>
              <a:rPr lang="en-US" dirty="0" err="1"/>
              <a:t>على</a:t>
            </a:r>
            <a:r>
              <a:rPr lang="en-US" dirty="0"/>
              <a:t> </a:t>
            </a:r>
            <a:r>
              <a:rPr lang="ar-JO" dirty="0"/>
              <a:t>5-</a:t>
            </a:r>
            <a:r>
              <a:rPr lang="en-US" dirty="0" err="1"/>
              <a:t>في</a:t>
            </a:r>
            <a:r>
              <a:rPr lang="ar-JO" dirty="0"/>
              <a:t>6-</a:t>
            </a:r>
            <a:r>
              <a:rPr lang="en-US" dirty="0"/>
              <a:t> </a:t>
            </a:r>
            <a:r>
              <a:rPr lang="en-US" dirty="0" err="1"/>
              <a:t>الباء</a:t>
            </a:r>
            <a:r>
              <a:rPr lang="en-US" dirty="0"/>
              <a:t> </a:t>
            </a:r>
            <a:r>
              <a:rPr lang="ar-JO" dirty="0"/>
              <a:t>7-</a:t>
            </a:r>
            <a:r>
              <a:rPr lang="en-US" dirty="0" err="1"/>
              <a:t>اللام</a:t>
            </a:r>
            <a:r>
              <a:rPr lang="en-US" dirty="0"/>
              <a:t> </a:t>
            </a:r>
          </a:p>
          <a:p>
            <a:pPr indent="-228600">
              <a:lnSpc>
                <a:spcPct val="120000"/>
              </a:lnSpc>
              <a:spcAft>
                <a:spcPts val="600"/>
              </a:spcAft>
              <a:buSzPct val="80000"/>
            </a:pPr>
            <a:endParaRPr lang="en-US" dirty="0"/>
          </a:p>
        </p:txBody>
      </p:sp>
      <p:graphicFrame>
        <p:nvGraphicFramePr>
          <p:cNvPr id="50" name="TextBox 4">
            <a:extLst>
              <a:ext uri="{FF2B5EF4-FFF2-40B4-BE49-F238E27FC236}">
                <a16:creationId xmlns:a16="http://schemas.microsoft.com/office/drawing/2014/main" id="{1D1E18A2-B62F-F014-6D7B-8470CC0D1761}"/>
              </a:ext>
            </a:extLst>
          </p:cNvPr>
          <p:cNvGraphicFramePr/>
          <p:nvPr/>
        </p:nvGraphicFramePr>
        <p:xfrm>
          <a:off x="571500" y="1936417"/>
          <a:ext cx="11060113" cy="3934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17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B42D07-E93A-6F7D-D19A-037B5C1C3D2F}"/>
              </a:ext>
            </a:extLst>
          </p:cNvPr>
          <p:cNvSpPr txBox="1"/>
          <p:nvPr/>
        </p:nvSpPr>
        <p:spPr>
          <a:xfrm>
            <a:off x="1046480" y="1518920"/>
            <a:ext cx="811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ページ２８＆２９</a:t>
            </a:r>
            <a:endParaRPr lang="en-A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A9A078-8B1C-A3E8-1332-AE5EAF1EC3A4}"/>
              </a:ext>
            </a:extLst>
          </p:cNvPr>
          <p:cNvSpPr txBox="1"/>
          <p:nvPr/>
        </p:nvSpPr>
        <p:spPr>
          <a:xfrm>
            <a:off x="1046480" y="741680"/>
            <a:ext cx="9001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前置詞</a:t>
            </a:r>
            <a:endParaRPr lang="en-AE" sz="2400" dirty="0"/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894A96B7-CDBE-7CC9-75FC-43E2857F0B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3791745"/>
              </p:ext>
            </p:extLst>
          </p:nvPr>
        </p:nvGraphicFramePr>
        <p:xfrm>
          <a:off x="1940560" y="2296160"/>
          <a:ext cx="9550400" cy="2585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5C07092-11B7-08A2-2EBC-54064C0FC00D}"/>
              </a:ext>
            </a:extLst>
          </p:cNvPr>
          <p:cNvSpPr txBox="1"/>
          <p:nvPr/>
        </p:nvSpPr>
        <p:spPr>
          <a:xfrm>
            <a:off x="1940560" y="5040630"/>
            <a:ext cx="955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https://www.youtube.com/watch?v=_jzYV9cTOvM&amp;list=RDeZjOzOIgmPo&amp;index=2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616723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66AEB-B181-F50E-89B2-A088973E8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253" y="914400"/>
            <a:ext cx="3675888" cy="41579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dirty="0"/>
              <a:t>読むの練習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B5F4E67-4DB9-8422-13E5-B36FD48EC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55138709-80A6-F66F-41AE-831F9B95B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5882" y="1228397"/>
            <a:ext cx="6579045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الإِسْلَامُ دِينُ الرَّحْمَةِ وَالسَّلَامِ لِلنَّاسِ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الصَّلَاةُ تُقَرِّبُ العَبْدَ مِنَ اللّٰهِ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القُرْآنُ نُورٌ لِلْقُلُوبِ وَالعُقُولِ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الإِيمَانُ يَزِيدُ بِالطَّاعَةِ وَالعَمَلِ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الدُّعَاءُ يَمْنَحُ القَلْبَ طُمَأْنِينَةً دَائِمَةً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التَّقْوَى سَبِيلُ النَّجَاةِ فِي الدُّنْيَا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الأَخْلَاقُ الحَسَنَةُ أَسَاسُ الدِّينِ الحَقِّ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438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C798B8-61D4-EE3D-5ACC-ACC33589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6564" y="1249217"/>
            <a:ext cx="8298873" cy="225828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ja-JP" altLang="en-US" sz="6600" dirty="0">
                <a:solidFill>
                  <a:schemeClr val="accent2"/>
                </a:solidFill>
              </a:rPr>
              <a:t>話す練習</a:t>
            </a:r>
            <a:endParaRPr lang="en-US" sz="6600" dirty="0">
              <a:solidFill>
                <a:schemeClr val="accent2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E10C1D6-7EDE-467F-89EA-E0244EB62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30240" y="4290504"/>
            <a:ext cx="73152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377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A1B71-D1A1-DAC1-2062-81DE99EE6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文化　</a:t>
            </a:r>
            <a:br>
              <a:rPr lang="en-US" altLang="ja-JP" dirty="0"/>
            </a:br>
            <a:r>
              <a:rPr lang="en-US" altLang="ja-JP" dirty="0"/>
              <a:t>                              </a:t>
            </a:r>
            <a:r>
              <a:rPr lang="ja-JP" altLang="en-US" dirty="0"/>
              <a:t>アラビア書道</a:t>
            </a:r>
            <a:br>
              <a:rPr lang="en-AE" altLang="ja-JP" dirty="0"/>
            </a:br>
            <a:r>
              <a:rPr lang="en-US" altLang="ja-JP" dirty="0">
                <a:hlinkClick r:id="rId2"/>
              </a:rPr>
              <a:t>https://www.youtube.com/watch?v=pvG7xTBnfn4</a:t>
            </a:r>
            <a:r>
              <a:rPr lang="en-US" altLang="ja-JP" dirty="0"/>
              <a:t> </a:t>
            </a:r>
            <a:br>
              <a:rPr lang="en-US" altLang="ja-JP" dirty="0"/>
            </a:br>
            <a:r>
              <a:rPr lang="en-US" altLang="ja-JP" dirty="0">
                <a:hlinkClick r:id="rId3"/>
              </a:rPr>
              <a:t>https://www.youtube.com/watch?v=K7e4QBxtCl8</a:t>
            </a:r>
            <a:r>
              <a:rPr lang="en-US" altLang="ja-JP" dirty="0"/>
              <a:t> 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969256354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407</Words>
  <Application>Microsoft Office PowerPoint</Application>
  <PresentationFormat>Widescreen</PresentationFormat>
  <Paragraphs>116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Grandview Display</vt:lpstr>
      <vt:lpstr>DashVTI</vt:lpstr>
      <vt:lpstr>كل عام وأنتم بألف خير</vt:lpstr>
      <vt:lpstr>もくてき</vt:lpstr>
      <vt:lpstr>PowerPoint Presentation</vt:lpstr>
      <vt:lpstr>新しいたんご</vt:lpstr>
      <vt:lpstr>前置詞</vt:lpstr>
      <vt:lpstr>PowerPoint Presentation</vt:lpstr>
      <vt:lpstr>読むの練習</vt:lpstr>
      <vt:lpstr>話す練習</vt:lpstr>
      <vt:lpstr>文化　                               アラビア書道 https://www.youtube.com/watch?v=pvG7xTBnfn4  https://www.youtube.com/watch?v=K7e4QBxtCl8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ALKHATIB DANIA</dc:creator>
  <cp:lastModifiedBy>ALKHATIB DANIA</cp:lastModifiedBy>
  <cp:revision>8</cp:revision>
  <dcterms:created xsi:type="dcterms:W3CDTF">2026-01-07T14:57:36Z</dcterms:created>
  <dcterms:modified xsi:type="dcterms:W3CDTF">2026-01-18T06:32:26Z</dcterms:modified>
</cp:coreProperties>
</file>