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0"/>
  </p:notesMasterIdLst>
  <p:sldIdLst>
    <p:sldId id="256" r:id="rId2"/>
    <p:sldId id="277" r:id="rId3"/>
    <p:sldId id="388" r:id="rId4"/>
    <p:sldId id="393" r:id="rId5"/>
    <p:sldId id="389" r:id="rId6"/>
    <p:sldId id="390" r:id="rId7"/>
    <p:sldId id="392" r:id="rId8"/>
    <p:sldId id="39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60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DFEC42-45F7-46C3-8472-9F735B3594A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F8AE4C5-FD49-4808-A148-2F55C8EFC585}">
      <dgm:prSet/>
      <dgm:spPr/>
      <dgm:t>
        <a:bodyPr/>
        <a:lstStyle/>
        <a:p>
          <a:r>
            <a:rPr lang="ja-JP" b="1"/>
            <a:t>ーアラビアの文化</a:t>
          </a:r>
          <a:endParaRPr lang="en-US"/>
        </a:p>
      </dgm:t>
    </dgm:pt>
    <dgm:pt modelId="{E9F0D78E-C87C-4AB9-9B1E-95D585F1F1FD}" type="parTrans" cxnId="{D18816B2-9610-4CDD-B98F-22BCFC9F4C43}">
      <dgm:prSet/>
      <dgm:spPr/>
      <dgm:t>
        <a:bodyPr/>
        <a:lstStyle/>
        <a:p>
          <a:endParaRPr lang="en-US"/>
        </a:p>
      </dgm:t>
    </dgm:pt>
    <dgm:pt modelId="{642D8F18-6502-4E22-9E02-CD9D1753AB62}" type="sibTrans" cxnId="{D18816B2-9610-4CDD-B98F-22BCFC9F4C43}">
      <dgm:prSet/>
      <dgm:spPr/>
      <dgm:t>
        <a:bodyPr/>
        <a:lstStyle/>
        <a:p>
          <a:endParaRPr lang="en-US"/>
        </a:p>
      </dgm:t>
    </dgm:pt>
    <dgm:pt modelId="{1E278795-1EAD-44A0-B2DC-82F8F3FC12B5}">
      <dgm:prSet/>
      <dgm:spPr/>
      <dgm:t>
        <a:bodyPr/>
        <a:lstStyle/>
        <a:p>
          <a:r>
            <a:rPr lang="ja-JP" b="1"/>
            <a:t>ー</a:t>
          </a:r>
          <a:r>
            <a:rPr lang="ja-JP"/>
            <a:t>前置詞　ぜんちしパート</a:t>
          </a:r>
          <a:r>
            <a:rPr lang="en-AE"/>
            <a:t>2</a:t>
          </a:r>
          <a:endParaRPr lang="en-US"/>
        </a:p>
      </dgm:t>
    </dgm:pt>
    <dgm:pt modelId="{5928F924-AA01-445F-82B4-95F4F106C535}" type="parTrans" cxnId="{62C601E9-966C-41CE-92F0-DE9543D14813}">
      <dgm:prSet/>
      <dgm:spPr/>
      <dgm:t>
        <a:bodyPr/>
        <a:lstStyle/>
        <a:p>
          <a:endParaRPr lang="en-US"/>
        </a:p>
      </dgm:t>
    </dgm:pt>
    <dgm:pt modelId="{7B2C2AFB-FDDD-49AA-81C6-284CFAC6178E}" type="sibTrans" cxnId="{62C601E9-966C-41CE-92F0-DE9543D14813}">
      <dgm:prSet/>
      <dgm:spPr/>
      <dgm:t>
        <a:bodyPr/>
        <a:lstStyle/>
        <a:p>
          <a:endParaRPr lang="en-US"/>
        </a:p>
      </dgm:t>
    </dgm:pt>
    <dgm:pt modelId="{A7D5650C-B05B-4399-8AA0-3899CB94F24D}">
      <dgm:prSet/>
      <dgm:spPr/>
      <dgm:t>
        <a:bodyPr/>
        <a:lstStyle/>
        <a:p>
          <a:r>
            <a:rPr lang="ja-JP" b="1"/>
            <a:t>ー新しいたんご</a:t>
          </a:r>
          <a:endParaRPr lang="en-US"/>
        </a:p>
      </dgm:t>
    </dgm:pt>
    <dgm:pt modelId="{F07679EA-CFFE-4FB5-A376-38D010A128D3}" type="parTrans" cxnId="{069918FD-D85E-413C-8013-C427B6E9E893}">
      <dgm:prSet/>
      <dgm:spPr/>
      <dgm:t>
        <a:bodyPr/>
        <a:lstStyle/>
        <a:p>
          <a:endParaRPr lang="en-US"/>
        </a:p>
      </dgm:t>
    </dgm:pt>
    <dgm:pt modelId="{E061C53F-6893-47ED-8841-E8AD906249DC}" type="sibTrans" cxnId="{069918FD-D85E-413C-8013-C427B6E9E893}">
      <dgm:prSet/>
      <dgm:spPr/>
      <dgm:t>
        <a:bodyPr/>
        <a:lstStyle/>
        <a:p>
          <a:endParaRPr lang="en-US"/>
        </a:p>
      </dgm:t>
    </dgm:pt>
    <dgm:pt modelId="{11C1E2DA-EA02-44E4-821C-CF677268265E}" type="pres">
      <dgm:prSet presAssocID="{99DFEC42-45F7-46C3-8472-9F735B3594A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E3DFE32-CA6C-489E-9671-72AA5B6794EB}" type="pres">
      <dgm:prSet presAssocID="{7F8AE4C5-FD49-4808-A148-2F55C8EFC585}" presName="hierRoot1" presStyleCnt="0"/>
      <dgm:spPr/>
    </dgm:pt>
    <dgm:pt modelId="{C23A1E17-7BC0-4E83-B845-3017A055167C}" type="pres">
      <dgm:prSet presAssocID="{7F8AE4C5-FD49-4808-A148-2F55C8EFC585}" presName="composite" presStyleCnt="0"/>
      <dgm:spPr/>
    </dgm:pt>
    <dgm:pt modelId="{2C997E2F-674A-44DC-80CE-F576A1BAF5C3}" type="pres">
      <dgm:prSet presAssocID="{7F8AE4C5-FD49-4808-A148-2F55C8EFC585}" presName="background" presStyleLbl="node0" presStyleIdx="0" presStyleCnt="3"/>
      <dgm:spPr/>
    </dgm:pt>
    <dgm:pt modelId="{979DB7F0-E338-4F5C-95F6-9886D5F478EE}" type="pres">
      <dgm:prSet presAssocID="{7F8AE4C5-FD49-4808-A148-2F55C8EFC585}" presName="text" presStyleLbl="fgAcc0" presStyleIdx="0" presStyleCnt="3">
        <dgm:presLayoutVars>
          <dgm:chPref val="3"/>
        </dgm:presLayoutVars>
      </dgm:prSet>
      <dgm:spPr/>
    </dgm:pt>
    <dgm:pt modelId="{6BECC0DA-CF42-4A32-BF67-2A4DF756D429}" type="pres">
      <dgm:prSet presAssocID="{7F8AE4C5-FD49-4808-A148-2F55C8EFC585}" presName="hierChild2" presStyleCnt="0"/>
      <dgm:spPr/>
    </dgm:pt>
    <dgm:pt modelId="{E33A2D0D-417A-462D-A36E-B2FD3564AE89}" type="pres">
      <dgm:prSet presAssocID="{1E278795-1EAD-44A0-B2DC-82F8F3FC12B5}" presName="hierRoot1" presStyleCnt="0"/>
      <dgm:spPr/>
    </dgm:pt>
    <dgm:pt modelId="{F3FB29F0-9856-4027-8AEC-C8D1C2AAAAAD}" type="pres">
      <dgm:prSet presAssocID="{1E278795-1EAD-44A0-B2DC-82F8F3FC12B5}" presName="composite" presStyleCnt="0"/>
      <dgm:spPr/>
    </dgm:pt>
    <dgm:pt modelId="{05A1A1FB-119D-4551-B837-4DD5F0AA6C1C}" type="pres">
      <dgm:prSet presAssocID="{1E278795-1EAD-44A0-B2DC-82F8F3FC12B5}" presName="background" presStyleLbl="node0" presStyleIdx="1" presStyleCnt="3"/>
      <dgm:spPr/>
    </dgm:pt>
    <dgm:pt modelId="{BA668229-634C-4911-A31A-61E65C88F5F9}" type="pres">
      <dgm:prSet presAssocID="{1E278795-1EAD-44A0-B2DC-82F8F3FC12B5}" presName="text" presStyleLbl="fgAcc0" presStyleIdx="1" presStyleCnt="3">
        <dgm:presLayoutVars>
          <dgm:chPref val="3"/>
        </dgm:presLayoutVars>
      </dgm:prSet>
      <dgm:spPr/>
    </dgm:pt>
    <dgm:pt modelId="{F486B6E3-CBB2-490B-A6DA-86D5959455DB}" type="pres">
      <dgm:prSet presAssocID="{1E278795-1EAD-44A0-B2DC-82F8F3FC12B5}" presName="hierChild2" presStyleCnt="0"/>
      <dgm:spPr/>
    </dgm:pt>
    <dgm:pt modelId="{54CE8938-E1FC-4D6E-B509-1C08D5AAAD54}" type="pres">
      <dgm:prSet presAssocID="{A7D5650C-B05B-4399-8AA0-3899CB94F24D}" presName="hierRoot1" presStyleCnt="0"/>
      <dgm:spPr/>
    </dgm:pt>
    <dgm:pt modelId="{EE3A9874-0236-4CAF-A3E7-964CA384E0DA}" type="pres">
      <dgm:prSet presAssocID="{A7D5650C-B05B-4399-8AA0-3899CB94F24D}" presName="composite" presStyleCnt="0"/>
      <dgm:spPr/>
    </dgm:pt>
    <dgm:pt modelId="{BFD735A2-7957-479B-A55A-566E5BA7B223}" type="pres">
      <dgm:prSet presAssocID="{A7D5650C-B05B-4399-8AA0-3899CB94F24D}" presName="background" presStyleLbl="node0" presStyleIdx="2" presStyleCnt="3"/>
      <dgm:spPr/>
    </dgm:pt>
    <dgm:pt modelId="{6041FBF7-E7ED-4F74-8CCE-30E1EE43CA58}" type="pres">
      <dgm:prSet presAssocID="{A7D5650C-B05B-4399-8AA0-3899CB94F24D}" presName="text" presStyleLbl="fgAcc0" presStyleIdx="2" presStyleCnt="3">
        <dgm:presLayoutVars>
          <dgm:chPref val="3"/>
        </dgm:presLayoutVars>
      </dgm:prSet>
      <dgm:spPr/>
    </dgm:pt>
    <dgm:pt modelId="{5877BE9D-E929-46E8-98D7-A8EF12F051C2}" type="pres">
      <dgm:prSet presAssocID="{A7D5650C-B05B-4399-8AA0-3899CB94F24D}" presName="hierChild2" presStyleCnt="0"/>
      <dgm:spPr/>
    </dgm:pt>
  </dgm:ptLst>
  <dgm:cxnLst>
    <dgm:cxn modelId="{6B6C6319-CA78-487A-856F-F3DB62FF5E30}" type="presOf" srcId="{99DFEC42-45F7-46C3-8472-9F735B3594A0}" destId="{11C1E2DA-EA02-44E4-821C-CF677268265E}" srcOrd="0" destOrd="0" presId="urn:microsoft.com/office/officeart/2005/8/layout/hierarchy1"/>
    <dgm:cxn modelId="{B2FF7F5B-4839-4603-B573-E465062E9931}" type="presOf" srcId="{1E278795-1EAD-44A0-B2DC-82F8F3FC12B5}" destId="{BA668229-634C-4911-A31A-61E65C88F5F9}" srcOrd="0" destOrd="0" presId="urn:microsoft.com/office/officeart/2005/8/layout/hierarchy1"/>
    <dgm:cxn modelId="{D18816B2-9610-4CDD-B98F-22BCFC9F4C43}" srcId="{99DFEC42-45F7-46C3-8472-9F735B3594A0}" destId="{7F8AE4C5-FD49-4808-A148-2F55C8EFC585}" srcOrd="0" destOrd="0" parTransId="{E9F0D78E-C87C-4AB9-9B1E-95D585F1F1FD}" sibTransId="{642D8F18-6502-4E22-9E02-CD9D1753AB62}"/>
    <dgm:cxn modelId="{6942F6CF-5231-45D3-A621-E6777FB2E020}" type="presOf" srcId="{7F8AE4C5-FD49-4808-A148-2F55C8EFC585}" destId="{979DB7F0-E338-4F5C-95F6-9886D5F478EE}" srcOrd="0" destOrd="0" presId="urn:microsoft.com/office/officeart/2005/8/layout/hierarchy1"/>
    <dgm:cxn modelId="{EA99FFE7-0C06-4CEC-96BA-9848B5074DF3}" type="presOf" srcId="{A7D5650C-B05B-4399-8AA0-3899CB94F24D}" destId="{6041FBF7-E7ED-4F74-8CCE-30E1EE43CA58}" srcOrd="0" destOrd="0" presId="urn:microsoft.com/office/officeart/2005/8/layout/hierarchy1"/>
    <dgm:cxn modelId="{62C601E9-966C-41CE-92F0-DE9543D14813}" srcId="{99DFEC42-45F7-46C3-8472-9F735B3594A0}" destId="{1E278795-1EAD-44A0-B2DC-82F8F3FC12B5}" srcOrd="1" destOrd="0" parTransId="{5928F924-AA01-445F-82B4-95F4F106C535}" sibTransId="{7B2C2AFB-FDDD-49AA-81C6-284CFAC6178E}"/>
    <dgm:cxn modelId="{069918FD-D85E-413C-8013-C427B6E9E893}" srcId="{99DFEC42-45F7-46C3-8472-9F735B3594A0}" destId="{A7D5650C-B05B-4399-8AA0-3899CB94F24D}" srcOrd="2" destOrd="0" parTransId="{F07679EA-CFFE-4FB5-A376-38D010A128D3}" sibTransId="{E061C53F-6893-47ED-8841-E8AD906249DC}"/>
    <dgm:cxn modelId="{C4FF8B41-59A5-48D8-9647-A5356B48ACF7}" type="presParOf" srcId="{11C1E2DA-EA02-44E4-821C-CF677268265E}" destId="{DE3DFE32-CA6C-489E-9671-72AA5B6794EB}" srcOrd="0" destOrd="0" presId="urn:microsoft.com/office/officeart/2005/8/layout/hierarchy1"/>
    <dgm:cxn modelId="{A7CF2965-BAA1-4DF2-AC37-5D91AA37A84F}" type="presParOf" srcId="{DE3DFE32-CA6C-489E-9671-72AA5B6794EB}" destId="{C23A1E17-7BC0-4E83-B845-3017A055167C}" srcOrd="0" destOrd="0" presId="urn:microsoft.com/office/officeart/2005/8/layout/hierarchy1"/>
    <dgm:cxn modelId="{C2368D79-F19A-4059-879B-119E61E7C2FD}" type="presParOf" srcId="{C23A1E17-7BC0-4E83-B845-3017A055167C}" destId="{2C997E2F-674A-44DC-80CE-F576A1BAF5C3}" srcOrd="0" destOrd="0" presId="urn:microsoft.com/office/officeart/2005/8/layout/hierarchy1"/>
    <dgm:cxn modelId="{196966FC-D9CA-4D19-AAAF-111C138A04F1}" type="presParOf" srcId="{C23A1E17-7BC0-4E83-B845-3017A055167C}" destId="{979DB7F0-E338-4F5C-95F6-9886D5F478EE}" srcOrd="1" destOrd="0" presId="urn:microsoft.com/office/officeart/2005/8/layout/hierarchy1"/>
    <dgm:cxn modelId="{DFBB941F-B6C6-44A6-AF13-E3439F9D4497}" type="presParOf" srcId="{DE3DFE32-CA6C-489E-9671-72AA5B6794EB}" destId="{6BECC0DA-CF42-4A32-BF67-2A4DF756D429}" srcOrd="1" destOrd="0" presId="urn:microsoft.com/office/officeart/2005/8/layout/hierarchy1"/>
    <dgm:cxn modelId="{2A9CA4A5-CD2A-4129-915D-507EF1EF817C}" type="presParOf" srcId="{11C1E2DA-EA02-44E4-821C-CF677268265E}" destId="{E33A2D0D-417A-462D-A36E-B2FD3564AE89}" srcOrd="1" destOrd="0" presId="urn:microsoft.com/office/officeart/2005/8/layout/hierarchy1"/>
    <dgm:cxn modelId="{0A4370FC-4976-4DFD-8054-82BB31E5B08B}" type="presParOf" srcId="{E33A2D0D-417A-462D-A36E-B2FD3564AE89}" destId="{F3FB29F0-9856-4027-8AEC-C8D1C2AAAAAD}" srcOrd="0" destOrd="0" presId="urn:microsoft.com/office/officeart/2005/8/layout/hierarchy1"/>
    <dgm:cxn modelId="{A08D1C8A-B614-4A90-9130-1AA5736F38DC}" type="presParOf" srcId="{F3FB29F0-9856-4027-8AEC-C8D1C2AAAAAD}" destId="{05A1A1FB-119D-4551-B837-4DD5F0AA6C1C}" srcOrd="0" destOrd="0" presId="urn:microsoft.com/office/officeart/2005/8/layout/hierarchy1"/>
    <dgm:cxn modelId="{69FBDED6-5E30-4481-AF46-3D6CA1906237}" type="presParOf" srcId="{F3FB29F0-9856-4027-8AEC-C8D1C2AAAAAD}" destId="{BA668229-634C-4911-A31A-61E65C88F5F9}" srcOrd="1" destOrd="0" presId="urn:microsoft.com/office/officeart/2005/8/layout/hierarchy1"/>
    <dgm:cxn modelId="{A838375B-855C-44E9-A77B-2005AD741EE1}" type="presParOf" srcId="{E33A2D0D-417A-462D-A36E-B2FD3564AE89}" destId="{F486B6E3-CBB2-490B-A6DA-86D5959455DB}" srcOrd="1" destOrd="0" presId="urn:microsoft.com/office/officeart/2005/8/layout/hierarchy1"/>
    <dgm:cxn modelId="{24EBDCD7-B4EA-4394-BA32-4035473D8D6D}" type="presParOf" srcId="{11C1E2DA-EA02-44E4-821C-CF677268265E}" destId="{54CE8938-E1FC-4D6E-B509-1C08D5AAAD54}" srcOrd="2" destOrd="0" presId="urn:microsoft.com/office/officeart/2005/8/layout/hierarchy1"/>
    <dgm:cxn modelId="{5F74CBD4-3E92-4371-A3F8-3EDD38932D74}" type="presParOf" srcId="{54CE8938-E1FC-4D6E-B509-1C08D5AAAD54}" destId="{EE3A9874-0236-4CAF-A3E7-964CA384E0DA}" srcOrd="0" destOrd="0" presId="urn:microsoft.com/office/officeart/2005/8/layout/hierarchy1"/>
    <dgm:cxn modelId="{B39A07A2-5E71-4850-831A-91CE91829499}" type="presParOf" srcId="{EE3A9874-0236-4CAF-A3E7-964CA384E0DA}" destId="{BFD735A2-7957-479B-A55A-566E5BA7B223}" srcOrd="0" destOrd="0" presId="urn:microsoft.com/office/officeart/2005/8/layout/hierarchy1"/>
    <dgm:cxn modelId="{AABFFF3F-0C84-4E48-82A7-34C56CFB1E5E}" type="presParOf" srcId="{EE3A9874-0236-4CAF-A3E7-964CA384E0DA}" destId="{6041FBF7-E7ED-4F74-8CCE-30E1EE43CA58}" srcOrd="1" destOrd="0" presId="urn:microsoft.com/office/officeart/2005/8/layout/hierarchy1"/>
    <dgm:cxn modelId="{23669D73-19C3-4373-A3C2-1E0AE42582AD}" type="presParOf" srcId="{54CE8938-E1FC-4D6E-B509-1C08D5AAAD54}" destId="{5877BE9D-E929-46E8-98D7-A8EF12F051C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D2C4FB-7098-4ABE-901D-D395BE3B2E7B}" type="doc">
      <dgm:prSet loTypeId="urn:microsoft.com/office/officeart/2005/8/layout/vList2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7B5443-7DF9-4F51-A5ED-3B7448B86212}">
      <dgm:prSet custT="1"/>
      <dgm:spPr/>
      <dgm:t>
        <a:bodyPr/>
        <a:lstStyle/>
        <a:p>
          <a:r>
            <a:rPr lang="ar-JO" sz="6000" b="1" dirty="0"/>
            <a:t>أ ب ت ث ج ح خ</a:t>
          </a:r>
          <a:endParaRPr lang="en-US" sz="6000" dirty="0"/>
        </a:p>
      </dgm:t>
    </dgm:pt>
    <dgm:pt modelId="{C7D6C022-C3A4-47A1-84B5-A3132B426E6E}" type="parTrans" cxnId="{2744FC2A-E90B-4CE5-AED7-40DC58493C32}">
      <dgm:prSet/>
      <dgm:spPr/>
      <dgm:t>
        <a:bodyPr/>
        <a:lstStyle/>
        <a:p>
          <a:endParaRPr lang="en-US"/>
        </a:p>
      </dgm:t>
    </dgm:pt>
    <dgm:pt modelId="{F775CFD1-B638-43FF-81C2-7431FAE20E09}" type="sibTrans" cxnId="{2744FC2A-E90B-4CE5-AED7-40DC58493C32}">
      <dgm:prSet/>
      <dgm:spPr/>
      <dgm:t>
        <a:bodyPr/>
        <a:lstStyle/>
        <a:p>
          <a:endParaRPr lang="en-US"/>
        </a:p>
      </dgm:t>
    </dgm:pt>
    <dgm:pt modelId="{3D13AFCC-6484-435A-ACFE-035EA11671F5}">
      <dgm:prSet custT="1"/>
      <dgm:spPr/>
      <dgm:t>
        <a:bodyPr/>
        <a:lstStyle/>
        <a:p>
          <a:r>
            <a:rPr lang="ar-JO" sz="6000" b="1"/>
            <a:t>د ذ ر ز س ش ص</a:t>
          </a:r>
          <a:endParaRPr lang="en-US" sz="6000"/>
        </a:p>
      </dgm:t>
    </dgm:pt>
    <dgm:pt modelId="{51CB4206-45F5-49B8-A3B2-984DB1CFAE9B}" type="parTrans" cxnId="{8686E631-7032-41B3-96A3-997C069B9293}">
      <dgm:prSet/>
      <dgm:spPr/>
      <dgm:t>
        <a:bodyPr/>
        <a:lstStyle/>
        <a:p>
          <a:endParaRPr lang="en-US"/>
        </a:p>
      </dgm:t>
    </dgm:pt>
    <dgm:pt modelId="{00C154D2-65A0-4836-8466-0C8958B10102}" type="sibTrans" cxnId="{8686E631-7032-41B3-96A3-997C069B9293}">
      <dgm:prSet/>
      <dgm:spPr/>
      <dgm:t>
        <a:bodyPr/>
        <a:lstStyle/>
        <a:p>
          <a:endParaRPr lang="en-US"/>
        </a:p>
      </dgm:t>
    </dgm:pt>
    <dgm:pt modelId="{00A420F6-0C1D-4234-994C-002DF6642F7D}">
      <dgm:prSet custT="1"/>
      <dgm:spPr/>
      <dgm:t>
        <a:bodyPr/>
        <a:lstStyle/>
        <a:p>
          <a:r>
            <a:rPr lang="ar-JO" sz="6000" b="1" dirty="0"/>
            <a:t>ض ط ظ ع غ ف ق</a:t>
          </a:r>
          <a:endParaRPr lang="en-US" sz="6000" dirty="0"/>
        </a:p>
      </dgm:t>
    </dgm:pt>
    <dgm:pt modelId="{1303245F-AFF6-46A1-8823-FC30562AE994}" type="parTrans" cxnId="{6AFD9E6F-6307-47D8-B9A6-E56CAD731D04}">
      <dgm:prSet/>
      <dgm:spPr/>
      <dgm:t>
        <a:bodyPr/>
        <a:lstStyle/>
        <a:p>
          <a:endParaRPr lang="en-US"/>
        </a:p>
      </dgm:t>
    </dgm:pt>
    <dgm:pt modelId="{0334D1EC-42DB-4F66-B0D9-D731C4B8F211}" type="sibTrans" cxnId="{6AFD9E6F-6307-47D8-B9A6-E56CAD731D04}">
      <dgm:prSet/>
      <dgm:spPr/>
      <dgm:t>
        <a:bodyPr/>
        <a:lstStyle/>
        <a:p>
          <a:endParaRPr lang="en-US"/>
        </a:p>
      </dgm:t>
    </dgm:pt>
    <dgm:pt modelId="{6D775955-71DC-4379-BA16-CC6571310BE4}">
      <dgm:prSet custT="1"/>
      <dgm:spPr/>
      <dgm:t>
        <a:bodyPr/>
        <a:lstStyle/>
        <a:p>
          <a:r>
            <a:rPr lang="ar-JO" sz="6000" b="1" dirty="0"/>
            <a:t>ك ل م ن ه و ي </a:t>
          </a:r>
          <a:endParaRPr lang="en-US" sz="6000" dirty="0"/>
        </a:p>
      </dgm:t>
    </dgm:pt>
    <dgm:pt modelId="{A4EA0460-3A38-45EF-9A0B-5A5FFFC938C1}" type="parTrans" cxnId="{7D37BA2F-0812-45C6-A7B8-329278C9606F}">
      <dgm:prSet/>
      <dgm:spPr/>
      <dgm:t>
        <a:bodyPr/>
        <a:lstStyle/>
        <a:p>
          <a:endParaRPr lang="en-US"/>
        </a:p>
      </dgm:t>
    </dgm:pt>
    <dgm:pt modelId="{D3D7C488-DBB6-47D2-BC04-448297A7C7F2}" type="sibTrans" cxnId="{7D37BA2F-0812-45C6-A7B8-329278C9606F}">
      <dgm:prSet/>
      <dgm:spPr/>
      <dgm:t>
        <a:bodyPr/>
        <a:lstStyle/>
        <a:p>
          <a:endParaRPr lang="en-US"/>
        </a:p>
      </dgm:t>
    </dgm:pt>
    <dgm:pt modelId="{9A4394F9-50FF-4014-A0E3-1851FA2C4B4A}" type="pres">
      <dgm:prSet presAssocID="{7BD2C4FB-7098-4ABE-901D-D395BE3B2E7B}" presName="linear" presStyleCnt="0">
        <dgm:presLayoutVars>
          <dgm:animLvl val="lvl"/>
          <dgm:resizeHandles val="exact"/>
        </dgm:presLayoutVars>
      </dgm:prSet>
      <dgm:spPr/>
    </dgm:pt>
    <dgm:pt modelId="{B377DAB9-65E0-4A93-8A9E-13EBFCB3E1B8}" type="pres">
      <dgm:prSet presAssocID="{FA7B5443-7DF9-4F51-A5ED-3B7448B86212}" presName="parentText" presStyleLbl="node1" presStyleIdx="0" presStyleCnt="4" custLinFactNeighborY="-42064">
        <dgm:presLayoutVars>
          <dgm:chMax val="0"/>
          <dgm:bulletEnabled val="1"/>
        </dgm:presLayoutVars>
      </dgm:prSet>
      <dgm:spPr/>
    </dgm:pt>
    <dgm:pt modelId="{B6299FCE-D694-4787-AA36-1DB50EC15542}" type="pres">
      <dgm:prSet presAssocID="{F775CFD1-B638-43FF-81C2-7431FAE20E09}" presName="spacer" presStyleCnt="0"/>
      <dgm:spPr/>
    </dgm:pt>
    <dgm:pt modelId="{631C09E5-BB05-4484-8F17-7671956697B4}" type="pres">
      <dgm:prSet presAssocID="{3D13AFCC-6484-435A-ACFE-035EA11671F5}" presName="parentText" presStyleLbl="node1" presStyleIdx="1" presStyleCnt="4" custLinFactNeighborX="1160" custLinFactNeighborY="-1427">
        <dgm:presLayoutVars>
          <dgm:chMax val="0"/>
          <dgm:bulletEnabled val="1"/>
        </dgm:presLayoutVars>
      </dgm:prSet>
      <dgm:spPr/>
    </dgm:pt>
    <dgm:pt modelId="{DC687FC2-129C-43B4-AA1C-057E3DDDC938}" type="pres">
      <dgm:prSet presAssocID="{00C154D2-65A0-4836-8466-0C8958B10102}" presName="spacer" presStyleCnt="0"/>
      <dgm:spPr/>
    </dgm:pt>
    <dgm:pt modelId="{CFCE84BB-6635-434D-A3C2-72EEDA407DCE}" type="pres">
      <dgm:prSet presAssocID="{00A420F6-0C1D-4234-994C-002DF6642F7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FC770F4-A11F-4A61-ACC3-71ADEC4BC1C0}" type="pres">
      <dgm:prSet presAssocID="{0334D1EC-42DB-4F66-B0D9-D731C4B8F211}" presName="spacer" presStyleCnt="0"/>
      <dgm:spPr/>
    </dgm:pt>
    <dgm:pt modelId="{4C56B5FC-820C-43BD-95DE-C5BD0302F65B}" type="pres">
      <dgm:prSet presAssocID="{6D775955-71DC-4379-BA16-CC6571310BE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D064D13-E666-4E49-BA2A-FEFF9643329B}" type="presOf" srcId="{00A420F6-0C1D-4234-994C-002DF6642F7D}" destId="{CFCE84BB-6635-434D-A3C2-72EEDA407DCE}" srcOrd="0" destOrd="0" presId="urn:microsoft.com/office/officeart/2005/8/layout/vList2"/>
    <dgm:cxn modelId="{2744FC2A-E90B-4CE5-AED7-40DC58493C32}" srcId="{7BD2C4FB-7098-4ABE-901D-D395BE3B2E7B}" destId="{FA7B5443-7DF9-4F51-A5ED-3B7448B86212}" srcOrd="0" destOrd="0" parTransId="{C7D6C022-C3A4-47A1-84B5-A3132B426E6E}" sibTransId="{F775CFD1-B638-43FF-81C2-7431FAE20E09}"/>
    <dgm:cxn modelId="{7D37BA2F-0812-45C6-A7B8-329278C9606F}" srcId="{7BD2C4FB-7098-4ABE-901D-D395BE3B2E7B}" destId="{6D775955-71DC-4379-BA16-CC6571310BE4}" srcOrd="3" destOrd="0" parTransId="{A4EA0460-3A38-45EF-9A0B-5A5FFFC938C1}" sibTransId="{D3D7C488-DBB6-47D2-BC04-448297A7C7F2}"/>
    <dgm:cxn modelId="{8686E631-7032-41B3-96A3-997C069B9293}" srcId="{7BD2C4FB-7098-4ABE-901D-D395BE3B2E7B}" destId="{3D13AFCC-6484-435A-ACFE-035EA11671F5}" srcOrd="1" destOrd="0" parTransId="{51CB4206-45F5-49B8-A3B2-984DB1CFAE9B}" sibTransId="{00C154D2-65A0-4836-8466-0C8958B10102}"/>
    <dgm:cxn modelId="{6AFD9E6F-6307-47D8-B9A6-E56CAD731D04}" srcId="{7BD2C4FB-7098-4ABE-901D-D395BE3B2E7B}" destId="{00A420F6-0C1D-4234-994C-002DF6642F7D}" srcOrd="2" destOrd="0" parTransId="{1303245F-AFF6-46A1-8823-FC30562AE994}" sibTransId="{0334D1EC-42DB-4F66-B0D9-D731C4B8F211}"/>
    <dgm:cxn modelId="{8DD7AF51-2C12-466D-80D6-44F227D6311C}" type="presOf" srcId="{7BD2C4FB-7098-4ABE-901D-D395BE3B2E7B}" destId="{9A4394F9-50FF-4014-A0E3-1851FA2C4B4A}" srcOrd="0" destOrd="0" presId="urn:microsoft.com/office/officeart/2005/8/layout/vList2"/>
    <dgm:cxn modelId="{D1509285-A39A-4780-BBA5-698A18F970E0}" type="presOf" srcId="{3D13AFCC-6484-435A-ACFE-035EA11671F5}" destId="{631C09E5-BB05-4484-8F17-7671956697B4}" srcOrd="0" destOrd="0" presId="urn:microsoft.com/office/officeart/2005/8/layout/vList2"/>
    <dgm:cxn modelId="{3BA5CFCF-E337-4A3B-97D8-E3714FA1A54D}" type="presOf" srcId="{6D775955-71DC-4379-BA16-CC6571310BE4}" destId="{4C56B5FC-820C-43BD-95DE-C5BD0302F65B}" srcOrd="0" destOrd="0" presId="urn:microsoft.com/office/officeart/2005/8/layout/vList2"/>
    <dgm:cxn modelId="{7E3FA0F3-6C16-48EE-8901-C079F8B70184}" type="presOf" srcId="{FA7B5443-7DF9-4F51-A5ED-3B7448B86212}" destId="{B377DAB9-65E0-4A93-8A9E-13EBFCB3E1B8}" srcOrd="0" destOrd="0" presId="urn:microsoft.com/office/officeart/2005/8/layout/vList2"/>
    <dgm:cxn modelId="{0E9272AC-4675-4951-A571-6FB03E7ABB45}" type="presParOf" srcId="{9A4394F9-50FF-4014-A0E3-1851FA2C4B4A}" destId="{B377DAB9-65E0-4A93-8A9E-13EBFCB3E1B8}" srcOrd="0" destOrd="0" presId="urn:microsoft.com/office/officeart/2005/8/layout/vList2"/>
    <dgm:cxn modelId="{FD269622-9221-426F-9BF5-043E1F1F21FB}" type="presParOf" srcId="{9A4394F9-50FF-4014-A0E3-1851FA2C4B4A}" destId="{B6299FCE-D694-4787-AA36-1DB50EC15542}" srcOrd="1" destOrd="0" presId="urn:microsoft.com/office/officeart/2005/8/layout/vList2"/>
    <dgm:cxn modelId="{2C43307D-8491-4439-A01F-A2D9D5896364}" type="presParOf" srcId="{9A4394F9-50FF-4014-A0E3-1851FA2C4B4A}" destId="{631C09E5-BB05-4484-8F17-7671956697B4}" srcOrd="2" destOrd="0" presId="urn:microsoft.com/office/officeart/2005/8/layout/vList2"/>
    <dgm:cxn modelId="{66353F7D-F69F-42AF-9222-A88EDB61FD98}" type="presParOf" srcId="{9A4394F9-50FF-4014-A0E3-1851FA2C4B4A}" destId="{DC687FC2-129C-43B4-AA1C-057E3DDDC938}" srcOrd="3" destOrd="0" presId="urn:microsoft.com/office/officeart/2005/8/layout/vList2"/>
    <dgm:cxn modelId="{63EE24AB-3DD7-4632-8B8F-172218B34190}" type="presParOf" srcId="{9A4394F9-50FF-4014-A0E3-1851FA2C4B4A}" destId="{CFCE84BB-6635-434D-A3C2-72EEDA407DCE}" srcOrd="4" destOrd="0" presId="urn:microsoft.com/office/officeart/2005/8/layout/vList2"/>
    <dgm:cxn modelId="{1232D87A-2749-450D-887E-F78DB436EBF2}" type="presParOf" srcId="{9A4394F9-50FF-4014-A0E3-1851FA2C4B4A}" destId="{FFC770F4-A11F-4A61-ACC3-71ADEC4BC1C0}" srcOrd="5" destOrd="0" presId="urn:microsoft.com/office/officeart/2005/8/layout/vList2"/>
    <dgm:cxn modelId="{C7BAF5AC-A461-4134-8564-1C5AC0850356}" type="presParOf" srcId="{9A4394F9-50FF-4014-A0E3-1851FA2C4B4A}" destId="{4C56B5FC-820C-43BD-95DE-C5BD0302F65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51BE63-0EE0-4B3A-9B8E-1A89A01040F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67738D9-5124-4904-910E-B0B4E1A4E2C6}">
      <dgm:prSet/>
      <dgm:spPr/>
      <dgm:t>
        <a:bodyPr/>
        <a:lstStyle/>
        <a:p>
          <a:r>
            <a:rPr lang="ar-JO"/>
            <a:t>تحت </a:t>
          </a:r>
          <a:endParaRPr lang="en-US"/>
        </a:p>
      </dgm:t>
    </dgm:pt>
    <dgm:pt modelId="{81912153-7B0A-459F-B840-080AEF12E900}" type="parTrans" cxnId="{D561B672-AC7F-4990-9A0C-97238A2BE59D}">
      <dgm:prSet/>
      <dgm:spPr/>
      <dgm:t>
        <a:bodyPr/>
        <a:lstStyle/>
        <a:p>
          <a:endParaRPr lang="en-US"/>
        </a:p>
      </dgm:t>
    </dgm:pt>
    <dgm:pt modelId="{7CF3BDA1-09C9-4B84-B543-D1D94BF04666}" type="sibTrans" cxnId="{D561B672-AC7F-4990-9A0C-97238A2BE59D}">
      <dgm:prSet/>
      <dgm:spPr/>
      <dgm:t>
        <a:bodyPr/>
        <a:lstStyle/>
        <a:p>
          <a:endParaRPr lang="en-US"/>
        </a:p>
      </dgm:t>
    </dgm:pt>
    <dgm:pt modelId="{CFF58A4E-B894-4D54-A7AB-98A26829405E}">
      <dgm:prSet/>
      <dgm:spPr/>
      <dgm:t>
        <a:bodyPr/>
        <a:lstStyle/>
        <a:p>
          <a:r>
            <a:rPr lang="ar-JO"/>
            <a:t>فوق </a:t>
          </a:r>
          <a:endParaRPr lang="en-US"/>
        </a:p>
      </dgm:t>
    </dgm:pt>
    <dgm:pt modelId="{BC5AC805-6F73-439E-8DD3-6053C925633A}" type="parTrans" cxnId="{C98BDCBB-B999-4554-B129-194430AF13C8}">
      <dgm:prSet/>
      <dgm:spPr/>
      <dgm:t>
        <a:bodyPr/>
        <a:lstStyle/>
        <a:p>
          <a:endParaRPr lang="en-US"/>
        </a:p>
      </dgm:t>
    </dgm:pt>
    <dgm:pt modelId="{8A676697-5C62-441D-9E21-7808C777162D}" type="sibTrans" cxnId="{C98BDCBB-B999-4554-B129-194430AF13C8}">
      <dgm:prSet/>
      <dgm:spPr/>
      <dgm:t>
        <a:bodyPr/>
        <a:lstStyle/>
        <a:p>
          <a:endParaRPr lang="en-US"/>
        </a:p>
      </dgm:t>
    </dgm:pt>
    <dgm:pt modelId="{9A4F85F7-E537-4635-A39A-C15F91B914B8}">
      <dgm:prSet/>
      <dgm:spPr/>
      <dgm:t>
        <a:bodyPr/>
        <a:lstStyle/>
        <a:p>
          <a:r>
            <a:rPr lang="ar-JO"/>
            <a:t>وسط </a:t>
          </a:r>
          <a:endParaRPr lang="en-US"/>
        </a:p>
      </dgm:t>
    </dgm:pt>
    <dgm:pt modelId="{771857B9-BC07-429A-8E6E-46660441363B}" type="parTrans" cxnId="{94B7889D-6428-4927-9D14-43098D430DD6}">
      <dgm:prSet/>
      <dgm:spPr/>
      <dgm:t>
        <a:bodyPr/>
        <a:lstStyle/>
        <a:p>
          <a:endParaRPr lang="en-US"/>
        </a:p>
      </dgm:t>
    </dgm:pt>
    <dgm:pt modelId="{16FBB8D2-F20F-4231-AC51-8EF8F08C04DB}" type="sibTrans" cxnId="{94B7889D-6428-4927-9D14-43098D430DD6}">
      <dgm:prSet/>
      <dgm:spPr/>
      <dgm:t>
        <a:bodyPr/>
        <a:lstStyle/>
        <a:p>
          <a:endParaRPr lang="en-US"/>
        </a:p>
      </dgm:t>
    </dgm:pt>
    <dgm:pt modelId="{3E0EEBAE-C282-4CF7-9E7F-5B1FC04C8591}">
      <dgm:prSet/>
      <dgm:spPr/>
      <dgm:t>
        <a:bodyPr/>
        <a:lstStyle/>
        <a:p>
          <a:r>
            <a:rPr lang="ar-JO"/>
            <a:t>أمام</a:t>
          </a:r>
          <a:endParaRPr lang="en-US"/>
        </a:p>
      </dgm:t>
    </dgm:pt>
    <dgm:pt modelId="{406D4FA4-F45A-4E49-9A7A-4F3E3ED69E2C}" type="parTrans" cxnId="{8EA7C040-B784-41B7-967A-ABEDF7B271FB}">
      <dgm:prSet/>
      <dgm:spPr/>
      <dgm:t>
        <a:bodyPr/>
        <a:lstStyle/>
        <a:p>
          <a:endParaRPr lang="en-US"/>
        </a:p>
      </dgm:t>
    </dgm:pt>
    <dgm:pt modelId="{28EB7EA5-96D4-4690-9A58-02A85D0E4020}" type="sibTrans" cxnId="{8EA7C040-B784-41B7-967A-ABEDF7B271FB}">
      <dgm:prSet/>
      <dgm:spPr/>
      <dgm:t>
        <a:bodyPr/>
        <a:lstStyle/>
        <a:p>
          <a:endParaRPr lang="en-US"/>
        </a:p>
      </dgm:t>
    </dgm:pt>
    <dgm:pt modelId="{04D9A0BE-D420-4107-9DCA-957B880DFBCA}">
      <dgm:prSet/>
      <dgm:spPr/>
      <dgm:t>
        <a:bodyPr/>
        <a:lstStyle/>
        <a:p>
          <a:r>
            <a:rPr lang="ar-JO"/>
            <a:t>خلف </a:t>
          </a:r>
          <a:endParaRPr lang="en-US"/>
        </a:p>
      </dgm:t>
    </dgm:pt>
    <dgm:pt modelId="{947FBE5A-75B4-42E6-BCDF-353E33153E3A}" type="parTrans" cxnId="{0AD231D4-00A1-4B79-8E6C-18B2632FBC6D}">
      <dgm:prSet/>
      <dgm:spPr/>
      <dgm:t>
        <a:bodyPr/>
        <a:lstStyle/>
        <a:p>
          <a:endParaRPr lang="en-US"/>
        </a:p>
      </dgm:t>
    </dgm:pt>
    <dgm:pt modelId="{A00003D1-9D73-4543-89CE-5F850C43ABB5}" type="sibTrans" cxnId="{0AD231D4-00A1-4B79-8E6C-18B2632FBC6D}">
      <dgm:prSet/>
      <dgm:spPr/>
      <dgm:t>
        <a:bodyPr/>
        <a:lstStyle/>
        <a:p>
          <a:endParaRPr lang="en-US"/>
        </a:p>
      </dgm:t>
    </dgm:pt>
    <dgm:pt modelId="{184DED9A-1F75-4287-AC6F-8FB93A52F89C}">
      <dgm:prSet/>
      <dgm:spPr/>
      <dgm:t>
        <a:bodyPr/>
        <a:lstStyle/>
        <a:p>
          <a:r>
            <a:rPr lang="ar-JO"/>
            <a:t>في-داخل</a:t>
          </a:r>
          <a:endParaRPr lang="en-US"/>
        </a:p>
      </dgm:t>
    </dgm:pt>
    <dgm:pt modelId="{4A7F631D-898E-47D0-92BA-0A47A8220D85}" type="parTrans" cxnId="{55DC8691-9A29-4B86-95D8-30500B1F885F}">
      <dgm:prSet/>
      <dgm:spPr/>
      <dgm:t>
        <a:bodyPr/>
        <a:lstStyle/>
        <a:p>
          <a:endParaRPr lang="en-US"/>
        </a:p>
      </dgm:t>
    </dgm:pt>
    <dgm:pt modelId="{7501B8F8-D345-4DE6-A254-74D0000AD12B}" type="sibTrans" cxnId="{55DC8691-9A29-4B86-95D8-30500B1F885F}">
      <dgm:prSet/>
      <dgm:spPr/>
      <dgm:t>
        <a:bodyPr/>
        <a:lstStyle/>
        <a:p>
          <a:endParaRPr lang="en-US"/>
        </a:p>
      </dgm:t>
    </dgm:pt>
    <dgm:pt modelId="{A51A4C9E-E76B-4350-951C-F906AF3B911B}">
      <dgm:prSet/>
      <dgm:spPr/>
      <dgm:t>
        <a:bodyPr/>
        <a:lstStyle/>
        <a:p>
          <a:r>
            <a:rPr lang="ar-JO"/>
            <a:t>عند</a:t>
          </a:r>
          <a:endParaRPr lang="en-US"/>
        </a:p>
      </dgm:t>
    </dgm:pt>
    <dgm:pt modelId="{44E4E2E0-7DC3-4635-A2C3-AE4F6F6B1A75}" type="parTrans" cxnId="{272A8A10-DF68-463F-A879-C86C74A60685}">
      <dgm:prSet/>
      <dgm:spPr/>
      <dgm:t>
        <a:bodyPr/>
        <a:lstStyle/>
        <a:p>
          <a:endParaRPr lang="en-US"/>
        </a:p>
      </dgm:t>
    </dgm:pt>
    <dgm:pt modelId="{FCE4B789-D558-471A-8761-6B4BB38E2523}" type="sibTrans" cxnId="{272A8A10-DF68-463F-A879-C86C74A60685}">
      <dgm:prSet/>
      <dgm:spPr/>
      <dgm:t>
        <a:bodyPr/>
        <a:lstStyle/>
        <a:p>
          <a:endParaRPr lang="en-US"/>
        </a:p>
      </dgm:t>
    </dgm:pt>
    <dgm:pt modelId="{729F6BF6-948D-4E92-8BFC-DF229786702F}">
      <dgm:prSet/>
      <dgm:spPr/>
      <dgm:t>
        <a:bodyPr/>
        <a:lstStyle/>
        <a:p>
          <a:r>
            <a:rPr lang="ar-JO"/>
            <a:t>جنب-بجانب</a:t>
          </a:r>
          <a:endParaRPr lang="en-US"/>
        </a:p>
      </dgm:t>
    </dgm:pt>
    <dgm:pt modelId="{B51754D6-6E56-44C7-B6A8-7C3970CCA8B2}" type="parTrans" cxnId="{2C263095-EAA8-4CB8-95A9-204AE2CEC058}">
      <dgm:prSet/>
      <dgm:spPr/>
      <dgm:t>
        <a:bodyPr/>
        <a:lstStyle/>
        <a:p>
          <a:endParaRPr lang="en-US"/>
        </a:p>
      </dgm:t>
    </dgm:pt>
    <dgm:pt modelId="{99E08193-C514-4AB8-953B-A4040804AE1F}" type="sibTrans" cxnId="{2C263095-EAA8-4CB8-95A9-204AE2CEC058}">
      <dgm:prSet/>
      <dgm:spPr/>
      <dgm:t>
        <a:bodyPr/>
        <a:lstStyle/>
        <a:p>
          <a:endParaRPr lang="en-US"/>
        </a:p>
      </dgm:t>
    </dgm:pt>
    <dgm:pt modelId="{2061B71A-6C62-4083-B953-BD72D37A751B}">
      <dgm:prSet/>
      <dgm:spPr/>
      <dgm:t>
        <a:bodyPr/>
        <a:lstStyle/>
        <a:p>
          <a:r>
            <a:rPr lang="ar-JO"/>
            <a:t>قرب</a:t>
          </a:r>
          <a:endParaRPr lang="en-US"/>
        </a:p>
      </dgm:t>
    </dgm:pt>
    <dgm:pt modelId="{C1986A05-34DF-41EA-829D-546765524D78}" type="parTrans" cxnId="{AE3A117F-53F7-4891-A329-A4D2083A3013}">
      <dgm:prSet/>
      <dgm:spPr/>
      <dgm:t>
        <a:bodyPr/>
        <a:lstStyle/>
        <a:p>
          <a:endParaRPr lang="en-US"/>
        </a:p>
      </dgm:t>
    </dgm:pt>
    <dgm:pt modelId="{E9966AAE-65E6-4CBD-B114-CD435B6347A7}" type="sibTrans" cxnId="{AE3A117F-53F7-4891-A329-A4D2083A3013}">
      <dgm:prSet/>
      <dgm:spPr/>
      <dgm:t>
        <a:bodyPr/>
        <a:lstStyle/>
        <a:p>
          <a:endParaRPr lang="en-US"/>
        </a:p>
      </dgm:t>
    </dgm:pt>
    <dgm:pt modelId="{EAAD8A73-D198-4A98-A99B-30B6E871AFE9}" type="pres">
      <dgm:prSet presAssocID="{5B51BE63-0EE0-4B3A-9B8E-1A89A01040F1}" presName="diagram" presStyleCnt="0">
        <dgm:presLayoutVars>
          <dgm:dir/>
          <dgm:resizeHandles val="exact"/>
        </dgm:presLayoutVars>
      </dgm:prSet>
      <dgm:spPr/>
    </dgm:pt>
    <dgm:pt modelId="{8B88FF16-7C76-4737-B377-681F61D3AA57}" type="pres">
      <dgm:prSet presAssocID="{667738D9-5124-4904-910E-B0B4E1A4E2C6}" presName="node" presStyleLbl="node1" presStyleIdx="0" presStyleCnt="9">
        <dgm:presLayoutVars>
          <dgm:bulletEnabled val="1"/>
        </dgm:presLayoutVars>
      </dgm:prSet>
      <dgm:spPr/>
    </dgm:pt>
    <dgm:pt modelId="{2BCAAE3C-EA62-4DA2-9480-F3556A36400D}" type="pres">
      <dgm:prSet presAssocID="{7CF3BDA1-09C9-4B84-B543-D1D94BF04666}" presName="sibTrans" presStyleCnt="0"/>
      <dgm:spPr/>
    </dgm:pt>
    <dgm:pt modelId="{9090A8D3-73F6-46D2-A229-919AB82F7DE2}" type="pres">
      <dgm:prSet presAssocID="{CFF58A4E-B894-4D54-A7AB-98A26829405E}" presName="node" presStyleLbl="node1" presStyleIdx="1" presStyleCnt="9">
        <dgm:presLayoutVars>
          <dgm:bulletEnabled val="1"/>
        </dgm:presLayoutVars>
      </dgm:prSet>
      <dgm:spPr/>
    </dgm:pt>
    <dgm:pt modelId="{136D8237-3C7F-4D7E-B297-D28882B401A6}" type="pres">
      <dgm:prSet presAssocID="{8A676697-5C62-441D-9E21-7808C777162D}" presName="sibTrans" presStyleCnt="0"/>
      <dgm:spPr/>
    </dgm:pt>
    <dgm:pt modelId="{7A918071-42AB-44A5-A62B-F0A1F8DF46BA}" type="pres">
      <dgm:prSet presAssocID="{9A4F85F7-E537-4635-A39A-C15F91B914B8}" presName="node" presStyleLbl="node1" presStyleIdx="2" presStyleCnt="9">
        <dgm:presLayoutVars>
          <dgm:bulletEnabled val="1"/>
        </dgm:presLayoutVars>
      </dgm:prSet>
      <dgm:spPr/>
    </dgm:pt>
    <dgm:pt modelId="{DE2D7493-93A9-468E-BEF4-79204A098298}" type="pres">
      <dgm:prSet presAssocID="{16FBB8D2-F20F-4231-AC51-8EF8F08C04DB}" presName="sibTrans" presStyleCnt="0"/>
      <dgm:spPr/>
    </dgm:pt>
    <dgm:pt modelId="{FBFAB15F-B444-4352-865E-E958A4225F88}" type="pres">
      <dgm:prSet presAssocID="{3E0EEBAE-C282-4CF7-9E7F-5B1FC04C8591}" presName="node" presStyleLbl="node1" presStyleIdx="3" presStyleCnt="9">
        <dgm:presLayoutVars>
          <dgm:bulletEnabled val="1"/>
        </dgm:presLayoutVars>
      </dgm:prSet>
      <dgm:spPr/>
    </dgm:pt>
    <dgm:pt modelId="{CDC132C0-D178-485C-8CC2-B5EB2CD94C21}" type="pres">
      <dgm:prSet presAssocID="{28EB7EA5-96D4-4690-9A58-02A85D0E4020}" presName="sibTrans" presStyleCnt="0"/>
      <dgm:spPr/>
    </dgm:pt>
    <dgm:pt modelId="{4BD18D0C-AE9D-4AD2-A103-9782A4B7540D}" type="pres">
      <dgm:prSet presAssocID="{04D9A0BE-D420-4107-9DCA-957B880DFBCA}" presName="node" presStyleLbl="node1" presStyleIdx="4" presStyleCnt="9">
        <dgm:presLayoutVars>
          <dgm:bulletEnabled val="1"/>
        </dgm:presLayoutVars>
      </dgm:prSet>
      <dgm:spPr/>
    </dgm:pt>
    <dgm:pt modelId="{0E5DD5A3-D88E-4838-8E91-37DD8898F09D}" type="pres">
      <dgm:prSet presAssocID="{A00003D1-9D73-4543-89CE-5F850C43ABB5}" presName="sibTrans" presStyleCnt="0"/>
      <dgm:spPr/>
    </dgm:pt>
    <dgm:pt modelId="{A65A2FEA-099E-4BE7-BEBC-9C39399C5737}" type="pres">
      <dgm:prSet presAssocID="{184DED9A-1F75-4287-AC6F-8FB93A52F89C}" presName="node" presStyleLbl="node1" presStyleIdx="5" presStyleCnt="9">
        <dgm:presLayoutVars>
          <dgm:bulletEnabled val="1"/>
        </dgm:presLayoutVars>
      </dgm:prSet>
      <dgm:spPr/>
    </dgm:pt>
    <dgm:pt modelId="{10A4181E-C53D-47B2-A8A1-99DF2422E978}" type="pres">
      <dgm:prSet presAssocID="{7501B8F8-D345-4DE6-A254-74D0000AD12B}" presName="sibTrans" presStyleCnt="0"/>
      <dgm:spPr/>
    </dgm:pt>
    <dgm:pt modelId="{BC5AE917-D30A-43F0-891D-F010DCB87555}" type="pres">
      <dgm:prSet presAssocID="{A51A4C9E-E76B-4350-951C-F906AF3B911B}" presName="node" presStyleLbl="node1" presStyleIdx="6" presStyleCnt="9">
        <dgm:presLayoutVars>
          <dgm:bulletEnabled val="1"/>
        </dgm:presLayoutVars>
      </dgm:prSet>
      <dgm:spPr/>
    </dgm:pt>
    <dgm:pt modelId="{40FC43B6-C1C7-4C56-8DB0-457D7FE0C862}" type="pres">
      <dgm:prSet presAssocID="{FCE4B789-D558-471A-8761-6B4BB38E2523}" presName="sibTrans" presStyleCnt="0"/>
      <dgm:spPr/>
    </dgm:pt>
    <dgm:pt modelId="{7FD65BBB-13A2-4B50-95F5-829D8968EBC1}" type="pres">
      <dgm:prSet presAssocID="{729F6BF6-948D-4E92-8BFC-DF229786702F}" presName="node" presStyleLbl="node1" presStyleIdx="7" presStyleCnt="9">
        <dgm:presLayoutVars>
          <dgm:bulletEnabled val="1"/>
        </dgm:presLayoutVars>
      </dgm:prSet>
      <dgm:spPr/>
    </dgm:pt>
    <dgm:pt modelId="{B0B9CE66-ABD2-4DF6-8CF8-BB85B0A16B6E}" type="pres">
      <dgm:prSet presAssocID="{99E08193-C514-4AB8-953B-A4040804AE1F}" presName="sibTrans" presStyleCnt="0"/>
      <dgm:spPr/>
    </dgm:pt>
    <dgm:pt modelId="{E4CA1157-643A-4F8A-BEE8-59713E68EE35}" type="pres">
      <dgm:prSet presAssocID="{2061B71A-6C62-4083-B953-BD72D37A751B}" presName="node" presStyleLbl="node1" presStyleIdx="8" presStyleCnt="9">
        <dgm:presLayoutVars>
          <dgm:bulletEnabled val="1"/>
        </dgm:presLayoutVars>
      </dgm:prSet>
      <dgm:spPr/>
    </dgm:pt>
  </dgm:ptLst>
  <dgm:cxnLst>
    <dgm:cxn modelId="{272A8A10-DF68-463F-A879-C86C74A60685}" srcId="{5B51BE63-0EE0-4B3A-9B8E-1A89A01040F1}" destId="{A51A4C9E-E76B-4350-951C-F906AF3B911B}" srcOrd="6" destOrd="0" parTransId="{44E4E2E0-7DC3-4635-A2C3-AE4F6F6B1A75}" sibTransId="{FCE4B789-D558-471A-8761-6B4BB38E2523}"/>
    <dgm:cxn modelId="{A948AE13-3CD1-4DEB-85CC-A30924E95EA3}" type="presOf" srcId="{CFF58A4E-B894-4D54-A7AB-98A26829405E}" destId="{9090A8D3-73F6-46D2-A229-919AB82F7DE2}" srcOrd="0" destOrd="0" presId="urn:microsoft.com/office/officeart/2005/8/layout/default"/>
    <dgm:cxn modelId="{95FFD114-9193-4F9A-84B8-6BBB694A091C}" type="presOf" srcId="{2061B71A-6C62-4083-B953-BD72D37A751B}" destId="{E4CA1157-643A-4F8A-BEE8-59713E68EE35}" srcOrd="0" destOrd="0" presId="urn:microsoft.com/office/officeart/2005/8/layout/default"/>
    <dgm:cxn modelId="{7534E530-7DA9-4E38-B331-549D6807A632}" type="presOf" srcId="{184DED9A-1F75-4287-AC6F-8FB93A52F89C}" destId="{A65A2FEA-099E-4BE7-BEBC-9C39399C5737}" srcOrd="0" destOrd="0" presId="urn:microsoft.com/office/officeart/2005/8/layout/default"/>
    <dgm:cxn modelId="{F620453D-361D-4331-9805-3BF4902171E9}" type="presOf" srcId="{9A4F85F7-E537-4635-A39A-C15F91B914B8}" destId="{7A918071-42AB-44A5-A62B-F0A1F8DF46BA}" srcOrd="0" destOrd="0" presId="urn:microsoft.com/office/officeart/2005/8/layout/default"/>
    <dgm:cxn modelId="{8EA7C040-B784-41B7-967A-ABEDF7B271FB}" srcId="{5B51BE63-0EE0-4B3A-9B8E-1A89A01040F1}" destId="{3E0EEBAE-C282-4CF7-9E7F-5B1FC04C8591}" srcOrd="3" destOrd="0" parTransId="{406D4FA4-F45A-4E49-9A7A-4F3E3ED69E2C}" sibTransId="{28EB7EA5-96D4-4690-9A58-02A85D0E4020}"/>
    <dgm:cxn modelId="{D801164F-36C1-4A62-B313-D16EA71E34BE}" type="presOf" srcId="{A51A4C9E-E76B-4350-951C-F906AF3B911B}" destId="{BC5AE917-D30A-43F0-891D-F010DCB87555}" srcOrd="0" destOrd="0" presId="urn:microsoft.com/office/officeart/2005/8/layout/default"/>
    <dgm:cxn modelId="{D561B672-AC7F-4990-9A0C-97238A2BE59D}" srcId="{5B51BE63-0EE0-4B3A-9B8E-1A89A01040F1}" destId="{667738D9-5124-4904-910E-B0B4E1A4E2C6}" srcOrd="0" destOrd="0" parTransId="{81912153-7B0A-459F-B840-080AEF12E900}" sibTransId="{7CF3BDA1-09C9-4B84-B543-D1D94BF04666}"/>
    <dgm:cxn modelId="{6ED17F59-E1A1-403C-98A6-306B45584492}" type="presOf" srcId="{667738D9-5124-4904-910E-B0B4E1A4E2C6}" destId="{8B88FF16-7C76-4737-B377-681F61D3AA57}" srcOrd="0" destOrd="0" presId="urn:microsoft.com/office/officeart/2005/8/layout/default"/>
    <dgm:cxn modelId="{AE3A117F-53F7-4891-A329-A4D2083A3013}" srcId="{5B51BE63-0EE0-4B3A-9B8E-1A89A01040F1}" destId="{2061B71A-6C62-4083-B953-BD72D37A751B}" srcOrd="8" destOrd="0" parTransId="{C1986A05-34DF-41EA-829D-546765524D78}" sibTransId="{E9966AAE-65E6-4CBD-B114-CD435B6347A7}"/>
    <dgm:cxn modelId="{55DC8691-9A29-4B86-95D8-30500B1F885F}" srcId="{5B51BE63-0EE0-4B3A-9B8E-1A89A01040F1}" destId="{184DED9A-1F75-4287-AC6F-8FB93A52F89C}" srcOrd="5" destOrd="0" parTransId="{4A7F631D-898E-47D0-92BA-0A47A8220D85}" sibTransId="{7501B8F8-D345-4DE6-A254-74D0000AD12B}"/>
    <dgm:cxn modelId="{2C263095-EAA8-4CB8-95A9-204AE2CEC058}" srcId="{5B51BE63-0EE0-4B3A-9B8E-1A89A01040F1}" destId="{729F6BF6-948D-4E92-8BFC-DF229786702F}" srcOrd="7" destOrd="0" parTransId="{B51754D6-6E56-44C7-B6A8-7C3970CCA8B2}" sibTransId="{99E08193-C514-4AB8-953B-A4040804AE1F}"/>
    <dgm:cxn modelId="{067DE69B-FF8A-4451-AA06-74938F61C8FA}" type="presOf" srcId="{04D9A0BE-D420-4107-9DCA-957B880DFBCA}" destId="{4BD18D0C-AE9D-4AD2-A103-9782A4B7540D}" srcOrd="0" destOrd="0" presId="urn:microsoft.com/office/officeart/2005/8/layout/default"/>
    <dgm:cxn modelId="{94B7889D-6428-4927-9D14-43098D430DD6}" srcId="{5B51BE63-0EE0-4B3A-9B8E-1A89A01040F1}" destId="{9A4F85F7-E537-4635-A39A-C15F91B914B8}" srcOrd="2" destOrd="0" parTransId="{771857B9-BC07-429A-8E6E-46660441363B}" sibTransId="{16FBB8D2-F20F-4231-AC51-8EF8F08C04DB}"/>
    <dgm:cxn modelId="{9CC2CCB3-9336-47EA-9DB7-9336F4CC473C}" type="presOf" srcId="{5B51BE63-0EE0-4B3A-9B8E-1A89A01040F1}" destId="{EAAD8A73-D198-4A98-A99B-30B6E871AFE9}" srcOrd="0" destOrd="0" presId="urn:microsoft.com/office/officeart/2005/8/layout/default"/>
    <dgm:cxn modelId="{C98BDCBB-B999-4554-B129-194430AF13C8}" srcId="{5B51BE63-0EE0-4B3A-9B8E-1A89A01040F1}" destId="{CFF58A4E-B894-4D54-A7AB-98A26829405E}" srcOrd="1" destOrd="0" parTransId="{BC5AC805-6F73-439E-8DD3-6053C925633A}" sibTransId="{8A676697-5C62-441D-9E21-7808C777162D}"/>
    <dgm:cxn modelId="{10BA31C9-DB27-481D-85EF-C97C4728DFBA}" type="presOf" srcId="{3E0EEBAE-C282-4CF7-9E7F-5B1FC04C8591}" destId="{FBFAB15F-B444-4352-865E-E958A4225F88}" srcOrd="0" destOrd="0" presId="urn:microsoft.com/office/officeart/2005/8/layout/default"/>
    <dgm:cxn modelId="{0AD231D4-00A1-4B79-8E6C-18B2632FBC6D}" srcId="{5B51BE63-0EE0-4B3A-9B8E-1A89A01040F1}" destId="{04D9A0BE-D420-4107-9DCA-957B880DFBCA}" srcOrd="4" destOrd="0" parTransId="{947FBE5A-75B4-42E6-BCDF-353E33153E3A}" sibTransId="{A00003D1-9D73-4543-89CE-5F850C43ABB5}"/>
    <dgm:cxn modelId="{A92B6BF9-46D9-4CC8-804B-322FF06FFEF8}" type="presOf" srcId="{729F6BF6-948D-4E92-8BFC-DF229786702F}" destId="{7FD65BBB-13A2-4B50-95F5-829D8968EBC1}" srcOrd="0" destOrd="0" presId="urn:microsoft.com/office/officeart/2005/8/layout/default"/>
    <dgm:cxn modelId="{98526B6A-B3A0-47DE-A727-BE325905F420}" type="presParOf" srcId="{EAAD8A73-D198-4A98-A99B-30B6E871AFE9}" destId="{8B88FF16-7C76-4737-B377-681F61D3AA57}" srcOrd="0" destOrd="0" presId="urn:microsoft.com/office/officeart/2005/8/layout/default"/>
    <dgm:cxn modelId="{5EF7F5E8-91E3-42CE-9350-702E5C84E71B}" type="presParOf" srcId="{EAAD8A73-D198-4A98-A99B-30B6E871AFE9}" destId="{2BCAAE3C-EA62-4DA2-9480-F3556A36400D}" srcOrd="1" destOrd="0" presId="urn:microsoft.com/office/officeart/2005/8/layout/default"/>
    <dgm:cxn modelId="{9BB9A9A5-5725-4905-8CE8-72FF0A54C23A}" type="presParOf" srcId="{EAAD8A73-D198-4A98-A99B-30B6E871AFE9}" destId="{9090A8D3-73F6-46D2-A229-919AB82F7DE2}" srcOrd="2" destOrd="0" presId="urn:microsoft.com/office/officeart/2005/8/layout/default"/>
    <dgm:cxn modelId="{D71F3FB3-2795-47B3-A82C-A15932693853}" type="presParOf" srcId="{EAAD8A73-D198-4A98-A99B-30B6E871AFE9}" destId="{136D8237-3C7F-4D7E-B297-D28882B401A6}" srcOrd="3" destOrd="0" presId="urn:microsoft.com/office/officeart/2005/8/layout/default"/>
    <dgm:cxn modelId="{C333A0B6-E29B-4F75-93F8-91FCBF22B0B8}" type="presParOf" srcId="{EAAD8A73-D198-4A98-A99B-30B6E871AFE9}" destId="{7A918071-42AB-44A5-A62B-F0A1F8DF46BA}" srcOrd="4" destOrd="0" presId="urn:microsoft.com/office/officeart/2005/8/layout/default"/>
    <dgm:cxn modelId="{16758AEE-DA3F-416A-B6E4-A91A2B751BC3}" type="presParOf" srcId="{EAAD8A73-D198-4A98-A99B-30B6E871AFE9}" destId="{DE2D7493-93A9-468E-BEF4-79204A098298}" srcOrd="5" destOrd="0" presId="urn:microsoft.com/office/officeart/2005/8/layout/default"/>
    <dgm:cxn modelId="{681EBBFB-EA6E-4BAB-82F1-E3E0849960A9}" type="presParOf" srcId="{EAAD8A73-D198-4A98-A99B-30B6E871AFE9}" destId="{FBFAB15F-B444-4352-865E-E958A4225F88}" srcOrd="6" destOrd="0" presId="urn:microsoft.com/office/officeart/2005/8/layout/default"/>
    <dgm:cxn modelId="{C360A08A-750F-4DDE-8872-7A42A61E9652}" type="presParOf" srcId="{EAAD8A73-D198-4A98-A99B-30B6E871AFE9}" destId="{CDC132C0-D178-485C-8CC2-B5EB2CD94C21}" srcOrd="7" destOrd="0" presId="urn:microsoft.com/office/officeart/2005/8/layout/default"/>
    <dgm:cxn modelId="{38A4E1EE-D4FC-4F1B-9DB9-6F11DC4A570B}" type="presParOf" srcId="{EAAD8A73-D198-4A98-A99B-30B6E871AFE9}" destId="{4BD18D0C-AE9D-4AD2-A103-9782A4B7540D}" srcOrd="8" destOrd="0" presId="urn:microsoft.com/office/officeart/2005/8/layout/default"/>
    <dgm:cxn modelId="{F1207965-A436-435E-82A3-A40A6D9B7266}" type="presParOf" srcId="{EAAD8A73-D198-4A98-A99B-30B6E871AFE9}" destId="{0E5DD5A3-D88E-4838-8E91-37DD8898F09D}" srcOrd="9" destOrd="0" presId="urn:microsoft.com/office/officeart/2005/8/layout/default"/>
    <dgm:cxn modelId="{1448C26D-4219-4017-9F6A-8BBCE9EC9BC0}" type="presParOf" srcId="{EAAD8A73-D198-4A98-A99B-30B6E871AFE9}" destId="{A65A2FEA-099E-4BE7-BEBC-9C39399C5737}" srcOrd="10" destOrd="0" presId="urn:microsoft.com/office/officeart/2005/8/layout/default"/>
    <dgm:cxn modelId="{74C34390-63A2-4F9C-BC4B-EB45EFEFB6AD}" type="presParOf" srcId="{EAAD8A73-D198-4A98-A99B-30B6E871AFE9}" destId="{10A4181E-C53D-47B2-A8A1-99DF2422E978}" srcOrd="11" destOrd="0" presId="urn:microsoft.com/office/officeart/2005/8/layout/default"/>
    <dgm:cxn modelId="{AD197E49-02D5-4D77-B4B4-A3F89BFA2F2E}" type="presParOf" srcId="{EAAD8A73-D198-4A98-A99B-30B6E871AFE9}" destId="{BC5AE917-D30A-43F0-891D-F010DCB87555}" srcOrd="12" destOrd="0" presId="urn:microsoft.com/office/officeart/2005/8/layout/default"/>
    <dgm:cxn modelId="{889EDB53-D121-4F3E-ADE6-ABA6EB08D56D}" type="presParOf" srcId="{EAAD8A73-D198-4A98-A99B-30B6E871AFE9}" destId="{40FC43B6-C1C7-4C56-8DB0-457D7FE0C862}" srcOrd="13" destOrd="0" presId="urn:microsoft.com/office/officeart/2005/8/layout/default"/>
    <dgm:cxn modelId="{56DE336B-66A2-48F5-875E-53EB7DB6A75F}" type="presParOf" srcId="{EAAD8A73-D198-4A98-A99B-30B6E871AFE9}" destId="{7FD65BBB-13A2-4B50-95F5-829D8968EBC1}" srcOrd="14" destOrd="0" presId="urn:microsoft.com/office/officeart/2005/8/layout/default"/>
    <dgm:cxn modelId="{08A01F9F-A2B7-483E-9ABA-696F9DE171BD}" type="presParOf" srcId="{EAAD8A73-D198-4A98-A99B-30B6E871AFE9}" destId="{B0B9CE66-ABD2-4DF6-8CF8-BB85B0A16B6E}" srcOrd="15" destOrd="0" presId="urn:microsoft.com/office/officeart/2005/8/layout/default"/>
    <dgm:cxn modelId="{871AE681-B9D1-4FBC-99B9-D34F8FFA0B48}" type="presParOf" srcId="{EAAD8A73-D198-4A98-A99B-30B6E871AFE9}" destId="{E4CA1157-643A-4F8A-BEE8-59713E68EE35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97E2F-674A-44DC-80CE-F576A1BAF5C3}">
      <dsp:nvSpPr>
        <dsp:cNvPr id="0" name=""/>
        <dsp:cNvSpPr/>
      </dsp:nvSpPr>
      <dsp:spPr>
        <a:xfrm>
          <a:off x="0" y="735243"/>
          <a:ext cx="3063073" cy="19450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9DB7F0-E338-4F5C-95F6-9886D5F478EE}">
      <dsp:nvSpPr>
        <dsp:cNvPr id="0" name=""/>
        <dsp:cNvSpPr/>
      </dsp:nvSpPr>
      <dsp:spPr>
        <a:xfrm>
          <a:off x="340341" y="1058567"/>
          <a:ext cx="3063073" cy="1945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3500" b="1" kern="1200"/>
            <a:t>ーアラビアの文化</a:t>
          </a:r>
          <a:endParaRPr lang="en-US" sz="3500" kern="1200"/>
        </a:p>
      </dsp:txBody>
      <dsp:txXfrm>
        <a:off x="397310" y="1115536"/>
        <a:ext cx="2949135" cy="1831113"/>
      </dsp:txXfrm>
    </dsp:sp>
    <dsp:sp modelId="{05A1A1FB-119D-4551-B837-4DD5F0AA6C1C}">
      <dsp:nvSpPr>
        <dsp:cNvPr id="0" name=""/>
        <dsp:cNvSpPr/>
      </dsp:nvSpPr>
      <dsp:spPr>
        <a:xfrm>
          <a:off x="3743756" y="735243"/>
          <a:ext cx="3063073" cy="19450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668229-634C-4911-A31A-61E65C88F5F9}">
      <dsp:nvSpPr>
        <dsp:cNvPr id="0" name=""/>
        <dsp:cNvSpPr/>
      </dsp:nvSpPr>
      <dsp:spPr>
        <a:xfrm>
          <a:off x="4084098" y="1058567"/>
          <a:ext cx="3063073" cy="1945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3500" b="1" kern="1200"/>
            <a:t>ー</a:t>
          </a:r>
          <a:r>
            <a:rPr lang="ja-JP" sz="3500" kern="1200"/>
            <a:t>前置詞　ぜんちしパート</a:t>
          </a:r>
          <a:r>
            <a:rPr lang="en-AE" sz="3500" kern="1200"/>
            <a:t>2</a:t>
          </a:r>
          <a:endParaRPr lang="en-US" sz="3500" kern="1200"/>
        </a:p>
      </dsp:txBody>
      <dsp:txXfrm>
        <a:off x="4141067" y="1115536"/>
        <a:ext cx="2949135" cy="1831113"/>
      </dsp:txXfrm>
    </dsp:sp>
    <dsp:sp modelId="{BFD735A2-7957-479B-A55A-566E5BA7B223}">
      <dsp:nvSpPr>
        <dsp:cNvPr id="0" name=""/>
        <dsp:cNvSpPr/>
      </dsp:nvSpPr>
      <dsp:spPr>
        <a:xfrm>
          <a:off x="7487513" y="735243"/>
          <a:ext cx="3063073" cy="19450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41FBF7-E7ED-4F74-8CCE-30E1EE43CA58}">
      <dsp:nvSpPr>
        <dsp:cNvPr id="0" name=""/>
        <dsp:cNvSpPr/>
      </dsp:nvSpPr>
      <dsp:spPr>
        <a:xfrm>
          <a:off x="7827855" y="1058567"/>
          <a:ext cx="3063073" cy="1945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3500" b="1" kern="1200"/>
            <a:t>ー新しいたんご</a:t>
          </a:r>
          <a:endParaRPr lang="en-US" sz="3500" kern="1200"/>
        </a:p>
      </dsp:txBody>
      <dsp:txXfrm>
        <a:off x="7884824" y="1115536"/>
        <a:ext cx="2949135" cy="18311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77DAB9-65E0-4A93-8A9E-13EBFCB3E1B8}">
      <dsp:nvSpPr>
        <dsp:cNvPr id="0" name=""/>
        <dsp:cNvSpPr/>
      </dsp:nvSpPr>
      <dsp:spPr>
        <a:xfrm>
          <a:off x="0" y="0"/>
          <a:ext cx="10886861" cy="13409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أ ب ت ث ج ح خ</a:t>
          </a:r>
          <a:endParaRPr lang="en-US" sz="6000" kern="1200" dirty="0"/>
        </a:p>
      </dsp:txBody>
      <dsp:txXfrm>
        <a:off x="65461" y="65461"/>
        <a:ext cx="10755939" cy="1210053"/>
      </dsp:txXfrm>
    </dsp:sp>
    <dsp:sp modelId="{631C09E5-BB05-4484-8F17-7671956697B4}">
      <dsp:nvSpPr>
        <dsp:cNvPr id="0" name=""/>
        <dsp:cNvSpPr/>
      </dsp:nvSpPr>
      <dsp:spPr>
        <a:xfrm>
          <a:off x="0" y="1355347"/>
          <a:ext cx="10886861" cy="13409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/>
            <a:t>د ذ ر ز س ش ص</a:t>
          </a:r>
          <a:endParaRPr lang="en-US" sz="6000" kern="1200"/>
        </a:p>
      </dsp:txBody>
      <dsp:txXfrm>
        <a:off x="65461" y="1420808"/>
        <a:ext cx="10755939" cy="1210053"/>
      </dsp:txXfrm>
    </dsp:sp>
    <dsp:sp modelId="{CFCE84BB-6635-434D-A3C2-72EEDA407DCE}">
      <dsp:nvSpPr>
        <dsp:cNvPr id="0" name=""/>
        <dsp:cNvSpPr/>
      </dsp:nvSpPr>
      <dsp:spPr>
        <a:xfrm>
          <a:off x="0" y="2710043"/>
          <a:ext cx="10886861" cy="13409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ض ط ظ ع غ ف ق</a:t>
          </a:r>
          <a:endParaRPr lang="en-US" sz="6000" kern="1200" dirty="0"/>
        </a:p>
      </dsp:txBody>
      <dsp:txXfrm>
        <a:off x="65461" y="2775504"/>
        <a:ext cx="10755939" cy="1210053"/>
      </dsp:txXfrm>
    </dsp:sp>
    <dsp:sp modelId="{4C56B5FC-820C-43BD-95DE-C5BD0302F65B}">
      <dsp:nvSpPr>
        <dsp:cNvPr id="0" name=""/>
        <dsp:cNvSpPr/>
      </dsp:nvSpPr>
      <dsp:spPr>
        <a:xfrm>
          <a:off x="0" y="4064547"/>
          <a:ext cx="10886861" cy="13409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ك ل م ن ه و ي </a:t>
          </a:r>
          <a:endParaRPr lang="en-US" sz="6000" kern="1200" dirty="0"/>
        </a:p>
      </dsp:txBody>
      <dsp:txXfrm>
        <a:off x="65461" y="4130008"/>
        <a:ext cx="10755939" cy="12100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88FF16-7C76-4737-B377-681F61D3AA57}">
      <dsp:nvSpPr>
        <dsp:cNvPr id="0" name=""/>
        <dsp:cNvSpPr/>
      </dsp:nvSpPr>
      <dsp:spPr>
        <a:xfrm>
          <a:off x="3264" y="143862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تحت </a:t>
          </a:r>
          <a:endParaRPr lang="en-US" sz="3100" kern="1200"/>
        </a:p>
      </dsp:txBody>
      <dsp:txXfrm>
        <a:off x="3264" y="143862"/>
        <a:ext cx="1767383" cy="1060430"/>
      </dsp:txXfrm>
    </dsp:sp>
    <dsp:sp modelId="{9090A8D3-73F6-46D2-A229-919AB82F7DE2}">
      <dsp:nvSpPr>
        <dsp:cNvPr id="0" name=""/>
        <dsp:cNvSpPr/>
      </dsp:nvSpPr>
      <dsp:spPr>
        <a:xfrm>
          <a:off x="1947386" y="143862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فوق </a:t>
          </a:r>
          <a:endParaRPr lang="en-US" sz="3100" kern="1200"/>
        </a:p>
      </dsp:txBody>
      <dsp:txXfrm>
        <a:off x="1947386" y="143862"/>
        <a:ext cx="1767383" cy="1060430"/>
      </dsp:txXfrm>
    </dsp:sp>
    <dsp:sp modelId="{7A918071-42AB-44A5-A62B-F0A1F8DF46BA}">
      <dsp:nvSpPr>
        <dsp:cNvPr id="0" name=""/>
        <dsp:cNvSpPr/>
      </dsp:nvSpPr>
      <dsp:spPr>
        <a:xfrm>
          <a:off x="3891508" y="143862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وسط </a:t>
          </a:r>
          <a:endParaRPr lang="en-US" sz="3100" kern="1200"/>
        </a:p>
      </dsp:txBody>
      <dsp:txXfrm>
        <a:off x="3891508" y="143862"/>
        <a:ext cx="1767383" cy="1060430"/>
      </dsp:txXfrm>
    </dsp:sp>
    <dsp:sp modelId="{FBFAB15F-B444-4352-865E-E958A4225F88}">
      <dsp:nvSpPr>
        <dsp:cNvPr id="0" name=""/>
        <dsp:cNvSpPr/>
      </dsp:nvSpPr>
      <dsp:spPr>
        <a:xfrm>
          <a:off x="5835630" y="143862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أمام</a:t>
          </a:r>
          <a:endParaRPr lang="en-US" sz="3100" kern="1200"/>
        </a:p>
      </dsp:txBody>
      <dsp:txXfrm>
        <a:off x="5835630" y="143862"/>
        <a:ext cx="1767383" cy="1060430"/>
      </dsp:txXfrm>
    </dsp:sp>
    <dsp:sp modelId="{4BD18D0C-AE9D-4AD2-A103-9782A4B7540D}">
      <dsp:nvSpPr>
        <dsp:cNvPr id="0" name=""/>
        <dsp:cNvSpPr/>
      </dsp:nvSpPr>
      <dsp:spPr>
        <a:xfrm>
          <a:off x="7779752" y="143862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خلف </a:t>
          </a:r>
          <a:endParaRPr lang="en-US" sz="3100" kern="1200"/>
        </a:p>
      </dsp:txBody>
      <dsp:txXfrm>
        <a:off x="7779752" y="143862"/>
        <a:ext cx="1767383" cy="1060430"/>
      </dsp:txXfrm>
    </dsp:sp>
    <dsp:sp modelId="{A65A2FEA-099E-4BE7-BEBC-9C39399C5737}">
      <dsp:nvSpPr>
        <dsp:cNvPr id="0" name=""/>
        <dsp:cNvSpPr/>
      </dsp:nvSpPr>
      <dsp:spPr>
        <a:xfrm>
          <a:off x="975325" y="1381030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في-داخل</a:t>
          </a:r>
          <a:endParaRPr lang="en-US" sz="3100" kern="1200"/>
        </a:p>
      </dsp:txBody>
      <dsp:txXfrm>
        <a:off x="975325" y="1381030"/>
        <a:ext cx="1767383" cy="1060430"/>
      </dsp:txXfrm>
    </dsp:sp>
    <dsp:sp modelId="{BC5AE917-D30A-43F0-891D-F010DCB87555}">
      <dsp:nvSpPr>
        <dsp:cNvPr id="0" name=""/>
        <dsp:cNvSpPr/>
      </dsp:nvSpPr>
      <dsp:spPr>
        <a:xfrm>
          <a:off x="2919447" y="1381030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عند</a:t>
          </a:r>
          <a:endParaRPr lang="en-US" sz="3100" kern="1200"/>
        </a:p>
      </dsp:txBody>
      <dsp:txXfrm>
        <a:off x="2919447" y="1381030"/>
        <a:ext cx="1767383" cy="1060430"/>
      </dsp:txXfrm>
    </dsp:sp>
    <dsp:sp modelId="{7FD65BBB-13A2-4B50-95F5-829D8968EBC1}">
      <dsp:nvSpPr>
        <dsp:cNvPr id="0" name=""/>
        <dsp:cNvSpPr/>
      </dsp:nvSpPr>
      <dsp:spPr>
        <a:xfrm>
          <a:off x="4863569" y="1381030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جنب-بجانب</a:t>
          </a:r>
          <a:endParaRPr lang="en-US" sz="3100" kern="1200"/>
        </a:p>
      </dsp:txBody>
      <dsp:txXfrm>
        <a:off x="4863569" y="1381030"/>
        <a:ext cx="1767383" cy="1060430"/>
      </dsp:txXfrm>
    </dsp:sp>
    <dsp:sp modelId="{E4CA1157-643A-4F8A-BEE8-59713E68EE35}">
      <dsp:nvSpPr>
        <dsp:cNvPr id="0" name=""/>
        <dsp:cNvSpPr/>
      </dsp:nvSpPr>
      <dsp:spPr>
        <a:xfrm>
          <a:off x="6807691" y="1381030"/>
          <a:ext cx="1767383" cy="1060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/>
            <a:t>قرب</a:t>
          </a:r>
          <a:endParaRPr lang="en-US" sz="3100" kern="1200"/>
        </a:p>
      </dsp:txBody>
      <dsp:txXfrm>
        <a:off x="6807691" y="1381030"/>
        <a:ext cx="1767383" cy="10604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B4B9F-4CBA-4888-BEC3-A325BB0725B3}" type="datetimeFigureOut">
              <a:rPr lang="en-AE" smtClean="0"/>
              <a:t>11/01/2026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008B9-1F98-4CB4-998A-F0DE54225E7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5695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716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250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194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951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6384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>
          <p15:clr>
            <a:srgbClr val="FBAE40"/>
          </p15:clr>
        </p15:guide>
        <p15:guide id="2" pos="7104">
          <p15:clr>
            <a:srgbClr val="FBAE40"/>
          </p15:clr>
        </p15:guide>
        <p15:guide id="3" pos="739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714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575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211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39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33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2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23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2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103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  <p:sldLayoutId id="2147483674" r:id="rId12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8AyaGwhuTE" TargetMode="External"/><Relationship Id="rId2" Type="http://schemas.openxmlformats.org/officeDocument/2006/relationships/hyperlink" Target="https://www.youtube.com/watch?v=CAwNmbfbQn4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751F49-2AAD-C490-9272-1D53A5EF6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79" y="1021842"/>
            <a:ext cx="3156857" cy="2642616"/>
          </a:xfrm>
        </p:spPr>
        <p:txBody>
          <a:bodyPr anchor="b">
            <a:normAutofit/>
          </a:bodyPr>
          <a:lstStyle/>
          <a:p>
            <a:r>
              <a:rPr lang="ar-JO" sz="4400" dirty="0"/>
              <a:t>كل عام وأنتم بألف خير</a:t>
            </a:r>
            <a:endParaRPr lang="en-AE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9A27EA-1278-513E-1899-7BC98D088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79" y="4304538"/>
            <a:ext cx="3156857" cy="1362456"/>
          </a:xfrm>
        </p:spPr>
        <p:txBody>
          <a:bodyPr anchor="t">
            <a:normAutofit/>
          </a:bodyPr>
          <a:lstStyle/>
          <a:p>
            <a:r>
              <a:rPr lang="ar-JO" dirty="0"/>
              <a:t>أهلا وسهلا </a:t>
            </a:r>
          </a:p>
          <a:p>
            <a:r>
              <a:rPr lang="ar-JO" dirty="0"/>
              <a:t>2026-1-10</a:t>
            </a:r>
            <a:endParaRPr lang="en-AE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50527CE-FCD0-40C8-B37A-39331C2A4F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4011930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mosaic of colorful geometric shapes">
            <a:extLst>
              <a:ext uri="{FF2B5EF4-FFF2-40B4-BE49-F238E27FC236}">
                <a16:creationId xmlns:a16="http://schemas.microsoft.com/office/drawing/2014/main" id="{6B8E0697-7C1B-05B4-EE25-B688640EAD7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410" b="9919"/>
          <a:stretch>
            <a:fillRect/>
          </a:stretch>
        </p:blipFill>
        <p:spPr>
          <a:xfrm>
            <a:off x="4604641" y="1959950"/>
            <a:ext cx="6876288" cy="3867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719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19F29B-F233-48AF-8261-F33A4E079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570750"/>
            <a:ext cx="10890929" cy="13879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>
                <a:solidFill>
                  <a:schemeClr val="tx1"/>
                </a:solidFill>
              </a:rPr>
              <a:t>もくてき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62D3963-2153-4637-96E6-E31BD2CE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23074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27DCA-F11F-1716-00DA-9EF49F131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07995" y="6356350"/>
            <a:ext cx="72301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8" name="Subtitle 2">
            <a:extLst>
              <a:ext uri="{FF2B5EF4-FFF2-40B4-BE49-F238E27FC236}">
                <a16:creationId xmlns:a16="http://schemas.microsoft.com/office/drawing/2014/main" id="{434F96BB-7ABA-BD28-C049-6AF2C0F689D0}"/>
              </a:ext>
            </a:extLst>
          </p:cNvPr>
          <p:cNvGraphicFramePr>
            <a:graphicFrameLocks noGrp="1"/>
          </p:cNvGraphicFramePr>
          <p:nvPr>
            <p:ph sz="half" idx="14"/>
            <p:extLst>
              <p:ext uri="{D42A27DB-BD31-4B8C-83A1-F6EECF244321}">
                <p14:modId xmlns:p14="http://schemas.microsoft.com/office/powerpoint/2010/main" val="5379010"/>
              </p:ext>
            </p:extLst>
          </p:nvPr>
        </p:nvGraphicFramePr>
        <p:xfrm>
          <a:off x="640079" y="2559050"/>
          <a:ext cx="10890929" cy="373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4349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F6F3B29-13FA-46C2-858E-C1F3686A8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810107"/>
            <a:ext cx="4761571" cy="2981093"/>
          </a:xfrm>
        </p:spPr>
        <p:txBody>
          <a:bodyPr anchor="b">
            <a:normAutofit/>
          </a:bodyPr>
          <a:lstStyle/>
          <a:p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580AF8F-5F77-4E1B-B878-E4736CD49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420093"/>
            <a:ext cx="4761571" cy="1253490"/>
          </a:xfrm>
        </p:spPr>
        <p:txBody>
          <a:bodyPr anchor="t">
            <a:normAutofit/>
          </a:bodyPr>
          <a:lstStyle/>
          <a:p>
            <a:endParaRPr lang="en-US" sz="18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E36EB3A5-E8FB-48A5-BB59-1E449A9F73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76969C88-B244-455D-A017-012B25B1ACDD}" type="datetimeFigureOut">
              <a:rPr lang="en-US" smtClean="0"/>
              <a:pPr>
                <a:spcAft>
                  <a:spcPts val="600"/>
                </a:spcAft>
              </a:pPr>
              <a:t>1/11/2026</a:t>
            </a:fld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28B954E5-2A8D-44FA-ABD2-4DE4CE1EE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07CE569E-9B7C-4CB9-AB80-C0841F922CFF}" type="slidenum">
              <a:rPr lang="en-US" smtClean="0"/>
              <a:pPr/>
              <a:t>3</a:t>
            </a:fld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extBox 2">
            <a:extLst>
              <a:ext uri="{FF2B5EF4-FFF2-40B4-BE49-F238E27FC236}">
                <a16:creationId xmlns:a16="http://schemas.microsoft.com/office/drawing/2014/main" id="{AC6C4577-96FA-FE3F-52F4-3FEF7BF7E8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287280"/>
              </p:ext>
            </p:extLst>
          </p:nvPr>
        </p:nvGraphicFramePr>
        <p:xfrm>
          <a:off x="106258" y="725720"/>
          <a:ext cx="10886861" cy="5406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54D87ABF-59BD-A2F9-8C2A-477D24ED0D54}"/>
              </a:ext>
            </a:extLst>
          </p:cNvPr>
          <p:cNvSpPr txBox="1">
            <a:spLocks/>
          </p:cNvSpPr>
          <p:nvPr/>
        </p:nvSpPr>
        <p:spPr>
          <a:xfrm>
            <a:off x="-637997" y="-1468121"/>
            <a:ext cx="12627935" cy="196977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ja-JP" altLang="en-US" sz="2500" b="1" spc="-100" dirty="0">
                <a:solidFill>
                  <a:schemeClr val="bg1"/>
                </a:solidFill>
              </a:rPr>
              <a:t>アラビア語のもじのふくしゅ</a:t>
            </a:r>
            <a:endParaRPr lang="en-US" sz="2500" b="1" spc="-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641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3D38CE-D6BF-110B-7DCC-F59F2E3C1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573" y="1371600"/>
            <a:ext cx="3250069" cy="269686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z="4400"/>
              <a:t>新しいたんご</a:t>
            </a:r>
            <a:endParaRPr lang="en-US" sz="44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CED01B4-40F2-4CAE-8062-1D4CE8454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2835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6A5D7F0-BA1E-69F3-4FD4-950D072B83E5}"/>
              </a:ext>
            </a:extLst>
          </p:cNvPr>
          <p:cNvSpPr txBox="1"/>
          <p:nvPr/>
        </p:nvSpPr>
        <p:spPr>
          <a:xfrm>
            <a:off x="400050" y="2468881"/>
            <a:ext cx="11018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E" sz="28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18F6285-EEF8-719B-0731-F3C5C3E452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868394"/>
              </p:ext>
            </p:extLst>
          </p:nvPr>
        </p:nvGraphicFramePr>
        <p:xfrm>
          <a:off x="4705664" y="206436"/>
          <a:ext cx="7086286" cy="5571330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127002">
                  <a:extLst>
                    <a:ext uri="{9D8B030D-6E8A-4147-A177-3AD203B41FA5}">
                      <a16:colId xmlns:a16="http://schemas.microsoft.com/office/drawing/2014/main" val="130616087"/>
                    </a:ext>
                  </a:extLst>
                </a:gridCol>
                <a:gridCol w="2479642">
                  <a:extLst>
                    <a:ext uri="{9D8B030D-6E8A-4147-A177-3AD203B41FA5}">
                      <a16:colId xmlns:a16="http://schemas.microsoft.com/office/drawing/2014/main" val="2144009853"/>
                    </a:ext>
                  </a:extLst>
                </a:gridCol>
                <a:gridCol w="2479642">
                  <a:extLst>
                    <a:ext uri="{9D8B030D-6E8A-4147-A177-3AD203B41FA5}">
                      <a16:colId xmlns:a16="http://schemas.microsoft.com/office/drawing/2014/main" val="1868757371"/>
                    </a:ext>
                  </a:extLst>
                </a:gridCol>
              </a:tblGrid>
              <a:tr h="3046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العربية (بالتشكيل)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اليابانية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الهيراغانا</a:t>
                      </a:r>
                    </a:p>
                  </a:txBody>
                  <a:tcPr marL="46301" marR="46301" marT="23151" marB="23151" anchor="ctr"/>
                </a:tc>
                <a:extLst>
                  <a:ext uri="{0D108BD9-81ED-4DB2-BD59-A6C34878D82A}">
                    <a16:rowId xmlns:a16="http://schemas.microsoft.com/office/drawing/2014/main" val="119853659"/>
                  </a:ext>
                </a:extLst>
              </a:tr>
              <a:tr h="3046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الثَّقافَةُ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文化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ぶんか</a:t>
                      </a:r>
                    </a:p>
                  </a:txBody>
                  <a:tcPr marL="46301" marR="46301" marT="23151" marB="23151" anchor="ctr"/>
                </a:tc>
                <a:extLst>
                  <a:ext uri="{0D108BD9-81ED-4DB2-BD59-A6C34878D82A}">
                    <a16:rowId xmlns:a16="http://schemas.microsoft.com/office/drawing/2014/main" val="260900046"/>
                  </a:ext>
                </a:extLst>
              </a:tr>
              <a:tr h="3046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التُّراثُ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伝統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でんとう</a:t>
                      </a:r>
                    </a:p>
                  </a:txBody>
                  <a:tcPr marL="46301" marR="46301" marT="23151" marB="23151" anchor="ctr"/>
                </a:tc>
                <a:extLst>
                  <a:ext uri="{0D108BD9-81ED-4DB2-BD59-A6C34878D82A}">
                    <a16:rowId xmlns:a16="http://schemas.microsoft.com/office/drawing/2014/main" val="1496212799"/>
                  </a:ext>
                </a:extLst>
              </a:tr>
              <a:tr h="3046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العادَةُ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習慣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しゅうかん</a:t>
                      </a:r>
                    </a:p>
                  </a:txBody>
                  <a:tcPr marL="46301" marR="46301" marT="23151" marB="23151" anchor="ctr"/>
                </a:tc>
                <a:extLst>
                  <a:ext uri="{0D108BD9-81ED-4DB2-BD59-A6C34878D82A}">
                    <a16:rowId xmlns:a16="http://schemas.microsoft.com/office/drawing/2014/main" val="1420165359"/>
                  </a:ext>
                </a:extLst>
              </a:tr>
              <a:tr h="3046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التَّقاليدُ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伝統的慣習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でんとうてき かんしゅう</a:t>
                      </a:r>
                    </a:p>
                  </a:txBody>
                  <a:tcPr marL="46301" marR="46301" marT="23151" marB="23151" anchor="ctr"/>
                </a:tc>
                <a:extLst>
                  <a:ext uri="{0D108BD9-81ED-4DB2-BD59-A6C34878D82A}">
                    <a16:rowId xmlns:a16="http://schemas.microsoft.com/office/drawing/2014/main" val="1914665666"/>
                  </a:ext>
                </a:extLst>
              </a:tr>
              <a:tr h="3046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اللُّغَةُ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言語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げんご</a:t>
                      </a:r>
                    </a:p>
                  </a:txBody>
                  <a:tcPr marL="46301" marR="46301" marT="23151" marB="23151" anchor="ctr"/>
                </a:tc>
                <a:extLst>
                  <a:ext uri="{0D108BD9-81ED-4DB2-BD59-A6C34878D82A}">
                    <a16:rowId xmlns:a16="http://schemas.microsoft.com/office/drawing/2014/main" val="4090980009"/>
                  </a:ext>
                </a:extLst>
              </a:tr>
              <a:tr h="3046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الهُوِيَّةُ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アイデンティティー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あいでんてぃてぃー</a:t>
                      </a:r>
                    </a:p>
                  </a:txBody>
                  <a:tcPr marL="46301" marR="46301" marT="23151" marB="23151" anchor="ctr"/>
                </a:tc>
                <a:extLst>
                  <a:ext uri="{0D108BD9-81ED-4DB2-BD59-A6C34878D82A}">
                    <a16:rowId xmlns:a16="http://schemas.microsoft.com/office/drawing/2014/main" val="2376926001"/>
                  </a:ext>
                </a:extLst>
              </a:tr>
              <a:tr h="3046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الفُنُونُ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芸術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げいじゅつ</a:t>
                      </a:r>
                    </a:p>
                  </a:txBody>
                  <a:tcPr marL="46301" marR="46301" marT="23151" marB="23151" anchor="ctr"/>
                </a:tc>
                <a:extLst>
                  <a:ext uri="{0D108BD9-81ED-4DB2-BD59-A6C34878D82A}">
                    <a16:rowId xmlns:a16="http://schemas.microsoft.com/office/drawing/2014/main" val="1515892566"/>
                  </a:ext>
                </a:extLst>
              </a:tr>
              <a:tr h="3046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المُوسِيقَى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音楽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おんがく</a:t>
                      </a:r>
                    </a:p>
                  </a:txBody>
                  <a:tcPr marL="46301" marR="46301" marT="23151" marB="23151" anchor="ctr"/>
                </a:tc>
                <a:extLst>
                  <a:ext uri="{0D108BD9-81ED-4DB2-BD59-A6C34878D82A}">
                    <a16:rowId xmlns:a16="http://schemas.microsoft.com/office/drawing/2014/main" val="112751582"/>
                  </a:ext>
                </a:extLst>
              </a:tr>
              <a:tr h="3046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الرَّقْصُ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ダンス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だんす</a:t>
                      </a:r>
                    </a:p>
                  </a:txBody>
                  <a:tcPr marL="46301" marR="46301" marT="23151" marB="23151" anchor="ctr"/>
                </a:tc>
                <a:extLst>
                  <a:ext uri="{0D108BD9-81ED-4DB2-BD59-A6C34878D82A}">
                    <a16:rowId xmlns:a16="http://schemas.microsoft.com/office/drawing/2014/main" val="1428854107"/>
                  </a:ext>
                </a:extLst>
              </a:tr>
              <a:tr h="3046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الأَدَبُ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文学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ぶんがく</a:t>
                      </a:r>
                    </a:p>
                  </a:txBody>
                  <a:tcPr marL="46301" marR="46301" marT="23151" marB="23151" anchor="ctr"/>
                </a:tc>
                <a:extLst>
                  <a:ext uri="{0D108BD9-81ED-4DB2-BD59-A6C34878D82A}">
                    <a16:rowId xmlns:a16="http://schemas.microsoft.com/office/drawing/2014/main" val="3564476624"/>
                  </a:ext>
                </a:extLst>
              </a:tr>
              <a:tr h="3046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العاداتُ الشَّعْبِيَّةُ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民俗習慣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みんぞく しゅうかん</a:t>
                      </a:r>
                    </a:p>
                  </a:txBody>
                  <a:tcPr marL="46301" marR="46301" marT="23151" marB="23151" anchor="ctr"/>
                </a:tc>
                <a:extLst>
                  <a:ext uri="{0D108BD9-81ED-4DB2-BD59-A6C34878D82A}">
                    <a16:rowId xmlns:a16="http://schemas.microsoft.com/office/drawing/2014/main" val="3422561490"/>
                  </a:ext>
                </a:extLst>
              </a:tr>
              <a:tr h="3046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المَطْبَخُ التُّراثِيُّ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伝統料理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でんとう りょうり</a:t>
                      </a:r>
                    </a:p>
                  </a:txBody>
                  <a:tcPr marL="46301" marR="46301" marT="23151" marB="23151" anchor="ctr"/>
                </a:tc>
                <a:extLst>
                  <a:ext uri="{0D108BD9-81ED-4DB2-BD59-A6C34878D82A}">
                    <a16:rowId xmlns:a16="http://schemas.microsoft.com/office/drawing/2014/main" val="1748337776"/>
                  </a:ext>
                </a:extLst>
              </a:tr>
              <a:tr h="3046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الزِّيُّ التَّقْلِيدِيُّ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伝統衣装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でんとう いしょう</a:t>
                      </a:r>
                    </a:p>
                  </a:txBody>
                  <a:tcPr marL="46301" marR="46301" marT="23151" marB="23151" anchor="ctr"/>
                </a:tc>
                <a:extLst>
                  <a:ext uri="{0D108BD9-81ED-4DB2-BD59-A6C34878D82A}">
                    <a16:rowId xmlns:a16="http://schemas.microsoft.com/office/drawing/2014/main" val="999693530"/>
                  </a:ext>
                </a:extLst>
              </a:tr>
              <a:tr h="3046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000" b="1"/>
                        <a:t>القِيَمُ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/>
                        <a:t>価値観</a:t>
                      </a:r>
                    </a:p>
                  </a:txBody>
                  <a:tcPr marL="46301" marR="46301" marT="23151" marB="2315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 dirty="0"/>
                        <a:t>かちかん</a:t>
                      </a:r>
                    </a:p>
                  </a:txBody>
                  <a:tcPr marL="46301" marR="46301" marT="23151" marB="23151" anchor="ctr"/>
                </a:tc>
                <a:extLst>
                  <a:ext uri="{0D108BD9-81ED-4DB2-BD59-A6C34878D82A}">
                    <a16:rowId xmlns:a16="http://schemas.microsoft.com/office/drawing/2014/main" val="2592009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128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B42D07-E93A-6F7D-D19A-037B5C1C3D2F}"/>
              </a:ext>
            </a:extLst>
          </p:cNvPr>
          <p:cNvSpPr txBox="1"/>
          <p:nvPr/>
        </p:nvSpPr>
        <p:spPr>
          <a:xfrm>
            <a:off x="1046480" y="1518920"/>
            <a:ext cx="811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ページ２８＆２９</a:t>
            </a:r>
            <a:endParaRPr lang="en-AE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A9A078-8B1C-A3E8-1332-AE5EAF1EC3A4}"/>
              </a:ext>
            </a:extLst>
          </p:cNvPr>
          <p:cNvSpPr txBox="1"/>
          <p:nvPr/>
        </p:nvSpPr>
        <p:spPr>
          <a:xfrm>
            <a:off x="1046480" y="741680"/>
            <a:ext cx="9001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前置詞</a:t>
            </a:r>
            <a:endParaRPr lang="en-AE" sz="2400" dirty="0"/>
          </a:p>
        </p:txBody>
      </p: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894A96B7-CDBE-7CC9-75FC-43E2857F0B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3791745"/>
              </p:ext>
            </p:extLst>
          </p:nvPr>
        </p:nvGraphicFramePr>
        <p:xfrm>
          <a:off x="1940560" y="2296160"/>
          <a:ext cx="9550400" cy="2585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6723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566AEB-B181-F50E-89B2-A088973E8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253" y="914400"/>
            <a:ext cx="3675888" cy="415793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dirty="0"/>
              <a:t>読むの練習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B5F4E67-4DB9-8422-13E5-B36FD48EC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1">
            <a:extLst>
              <a:ext uri="{FF2B5EF4-FFF2-40B4-BE49-F238E27FC236}">
                <a16:creationId xmlns:a16="http://schemas.microsoft.com/office/drawing/2014/main" id="{3007821B-5AF1-FA57-8C8F-5F83C96C4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0435" y="2007604"/>
            <a:ext cx="9565439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العَلاقَاتُ الإِنسانيَّةُ تُبْنَى عَلَى الاحْتِرامِ وَالتَّفاهُمِ المُتَبادَلِ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الصّداقَةُ الصَّادِقَةُ تَحْتاجُ صِدْقًا وَثِقَةً دائِمَةً مُتَبادَلَةً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الاحْتِرامُ المُتَبادَلُ يُقَوِّي الرَّوابِطَ بَيْنَ النَّاسِ جَميعًا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الحِوارُ الهَادِئُ يَحُلُّ الخِلافاتِ بَيْنَ الأَصْدِقاءِ بِسُهولَةٍ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التَّعاوُنُ يُعَزِّزُ الثِّقَةَ وَيُقَرِّبُ القُلُوبَ بَيْنَنا دائِمًا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التَّسامُحُ يُعيدُ الوِدادَ وَيَحْفَظُ كَرامَةَ الجَميعِ دائِمًا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الإِنْصاتُ الجَيِّدُ يَبْنِي ثِقَةً عَميقَةً مُسْتَمِرَّةً بَيْنَنا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438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C798B8-61D4-EE3D-5ACC-ACC33589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6564" y="1249217"/>
            <a:ext cx="8298873" cy="225828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ja-JP" altLang="en-US" sz="6600" dirty="0">
                <a:solidFill>
                  <a:schemeClr val="accent2"/>
                </a:solidFill>
              </a:rPr>
              <a:t>話す練習</a:t>
            </a:r>
            <a:endParaRPr lang="en-US" sz="6600" dirty="0">
              <a:solidFill>
                <a:schemeClr val="accent2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E10C1D6-7EDE-467F-89EA-E0244EB623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30240" y="4290504"/>
            <a:ext cx="73152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9377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A1B71-D1A1-DAC1-2062-81DE99EE6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文化　</a:t>
            </a:r>
            <a:br>
              <a:rPr lang="en-US" altLang="ja-JP" dirty="0"/>
            </a:br>
            <a:r>
              <a:rPr lang="en-US" altLang="ja-JP" dirty="0"/>
              <a:t>                              </a:t>
            </a:r>
            <a:r>
              <a:rPr lang="ja-JP" altLang="en-US" dirty="0"/>
              <a:t>サウジアラビア </a:t>
            </a:r>
            <a:br>
              <a:rPr lang="en-AE" altLang="ja-JP" dirty="0"/>
            </a:br>
            <a:r>
              <a:rPr lang="en-US" altLang="ja-JP" dirty="0">
                <a:hlinkClick r:id="rId2"/>
              </a:rPr>
              <a:t>https://www.youtube.com/watch?v=CAwNmbfbQn4</a:t>
            </a:r>
            <a:r>
              <a:rPr lang="en-US" altLang="ja-JP" dirty="0"/>
              <a:t> </a:t>
            </a:r>
            <a:br>
              <a:rPr lang="en-US" altLang="ja-JP" dirty="0"/>
            </a:br>
            <a:r>
              <a:rPr lang="en-US" altLang="ja-JP" dirty="0">
                <a:hlinkClick r:id="rId3"/>
              </a:rPr>
              <a:t>https://www.youtube.com/watch?v=i8AyaGwhuTE</a:t>
            </a:r>
            <a:r>
              <a:rPr lang="en-US" altLang="ja-JP" dirty="0"/>
              <a:t> </a:t>
            </a:r>
            <a:br>
              <a:rPr lang="en-US" altLang="ja-JP" dirty="0"/>
            </a:b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969256354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357</Words>
  <Application>Microsoft Office PowerPoint</Application>
  <PresentationFormat>Widescreen</PresentationFormat>
  <Paragraphs>83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Arial</vt:lpstr>
      <vt:lpstr>Grandview Display</vt:lpstr>
      <vt:lpstr>DashVTI</vt:lpstr>
      <vt:lpstr>كل عام وأنتم بألف خير</vt:lpstr>
      <vt:lpstr>もくてき</vt:lpstr>
      <vt:lpstr>PowerPoint Presentation</vt:lpstr>
      <vt:lpstr>新しいたんご</vt:lpstr>
      <vt:lpstr>PowerPoint Presentation</vt:lpstr>
      <vt:lpstr>読むの練習</vt:lpstr>
      <vt:lpstr>話す練習</vt:lpstr>
      <vt:lpstr>文化　                               サウジアラビア  https://www.youtube.com/watch?v=CAwNmbfbQn4  https://www.youtube.com/watch?v=i8AyaGwhuTE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ALKHATIB DANIA</dc:creator>
  <cp:lastModifiedBy>ALKHATIB DANIA</cp:lastModifiedBy>
  <cp:revision>7</cp:revision>
  <dcterms:created xsi:type="dcterms:W3CDTF">2026-01-07T14:57:36Z</dcterms:created>
  <dcterms:modified xsi:type="dcterms:W3CDTF">2026-01-11T06:16:28Z</dcterms:modified>
</cp:coreProperties>
</file>