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56" r:id="rId2"/>
    <p:sldId id="277" r:id="rId3"/>
    <p:sldId id="388" r:id="rId4"/>
    <p:sldId id="393" r:id="rId5"/>
    <p:sldId id="389" r:id="rId6"/>
    <p:sldId id="257" r:id="rId7"/>
    <p:sldId id="390" r:id="rId8"/>
    <p:sldId id="392" r:id="rId9"/>
    <p:sldId id="39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/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/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/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/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NeighborX="1160" custLinFactNeighborY="-1427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51BE63-0EE0-4B3A-9B8E-1A89A01040F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7738D9-5124-4904-910E-B0B4E1A4E2C6}">
      <dgm:prSet/>
      <dgm:spPr/>
      <dgm:t>
        <a:bodyPr/>
        <a:lstStyle/>
        <a:p>
          <a:r>
            <a:rPr lang="ar-JO"/>
            <a:t>تحت </a:t>
          </a:r>
          <a:endParaRPr lang="en-US"/>
        </a:p>
      </dgm:t>
    </dgm:pt>
    <dgm:pt modelId="{81912153-7B0A-459F-B840-080AEF12E900}" type="parTrans" cxnId="{D561B672-AC7F-4990-9A0C-97238A2BE59D}">
      <dgm:prSet/>
      <dgm:spPr/>
      <dgm:t>
        <a:bodyPr/>
        <a:lstStyle/>
        <a:p>
          <a:endParaRPr lang="en-US"/>
        </a:p>
      </dgm:t>
    </dgm:pt>
    <dgm:pt modelId="{7CF3BDA1-09C9-4B84-B543-D1D94BF04666}" type="sibTrans" cxnId="{D561B672-AC7F-4990-9A0C-97238A2BE59D}">
      <dgm:prSet/>
      <dgm:spPr/>
      <dgm:t>
        <a:bodyPr/>
        <a:lstStyle/>
        <a:p>
          <a:endParaRPr lang="en-US"/>
        </a:p>
      </dgm:t>
    </dgm:pt>
    <dgm:pt modelId="{CFF58A4E-B894-4D54-A7AB-98A26829405E}">
      <dgm:prSet/>
      <dgm:spPr/>
      <dgm:t>
        <a:bodyPr/>
        <a:lstStyle/>
        <a:p>
          <a:r>
            <a:rPr lang="ar-JO"/>
            <a:t>فوق </a:t>
          </a:r>
          <a:endParaRPr lang="en-US"/>
        </a:p>
      </dgm:t>
    </dgm:pt>
    <dgm:pt modelId="{BC5AC805-6F73-439E-8DD3-6053C925633A}" type="parTrans" cxnId="{C98BDCBB-B999-4554-B129-194430AF13C8}">
      <dgm:prSet/>
      <dgm:spPr/>
      <dgm:t>
        <a:bodyPr/>
        <a:lstStyle/>
        <a:p>
          <a:endParaRPr lang="en-US"/>
        </a:p>
      </dgm:t>
    </dgm:pt>
    <dgm:pt modelId="{8A676697-5C62-441D-9E21-7808C777162D}" type="sibTrans" cxnId="{C98BDCBB-B999-4554-B129-194430AF13C8}">
      <dgm:prSet/>
      <dgm:spPr/>
      <dgm:t>
        <a:bodyPr/>
        <a:lstStyle/>
        <a:p>
          <a:endParaRPr lang="en-US"/>
        </a:p>
      </dgm:t>
    </dgm:pt>
    <dgm:pt modelId="{9A4F85F7-E537-4635-A39A-C15F91B914B8}">
      <dgm:prSet/>
      <dgm:spPr/>
      <dgm:t>
        <a:bodyPr/>
        <a:lstStyle/>
        <a:p>
          <a:r>
            <a:rPr lang="ar-JO"/>
            <a:t>وسط </a:t>
          </a:r>
          <a:endParaRPr lang="en-US"/>
        </a:p>
      </dgm:t>
    </dgm:pt>
    <dgm:pt modelId="{771857B9-BC07-429A-8E6E-46660441363B}" type="parTrans" cxnId="{94B7889D-6428-4927-9D14-43098D430DD6}">
      <dgm:prSet/>
      <dgm:spPr/>
      <dgm:t>
        <a:bodyPr/>
        <a:lstStyle/>
        <a:p>
          <a:endParaRPr lang="en-US"/>
        </a:p>
      </dgm:t>
    </dgm:pt>
    <dgm:pt modelId="{16FBB8D2-F20F-4231-AC51-8EF8F08C04DB}" type="sibTrans" cxnId="{94B7889D-6428-4927-9D14-43098D430DD6}">
      <dgm:prSet/>
      <dgm:spPr/>
      <dgm:t>
        <a:bodyPr/>
        <a:lstStyle/>
        <a:p>
          <a:endParaRPr lang="en-US"/>
        </a:p>
      </dgm:t>
    </dgm:pt>
    <dgm:pt modelId="{3E0EEBAE-C282-4CF7-9E7F-5B1FC04C8591}">
      <dgm:prSet/>
      <dgm:spPr/>
      <dgm:t>
        <a:bodyPr/>
        <a:lstStyle/>
        <a:p>
          <a:r>
            <a:rPr lang="ar-JO"/>
            <a:t>أمام</a:t>
          </a:r>
          <a:endParaRPr lang="en-US"/>
        </a:p>
      </dgm:t>
    </dgm:pt>
    <dgm:pt modelId="{406D4FA4-F45A-4E49-9A7A-4F3E3ED69E2C}" type="parTrans" cxnId="{8EA7C040-B784-41B7-967A-ABEDF7B271FB}">
      <dgm:prSet/>
      <dgm:spPr/>
      <dgm:t>
        <a:bodyPr/>
        <a:lstStyle/>
        <a:p>
          <a:endParaRPr lang="en-US"/>
        </a:p>
      </dgm:t>
    </dgm:pt>
    <dgm:pt modelId="{28EB7EA5-96D4-4690-9A58-02A85D0E4020}" type="sibTrans" cxnId="{8EA7C040-B784-41B7-967A-ABEDF7B271FB}">
      <dgm:prSet/>
      <dgm:spPr/>
      <dgm:t>
        <a:bodyPr/>
        <a:lstStyle/>
        <a:p>
          <a:endParaRPr lang="en-US"/>
        </a:p>
      </dgm:t>
    </dgm:pt>
    <dgm:pt modelId="{04D9A0BE-D420-4107-9DCA-957B880DFBCA}">
      <dgm:prSet/>
      <dgm:spPr/>
      <dgm:t>
        <a:bodyPr/>
        <a:lstStyle/>
        <a:p>
          <a:r>
            <a:rPr lang="ar-JO"/>
            <a:t>خلف </a:t>
          </a:r>
          <a:endParaRPr lang="en-US"/>
        </a:p>
      </dgm:t>
    </dgm:pt>
    <dgm:pt modelId="{947FBE5A-75B4-42E6-BCDF-353E33153E3A}" type="parTrans" cxnId="{0AD231D4-00A1-4B79-8E6C-18B2632FBC6D}">
      <dgm:prSet/>
      <dgm:spPr/>
      <dgm:t>
        <a:bodyPr/>
        <a:lstStyle/>
        <a:p>
          <a:endParaRPr lang="en-US"/>
        </a:p>
      </dgm:t>
    </dgm:pt>
    <dgm:pt modelId="{A00003D1-9D73-4543-89CE-5F850C43ABB5}" type="sibTrans" cxnId="{0AD231D4-00A1-4B79-8E6C-18B2632FBC6D}">
      <dgm:prSet/>
      <dgm:spPr/>
      <dgm:t>
        <a:bodyPr/>
        <a:lstStyle/>
        <a:p>
          <a:endParaRPr lang="en-US"/>
        </a:p>
      </dgm:t>
    </dgm:pt>
    <dgm:pt modelId="{184DED9A-1F75-4287-AC6F-8FB93A52F89C}">
      <dgm:prSet/>
      <dgm:spPr/>
      <dgm:t>
        <a:bodyPr/>
        <a:lstStyle/>
        <a:p>
          <a:r>
            <a:rPr lang="ar-JO"/>
            <a:t>في-داخل</a:t>
          </a:r>
          <a:endParaRPr lang="en-US"/>
        </a:p>
      </dgm:t>
    </dgm:pt>
    <dgm:pt modelId="{4A7F631D-898E-47D0-92BA-0A47A8220D85}" type="parTrans" cxnId="{55DC8691-9A29-4B86-95D8-30500B1F885F}">
      <dgm:prSet/>
      <dgm:spPr/>
      <dgm:t>
        <a:bodyPr/>
        <a:lstStyle/>
        <a:p>
          <a:endParaRPr lang="en-US"/>
        </a:p>
      </dgm:t>
    </dgm:pt>
    <dgm:pt modelId="{7501B8F8-D345-4DE6-A254-74D0000AD12B}" type="sibTrans" cxnId="{55DC8691-9A29-4B86-95D8-30500B1F885F}">
      <dgm:prSet/>
      <dgm:spPr/>
      <dgm:t>
        <a:bodyPr/>
        <a:lstStyle/>
        <a:p>
          <a:endParaRPr lang="en-US"/>
        </a:p>
      </dgm:t>
    </dgm:pt>
    <dgm:pt modelId="{A51A4C9E-E76B-4350-951C-F906AF3B911B}">
      <dgm:prSet/>
      <dgm:spPr/>
      <dgm:t>
        <a:bodyPr/>
        <a:lstStyle/>
        <a:p>
          <a:r>
            <a:rPr lang="ar-JO"/>
            <a:t>عند</a:t>
          </a:r>
          <a:endParaRPr lang="en-US"/>
        </a:p>
      </dgm:t>
    </dgm:pt>
    <dgm:pt modelId="{44E4E2E0-7DC3-4635-A2C3-AE4F6F6B1A75}" type="parTrans" cxnId="{272A8A10-DF68-463F-A879-C86C74A60685}">
      <dgm:prSet/>
      <dgm:spPr/>
      <dgm:t>
        <a:bodyPr/>
        <a:lstStyle/>
        <a:p>
          <a:endParaRPr lang="en-US"/>
        </a:p>
      </dgm:t>
    </dgm:pt>
    <dgm:pt modelId="{FCE4B789-D558-471A-8761-6B4BB38E2523}" type="sibTrans" cxnId="{272A8A10-DF68-463F-A879-C86C74A60685}">
      <dgm:prSet/>
      <dgm:spPr/>
      <dgm:t>
        <a:bodyPr/>
        <a:lstStyle/>
        <a:p>
          <a:endParaRPr lang="en-US"/>
        </a:p>
      </dgm:t>
    </dgm:pt>
    <dgm:pt modelId="{729F6BF6-948D-4E92-8BFC-DF229786702F}">
      <dgm:prSet/>
      <dgm:spPr/>
      <dgm:t>
        <a:bodyPr/>
        <a:lstStyle/>
        <a:p>
          <a:r>
            <a:rPr lang="ar-JO"/>
            <a:t>جنب-بجانب</a:t>
          </a:r>
          <a:endParaRPr lang="en-US"/>
        </a:p>
      </dgm:t>
    </dgm:pt>
    <dgm:pt modelId="{B51754D6-6E56-44C7-B6A8-7C3970CCA8B2}" type="parTrans" cxnId="{2C263095-EAA8-4CB8-95A9-204AE2CEC058}">
      <dgm:prSet/>
      <dgm:spPr/>
      <dgm:t>
        <a:bodyPr/>
        <a:lstStyle/>
        <a:p>
          <a:endParaRPr lang="en-US"/>
        </a:p>
      </dgm:t>
    </dgm:pt>
    <dgm:pt modelId="{99E08193-C514-4AB8-953B-A4040804AE1F}" type="sibTrans" cxnId="{2C263095-EAA8-4CB8-95A9-204AE2CEC058}">
      <dgm:prSet/>
      <dgm:spPr/>
      <dgm:t>
        <a:bodyPr/>
        <a:lstStyle/>
        <a:p>
          <a:endParaRPr lang="en-US"/>
        </a:p>
      </dgm:t>
    </dgm:pt>
    <dgm:pt modelId="{2061B71A-6C62-4083-B953-BD72D37A751B}">
      <dgm:prSet/>
      <dgm:spPr/>
      <dgm:t>
        <a:bodyPr/>
        <a:lstStyle/>
        <a:p>
          <a:r>
            <a:rPr lang="ar-JO"/>
            <a:t>قرب</a:t>
          </a:r>
          <a:endParaRPr lang="en-US"/>
        </a:p>
      </dgm:t>
    </dgm:pt>
    <dgm:pt modelId="{C1986A05-34DF-41EA-829D-546765524D78}" type="parTrans" cxnId="{AE3A117F-53F7-4891-A329-A4D2083A3013}">
      <dgm:prSet/>
      <dgm:spPr/>
      <dgm:t>
        <a:bodyPr/>
        <a:lstStyle/>
        <a:p>
          <a:endParaRPr lang="en-US"/>
        </a:p>
      </dgm:t>
    </dgm:pt>
    <dgm:pt modelId="{E9966AAE-65E6-4CBD-B114-CD435B6347A7}" type="sibTrans" cxnId="{AE3A117F-53F7-4891-A329-A4D2083A3013}">
      <dgm:prSet/>
      <dgm:spPr/>
      <dgm:t>
        <a:bodyPr/>
        <a:lstStyle/>
        <a:p>
          <a:endParaRPr lang="en-US"/>
        </a:p>
      </dgm:t>
    </dgm:pt>
    <dgm:pt modelId="{EAAD8A73-D198-4A98-A99B-30B6E871AFE9}" type="pres">
      <dgm:prSet presAssocID="{5B51BE63-0EE0-4B3A-9B8E-1A89A01040F1}" presName="diagram" presStyleCnt="0">
        <dgm:presLayoutVars>
          <dgm:dir/>
          <dgm:resizeHandles val="exact"/>
        </dgm:presLayoutVars>
      </dgm:prSet>
      <dgm:spPr/>
    </dgm:pt>
    <dgm:pt modelId="{8B88FF16-7C76-4737-B377-681F61D3AA57}" type="pres">
      <dgm:prSet presAssocID="{667738D9-5124-4904-910E-B0B4E1A4E2C6}" presName="node" presStyleLbl="node1" presStyleIdx="0" presStyleCnt="9">
        <dgm:presLayoutVars>
          <dgm:bulletEnabled val="1"/>
        </dgm:presLayoutVars>
      </dgm:prSet>
      <dgm:spPr/>
    </dgm:pt>
    <dgm:pt modelId="{2BCAAE3C-EA62-4DA2-9480-F3556A36400D}" type="pres">
      <dgm:prSet presAssocID="{7CF3BDA1-09C9-4B84-B543-D1D94BF04666}" presName="sibTrans" presStyleCnt="0"/>
      <dgm:spPr/>
    </dgm:pt>
    <dgm:pt modelId="{9090A8D3-73F6-46D2-A229-919AB82F7DE2}" type="pres">
      <dgm:prSet presAssocID="{CFF58A4E-B894-4D54-A7AB-98A26829405E}" presName="node" presStyleLbl="node1" presStyleIdx="1" presStyleCnt="9">
        <dgm:presLayoutVars>
          <dgm:bulletEnabled val="1"/>
        </dgm:presLayoutVars>
      </dgm:prSet>
      <dgm:spPr/>
    </dgm:pt>
    <dgm:pt modelId="{136D8237-3C7F-4D7E-B297-D28882B401A6}" type="pres">
      <dgm:prSet presAssocID="{8A676697-5C62-441D-9E21-7808C777162D}" presName="sibTrans" presStyleCnt="0"/>
      <dgm:spPr/>
    </dgm:pt>
    <dgm:pt modelId="{7A918071-42AB-44A5-A62B-F0A1F8DF46BA}" type="pres">
      <dgm:prSet presAssocID="{9A4F85F7-E537-4635-A39A-C15F91B914B8}" presName="node" presStyleLbl="node1" presStyleIdx="2" presStyleCnt="9">
        <dgm:presLayoutVars>
          <dgm:bulletEnabled val="1"/>
        </dgm:presLayoutVars>
      </dgm:prSet>
      <dgm:spPr/>
    </dgm:pt>
    <dgm:pt modelId="{DE2D7493-93A9-468E-BEF4-79204A098298}" type="pres">
      <dgm:prSet presAssocID="{16FBB8D2-F20F-4231-AC51-8EF8F08C04DB}" presName="sibTrans" presStyleCnt="0"/>
      <dgm:spPr/>
    </dgm:pt>
    <dgm:pt modelId="{FBFAB15F-B444-4352-865E-E958A4225F88}" type="pres">
      <dgm:prSet presAssocID="{3E0EEBAE-C282-4CF7-9E7F-5B1FC04C8591}" presName="node" presStyleLbl="node1" presStyleIdx="3" presStyleCnt="9">
        <dgm:presLayoutVars>
          <dgm:bulletEnabled val="1"/>
        </dgm:presLayoutVars>
      </dgm:prSet>
      <dgm:spPr/>
    </dgm:pt>
    <dgm:pt modelId="{CDC132C0-D178-485C-8CC2-B5EB2CD94C21}" type="pres">
      <dgm:prSet presAssocID="{28EB7EA5-96D4-4690-9A58-02A85D0E4020}" presName="sibTrans" presStyleCnt="0"/>
      <dgm:spPr/>
    </dgm:pt>
    <dgm:pt modelId="{4BD18D0C-AE9D-4AD2-A103-9782A4B7540D}" type="pres">
      <dgm:prSet presAssocID="{04D9A0BE-D420-4107-9DCA-957B880DFBCA}" presName="node" presStyleLbl="node1" presStyleIdx="4" presStyleCnt="9">
        <dgm:presLayoutVars>
          <dgm:bulletEnabled val="1"/>
        </dgm:presLayoutVars>
      </dgm:prSet>
      <dgm:spPr/>
    </dgm:pt>
    <dgm:pt modelId="{0E5DD5A3-D88E-4838-8E91-37DD8898F09D}" type="pres">
      <dgm:prSet presAssocID="{A00003D1-9D73-4543-89CE-5F850C43ABB5}" presName="sibTrans" presStyleCnt="0"/>
      <dgm:spPr/>
    </dgm:pt>
    <dgm:pt modelId="{A65A2FEA-099E-4BE7-BEBC-9C39399C5737}" type="pres">
      <dgm:prSet presAssocID="{184DED9A-1F75-4287-AC6F-8FB93A52F89C}" presName="node" presStyleLbl="node1" presStyleIdx="5" presStyleCnt="9">
        <dgm:presLayoutVars>
          <dgm:bulletEnabled val="1"/>
        </dgm:presLayoutVars>
      </dgm:prSet>
      <dgm:spPr/>
    </dgm:pt>
    <dgm:pt modelId="{10A4181E-C53D-47B2-A8A1-99DF2422E978}" type="pres">
      <dgm:prSet presAssocID="{7501B8F8-D345-4DE6-A254-74D0000AD12B}" presName="sibTrans" presStyleCnt="0"/>
      <dgm:spPr/>
    </dgm:pt>
    <dgm:pt modelId="{BC5AE917-D30A-43F0-891D-F010DCB87555}" type="pres">
      <dgm:prSet presAssocID="{A51A4C9E-E76B-4350-951C-F906AF3B911B}" presName="node" presStyleLbl="node1" presStyleIdx="6" presStyleCnt="9">
        <dgm:presLayoutVars>
          <dgm:bulletEnabled val="1"/>
        </dgm:presLayoutVars>
      </dgm:prSet>
      <dgm:spPr/>
    </dgm:pt>
    <dgm:pt modelId="{40FC43B6-C1C7-4C56-8DB0-457D7FE0C862}" type="pres">
      <dgm:prSet presAssocID="{FCE4B789-D558-471A-8761-6B4BB38E2523}" presName="sibTrans" presStyleCnt="0"/>
      <dgm:spPr/>
    </dgm:pt>
    <dgm:pt modelId="{7FD65BBB-13A2-4B50-95F5-829D8968EBC1}" type="pres">
      <dgm:prSet presAssocID="{729F6BF6-948D-4E92-8BFC-DF229786702F}" presName="node" presStyleLbl="node1" presStyleIdx="7" presStyleCnt="9">
        <dgm:presLayoutVars>
          <dgm:bulletEnabled val="1"/>
        </dgm:presLayoutVars>
      </dgm:prSet>
      <dgm:spPr/>
    </dgm:pt>
    <dgm:pt modelId="{B0B9CE66-ABD2-4DF6-8CF8-BB85B0A16B6E}" type="pres">
      <dgm:prSet presAssocID="{99E08193-C514-4AB8-953B-A4040804AE1F}" presName="sibTrans" presStyleCnt="0"/>
      <dgm:spPr/>
    </dgm:pt>
    <dgm:pt modelId="{E4CA1157-643A-4F8A-BEE8-59713E68EE35}" type="pres">
      <dgm:prSet presAssocID="{2061B71A-6C62-4083-B953-BD72D37A751B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A8A10-DF68-463F-A879-C86C74A60685}" srcId="{5B51BE63-0EE0-4B3A-9B8E-1A89A01040F1}" destId="{A51A4C9E-E76B-4350-951C-F906AF3B911B}" srcOrd="6" destOrd="0" parTransId="{44E4E2E0-7DC3-4635-A2C3-AE4F6F6B1A75}" sibTransId="{FCE4B789-D558-471A-8761-6B4BB38E2523}"/>
    <dgm:cxn modelId="{3E32C131-1881-44BD-AB5D-A2628593D74C}" type="presOf" srcId="{5B51BE63-0EE0-4B3A-9B8E-1A89A01040F1}" destId="{EAAD8A73-D198-4A98-A99B-30B6E871AFE9}" srcOrd="0" destOrd="0" presId="urn:microsoft.com/office/officeart/2005/8/layout/default"/>
    <dgm:cxn modelId="{8EA7C040-B784-41B7-967A-ABEDF7B271FB}" srcId="{5B51BE63-0EE0-4B3A-9B8E-1A89A01040F1}" destId="{3E0EEBAE-C282-4CF7-9E7F-5B1FC04C8591}" srcOrd="3" destOrd="0" parTransId="{406D4FA4-F45A-4E49-9A7A-4F3E3ED69E2C}" sibTransId="{28EB7EA5-96D4-4690-9A58-02A85D0E4020}"/>
    <dgm:cxn modelId="{D06A336B-0F6D-4A17-820A-CAD8E3402A98}" type="presOf" srcId="{184DED9A-1F75-4287-AC6F-8FB93A52F89C}" destId="{A65A2FEA-099E-4BE7-BEBC-9C39399C5737}" srcOrd="0" destOrd="0" presId="urn:microsoft.com/office/officeart/2005/8/layout/default"/>
    <dgm:cxn modelId="{C806FB4E-4135-4280-A173-B623C153C065}" type="presOf" srcId="{A51A4C9E-E76B-4350-951C-F906AF3B911B}" destId="{BC5AE917-D30A-43F0-891D-F010DCB87555}" srcOrd="0" destOrd="0" presId="urn:microsoft.com/office/officeart/2005/8/layout/default"/>
    <dgm:cxn modelId="{D561B672-AC7F-4990-9A0C-97238A2BE59D}" srcId="{5B51BE63-0EE0-4B3A-9B8E-1A89A01040F1}" destId="{667738D9-5124-4904-910E-B0B4E1A4E2C6}" srcOrd="0" destOrd="0" parTransId="{81912153-7B0A-459F-B840-080AEF12E900}" sibTransId="{7CF3BDA1-09C9-4B84-B543-D1D94BF04666}"/>
    <dgm:cxn modelId="{924D657B-5941-4F80-89D8-887EB95C2640}" type="presOf" srcId="{667738D9-5124-4904-910E-B0B4E1A4E2C6}" destId="{8B88FF16-7C76-4737-B377-681F61D3AA57}" srcOrd="0" destOrd="0" presId="urn:microsoft.com/office/officeart/2005/8/layout/default"/>
    <dgm:cxn modelId="{AE3A117F-53F7-4891-A329-A4D2083A3013}" srcId="{5B51BE63-0EE0-4B3A-9B8E-1A89A01040F1}" destId="{2061B71A-6C62-4083-B953-BD72D37A751B}" srcOrd="8" destOrd="0" parTransId="{C1986A05-34DF-41EA-829D-546765524D78}" sibTransId="{E9966AAE-65E6-4CBD-B114-CD435B6347A7}"/>
    <dgm:cxn modelId="{179DBA85-DB0C-454F-AB4A-3EB3A66D8411}" type="presOf" srcId="{04D9A0BE-D420-4107-9DCA-957B880DFBCA}" destId="{4BD18D0C-AE9D-4AD2-A103-9782A4B7540D}" srcOrd="0" destOrd="0" presId="urn:microsoft.com/office/officeart/2005/8/layout/default"/>
    <dgm:cxn modelId="{7E421088-0EA9-4456-B38D-7E7E0E2A88E5}" type="presOf" srcId="{3E0EEBAE-C282-4CF7-9E7F-5B1FC04C8591}" destId="{FBFAB15F-B444-4352-865E-E958A4225F88}" srcOrd="0" destOrd="0" presId="urn:microsoft.com/office/officeart/2005/8/layout/default"/>
    <dgm:cxn modelId="{55DC8691-9A29-4B86-95D8-30500B1F885F}" srcId="{5B51BE63-0EE0-4B3A-9B8E-1A89A01040F1}" destId="{184DED9A-1F75-4287-AC6F-8FB93A52F89C}" srcOrd="5" destOrd="0" parTransId="{4A7F631D-898E-47D0-92BA-0A47A8220D85}" sibTransId="{7501B8F8-D345-4DE6-A254-74D0000AD12B}"/>
    <dgm:cxn modelId="{2C263095-EAA8-4CB8-95A9-204AE2CEC058}" srcId="{5B51BE63-0EE0-4B3A-9B8E-1A89A01040F1}" destId="{729F6BF6-948D-4E92-8BFC-DF229786702F}" srcOrd="7" destOrd="0" parTransId="{B51754D6-6E56-44C7-B6A8-7C3970CCA8B2}" sibTransId="{99E08193-C514-4AB8-953B-A4040804AE1F}"/>
    <dgm:cxn modelId="{94B7889D-6428-4927-9D14-43098D430DD6}" srcId="{5B51BE63-0EE0-4B3A-9B8E-1A89A01040F1}" destId="{9A4F85F7-E537-4635-A39A-C15F91B914B8}" srcOrd="2" destOrd="0" parTransId="{771857B9-BC07-429A-8E6E-46660441363B}" sibTransId="{16FBB8D2-F20F-4231-AC51-8EF8F08C04DB}"/>
    <dgm:cxn modelId="{600FB5AD-DEF3-407F-B2FE-D3F70C630F16}" type="presOf" srcId="{9A4F85F7-E537-4635-A39A-C15F91B914B8}" destId="{7A918071-42AB-44A5-A62B-F0A1F8DF46BA}" srcOrd="0" destOrd="0" presId="urn:microsoft.com/office/officeart/2005/8/layout/default"/>
    <dgm:cxn modelId="{C98BDCBB-B999-4554-B129-194430AF13C8}" srcId="{5B51BE63-0EE0-4B3A-9B8E-1A89A01040F1}" destId="{CFF58A4E-B894-4D54-A7AB-98A26829405E}" srcOrd="1" destOrd="0" parTransId="{BC5AC805-6F73-439E-8DD3-6053C925633A}" sibTransId="{8A676697-5C62-441D-9E21-7808C777162D}"/>
    <dgm:cxn modelId="{34DDC6CE-5C52-46AD-92A4-E0D2782AB198}" type="presOf" srcId="{CFF58A4E-B894-4D54-A7AB-98A26829405E}" destId="{9090A8D3-73F6-46D2-A229-919AB82F7DE2}" srcOrd="0" destOrd="0" presId="urn:microsoft.com/office/officeart/2005/8/layout/default"/>
    <dgm:cxn modelId="{0AD231D4-00A1-4B79-8E6C-18B2632FBC6D}" srcId="{5B51BE63-0EE0-4B3A-9B8E-1A89A01040F1}" destId="{04D9A0BE-D420-4107-9DCA-957B880DFBCA}" srcOrd="4" destOrd="0" parTransId="{947FBE5A-75B4-42E6-BCDF-353E33153E3A}" sibTransId="{A00003D1-9D73-4543-89CE-5F850C43ABB5}"/>
    <dgm:cxn modelId="{5D53C8DA-40E1-4DDE-B1EF-A300BA8BAC6E}" type="presOf" srcId="{729F6BF6-948D-4E92-8BFC-DF229786702F}" destId="{7FD65BBB-13A2-4B50-95F5-829D8968EBC1}" srcOrd="0" destOrd="0" presId="urn:microsoft.com/office/officeart/2005/8/layout/default"/>
    <dgm:cxn modelId="{E017DAEA-493B-40C6-BFEB-25AC57491D46}" type="presOf" srcId="{2061B71A-6C62-4083-B953-BD72D37A751B}" destId="{E4CA1157-643A-4F8A-BEE8-59713E68EE35}" srcOrd="0" destOrd="0" presId="urn:microsoft.com/office/officeart/2005/8/layout/default"/>
    <dgm:cxn modelId="{A029650F-07B1-45ED-9785-16EB05D4796D}" type="presParOf" srcId="{EAAD8A73-D198-4A98-A99B-30B6E871AFE9}" destId="{8B88FF16-7C76-4737-B377-681F61D3AA57}" srcOrd="0" destOrd="0" presId="urn:microsoft.com/office/officeart/2005/8/layout/default"/>
    <dgm:cxn modelId="{895D7ED5-3CFC-4F01-9469-8F45B7C11585}" type="presParOf" srcId="{EAAD8A73-D198-4A98-A99B-30B6E871AFE9}" destId="{2BCAAE3C-EA62-4DA2-9480-F3556A36400D}" srcOrd="1" destOrd="0" presId="urn:microsoft.com/office/officeart/2005/8/layout/default"/>
    <dgm:cxn modelId="{20499737-E9C3-499A-97EE-744180AE6B2C}" type="presParOf" srcId="{EAAD8A73-D198-4A98-A99B-30B6E871AFE9}" destId="{9090A8D3-73F6-46D2-A229-919AB82F7DE2}" srcOrd="2" destOrd="0" presId="urn:microsoft.com/office/officeart/2005/8/layout/default"/>
    <dgm:cxn modelId="{5F9E6C99-1773-44B7-8C49-196984EA292C}" type="presParOf" srcId="{EAAD8A73-D198-4A98-A99B-30B6E871AFE9}" destId="{136D8237-3C7F-4D7E-B297-D28882B401A6}" srcOrd="3" destOrd="0" presId="urn:microsoft.com/office/officeart/2005/8/layout/default"/>
    <dgm:cxn modelId="{8C095873-4836-4C72-84EE-D81D8275B2B2}" type="presParOf" srcId="{EAAD8A73-D198-4A98-A99B-30B6E871AFE9}" destId="{7A918071-42AB-44A5-A62B-F0A1F8DF46BA}" srcOrd="4" destOrd="0" presId="urn:microsoft.com/office/officeart/2005/8/layout/default"/>
    <dgm:cxn modelId="{CCA67663-A4B8-48FA-BF17-7089F2E8BA02}" type="presParOf" srcId="{EAAD8A73-D198-4A98-A99B-30B6E871AFE9}" destId="{DE2D7493-93A9-468E-BEF4-79204A098298}" srcOrd="5" destOrd="0" presId="urn:microsoft.com/office/officeart/2005/8/layout/default"/>
    <dgm:cxn modelId="{C6BB42B9-3470-459B-BEC5-15B7165F6A69}" type="presParOf" srcId="{EAAD8A73-D198-4A98-A99B-30B6E871AFE9}" destId="{FBFAB15F-B444-4352-865E-E958A4225F88}" srcOrd="6" destOrd="0" presId="urn:microsoft.com/office/officeart/2005/8/layout/default"/>
    <dgm:cxn modelId="{9BABDE56-0037-4CC2-899B-9B6984DBEF79}" type="presParOf" srcId="{EAAD8A73-D198-4A98-A99B-30B6E871AFE9}" destId="{CDC132C0-D178-485C-8CC2-B5EB2CD94C21}" srcOrd="7" destOrd="0" presId="urn:microsoft.com/office/officeart/2005/8/layout/default"/>
    <dgm:cxn modelId="{DE8E1866-7277-4C9C-9A00-DB0CD9DE12B3}" type="presParOf" srcId="{EAAD8A73-D198-4A98-A99B-30B6E871AFE9}" destId="{4BD18D0C-AE9D-4AD2-A103-9782A4B7540D}" srcOrd="8" destOrd="0" presId="urn:microsoft.com/office/officeart/2005/8/layout/default"/>
    <dgm:cxn modelId="{B5719E38-1C87-4E11-8B8A-54420AF96785}" type="presParOf" srcId="{EAAD8A73-D198-4A98-A99B-30B6E871AFE9}" destId="{0E5DD5A3-D88E-4838-8E91-37DD8898F09D}" srcOrd="9" destOrd="0" presId="urn:microsoft.com/office/officeart/2005/8/layout/default"/>
    <dgm:cxn modelId="{52D4C3E0-BD01-40DF-9586-5A346234314F}" type="presParOf" srcId="{EAAD8A73-D198-4A98-A99B-30B6E871AFE9}" destId="{A65A2FEA-099E-4BE7-BEBC-9C39399C5737}" srcOrd="10" destOrd="0" presId="urn:microsoft.com/office/officeart/2005/8/layout/default"/>
    <dgm:cxn modelId="{7B9ABFE3-6B57-4465-8DA7-3361075903B2}" type="presParOf" srcId="{EAAD8A73-D198-4A98-A99B-30B6E871AFE9}" destId="{10A4181E-C53D-47B2-A8A1-99DF2422E978}" srcOrd="11" destOrd="0" presId="urn:microsoft.com/office/officeart/2005/8/layout/default"/>
    <dgm:cxn modelId="{36C63E3E-3B1F-45BC-9809-7B7F2349FEE0}" type="presParOf" srcId="{EAAD8A73-D198-4A98-A99B-30B6E871AFE9}" destId="{BC5AE917-D30A-43F0-891D-F010DCB87555}" srcOrd="12" destOrd="0" presId="urn:microsoft.com/office/officeart/2005/8/layout/default"/>
    <dgm:cxn modelId="{12324EC0-15D5-4FE1-A81C-E91BCDC53872}" type="presParOf" srcId="{EAAD8A73-D198-4A98-A99B-30B6E871AFE9}" destId="{40FC43B6-C1C7-4C56-8DB0-457D7FE0C862}" srcOrd="13" destOrd="0" presId="urn:microsoft.com/office/officeart/2005/8/layout/default"/>
    <dgm:cxn modelId="{BB598440-D955-4CE6-881B-978D9AD31511}" type="presParOf" srcId="{EAAD8A73-D198-4A98-A99B-30B6E871AFE9}" destId="{7FD65BBB-13A2-4B50-95F5-829D8968EBC1}" srcOrd="14" destOrd="0" presId="urn:microsoft.com/office/officeart/2005/8/layout/default"/>
    <dgm:cxn modelId="{666E4A74-2DFD-4B84-8D34-26673D48247A}" type="presParOf" srcId="{EAAD8A73-D198-4A98-A99B-30B6E871AFE9}" destId="{B0B9CE66-ABD2-4DF6-8CF8-BB85B0A16B6E}" srcOrd="15" destOrd="0" presId="urn:microsoft.com/office/officeart/2005/8/layout/default"/>
    <dgm:cxn modelId="{591B0277-58FA-4DAC-A703-3D2592F9C441}" type="presParOf" srcId="{EAAD8A73-D198-4A98-A99B-30B6E871AFE9}" destId="{E4CA1157-643A-4F8A-BEE8-59713E68EE3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D6C92D-B132-4723-8611-AB1B96873809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69EBF8-1BC9-486C-A2ED-28D7DA2D0AD0}">
      <dgm:prSet custT="1"/>
      <dgm:spPr/>
      <dgm:t>
        <a:bodyPr/>
        <a:lstStyle/>
        <a:p>
          <a:r>
            <a:rPr lang="ar-JO" sz="3000" dirty="0"/>
            <a:t>أمثلة على حروف الجر:</a:t>
          </a:r>
          <a:endParaRPr lang="en-US" sz="3000" dirty="0"/>
        </a:p>
      </dgm:t>
    </dgm:pt>
    <dgm:pt modelId="{F133F4DA-2B8A-488F-9F3A-5B12F7660522}" type="parTrans" cxnId="{5A899A24-B614-4D14-8919-7A68D878781A}">
      <dgm:prSet/>
      <dgm:spPr/>
      <dgm:t>
        <a:bodyPr/>
        <a:lstStyle/>
        <a:p>
          <a:endParaRPr lang="en-US" sz="3000"/>
        </a:p>
      </dgm:t>
    </dgm:pt>
    <dgm:pt modelId="{89899FC8-5A91-433C-80CE-7EAB2D3DE933}" type="sibTrans" cxnId="{5A899A24-B614-4D14-8919-7A68D878781A}">
      <dgm:prSet phldrT="01" phldr="0" custT="1"/>
      <dgm:spPr/>
      <dgm:t>
        <a:bodyPr/>
        <a:lstStyle/>
        <a:p>
          <a:r>
            <a:rPr lang="en-US" sz="3000"/>
            <a:t>01</a:t>
          </a:r>
          <a:endParaRPr lang="en-US" sz="3000" dirty="0"/>
        </a:p>
      </dgm:t>
    </dgm:pt>
    <dgm:pt modelId="{AFA531E2-C485-444F-9077-DA0F77C87A50}">
      <dgm:prSet custT="1"/>
      <dgm:spPr/>
      <dgm:t>
        <a:bodyPr/>
        <a:lstStyle/>
        <a:p>
          <a:r>
            <a:rPr lang="ar-JO" sz="3000"/>
            <a:t>ذهبت من البيت إلى المدرسة</a:t>
          </a:r>
          <a:endParaRPr lang="en-US" sz="3000"/>
        </a:p>
      </dgm:t>
    </dgm:pt>
    <dgm:pt modelId="{925E3737-139B-4273-B266-66A889361764}" type="parTrans" cxnId="{1955678B-9A9A-4D35-92B7-CB3AF2B773AE}">
      <dgm:prSet/>
      <dgm:spPr/>
      <dgm:t>
        <a:bodyPr/>
        <a:lstStyle/>
        <a:p>
          <a:endParaRPr lang="en-US" sz="3000"/>
        </a:p>
      </dgm:t>
    </dgm:pt>
    <dgm:pt modelId="{DEBF72F6-C2A6-456B-86F9-0917179C9339}" type="sibTrans" cxnId="{1955678B-9A9A-4D35-92B7-CB3AF2B773AE}">
      <dgm:prSet phldrT="02" phldr="0" custT="1"/>
      <dgm:spPr/>
      <dgm:t>
        <a:bodyPr/>
        <a:lstStyle/>
        <a:p>
          <a:r>
            <a:rPr lang="en-US" sz="3000"/>
            <a:t>02</a:t>
          </a:r>
        </a:p>
      </dgm:t>
    </dgm:pt>
    <dgm:pt modelId="{57F26B48-063C-47E3-9146-A80756A492B2}">
      <dgm:prSet custT="1"/>
      <dgm:spPr/>
      <dgm:t>
        <a:bodyPr/>
        <a:lstStyle/>
        <a:p>
          <a:r>
            <a:rPr lang="ar-JO" sz="3000"/>
            <a:t>ابتعد عن الخطر</a:t>
          </a:r>
          <a:endParaRPr lang="en-US" sz="3000"/>
        </a:p>
      </dgm:t>
    </dgm:pt>
    <dgm:pt modelId="{CA8E0F8E-0C32-43C2-AF64-C63D5DC0A45D}" type="parTrans" cxnId="{A79A6E83-29B0-4D99-A96C-2C202472C35D}">
      <dgm:prSet/>
      <dgm:spPr/>
      <dgm:t>
        <a:bodyPr/>
        <a:lstStyle/>
        <a:p>
          <a:endParaRPr lang="en-US" sz="3000"/>
        </a:p>
      </dgm:t>
    </dgm:pt>
    <dgm:pt modelId="{0DCAAFBD-4FCC-4B84-97B2-43B4200B4C0E}" type="sibTrans" cxnId="{A79A6E83-29B0-4D99-A96C-2C202472C35D}">
      <dgm:prSet phldrT="03" phldr="0" custT="1"/>
      <dgm:spPr/>
      <dgm:t>
        <a:bodyPr/>
        <a:lstStyle/>
        <a:p>
          <a:r>
            <a:rPr lang="en-US" sz="3000"/>
            <a:t>03</a:t>
          </a:r>
        </a:p>
      </dgm:t>
    </dgm:pt>
    <dgm:pt modelId="{C663D932-45AE-4333-A9AA-E23616E94419}">
      <dgm:prSet custT="1"/>
      <dgm:spPr/>
      <dgm:t>
        <a:bodyPr/>
        <a:lstStyle/>
        <a:p>
          <a:r>
            <a:rPr lang="ar-JO" sz="3000"/>
            <a:t>الكتاب على الطاولة</a:t>
          </a:r>
          <a:endParaRPr lang="en-US" sz="3000"/>
        </a:p>
      </dgm:t>
    </dgm:pt>
    <dgm:pt modelId="{08262C44-8E81-43A4-8F60-948467CCFEE2}" type="parTrans" cxnId="{16A0422C-3942-4E57-9C8E-3D646D1E608C}">
      <dgm:prSet/>
      <dgm:spPr/>
      <dgm:t>
        <a:bodyPr/>
        <a:lstStyle/>
        <a:p>
          <a:endParaRPr lang="en-US" sz="3000"/>
        </a:p>
      </dgm:t>
    </dgm:pt>
    <dgm:pt modelId="{DB84AC02-DFFB-4775-9CF5-8A9D974E5860}" type="sibTrans" cxnId="{16A0422C-3942-4E57-9C8E-3D646D1E608C}">
      <dgm:prSet phldrT="04" phldr="0" custT="1"/>
      <dgm:spPr/>
      <dgm:t>
        <a:bodyPr/>
        <a:lstStyle/>
        <a:p>
          <a:r>
            <a:rPr lang="en-US" sz="3000"/>
            <a:t>04</a:t>
          </a:r>
        </a:p>
      </dgm:t>
    </dgm:pt>
    <dgm:pt modelId="{E5F066C9-BA43-4973-A800-F108392EACD0}">
      <dgm:prSet custT="1"/>
      <dgm:spPr/>
      <dgm:t>
        <a:bodyPr/>
        <a:lstStyle/>
        <a:p>
          <a:r>
            <a:rPr lang="ar-JO" sz="3000"/>
            <a:t>القطة في المنزل</a:t>
          </a:r>
          <a:endParaRPr lang="en-US" sz="3000"/>
        </a:p>
      </dgm:t>
    </dgm:pt>
    <dgm:pt modelId="{79069DB9-E07A-4C5C-AB43-2EEDCFE10772}" type="parTrans" cxnId="{0CB70486-D1EA-4C16-B75F-2C711D1E48E8}">
      <dgm:prSet/>
      <dgm:spPr/>
      <dgm:t>
        <a:bodyPr/>
        <a:lstStyle/>
        <a:p>
          <a:endParaRPr lang="en-US" sz="3000"/>
        </a:p>
      </dgm:t>
    </dgm:pt>
    <dgm:pt modelId="{398D9278-46F4-4DE5-A49D-88570904EC00}" type="sibTrans" cxnId="{0CB70486-D1EA-4C16-B75F-2C711D1E48E8}">
      <dgm:prSet phldrT="05" phldr="0" custT="1"/>
      <dgm:spPr/>
      <dgm:t>
        <a:bodyPr/>
        <a:lstStyle/>
        <a:p>
          <a:r>
            <a:rPr lang="en-US" sz="3000"/>
            <a:t>05</a:t>
          </a:r>
        </a:p>
      </dgm:t>
    </dgm:pt>
    <dgm:pt modelId="{51DD3F7E-F944-42AD-9A3B-CF764CDBB159}">
      <dgm:prSet custT="1"/>
      <dgm:spPr/>
      <dgm:t>
        <a:bodyPr/>
        <a:lstStyle/>
        <a:p>
          <a:r>
            <a:rPr lang="ar-JO" sz="3000"/>
            <a:t>أكلت الأرز بالملعقة</a:t>
          </a:r>
          <a:endParaRPr lang="en-US" sz="3000"/>
        </a:p>
      </dgm:t>
    </dgm:pt>
    <dgm:pt modelId="{7BD8F96A-0888-4873-A3C1-70703CA01998}" type="parTrans" cxnId="{DA5CFFCF-EE3C-42E2-BDA6-4E815737D691}">
      <dgm:prSet/>
      <dgm:spPr/>
      <dgm:t>
        <a:bodyPr/>
        <a:lstStyle/>
        <a:p>
          <a:endParaRPr lang="en-US" sz="3000"/>
        </a:p>
      </dgm:t>
    </dgm:pt>
    <dgm:pt modelId="{A9A4C53E-A4B4-416A-B2D6-F26E2CE7F63E}" type="sibTrans" cxnId="{DA5CFFCF-EE3C-42E2-BDA6-4E815737D691}">
      <dgm:prSet phldrT="06" phldr="0" custT="1"/>
      <dgm:spPr/>
      <dgm:t>
        <a:bodyPr/>
        <a:lstStyle/>
        <a:p>
          <a:r>
            <a:rPr lang="en-US" sz="3000"/>
            <a:t>06</a:t>
          </a:r>
        </a:p>
      </dgm:t>
    </dgm:pt>
    <dgm:pt modelId="{9F7DAEE1-D5E6-4688-836E-0F7CB9BD101E}">
      <dgm:prSet custT="1"/>
      <dgm:spPr/>
      <dgm:t>
        <a:bodyPr/>
        <a:lstStyle/>
        <a:p>
          <a:r>
            <a:rPr lang="ar-JO" sz="3000"/>
            <a:t>الحمدلله</a:t>
          </a:r>
          <a:endParaRPr lang="en-US" sz="3000"/>
        </a:p>
      </dgm:t>
    </dgm:pt>
    <dgm:pt modelId="{7B8FD081-0430-4FE6-A71C-105B719BFA77}" type="parTrans" cxnId="{EE243ACA-6FCE-4E88-A3DB-124D1FA47AB0}">
      <dgm:prSet/>
      <dgm:spPr/>
      <dgm:t>
        <a:bodyPr/>
        <a:lstStyle/>
        <a:p>
          <a:endParaRPr lang="en-US" sz="3000"/>
        </a:p>
      </dgm:t>
    </dgm:pt>
    <dgm:pt modelId="{358F911E-6593-45A8-8C28-3980C863651D}" type="sibTrans" cxnId="{EE243ACA-6FCE-4E88-A3DB-124D1FA47AB0}">
      <dgm:prSet phldrT="07" phldr="0" custT="1"/>
      <dgm:spPr/>
      <dgm:t>
        <a:bodyPr/>
        <a:lstStyle/>
        <a:p>
          <a:r>
            <a:rPr lang="en-US" sz="3000"/>
            <a:t>07</a:t>
          </a:r>
        </a:p>
      </dgm:t>
    </dgm:pt>
    <dgm:pt modelId="{D6890B90-4810-4B94-AB74-892B71FB610E}" type="pres">
      <dgm:prSet presAssocID="{A0D6C92D-B132-4723-8611-AB1B96873809}" presName="Name0" presStyleCnt="0">
        <dgm:presLayoutVars>
          <dgm:animLvl val="lvl"/>
          <dgm:resizeHandles val="exact"/>
        </dgm:presLayoutVars>
      </dgm:prSet>
      <dgm:spPr/>
    </dgm:pt>
    <dgm:pt modelId="{6305E0FC-D18C-4F1F-A850-BF7B8F852468}" type="pres">
      <dgm:prSet presAssocID="{0D69EBF8-1BC9-486C-A2ED-28D7DA2D0AD0}" presName="compositeNode" presStyleCnt="0">
        <dgm:presLayoutVars>
          <dgm:bulletEnabled val="1"/>
        </dgm:presLayoutVars>
      </dgm:prSet>
      <dgm:spPr/>
    </dgm:pt>
    <dgm:pt modelId="{34EAA6EB-52E4-4868-ACAD-5E40E92AC5B6}" type="pres">
      <dgm:prSet presAssocID="{0D69EBF8-1BC9-486C-A2ED-28D7DA2D0AD0}" presName="bgRect" presStyleLbl="alignNode1" presStyleIdx="0" presStyleCnt="7"/>
      <dgm:spPr/>
    </dgm:pt>
    <dgm:pt modelId="{3E146C10-1392-451B-826B-5106CEA7CB1B}" type="pres">
      <dgm:prSet presAssocID="{89899FC8-5A91-433C-80CE-7EAB2D3DE933}" presName="sibTransNodeRect" presStyleLbl="alignNode1" presStyleIdx="0" presStyleCnt="7">
        <dgm:presLayoutVars>
          <dgm:chMax val="0"/>
          <dgm:bulletEnabled val="1"/>
        </dgm:presLayoutVars>
      </dgm:prSet>
      <dgm:spPr/>
    </dgm:pt>
    <dgm:pt modelId="{23EAE5A7-6FB8-4A59-85A1-019601865CF8}" type="pres">
      <dgm:prSet presAssocID="{0D69EBF8-1BC9-486C-A2ED-28D7DA2D0AD0}" presName="nodeRect" presStyleLbl="alignNode1" presStyleIdx="0" presStyleCnt="7">
        <dgm:presLayoutVars>
          <dgm:bulletEnabled val="1"/>
        </dgm:presLayoutVars>
      </dgm:prSet>
      <dgm:spPr/>
    </dgm:pt>
    <dgm:pt modelId="{E1B8F029-75A1-465B-8DC6-4E179FAA616E}" type="pres">
      <dgm:prSet presAssocID="{89899FC8-5A91-433C-80CE-7EAB2D3DE933}" presName="sibTrans" presStyleCnt="0"/>
      <dgm:spPr/>
    </dgm:pt>
    <dgm:pt modelId="{C033C700-28F3-4E82-8470-C3811BE5D3A2}" type="pres">
      <dgm:prSet presAssocID="{AFA531E2-C485-444F-9077-DA0F77C87A50}" presName="compositeNode" presStyleCnt="0">
        <dgm:presLayoutVars>
          <dgm:bulletEnabled val="1"/>
        </dgm:presLayoutVars>
      </dgm:prSet>
      <dgm:spPr/>
    </dgm:pt>
    <dgm:pt modelId="{54EE9DEC-F9C8-4116-9D1A-9DD3C05941CE}" type="pres">
      <dgm:prSet presAssocID="{AFA531E2-C485-444F-9077-DA0F77C87A50}" presName="bgRect" presStyleLbl="alignNode1" presStyleIdx="1" presStyleCnt="7"/>
      <dgm:spPr/>
    </dgm:pt>
    <dgm:pt modelId="{F64887D6-DF0B-4043-874F-EF210F2A04EF}" type="pres">
      <dgm:prSet presAssocID="{DEBF72F6-C2A6-456B-86F9-0917179C9339}" presName="sibTransNodeRect" presStyleLbl="alignNode1" presStyleIdx="1" presStyleCnt="7">
        <dgm:presLayoutVars>
          <dgm:chMax val="0"/>
          <dgm:bulletEnabled val="1"/>
        </dgm:presLayoutVars>
      </dgm:prSet>
      <dgm:spPr/>
    </dgm:pt>
    <dgm:pt modelId="{4AFF3DF7-75BA-4B76-B5A8-32AF013EF998}" type="pres">
      <dgm:prSet presAssocID="{AFA531E2-C485-444F-9077-DA0F77C87A50}" presName="nodeRect" presStyleLbl="alignNode1" presStyleIdx="1" presStyleCnt="7">
        <dgm:presLayoutVars>
          <dgm:bulletEnabled val="1"/>
        </dgm:presLayoutVars>
      </dgm:prSet>
      <dgm:spPr/>
    </dgm:pt>
    <dgm:pt modelId="{403C6295-A823-4BB2-A3FA-B0B5C9821970}" type="pres">
      <dgm:prSet presAssocID="{DEBF72F6-C2A6-456B-86F9-0917179C9339}" presName="sibTrans" presStyleCnt="0"/>
      <dgm:spPr/>
    </dgm:pt>
    <dgm:pt modelId="{D0059F0A-1AF5-4296-A7E5-24AF863A7E20}" type="pres">
      <dgm:prSet presAssocID="{57F26B48-063C-47E3-9146-A80756A492B2}" presName="compositeNode" presStyleCnt="0">
        <dgm:presLayoutVars>
          <dgm:bulletEnabled val="1"/>
        </dgm:presLayoutVars>
      </dgm:prSet>
      <dgm:spPr/>
    </dgm:pt>
    <dgm:pt modelId="{7DEA5DE3-DFA2-4C79-8470-C3EB6F6D4261}" type="pres">
      <dgm:prSet presAssocID="{57F26B48-063C-47E3-9146-A80756A492B2}" presName="bgRect" presStyleLbl="alignNode1" presStyleIdx="2" presStyleCnt="7"/>
      <dgm:spPr/>
    </dgm:pt>
    <dgm:pt modelId="{9604B25A-2C0B-4219-97FB-75F177AAC66F}" type="pres">
      <dgm:prSet presAssocID="{0DCAAFBD-4FCC-4B84-97B2-43B4200B4C0E}" presName="sibTransNodeRect" presStyleLbl="alignNode1" presStyleIdx="2" presStyleCnt="7">
        <dgm:presLayoutVars>
          <dgm:chMax val="0"/>
          <dgm:bulletEnabled val="1"/>
        </dgm:presLayoutVars>
      </dgm:prSet>
      <dgm:spPr/>
    </dgm:pt>
    <dgm:pt modelId="{8F9AE263-F0AE-4330-93A3-DAAFD934841D}" type="pres">
      <dgm:prSet presAssocID="{57F26B48-063C-47E3-9146-A80756A492B2}" presName="nodeRect" presStyleLbl="alignNode1" presStyleIdx="2" presStyleCnt="7">
        <dgm:presLayoutVars>
          <dgm:bulletEnabled val="1"/>
        </dgm:presLayoutVars>
      </dgm:prSet>
      <dgm:spPr/>
    </dgm:pt>
    <dgm:pt modelId="{36BB2613-7007-4B50-80A9-11B994415B94}" type="pres">
      <dgm:prSet presAssocID="{0DCAAFBD-4FCC-4B84-97B2-43B4200B4C0E}" presName="sibTrans" presStyleCnt="0"/>
      <dgm:spPr/>
    </dgm:pt>
    <dgm:pt modelId="{B5827F45-2E57-4D63-959D-6AEE1E211300}" type="pres">
      <dgm:prSet presAssocID="{C663D932-45AE-4333-A9AA-E23616E94419}" presName="compositeNode" presStyleCnt="0">
        <dgm:presLayoutVars>
          <dgm:bulletEnabled val="1"/>
        </dgm:presLayoutVars>
      </dgm:prSet>
      <dgm:spPr/>
    </dgm:pt>
    <dgm:pt modelId="{7C500764-6451-4388-9EB1-59353939EEC9}" type="pres">
      <dgm:prSet presAssocID="{C663D932-45AE-4333-A9AA-E23616E94419}" presName="bgRect" presStyleLbl="alignNode1" presStyleIdx="3" presStyleCnt="7"/>
      <dgm:spPr/>
    </dgm:pt>
    <dgm:pt modelId="{91641FBC-AE56-43A5-B845-7033161E28D0}" type="pres">
      <dgm:prSet presAssocID="{DB84AC02-DFFB-4775-9CF5-8A9D974E5860}" presName="sibTransNodeRect" presStyleLbl="alignNode1" presStyleIdx="3" presStyleCnt="7">
        <dgm:presLayoutVars>
          <dgm:chMax val="0"/>
          <dgm:bulletEnabled val="1"/>
        </dgm:presLayoutVars>
      </dgm:prSet>
      <dgm:spPr/>
    </dgm:pt>
    <dgm:pt modelId="{51BC7E29-D49F-4CEE-B686-2245476106CC}" type="pres">
      <dgm:prSet presAssocID="{C663D932-45AE-4333-A9AA-E23616E94419}" presName="nodeRect" presStyleLbl="alignNode1" presStyleIdx="3" presStyleCnt="7">
        <dgm:presLayoutVars>
          <dgm:bulletEnabled val="1"/>
        </dgm:presLayoutVars>
      </dgm:prSet>
      <dgm:spPr/>
    </dgm:pt>
    <dgm:pt modelId="{52740B5F-E26D-473E-B75F-C6C13108FE5D}" type="pres">
      <dgm:prSet presAssocID="{DB84AC02-DFFB-4775-9CF5-8A9D974E5860}" presName="sibTrans" presStyleCnt="0"/>
      <dgm:spPr/>
    </dgm:pt>
    <dgm:pt modelId="{B5F4FF33-61BE-43D6-856F-57BCB661CB34}" type="pres">
      <dgm:prSet presAssocID="{E5F066C9-BA43-4973-A800-F108392EACD0}" presName="compositeNode" presStyleCnt="0">
        <dgm:presLayoutVars>
          <dgm:bulletEnabled val="1"/>
        </dgm:presLayoutVars>
      </dgm:prSet>
      <dgm:spPr/>
    </dgm:pt>
    <dgm:pt modelId="{33B48CFC-9622-4A38-B609-9FEB1FEEC07E}" type="pres">
      <dgm:prSet presAssocID="{E5F066C9-BA43-4973-A800-F108392EACD0}" presName="bgRect" presStyleLbl="alignNode1" presStyleIdx="4" presStyleCnt="7"/>
      <dgm:spPr/>
    </dgm:pt>
    <dgm:pt modelId="{7B1B3142-4ADA-492B-ACBB-DE076C3BD451}" type="pres">
      <dgm:prSet presAssocID="{398D9278-46F4-4DE5-A49D-88570904EC00}" presName="sibTransNodeRect" presStyleLbl="alignNode1" presStyleIdx="4" presStyleCnt="7">
        <dgm:presLayoutVars>
          <dgm:chMax val="0"/>
          <dgm:bulletEnabled val="1"/>
        </dgm:presLayoutVars>
      </dgm:prSet>
      <dgm:spPr/>
    </dgm:pt>
    <dgm:pt modelId="{F3B4C538-4ED2-4A6B-AFEE-B9804248FB7C}" type="pres">
      <dgm:prSet presAssocID="{E5F066C9-BA43-4973-A800-F108392EACD0}" presName="nodeRect" presStyleLbl="alignNode1" presStyleIdx="4" presStyleCnt="7">
        <dgm:presLayoutVars>
          <dgm:bulletEnabled val="1"/>
        </dgm:presLayoutVars>
      </dgm:prSet>
      <dgm:spPr/>
    </dgm:pt>
    <dgm:pt modelId="{BA4EFF4B-84C6-4F70-9414-6A0E6218638A}" type="pres">
      <dgm:prSet presAssocID="{398D9278-46F4-4DE5-A49D-88570904EC00}" presName="sibTrans" presStyleCnt="0"/>
      <dgm:spPr/>
    </dgm:pt>
    <dgm:pt modelId="{ADB71A0C-4AE9-4526-BF1D-BE321C2C52A0}" type="pres">
      <dgm:prSet presAssocID="{51DD3F7E-F944-42AD-9A3B-CF764CDBB159}" presName="compositeNode" presStyleCnt="0">
        <dgm:presLayoutVars>
          <dgm:bulletEnabled val="1"/>
        </dgm:presLayoutVars>
      </dgm:prSet>
      <dgm:spPr/>
    </dgm:pt>
    <dgm:pt modelId="{ADEA3FB2-7EB1-472B-947C-8AEB070CECED}" type="pres">
      <dgm:prSet presAssocID="{51DD3F7E-F944-42AD-9A3B-CF764CDBB159}" presName="bgRect" presStyleLbl="alignNode1" presStyleIdx="5" presStyleCnt="7"/>
      <dgm:spPr/>
    </dgm:pt>
    <dgm:pt modelId="{0DB224CB-2C3E-42F0-8373-686599AF6579}" type="pres">
      <dgm:prSet presAssocID="{A9A4C53E-A4B4-416A-B2D6-F26E2CE7F63E}" presName="sibTransNodeRect" presStyleLbl="alignNode1" presStyleIdx="5" presStyleCnt="7">
        <dgm:presLayoutVars>
          <dgm:chMax val="0"/>
          <dgm:bulletEnabled val="1"/>
        </dgm:presLayoutVars>
      </dgm:prSet>
      <dgm:spPr/>
    </dgm:pt>
    <dgm:pt modelId="{2D8DBAB6-BAA6-45BB-88BA-A4D223ECD5E7}" type="pres">
      <dgm:prSet presAssocID="{51DD3F7E-F944-42AD-9A3B-CF764CDBB159}" presName="nodeRect" presStyleLbl="alignNode1" presStyleIdx="5" presStyleCnt="7">
        <dgm:presLayoutVars>
          <dgm:bulletEnabled val="1"/>
        </dgm:presLayoutVars>
      </dgm:prSet>
      <dgm:spPr/>
    </dgm:pt>
    <dgm:pt modelId="{D9B9346B-FFEB-4506-AA4F-706190F62046}" type="pres">
      <dgm:prSet presAssocID="{A9A4C53E-A4B4-416A-B2D6-F26E2CE7F63E}" presName="sibTrans" presStyleCnt="0"/>
      <dgm:spPr/>
    </dgm:pt>
    <dgm:pt modelId="{F8BAE09C-C807-495D-8EE5-9AD23EFEFA75}" type="pres">
      <dgm:prSet presAssocID="{9F7DAEE1-D5E6-4688-836E-0F7CB9BD101E}" presName="compositeNode" presStyleCnt="0">
        <dgm:presLayoutVars>
          <dgm:bulletEnabled val="1"/>
        </dgm:presLayoutVars>
      </dgm:prSet>
      <dgm:spPr/>
    </dgm:pt>
    <dgm:pt modelId="{59C425CC-F9B8-4B9C-9713-D3CED95667E9}" type="pres">
      <dgm:prSet presAssocID="{9F7DAEE1-D5E6-4688-836E-0F7CB9BD101E}" presName="bgRect" presStyleLbl="alignNode1" presStyleIdx="6" presStyleCnt="7"/>
      <dgm:spPr/>
    </dgm:pt>
    <dgm:pt modelId="{D55F255F-7AE6-4660-A513-884D5960230E}" type="pres">
      <dgm:prSet presAssocID="{358F911E-6593-45A8-8C28-3980C863651D}" presName="sibTransNodeRect" presStyleLbl="alignNode1" presStyleIdx="6" presStyleCnt="7">
        <dgm:presLayoutVars>
          <dgm:chMax val="0"/>
          <dgm:bulletEnabled val="1"/>
        </dgm:presLayoutVars>
      </dgm:prSet>
      <dgm:spPr/>
    </dgm:pt>
    <dgm:pt modelId="{578F4239-7FA3-4B0B-BB07-BA204597E1EC}" type="pres">
      <dgm:prSet presAssocID="{9F7DAEE1-D5E6-4688-836E-0F7CB9BD101E}" presName="nodeRect" presStyleLbl="alignNode1" presStyleIdx="6" presStyleCnt="7">
        <dgm:presLayoutVars>
          <dgm:bulletEnabled val="1"/>
        </dgm:presLayoutVars>
      </dgm:prSet>
      <dgm:spPr/>
    </dgm:pt>
  </dgm:ptLst>
  <dgm:cxnLst>
    <dgm:cxn modelId="{002AFC0B-9610-4C0F-BE31-E18CC11B9D21}" type="presOf" srcId="{AFA531E2-C485-444F-9077-DA0F77C87A50}" destId="{4AFF3DF7-75BA-4B76-B5A8-32AF013EF998}" srcOrd="1" destOrd="0" presId="urn:microsoft.com/office/officeart/2016/7/layout/LinearBlockProcessNumbered"/>
    <dgm:cxn modelId="{D25FF40C-D050-4470-98B8-937CD3E3C40F}" type="presOf" srcId="{AFA531E2-C485-444F-9077-DA0F77C87A50}" destId="{54EE9DEC-F9C8-4116-9D1A-9DD3C05941CE}" srcOrd="0" destOrd="0" presId="urn:microsoft.com/office/officeart/2016/7/layout/LinearBlockProcessNumbered"/>
    <dgm:cxn modelId="{D79CA213-7372-466A-986E-FD9268C8BE6C}" type="presOf" srcId="{9F7DAEE1-D5E6-4688-836E-0F7CB9BD101E}" destId="{578F4239-7FA3-4B0B-BB07-BA204597E1EC}" srcOrd="1" destOrd="0" presId="urn:microsoft.com/office/officeart/2016/7/layout/LinearBlockProcessNumbered"/>
    <dgm:cxn modelId="{5A899A24-B614-4D14-8919-7A68D878781A}" srcId="{A0D6C92D-B132-4723-8611-AB1B96873809}" destId="{0D69EBF8-1BC9-486C-A2ED-28D7DA2D0AD0}" srcOrd="0" destOrd="0" parTransId="{F133F4DA-2B8A-488F-9F3A-5B12F7660522}" sibTransId="{89899FC8-5A91-433C-80CE-7EAB2D3DE933}"/>
    <dgm:cxn modelId="{16A0422C-3942-4E57-9C8E-3D646D1E608C}" srcId="{A0D6C92D-B132-4723-8611-AB1B96873809}" destId="{C663D932-45AE-4333-A9AA-E23616E94419}" srcOrd="3" destOrd="0" parTransId="{08262C44-8E81-43A4-8F60-948467CCFEE2}" sibTransId="{DB84AC02-DFFB-4775-9CF5-8A9D974E5860}"/>
    <dgm:cxn modelId="{D53C1C45-8F92-4B9C-BC95-2284BA1A9ECF}" type="presOf" srcId="{DEBF72F6-C2A6-456B-86F9-0917179C9339}" destId="{F64887D6-DF0B-4043-874F-EF210F2A04EF}" srcOrd="0" destOrd="0" presId="urn:microsoft.com/office/officeart/2016/7/layout/LinearBlockProcessNumbered"/>
    <dgm:cxn modelId="{D229FD74-EBC8-461A-94F1-1747CCE493D2}" type="presOf" srcId="{358F911E-6593-45A8-8C28-3980C863651D}" destId="{D55F255F-7AE6-4660-A513-884D5960230E}" srcOrd="0" destOrd="0" presId="urn:microsoft.com/office/officeart/2016/7/layout/LinearBlockProcessNumbered"/>
    <dgm:cxn modelId="{4254A557-64BB-4F8E-9DAA-EE7253334286}" type="presOf" srcId="{57F26B48-063C-47E3-9146-A80756A492B2}" destId="{8F9AE263-F0AE-4330-93A3-DAAFD934841D}" srcOrd="1" destOrd="0" presId="urn:microsoft.com/office/officeart/2016/7/layout/LinearBlockProcessNumbered"/>
    <dgm:cxn modelId="{CA37C37E-EB3B-4557-9F5D-239FA16BFE44}" type="presOf" srcId="{E5F066C9-BA43-4973-A800-F108392EACD0}" destId="{33B48CFC-9622-4A38-B609-9FEB1FEEC07E}" srcOrd="0" destOrd="0" presId="urn:microsoft.com/office/officeart/2016/7/layout/LinearBlockProcessNumbered"/>
    <dgm:cxn modelId="{A79A6E83-29B0-4D99-A96C-2C202472C35D}" srcId="{A0D6C92D-B132-4723-8611-AB1B96873809}" destId="{57F26B48-063C-47E3-9146-A80756A492B2}" srcOrd="2" destOrd="0" parTransId="{CA8E0F8E-0C32-43C2-AF64-C63D5DC0A45D}" sibTransId="{0DCAAFBD-4FCC-4B84-97B2-43B4200B4C0E}"/>
    <dgm:cxn modelId="{0CB70486-D1EA-4C16-B75F-2C711D1E48E8}" srcId="{A0D6C92D-B132-4723-8611-AB1B96873809}" destId="{E5F066C9-BA43-4973-A800-F108392EACD0}" srcOrd="4" destOrd="0" parTransId="{79069DB9-E07A-4C5C-AB43-2EEDCFE10772}" sibTransId="{398D9278-46F4-4DE5-A49D-88570904EC00}"/>
    <dgm:cxn modelId="{1955678B-9A9A-4D35-92B7-CB3AF2B773AE}" srcId="{A0D6C92D-B132-4723-8611-AB1B96873809}" destId="{AFA531E2-C485-444F-9077-DA0F77C87A50}" srcOrd="1" destOrd="0" parTransId="{925E3737-139B-4273-B266-66A889361764}" sibTransId="{DEBF72F6-C2A6-456B-86F9-0917179C9339}"/>
    <dgm:cxn modelId="{89A14691-2801-4CE8-83DE-6063692408E1}" type="presOf" srcId="{0DCAAFBD-4FCC-4B84-97B2-43B4200B4C0E}" destId="{9604B25A-2C0B-4219-97FB-75F177AAC66F}" srcOrd="0" destOrd="0" presId="urn:microsoft.com/office/officeart/2016/7/layout/LinearBlockProcessNumbered"/>
    <dgm:cxn modelId="{32185A91-1373-4F55-A544-081D6BB0BADD}" type="presOf" srcId="{E5F066C9-BA43-4973-A800-F108392EACD0}" destId="{F3B4C538-4ED2-4A6B-AFEE-B9804248FB7C}" srcOrd="1" destOrd="0" presId="urn:microsoft.com/office/officeart/2016/7/layout/LinearBlockProcessNumbered"/>
    <dgm:cxn modelId="{6EFAEC94-D067-42A0-B24D-B61C6DD93B32}" type="presOf" srcId="{398D9278-46F4-4DE5-A49D-88570904EC00}" destId="{7B1B3142-4ADA-492B-ACBB-DE076C3BD451}" srcOrd="0" destOrd="0" presId="urn:microsoft.com/office/officeart/2016/7/layout/LinearBlockProcessNumbered"/>
    <dgm:cxn modelId="{5049EF9E-C960-4041-9D20-733D113B0584}" type="presOf" srcId="{0D69EBF8-1BC9-486C-A2ED-28D7DA2D0AD0}" destId="{34EAA6EB-52E4-4868-ACAD-5E40E92AC5B6}" srcOrd="0" destOrd="0" presId="urn:microsoft.com/office/officeart/2016/7/layout/LinearBlockProcessNumbered"/>
    <dgm:cxn modelId="{7BA661A3-18D4-459C-AFEC-CF19006956D8}" type="presOf" srcId="{51DD3F7E-F944-42AD-9A3B-CF764CDBB159}" destId="{2D8DBAB6-BAA6-45BB-88BA-A4D223ECD5E7}" srcOrd="1" destOrd="0" presId="urn:microsoft.com/office/officeart/2016/7/layout/LinearBlockProcessNumbered"/>
    <dgm:cxn modelId="{04725AAA-B92F-4F1F-8B64-D49AF1CF5CBB}" type="presOf" srcId="{9F7DAEE1-D5E6-4688-836E-0F7CB9BD101E}" destId="{59C425CC-F9B8-4B9C-9713-D3CED95667E9}" srcOrd="0" destOrd="0" presId="urn:microsoft.com/office/officeart/2016/7/layout/LinearBlockProcessNumbered"/>
    <dgm:cxn modelId="{6D3D90B1-CE15-4CBF-9351-992CC05AD079}" type="presOf" srcId="{57F26B48-063C-47E3-9146-A80756A492B2}" destId="{7DEA5DE3-DFA2-4C79-8470-C3EB6F6D4261}" srcOrd="0" destOrd="0" presId="urn:microsoft.com/office/officeart/2016/7/layout/LinearBlockProcessNumbered"/>
    <dgm:cxn modelId="{EE243ACA-6FCE-4E88-A3DB-124D1FA47AB0}" srcId="{A0D6C92D-B132-4723-8611-AB1B96873809}" destId="{9F7DAEE1-D5E6-4688-836E-0F7CB9BD101E}" srcOrd="6" destOrd="0" parTransId="{7B8FD081-0430-4FE6-A71C-105B719BFA77}" sibTransId="{358F911E-6593-45A8-8C28-3980C863651D}"/>
    <dgm:cxn modelId="{DA5CFFCF-EE3C-42E2-BDA6-4E815737D691}" srcId="{A0D6C92D-B132-4723-8611-AB1B96873809}" destId="{51DD3F7E-F944-42AD-9A3B-CF764CDBB159}" srcOrd="5" destOrd="0" parTransId="{7BD8F96A-0888-4873-A3C1-70703CA01998}" sibTransId="{A9A4C53E-A4B4-416A-B2D6-F26E2CE7F63E}"/>
    <dgm:cxn modelId="{CC8506D0-72AD-422D-8E1D-5A539432420C}" type="presOf" srcId="{DB84AC02-DFFB-4775-9CF5-8A9D974E5860}" destId="{91641FBC-AE56-43A5-B845-7033161E28D0}" srcOrd="0" destOrd="0" presId="urn:microsoft.com/office/officeart/2016/7/layout/LinearBlockProcessNumbered"/>
    <dgm:cxn modelId="{95D18BD5-2A11-4CFA-9DA2-C43AB2EF8040}" type="presOf" srcId="{A0D6C92D-B132-4723-8611-AB1B96873809}" destId="{D6890B90-4810-4B94-AB74-892B71FB610E}" srcOrd="0" destOrd="0" presId="urn:microsoft.com/office/officeart/2016/7/layout/LinearBlockProcessNumbered"/>
    <dgm:cxn modelId="{B3E44AD6-652A-4F76-B5EA-37CE45151F54}" type="presOf" srcId="{89899FC8-5A91-433C-80CE-7EAB2D3DE933}" destId="{3E146C10-1392-451B-826B-5106CEA7CB1B}" srcOrd="0" destOrd="0" presId="urn:microsoft.com/office/officeart/2016/7/layout/LinearBlockProcessNumbered"/>
    <dgm:cxn modelId="{1F20E5DF-F39F-453D-BC87-CF678DD913B1}" type="presOf" srcId="{0D69EBF8-1BC9-486C-A2ED-28D7DA2D0AD0}" destId="{23EAE5A7-6FB8-4A59-85A1-019601865CF8}" srcOrd="1" destOrd="0" presId="urn:microsoft.com/office/officeart/2016/7/layout/LinearBlockProcessNumbered"/>
    <dgm:cxn modelId="{A257A8E1-1725-416E-BBBB-83724BD95504}" type="presOf" srcId="{A9A4C53E-A4B4-416A-B2D6-F26E2CE7F63E}" destId="{0DB224CB-2C3E-42F0-8373-686599AF6579}" srcOrd="0" destOrd="0" presId="urn:microsoft.com/office/officeart/2016/7/layout/LinearBlockProcessNumbered"/>
    <dgm:cxn modelId="{B20873E5-A512-4EBD-98B4-3D82FB74160B}" type="presOf" srcId="{51DD3F7E-F944-42AD-9A3B-CF764CDBB159}" destId="{ADEA3FB2-7EB1-472B-947C-8AEB070CECED}" srcOrd="0" destOrd="0" presId="urn:microsoft.com/office/officeart/2016/7/layout/LinearBlockProcessNumbered"/>
    <dgm:cxn modelId="{D0D02AE8-5C83-4A8C-9F9D-33F477102F73}" type="presOf" srcId="{C663D932-45AE-4333-A9AA-E23616E94419}" destId="{51BC7E29-D49F-4CEE-B686-2245476106CC}" srcOrd="1" destOrd="0" presId="urn:microsoft.com/office/officeart/2016/7/layout/LinearBlockProcessNumbered"/>
    <dgm:cxn modelId="{B3BCE7EA-EFEB-4240-B85C-D6426B41A0E7}" type="presOf" srcId="{C663D932-45AE-4333-A9AA-E23616E94419}" destId="{7C500764-6451-4388-9EB1-59353939EEC9}" srcOrd="0" destOrd="0" presId="urn:microsoft.com/office/officeart/2016/7/layout/LinearBlockProcessNumbered"/>
    <dgm:cxn modelId="{CCCDC4A8-C5E1-4579-B044-0B9CA16E5AE2}" type="presParOf" srcId="{D6890B90-4810-4B94-AB74-892B71FB610E}" destId="{6305E0FC-D18C-4F1F-A850-BF7B8F852468}" srcOrd="0" destOrd="0" presId="urn:microsoft.com/office/officeart/2016/7/layout/LinearBlockProcessNumbered"/>
    <dgm:cxn modelId="{ED2DBC6B-3B87-4AFF-A5E8-D9F8E3AA1AB4}" type="presParOf" srcId="{6305E0FC-D18C-4F1F-A850-BF7B8F852468}" destId="{34EAA6EB-52E4-4868-ACAD-5E40E92AC5B6}" srcOrd="0" destOrd="0" presId="urn:microsoft.com/office/officeart/2016/7/layout/LinearBlockProcessNumbered"/>
    <dgm:cxn modelId="{7500FE13-314D-4BE6-8AAF-032596AE3B14}" type="presParOf" srcId="{6305E0FC-D18C-4F1F-A850-BF7B8F852468}" destId="{3E146C10-1392-451B-826B-5106CEA7CB1B}" srcOrd="1" destOrd="0" presId="urn:microsoft.com/office/officeart/2016/7/layout/LinearBlockProcessNumbered"/>
    <dgm:cxn modelId="{3FBEF231-C2B0-4E2B-9F80-61EB03577D66}" type="presParOf" srcId="{6305E0FC-D18C-4F1F-A850-BF7B8F852468}" destId="{23EAE5A7-6FB8-4A59-85A1-019601865CF8}" srcOrd="2" destOrd="0" presId="urn:microsoft.com/office/officeart/2016/7/layout/LinearBlockProcessNumbered"/>
    <dgm:cxn modelId="{E4CF6672-786A-4E06-AA5E-37F4191A9C63}" type="presParOf" srcId="{D6890B90-4810-4B94-AB74-892B71FB610E}" destId="{E1B8F029-75A1-465B-8DC6-4E179FAA616E}" srcOrd="1" destOrd="0" presId="urn:microsoft.com/office/officeart/2016/7/layout/LinearBlockProcessNumbered"/>
    <dgm:cxn modelId="{1E8D2D3F-8E28-4D8A-AA78-14E4DE354357}" type="presParOf" srcId="{D6890B90-4810-4B94-AB74-892B71FB610E}" destId="{C033C700-28F3-4E82-8470-C3811BE5D3A2}" srcOrd="2" destOrd="0" presId="urn:microsoft.com/office/officeart/2016/7/layout/LinearBlockProcessNumbered"/>
    <dgm:cxn modelId="{CF41B672-6510-4B94-827F-4BCA868B07B3}" type="presParOf" srcId="{C033C700-28F3-4E82-8470-C3811BE5D3A2}" destId="{54EE9DEC-F9C8-4116-9D1A-9DD3C05941CE}" srcOrd="0" destOrd="0" presId="urn:microsoft.com/office/officeart/2016/7/layout/LinearBlockProcessNumbered"/>
    <dgm:cxn modelId="{3B9ACF45-C43C-4DB8-B122-8C37C5D4C036}" type="presParOf" srcId="{C033C700-28F3-4E82-8470-C3811BE5D3A2}" destId="{F64887D6-DF0B-4043-874F-EF210F2A04EF}" srcOrd="1" destOrd="0" presId="urn:microsoft.com/office/officeart/2016/7/layout/LinearBlockProcessNumbered"/>
    <dgm:cxn modelId="{54E31531-DE1A-4E2B-98EA-360D22C385A5}" type="presParOf" srcId="{C033C700-28F3-4E82-8470-C3811BE5D3A2}" destId="{4AFF3DF7-75BA-4B76-B5A8-32AF013EF998}" srcOrd="2" destOrd="0" presId="urn:microsoft.com/office/officeart/2016/7/layout/LinearBlockProcessNumbered"/>
    <dgm:cxn modelId="{51750673-8746-490F-9579-EBF4170A5170}" type="presParOf" srcId="{D6890B90-4810-4B94-AB74-892B71FB610E}" destId="{403C6295-A823-4BB2-A3FA-B0B5C9821970}" srcOrd="3" destOrd="0" presId="urn:microsoft.com/office/officeart/2016/7/layout/LinearBlockProcessNumbered"/>
    <dgm:cxn modelId="{C3C4F828-1839-4880-BCDD-911AA93162FC}" type="presParOf" srcId="{D6890B90-4810-4B94-AB74-892B71FB610E}" destId="{D0059F0A-1AF5-4296-A7E5-24AF863A7E20}" srcOrd="4" destOrd="0" presId="urn:microsoft.com/office/officeart/2016/7/layout/LinearBlockProcessNumbered"/>
    <dgm:cxn modelId="{CF2AB025-FBCE-4CCC-BD61-51445095F7D8}" type="presParOf" srcId="{D0059F0A-1AF5-4296-A7E5-24AF863A7E20}" destId="{7DEA5DE3-DFA2-4C79-8470-C3EB6F6D4261}" srcOrd="0" destOrd="0" presId="urn:microsoft.com/office/officeart/2016/7/layout/LinearBlockProcessNumbered"/>
    <dgm:cxn modelId="{DD986383-E049-4912-B6A7-C7C681F362D1}" type="presParOf" srcId="{D0059F0A-1AF5-4296-A7E5-24AF863A7E20}" destId="{9604B25A-2C0B-4219-97FB-75F177AAC66F}" srcOrd="1" destOrd="0" presId="urn:microsoft.com/office/officeart/2016/7/layout/LinearBlockProcessNumbered"/>
    <dgm:cxn modelId="{DB3F950D-696B-4905-9CAE-C8D9B4CE6BD8}" type="presParOf" srcId="{D0059F0A-1AF5-4296-A7E5-24AF863A7E20}" destId="{8F9AE263-F0AE-4330-93A3-DAAFD934841D}" srcOrd="2" destOrd="0" presId="urn:microsoft.com/office/officeart/2016/7/layout/LinearBlockProcessNumbered"/>
    <dgm:cxn modelId="{8B121821-04F2-45E5-B566-5300A2571C92}" type="presParOf" srcId="{D6890B90-4810-4B94-AB74-892B71FB610E}" destId="{36BB2613-7007-4B50-80A9-11B994415B94}" srcOrd="5" destOrd="0" presId="urn:microsoft.com/office/officeart/2016/7/layout/LinearBlockProcessNumbered"/>
    <dgm:cxn modelId="{1B7D90F3-AC99-4228-9EA0-E89B9FDB6137}" type="presParOf" srcId="{D6890B90-4810-4B94-AB74-892B71FB610E}" destId="{B5827F45-2E57-4D63-959D-6AEE1E211300}" srcOrd="6" destOrd="0" presId="urn:microsoft.com/office/officeart/2016/7/layout/LinearBlockProcessNumbered"/>
    <dgm:cxn modelId="{C8AD5B34-8B38-436B-9325-DAB481DA954E}" type="presParOf" srcId="{B5827F45-2E57-4D63-959D-6AEE1E211300}" destId="{7C500764-6451-4388-9EB1-59353939EEC9}" srcOrd="0" destOrd="0" presId="urn:microsoft.com/office/officeart/2016/7/layout/LinearBlockProcessNumbered"/>
    <dgm:cxn modelId="{E7A7B1A1-3C41-467D-B372-A79BD281FC3E}" type="presParOf" srcId="{B5827F45-2E57-4D63-959D-6AEE1E211300}" destId="{91641FBC-AE56-43A5-B845-7033161E28D0}" srcOrd="1" destOrd="0" presId="urn:microsoft.com/office/officeart/2016/7/layout/LinearBlockProcessNumbered"/>
    <dgm:cxn modelId="{22BC3622-697A-4227-AAA1-B44A92E4A301}" type="presParOf" srcId="{B5827F45-2E57-4D63-959D-6AEE1E211300}" destId="{51BC7E29-D49F-4CEE-B686-2245476106CC}" srcOrd="2" destOrd="0" presId="urn:microsoft.com/office/officeart/2016/7/layout/LinearBlockProcessNumbered"/>
    <dgm:cxn modelId="{13A35FFD-4B3F-4F5C-AD23-0992869E0598}" type="presParOf" srcId="{D6890B90-4810-4B94-AB74-892B71FB610E}" destId="{52740B5F-E26D-473E-B75F-C6C13108FE5D}" srcOrd="7" destOrd="0" presId="urn:microsoft.com/office/officeart/2016/7/layout/LinearBlockProcessNumbered"/>
    <dgm:cxn modelId="{99AC34E0-2728-4EF5-8323-5EB073923EC2}" type="presParOf" srcId="{D6890B90-4810-4B94-AB74-892B71FB610E}" destId="{B5F4FF33-61BE-43D6-856F-57BCB661CB34}" srcOrd="8" destOrd="0" presId="urn:microsoft.com/office/officeart/2016/7/layout/LinearBlockProcessNumbered"/>
    <dgm:cxn modelId="{016FE78A-D27D-4A5E-B865-CE29251F33B2}" type="presParOf" srcId="{B5F4FF33-61BE-43D6-856F-57BCB661CB34}" destId="{33B48CFC-9622-4A38-B609-9FEB1FEEC07E}" srcOrd="0" destOrd="0" presId="urn:microsoft.com/office/officeart/2016/7/layout/LinearBlockProcessNumbered"/>
    <dgm:cxn modelId="{3D2C012F-99BB-4AC4-8103-2464EAA932BE}" type="presParOf" srcId="{B5F4FF33-61BE-43D6-856F-57BCB661CB34}" destId="{7B1B3142-4ADA-492B-ACBB-DE076C3BD451}" srcOrd="1" destOrd="0" presId="urn:microsoft.com/office/officeart/2016/7/layout/LinearBlockProcessNumbered"/>
    <dgm:cxn modelId="{D118C3DB-934E-4C50-8B68-B9E0F6E793D6}" type="presParOf" srcId="{B5F4FF33-61BE-43D6-856F-57BCB661CB34}" destId="{F3B4C538-4ED2-4A6B-AFEE-B9804248FB7C}" srcOrd="2" destOrd="0" presId="urn:microsoft.com/office/officeart/2016/7/layout/LinearBlockProcessNumbered"/>
    <dgm:cxn modelId="{8A68B837-529F-46E7-8E8D-5C4964E6DE65}" type="presParOf" srcId="{D6890B90-4810-4B94-AB74-892B71FB610E}" destId="{BA4EFF4B-84C6-4F70-9414-6A0E6218638A}" srcOrd="9" destOrd="0" presId="urn:microsoft.com/office/officeart/2016/7/layout/LinearBlockProcessNumbered"/>
    <dgm:cxn modelId="{47A9049B-9E0B-4074-A441-A8861DB8DFDA}" type="presParOf" srcId="{D6890B90-4810-4B94-AB74-892B71FB610E}" destId="{ADB71A0C-4AE9-4526-BF1D-BE321C2C52A0}" srcOrd="10" destOrd="0" presId="urn:microsoft.com/office/officeart/2016/7/layout/LinearBlockProcessNumbered"/>
    <dgm:cxn modelId="{07BF0A77-3686-4117-A978-A5FB700B5DF9}" type="presParOf" srcId="{ADB71A0C-4AE9-4526-BF1D-BE321C2C52A0}" destId="{ADEA3FB2-7EB1-472B-947C-8AEB070CECED}" srcOrd="0" destOrd="0" presId="urn:microsoft.com/office/officeart/2016/7/layout/LinearBlockProcessNumbered"/>
    <dgm:cxn modelId="{BF0BB475-A74E-4938-A85D-D52A6966057B}" type="presParOf" srcId="{ADB71A0C-4AE9-4526-BF1D-BE321C2C52A0}" destId="{0DB224CB-2C3E-42F0-8373-686599AF6579}" srcOrd="1" destOrd="0" presId="urn:microsoft.com/office/officeart/2016/7/layout/LinearBlockProcessNumbered"/>
    <dgm:cxn modelId="{A3A64AFD-6AFA-428A-8C3B-DC021FA2D97A}" type="presParOf" srcId="{ADB71A0C-4AE9-4526-BF1D-BE321C2C52A0}" destId="{2D8DBAB6-BAA6-45BB-88BA-A4D223ECD5E7}" srcOrd="2" destOrd="0" presId="urn:microsoft.com/office/officeart/2016/7/layout/LinearBlockProcessNumbered"/>
    <dgm:cxn modelId="{BC25DC2A-25FD-476F-A4DE-1EE37F4448CF}" type="presParOf" srcId="{D6890B90-4810-4B94-AB74-892B71FB610E}" destId="{D9B9346B-FFEB-4506-AA4F-706190F62046}" srcOrd="11" destOrd="0" presId="urn:microsoft.com/office/officeart/2016/7/layout/LinearBlockProcessNumbered"/>
    <dgm:cxn modelId="{66DAD622-7396-49C9-84A1-8EE963E03BB4}" type="presParOf" srcId="{D6890B90-4810-4B94-AB74-892B71FB610E}" destId="{F8BAE09C-C807-495D-8EE5-9AD23EFEFA75}" srcOrd="12" destOrd="0" presId="urn:microsoft.com/office/officeart/2016/7/layout/LinearBlockProcessNumbered"/>
    <dgm:cxn modelId="{B4DD7B56-9CFB-4E39-B9C5-A5F8DF2E0745}" type="presParOf" srcId="{F8BAE09C-C807-495D-8EE5-9AD23EFEFA75}" destId="{59C425CC-F9B8-4B9C-9713-D3CED95667E9}" srcOrd="0" destOrd="0" presId="urn:microsoft.com/office/officeart/2016/7/layout/LinearBlockProcessNumbered"/>
    <dgm:cxn modelId="{BA39B536-5C67-4D9E-9FCA-5F434770A5EE}" type="presParOf" srcId="{F8BAE09C-C807-495D-8EE5-9AD23EFEFA75}" destId="{D55F255F-7AE6-4660-A513-884D5960230E}" srcOrd="1" destOrd="0" presId="urn:microsoft.com/office/officeart/2016/7/layout/LinearBlockProcessNumbered"/>
    <dgm:cxn modelId="{D6284170-9018-4F8B-BAF3-2AF88EA24220}" type="presParOf" srcId="{F8BAE09C-C807-495D-8EE5-9AD23EFEFA75}" destId="{578F4239-7FA3-4B0B-BB07-BA204597E1E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0971E3-F16B-4BF4-B6FF-28C805AF0C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8BE69D-D012-4993-AC71-F543EEACACCD}">
      <dgm:prSet/>
      <dgm:spPr/>
      <dgm:t>
        <a:bodyPr/>
        <a:lstStyle/>
        <a:p>
          <a:r>
            <a:rPr lang="ar-JO"/>
            <a:t>أُحِبُّ القِرَاءَةَ فِي كُلِّ وَقْتٍ</a:t>
          </a:r>
          <a:endParaRPr lang="en-US"/>
        </a:p>
      </dgm:t>
    </dgm:pt>
    <dgm:pt modelId="{65F34BC4-C96E-44E6-8D03-3C353F0A5FB2}" type="parTrans" cxnId="{B5740FB5-60BB-4F0C-A4D3-3C78FC27C3E6}">
      <dgm:prSet/>
      <dgm:spPr/>
      <dgm:t>
        <a:bodyPr/>
        <a:lstStyle/>
        <a:p>
          <a:endParaRPr lang="en-US"/>
        </a:p>
      </dgm:t>
    </dgm:pt>
    <dgm:pt modelId="{14E39B0F-F87A-4246-82C1-AB73FD84E714}" type="sibTrans" cxnId="{B5740FB5-60BB-4F0C-A4D3-3C78FC27C3E6}">
      <dgm:prSet/>
      <dgm:spPr/>
      <dgm:t>
        <a:bodyPr/>
        <a:lstStyle/>
        <a:p>
          <a:endParaRPr lang="en-US"/>
        </a:p>
      </dgm:t>
    </dgm:pt>
    <dgm:pt modelId="{200D5A08-A8AE-4D3E-AC79-08DC07BF71B6}">
      <dgm:prSet/>
      <dgm:spPr/>
      <dgm:t>
        <a:bodyPr/>
        <a:lstStyle/>
        <a:p>
          <a:r>
            <a:rPr lang="ar-JO"/>
            <a:t>الطِّفْلُ يَلْعَبُ فِي الحَدِيقَةِ الجَمِيلَةِ</a:t>
          </a:r>
          <a:endParaRPr lang="en-US"/>
        </a:p>
      </dgm:t>
    </dgm:pt>
    <dgm:pt modelId="{4CC2EC27-7879-4ACD-8918-5E3F9D295E69}" type="parTrans" cxnId="{A3ECDACD-DEE0-4783-981B-96B71CE4454D}">
      <dgm:prSet/>
      <dgm:spPr/>
      <dgm:t>
        <a:bodyPr/>
        <a:lstStyle/>
        <a:p>
          <a:endParaRPr lang="en-US"/>
        </a:p>
      </dgm:t>
    </dgm:pt>
    <dgm:pt modelId="{28D625BB-82B5-438F-84F2-4BA4F75B4F0B}" type="sibTrans" cxnId="{A3ECDACD-DEE0-4783-981B-96B71CE4454D}">
      <dgm:prSet/>
      <dgm:spPr/>
      <dgm:t>
        <a:bodyPr/>
        <a:lstStyle/>
        <a:p>
          <a:endParaRPr lang="en-US"/>
        </a:p>
      </dgm:t>
    </dgm:pt>
    <dgm:pt modelId="{B7449086-02F7-4AA4-B4E0-D94FBC569DCA}">
      <dgm:prSet/>
      <dgm:spPr/>
      <dgm:t>
        <a:bodyPr/>
        <a:lstStyle/>
        <a:p>
          <a:r>
            <a:rPr lang="ar-JO"/>
            <a:t>أَشْرَقَتِ الشَّمْسُ صَبَاحًا عَلَى البَحْرِ</a:t>
          </a:r>
          <a:endParaRPr lang="en-US"/>
        </a:p>
      </dgm:t>
    </dgm:pt>
    <dgm:pt modelId="{475CCE31-1768-4BA9-B1C1-A508AB1E5BE4}" type="parTrans" cxnId="{B3F15F75-523E-4086-80DB-3F12D047CAC4}">
      <dgm:prSet/>
      <dgm:spPr/>
      <dgm:t>
        <a:bodyPr/>
        <a:lstStyle/>
        <a:p>
          <a:endParaRPr lang="en-US"/>
        </a:p>
      </dgm:t>
    </dgm:pt>
    <dgm:pt modelId="{222535A5-F4B8-46BA-BA7F-33BB76906F63}" type="sibTrans" cxnId="{B3F15F75-523E-4086-80DB-3F12D047CAC4}">
      <dgm:prSet/>
      <dgm:spPr/>
      <dgm:t>
        <a:bodyPr/>
        <a:lstStyle/>
        <a:p>
          <a:endParaRPr lang="en-US"/>
        </a:p>
      </dgm:t>
    </dgm:pt>
    <dgm:pt modelId="{D54DC4AE-E293-4FE4-9B71-9E88DD1007AC}">
      <dgm:prSet/>
      <dgm:spPr/>
      <dgm:t>
        <a:bodyPr/>
        <a:lstStyle/>
        <a:p>
          <a:r>
            <a:rPr lang="ar-JO"/>
            <a:t>يَكْتُبُ الطَّالِبُ دَرْسَهُ بِجِدٍّ يَوْمِيًّا</a:t>
          </a:r>
          <a:endParaRPr lang="en-US"/>
        </a:p>
      </dgm:t>
    </dgm:pt>
    <dgm:pt modelId="{C8AED6CA-B931-4428-9F83-59952C78D807}" type="parTrans" cxnId="{D0BC6D37-0003-4818-8BA2-D21E81F7F0EA}">
      <dgm:prSet/>
      <dgm:spPr/>
      <dgm:t>
        <a:bodyPr/>
        <a:lstStyle/>
        <a:p>
          <a:endParaRPr lang="en-US"/>
        </a:p>
      </dgm:t>
    </dgm:pt>
    <dgm:pt modelId="{63FB1C8B-F300-4ADE-B592-1EE149466EE2}" type="sibTrans" cxnId="{D0BC6D37-0003-4818-8BA2-D21E81F7F0EA}">
      <dgm:prSet/>
      <dgm:spPr/>
      <dgm:t>
        <a:bodyPr/>
        <a:lstStyle/>
        <a:p>
          <a:endParaRPr lang="en-US"/>
        </a:p>
      </dgm:t>
    </dgm:pt>
    <dgm:pt modelId="{F8AA2AC7-57AD-46C4-988E-FF9081C7D148}">
      <dgm:prSet/>
      <dgm:spPr/>
      <dgm:t>
        <a:bodyPr/>
        <a:lstStyle/>
        <a:p>
          <a:r>
            <a:rPr lang="ar-JO" dirty="0"/>
            <a:t>السَّلَامُ نُورٌ يَمْلَأُ القُلُوبَ طَمَأْنِينَةً</a:t>
          </a:r>
          <a:endParaRPr lang="en-US" dirty="0"/>
        </a:p>
      </dgm:t>
    </dgm:pt>
    <dgm:pt modelId="{D22B285C-EA7F-41BB-8771-7E38FE107D54}" type="parTrans" cxnId="{352A8BCF-D1DA-40F7-AFC3-EF0392E730E8}">
      <dgm:prSet/>
      <dgm:spPr/>
      <dgm:t>
        <a:bodyPr/>
        <a:lstStyle/>
        <a:p>
          <a:endParaRPr lang="en-US"/>
        </a:p>
      </dgm:t>
    </dgm:pt>
    <dgm:pt modelId="{1908F92E-9B67-4AD6-9217-14C94BCF7D96}" type="sibTrans" cxnId="{352A8BCF-D1DA-40F7-AFC3-EF0392E730E8}">
      <dgm:prSet/>
      <dgm:spPr/>
      <dgm:t>
        <a:bodyPr/>
        <a:lstStyle/>
        <a:p>
          <a:endParaRPr lang="en-US"/>
        </a:p>
      </dgm:t>
    </dgm:pt>
    <dgm:pt modelId="{74815ED5-2847-4594-8F12-0C879D95DF2A}">
      <dgm:prSet/>
      <dgm:spPr/>
      <dgm:t>
        <a:bodyPr/>
        <a:lstStyle/>
        <a:p>
          <a:r>
            <a:rPr lang="ar-JO"/>
            <a:t>تَعَلَّمْتُ الصَّبْرَ مِنْ خِبْرَةٍ طَوِيلَةٍ</a:t>
          </a:r>
          <a:endParaRPr lang="en-US"/>
        </a:p>
      </dgm:t>
    </dgm:pt>
    <dgm:pt modelId="{B7650B98-9A69-4C8C-BBC8-68DD0D2AEC01}" type="parTrans" cxnId="{EBB278FC-3907-45D3-A8BF-C372CE5BB2C4}">
      <dgm:prSet/>
      <dgm:spPr/>
      <dgm:t>
        <a:bodyPr/>
        <a:lstStyle/>
        <a:p>
          <a:endParaRPr lang="en-US"/>
        </a:p>
      </dgm:t>
    </dgm:pt>
    <dgm:pt modelId="{E8DA3B0A-2477-414C-AE9D-F66F79E83E8E}" type="sibTrans" cxnId="{EBB278FC-3907-45D3-A8BF-C372CE5BB2C4}">
      <dgm:prSet/>
      <dgm:spPr/>
      <dgm:t>
        <a:bodyPr/>
        <a:lstStyle/>
        <a:p>
          <a:endParaRPr lang="en-US"/>
        </a:p>
      </dgm:t>
    </dgm:pt>
    <dgm:pt modelId="{A979FE38-49F6-4C80-9A21-C025FDC75D9A}">
      <dgm:prSet/>
      <dgm:spPr/>
      <dgm:t>
        <a:bodyPr/>
        <a:lstStyle/>
        <a:p>
          <a:r>
            <a:rPr lang="ar-JO"/>
            <a:t>نَشْكُرُ اللَّهَ عَلَى كُلِّ نِعْمَةٍ</a:t>
          </a:r>
          <a:endParaRPr lang="en-US"/>
        </a:p>
      </dgm:t>
    </dgm:pt>
    <dgm:pt modelId="{2BD47FB7-EC0C-4D96-98B1-4D7F1E9E51A2}" type="parTrans" cxnId="{32E85215-D25B-497B-945A-F185035F17A6}">
      <dgm:prSet/>
      <dgm:spPr/>
      <dgm:t>
        <a:bodyPr/>
        <a:lstStyle/>
        <a:p>
          <a:endParaRPr lang="en-US"/>
        </a:p>
      </dgm:t>
    </dgm:pt>
    <dgm:pt modelId="{87EFAE3F-200E-4A4C-947D-96DF471C8BDA}" type="sibTrans" cxnId="{32E85215-D25B-497B-945A-F185035F17A6}">
      <dgm:prSet/>
      <dgm:spPr/>
      <dgm:t>
        <a:bodyPr/>
        <a:lstStyle/>
        <a:p>
          <a:endParaRPr lang="en-US"/>
        </a:p>
      </dgm:t>
    </dgm:pt>
    <dgm:pt modelId="{32590DB6-BE16-4215-ADE6-CD0C47895978}" type="pres">
      <dgm:prSet presAssocID="{710971E3-F16B-4BF4-B6FF-28C805AF0C1A}" presName="linear" presStyleCnt="0">
        <dgm:presLayoutVars>
          <dgm:animLvl val="lvl"/>
          <dgm:resizeHandles val="exact"/>
        </dgm:presLayoutVars>
      </dgm:prSet>
      <dgm:spPr/>
    </dgm:pt>
    <dgm:pt modelId="{3D22D39A-D7A1-4B6A-812C-F843C3B9969A}" type="pres">
      <dgm:prSet presAssocID="{7F8BE69D-D012-4993-AC71-F543EEACACC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3072E9F-D607-4168-97BB-BA0260099EE3}" type="pres">
      <dgm:prSet presAssocID="{14E39B0F-F87A-4246-82C1-AB73FD84E714}" presName="spacer" presStyleCnt="0"/>
      <dgm:spPr/>
    </dgm:pt>
    <dgm:pt modelId="{2474DFC3-F3EF-43EC-9788-C4D105F22DA8}" type="pres">
      <dgm:prSet presAssocID="{200D5A08-A8AE-4D3E-AC79-08DC07BF71B6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DE3151D8-DA8F-4C61-AFCD-0E5DF86B3AC7}" type="pres">
      <dgm:prSet presAssocID="{28D625BB-82B5-438F-84F2-4BA4F75B4F0B}" presName="spacer" presStyleCnt="0"/>
      <dgm:spPr/>
    </dgm:pt>
    <dgm:pt modelId="{CA508C19-F1CD-456C-A311-C537E7254278}" type="pres">
      <dgm:prSet presAssocID="{B7449086-02F7-4AA4-B4E0-D94FBC569DC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C7882BC-DD8A-4013-917F-96AF38A4C4DC}" type="pres">
      <dgm:prSet presAssocID="{222535A5-F4B8-46BA-BA7F-33BB76906F63}" presName="spacer" presStyleCnt="0"/>
      <dgm:spPr/>
    </dgm:pt>
    <dgm:pt modelId="{20762356-1F48-4FCA-ABCD-5E7A88791707}" type="pres">
      <dgm:prSet presAssocID="{D54DC4AE-E293-4FE4-9B71-9E88DD1007A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8B3E05FA-8E84-4D82-8426-C5970CAF0906}" type="pres">
      <dgm:prSet presAssocID="{63FB1C8B-F300-4ADE-B592-1EE149466EE2}" presName="spacer" presStyleCnt="0"/>
      <dgm:spPr/>
    </dgm:pt>
    <dgm:pt modelId="{D455AFC5-BA07-4A0E-BE11-7B67653755C1}" type="pres">
      <dgm:prSet presAssocID="{F8AA2AC7-57AD-46C4-988E-FF9081C7D14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DC0694F-DA2E-41DA-A3B9-08C1381DF79F}" type="pres">
      <dgm:prSet presAssocID="{1908F92E-9B67-4AD6-9217-14C94BCF7D96}" presName="spacer" presStyleCnt="0"/>
      <dgm:spPr/>
    </dgm:pt>
    <dgm:pt modelId="{5269B248-651F-43EF-89D0-5F925D776879}" type="pres">
      <dgm:prSet presAssocID="{74815ED5-2847-4594-8F12-0C879D95DF2A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9F183C8-53E1-4F0D-ADFD-700AC888C667}" type="pres">
      <dgm:prSet presAssocID="{E8DA3B0A-2477-414C-AE9D-F66F79E83E8E}" presName="spacer" presStyleCnt="0"/>
      <dgm:spPr/>
    </dgm:pt>
    <dgm:pt modelId="{9FC93C97-EDBF-4855-A546-0A998F736185}" type="pres">
      <dgm:prSet presAssocID="{A979FE38-49F6-4C80-9A21-C025FDC75D9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066F30B-FBEB-48F6-B39A-9EACC71AE040}" type="presOf" srcId="{7F8BE69D-D012-4993-AC71-F543EEACACCD}" destId="{3D22D39A-D7A1-4B6A-812C-F843C3B9969A}" srcOrd="0" destOrd="0" presId="urn:microsoft.com/office/officeart/2005/8/layout/vList2"/>
    <dgm:cxn modelId="{32E85215-D25B-497B-945A-F185035F17A6}" srcId="{710971E3-F16B-4BF4-B6FF-28C805AF0C1A}" destId="{A979FE38-49F6-4C80-9A21-C025FDC75D9A}" srcOrd="6" destOrd="0" parTransId="{2BD47FB7-EC0C-4D96-98B1-4D7F1E9E51A2}" sibTransId="{87EFAE3F-200E-4A4C-947D-96DF471C8BDA}"/>
    <dgm:cxn modelId="{5B6CBE1A-B9E4-42C5-98C9-8EA964722894}" type="presOf" srcId="{F8AA2AC7-57AD-46C4-988E-FF9081C7D148}" destId="{D455AFC5-BA07-4A0E-BE11-7B67653755C1}" srcOrd="0" destOrd="0" presId="urn:microsoft.com/office/officeart/2005/8/layout/vList2"/>
    <dgm:cxn modelId="{C6083D28-7EA9-4AAE-BAFC-6A781401A05C}" type="presOf" srcId="{B7449086-02F7-4AA4-B4E0-D94FBC569DCA}" destId="{CA508C19-F1CD-456C-A311-C537E7254278}" srcOrd="0" destOrd="0" presId="urn:microsoft.com/office/officeart/2005/8/layout/vList2"/>
    <dgm:cxn modelId="{D0BC6D37-0003-4818-8BA2-D21E81F7F0EA}" srcId="{710971E3-F16B-4BF4-B6FF-28C805AF0C1A}" destId="{D54DC4AE-E293-4FE4-9B71-9E88DD1007AC}" srcOrd="3" destOrd="0" parTransId="{C8AED6CA-B931-4428-9F83-59952C78D807}" sibTransId="{63FB1C8B-F300-4ADE-B592-1EE149466EE2}"/>
    <dgm:cxn modelId="{12E59668-F50C-4EE0-AC22-22E80DB19A87}" type="presOf" srcId="{A979FE38-49F6-4C80-9A21-C025FDC75D9A}" destId="{9FC93C97-EDBF-4855-A546-0A998F736185}" srcOrd="0" destOrd="0" presId="urn:microsoft.com/office/officeart/2005/8/layout/vList2"/>
    <dgm:cxn modelId="{B3F15F75-523E-4086-80DB-3F12D047CAC4}" srcId="{710971E3-F16B-4BF4-B6FF-28C805AF0C1A}" destId="{B7449086-02F7-4AA4-B4E0-D94FBC569DCA}" srcOrd="2" destOrd="0" parTransId="{475CCE31-1768-4BA9-B1C1-A508AB1E5BE4}" sibTransId="{222535A5-F4B8-46BA-BA7F-33BB76906F63}"/>
    <dgm:cxn modelId="{EB1A4E5A-F9DB-44C8-B056-4DD5B9B6CC3C}" type="presOf" srcId="{200D5A08-A8AE-4D3E-AC79-08DC07BF71B6}" destId="{2474DFC3-F3EF-43EC-9788-C4D105F22DA8}" srcOrd="0" destOrd="0" presId="urn:microsoft.com/office/officeart/2005/8/layout/vList2"/>
    <dgm:cxn modelId="{9268A087-62E8-420F-8B49-FC841471D1DE}" type="presOf" srcId="{710971E3-F16B-4BF4-B6FF-28C805AF0C1A}" destId="{32590DB6-BE16-4215-ADE6-CD0C47895978}" srcOrd="0" destOrd="0" presId="urn:microsoft.com/office/officeart/2005/8/layout/vList2"/>
    <dgm:cxn modelId="{B5740FB5-60BB-4F0C-A4D3-3C78FC27C3E6}" srcId="{710971E3-F16B-4BF4-B6FF-28C805AF0C1A}" destId="{7F8BE69D-D012-4993-AC71-F543EEACACCD}" srcOrd="0" destOrd="0" parTransId="{65F34BC4-C96E-44E6-8D03-3C353F0A5FB2}" sibTransId="{14E39B0F-F87A-4246-82C1-AB73FD84E714}"/>
    <dgm:cxn modelId="{4BBBFDBD-66B2-427C-B521-923AFFDB50EF}" type="presOf" srcId="{D54DC4AE-E293-4FE4-9B71-9E88DD1007AC}" destId="{20762356-1F48-4FCA-ABCD-5E7A88791707}" srcOrd="0" destOrd="0" presId="urn:microsoft.com/office/officeart/2005/8/layout/vList2"/>
    <dgm:cxn modelId="{A3ECDACD-DEE0-4783-981B-96B71CE4454D}" srcId="{710971E3-F16B-4BF4-B6FF-28C805AF0C1A}" destId="{200D5A08-A8AE-4D3E-AC79-08DC07BF71B6}" srcOrd="1" destOrd="0" parTransId="{4CC2EC27-7879-4ACD-8918-5E3F9D295E69}" sibTransId="{28D625BB-82B5-438F-84F2-4BA4F75B4F0B}"/>
    <dgm:cxn modelId="{352A8BCF-D1DA-40F7-AFC3-EF0392E730E8}" srcId="{710971E3-F16B-4BF4-B6FF-28C805AF0C1A}" destId="{F8AA2AC7-57AD-46C4-988E-FF9081C7D148}" srcOrd="4" destOrd="0" parTransId="{D22B285C-EA7F-41BB-8771-7E38FE107D54}" sibTransId="{1908F92E-9B67-4AD6-9217-14C94BCF7D96}"/>
    <dgm:cxn modelId="{C8DBE8E0-2814-4F48-AA1B-2CBE17616914}" type="presOf" srcId="{74815ED5-2847-4594-8F12-0C879D95DF2A}" destId="{5269B248-651F-43EF-89D0-5F925D776879}" srcOrd="0" destOrd="0" presId="urn:microsoft.com/office/officeart/2005/8/layout/vList2"/>
    <dgm:cxn modelId="{EBB278FC-3907-45D3-A8BF-C372CE5BB2C4}" srcId="{710971E3-F16B-4BF4-B6FF-28C805AF0C1A}" destId="{74815ED5-2847-4594-8F12-0C879D95DF2A}" srcOrd="5" destOrd="0" parTransId="{B7650B98-9A69-4C8C-BBC8-68DD0D2AEC01}" sibTransId="{E8DA3B0A-2477-414C-AE9D-F66F79E83E8E}"/>
    <dgm:cxn modelId="{89E721C8-365A-4880-95EB-A7D885E9918D}" type="presParOf" srcId="{32590DB6-BE16-4215-ADE6-CD0C47895978}" destId="{3D22D39A-D7A1-4B6A-812C-F843C3B9969A}" srcOrd="0" destOrd="0" presId="urn:microsoft.com/office/officeart/2005/8/layout/vList2"/>
    <dgm:cxn modelId="{C8C87425-1448-4E41-8CC9-70EC08FC04EE}" type="presParOf" srcId="{32590DB6-BE16-4215-ADE6-CD0C47895978}" destId="{43072E9F-D607-4168-97BB-BA0260099EE3}" srcOrd="1" destOrd="0" presId="urn:microsoft.com/office/officeart/2005/8/layout/vList2"/>
    <dgm:cxn modelId="{84131A4D-052D-4D0E-A615-2EDF66DEC932}" type="presParOf" srcId="{32590DB6-BE16-4215-ADE6-CD0C47895978}" destId="{2474DFC3-F3EF-43EC-9788-C4D105F22DA8}" srcOrd="2" destOrd="0" presId="urn:microsoft.com/office/officeart/2005/8/layout/vList2"/>
    <dgm:cxn modelId="{CE50E8DC-2342-4AE2-A933-524794A97EEB}" type="presParOf" srcId="{32590DB6-BE16-4215-ADE6-CD0C47895978}" destId="{DE3151D8-DA8F-4C61-AFCD-0E5DF86B3AC7}" srcOrd="3" destOrd="0" presId="urn:microsoft.com/office/officeart/2005/8/layout/vList2"/>
    <dgm:cxn modelId="{7BCFA9AE-4160-4B55-89E3-FE6B78B0B923}" type="presParOf" srcId="{32590DB6-BE16-4215-ADE6-CD0C47895978}" destId="{CA508C19-F1CD-456C-A311-C537E7254278}" srcOrd="4" destOrd="0" presId="urn:microsoft.com/office/officeart/2005/8/layout/vList2"/>
    <dgm:cxn modelId="{6ED8A15D-FD8E-4A19-98A4-56A8E5B07BB9}" type="presParOf" srcId="{32590DB6-BE16-4215-ADE6-CD0C47895978}" destId="{CC7882BC-DD8A-4013-917F-96AF38A4C4DC}" srcOrd="5" destOrd="0" presId="urn:microsoft.com/office/officeart/2005/8/layout/vList2"/>
    <dgm:cxn modelId="{B44DC59B-26C8-42A9-8A67-351E9AD0D3BD}" type="presParOf" srcId="{32590DB6-BE16-4215-ADE6-CD0C47895978}" destId="{20762356-1F48-4FCA-ABCD-5E7A88791707}" srcOrd="6" destOrd="0" presId="urn:microsoft.com/office/officeart/2005/8/layout/vList2"/>
    <dgm:cxn modelId="{F3F45770-65EE-42F6-8323-FC0DBF7C6998}" type="presParOf" srcId="{32590DB6-BE16-4215-ADE6-CD0C47895978}" destId="{8B3E05FA-8E84-4D82-8426-C5970CAF0906}" srcOrd="7" destOrd="0" presId="urn:microsoft.com/office/officeart/2005/8/layout/vList2"/>
    <dgm:cxn modelId="{20AF8F19-1E4C-46EC-8D3A-12F0C9F67012}" type="presParOf" srcId="{32590DB6-BE16-4215-ADE6-CD0C47895978}" destId="{D455AFC5-BA07-4A0E-BE11-7B67653755C1}" srcOrd="8" destOrd="0" presId="urn:microsoft.com/office/officeart/2005/8/layout/vList2"/>
    <dgm:cxn modelId="{B59ED526-7915-4840-836B-5192C2707FF9}" type="presParOf" srcId="{32590DB6-BE16-4215-ADE6-CD0C47895978}" destId="{FDC0694F-DA2E-41DA-A3B9-08C1381DF79F}" srcOrd="9" destOrd="0" presId="urn:microsoft.com/office/officeart/2005/8/layout/vList2"/>
    <dgm:cxn modelId="{268661C0-E556-41C8-8728-807805F6EFD3}" type="presParOf" srcId="{32590DB6-BE16-4215-ADE6-CD0C47895978}" destId="{5269B248-651F-43EF-89D0-5F925D776879}" srcOrd="10" destOrd="0" presId="urn:microsoft.com/office/officeart/2005/8/layout/vList2"/>
    <dgm:cxn modelId="{8DFD21B1-AAFD-494E-A5DB-B3118772382A}" type="presParOf" srcId="{32590DB6-BE16-4215-ADE6-CD0C47895978}" destId="{49F183C8-53E1-4F0D-ADFD-700AC888C667}" srcOrd="11" destOrd="0" presId="urn:microsoft.com/office/officeart/2005/8/layout/vList2"/>
    <dgm:cxn modelId="{826B5C82-5EA4-47F5-8485-E540BC59C8C2}" type="presParOf" srcId="{32590DB6-BE16-4215-ADE6-CD0C47895978}" destId="{9FC93C97-EDBF-4855-A546-0A998F73618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61" y="65461"/>
        <a:ext cx="10755939" cy="1210053"/>
      </dsp:txXfrm>
    </dsp:sp>
    <dsp:sp modelId="{631C09E5-BB05-4484-8F17-7671956697B4}">
      <dsp:nvSpPr>
        <dsp:cNvPr id="0" name=""/>
        <dsp:cNvSpPr/>
      </dsp:nvSpPr>
      <dsp:spPr>
        <a:xfrm>
          <a:off x="0" y="13553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61" y="1420808"/>
        <a:ext cx="10755939" cy="1210053"/>
      </dsp:txXfrm>
    </dsp:sp>
    <dsp:sp modelId="{CFCE84BB-6635-434D-A3C2-72EEDA407DCE}">
      <dsp:nvSpPr>
        <dsp:cNvPr id="0" name=""/>
        <dsp:cNvSpPr/>
      </dsp:nvSpPr>
      <dsp:spPr>
        <a:xfrm>
          <a:off x="0" y="2710043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61" y="2775504"/>
        <a:ext cx="10755939" cy="1210053"/>
      </dsp:txXfrm>
    </dsp:sp>
    <dsp:sp modelId="{4C56B5FC-820C-43BD-95DE-C5BD0302F65B}">
      <dsp:nvSpPr>
        <dsp:cNvPr id="0" name=""/>
        <dsp:cNvSpPr/>
      </dsp:nvSpPr>
      <dsp:spPr>
        <a:xfrm>
          <a:off x="0" y="40645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61" y="4130008"/>
        <a:ext cx="10755939" cy="12100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8FF16-7C76-4737-B377-681F61D3AA57}">
      <dsp:nvSpPr>
        <dsp:cNvPr id="0" name=""/>
        <dsp:cNvSpPr/>
      </dsp:nvSpPr>
      <dsp:spPr>
        <a:xfrm>
          <a:off x="3264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تحت </a:t>
          </a:r>
          <a:endParaRPr lang="en-US" sz="3100" kern="1200"/>
        </a:p>
      </dsp:txBody>
      <dsp:txXfrm>
        <a:off x="3264" y="143862"/>
        <a:ext cx="1767383" cy="1060430"/>
      </dsp:txXfrm>
    </dsp:sp>
    <dsp:sp modelId="{9090A8D3-73F6-46D2-A229-919AB82F7DE2}">
      <dsp:nvSpPr>
        <dsp:cNvPr id="0" name=""/>
        <dsp:cNvSpPr/>
      </dsp:nvSpPr>
      <dsp:spPr>
        <a:xfrm>
          <a:off x="1947386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فوق </a:t>
          </a:r>
          <a:endParaRPr lang="en-US" sz="3100" kern="1200"/>
        </a:p>
      </dsp:txBody>
      <dsp:txXfrm>
        <a:off x="1947386" y="143862"/>
        <a:ext cx="1767383" cy="1060430"/>
      </dsp:txXfrm>
    </dsp:sp>
    <dsp:sp modelId="{7A918071-42AB-44A5-A62B-F0A1F8DF46BA}">
      <dsp:nvSpPr>
        <dsp:cNvPr id="0" name=""/>
        <dsp:cNvSpPr/>
      </dsp:nvSpPr>
      <dsp:spPr>
        <a:xfrm>
          <a:off x="3891508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وسط </a:t>
          </a:r>
          <a:endParaRPr lang="en-US" sz="3100" kern="1200"/>
        </a:p>
      </dsp:txBody>
      <dsp:txXfrm>
        <a:off x="3891508" y="143862"/>
        <a:ext cx="1767383" cy="1060430"/>
      </dsp:txXfrm>
    </dsp:sp>
    <dsp:sp modelId="{FBFAB15F-B444-4352-865E-E958A4225F88}">
      <dsp:nvSpPr>
        <dsp:cNvPr id="0" name=""/>
        <dsp:cNvSpPr/>
      </dsp:nvSpPr>
      <dsp:spPr>
        <a:xfrm>
          <a:off x="5835630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أمام</a:t>
          </a:r>
          <a:endParaRPr lang="en-US" sz="3100" kern="1200"/>
        </a:p>
      </dsp:txBody>
      <dsp:txXfrm>
        <a:off x="5835630" y="143862"/>
        <a:ext cx="1767383" cy="1060430"/>
      </dsp:txXfrm>
    </dsp:sp>
    <dsp:sp modelId="{4BD18D0C-AE9D-4AD2-A103-9782A4B7540D}">
      <dsp:nvSpPr>
        <dsp:cNvPr id="0" name=""/>
        <dsp:cNvSpPr/>
      </dsp:nvSpPr>
      <dsp:spPr>
        <a:xfrm>
          <a:off x="7779752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خلف </a:t>
          </a:r>
          <a:endParaRPr lang="en-US" sz="3100" kern="1200"/>
        </a:p>
      </dsp:txBody>
      <dsp:txXfrm>
        <a:off x="7779752" y="143862"/>
        <a:ext cx="1767383" cy="1060430"/>
      </dsp:txXfrm>
    </dsp:sp>
    <dsp:sp modelId="{A65A2FEA-099E-4BE7-BEBC-9C39399C5737}">
      <dsp:nvSpPr>
        <dsp:cNvPr id="0" name=""/>
        <dsp:cNvSpPr/>
      </dsp:nvSpPr>
      <dsp:spPr>
        <a:xfrm>
          <a:off x="975325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في-داخل</a:t>
          </a:r>
          <a:endParaRPr lang="en-US" sz="3100" kern="1200"/>
        </a:p>
      </dsp:txBody>
      <dsp:txXfrm>
        <a:off x="975325" y="1381030"/>
        <a:ext cx="1767383" cy="1060430"/>
      </dsp:txXfrm>
    </dsp:sp>
    <dsp:sp modelId="{BC5AE917-D30A-43F0-891D-F010DCB87555}">
      <dsp:nvSpPr>
        <dsp:cNvPr id="0" name=""/>
        <dsp:cNvSpPr/>
      </dsp:nvSpPr>
      <dsp:spPr>
        <a:xfrm>
          <a:off x="2919447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عند</a:t>
          </a:r>
          <a:endParaRPr lang="en-US" sz="3100" kern="1200"/>
        </a:p>
      </dsp:txBody>
      <dsp:txXfrm>
        <a:off x="2919447" y="1381030"/>
        <a:ext cx="1767383" cy="1060430"/>
      </dsp:txXfrm>
    </dsp:sp>
    <dsp:sp modelId="{7FD65BBB-13A2-4B50-95F5-829D8968EBC1}">
      <dsp:nvSpPr>
        <dsp:cNvPr id="0" name=""/>
        <dsp:cNvSpPr/>
      </dsp:nvSpPr>
      <dsp:spPr>
        <a:xfrm>
          <a:off x="4863569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جنب-بجانب</a:t>
          </a:r>
          <a:endParaRPr lang="en-US" sz="3100" kern="1200"/>
        </a:p>
      </dsp:txBody>
      <dsp:txXfrm>
        <a:off x="4863569" y="1381030"/>
        <a:ext cx="1767383" cy="1060430"/>
      </dsp:txXfrm>
    </dsp:sp>
    <dsp:sp modelId="{E4CA1157-643A-4F8A-BEE8-59713E68EE35}">
      <dsp:nvSpPr>
        <dsp:cNvPr id="0" name=""/>
        <dsp:cNvSpPr/>
      </dsp:nvSpPr>
      <dsp:spPr>
        <a:xfrm>
          <a:off x="6807691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قرب</a:t>
          </a:r>
          <a:endParaRPr lang="en-US" sz="3100" kern="1200"/>
        </a:p>
      </dsp:txBody>
      <dsp:txXfrm>
        <a:off x="6807691" y="1381030"/>
        <a:ext cx="1767383" cy="10604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AA6EB-52E4-4868-ACAD-5E40E92AC5B6}">
      <dsp:nvSpPr>
        <dsp:cNvPr id="0" name=""/>
        <dsp:cNvSpPr/>
      </dsp:nvSpPr>
      <dsp:spPr>
        <a:xfrm>
          <a:off x="5994" y="1080894"/>
          <a:ext cx="1477021" cy="17724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 dirty="0"/>
            <a:t>أمثلة على حروف الجر:</a:t>
          </a:r>
          <a:endParaRPr lang="en-US" sz="3000" kern="1200" dirty="0"/>
        </a:p>
      </dsp:txBody>
      <dsp:txXfrm>
        <a:off x="5994" y="1789864"/>
        <a:ext cx="1477021" cy="1063455"/>
      </dsp:txXfrm>
    </dsp:sp>
    <dsp:sp modelId="{3E146C10-1392-451B-826B-5106CEA7CB1B}">
      <dsp:nvSpPr>
        <dsp:cNvPr id="0" name=""/>
        <dsp:cNvSpPr/>
      </dsp:nvSpPr>
      <dsp:spPr>
        <a:xfrm>
          <a:off x="5994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01</a:t>
          </a:r>
          <a:endParaRPr lang="en-US" sz="3000" kern="1200" dirty="0"/>
        </a:p>
      </dsp:txBody>
      <dsp:txXfrm>
        <a:off x="5994" y="1080894"/>
        <a:ext cx="1477021" cy="708970"/>
      </dsp:txXfrm>
    </dsp:sp>
    <dsp:sp modelId="{54EE9DEC-F9C8-4116-9D1A-9DD3C05941CE}">
      <dsp:nvSpPr>
        <dsp:cNvPr id="0" name=""/>
        <dsp:cNvSpPr/>
      </dsp:nvSpPr>
      <dsp:spPr>
        <a:xfrm>
          <a:off x="1601178" y="1080894"/>
          <a:ext cx="1477021" cy="17724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ذهبت من البيت إلى المدرسة</a:t>
          </a:r>
          <a:endParaRPr lang="en-US" sz="3000" kern="1200"/>
        </a:p>
      </dsp:txBody>
      <dsp:txXfrm>
        <a:off x="1601178" y="1789864"/>
        <a:ext cx="1477021" cy="1063455"/>
      </dsp:txXfrm>
    </dsp:sp>
    <dsp:sp modelId="{F64887D6-DF0B-4043-874F-EF210F2A04EF}">
      <dsp:nvSpPr>
        <dsp:cNvPr id="0" name=""/>
        <dsp:cNvSpPr/>
      </dsp:nvSpPr>
      <dsp:spPr>
        <a:xfrm>
          <a:off x="1601178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02</a:t>
          </a:r>
        </a:p>
      </dsp:txBody>
      <dsp:txXfrm>
        <a:off x="1601178" y="1080894"/>
        <a:ext cx="1477021" cy="708970"/>
      </dsp:txXfrm>
    </dsp:sp>
    <dsp:sp modelId="{7DEA5DE3-DFA2-4C79-8470-C3EB6F6D4261}">
      <dsp:nvSpPr>
        <dsp:cNvPr id="0" name=""/>
        <dsp:cNvSpPr/>
      </dsp:nvSpPr>
      <dsp:spPr>
        <a:xfrm>
          <a:off x="3196361" y="1080894"/>
          <a:ext cx="1477021" cy="177242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ابتعد عن الخطر</a:t>
          </a:r>
          <a:endParaRPr lang="en-US" sz="3000" kern="1200"/>
        </a:p>
      </dsp:txBody>
      <dsp:txXfrm>
        <a:off x="3196361" y="1789864"/>
        <a:ext cx="1477021" cy="1063455"/>
      </dsp:txXfrm>
    </dsp:sp>
    <dsp:sp modelId="{9604B25A-2C0B-4219-97FB-75F177AAC66F}">
      <dsp:nvSpPr>
        <dsp:cNvPr id="0" name=""/>
        <dsp:cNvSpPr/>
      </dsp:nvSpPr>
      <dsp:spPr>
        <a:xfrm>
          <a:off x="3196361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03</a:t>
          </a:r>
        </a:p>
      </dsp:txBody>
      <dsp:txXfrm>
        <a:off x="3196361" y="1080894"/>
        <a:ext cx="1477021" cy="708970"/>
      </dsp:txXfrm>
    </dsp:sp>
    <dsp:sp modelId="{7C500764-6451-4388-9EB1-59353939EEC9}">
      <dsp:nvSpPr>
        <dsp:cNvPr id="0" name=""/>
        <dsp:cNvSpPr/>
      </dsp:nvSpPr>
      <dsp:spPr>
        <a:xfrm>
          <a:off x="4791545" y="1080894"/>
          <a:ext cx="1477021" cy="17724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الكتاب على الطاولة</a:t>
          </a:r>
          <a:endParaRPr lang="en-US" sz="3000" kern="1200"/>
        </a:p>
      </dsp:txBody>
      <dsp:txXfrm>
        <a:off x="4791545" y="1789864"/>
        <a:ext cx="1477021" cy="1063455"/>
      </dsp:txXfrm>
    </dsp:sp>
    <dsp:sp modelId="{91641FBC-AE56-43A5-B845-7033161E28D0}">
      <dsp:nvSpPr>
        <dsp:cNvPr id="0" name=""/>
        <dsp:cNvSpPr/>
      </dsp:nvSpPr>
      <dsp:spPr>
        <a:xfrm>
          <a:off x="4791545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04</a:t>
          </a:r>
        </a:p>
      </dsp:txBody>
      <dsp:txXfrm>
        <a:off x="4791545" y="1080894"/>
        <a:ext cx="1477021" cy="708970"/>
      </dsp:txXfrm>
    </dsp:sp>
    <dsp:sp modelId="{33B48CFC-9622-4A38-B609-9FEB1FEEC07E}">
      <dsp:nvSpPr>
        <dsp:cNvPr id="0" name=""/>
        <dsp:cNvSpPr/>
      </dsp:nvSpPr>
      <dsp:spPr>
        <a:xfrm>
          <a:off x="6386729" y="1080894"/>
          <a:ext cx="1477021" cy="177242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القطة في المنزل</a:t>
          </a:r>
          <a:endParaRPr lang="en-US" sz="3000" kern="1200"/>
        </a:p>
      </dsp:txBody>
      <dsp:txXfrm>
        <a:off x="6386729" y="1789864"/>
        <a:ext cx="1477021" cy="1063455"/>
      </dsp:txXfrm>
    </dsp:sp>
    <dsp:sp modelId="{7B1B3142-4ADA-492B-ACBB-DE076C3BD451}">
      <dsp:nvSpPr>
        <dsp:cNvPr id="0" name=""/>
        <dsp:cNvSpPr/>
      </dsp:nvSpPr>
      <dsp:spPr>
        <a:xfrm>
          <a:off x="6386729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05</a:t>
          </a:r>
        </a:p>
      </dsp:txBody>
      <dsp:txXfrm>
        <a:off x="6386729" y="1080894"/>
        <a:ext cx="1477021" cy="708970"/>
      </dsp:txXfrm>
    </dsp:sp>
    <dsp:sp modelId="{ADEA3FB2-7EB1-472B-947C-8AEB070CECED}">
      <dsp:nvSpPr>
        <dsp:cNvPr id="0" name=""/>
        <dsp:cNvSpPr/>
      </dsp:nvSpPr>
      <dsp:spPr>
        <a:xfrm>
          <a:off x="7981912" y="1080894"/>
          <a:ext cx="1477021" cy="17724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أكلت الأرز بالملعقة</a:t>
          </a:r>
          <a:endParaRPr lang="en-US" sz="3000" kern="1200"/>
        </a:p>
      </dsp:txBody>
      <dsp:txXfrm>
        <a:off x="7981912" y="1789864"/>
        <a:ext cx="1477021" cy="1063455"/>
      </dsp:txXfrm>
    </dsp:sp>
    <dsp:sp modelId="{0DB224CB-2C3E-42F0-8373-686599AF6579}">
      <dsp:nvSpPr>
        <dsp:cNvPr id="0" name=""/>
        <dsp:cNvSpPr/>
      </dsp:nvSpPr>
      <dsp:spPr>
        <a:xfrm>
          <a:off x="7981912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06</a:t>
          </a:r>
        </a:p>
      </dsp:txBody>
      <dsp:txXfrm>
        <a:off x="7981912" y="1080894"/>
        <a:ext cx="1477021" cy="708970"/>
      </dsp:txXfrm>
    </dsp:sp>
    <dsp:sp modelId="{59C425CC-F9B8-4B9C-9713-D3CED95667E9}">
      <dsp:nvSpPr>
        <dsp:cNvPr id="0" name=""/>
        <dsp:cNvSpPr/>
      </dsp:nvSpPr>
      <dsp:spPr>
        <a:xfrm>
          <a:off x="9577096" y="1080894"/>
          <a:ext cx="1477021" cy="17724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الحمدلله</a:t>
          </a:r>
          <a:endParaRPr lang="en-US" sz="3000" kern="1200"/>
        </a:p>
      </dsp:txBody>
      <dsp:txXfrm>
        <a:off x="9577096" y="1789864"/>
        <a:ext cx="1477021" cy="1063455"/>
      </dsp:txXfrm>
    </dsp:sp>
    <dsp:sp modelId="{D55F255F-7AE6-4660-A513-884D5960230E}">
      <dsp:nvSpPr>
        <dsp:cNvPr id="0" name=""/>
        <dsp:cNvSpPr/>
      </dsp:nvSpPr>
      <dsp:spPr>
        <a:xfrm>
          <a:off x="9577096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07</a:t>
          </a:r>
        </a:p>
      </dsp:txBody>
      <dsp:txXfrm>
        <a:off x="9577096" y="1080894"/>
        <a:ext cx="1477021" cy="7089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2D39A-D7A1-4B6A-812C-F843C3B9969A}">
      <dsp:nvSpPr>
        <dsp:cNvPr id="0" name=""/>
        <dsp:cNvSpPr/>
      </dsp:nvSpPr>
      <dsp:spPr>
        <a:xfrm>
          <a:off x="0" y="52837"/>
          <a:ext cx="5375383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أُحِبُّ القِرَاءَةَ فِي كُلِّ وَقْتٍ</a:t>
          </a:r>
          <a:endParaRPr lang="en-US" sz="2700" kern="1200"/>
        </a:p>
      </dsp:txBody>
      <dsp:txXfrm>
        <a:off x="31613" y="84450"/>
        <a:ext cx="5312157" cy="584369"/>
      </dsp:txXfrm>
    </dsp:sp>
    <dsp:sp modelId="{2474DFC3-F3EF-43EC-9788-C4D105F22DA8}">
      <dsp:nvSpPr>
        <dsp:cNvPr id="0" name=""/>
        <dsp:cNvSpPr/>
      </dsp:nvSpPr>
      <dsp:spPr>
        <a:xfrm>
          <a:off x="0" y="778192"/>
          <a:ext cx="5375383" cy="647595"/>
        </a:xfrm>
        <a:prstGeom prst="roundRect">
          <a:avLst/>
        </a:prstGeom>
        <a:solidFill>
          <a:schemeClr val="accent5">
            <a:hueOff val="1501799"/>
            <a:satOff val="-3757"/>
            <a:lumOff val="-40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الطِّفْلُ يَلْعَبُ فِي الحَدِيقَةِ الجَمِيلَةِ</a:t>
          </a:r>
          <a:endParaRPr lang="en-US" sz="2700" kern="1200"/>
        </a:p>
      </dsp:txBody>
      <dsp:txXfrm>
        <a:off x="31613" y="809805"/>
        <a:ext cx="5312157" cy="584369"/>
      </dsp:txXfrm>
    </dsp:sp>
    <dsp:sp modelId="{CA508C19-F1CD-456C-A311-C537E7254278}">
      <dsp:nvSpPr>
        <dsp:cNvPr id="0" name=""/>
        <dsp:cNvSpPr/>
      </dsp:nvSpPr>
      <dsp:spPr>
        <a:xfrm>
          <a:off x="0" y="1503547"/>
          <a:ext cx="5375383" cy="647595"/>
        </a:xfrm>
        <a:prstGeom prst="roundRect">
          <a:avLst/>
        </a:prstGeom>
        <a:solidFill>
          <a:schemeClr val="accent5">
            <a:hueOff val="3003598"/>
            <a:satOff val="-7513"/>
            <a:lumOff val="-81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أَشْرَقَتِ الشَّمْسُ صَبَاحًا عَلَى البَحْرِ</a:t>
          </a:r>
          <a:endParaRPr lang="en-US" sz="2700" kern="1200"/>
        </a:p>
      </dsp:txBody>
      <dsp:txXfrm>
        <a:off x="31613" y="1535160"/>
        <a:ext cx="5312157" cy="584369"/>
      </dsp:txXfrm>
    </dsp:sp>
    <dsp:sp modelId="{20762356-1F48-4FCA-ABCD-5E7A88791707}">
      <dsp:nvSpPr>
        <dsp:cNvPr id="0" name=""/>
        <dsp:cNvSpPr/>
      </dsp:nvSpPr>
      <dsp:spPr>
        <a:xfrm>
          <a:off x="0" y="2228902"/>
          <a:ext cx="5375383" cy="647595"/>
        </a:xfrm>
        <a:prstGeom prst="roundRect">
          <a:avLst/>
        </a:prstGeom>
        <a:solidFill>
          <a:schemeClr val="accent5">
            <a:hueOff val="4505397"/>
            <a:satOff val="-11270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يَكْتُبُ الطَّالِبُ دَرْسَهُ بِجِدٍّ يَوْمِيًّا</a:t>
          </a:r>
          <a:endParaRPr lang="en-US" sz="2700" kern="1200"/>
        </a:p>
      </dsp:txBody>
      <dsp:txXfrm>
        <a:off x="31613" y="2260515"/>
        <a:ext cx="5312157" cy="584369"/>
      </dsp:txXfrm>
    </dsp:sp>
    <dsp:sp modelId="{D455AFC5-BA07-4A0E-BE11-7B67653755C1}">
      <dsp:nvSpPr>
        <dsp:cNvPr id="0" name=""/>
        <dsp:cNvSpPr/>
      </dsp:nvSpPr>
      <dsp:spPr>
        <a:xfrm>
          <a:off x="0" y="2954257"/>
          <a:ext cx="5375383" cy="647595"/>
        </a:xfrm>
        <a:prstGeom prst="roundRect">
          <a:avLst/>
        </a:prstGeom>
        <a:solidFill>
          <a:schemeClr val="accent5">
            <a:hueOff val="6007196"/>
            <a:satOff val="-15026"/>
            <a:lumOff val="-163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 dirty="0"/>
            <a:t>السَّلَامُ نُورٌ يَمْلَأُ القُلُوبَ طَمَأْنِينَةً</a:t>
          </a:r>
          <a:endParaRPr lang="en-US" sz="2700" kern="1200" dirty="0"/>
        </a:p>
      </dsp:txBody>
      <dsp:txXfrm>
        <a:off x="31613" y="2985870"/>
        <a:ext cx="5312157" cy="584369"/>
      </dsp:txXfrm>
    </dsp:sp>
    <dsp:sp modelId="{5269B248-651F-43EF-89D0-5F925D776879}">
      <dsp:nvSpPr>
        <dsp:cNvPr id="0" name=""/>
        <dsp:cNvSpPr/>
      </dsp:nvSpPr>
      <dsp:spPr>
        <a:xfrm>
          <a:off x="0" y="3679612"/>
          <a:ext cx="5375383" cy="647595"/>
        </a:xfrm>
        <a:prstGeom prst="roundRect">
          <a:avLst/>
        </a:prstGeom>
        <a:solidFill>
          <a:schemeClr val="accent5">
            <a:hueOff val="7508995"/>
            <a:satOff val="-18783"/>
            <a:lumOff val="-20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تَعَلَّمْتُ الصَّبْرَ مِنْ خِبْرَةٍ طَوِيلَةٍ</a:t>
          </a:r>
          <a:endParaRPr lang="en-US" sz="2700" kern="1200"/>
        </a:p>
      </dsp:txBody>
      <dsp:txXfrm>
        <a:off x="31613" y="3711225"/>
        <a:ext cx="5312157" cy="584369"/>
      </dsp:txXfrm>
    </dsp:sp>
    <dsp:sp modelId="{9FC93C97-EDBF-4855-A546-0A998F736185}">
      <dsp:nvSpPr>
        <dsp:cNvPr id="0" name=""/>
        <dsp:cNvSpPr/>
      </dsp:nvSpPr>
      <dsp:spPr>
        <a:xfrm>
          <a:off x="0" y="4404967"/>
          <a:ext cx="5375383" cy="647595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/>
            <a:t>نَشْكُرُ اللَّهَ عَلَى كُلِّ نِعْمَةٍ</a:t>
          </a:r>
          <a:endParaRPr lang="en-US" sz="2700" kern="1200"/>
        </a:p>
      </dsp:txBody>
      <dsp:txXfrm>
        <a:off x="31613" y="4436580"/>
        <a:ext cx="5312157" cy="584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4B9F-4CBA-4888-BEC3-A325BB0725B3}" type="datetimeFigureOut">
              <a:rPr lang="en-AE" smtClean="0"/>
              <a:t>09/01/2026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08B9-1F98-4CB4-998A-F0DE54225E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569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FC81D2-E523-45E7-BDFE-A3CC7BA22B41}" type="slidenum">
              <a:rPr lang="en-AE" smtClean="0"/>
              <a:t>6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653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9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951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3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57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1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3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3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2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2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03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Yi51iEyf8A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6B8E0697-7C1B-05B4-EE25-B688640EAD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10" b="9919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5DEC45B-BA77-21C0-3869-05DE7C923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115294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51F49-2AAD-C490-9272-1D53A5EF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0929" y="2376451"/>
            <a:ext cx="7950514" cy="870008"/>
          </a:xfrm>
        </p:spPr>
        <p:txBody>
          <a:bodyPr anchor="ctr">
            <a:normAutofit/>
          </a:bodyPr>
          <a:lstStyle/>
          <a:p>
            <a:r>
              <a:rPr lang="ar-JO" sz="4800" dirty="0">
                <a:solidFill>
                  <a:schemeClr val="accent5"/>
                </a:solidFill>
              </a:rPr>
              <a:t>كل عام وأنتم بألف خير</a:t>
            </a:r>
            <a:endParaRPr lang="en-AE" sz="4800" dirty="0">
              <a:solidFill>
                <a:schemeClr val="accent5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A27EA-1278-513E-1899-7BC98D088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8323" y="159031"/>
            <a:ext cx="3525868" cy="870008"/>
          </a:xfrm>
        </p:spPr>
        <p:txBody>
          <a:bodyPr anchor="ctr">
            <a:normAutofit/>
          </a:bodyPr>
          <a:lstStyle/>
          <a:p>
            <a:pPr algn="r"/>
            <a:r>
              <a:rPr lang="ar-JO" sz="1600" dirty="0">
                <a:solidFill>
                  <a:srgbClr val="FFFFFF"/>
                </a:solidFill>
              </a:rPr>
              <a:t>أهلا وسهلا </a:t>
            </a:r>
          </a:p>
          <a:p>
            <a:pPr algn="r"/>
            <a:r>
              <a:rPr lang="ar-JO" sz="1600" dirty="0">
                <a:solidFill>
                  <a:srgbClr val="FFFFFF"/>
                </a:solidFill>
              </a:rPr>
              <a:t>2026-1-08</a:t>
            </a:r>
            <a:endParaRPr lang="en-AE" sz="16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25B8EB-C8DD-E579-2093-D182FC5B0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-560574" y="576072"/>
            <a:ext cx="11521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719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2574" y="-816243"/>
            <a:ext cx="6343650" cy="2668463"/>
          </a:xfrm>
        </p:spPr>
        <p:txBody>
          <a:bodyPr>
            <a:normAutofit/>
          </a:bodyPr>
          <a:lstStyle/>
          <a:p>
            <a:r>
              <a:rPr lang="ja-JP" altLang="en-US" dirty="0"/>
              <a:t>もくてき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03791" y="1852220"/>
            <a:ext cx="6338887" cy="2668587"/>
          </a:xfrm>
        </p:spPr>
        <p:txBody>
          <a:bodyPr>
            <a:noAutofit/>
          </a:bodyPr>
          <a:lstStyle/>
          <a:p>
            <a:r>
              <a:rPr lang="ja-JP" altLang="en-US" sz="3200" b="1" dirty="0">
                <a:solidFill>
                  <a:schemeClr val="bg1"/>
                </a:solidFill>
              </a:rPr>
              <a:t>ーアラビアの文化</a:t>
            </a:r>
            <a:endParaRPr lang="en-AE" altLang="ja-JP" sz="3200" b="1" dirty="0">
              <a:solidFill>
                <a:schemeClr val="bg1"/>
              </a:solidFill>
            </a:endParaRPr>
          </a:p>
          <a:p>
            <a:r>
              <a:rPr lang="ja-JP" altLang="en-US" sz="3200" b="1" dirty="0">
                <a:solidFill>
                  <a:schemeClr val="bg1"/>
                </a:solidFill>
              </a:rPr>
              <a:t>ー</a:t>
            </a:r>
            <a:r>
              <a:rPr lang="ja-JP" altLang="en-US" sz="3200" dirty="0">
                <a:solidFill>
                  <a:schemeClr val="bg1"/>
                </a:solidFill>
              </a:rPr>
              <a:t>前置詞　ぜんちしパート</a:t>
            </a:r>
            <a:r>
              <a:rPr lang="en-US" altLang="ja-JP" sz="3200" dirty="0">
                <a:solidFill>
                  <a:schemeClr val="bg1"/>
                </a:solidFill>
              </a:rPr>
              <a:t>1</a:t>
            </a:r>
            <a:endParaRPr lang="en-AE" altLang="ja-JP" sz="3200" b="1" dirty="0">
              <a:solidFill>
                <a:schemeClr val="bg1"/>
              </a:solidFill>
            </a:endParaRPr>
          </a:p>
          <a:p>
            <a:r>
              <a:rPr lang="ja-JP" altLang="en-US" sz="3200" b="1" dirty="0">
                <a:solidFill>
                  <a:schemeClr val="bg1"/>
                </a:solidFill>
              </a:rPr>
              <a:t>ー新しいたんご</a:t>
            </a:r>
            <a:endParaRPr lang="ar-JO" altLang="ja-JP" sz="3200" b="1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1/9/2026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/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D38CE-D6BF-110B-7DCC-F59F2E3C1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新しいたんご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5D7F0-BA1E-69F3-4FD4-950D072B83E5}"/>
              </a:ext>
            </a:extLst>
          </p:cNvPr>
          <p:cNvSpPr txBox="1"/>
          <p:nvPr/>
        </p:nvSpPr>
        <p:spPr>
          <a:xfrm>
            <a:off x="400050" y="2468881"/>
            <a:ext cx="11018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E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ED308C-F323-1F49-1240-1A258FED2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808855"/>
              </p:ext>
            </p:extLst>
          </p:nvPr>
        </p:nvGraphicFramePr>
        <p:xfrm>
          <a:off x="752793" y="2275289"/>
          <a:ext cx="9652407" cy="4244174"/>
        </p:xfrm>
        <a:graphic>
          <a:graphicData uri="http://schemas.openxmlformats.org/drawingml/2006/table">
            <a:tbl>
              <a:tblPr/>
              <a:tblGrid>
                <a:gridCol w="3217469">
                  <a:extLst>
                    <a:ext uri="{9D8B030D-6E8A-4147-A177-3AD203B41FA5}">
                      <a16:colId xmlns:a16="http://schemas.microsoft.com/office/drawing/2014/main" val="4228609646"/>
                    </a:ext>
                  </a:extLst>
                </a:gridCol>
                <a:gridCol w="3217469">
                  <a:extLst>
                    <a:ext uri="{9D8B030D-6E8A-4147-A177-3AD203B41FA5}">
                      <a16:colId xmlns:a16="http://schemas.microsoft.com/office/drawing/2014/main" val="313183647"/>
                    </a:ext>
                  </a:extLst>
                </a:gridCol>
                <a:gridCol w="3217469">
                  <a:extLst>
                    <a:ext uri="{9D8B030D-6E8A-4147-A177-3AD203B41FA5}">
                      <a16:colId xmlns:a16="http://schemas.microsoft.com/office/drawing/2014/main" val="1721344132"/>
                    </a:ext>
                  </a:extLst>
                </a:gridCol>
              </a:tblGrid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الكلمة بالعربية (بالحركات)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المعنى بالياباني (كانجي)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الهيراغانا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454622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العَالَمُ الجَدِيدُ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新しい世界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あたらしい せかい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84075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 dirty="0"/>
                        <a:t>احْتِفَالٌ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お祝い・祝祭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おいわい・しゅくさい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579708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بِدَايَةٌ جَدِيدَةٌ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新しい始まり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あたらしい はじまり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512656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الأَمَلُ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希望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きぼう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851668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المُسْتَقْبَلُ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未来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みらい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4518329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الفَرَحُ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喜び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よろこび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359182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السَّلَامُ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平和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へいわ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691962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النُّورُ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/>
                        <a:t>光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ひかり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353421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التَّجَدُّدُ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再生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さいせい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664032"/>
                  </a:ext>
                </a:extLst>
              </a:tr>
              <a:tr h="324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الوِحْدَةُ الإِنْسَانِيَّةُ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人類の団結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/>
                        <a:t>じんるい の だんけつ</a:t>
                      </a:r>
                    </a:p>
                  </a:txBody>
                  <a:tcPr marL="81035" marR="81035" marT="40517" marB="405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0369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2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B42D07-E93A-6F7D-D19A-037B5C1C3D2F}"/>
              </a:ext>
            </a:extLst>
          </p:cNvPr>
          <p:cNvSpPr txBox="1"/>
          <p:nvPr/>
        </p:nvSpPr>
        <p:spPr>
          <a:xfrm>
            <a:off x="1046480" y="1518920"/>
            <a:ext cx="811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ページ２８＆２９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9A078-8B1C-A3E8-1332-AE5EAF1EC3A4}"/>
              </a:ext>
            </a:extLst>
          </p:cNvPr>
          <p:cNvSpPr txBox="1"/>
          <p:nvPr/>
        </p:nvSpPr>
        <p:spPr>
          <a:xfrm>
            <a:off x="1046480" y="741680"/>
            <a:ext cx="900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前置詞</a:t>
            </a:r>
            <a:endParaRPr lang="en-AE" sz="2400" dirty="0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894A96B7-CDBE-7CC9-75FC-43E2857F0BBA}"/>
              </a:ext>
            </a:extLst>
          </p:cNvPr>
          <p:cNvGraphicFramePr/>
          <p:nvPr/>
        </p:nvGraphicFramePr>
        <p:xfrm>
          <a:off x="1940560" y="2296160"/>
          <a:ext cx="9550400" cy="2585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72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8B9FA-F0FE-D73B-4AAF-FA881C5D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789567"/>
            <a:ext cx="11110405" cy="1054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前置詞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523252-26AF-89AE-3429-D3AB33C09DA4}"/>
              </a:ext>
            </a:extLst>
          </p:cNvPr>
          <p:cNvSpPr txBox="1"/>
          <p:nvPr/>
        </p:nvSpPr>
        <p:spPr>
          <a:xfrm>
            <a:off x="4728315" y="4572001"/>
            <a:ext cx="6902996" cy="15083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r>
              <a:rPr lang="ar-JO" dirty="0"/>
              <a:t>1-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ar-JO" dirty="0"/>
              <a:t>2-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ar-JO" dirty="0"/>
              <a:t>3-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ar-JO" dirty="0"/>
              <a:t>4-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ar-JO" dirty="0"/>
              <a:t>5-</a:t>
            </a:r>
            <a:r>
              <a:rPr lang="en-US" dirty="0" err="1"/>
              <a:t>في</a:t>
            </a:r>
            <a:r>
              <a:rPr lang="ar-JO" dirty="0"/>
              <a:t>6-</a:t>
            </a:r>
            <a:r>
              <a:rPr lang="en-US" dirty="0"/>
              <a:t> </a:t>
            </a:r>
            <a:r>
              <a:rPr lang="en-US" dirty="0" err="1"/>
              <a:t>الباء</a:t>
            </a:r>
            <a:r>
              <a:rPr lang="en-US" dirty="0"/>
              <a:t> </a:t>
            </a:r>
            <a:r>
              <a:rPr lang="ar-JO" dirty="0"/>
              <a:t>7-</a:t>
            </a:r>
            <a:r>
              <a:rPr lang="en-US" dirty="0" err="1"/>
              <a:t>اللام</a:t>
            </a:r>
            <a:r>
              <a:rPr lang="en-US" dirty="0"/>
              <a:t> 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endParaRPr lang="en-US" dirty="0"/>
          </a:p>
        </p:txBody>
      </p:sp>
      <p:graphicFrame>
        <p:nvGraphicFramePr>
          <p:cNvPr id="50" name="TextBox 4">
            <a:extLst>
              <a:ext uri="{FF2B5EF4-FFF2-40B4-BE49-F238E27FC236}">
                <a16:creationId xmlns:a16="http://schemas.microsoft.com/office/drawing/2014/main" id="{1D1E18A2-B62F-F014-6D7B-8470CC0D1761}"/>
              </a:ext>
            </a:extLst>
          </p:cNvPr>
          <p:cNvGraphicFramePr/>
          <p:nvPr/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1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66AEB-B181-F50E-89B2-A088973E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読むの練習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21F6C985-F817-360B-4644-51E4A4C0D5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778062"/>
              </p:ext>
            </p:extLst>
          </p:nvPr>
        </p:nvGraphicFramePr>
        <p:xfrm>
          <a:off x="5432612" y="9144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243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C798B8-61D4-EE3D-5ACC-ACC33589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6564" y="1249217"/>
            <a:ext cx="8298873" cy="22582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6600" dirty="0">
                <a:solidFill>
                  <a:schemeClr val="accent5"/>
                </a:solidFill>
              </a:rPr>
              <a:t>話す練習</a:t>
            </a:r>
            <a:endParaRPr lang="en-US" sz="6600" dirty="0">
              <a:solidFill>
                <a:schemeClr val="accent5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10C1D6-7EDE-467F-89EA-E0244EB62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0240" y="4290504"/>
            <a:ext cx="7315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377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1B71-D1A1-DAC1-2062-81DE99EE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文化　クウェート</a:t>
            </a:r>
            <a:br>
              <a:rPr lang="en-AE" altLang="ja-JP" dirty="0"/>
            </a:br>
            <a:r>
              <a:rPr lang="en-US" altLang="ja-JP" dirty="0">
                <a:hlinkClick r:id="rId2"/>
              </a:rPr>
              <a:t>https://www.youtube.com/watch?v=gYi51iEyf8A</a:t>
            </a:r>
            <a:r>
              <a:rPr lang="ja-JP" altLang="en-US" dirty="0"/>
              <a:t>　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96925635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336</Words>
  <Application>Microsoft Office PowerPoint</Application>
  <PresentationFormat>Widescreen</PresentationFormat>
  <Paragraphs>88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Avenir Next LT Pro</vt:lpstr>
      <vt:lpstr>Grandview Display</vt:lpstr>
      <vt:lpstr>DashVTI</vt:lpstr>
      <vt:lpstr>كل عام وأنتم بألف خير</vt:lpstr>
      <vt:lpstr>もくてき</vt:lpstr>
      <vt:lpstr>PowerPoint Presentation</vt:lpstr>
      <vt:lpstr>新しいたんご</vt:lpstr>
      <vt:lpstr>PowerPoint Presentation</vt:lpstr>
      <vt:lpstr>前置詞</vt:lpstr>
      <vt:lpstr>読むの練習</vt:lpstr>
      <vt:lpstr>話す練習</vt:lpstr>
      <vt:lpstr>文化　クウェート https://www.youtube.com/watch?v=gYi51iEyf8A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4</cp:revision>
  <dcterms:created xsi:type="dcterms:W3CDTF">2026-01-07T14:57:36Z</dcterms:created>
  <dcterms:modified xsi:type="dcterms:W3CDTF">2026-01-08T21:50:26Z</dcterms:modified>
</cp:coreProperties>
</file>