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400" r:id="rId3"/>
    <p:sldId id="388" r:id="rId4"/>
    <p:sldId id="264" r:id="rId5"/>
    <p:sldId id="406" r:id="rId6"/>
    <p:sldId id="398" r:id="rId7"/>
    <p:sldId id="404" r:id="rId8"/>
    <p:sldId id="399" r:id="rId9"/>
    <p:sldId id="277" r:id="rId10"/>
    <p:sldId id="39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14" autoAdjust="0"/>
  </p:normalViewPr>
  <p:slideViewPr>
    <p:cSldViewPr snapToGrid="0" showGuides="1">
      <p:cViewPr varScale="1">
        <p:scale>
          <a:sx n="54" d="100"/>
          <a:sy n="54" d="100"/>
        </p:scale>
        <p:origin x="60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2C4FB-7098-4ABE-901D-D395BE3B2E7B}"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FA7B5443-7DF9-4F51-A5ED-3B7448B86212}">
      <dgm:prSet custT="1"/>
      <dgm:spPr/>
      <dgm:t>
        <a:bodyPr/>
        <a:lstStyle/>
        <a:p>
          <a:r>
            <a:rPr lang="ar-JO" sz="6000" b="1" dirty="0"/>
            <a:t>أ ب ت ث ج ح خ</a:t>
          </a:r>
          <a:endParaRPr lang="en-US" sz="6000" dirty="0"/>
        </a:p>
      </dgm:t>
    </dgm:pt>
    <dgm:pt modelId="{C7D6C022-C3A4-47A1-84B5-A3132B426E6E}" type="parTrans" cxnId="{2744FC2A-E90B-4CE5-AED7-40DC58493C32}">
      <dgm:prSet/>
      <dgm:spPr/>
      <dgm:t>
        <a:bodyPr/>
        <a:lstStyle/>
        <a:p>
          <a:endParaRPr lang="en-US"/>
        </a:p>
      </dgm:t>
    </dgm:pt>
    <dgm:pt modelId="{F775CFD1-B638-43FF-81C2-7431FAE20E09}" type="sibTrans" cxnId="{2744FC2A-E90B-4CE5-AED7-40DC58493C32}">
      <dgm:prSet/>
      <dgm:spPr/>
      <dgm:t>
        <a:bodyPr/>
        <a:lstStyle/>
        <a:p>
          <a:endParaRPr lang="en-US"/>
        </a:p>
      </dgm:t>
    </dgm:pt>
    <dgm:pt modelId="{3D13AFCC-6484-435A-ACFE-035EA11671F5}">
      <dgm:prSet custT="1"/>
      <dgm:spPr/>
      <dgm:t>
        <a:bodyPr/>
        <a:lstStyle/>
        <a:p>
          <a:r>
            <a:rPr lang="ar-JO" sz="6000" b="1"/>
            <a:t>د ذ ر ز س ش ص</a:t>
          </a:r>
          <a:endParaRPr lang="en-US" sz="6000"/>
        </a:p>
      </dgm:t>
    </dgm:pt>
    <dgm:pt modelId="{51CB4206-45F5-49B8-A3B2-984DB1CFAE9B}" type="parTrans" cxnId="{8686E631-7032-41B3-96A3-997C069B9293}">
      <dgm:prSet/>
      <dgm:spPr/>
      <dgm:t>
        <a:bodyPr/>
        <a:lstStyle/>
        <a:p>
          <a:endParaRPr lang="en-US"/>
        </a:p>
      </dgm:t>
    </dgm:pt>
    <dgm:pt modelId="{00C154D2-65A0-4836-8466-0C8958B10102}" type="sibTrans" cxnId="{8686E631-7032-41B3-96A3-997C069B9293}">
      <dgm:prSet/>
      <dgm:spPr/>
      <dgm:t>
        <a:bodyPr/>
        <a:lstStyle/>
        <a:p>
          <a:endParaRPr lang="en-US"/>
        </a:p>
      </dgm:t>
    </dgm:pt>
    <dgm:pt modelId="{00A420F6-0C1D-4234-994C-002DF6642F7D}">
      <dgm:prSet custT="1"/>
      <dgm:spPr/>
      <dgm:t>
        <a:bodyPr/>
        <a:lstStyle/>
        <a:p>
          <a:r>
            <a:rPr lang="ar-JO" sz="6000" b="1" dirty="0"/>
            <a:t>ض ط ظ ع غ ف ق</a:t>
          </a:r>
          <a:endParaRPr lang="en-US" sz="6000" dirty="0"/>
        </a:p>
      </dgm:t>
    </dgm:pt>
    <dgm:pt modelId="{1303245F-AFF6-46A1-8823-FC30562AE994}" type="parTrans" cxnId="{6AFD9E6F-6307-47D8-B9A6-E56CAD731D04}">
      <dgm:prSet/>
      <dgm:spPr/>
      <dgm:t>
        <a:bodyPr/>
        <a:lstStyle/>
        <a:p>
          <a:endParaRPr lang="en-US"/>
        </a:p>
      </dgm:t>
    </dgm:pt>
    <dgm:pt modelId="{0334D1EC-42DB-4F66-B0D9-D731C4B8F211}" type="sibTrans" cxnId="{6AFD9E6F-6307-47D8-B9A6-E56CAD731D04}">
      <dgm:prSet/>
      <dgm:spPr/>
      <dgm:t>
        <a:bodyPr/>
        <a:lstStyle/>
        <a:p>
          <a:endParaRPr lang="en-US"/>
        </a:p>
      </dgm:t>
    </dgm:pt>
    <dgm:pt modelId="{6D775955-71DC-4379-BA16-CC6571310BE4}">
      <dgm:prSet custT="1"/>
      <dgm:spPr/>
      <dgm:t>
        <a:bodyPr/>
        <a:lstStyle/>
        <a:p>
          <a:r>
            <a:rPr lang="ar-JO" sz="6000" b="1" dirty="0"/>
            <a:t>ك ل م ن ه و ي </a:t>
          </a:r>
          <a:endParaRPr lang="en-US" sz="6000" dirty="0"/>
        </a:p>
      </dgm:t>
    </dgm:pt>
    <dgm:pt modelId="{A4EA0460-3A38-45EF-9A0B-5A5FFFC938C1}" type="parTrans" cxnId="{7D37BA2F-0812-45C6-A7B8-329278C9606F}">
      <dgm:prSet/>
      <dgm:spPr/>
      <dgm:t>
        <a:bodyPr/>
        <a:lstStyle/>
        <a:p>
          <a:endParaRPr lang="en-US"/>
        </a:p>
      </dgm:t>
    </dgm:pt>
    <dgm:pt modelId="{D3D7C488-DBB6-47D2-BC04-448297A7C7F2}" type="sibTrans" cxnId="{7D37BA2F-0812-45C6-A7B8-329278C9606F}">
      <dgm:prSet/>
      <dgm:spPr/>
      <dgm:t>
        <a:bodyPr/>
        <a:lstStyle/>
        <a:p>
          <a:endParaRPr lang="en-US"/>
        </a:p>
      </dgm:t>
    </dgm:pt>
    <dgm:pt modelId="{9A4394F9-50FF-4014-A0E3-1851FA2C4B4A}" type="pres">
      <dgm:prSet presAssocID="{7BD2C4FB-7098-4ABE-901D-D395BE3B2E7B}" presName="linear" presStyleCnt="0">
        <dgm:presLayoutVars>
          <dgm:animLvl val="lvl"/>
          <dgm:resizeHandles val="exact"/>
        </dgm:presLayoutVars>
      </dgm:prSet>
      <dgm:spPr/>
    </dgm:pt>
    <dgm:pt modelId="{B377DAB9-65E0-4A93-8A9E-13EBFCB3E1B8}" type="pres">
      <dgm:prSet presAssocID="{FA7B5443-7DF9-4F51-A5ED-3B7448B86212}" presName="parentText" presStyleLbl="node1" presStyleIdx="0" presStyleCnt="4" custLinFactNeighborY="-42064">
        <dgm:presLayoutVars>
          <dgm:chMax val="0"/>
          <dgm:bulletEnabled val="1"/>
        </dgm:presLayoutVars>
      </dgm:prSet>
      <dgm:spPr/>
    </dgm:pt>
    <dgm:pt modelId="{B6299FCE-D694-4787-AA36-1DB50EC15542}" type="pres">
      <dgm:prSet presAssocID="{F775CFD1-B638-43FF-81C2-7431FAE20E09}" presName="spacer" presStyleCnt="0"/>
      <dgm:spPr/>
    </dgm:pt>
    <dgm:pt modelId="{631C09E5-BB05-4484-8F17-7671956697B4}" type="pres">
      <dgm:prSet presAssocID="{3D13AFCC-6484-435A-ACFE-035EA11671F5}" presName="parentText" presStyleLbl="node1" presStyleIdx="1" presStyleCnt="4" custLinFactNeighborX="1160" custLinFactNeighborY="-1427">
        <dgm:presLayoutVars>
          <dgm:chMax val="0"/>
          <dgm:bulletEnabled val="1"/>
        </dgm:presLayoutVars>
      </dgm:prSet>
      <dgm:spPr/>
    </dgm:pt>
    <dgm:pt modelId="{DC687FC2-129C-43B4-AA1C-057E3DDDC938}" type="pres">
      <dgm:prSet presAssocID="{00C154D2-65A0-4836-8466-0C8958B10102}" presName="spacer" presStyleCnt="0"/>
      <dgm:spPr/>
    </dgm:pt>
    <dgm:pt modelId="{CFCE84BB-6635-434D-A3C2-72EEDA407DCE}" type="pres">
      <dgm:prSet presAssocID="{00A420F6-0C1D-4234-994C-002DF6642F7D}" presName="parentText" presStyleLbl="node1" presStyleIdx="2" presStyleCnt="4">
        <dgm:presLayoutVars>
          <dgm:chMax val="0"/>
          <dgm:bulletEnabled val="1"/>
        </dgm:presLayoutVars>
      </dgm:prSet>
      <dgm:spPr/>
    </dgm:pt>
    <dgm:pt modelId="{FFC770F4-A11F-4A61-ACC3-71ADEC4BC1C0}" type="pres">
      <dgm:prSet presAssocID="{0334D1EC-42DB-4F66-B0D9-D731C4B8F211}" presName="spacer" presStyleCnt="0"/>
      <dgm:spPr/>
    </dgm:pt>
    <dgm:pt modelId="{4C56B5FC-820C-43BD-95DE-C5BD0302F65B}" type="pres">
      <dgm:prSet presAssocID="{6D775955-71DC-4379-BA16-CC6571310BE4}" presName="parentText" presStyleLbl="node1" presStyleIdx="3" presStyleCnt="4">
        <dgm:presLayoutVars>
          <dgm:chMax val="0"/>
          <dgm:bulletEnabled val="1"/>
        </dgm:presLayoutVars>
      </dgm:prSet>
      <dgm:spPr/>
    </dgm:pt>
  </dgm:ptLst>
  <dgm:cxnLst>
    <dgm:cxn modelId="{2744FC2A-E90B-4CE5-AED7-40DC58493C32}" srcId="{7BD2C4FB-7098-4ABE-901D-D395BE3B2E7B}" destId="{FA7B5443-7DF9-4F51-A5ED-3B7448B86212}" srcOrd="0" destOrd="0" parTransId="{C7D6C022-C3A4-47A1-84B5-A3132B426E6E}" sibTransId="{F775CFD1-B638-43FF-81C2-7431FAE20E09}"/>
    <dgm:cxn modelId="{7D37BA2F-0812-45C6-A7B8-329278C9606F}" srcId="{7BD2C4FB-7098-4ABE-901D-D395BE3B2E7B}" destId="{6D775955-71DC-4379-BA16-CC6571310BE4}" srcOrd="3" destOrd="0" parTransId="{A4EA0460-3A38-45EF-9A0B-5A5FFFC938C1}" sibTransId="{D3D7C488-DBB6-47D2-BC04-448297A7C7F2}"/>
    <dgm:cxn modelId="{8686E631-7032-41B3-96A3-997C069B9293}" srcId="{7BD2C4FB-7098-4ABE-901D-D395BE3B2E7B}" destId="{3D13AFCC-6484-435A-ACFE-035EA11671F5}" srcOrd="1" destOrd="0" parTransId="{51CB4206-45F5-49B8-A3B2-984DB1CFAE9B}" sibTransId="{00C154D2-65A0-4836-8466-0C8958B10102}"/>
    <dgm:cxn modelId="{DEB73E42-37A7-43C2-B92A-96A9F4921F76}" type="presOf" srcId="{7BD2C4FB-7098-4ABE-901D-D395BE3B2E7B}" destId="{9A4394F9-50FF-4014-A0E3-1851FA2C4B4A}" srcOrd="0" destOrd="0" presId="urn:microsoft.com/office/officeart/2005/8/layout/vList2"/>
    <dgm:cxn modelId="{6AFD9E6F-6307-47D8-B9A6-E56CAD731D04}" srcId="{7BD2C4FB-7098-4ABE-901D-D395BE3B2E7B}" destId="{00A420F6-0C1D-4234-994C-002DF6642F7D}" srcOrd="2" destOrd="0" parTransId="{1303245F-AFF6-46A1-8823-FC30562AE994}" sibTransId="{0334D1EC-42DB-4F66-B0D9-D731C4B8F211}"/>
    <dgm:cxn modelId="{CB365879-FC0B-4113-928C-C81A9D9E1F87}" type="presOf" srcId="{00A420F6-0C1D-4234-994C-002DF6642F7D}" destId="{CFCE84BB-6635-434D-A3C2-72EEDA407DCE}" srcOrd="0" destOrd="0" presId="urn:microsoft.com/office/officeart/2005/8/layout/vList2"/>
    <dgm:cxn modelId="{786C4F98-407E-4DA8-B5CF-87C05611C31F}" type="presOf" srcId="{6D775955-71DC-4379-BA16-CC6571310BE4}" destId="{4C56B5FC-820C-43BD-95DE-C5BD0302F65B}" srcOrd="0" destOrd="0" presId="urn:microsoft.com/office/officeart/2005/8/layout/vList2"/>
    <dgm:cxn modelId="{C88698B5-931A-44F2-8E12-A322291D9116}" type="presOf" srcId="{FA7B5443-7DF9-4F51-A5ED-3B7448B86212}" destId="{B377DAB9-65E0-4A93-8A9E-13EBFCB3E1B8}" srcOrd="0" destOrd="0" presId="urn:microsoft.com/office/officeart/2005/8/layout/vList2"/>
    <dgm:cxn modelId="{797AAFCF-2E02-496C-8F0F-9BF1C934E1FF}" type="presOf" srcId="{3D13AFCC-6484-435A-ACFE-035EA11671F5}" destId="{631C09E5-BB05-4484-8F17-7671956697B4}" srcOrd="0" destOrd="0" presId="urn:microsoft.com/office/officeart/2005/8/layout/vList2"/>
    <dgm:cxn modelId="{722D0804-A820-4E10-88CA-D1247FF6412D}" type="presParOf" srcId="{9A4394F9-50FF-4014-A0E3-1851FA2C4B4A}" destId="{B377DAB9-65E0-4A93-8A9E-13EBFCB3E1B8}" srcOrd="0" destOrd="0" presId="urn:microsoft.com/office/officeart/2005/8/layout/vList2"/>
    <dgm:cxn modelId="{6EA26624-A9F7-4264-A1EB-856265D4CBC2}" type="presParOf" srcId="{9A4394F9-50FF-4014-A0E3-1851FA2C4B4A}" destId="{B6299FCE-D694-4787-AA36-1DB50EC15542}" srcOrd="1" destOrd="0" presId="urn:microsoft.com/office/officeart/2005/8/layout/vList2"/>
    <dgm:cxn modelId="{60D88185-EA0F-45F1-B50A-7C5BED30F95E}" type="presParOf" srcId="{9A4394F9-50FF-4014-A0E3-1851FA2C4B4A}" destId="{631C09E5-BB05-4484-8F17-7671956697B4}" srcOrd="2" destOrd="0" presId="urn:microsoft.com/office/officeart/2005/8/layout/vList2"/>
    <dgm:cxn modelId="{B83D71B8-7FF5-4071-BADA-8459E7EF5710}" type="presParOf" srcId="{9A4394F9-50FF-4014-A0E3-1851FA2C4B4A}" destId="{DC687FC2-129C-43B4-AA1C-057E3DDDC938}" srcOrd="3" destOrd="0" presId="urn:microsoft.com/office/officeart/2005/8/layout/vList2"/>
    <dgm:cxn modelId="{36EFB53A-3B98-479F-B1BF-5308453F424A}" type="presParOf" srcId="{9A4394F9-50FF-4014-A0E3-1851FA2C4B4A}" destId="{CFCE84BB-6635-434D-A3C2-72EEDA407DCE}" srcOrd="4" destOrd="0" presId="urn:microsoft.com/office/officeart/2005/8/layout/vList2"/>
    <dgm:cxn modelId="{CB2C86EB-DE77-4181-8317-BCB7857CEF66}" type="presParOf" srcId="{9A4394F9-50FF-4014-A0E3-1851FA2C4B4A}" destId="{FFC770F4-A11F-4A61-ACC3-71ADEC4BC1C0}" srcOrd="5" destOrd="0" presId="urn:microsoft.com/office/officeart/2005/8/layout/vList2"/>
    <dgm:cxn modelId="{FEF9593F-8FDC-4856-8D84-BBE850DD8568}" type="presParOf" srcId="{9A4394F9-50FF-4014-A0E3-1851FA2C4B4A}" destId="{4C56B5FC-820C-43BD-95DE-C5BD0302F6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48614-A00D-4BF6-86B3-81BB4965362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EE8A788-50E2-4808-B33A-B57DBA746F4E}">
      <dgm:prSet/>
      <dgm:spPr/>
      <dgm:t>
        <a:bodyPr/>
        <a:lstStyle/>
        <a:p>
          <a:r>
            <a:rPr lang="ar-JO"/>
            <a:t>الصِّدْقُ فِي القَوْلِ وَالفِعْلِ يُنْشِئُ عِلَاقَاتٍ إِنْسَانِيَّةً قَوِيَّةً دَائِمَةً.</a:t>
          </a:r>
          <a:endParaRPr lang="en-US"/>
        </a:p>
      </dgm:t>
    </dgm:pt>
    <dgm:pt modelId="{BFB1A6D9-8737-43C9-9AAF-D268243B3C25}" type="parTrans" cxnId="{80794373-B95B-49E1-A60B-9D57EFD720BD}">
      <dgm:prSet/>
      <dgm:spPr/>
      <dgm:t>
        <a:bodyPr/>
        <a:lstStyle/>
        <a:p>
          <a:endParaRPr lang="en-US"/>
        </a:p>
      </dgm:t>
    </dgm:pt>
    <dgm:pt modelId="{29AFA219-B40A-4A61-B426-D5E6B98ED6FD}" type="sibTrans" cxnId="{80794373-B95B-49E1-A60B-9D57EFD720BD}">
      <dgm:prSet/>
      <dgm:spPr/>
      <dgm:t>
        <a:bodyPr/>
        <a:lstStyle/>
        <a:p>
          <a:endParaRPr lang="en-US"/>
        </a:p>
      </dgm:t>
    </dgm:pt>
    <dgm:pt modelId="{4E806150-85F8-422C-8EBF-2902DCC4AA51}">
      <dgm:prSet/>
      <dgm:spPr/>
      <dgm:t>
        <a:bodyPr/>
        <a:lstStyle/>
        <a:p>
          <a:r>
            <a:rPr lang="ar-JO"/>
            <a:t>العَمَلُ الجَمَاعِيُّ يُحَقِّقُ أَهْدَافًا كَبِيرَةً بِجُهُودٍ مُشْتَرَكَةٍ مُنَظَّمَةٍ.</a:t>
          </a:r>
          <a:endParaRPr lang="en-US"/>
        </a:p>
      </dgm:t>
    </dgm:pt>
    <dgm:pt modelId="{3A47155F-284B-48E4-AF46-5F959B284DF9}" type="parTrans" cxnId="{DC121FB3-2564-4721-852D-4A1D0E2C1F6D}">
      <dgm:prSet/>
      <dgm:spPr/>
      <dgm:t>
        <a:bodyPr/>
        <a:lstStyle/>
        <a:p>
          <a:endParaRPr lang="en-US"/>
        </a:p>
      </dgm:t>
    </dgm:pt>
    <dgm:pt modelId="{6B9A236C-0696-47C1-96C2-0625C3A536EB}" type="sibTrans" cxnId="{DC121FB3-2564-4721-852D-4A1D0E2C1F6D}">
      <dgm:prSet/>
      <dgm:spPr/>
      <dgm:t>
        <a:bodyPr/>
        <a:lstStyle/>
        <a:p>
          <a:endParaRPr lang="en-US"/>
        </a:p>
      </dgm:t>
    </dgm:pt>
    <dgm:pt modelId="{BB191A4E-5181-447A-A25D-9722A67D7BB4}">
      <dgm:prSet/>
      <dgm:spPr/>
      <dgm:t>
        <a:bodyPr/>
        <a:lstStyle/>
        <a:p>
          <a:r>
            <a:rPr lang="ar-JO"/>
            <a:t>القِرَاءَةُ اليَوْمِيَّةُ تُنَمِّي الفِكْرَ وَتُوَسِّعُ المَعْرِفَةَ لِدَى الإِنْسَانِ.</a:t>
          </a:r>
          <a:endParaRPr lang="en-US"/>
        </a:p>
      </dgm:t>
    </dgm:pt>
    <dgm:pt modelId="{E6D1040E-5DB9-41F8-866D-4D69C88B9D1A}" type="parTrans" cxnId="{3B0D1B4A-E531-47C6-BEC0-FDB09B53B66A}">
      <dgm:prSet/>
      <dgm:spPr/>
      <dgm:t>
        <a:bodyPr/>
        <a:lstStyle/>
        <a:p>
          <a:endParaRPr lang="en-US"/>
        </a:p>
      </dgm:t>
    </dgm:pt>
    <dgm:pt modelId="{0430F0AB-BE23-469E-8205-DEB611585DC8}" type="sibTrans" cxnId="{3B0D1B4A-E531-47C6-BEC0-FDB09B53B66A}">
      <dgm:prSet/>
      <dgm:spPr/>
      <dgm:t>
        <a:bodyPr/>
        <a:lstStyle/>
        <a:p>
          <a:endParaRPr lang="en-US"/>
        </a:p>
      </dgm:t>
    </dgm:pt>
    <dgm:pt modelId="{C36BA9A4-4D02-4412-987B-8A471E535083}">
      <dgm:prSet/>
      <dgm:spPr/>
      <dgm:t>
        <a:bodyPr/>
        <a:lstStyle/>
        <a:p>
          <a:r>
            <a:rPr lang="ar-JO"/>
            <a:t>الوَقْتُ نِعْمَةٌ ثَمِينَةٌ يَجِبُ اسْتِثْمَارُهَا بِحِكْمَةٍ وَوَعْيٍ.</a:t>
          </a:r>
          <a:endParaRPr lang="en-US"/>
        </a:p>
      </dgm:t>
    </dgm:pt>
    <dgm:pt modelId="{C23F3576-5C92-445A-949A-452958D6DD8B}" type="parTrans" cxnId="{ADAB5D08-D9C1-4472-8FC1-9114F9313A67}">
      <dgm:prSet/>
      <dgm:spPr/>
      <dgm:t>
        <a:bodyPr/>
        <a:lstStyle/>
        <a:p>
          <a:endParaRPr lang="en-US"/>
        </a:p>
      </dgm:t>
    </dgm:pt>
    <dgm:pt modelId="{7B19BC50-3B2B-4929-8DEA-B1FC01A6A15C}" type="sibTrans" cxnId="{ADAB5D08-D9C1-4472-8FC1-9114F9313A67}">
      <dgm:prSet/>
      <dgm:spPr/>
      <dgm:t>
        <a:bodyPr/>
        <a:lstStyle/>
        <a:p>
          <a:endParaRPr lang="en-US"/>
        </a:p>
      </dgm:t>
    </dgm:pt>
    <dgm:pt modelId="{03AB3AE2-E60F-4BBA-91AC-B511482AB2F5}">
      <dgm:prSet/>
      <dgm:spPr/>
      <dgm:t>
        <a:bodyPr/>
        <a:lstStyle/>
        <a:p>
          <a:r>
            <a:rPr lang="ar-JO"/>
            <a:t>التَّفْكِيرُ الإِيجَابِيُّ يُسَاعِدُ الإِنْسَانَ عَلَى مُوَاجَهَةِ التَّحَدِّيَاتِ بِثَبَاتٍ.</a:t>
          </a:r>
          <a:endParaRPr lang="en-US"/>
        </a:p>
      </dgm:t>
    </dgm:pt>
    <dgm:pt modelId="{B21884F5-C4BC-4C49-9566-449E7A8ECD8B}" type="parTrans" cxnId="{D94A6AAE-CAB2-44A8-9E99-1805B2F7C709}">
      <dgm:prSet/>
      <dgm:spPr/>
      <dgm:t>
        <a:bodyPr/>
        <a:lstStyle/>
        <a:p>
          <a:endParaRPr lang="en-US"/>
        </a:p>
      </dgm:t>
    </dgm:pt>
    <dgm:pt modelId="{0E614294-2990-4E94-8561-533CE95FE3A5}" type="sibTrans" cxnId="{D94A6AAE-CAB2-44A8-9E99-1805B2F7C709}">
      <dgm:prSet/>
      <dgm:spPr/>
      <dgm:t>
        <a:bodyPr/>
        <a:lstStyle/>
        <a:p>
          <a:endParaRPr lang="en-US"/>
        </a:p>
      </dgm:t>
    </dgm:pt>
    <dgm:pt modelId="{DF680A94-18F9-4403-8CB4-2449C271937F}" type="pres">
      <dgm:prSet presAssocID="{3CF48614-A00D-4BF6-86B3-81BB49653626}" presName="linear" presStyleCnt="0">
        <dgm:presLayoutVars>
          <dgm:animLvl val="lvl"/>
          <dgm:resizeHandles val="exact"/>
        </dgm:presLayoutVars>
      </dgm:prSet>
      <dgm:spPr/>
    </dgm:pt>
    <dgm:pt modelId="{79DBAF13-394A-45C3-ADA1-3751CB59BD47}" type="pres">
      <dgm:prSet presAssocID="{AEE8A788-50E2-4808-B33A-B57DBA746F4E}" presName="parentText" presStyleLbl="node1" presStyleIdx="0" presStyleCnt="5">
        <dgm:presLayoutVars>
          <dgm:chMax val="0"/>
          <dgm:bulletEnabled val="1"/>
        </dgm:presLayoutVars>
      </dgm:prSet>
      <dgm:spPr/>
    </dgm:pt>
    <dgm:pt modelId="{6D02B5B3-4BCA-474F-8214-5BEF98FD6FF2}" type="pres">
      <dgm:prSet presAssocID="{29AFA219-B40A-4A61-B426-D5E6B98ED6FD}" presName="spacer" presStyleCnt="0"/>
      <dgm:spPr/>
    </dgm:pt>
    <dgm:pt modelId="{F7308AB8-55B7-4F3C-9458-51E54E46FA55}" type="pres">
      <dgm:prSet presAssocID="{4E806150-85F8-422C-8EBF-2902DCC4AA51}" presName="parentText" presStyleLbl="node1" presStyleIdx="1" presStyleCnt="5">
        <dgm:presLayoutVars>
          <dgm:chMax val="0"/>
          <dgm:bulletEnabled val="1"/>
        </dgm:presLayoutVars>
      </dgm:prSet>
      <dgm:spPr/>
    </dgm:pt>
    <dgm:pt modelId="{1E4E514E-25AE-4DE1-8CD0-07D3ADD713F8}" type="pres">
      <dgm:prSet presAssocID="{6B9A236C-0696-47C1-96C2-0625C3A536EB}" presName="spacer" presStyleCnt="0"/>
      <dgm:spPr/>
    </dgm:pt>
    <dgm:pt modelId="{B5709EBE-9D1C-4662-9E5F-228EFB468F78}" type="pres">
      <dgm:prSet presAssocID="{BB191A4E-5181-447A-A25D-9722A67D7BB4}" presName="parentText" presStyleLbl="node1" presStyleIdx="2" presStyleCnt="5">
        <dgm:presLayoutVars>
          <dgm:chMax val="0"/>
          <dgm:bulletEnabled val="1"/>
        </dgm:presLayoutVars>
      </dgm:prSet>
      <dgm:spPr/>
    </dgm:pt>
    <dgm:pt modelId="{97B1F4DA-08DE-48EC-A81E-1443E3129E20}" type="pres">
      <dgm:prSet presAssocID="{0430F0AB-BE23-469E-8205-DEB611585DC8}" presName="spacer" presStyleCnt="0"/>
      <dgm:spPr/>
    </dgm:pt>
    <dgm:pt modelId="{D2176E6B-8CCE-44FA-B3B9-A0429C59498B}" type="pres">
      <dgm:prSet presAssocID="{C36BA9A4-4D02-4412-987B-8A471E535083}" presName="parentText" presStyleLbl="node1" presStyleIdx="3" presStyleCnt="5">
        <dgm:presLayoutVars>
          <dgm:chMax val="0"/>
          <dgm:bulletEnabled val="1"/>
        </dgm:presLayoutVars>
      </dgm:prSet>
      <dgm:spPr/>
    </dgm:pt>
    <dgm:pt modelId="{1F104D3B-61AE-45BD-BBC2-34A60BCB6829}" type="pres">
      <dgm:prSet presAssocID="{7B19BC50-3B2B-4929-8DEA-B1FC01A6A15C}" presName="spacer" presStyleCnt="0"/>
      <dgm:spPr/>
    </dgm:pt>
    <dgm:pt modelId="{7E3A2DCA-DAA1-4B69-9B3D-8DA878C8BEF6}" type="pres">
      <dgm:prSet presAssocID="{03AB3AE2-E60F-4BBA-91AC-B511482AB2F5}" presName="parentText" presStyleLbl="node1" presStyleIdx="4" presStyleCnt="5">
        <dgm:presLayoutVars>
          <dgm:chMax val="0"/>
          <dgm:bulletEnabled val="1"/>
        </dgm:presLayoutVars>
      </dgm:prSet>
      <dgm:spPr/>
    </dgm:pt>
  </dgm:ptLst>
  <dgm:cxnLst>
    <dgm:cxn modelId="{ADAB5D08-D9C1-4472-8FC1-9114F9313A67}" srcId="{3CF48614-A00D-4BF6-86B3-81BB49653626}" destId="{C36BA9A4-4D02-4412-987B-8A471E535083}" srcOrd="3" destOrd="0" parTransId="{C23F3576-5C92-445A-949A-452958D6DD8B}" sibTransId="{7B19BC50-3B2B-4929-8DEA-B1FC01A6A15C}"/>
    <dgm:cxn modelId="{3B0D1B4A-E531-47C6-BEC0-FDB09B53B66A}" srcId="{3CF48614-A00D-4BF6-86B3-81BB49653626}" destId="{BB191A4E-5181-447A-A25D-9722A67D7BB4}" srcOrd="2" destOrd="0" parTransId="{E6D1040E-5DB9-41F8-866D-4D69C88B9D1A}" sibTransId="{0430F0AB-BE23-469E-8205-DEB611585DC8}"/>
    <dgm:cxn modelId="{ABE69C6E-B134-475B-8AEE-C1D7809329B9}" type="presOf" srcId="{3CF48614-A00D-4BF6-86B3-81BB49653626}" destId="{DF680A94-18F9-4403-8CB4-2449C271937F}" srcOrd="0" destOrd="0" presId="urn:microsoft.com/office/officeart/2005/8/layout/vList2"/>
    <dgm:cxn modelId="{80794373-B95B-49E1-A60B-9D57EFD720BD}" srcId="{3CF48614-A00D-4BF6-86B3-81BB49653626}" destId="{AEE8A788-50E2-4808-B33A-B57DBA746F4E}" srcOrd="0" destOrd="0" parTransId="{BFB1A6D9-8737-43C9-9AAF-D268243B3C25}" sibTransId="{29AFA219-B40A-4A61-B426-D5E6B98ED6FD}"/>
    <dgm:cxn modelId="{A369095A-2EDA-4618-8A16-91486B98F9E1}" type="presOf" srcId="{C36BA9A4-4D02-4412-987B-8A471E535083}" destId="{D2176E6B-8CCE-44FA-B3B9-A0429C59498B}" srcOrd="0" destOrd="0" presId="urn:microsoft.com/office/officeart/2005/8/layout/vList2"/>
    <dgm:cxn modelId="{D94A6AAE-CAB2-44A8-9E99-1805B2F7C709}" srcId="{3CF48614-A00D-4BF6-86B3-81BB49653626}" destId="{03AB3AE2-E60F-4BBA-91AC-B511482AB2F5}" srcOrd="4" destOrd="0" parTransId="{B21884F5-C4BC-4C49-9566-449E7A8ECD8B}" sibTransId="{0E614294-2990-4E94-8561-533CE95FE3A5}"/>
    <dgm:cxn modelId="{EA73EEB2-8672-4953-AF54-E9AA72C4728C}" type="presOf" srcId="{4E806150-85F8-422C-8EBF-2902DCC4AA51}" destId="{F7308AB8-55B7-4F3C-9458-51E54E46FA55}" srcOrd="0" destOrd="0" presId="urn:microsoft.com/office/officeart/2005/8/layout/vList2"/>
    <dgm:cxn modelId="{DC121FB3-2564-4721-852D-4A1D0E2C1F6D}" srcId="{3CF48614-A00D-4BF6-86B3-81BB49653626}" destId="{4E806150-85F8-422C-8EBF-2902DCC4AA51}" srcOrd="1" destOrd="0" parTransId="{3A47155F-284B-48E4-AF46-5F959B284DF9}" sibTransId="{6B9A236C-0696-47C1-96C2-0625C3A536EB}"/>
    <dgm:cxn modelId="{F38190B3-D43F-461E-8A57-23EDABE8439E}" type="presOf" srcId="{AEE8A788-50E2-4808-B33A-B57DBA746F4E}" destId="{79DBAF13-394A-45C3-ADA1-3751CB59BD47}" srcOrd="0" destOrd="0" presId="urn:microsoft.com/office/officeart/2005/8/layout/vList2"/>
    <dgm:cxn modelId="{5A14AFC2-C545-4273-8B0C-298C88DEC1F3}" type="presOf" srcId="{03AB3AE2-E60F-4BBA-91AC-B511482AB2F5}" destId="{7E3A2DCA-DAA1-4B69-9B3D-8DA878C8BEF6}" srcOrd="0" destOrd="0" presId="urn:microsoft.com/office/officeart/2005/8/layout/vList2"/>
    <dgm:cxn modelId="{00E488E1-0D9D-4BD1-836B-6C39EDB1F7C7}" type="presOf" srcId="{BB191A4E-5181-447A-A25D-9722A67D7BB4}" destId="{B5709EBE-9D1C-4662-9E5F-228EFB468F78}" srcOrd="0" destOrd="0" presId="urn:microsoft.com/office/officeart/2005/8/layout/vList2"/>
    <dgm:cxn modelId="{C29C9762-3909-4529-9CD6-4C7FE364F742}" type="presParOf" srcId="{DF680A94-18F9-4403-8CB4-2449C271937F}" destId="{79DBAF13-394A-45C3-ADA1-3751CB59BD47}" srcOrd="0" destOrd="0" presId="urn:microsoft.com/office/officeart/2005/8/layout/vList2"/>
    <dgm:cxn modelId="{0F74AC00-1E3B-47D5-AB79-DED5C5027A41}" type="presParOf" srcId="{DF680A94-18F9-4403-8CB4-2449C271937F}" destId="{6D02B5B3-4BCA-474F-8214-5BEF98FD6FF2}" srcOrd="1" destOrd="0" presId="urn:microsoft.com/office/officeart/2005/8/layout/vList2"/>
    <dgm:cxn modelId="{959DB3F7-75A1-414D-B6D3-17E5BF0EE27B}" type="presParOf" srcId="{DF680A94-18F9-4403-8CB4-2449C271937F}" destId="{F7308AB8-55B7-4F3C-9458-51E54E46FA55}" srcOrd="2" destOrd="0" presId="urn:microsoft.com/office/officeart/2005/8/layout/vList2"/>
    <dgm:cxn modelId="{9B0E98AB-5378-4931-883E-0BC114B66D77}" type="presParOf" srcId="{DF680A94-18F9-4403-8CB4-2449C271937F}" destId="{1E4E514E-25AE-4DE1-8CD0-07D3ADD713F8}" srcOrd="3" destOrd="0" presId="urn:microsoft.com/office/officeart/2005/8/layout/vList2"/>
    <dgm:cxn modelId="{7DD29834-1DFD-415E-976F-4E010258EB8E}" type="presParOf" srcId="{DF680A94-18F9-4403-8CB4-2449C271937F}" destId="{B5709EBE-9D1C-4662-9E5F-228EFB468F78}" srcOrd="4" destOrd="0" presId="urn:microsoft.com/office/officeart/2005/8/layout/vList2"/>
    <dgm:cxn modelId="{957BA96F-B56F-43A5-BFD4-D2FD14B7A9A7}" type="presParOf" srcId="{DF680A94-18F9-4403-8CB4-2449C271937F}" destId="{97B1F4DA-08DE-48EC-A81E-1443E3129E20}" srcOrd="5" destOrd="0" presId="urn:microsoft.com/office/officeart/2005/8/layout/vList2"/>
    <dgm:cxn modelId="{4D116765-B344-4E70-90F7-54708CE9742B}" type="presParOf" srcId="{DF680A94-18F9-4403-8CB4-2449C271937F}" destId="{D2176E6B-8CCE-44FA-B3B9-A0429C59498B}" srcOrd="6" destOrd="0" presId="urn:microsoft.com/office/officeart/2005/8/layout/vList2"/>
    <dgm:cxn modelId="{F5CA5DD5-394D-4222-84E3-C0686CE246BB}" type="presParOf" srcId="{DF680A94-18F9-4403-8CB4-2449C271937F}" destId="{1F104D3B-61AE-45BD-BBC2-34A60BCB6829}" srcOrd="7" destOrd="0" presId="urn:microsoft.com/office/officeart/2005/8/layout/vList2"/>
    <dgm:cxn modelId="{E818ED9A-11D8-4B29-881F-FAFD4DC32449}" type="presParOf" srcId="{DF680A94-18F9-4403-8CB4-2449C271937F}" destId="{7E3A2DCA-DAA1-4B69-9B3D-8DA878C8BEF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8E1F96-415D-45A0-9D07-C457265E7D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7F6BFAB-191C-4ED5-98DC-5EF1C019A124}">
      <dgm:prSet/>
      <dgm:spPr/>
      <dgm:t>
        <a:bodyPr/>
        <a:lstStyle/>
        <a:p>
          <a:r>
            <a:rPr lang="ar-JO"/>
            <a:t>الطُّمُوحُ العَالِي يَدْفَعُ الإِنْسَانَ لِلْعَمَلِ وَالتَّطَوُّرِ دُونَ تَوَقُّفٍ.</a:t>
          </a:r>
          <a:endParaRPr lang="en-US"/>
        </a:p>
      </dgm:t>
    </dgm:pt>
    <dgm:pt modelId="{3B52652B-F0EC-4660-A0A9-6D1F775EC0A7}" type="parTrans" cxnId="{D36B2AC5-6017-45B8-A59C-C53E4B92D25A}">
      <dgm:prSet/>
      <dgm:spPr/>
      <dgm:t>
        <a:bodyPr/>
        <a:lstStyle/>
        <a:p>
          <a:endParaRPr lang="en-US"/>
        </a:p>
      </dgm:t>
    </dgm:pt>
    <dgm:pt modelId="{25C3DB82-FF63-4EB9-BEA4-314FCB38E245}" type="sibTrans" cxnId="{D36B2AC5-6017-45B8-A59C-C53E4B92D25A}">
      <dgm:prSet/>
      <dgm:spPr/>
      <dgm:t>
        <a:bodyPr/>
        <a:lstStyle/>
        <a:p>
          <a:endParaRPr lang="en-US"/>
        </a:p>
      </dgm:t>
    </dgm:pt>
    <dgm:pt modelId="{1B53CC00-FCC4-4121-99FD-18FA903D378E}">
      <dgm:prSet/>
      <dgm:spPr/>
      <dgm:t>
        <a:bodyPr/>
        <a:lstStyle/>
        <a:p>
          <a:r>
            <a:rPr lang="ar-JO"/>
            <a:t>التَّوَازُنُ النَّفْسِيُّ يُسَاهِمُ فِي حَيَاةٍ سَعِيدَةٍ وَمُسْتَقِرَّةٍ دَائِمًا.</a:t>
          </a:r>
          <a:endParaRPr lang="en-US"/>
        </a:p>
      </dgm:t>
    </dgm:pt>
    <dgm:pt modelId="{68400E75-162F-4C83-81AD-F7BFB53EA8EE}" type="parTrans" cxnId="{1721185F-AB2E-4AC1-8C5C-B00E793112C4}">
      <dgm:prSet/>
      <dgm:spPr/>
      <dgm:t>
        <a:bodyPr/>
        <a:lstStyle/>
        <a:p>
          <a:endParaRPr lang="en-US"/>
        </a:p>
      </dgm:t>
    </dgm:pt>
    <dgm:pt modelId="{F9C25507-219C-43CD-B55C-114B3F8B3DDA}" type="sibTrans" cxnId="{1721185F-AB2E-4AC1-8C5C-B00E793112C4}">
      <dgm:prSet/>
      <dgm:spPr/>
      <dgm:t>
        <a:bodyPr/>
        <a:lstStyle/>
        <a:p>
          <a:endParaRPr lang="en-US"/>
        </a:p>
      </dgm:t>
    </dgm:pt>
    <dgm:pt modelId="{D31BA446-7593-4E1C-AB8D-B17379E78140}">
      <dgm:prSet/>
      <dgm:spPr/>
      <dgm:t>
        <a:bodyPr/>
        <a:lstStyle/>
        <a:p>
          <a:r>
            <a:rPr lang="ar-JO"/>
            <a:t>التَّجَارِبُ الحَيَاتِيَّةُ تُكْسِبُ الإِنْسَانَ حِكْمَةً وَخِبْرَةً مَعَ الأَيَّامِ.</a:t>
          </a:r>
          <a:endParaRPr lang="en-US"/>
        </a:p>
      </dgm:t>
    </dgm:pt>
    <dgm:pt modelId="{EDCA8B21-7E21-445F-B729-3FDA4CBFCF73}" type="parTrans" cxnId="{166974D4-74B2-4791-9B17-B9C823A84A98}">
      <dgm:prSet/>
      <dgm:spPr/>
      <dgm:t>
        <a:bodyPr/>
        <a:lstStyle/>
        <a:p>
          <a:endParaRPr lang="en-US"/>
        </a:p>
      </dgm:t>
    </dgm:pt>
    <dgm:pt modelId="{2F25B443-1FAA-4F3F-805E-80B640F94276}" type="sibTrans" cxnId="{166974D4-74B2-4791-9B17-B9C823A84A98}">
      <dgm:prSet/>
      <dgm:spPr/>
      <dgm:t>
        <a:bodyPr/>
        <a:lstStyle/>
        <a:p>
          <a:endParaRPr lang="en-US"/>
        </a:p>
      </dgm:t>
    </dgm:pt>
    <dgm:pt modelId="{226DBE78-2F13-4FD4-BFB9-F2B3A2AA3ADD}">
      <dgm:prSet/>
      <dgm:spPr/>
      <dgm:t>
        <a:bodyPr/>
        <a:lstStyle/>
        <a:p>
          <a:r>
            <a:rPr lang="ar-JO"/>
            <a:t>التَّوَاصُلُ الفَعَّالُ يُقَوِّي الفَهْمَ وَيُقَلِّلُ سُوءِ التَّفَاهُمِ بَيْنَ النَّاسِ.</a:t>
          </a:r>
          <a:endParaRPr lang="en-US"/>
        </a:p>
      </dgm:t>
    </dgm:pt>
    <dgm:pt modelId="{84982D96-0FDD-4B84-A543-F0AAE96D5D8A}" type="parTrans" cxnId="{6E437089-440B-4FF8-ADF3-A3D3E46C941D}">
      <dgm:prSet/>
      <dgm:spPr/>
      <dgm:t>
        <a:bodyPr/>
        <a:lstStyle/>
        <a:p>
          <a:endParaRPr lang="en-US"/>
        </a:p>
      </dgm:t>
    </dgm:pt>
    <dgm:pt modelId="{3FDBB372-ED5B-46C6-AA9C-5A1F4C54ADFA}" type="sibTrans" cxnId="{6E437089-440B-4FF8-ADF3-A3D3E46C941D}">
      <dgm:prSet/>
      <dgm:spPr/>
      <dgm:t>
        <a:bodyPr/>
        <a:lstStyle/>
        <a:p>
          <a:endParaRPr lang="en-US"/>
        </a:p>
      </dgm:t>
    </dgm:pt>
    <dgm:pt modelId="{526FF95F-95BA-42BF-BDE2-516F532C5B8B}">
      <dgm:prSet/>
      <dgm:spPr/>
      <dgm:t>
        <a:bodyPr/>
        <a:lstStyle/>
        <a:p>
          <a:r>
            <a:rPr lang="ar-JO"/>
            <a:t>الأَمَلُ الصَّادِقُ يُنِيرُ القَلْبَ وَيُعِينُ الإِنْسَانَ عَلَى الاسْتِمْرَارِ.</a:t>
          </a:r>
          <a:endParaRPr lang="en-US"/>
        </a:p>
      </dgm:t>
    </dgm:pt>
    <dgm:pt modelId="{E9A8BF25-C214-42D1-A22A-DC7CB4A7EFED}" type="parTrans" cxnId="{DB33E274-A9B4-4AD1-AF23-11D230F2727E}">
      <dgm:prSet/>
      <dgm:spPr/>
      <dgm:t>
        <a:bodyPr/>
        <a:lstStyle/>
        <a:p>
          <a:endParaRPr lang="en-US"/>
        </a:p>
      </dgm:t>
    </dgm:pt>
    <dgm:pt modelId="{01D46792-1688-4D0A-83D7-2E659D427A05}" type="sibTrans" cxnId="{DB33E274-A9B4-4AD1-AF23-11D230F2727E}">
      <dgm:prSet/>
      <dgm:spPr/>
      <dgm:t>
        <a:bodyPr/>
        <a:lstStyle/>
        <a:p>
          <a:endParaRPr lang="en-US"/>
        </a:p>
      </dgm:t>
    </dgm:pt>
    <dgm:pt modelId="{9E861E7C-D805-4258-A82D-0B10A1A76CA0}" type="pres">
      <dgm:prSet presAssocID="{048E1F96-415D-45A0-9D07-C457265E7D81}" presName="linear" presStyleCnt="0">
        <dgm:presLayoutVars>
          <dgm:animLvl val="lvl"/>
          <dgm:resizeHandles val="exact"/>
        </dgm:presLayoutVars>
      </dgm:prSet>
      <dgm:spPr/>
    </dgm:pt>
    <dgm:pt modelId="{97F730FB-1818-4767-97A9-97A47C203054}" type="pres">
      <dgm:prSet presAssocID="{67F6BFAB-191C-4ED5-98DC-5EF1C019A124}" presName="parentText" presStyleLbl="node1" presStyleIdx="0" presStyleCnt="5">
        <dgm:presLayoutVars>
          <dgm:chMax val="0"/>
          <dgm:bulletEnabled val="1"/>
        </dgm:presLayoutVars>
      </dgm:prSet>
      <dgm:spPr/>
    </dgm:pt>
    <dgm:pt modelId="{44A44330-E1B0-4C3D-AAE6-A8D0F5CE81CE}" type="pres">
      <dgm:prSet presAssocID="{25C3DB82-FF63-4EB9-BEA4-314FCB38E245}" presName="spacer" presStyleCnt="0"/>
      <dgm:spPr/>
    </dgm:pt>
    <dgm:pt modelId="{ABD22C7F-E0EB-42D3-AF53-78451FF016D5}" type="pres">
      <dgm:prSet presAssocID="{1B53CC00-FCC4-4121-99FD-18FA903D378E}" presName="parentText" presStyleLbl="node1" presStyleIdx="1" presStyleCnt="5">
        <dgm:presLayoutVars>
          <dgm:chMax val="0"/>
          <dgm:bulletEnabled val="1"/>
        </dgm:presLayoutVars>
      </dgm:prSet>
      <dgm:spPr/>
    </dgm:pt>
    <dgm:pt modelId="{7A182D1E-4113-4646-92A6-2F5A21D37D9B}" type="pres">
      <dgm:prSet presAssocID="{F9C25507-219C-43CD-B55C-114B3F8B3DDA}" presName="spacer" presStyleCnt="0"/>
      <dgm:spPr/>
    </dgm:pt>
    <dgm:pt modelId="{6213A7E0-173B-4BCC-8091-C407B22CC002}" type="pres">
      <dgm:prSet presAssocID="{D31BA446-7593-4E1C-AB8D-B17379E78140}" presName="parentText" presStyleLbl="node1" presStyleIdx="2" presStyleCnt="5">
        <dgm:presLayoutVars>
          <dgm:chMax val="0"/>
          <dgm:bulletEnabled val="1"/>
        </dgm:presLayoutVars>
      </dgm:prSet>
      <dgm:spPr/>
    </dgm:pt>
    <dgm:pt modelId="{605C295D-B162-4063-BE61-5CE0C91C140A}" type="pres">
      <dgm:prSet presAssocID="{2F25B443-1FAA-4F3F-805E-80B640F94276}" presName="spacer" presStyleCnt="0"/>
      <dgm:spPr/>
    </dgm:pt>
    <dgm:pt modelId="{F9016779-B0DC-47FD-891C-98262AA699B2}" type="pres">
      <dgm:prSet presAssocID="{226DBE78-2F13-4FD4-BFB9-F2B3A2AA3ADD}" presName="parentText" presStyleLbl="node1" presStyleIdx="3" presStyleCnt="5">
        <dgm:presLayoutVars>
          <dgm:chMax val="0"/>
          <dgm:bulletEnabled val="1"/>
        </dgm:presLayoutVars>
      </dgm:prSet>
      <dgm:spPr/>
    </dgm:pt>
    <dgm:pt modelId="{52E9832A-7938-481F-A464-83FB941A7BA1}" type="pres">
      <dgm:prSet presAssocID="{3FDBB372-ED5B-46C6-AA9C-5A1F4C54ADFA}" presName="spacer" presStyleCnt="0"/>
      <dgm:spPr/>
    </dgm:pt>
    <dgm:pt modelId="{71719ACB-0FDB-4BD8-8967-490FE6BB863D}" type="pres">
      <dgm:prSet presAssocID="{526FF95F-95BA-42BF-BDE2-516F532C5B8B}" presName="parentText" presStyleLbl="node1" presStyleIdx="4" presStyleCnt="5">
        <dgm:presLayoutVars>
          <dgm:chMax val="0"/>
          <dgm:bulletEnabled val="1"/>
        </dgm:presLayoutVars>
      </dgm:prSet>
      <dgm:spPr/>
    </dgm:pt>
  </dgm:ptLst>
  <dgm:cxnLst>
    <dgm:cxn modelId="{9260CB0C-78FB-43A8-82E1-9567EAA8036A}" type="presOf" srcId="{1B53CC00-FCC4-4121-99FD-18FA903D378E}" destId="{ABD22C7F-E0EB-42D3-AF53-78451FF016D5}" srcOrd="0" destOrd="0" presId="urn:microsoft.com/office/officeart/2005/8/layout/vList2"/>
    <dgm:cxn modelId="{5030BA1E-4AA7-4B62-9F20-42AEB91305C1}" type="presOf" srcId="{526FF95F-95BA-42BF-BDE2-516F532C5B8B}" destId="{71719ACB-0FDB-4BD8-8967-490FE6BB863D}" srcOrd="0" destOrd="0" presId="urn:microsoft.com/office/officeart/2005/8/layout/vList2"/>
    <dgm:cxn modelId="{6CF6E63F-D8C1-40FB-BB90-59470043E392}" type="presOf" srcId="{D31BA446-7593-4E1C-AB8D-B17379E78140}" destId="{6213A7E0-173B-4BCC-8091-C407B22CC002}" srcOrd="0" destOrd="0" presId="urn:microsoft.com/office/officeart/2005/8/layout/vList2"/>
    <dgm:cxn modelId="{1721185F-AB2E-4AC1-8C5C-B00E793112C4}" srcId="{048E1F96-415D-45A0-9D07-C457265E7D81}" destId="{1B53CC00-FCC4-4121-99FD-18FA903D378E}" srcOrd="1" destOrd="0" parTransId="{68400E75-162F-4C83-81AD-F7BFB53EA8EE}" sibTransId="{F9C25507-219C-43CD-B55C-114B3F8B3DDA}"/>
    <dgm:cxn modelId="{6700204F-5EC4-4B2B-8263-2410C911689A}" type="presOf" srcId="{67F6BFAB-191C-4ED5-98DC-5EF1C019A124}" destId="{97F730FB-1818-4767-97A9-97A47C203054}" srcOrd="0" destOrd="0" presId="urn:microsoft.com/office/officeart/2005/8/layout/vList2"/>
    <dgm:cxn modelId="{DB33E274-A9B4-4AD1-AF23-11D230F2727E}" srcId="{048E1F96-415D-45A0-9D07-C457265E7D81}" destId="{526FF95F-95BA-42BF-BDE2-516F532C5B8B}" srcOrd="4" destOrd="0" parTransId="{E9A8BF25-C214-42D1-A22A-DC7CB4A7EFED}" sibTransId="{01D46792-1688-4D0A-83D7-2E659D427A05}"/>
    <dgm:cxn modelId="{980B3C82-8AFB-45EA-AB10-75D7D983B571}" type="presOf" srcId="{226DBE78-2F13-4FD4-BFB9-F2B3A2AA3ADD}" destId="{F9016779-B0DC-47FD-891C-98262AA699B2}" srcOrd="0" destOrd="0" presId="urn:microsoft.com/office/officeart/2005/8/layout/vList2"/>
    <dgm:cxn modelId="{6E437089-440B-4FF8-ADF3-A3D3E46C941D}" srcId="{048E1F96-415D-45A0-9D07-C457265E7D81}" destId="{226DBE78-2F13-4FD4-BFB9-F2B3A2AA3ADD}" srcOrd="3" destOrd="0" parTransId="{84982D96-0FDD-4B84-A543-F0AAE96D5D8A}" sibTransId="{3FDBB372-ED5B-46C6-AA9C-5A1F4C54ADFA}"/>
    <dgm:cxn modelId="{D36B2AC5-6017-45B8-A59C-C53E4B92D25A}" srcId="{048E1F96-415D-45A0-9D07-C457265E7D81}" destId="{67F6BFAB-191C-4ED5-98DC-5EF1C019A124}" srcOrd="0" destOrd="0" parTransId="{3B52652B-F0EC-4660-A0A9-6D1F775EC0A7}" sibTransId="{25C3DB82-FF63-4EB9-BEA4-314FCB38E245}"/>
    <dgm:cxn modelId="{166974D4-74B2-4791-9B17-B9C823A84A98}" srcId="{048E1F96-415D-45A0-9D07-C457265E7D81}" destId="{D31BA446-7593-4E1C-AB8D-B17379E78140}" srcOrd="2" destOrd="0" parTransId="{EDCA8B21-7E21-445F-B729-3FDA4CBFCF73}" sibTransId="{2F25B443-1FAA-4F3F-805E-80B640F94276}"/>
    <dgm:cxn modelId="{89A081DF-95F4-4621-A799-2BF72DDDC4E3}" type="presOf" srcId="{048E1F96-415D-45A0-9D07-C457265E7D81}" destId="{9E861E7C-D805-4258-A82D-0B10A1A76CA0}" srcOrd="0" destOrd="0" presId="urn:microsoft.com/office/officeart/2005/8/layout/vList2"/>
    <dgm:cxn modelId="{B738A236-940D-4B46-B645-E0EA6EA92EEA}" type="presParOf" srcId="{9E861E7C-D805-4258-A82D-0B10A1A76CA0}" destId="{97F730FB-1818-4767-97A9-97A47C203054}" srcOrd="0" destOrd="0" presId="urn:microsoft.com/office/officeart/2005/8/layout/vList2"/>
    <dgm:cxn modelId="{D8CB2DD1-7238-46A0-9BA9-EBC817F57000}" type="presParOf" srcId="{9E861E7C-D805-4258-A82D-0B10A1A76CA0}" destId="{44A44330-E1B0-4C3D-AAE6-A8D0F5CE81CE}" srcOrd="1" destOrd="0" presId="urn:microsoft.com/office/officeart/2005/8/layout/vList2"/>
    <dgm:cxn modelId="{D94F410E-58D9-4D02-BF51-70BF091B810E}" type="presParOf" srcId="{9E861E7C-D805-4258-A82D-0B10A1A76CA0}" destId="{ABD22C7F-E0EB-42D3-AF53-78451FF016D5}" srcOrd="2" destOrd="0" presId="urn:microsoft.com/office/officeart/2005/8/layout/vList2"/>
    <dgm:cxn modelId="{397321EE-64D6-4650-8CCD-B3566C3AF03E}" type="presParOf" srcId="{9E861E7C-D805-4258-A82D-0B10A1A76CA0}" destId="{7A182D1E-4113-4646-92A6-2F5A21D37D9B}" srcOrd="3" destOrd="0" presId="urn:microsoft.com/office/officeart/2005/8/layout/vList2"/>
    <dgm:cxn modelId="{C86AA04B-7CC6-492B-8EE3-B3494C44B64B}" type="presParOf" srcId="{9E861E7C-D805-4258-A82D-0B10A1A76CA0}" destId="{6213A7E0-173B-4BCC-8091-C407B22CC002}" srcOrd="4" destOrd="0" presId="urn:microsoft.com/office/officeart/2005/8/layout/vList2"/>
    <dgm:cxn modelId="{990ED040-A867-4C86-A98F-A3AF74E996DD}" type="presParOf" srcId="{9E861E7C-D805-4258-A82D-0B10A1A76CA0}" destId="{605C295D-B162-4063-BE61-5CE0C91C140A}" srcOrd="5" destOrd="0" presId="urn:microsoft.com/office/officeart/2005/8/layout/vList2"/>
    <dgm:cxn modelId="{AF096667-884D-426F-8D82-57113954E89D}" type="presParOf" srcId="{9E861E7C-D805-4258-A82D-0B10A1A76CA0}" destId="{F9016779-B0DC-47FD-891C-98262AA699B2}" srcOrd="6" destOrd="0" presId="urn:microsoft.com/office/officeart/2005/8/layout/vList2"/>
    <dgm:cxn modelId="{C987C1AA-D119-4FF9-81CB-B5B0C8109B08}" type="presParOf" srcId="{9E861E7C-D805-4258-A82D-0B10A1A76CA0}" destId="{52E9832A-7938-481F-A464-83FB941A7BA1}" srcOrd="7" destOrd="0" presId="urn:microsoft.com/office/officeart/2005/8/layout/vList2"/>
    <dgm:cxn modelId="{9435DC24-55C4-4F23-8C9C-6372BEE4474E}" type="presParOf" srcId="{9E861E7C-D805-4258-A82D-0B10A1A76CA0}" destId="{71719ACB-0FDB-4BD8-8967-490FE6BB863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3258A-1EA7-4959-861D-DB362EF5378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9FCB752-898B-4612-BC7D-A0290722B982}">
      <dgm:prSet custT="1"/>
      <dgm:spPr/>
      <dgm:t>
        <a:bodyPr/>
        <a:lstStyle/>
        <a:p>
          <a:r>
            <a:rPr lang="ja-JP" sz="4000" b="1" dirty="0"/>
            <a:t>文法</a:t>
          </a:r>
          <a:r>
            <a:rPr lang="en-US" sz="4000" b="1" dirty="0"/>
            <a:t>(</a:t>
          </a:r>
          <a:r>
            <a:rPr lang="ja-JP" sz="4000" b="1" dirty="0"/>
            <a:t>命令形</a:t>
          </a:r>
          <a:r>
            <a:rPr lang="en-US" sz="4000" b="1" dirty="0"/>
            <a:t>)-</a:t>
          </a:r>
          <a:r>
            <a:rPr lang="ja-JP" sz="4000" b="1" dirty="0"/>
            <a:t>めい</a:t>
          </a:r>
          <a:r>
            <a:rPr lang="ja-JP" sz="4000" dirty="0"/>
            <a:t>れいけい　パート</a:t>
          </a:r>
          <a:r>
            <a:rPr lang="en-US" altLang="ja-JP" sz="4000" dirty="0"/>
            <a:t>1</a:t>
          </a:r>
          <a:endParaRPr lang="en-US" sz="4000" dirty="0"/>
        </a:p>
      </dgm:t>
    </dgm:pt>
    <dgm:pt modelId="{5FD08263-AE7B-469E-B368-5F24C91F2BD5}" type="parTrans" cxnId="{8DC034DC-4ABD-42F1-B9F9-9E617A629616}">
      <dgm:prSet/>
      <dgm:spPr/>
      <dgm:t>
        <a:bodyPr/>
        <a:lstStyle/>
        <a:p>
          <a:endParaRPr lang="en-US" sz="4000"/>
        </a:p>
      </dgm:t>
    </dgm:pt>
    <dgm:pt modelId="{39A4006C-AC15-408D-81D1-A231BBB14802}" type="sibTrans" cxnId="{8DC034DC-4ABD-42F1-B9F9-9E617A629616}">
      <dgm:prSet/>
      <dgm:spPr/>
      <dgm:t>
        <a:bodyPr/>
        <a:lstStyle/>
        <a:p>
          <a:endParaRPr lang="en-US" sz="4000"/>
        </a:p>
      </dgm:t>
    </dgm:pt>
    <dgm:pt modelId="{83ABFD52-79B7-4647-AB56-BCC8C7E0F890}">
      <dgm:prSet custT="1"/>
      <dgm:spPr/>
      <dgm:t>
        <a:bodyPr/>
        <a:lstStyle/>
        <a:p>
          <a:r>
            <a:rPr lang="ar-JO" sz="4000" b="1" dirty="0"/>
            <a:t>فعل الأمر </a:t>
          </a:r>
          <a:br>
            <a:rPr lang="ar-JO" sz="4000" b="1" dirty="0"/>
          </a:br>
          <a:r>
            <a:rPr lang="ar-JO" sz="4000" b="1" dirty="0"/>
            <a:t>كلوا</a:t>
          </a:r>
          <a:br>
            <a:rPr lang="ar-JO" sz="4000" b="1" dirty="0"/>
          </a:br>
          <a:r>
            <a:rPr lang="ar-JO" sz="4000" b="1" dirty="0"/>
            <a:t>اشربا</a:t>
          </a:r>
          <a:br>
            <a:rPr lang="ar-JO" sz="4000" b="1" dirty="0"/>
          </a:br>
          <a:r>
            <a:rPr lang="ar-JO" sz="4000" b="1" dirty="0"/>
            <a:t>البسي</a:t>
          </a:r>
          <a:br>
            <a:rPr lang="ar-JO" sz="4000" b="1" dirty="0"/>
          </a:br>
          <a:r>
            <a:rPr lang="ar-JO" sz="4000" b="1" dirty="0"/>
            <a:t>اذهبن</a:t>
          </a:r>
          <a:br>
            <a:rPr lang="ar-JO" sz="4000" b="1" dirty="0"/>
          </a:br>
          <a:r>
            <a:rPr lang="ar-JO" sz="4000" b="1" dirty="0"/>
            <a:t>افهم</a:t>
          </a:r>
          <a:br>
            <a:rPr lang="ar-JO" sz="4000" b="1" dirty="0"/>
          </a:br>
          <a:r>
            <a:rPr lang="ar-JO" sz="4000" b="1" dirty="0"/>
            <a:t>ادرسوا</a:t>
          </a:r>
          <a:endParaRPr lang="en-US" sz="4000" dirty="0"/>
        </a:p>
      </dgm:t>
    </dgm:pt>
    <dgm:pt modelId="{BD41FB90-CC0E-4938-9E40-3F2639EC9788}" type="parTrans" cxnId="{BE33FB5F-C1C4-4FD0-828D-56186EB0C185}">
      <dgm:prSet/>
      <dgm:spPr/>
      <dgm:t>
        <a:bodyPr/>
        <a:lstStyle/>
        <a:p>
          <a:endParaRPr lang="en-US" sz="4000"/>
        </a:p>
      </dgm:t>
    </dgm:pt>
    <dgm:pt modelId="{6CD264C2-3ECA-48B3-AE54-EC5535880EE4}" type="sibTrans" cxnId="{BE33FB5F-C1C4-4FD0-828D-56186EB0C185}">
      <dgm:prSet/>
      <dgm:spPr/>
      <dgm:t>
        <a:bodyPr/>
        <a:lstStyle/>
        <a:p>
          <a:endParaRPr lang="en-US" sz="4000"/>
        </a:p>
      </dgm:t>
    </dgm:pt>
    <dgm:pt modelId="{684438A5-4AE2-4D6C-BECC-B0362B59E8FA}" type="pres">
      <dgm:prSet presAssocID="{4083258A-1EA7-4959-861D-DB362EF53782}" presName="vert0" presStyleCnt="0">
        <dgm:presLayoutVars>
          <dgm:dir/>
          <dgm:animOne val="branch"/>
          <dgm:animLvl val="lvl"/>
        </dgm:presLayoutVars>
      </dgm:prSet>
      <dgm:spPr/>
    </dgm:pt>
    <dgm:pt modelId="{868D2961-CD72-452C-A20A-1CAB66D82CDE}" type="pres">
      <dgm:prSet presAssocID="{A9FCB752-898B-4612-BC7D-A0290722B982}" presName="thickLine" presStyleLbl="alignNode1" presStyleIdx="0" presStyleCnt="2"/>
      <dgm:spPr/>
    </dgm:pt>
    <dgm:pt modelId="{E40EFC10-B301-46A4-ABBA-2D01EBE28A6F}" type="pres">
      <dgm:prSet presAssocID="{A9FCB752-898B-4612-BC7D-A0290722B982}" presName="horz1" presStyleCnt="0"/>
      <dgm:spPr/>
    </dgm:pt>
    <dgm:pt modelId="{1D42F65F-6E50-4912-9F19-A062978DA658}" type="pres">
      <dgm:prSet presAssocID="{A9FCB752-898B-4612-BC7D-A0290722B982}" presName="tx1" presStyleLbl="revTx" presStyleIdx="0" presStyleCnt="2"/>
      <dgm:spPr/>
    </dgm:pt>
    <dgm:pt modelId="{C7F2B51E-A7EA-44AB-BCB4-027867DB0D30}" type="pres">
      <dgm:prSet presAssocID="{A9FCB752-898B-4612-BC7D-A0290722B982}" presName="vert1" presStyleCnt="0"/>
      <dgm:spPr/>
    </dgm:pt>
    <dgm:pt modelId="{CB3E946F-4D68-4BBB-921F-88A47D62DDFE}" type="pres">
      <dgm:prSet presAssocID="{83ABFD52-79B7-4647-AB56-BCC8C7E0F890}" presName="thickLine" presStyleLbl="alignNode1" presStyleIdx="1" presStyleCnt="2"/>
      <dgm:spPr/>
    </dgm:pt>
    <dgm:pt modelId="{9FA83B72-6B99-49B6-87AF-91EB963C3659}" type="pres">
      <dgm:prSet presAssocID="{83ABFD52-79B7-4647-AB56-BCC8C7E0F890}" presName="horz1" presStyleCnt="0"/>
      <dgm:spPr/>
    </dgm:pt>
    <dgm:pt modelId="{5FBCAF88-3CF7-4924-A15B-2899805FF625}" type="pres">
      <dgm:prSet presAssocID="{83ABFD52-79B7-4647-AB56-BCC8C7E0F890}" presName="tx1" presStyleLbl="revTx" presStyleIdx="1" presStyleCnt="2"/>
      <dgm:spPr/>
    </dgm:pt>
    <dgm:pt modelId="{8B349D65-E067-4E61-A39C-D738B0872346}" type="pres">
      <dgm:prSet presAssocID="{83ABFD52-79B7-4647-AB56-BCC8C7E0F890}" presName="vert1" presStyleCnt="0"/>
      <dgm:spPr/>
    </dgm:pt>
  </dgm:ptLst>
  <dgm:cxnLst>
    <dgm:cxn modelId="{EBB2035B-A10E-4FD1-842B-4A867A9BF8FD}" type="presOf" srcId="{83ABFD52-79B7-4647-AB56-BCC8C7E0F890}" destId="{5FBCAF88-3CF7-4924-A15B-2899805FF625}" srcOrd="0" destOrd="0" presId="urn:microsoft.com/office/officeart/2008/layout/LinedList"/>
    <dgm:cxn modelId="{BE33FB5F-C1C4-4FD0-828D-56186EB0C185}" srcId="{4083258A-1EA7-4959-861D-DB362EF53782}" destId="{83ABFD52-79B7-4647-AB56-BCC8C7E0F890}" srcOrd="1" destOrd="0" parTransId="{BD41FB90-CC0E-4938-9E40-3F2639EC9788}" sibTransId="{6CD264C2-3ECA-48B3-AE54-EC5535880EE4}"/>
    <dgm:cxn modelId="{DCF54266-FDCE-4DD8-95E4-8EA8C2AD63A5}" type="presOf" srcId="{A9FCB752-898B-4612-BC7D-A0290722B982}" destId="{1D42F65F-6E50-4912-9F19-A062978DA658}" srcOrd="0" destOrd="0" presId="urn:microsoft.com/office/officeart/2008/layout/LinedList"/>
    <dgm:cxn modelId="{858E5493-5AD3-4FD9-9D86-22BD381A8D07}" type="presOf" srcId="{4083258A-1EA7-4959-861D-DB362EF53782}" destId="{684438A5-4AE2-4D6C-BECC-B0362B59E8FA}" srcOrd="0" destOrd="0" presId="urn:microsoft.com/office/officeart/2008/layout/LinedList"/>
    <dgm:cxn modelId="{8DC034DC-4ABD-42F1-B9F9-9E617A629616}" srcId="{4083258A-1EA7-4959-861D-DB362EF53782}" destId="{A9FCB752-898B-4612-BC7D-A0290722B982}" srcOrd="0" destOrd="0" parTransId="{5FD08263-AE7B-469E-B368-5F24C91F2BD5}" sibTransId="{39A4006C-AC15-408D-81D1-A231BBB14802}"/>
    <dgm:cxn modelId="{9442DBE1-EE35-41F4-B240-DBAAB3B7448C}" type="presParOf" srcId="{684438A5-4AE2-4D6C-BECC-B0362B59E8FA}" destId="{868D2961-CD72-452C-A20A-1CAB66D82CDE}" srcOrd="0" destOrd="0" presId="urn:microsoft.com/office/officeart/2008/layout/LinedList"/>
    <dgm:cxn modelId="{0613DC5C-4E97-40FC-99DE-63965CAFE83B}" type="presParOf" srcId="{684438A5-4AE2-4D6C-BECC-B0362B59E8FA}" destId="{E40EFC10-B301-46A4-ABBA-2D01EBE28A6F}" srcOrd="1" destOrd="0" presId="urn:microsoft.com/office/officeart/2008/layout/LinedList"/>
    <dgm:cxn modelId="{7483E017-624E-470C-A30E-8FF8D09EC48E}" type="presParOf" srcId="{E40EFC10-B301-46A4-ABBA-2D01EBE28A6F}" destId="{1D42F65F-6E50-4912-9F19-A062978DA658}" srcOrd="0" destOrd="0" presId="urn:microsoft.com/office/officeart/2008/layout/LinedList"/>
    <dgm:cxn modelId="{FA3F3D9B-7C69-4E30-8E3D-E2C66A3950D6}" type="presParOf" srcId="{E40EFC10-B301-46A4-ABBA-2D01EBE28A6F}" destId="{C7F2B51E-A7EA-44AB-BCB4-027867DB0D30}" srcOrd="1" destOrd="0" presId="urn:microsoft.com/office/officeart/2008/layout/LinedList"/>
    <dgm:cxn modelId="{FC7A9FC0-F96F-4A27-980F-5B6AA3443A57}" type="presParOf" srcId="{684438A5-4AE2-4D6C-BECC-B0362B59E8FA}" destId="{CB3E946F-4D68-4BBB-921F-88A47D62DDFE}" srcOrd="2" destOrd="0" presId="urn:microsoft.com/office/officeart/2008/layout/LinedList"/>
    <dgm:cxn modelId="{7EC5BFC1-EBAF-4995-8268-B77D637D6743}" type="presParOf" srcId="{684438A5-4AE2-4D6C-BECC-B0362B59E8FA}" destId="{9FA83B72-6B99-49B6-87AF-91EB963C3659}" srcOrd="3" destOrd="0" presId="urn:microsoft.com/office/officeart/2008/layout/LinedList"/>
    <dgm:cxn modelId="{C0C75386-E22F-4C03-99C2-673ADD3B564D}" type="presParOf" srcId="{9FA83B72-6B99-49B6-87AF-91EB963C3659}" destId="{5FBCAF88-3CF7-4924-A15B-2899805FF625}" srcOrd="0" destOrd="0" presId="urn:microsoft.com/office/officeart/2008/layout/LinedList"/>
    <dgm:cxn modelId="{087972D7-EFCA-4BC2-9AEF-159F95267B9E}" type="presParOf" srcId="{9FA83B72-6B99-49B6-87AF-91EB963C3659}" destId="{8B349D65-E067-4E61-A39C-D738B08723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7DAB9-65E0-4A93-8A9E-13EBFCB3E1B8}">
      <dsp:nvSpPr>
        <dsp:cNvPr id="0" name=""/>
        <dsp:cNvSpPr/>
      </dsp:nvSpPr>
      <dsp:spPr>
        <a:xfrm>
          <a:off x="0" y="0"/>
          <a:ext cx="10886861" cy="13409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ar-JO" sz="6000" b="1" kern="1200" dirty="0"/>
            <a:t>أ ب ت ث ج ح خ</a:t>
          </a:r>
          <a:endParaRPr lang="en-US" sz="6000" kern="1200" dirty="0"/>
        </a:p>
      </dsp:txBody>
      <dsp:txXfrm>
        <a:off x="65459" y="65459"/>
        <a:ext cx="10755943" cy="1210011"/>
      </dsp:txXfrm>
    </dsp:sp>
    <dsp:sp modelId="{631C09E5-BB05-4484-8F17-7671956697B4}">
      <dsp:nvSpPr>
        <dsp:cNvPr id="0" name=""/>
        <dsp:cNvSpPr/>
      </dsp:nvSpPr>
      <dsp:spPr>
        <a:xfrm>
          <a:off x="0" y="1355276"/>
          <a:ext cx="10886861" cy="13409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ar-JO" sz="6000" b="1" kern="1200"/>
            <a:t>د ذ ر ز س ش ص</a:t>
          </a:r>
          <a:endParaRPr lang="en-US" sz="6000" kern="1200"/>
        </a:p>
      </dsp:txBody>
      <dsp:txXfrm>
        <a:off x="65459" y="1420735"/>
        <a:ext cx="10755943" cy="1210011"/>
      </dsp:txXfrm>
    </dsp:sp>
    <dsp:sp modelId="{CFCE84BB-6635-434D-A3C2-72EEDA407DCE}">
      <dsp:nvSpPr>
        <dsp:cNvPr id="0" name=""/>
        <dsp:cNvSpPr/>
      </dsp:nvSpPr>
      <dsp:spPr>
        <a:xfrm>
          <a:off x="0" y="2710156"/>
          <a:ext cx="10886861" cy="13409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ar-JO" sz="6000" b="1" kern="1200" dirty="0"/>
            <a:t>ض ط ظ ع غ ف ق</a:t>
          </a:r>
          <a:endParaRPr lang="en-US" sz="6000" kern="1200" dirty="0"/>
        </a:p>
      </dsp:txBody>
      <dsp:txXfrm>
        <a:off x="65459" y="2775615"/>
        <a:ext cx="10755943" cy="1210011"/>
      </dsp:txXfrm>
    </dsp:sp>
    <dsp:sp modelId="{4C56B5FC-820C-43BD-95DE-C5BD0302F65B}">
      <dsp:nvSpPr>
        <dsp:cNvPr id="0" name=""/>
        <dsp:cNvSpPr/>
      </dsp:nvSpPr>
      <dsp:spPr>
        <a:xfrm>
          <a:off x="0" y="4064838"/>
          <a:ext cx="10886861" cy="13409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ar-JO" sz="6000" b="1" kern="1200" dirty="0"/>
            <a:t>ك ل م ن ه و ي </a:t>
          </a:r>
          <a:endParaRPr lang="en-US" sz="6000" kern="1200" dirty="0"/>
        </a:p>
      </dsp:txBody>
      <dsp:txXfrm>
        <a:off x="65459" y="4130297"/>
        <a:ext cx="10755943" cy="121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BAF13-394A-45C3-ADA1-3751CB59BD47}">
      <dsp:nvSpPr>
        <dsp:cNvPr id="0" name=""/>
        <dsp:cNvSpPr/>
      </dsp:nvSpPr>
      <dsp:spPr>
        <a:xfrm>
          <a:off x="0" y="856658"/>
          <a:ext cx="647935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r-JO" sz="2500" kern="1200"/>
            <a:t>الصِّدْقُ فِي القَوْلِ وَالفِعْلِ يُنْشِئُ عِلَاقَاتٍ إِنْسَانِيَّةً قَوِيَّةً دَائِمَةً.</a:t>
          </a:r>
          <a:endParaRPr lang="en-US" sz="2500" kern="1200"/>
        </a:p>
      </dsp:txBody>
      <dsp:txXfrm>
        <a:off x="28557" y="885215"/>
        <a:ext cx="6422243" cy="527886"/>
      </dsp:txXfrm>
    </dsp:sp>
    <dsp:sp modelId="{F7308AB8-55B7-4F3C-9458-51E54E46FA55}">
      <dsp:nvSpPr>
        <dsp:cNvPr id="0" name=""/>
        <dsp:cNvSpPr/>
      </dsp:nvSpPr>
      <dsp:spPr>
        <a:xfrm>
          <a:off x="0" y="1513658"/>
          <a:ext cx="6479357" cy="585000"/>
        </a:xfrm>
        <a:prstGeom prst="roundRect">
          <a:avLst/>
        </a:prstGeom>
        <a:solidFill>
          <a:schemeClr val="accent2">
            <a:hueOff val="-101803"/>
            <a:satOff val="-873"/>
            <a:lumOff val="-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r-JO" sz="2500" kern="1200"/>
            <a:t>العَمَلُ الجَمَاعِيُّ يُحَقِّقُ أَهْدَافًا كَبِيرَةً بِجُهُودٍ مُشْتَرَكَةٍ مُنَظَّمَةٍ.</a:t>
          </a:r>
          <a:endParaRPr lang="en-US" sz="2500" kern="1200"/>
        </a:p>
      </dsp:txBody>
      <dsp:txXfrm>
        <a:off x="28557" y="1542215"/>
        <a:ext cx="6422243" cy="527886"/>
      </dsp:txXfrm>
    </dsp:sp>
    <dsp:sp modelId="{B5709EBE-9D1C-4662-9E5F-228EFB468F78}">
      <dsp:nvSpPr>
        <dsp:cNvPr id="0" name=""/>
        <dsp:cNvSpPr/>
      </dsp:nvSpPr>
      <dsp:spPr>
        <a:xfrm>
          <a:off x="0" y="2170659"/>
          <a:ext cx="6479357" cy="585000"/>
        </a:xfrm>
        <a:prstGeom prst="roundRect">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r-JO" sz="2500" kern="1200"/>
            <a:t>القِرَاءَةُ اليَوْمِيَّةُ تُنَمِّي الفِكْرَ وَتُوَسِّعُ المَعْرِفَةَ لِدَى الإِنْسَانِ.</a:t>
          </a:r>
          <a:endParaRPr lang="en-US" sz="2500" kern="1200"/>
        </a:p>
      </dsp:txBody>
      <dsp:txXfrm>
        <a:off x="28557" y="2199216"/>
        <a:ext cx="6422243" cy="527886"/>
      </dsp:txXfrm>
    </dsp:sp>
    <dsp:sp modelId="{D2176E6B-8CCE-44FA-B3B9-A0429C59498B}">
      <dsp:nvSpPr>
        <dsp:cNvPr id="0" name=""/>
        <dsp:cNvSpPr/>
      </dsp:nvSpPr>
      <dsp:spPr>
        <a:xfrm>
          <a:off x="0" y="2827659"/>
          <a:ext cx="6479357" cy="585000"/>
        </a:xfrm>
        <a:prstGeom prst="roundRect">
          <a:avLst/>
        </a:prstGeom>
        <a:solidFill>
          <a:schemeClr val="accent2">
            <a:hueOff val="-305410"/>
            <a:satOff val="-2618"/>
            <a:lumOff val="-1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r-JO" sz="2500" kern="1200"/>
            <a:t>الوَقْتُ نِعْمَةٌ ثَمِينَةٌ يَجِبُ اسْتِثْمَارُهَا بِحِكْمَةٍ وَوَعْيٍ.</a:t>
          </a:r>
          <a:endParaRPr lang="en-US" sz="2500" kern="1200"/>
        </a:p>
      </dsp:txBody>
      <dsp:txXfrm>
        <a:off x="28557" y="2856216"/>
        <a:ext cx="6422243" cy="527886"/>
      </dsp:txXfrm>
    </dsp:sp>
    <dsp:sp modelId="{7E3A2DCA-DAA1-4B69-9B3D-8DA878C8BEF6}">
      <dsp:nvSpPr>
        <dsp:cNvPr id="0" name=""/>
        <dsp:cNvSpPr/>
      </dsp:nvSpPr>
      <dsp:spPr>
        <a:xfrm>
          <a:off x="0" y="3484659"/>
          <a:ext cx="6479357" cy="585000"/>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r-JO" sz="2500" kern="1200"/>
            <a:t>التَّفْكِيرُ الإِيجَابِيُّ يُسَاعِدُ الإِنْسَانَ عَلَى مُوَاجَهَةِ التَّحَدِّيَاتِ بِثَبَاتٍ.</a:t>
          </a:r>
          <a:endParaRPr lang="en-US" sz="2500" kern="1200"/>
        </a:p>
      </dsp:txBody>
      <dsp:txXfrm>
        <a:off x="28557" y="3513216"/>
        <a:ext cx="6422243" cy="527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730FB-1818-4767-97A9-97A47C203054}">
      <dsp:nvSpPr>
        <dsp:cNvPr id="0" name=""/>
        <dsp:cNvSpPr/>
      </dsp:nvSpPr>
      <dsp:spPr>
        <a:xfrm>
          <a:off x="0" y="728138"/>
          <a:ext cx="6479357"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ar-JO" sz="2700" kern="1200"/>
            <a:t>الطُّمُوحُ العَالِي يَدْفَعُ الإِنْسَانَ لِلْعَمَلِ وَالتَّطَوُّرِ دُونَ تَوَقُّفٍ.</a:t>
          </a:r>
          <a:endParaRPr lang="en-US" sz="2700" kern="1200"/>
        </a:p>
      </dsp:txBody>
      <dsp:txXfrm>
        <a:off x="30842" y="758980"/>
        <a:ext cx="6417673" cy="570116"/>
      </dsp:txXfrm>
    </dsp:sp>
    <dsp:sp modelId="{ABD22C7F-E0EB-42D3-AF53-78451FF016D5}">
      <dsp:nvSpPr>
        <dsp:cNvPr id="0" name=""/>
        <dsp:cNvSpPr/>
      </dsp:nvSpPr>
      <dsp:spPr>
        <a:xfrm>
          <a:off x="0" y="1437698"/>
          <a:ext cx="6479357" cy="631800"/>
        </a:xfrm>
        <a:prstGeom prst="roundRect">
          <a:avLst/>
        </a:prstGeom>
        <a:solidFill>
          <a:schemeClr val="accent2">
            <a:hueOff val="-101803"/>
            <a:satOff val="-873"/>
            <a:lumOff val="-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ar-JO" sz="2700" kern="1200"/>
            <a:t>التَّوَازُنُ النَّفْسِيُّ يُسَاهِمُ فِي حَيَاةٍ سَعِيدَةٍ وَمُسْتَقِرَّةٍ دَائِمًا.</a:t>
          </a:r>
          <a:endParaRPr lang="en-US" sz="2700" kern="1200"/>
        </a:p>
      </dsp:txBody>
      <dsp:txXfrm>
        <a:off x="30842" y="1468540"/>
        <a:ext cx="6417673" cy="570116"/>
      </dsp:txXfrm>
    </dsp:sp>
    <dsp:sp modelId="{6213A7E0-173B-4BCC-8091-C407B22CC002}">
      <dsp:nvSpPr>
        <dsp:cNvPr id="0" name=""/>
        <dsp:cNvSpPr/>
      </dsp:nvSpPr>
      <dsp:spPr>
        <a:xfrm>
          <a:off x="0" y="2147259"/>
          <a:ext cx="6479357" cy="631800"/>
        </a:xfrm>
        <a:prstGeom prst="roundRect">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ar-JO" sz="2700" kern="1200"/>
            <a:t>التَّجَارِبُ الحَيَاتِيَّةُ تُكْسِبُ الإِنْسَانَ حِكْمَةً وَخِبْرَةً مَعَ الأَيَّامِ.</a:t>
          </a:r>
          <a:endParaRPr lang="en-US" sz="2700" kern="1200"/>
        </a:p>
      </dsp:txBody>
      <dsp:txXfrm>
        <a:off x="30842" y="2178101"/>
        <a:ext cx="6417673" cy="570116"/>
      </dsp:txXfrm>
    </dsp:sp>
    <dsp:sp modelId="{F9016779-B0DC-47FD-891C-98262AA699B2}">
      <dsp:nvSpPr>
        <dsp:cNvPr id="0" name=""/>
        <dsp:cNvSpPr/>
      </dsp:nvSpPr>
      <dsp:spPr>
        <a:xfrm>
          <a:off x="0" y="2856819"/>
          <a:ext cx="6479357" cy="631800"/>
        </a:xfrm>
        <a:prstGeom prst="roundRect">
          <a:avLst/>
        </a:prstGeom>
        <a:solidFill>
          <a:schemeClr val="accent2">
            <a:hueOff val="-305410"/>
            <a:satOff val="-2618"/>
            <a:lumOff val="-1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ar-JO" sz="2700" kern="1200"/>
            <a:t>التَّوَاصُلُ الفَعَّالُ يُقَوِّي الفَهْمَ وَيُقَلِّلُ سُوءِ التَّفَاهُمِ بَيْنَ النَّاسِ.</a:t>
          </a:r>
          <a:endParaRPr lang="en-US" sz="2700" kern="1200"/>
        </a:p>
      </dsp:txBody>
      <dsp:txXfrm>
        <a:off x="30842" y="2887661"/>
        <a:ext cx="6417673" cy="570116"/>
      </dsp:txXfrm>
    </dsp:sp>
    <dsp:sp modelId="{71719ACB-0FDB-4BD8-8967-490FE6BB863D}">
      <dsp:nvSpPr>
        <dsp:cNvPr id="0" name=""/>
        <dsp:cNvSpPr/>
      </dsp:nvSpPr>
      <dsp:spPr>
        <a:xfrm>
          <a:off x="0" y="3566379"/>
          <a:ext cx="6479357" cy="631800"/>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ar-JO" sz="2700" kern="1200"/>
            <a:t>الأَمَلُ الصَّادِقُ يُنِيرُ القَلْبَ وَيُعِينُ الإِنْسَانَ عَلَى الاسْتِمْرَارِ.</a:t>
          </a:r>
          <a:endParaRPr lang="en-US" sz="2700" kern="1200"/>
        </a:p>
      </dsp:txBody>
      <dsp:txXfrm>
        <a:off x="30842" y="3597221"/>
        <a:ext cx="6417673" cy="570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D2961-CD72-452C-A20A-1CAB66D82CDE}">
      <dsp:nvSpPr>
        <dsp:cNvPr id="0" name=""/>
        <dsp:cNvSpPr/>
      </dsp:nvSpPr>
      <dsp:spPr>
        <a:xfrm>
          <a:off x="0" y="0"/>
          <a:ext cx="108909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F65F-6E50-4912-9F19-A062978DA658}">
      <dsp:nvSpPr>
        <dsp:cNvPr id="0" name=""/>
        <dsp:cNvSpPr/>
      </dsp:nvSpPr>
      <dsp:spPr>
        <a:xfrm>
          <a:off x="0" y="0"/>
          <a:ext cx="10890929" cy="186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ja-JP" sz="4000" b="1" kern="1200" dirty="0"/>
            <a:t>文法</a:t>
          </a:r>
          <a:r>
            <a:rPr lang="en-US" sz="4000" b="1" kern="1200" dirty="0"/>
            <a:t>(</a:t>
          </a:r>
          <a:r>
            <a:rPr lang="ja-JP" sz="4000" b="1" kern="1200" dirty="0"/>
            <a:t>命令形</a:t>
          </a:r>
          <a:r>
            <a:rPr lang="en-US" sz="4000" b="1" kern="1200" dirty="0"/>
            <a:t>)-</a:t>
          </a:r>
          <a:r>
            <a:rPr lang="ja-JP" sz="4000" b="1" kern="1200" dirty="0"/>
            <a:t>めい</a:t>
          </a:r>
          <a:r>
            <a:rPr lang="ja-JP" sz="4000" kern="1200" dirty="0"/>
            <a:t>れいけい　パート</a:t>
          </a:r>
          <a:r>
            <a:rPr lang="en-US" altLang="ja-JP" sz="4000" kern="1200" dirty="0"/>
            <a:t>1</a:t>
          </a:r>
          <a:endParaRPr lang="en-US" sz="4000" kern="1200" dirty="0"/>
        </a:p>
      </dsp:txBody>
      <dsp:txXfrm>
        <a:off x="0" y="0"/>
        <a:ext cx="10890929" cy="1869431"/>
      </dsp:txXfrm>
    </dsp:sp>
    <dsp:sp modelId="{CB3E946F-4D68-4BBB-921F-88A47D62DDFE}">
      <dsp:nvSpPr>
        <dsp:cNvPr id="0" name=""/>
        <dsp:cNvSpPr/>
      </dsp:nvSpPr>
      <dsp:spPr>
        <a:xfrm>
          <a:off x="0" y="1869431"/>
          <a:ext cx="10890929" cy="0"/>
        </a:xfrm>
        <a:prstGeom prst="line">
          <a:avLst/>
        </a:prstGeom>
        <a:solidFill>
          <a:schemeClr val="accent2">
            <a:hueOff val="-407213"/>
            <a:satOff val="-3490"/>
            <a:lumOff val="-23137"/>
            <a:alphaOff val="0"/>
          </a:schemeClr>
        </a:solidFill>
        <a:ln w="12700" cap="flat" cmpd="sng" algn="ctr">
          <a:solidFill>
            <a:schemeClr val="accent2">
              <a:hueOff val="-407213"/>
              <a:satOff val="-3490"/>
              <a:lumOff val="-2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CAF88-3CF7-4924-A15B-2899805FF625}">
      <dsp:nvSpPr>
        <dsp:cNvPr id="0" name=""/>
        <dsp:cNvSpPr/>
      </dsp:nvSpPr>
      <dsp:spPr>
        <a:xfrm>
          <a:off x="0" y="1869431"/>
          <a:ext cx="10890929" cy="186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ar-JO" sz="4000" b="1" kern="1200" dirty="0"/>
            <a:t>فعل الأمر </a:t>
          </a:r>
          <a:br>
            <a:rPr lang="ar-JO" sz="4000" b="1" kern="1200" dirty="0"/>
          </a:br>
          <a:r>
            <a:rPr lang="ar-JO" sz="4000" b="1" kern="1200" dirty="0"/>
            <a:t>كلوا</a:t>
          </a:r>
          <a:br>
            <a:rPr lang="ar-JO" sz="4000" b="1" kern="1200" dirty="0"/>
          </a:br>
          <a:r>
            <a:rPr lang="ar-JO" sz="4000" b="1" kern="1200" dirty="0"/>
            <a:t>اشربا</a:t>
          </a:r>
          <a:br>
            <a:rPr lang="ar-JO" sz="4000" b="1" kern="1200" dirty="0"/>
          </a:br>
          <a:r>
            <a:rPr lang="ar-JO" sz="4000" b="1" kern="1200" dirty="0"/>
            <a:t>البسي</a:t>
          </a:r>
          <a:br>
            <a:rPr lang="ar-JO" sz="4000" b="1" kern="1200" dirty="0"/>
          </a:br>
          <a:r>
            <a:rPr lang="ar-JO" sz="4000" b="1" kern="1200" dirty="0"/>
            <a:t>اذهبن</a:t>
          </a:r>
          <a:br>
            <a:rPr lang="ar-JO" sz="4000" b="1" kern="1200" dirty="0"/>
          </a:br>
          <a:r>
            <a:rPr lang="ar-JO" sz="4000" b="1" kern="1200" dirty="0"/>
            <a:t>افهم</a:t>
          </a:r>
          <a:br>
            <a:rPr lang="ar-JO" sz="4000" b="1" kern="1200" dirty="0"/>
          </a:br>
          <a:r>
            <a:rPr lang="ar-JO" sz="4000" b="1" kern="1200" dirty="0"/>
            <a:t>ادرسوا</a:t>
          </a:r>
          <a:endParaRPr lang="en-US" sz="4000" kern="1200" dirty="0"/>
        </a:p>
      </dsp:txBody>
      <dsp:txXfrm>
        <a:off x="0" y="1869431"/>
        <a:ext cx="10890929" cy="18694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7090D-01E8-49E5-ACB3-D1F1525A48F5}" type="datetimeFigureOut">
              <a:rPr lang="en-AE" smtClean="0"/>
              <a:t>22/12/2025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964E4-423A-4B77-A620-45B4C7E06B34}" type="slidenum">
              <a:rPr lang="en-AE" smtClean="0"/>
              <a:t>‹#›</a:t>
            </a:fld>
            <a:endParaRPr lang="en-AE"/>
          </a:p>
        </p:txBody>
      </p:sp>
    </p:spTree>
    <p:extLst>
      <p:ext uri="{BB962C8B-B14F-4D97-AF65-F5344CB8AC3E}">
        <p14:creationId xmlns:p14="http://schemas.microsoft.com/office/powerpoint/2010/main" val="40592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これは　キリスト　こうたんきょうかい　です。</a:t>
            </a:r>
            <a:endParaRPr lang="en-US" dirty="0"/>
          </a:p>
          <a:p>
            <a:r>
              <a:rPr lang="ja-JP" altLang="en-US" dirty="0"/>
              <a:t>ベツレヘムにあります。</a:t>
            </a:r>
            <a:endParaRPr lang="en-AE"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effectLst/>
              </a:rPr>
              <a:t>キリスト</a:t>
            </a:r>
            <a:r>
              <a:rPr lang="en-US" altLang="ja-JP" dirty="0">
                <a:solidFill>
                  <a:srgbClr val="5F6368"/>
                </a:solidFill>
                <a:effectLst/>
              </a:rPr>
              <a:t>Christian</a:t>
            </a:r>
            <a:r>
              <a:rPr lang="ja-JP" altLang="en-US" dirty="0"/>
              <a:t>きょうのひとは　ここで　おいのりします。</a:t>
            </a:r>
            <a:endParaRPr lang="en-AE" altLang="ja-JP" dirty="0"/>
          </a:p>
          <a:p>
            <a:endParaRPr lang="en-AE" altLang="ja-JP" dirty="0"/>
          </a:p>
          <a:p>
            <a:r>
              <a:rPr lang="ja-JP" altLang="en-US" dirty="0">
                <a:solidFill>
                  <a:srgbClr val="5F6368"/>
                </a:solidFill>
                <a:effectLst/>
              </a:rPr>
              <a:t>クリスマス　</a:t>
            </a:r>
            <a:r>
              <a:rPr lang="en-US" altLang="ja-JP" dirty="0">
                <a:solidFill>
                  <a:srgbClr val="5F6368"/>
                </a:solidFill>
                <a:effectLst/>
              </a:rPr>
              <a:t>Christmas </a:t>
            </a:r>
            <a:r>
              <a:rPr lang="ja-JP" altLang="en-US" dirty="0">
                <a:solidFill>
                  <a:srgbClr val="5F6368"/>
                </a:solidFill>
                <a:effectLst/>
              </a:rPr>
              <a:t>のおいわい </a:t>
            </a:r>
            <a:r>
              <a:rPr lang="en-US" altLang="ja-JP" dirty="0">
                <a:solidFill>
                  <a:srgbClr val="5F6368"/>
                </a:solidFill>
                <a:effectLst/>
              </a:rPr>
              <a:t>celebration </a:t>
            </a:r>
            <a:r>
              <a:rPr lang="ja-JP" altLang="en-US" dirty="0">
                <a:solidFill>
                  <a:srgbClr val="5F6368"/>
                </a:solidFill>
                <a:effectLst/>
              </a:rPr>
              <a:t>は ここで　します。</a:t>
            </a:r>
            <a:endParaRPr lang="en-US" altLang="ja-JP" dirty="0">
              <a:solidFill>
                <a:srgbClr val="5F6368"/>
              </a:solidFill>
              <a:effectLst/>
            </a:endParaRPr>
          </a:p>
          <a:p>
            <a:endParaRPr lang="ja-JP" altLang="en-US" dirty="0">
              <a:solidFill>
                <a:srgbClr val="5F6368"/>
              </a:solidFill>
              <a:effectLst/>
            </a:endParaRPr>
          </a:p>
          <a:p>
            <a:endParaRPr lang="en-AE" dirty="0"/>
          </a:p>
        </p:txBody>
      </p:sp>
      <p:sp>
        <p:nvSpPr>
          <p:cNvPr id="4" name="Slide Number Placeholder 3"/>
          <p:cNvSpPr>
            <a:spLocks noGrp="1"/>
          </p:cNvSpPr>
          <p:nvPr>
            <p:ph type="sldNum" sz="quarter" idx="5"/>
          </p:nvPr>
        </p:nvSpPr>
        <p:spPr/>
        <p:txBody>
          <a:bodyPr/>
          <a:lstStyle/>
          <a:p>
            <a:fld id="{5D59BAE0-290D-415A-A4C1-03EEA33BBB07}" type="slidenum">
              <a:rPr lang="en-AE" smtClean="0"/>
              <a:t>9</a:t>
            </a:fld>
            <a:endParaRPr lang="en-AE"/>
          </a:p>
        </p:txBody>
      </p:sp>
    </p:spTree>
    <p:extLst>
      <p:ext uri="{BB962C8B-B14F-4D97-AF65-F5344CB8AC3E}">
        <p14:creationId xmlns:p14="http://schemas.microsoft.com/office/powerpoint/2010/main" val="105374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12/22/2025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7341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12/22/2025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3646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12/22/2025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8737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965347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6812735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12/22/2025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604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12/22/2025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6521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12/22/2025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8242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12/22/2025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243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12/22/2025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9753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12/22/2025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6942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12/22/2025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6128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12/22/2025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6145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12/22/2025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1988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3uDTWSOF0U" TargetMode="External"/><Relationship Id="rId2" Type="http://schemas.openxmlformats.org/officeDocument/2006/relationships/hyperlink" Target="https://www.youtube.com/watch?v=jF11TwyQwf8" TargetMode="External"/><Relationship Id="rId1" Type="http://schemas.openxmlformats.org/officeDocument/2006/relationships/slideLayout" Target="../slideLayouts/slideLayout6.xml"/><Relationship Id="rId6" Type="http://schemas.openxmlformats.org/officeDocument/2006/relationships/hyperlink" Target="https://www.youtube.com/watch?v=3MxQ_PzqPbs" TargetMode="External"/><Relationship Id="rId5" Type="http://schemas.openxmlformats.org/officeDocument/2006/relationships/hyperlink" Target="https://www.youtube.com/watch?v=waxvBpuySBg" TargetMode="External"/><Relationship Id="rId4" Type="http://schemas.openxmlformats.org/officeDocument/2006/relationships/hyperlink" Target="https://www.youtube.com/watch?v=E8hIYuVj1i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Pink and blue clouds">
            <a:extLst>
              <a:ext uri="{FF2B5EF4-FFF2-40B4-BE49-F238E27FC236}">
                <a16:creationId xmlns:a16="http://schemas.microsoft.com/office/drawing/2014/main" id="{2EE4BAF9-AA3C-01B4-D0D4-7E5213F85287}"/>
              </a:ext>
            </a:extLst>
          </p:cNvPr>
          <p:cNvPicPr>
            <a:picLocks noChangeAspect="1"/>
          </p:cNvPicPr>
          <p:nvPr/>
        </p:nvPicPr>
        <p:blipFill>
          <a:blip r:embed="rId2"/>
          <a:srcRect t="22226" r="9091"/>
          <a:stretch>
            <a:fillRect/>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B1C215CF-0817-4910-3B3E-2CEA43088051}"/>
              </a:ext>
            </a:extLst>
          </p:cNvPr>
          <p:cNvSpPr>
            <a:spLocks noGrp="1"/>
          </p:cNvSpPr>
          <p:nvPr>
            <p:ph type="ctrTitle"/>
          </p:nvPr>
        </p:nvSpPr>
        <p:spPr>
          <a:xfrm>
            <a:off x="313786" y="908651"/>
            <a:ext cx="5230366" cy="4005454"/>
          </a:xfrm>
        </p:spPr>
        <p:txBody>
          <a:bodyPr anchor="t">
            <a:normAutofit/>
          </a:bodyPr>
          <a:lstStyle/>
          <a:p>
            <a:r>
              <a:rPr lang="ar-JO" sz="6800"/>
              <a:t>أهلا وسهلا بكم</a:t>
            </a:r>
            <a:endParaRPr lang="en-AE" sz="6800"/>
          </a:p>
        </p:txBody>
      </p:sp>
      <p:sp>
        <p:nvSpPr>
          <p:cNvPr id="3" name="Subtitle 2">
            <a:extLst>
              <a:ext uri="{FF2B5EF4-FFF2-40B4-BE49-F238E27FC236}">
                <a16:creationId xmlns:a16="http://schemas.microsoft.com/office/drawing/2014/main" id="{3C3696B8-9006-A254-6D23-1FCA90F72DBB}"/>
              </a:ext>
            </a:extLst>
          </p:cNvPr>
          <p:cNvSpPr>
            <a:spLocks noGrp="1"/>
          </p:cNvSpPr>
          <p:nvPr>
            <p:ph type="subTitle" idx="1"/>
          </p:nvPr>
        </p:nvSpPr>
        <p:spPr>
          <a:xfrm>
            <a:off x="313787" y="5050632"/>
            <a:ext cx="3793200" cy="1129888"/>
          </a:xfrm>
        </p:spPr>
        <p:txBody>
          <a:bodyPr anchor="b">
            <a:normAutofit/>
          </a:bodyPr>
          <a:lstStyle/>
          <a:p>
            <a:r>
              <a:rPr lang="ar-JO" sz="2200"/>
              <a:t>2025-12-20</a:t>
            </a:r>
            <a:endParaRPr lang="en-AE" sz="2200"/>
          </a:p>
        </p:txBody>
      </p:sp>
      <p:cxnSp>
        <p:nvCxnSpPr>
          <p:cNvPr id="20" name="Straight Connector 19">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8775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0884-5AC3-4DEB-BA5C-66CB7FF5CD77}"/>
              </a:ext>
            </a:extLst>
          </p:cNvPr>
          <p:cNvSpPr>
            <a:spLocks noGrp="1"/>
          </p:cNvSpPr>
          <p:nvPr>
            <p:ph type="title"/>
          </p:nvPr>
        </p:nvSpPr>
        <p:spPr>
          <a:xfrm>
            <a:off x="625548" y="2766218"/>
            <a:ext cx="10515600" cy="1325563"/>
          </a:xfrm>
        </p:spPr>
        <p:txBody>
          <a:bodyPr>
            <a:noAutofit/>
          </a:bodyPr>
          <a:lstStyle/>
          <a:p>
            <a:r>
              <a:rPr lang="en-US" sz="3000" dirty="0">
                <a:hlinkClick r:id="rId2"/>
              </a:rPr>
              <a:t>https://www.youtube.com/watch?v=jF11TwyQwf8</a:t>
            </a:r>
            <a:r>
              <a:rPr lang="ar-JO" sz="3000" dirty="0"/>
              <a:t> </a:t>
            </a:r>
            <a:br>
              <a:rPr lang="ar-JO" sz="3000" dirty="0"/>
            </a:br>
            <a:r>
              <a:rPr lang="en-US" sz="3000" dirty="0">
                <a:hlinkClick r:id="rId3"/>
              </a:rPr>
              <a:t>https://www.youtube.com/watch?v=t3uDTWSOF0U</a:t>
            </a:r>
            <a:r>
              <a:rPr lang="ar-JO" sz="3000" dirty="0"/>
              <a:t> </a:t>
            </a:r>
            <a:br>
              <a:rPr lang="ar-JO" sz="3000" dirty="0"/>
            </a:br>
            <a:r>
              <a:rPr lang="en-US" sz="3000" dirty="0">
                <a:hlinkClick r:id="rId4"/>
              </a:rPr>
              <a:t>https://www.youtube.com/watch?v=E8hIYuVj1iU</a:t>
            </a:r>
            <a:r>
              <a:rPr lang="ar-JO" sz="3000" dirty="0"/>
              <a:t> </a:t>
            </a:r>
            <a:br>
              <a:rPr lang="ar-JO" sz="3000" dirty="0"/>
            </a:br>
            <a:r>
              <a:rPr lang="en-US" sz="3000" dirty="0">
                <a:hlinkClick r:id="rId5"/>
              </a:rPr>
              <a:t>https://www.youtube.com/watch?v=waxvBpuySBg</a:t>
            </a:r>
            <a:r>
              <a:rPr lang="ar-JO" sz="3000" dirty="0"/>
              <a:t> </a:t>
            </a:r>
            <a:br>
              <a:rPr lang="ar-JO" sz="3000" dirty="0"/>
            </a:br>
            <a:r>
              <a:rPr lang="en-US" sz="3000" dirty="0">
                <a:hlinkClick r:id="rId6"/>
              </a:rPr>
              <a:t>https://www.youtube.com/watch?v=3MxQ_PzqPbs</a:t>
            </a:r>
            <a:r>
              <a:rPr lang="ar-JO" sz="3000" dirty="0"/>
              <a:t> </a:t>
            </a:r>
            <a:endParaRPr lang="en-AE" sz="3000" dirty="0"/>
          </a:p>
        </p:txBody>
      </p:sp>
      <p:sp>
        <p:nvSpPr>
          <p:cNvPr id="3" name="TextBox 2">
            <a:extLst>
              <a:ext uri="{FF2B5EF4-FFF2-40B4-BE49-F238E27FC236}">
                <a16:creationId xmlns:a16="http://schemas.microsoft.com/office/drawing/2014/main" id="{18067892-68CF-636B-6C4F-8CFBA8C3330E}"/>
              </a:ext>
            </a:extLst>
          </p:cNvPr>
          <p:cNvSpPr txBox="1"/>
          <p:nvPr/>
        </p:nvSpPr>
        <p:spPr>
          <a:xfrm>
            <a:off x="1371600" y="712381"/>
            <a:ext cx="8144540" cy="1477328"/>
          </a:xfrm>
          <a:prstGeom prst="rect">
            <a:avLst/>
          </a:prstGeom>
          <a:noFill/>
        </p:spPr>
        <p:txBody>
          <a:bodyPr wrap="square" rtlCol="0">
            <a:spAutoFit/>
          </a:bodyPr>
          <a:lstStyle/>
          <a:p>
            <a:r>
              <a:rPr lang="ja-JP" altLang="en-US" sz="3000" b="1"/>
              <a:t>イエス・キリストが生まれたとされるベツレヘムの降誕教会でクリスマスを体験しましょう</a:t>
            </a:r>
            <a:endParaRPr lang="en-AE" sz="3000" b="1" dirty="0"/>
          </a:p>
        </p:txBody>
      </p:sp>
    </p:spTree>
    <p:extLst>
      <p:ext uri="{BB962C8B-B14F-4D97-AF65-F5344CB8AC3E}">
        <p14:creationId xmlns:p14="http://schemas.microsoft.com/office/powerpoint/2010/main" val="275879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502574" y="-816243"/>
            <a:ext cx="6343650" cy="2668463"/>
          </a:xfrm>
        </p:spPr>
        <p:txBody>
          <a:bodyPr>
            <a:normAutofit/>
          </a:bodyPr>
          <a:lstStyle/>
          <a:p>
            <a:r>
              <a:rPr lang="ja-JP" altLang="en-US" dirty="0"/>
              <a:t>もくてき</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303791" y="1852220"/>
            <a:ext cx="7888209" cy="2668587"/>
          </a:xfrm>
        </p:spPr>
        <p:txBody>
          <a:bodyPr>
            <a:noAutofit/>
          </a:bodyPr>
          <a:lstStyle/>
          <a:p>
            <a:r>
              <a:rPr lang="ja-JP" altLang="en-US" sz="3200" b="1" dirty="0">
                <a:solidFill>
                  <a:schemeClr val="bg1"/>
                </a:solidFill>
              </a:rPr>
              <a:t>ーアラビアの文化</a:t>
            </a:r>
            <a:endParaRPr lang="en-AE" altLang="ja-JP" sz="3200" b="1" dirty="0">
              <a:solidFill>
                <a:schemeClr val="bg1"/>
              </a:solidFill>
            </a:endParaRPr>
          </a:p>
          <a:p>
            <a:r>
              <a:rPr lang="ja-JP" altLang="en-US" sz="3200" b="1" dirty="0">
                <a:solidFill>
                  <a:schemeClr val="bg1"/>
                </a:solidFill>
              </a:rPr>
              <a:t>ー文法</a:t>
            </a:r>
            <a:r>
              <a:rPr lang="en-US" altLang="ja-JP" sz="3200" b="1" dirty="0">
                <a:solidFill>
                  <a:schemeClr val="bg1"/>
                </a:solidFill>
              </a:rPr>
              <a:t>(</a:t>
            </a:r>
            <a:r>
              <a:rPr lang="ja-JP" altLang="en-US" sz="3200" b="1" dirty="0">
                <a:solidFill>
                  <a:schemeClr val="bg1"/>
                </a:solidFill>
              </a:rPr>
              <a:t>命令形</a:t>
            </a:r>
            <a:r>
              <a:rPr lang="en-US" altLang="ja-JP" sz="3200" b="1" dirty="0">
                <a:solidFill>
                  <a:schemeClr val="bg1"/>
                </a:solidFill>
              </a:rPr>
              <a:t>)-</a:t>
            </a:r>
            <a:r>
              <a:rPr lang="ja-JP" altLang="en-US" sz="3200" b="1" dirty="0">
                <a:solidFill>
                  <a:schemeClr val="bg1"/>
                </a:solidFill>
              </a:rPr>
              <a:t>めいれいけいパート２</a:t>
            </a:r>
            <a:endParaRPr lang="en-AE" altLang="ja-JP" sz="3200" b="1" dirty="0">
              <a:solidFill>
                <a:schemeClr val="bg1"/>
              </a:solidFill>
            </a:endParaRPr>
          </a:p>
          <a:p>
            <a:r>
              <a:rPr lang="ja-JP" altLang="en-US" sz="3200" b="1" dirty="0">
                <a:solidFill>
                  <a:schemeClr val="bg1"/>
                </a:solidFill>
              </a:rPr>
              <a:t>ー読むと書く練習</a:t>
            </a:r>
            <a:endParaRPr lang="ar-JO" altLang="ja-JP" sz="3200" b="1" dirty="0">
              <a:solidFill>
                <a:schemeClr val="bg1"/>
              </a:solidFill>
            </a:endParaRPr>
          </a:p>
          <a:p>
            <a:endParaRPr lang="en-US" sz="3200" b="1" dirty="0">
              <a:solidFill>
                <a:schemeClr val="bg1"/>
              </a:solidFill>
            </a:endParaRP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4400" y="2810107"/>
            <a:ext cx="4761571" cy="2981093"/>
          </a:xfrm>
        </p:spPr>
        <p:txBody>
          <a:bodyPr anchor="b">
            <a:normAutofit/>
          </a:bodyPr>
          <a:lstStyle/>
          <a:p>
            <a:endParaRPr lang="en-US" dirty="0">
              <a:solidFill>
                <a:srgbClr val="FFFFFF"/>
              </a:solidFill>
              <a:effectLst>
                <a:outerShdw blurRad="38100" dist="38100" dir="2700000" algn="tl">
                  <a:srgbClr val="000000">
                    <a:alpha val="43137"/>
                  </a:srgbClr>
                </a:outerShdw>
              </a:effectLst>
            </a:endParaRPr>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4400" y="1420093"/>
            <a:ext cx="4761571" cy="1253490"/>
          </a:xfrm>
        </p:spPr>
        <p:txBody>
          <a:bodyPr anchor="t">
            <a:normAutofit/>
          </a:bodyPr>
          <a:lstStyle/>
          <a:p>
            <a:endParaRPr lang="en-US" sz="1800" dirty="0">
              <a:solidFill>
                <a:srgbClr val="FFFFFF"/>
              </a:solidFill>
              <a:effectLst>
                <a:outerShdw blurRad="38100" dist="38100" dir="2700000" algn="tl">
                  <a:srgbClr val="000000">
                    <a:alpha val="43137"/>
                  </a:srgbClr>
                </a:outerShdw>
              </a:effectLst>
              <a:latin typeface="+mn-lt"/>
            </a:endParaRPr>
          </a:p>
        </p:txBody>
      </p:sp>
      <p:sp>
        <p:nvSpPr>
          <p:cNvPr id="12"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389165" y="194320"/>
            <a:ext cx="20408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6969C88-B244-455D-A017-012B25B1ACDD}" type="datetimeFigureOut">
              <a:rPr lang="en-US" smtClean="0"/>
              <a:pPr>
                <a:spcAft>
                  <a:spcPts val="600"/>
                </a:spcAft>
              </a:pPr>
              <a:t>12/22/2025</a:t>
            </a:fld>
            <a:endParaRPr lang="en-US" dirty="0">
              <a:solidFill>
                <a:srgbClr val="FFFFFF"/>
              </a:solidFill>
              <a:effectLst>
                <a:outerShdw blurRad="38100" dist="38100" dir="2700000" algn="tl">
                  <a:srgbClr val="000000">
                    <a:alpha val="43137"/>
                  </a:srgbClr>
                </a:outerShdw>
              </a:effectLst>
            </a:endParaRP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9906000" y="6356350"/>
            <a:ext cx="1524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pPr>
                <a:spcAft>
                  <a:spcPts val="600"/>
                </a:spcAft>
              </a:pPr>
              <a:t>3</a:t>
            </a:fld>
            <a:endParaRPr lang="en-US">
              <a:solidFill>
                <a:srgbClr val="FFFFFF"/>
              </a:solidFill>
              <a:effectLst>
                <a:outerShdw blurRad="38100" dist="38100" dir="2700000" algn="tl">
                  <a:srgbClr val="000000">
                    <a:alpha val="43137"/>
                  </a:srgbClr>
                </a:outerShdw>
              </a:effectLst>
            </a:endParaRPr>
          </a:p>
        </p:txBody>
      </p:sp>
      <p:graphicFrame>
        <p:nvGraphicFramePr>
          <p:cNvPr id="3" name="TextBox 2">
            <a:extLst>
              <a:ext uri="{FF2B5EF4-FFF2-40B4-BE49-F238E27FC236}">
                <a16:creationId xmlns:a16="http://schemas.microsoft.com/office/drawing/2014/main" id="{AC6C4577-96FA-FE3F-52F4-3FEF7BF7E8F9}"/>
              </a:ext>
            </a:extLst>
          </p:cNvPr>
          <p:cNvGraphicFramePr/>
          <p:nvPr/>
        </p:nvGraphicFramePr>
        <p:xfrm>
          <a:off x="106258" y="725720"/>
          <a:ext cx="10886861" cy="5406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4D87ABF-59BD-A2F9-8C2A-477D24ED0D54}"/>
              </a:ext>
            </a:extLst>
          </p:cNvPr>
          <p:cNvSpPr txBox="1">
            <a:spLocks/>
          </p:cNvSpPr>
          <p:nvPr/>
        </p:nvSpPr>
        <p:spPr>
          <a:xfrm>
            <a:off x="-637997" y="-1468121"/>
            <a:ext cx="12627935" cy="1969770"/>
          </a:xfrm>
          <a:prstGeom prst="rect">
            <a:avLst/>
          </a:prstGeom>
        </p:spPr>
        <p:txBody>
          <a:bodyPr vert="horz" wrap="square" lIns="0" tIns="0" rIns="0" bIns="0" rtlCol="0" anchor="b" anchorCtr="0">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lnSpc>
                <a:spcPct val="90000"/>
              </a:lnSpc>
            </a:pPr>
            <a:r>
              <a:rPr lang="ja-JP" altLang="en-US" sz="2500" b="1" spc="-100" dirty="0">
                <a:solidFill>
                  <a:schemeClr val="bg1"/>
                </a:solidFill>
              </a:rPr>
              <a:t>アラビア語のもじのふくしゅ</a:t>
            </a:r>
            <a:endParaRPr lang="en-US" sz="2500" b="1" spc="-100" dirty="0">
              <a:solidFill>
                <a:schemeClr val="bg1"/>
              </a:solidFill>
            </a:endParaRPr>
          </a:p>
        </p:txBody>
      </p:sp>
    </p:spTree>
    <p:extLst>
      <p:ext uri="{BB962C8B-B14F-4D97-AF65-F5344CB8AC3E}">
        <p14:creationId xmlns:p14="http://schemas.microsoft.com/office/powerpoint/2010/main" val="113364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640080" y="1371600"/>
            <a:ext cx="3677920" cy="3919267"/>
          </a:xfrm>
        </p:spPr>
        <p:txBody>
          <a:bodyPr vert="horz" lIns="91440" tIns="45720" rIns="91440" bIns="45720" rtlCol="0" anchor="t">
            <a:normAutofit/>
          </a:bodyPr>
          <a:lstStyle/>
          <a:p>
            <a:r>
              <a:rPr lang="ja-JP" altLang="en-US">
                <a:solidFill>
                  <a:schemeClr val="tx1"/>
                </a:solidFill>
              </a:rPr>
              <a:t>よむのれんしゅう</a:t>
            </a:r>
            <a:endParaRPr lang="en-US">
              <a:solidFill>
                <a:schemeClr val="tx1"/>
              </a:solidFill>
            </a:endParaRPr>
          </a:p>
        </p:txBody>
      </p:sp>
      <p:sp>
        <p:nvSpPr>
          <p:cNvPr id="4" name="Date Placeholder 3">
            <a:extLst>
              <a:ext uri="{FF2B5EF4-FFF2-40B4-BE49-F238E27FC236}">
                <a16:creationId xmlns:a16="http://schemas.microsoft.com/office/drawing/2014/main" id="{BD0AD2EB-86EE-409B-A978-A2CA82E37880}"/>
              </a:ext>
            </a:extLst>
          </p:cNvPr>
          <p:cNvSpPr>
            <a:spLocks noGrp="1"/>
          </p:cNvSpPr>
          <p:nvPr>
            <p:ph type="dt" sz="half" idx="10"/>
          </p:nvPr>
        </p:nvSpPr>
        <p:spPr>
          <a:xfrm>
            <a:off x="640080" y="6356350"/>
            <a:ext cx="2743200" cy="365125"/>
          </a:xfrm>
        </p:spPr>
        <p:txBody>
          <a:bodyPr vert="horz" lIns="91440" tIns="45720" rIns="91440" bIns="45720" rtlCol="0" anchor="ctr">
            <a:normAutofit/>
          </a:bodyPr>
          <a:lstStyle/>
          <a:p>
            <a:pPr>
              <a:spcAft>
                <a:spcPts val="600"/>
              </a:spcAft>
            </a:pPr>
            <a:r>
              <a:rPr lang="en-US">
                <a:solidFill>
                  <a:schemeClr val="tx1"/>
                </a:solidFill>
              </a:rPr>
              <a:t>20XX</a:t>
            </a:r>
          </a:p>
        </p:txBody>
      </p:sp>
      <p:sp>
        <p:nvSpPr>
          <p:cNvPr id="5" name="Footer Placeholder 4">
            <a:extLst>
              <a:ext uri="{FF2B5EF4-FFF2-40B4-BE49-F238E27FC236}">
                <a16:creationId xmlns:a16="http://schemas.microsoft.com/office/drawing/2014/main" id="{81531A96-6BD3-4FD2-9B51-3CBB43DADCC8}"/>
              </a:ext>
            </a:extLst>
          </p:cNvPr>
          <p:cNvSpPr>
            <a:spLocks noGrp="1"/>
          </p:cNvSpPr>
          <p:nvPr>
            <p:ph type="ftr" sz="quarter" idx="11"/>
          </p:nvPr>
        </p:nvSpPr>
        <p:spPr>
          <a:xfrm>
            <a:off x="6767622" y="6356350"/>
            <a:ext cx="4040373" cy="365125"/>
          </a:xfrm>
        </p:spPr>
        <p:txBody>
          <a:bodyPr vert="horz" lIns="91440" tIns="45720" rIns="91440" bIns="45720" rtlCol="0" anchor="ctr">
            <a:normAutofit/>
          </a:bodyPr>
          <a:lstStyle/>
          <a:p>
            <a:pPr>
              <a:spcAft>
                <a:spcPts val="600"/>
              </a:spcAft>
            </a:pPr>
            <a:r>
              <a:rPr lang="en-US" b="1" kern="1200" cap="all" spc="300" baseline="0">
                <a:solidFill>
                  <a:schemeClr val="tx1"/>
                </a:solidFill>
                <a:latin typeface="+mn-lt"/>
                <a:ea typeface="+mn-ea"/>
                <a:cs typeface="+mn-cs"/>
              </a:rPr>
              <a:t>Pitch deck title</a:t>
            </a:r>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0807995" y="6356350"/>
            <a:ext cx="723014" cy="365125"/>
          </a:xfrm>
        </p:spPr>
        <p:txBody>
          <a:bodyPr vert="horz" lIns="91440" tIns="45720" rIns="91440" bIns="45720" rtlCol="0" anchor="ctr">
            <a:normAutofit lnSpcReduction="10000"/>
          </a:bodyPr>
          <a:lstStyle/>
          <a:p>
            <a:pPr>
              <a:spcAft>
                <a:spcPts val="600"/>
              </a:spcAft>
            </a:pPr>
            <a:fld id="{B5CEABB6-07DC-46E8-9B57-56EC44A396E5}" type="slidenum">
              <a:rPr lang="en-US">
                <a:solidFill>
                  <a:schemeClr val="tx1"/>
                </a:solidFill>
              </a:rPr>
              <a:pPr>
                <a:spcAft>
                  <a:spcPts val="600"/>
                </a:spcAft>
              </a:pPr>
              <a:t>4</a:t>
            </a:fld>
            <a:endParaRPr lang="en-US">
              <a:solidFill>
                <a:schemeClr val="tx1"/>
              </a:solidFill>
            </a:endParaRPr>
          </a:p>
        </p:txBody>
      </p:sp>
      <p:graphicFrame>
        <p:nvGraphicFramePr>
          <p:cNvPr id="26" name="TextBox 2">
            <a:extLst>
              <a:ext uri="{FF2B5EF4-FFF2-40B4-BE49-F238E27FC236}">
                <a16:creationId xmlns:a16="http://schemas.microsoft.com/office/drawing/2014/main" id="{5378B97B-F2C0-3D9F-8D6F-535D41D534D8}"/>
              </a:ext>
            </a:extLst>
          </p:cNvPr>
          <p:cNvGraphicFramePr/>
          <p:nvPr>
            <p:extLst>
              <p:ext uri="{D42A27DB-BD31-4B8C-83A1-F6EECF244321}">
                <p14:modId xmlns:p14="http://schemas.microsoft.com/office/powerpoint/2010/main" val="2029128042"/>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3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6F5E-FF30-F0C1-8AE9-8DA37CD7B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12B13-D544-C7F5-EDF7-23718728182C}"/>
              </a:ext>
            </a:extLst>
          </p:cNvPr>
          <p:cNvSpPr>
            <a:spLocks noGrp="1"/>
          </p:cNvSpPr>
          <p:nvPr>
            <p:ph type="title"/>
          </p:nvPr>
        </p:nvSpPr>
        <p:spPr>
          <a:xfrm>
            <a:off x="640080" y="1371600"/>
            <a:ext cx="3677920" cy="3919267"/>
          </a:xfrm>
        </p:spPr>
        <p:txBody>
          <a:bodyPr vert="horz" lIns="91440" tIns="45720" rIns="91440" bIns="45720" rtlCol="0" anchor="t">
            <a:normAutofit/>
          </a:bodyPr>
          <a:lstStyle/>
          <a:p>
            <a:r>
              <a:rPr lang="ja-JP" altLang="en-US">
                <a:solidFill>
                  <a:schemeClr val="tx1"/>
                </a:solidFill>
              </a:rPr>
              <a:t>よむのれんしゅう</a:t>
            </a:r>
            <a:endParaRPr lang="en-US">
              <a:solidFill>
                <a:schemeClr val="tx1"/>
              </a:solidFill>
            </a:endParaRPr>
          </a:p>
        </p:txBody>
      </p:sp>
      <p:sp>
        <p:nvSpPr>
          <p:cNvPr id="4" name="Date Placeholder 3">
            <a:extLst>
              <a:ext uri="{FF2B5EF4-FFF2-40B4-BE49-F238E27FC236}">
                <a16:creationId xmlns:a16="http://schemas.microsoft.com/office/drawing/2014/main" id="{CA074848-59AA-887E-ABEB-28D3EAE85F87}"/>
              </a:ext>
            </a:extLst>
          </p:cNvPr>
          <p:cNvSpPr>
            <a:spLocks noGrp="1"/>
          </p:cNvSpPr>
          <p:nvPr>
            <p:ph type="dt" sz="half" idx="10"/>
          </p:nvPr>
        </p:nvSpPr>
        <p:spPr>
          <a:xfrm>
            <a:off x="640080" y="6356350"/>
            <a:ext cx="2743200" cy="365125"/>
          </a:xfrm>
        </p:spPr>
        <p:txBody>
          <a:bodyPr vert="horz" lIns="91440" tIns="45720" rIns="91440" bIns="45720" rtlCol="0" anchor="ctr">
            <a:normAutofit/>
          </a:bodyPr>
          <a:lstStyle/>
          <a:p>
            <a:pPr>
              <a:spcAft>
                <a:spcPts val="600"/>
              </a:spcAft>
            </a:pPr>
            <a:r>
              <a:rPr lang="en-US">
                <a:solidFill>
                  <a:schemeClr val="tx1"/>
                </a:solidFill>
              </a:rPr>
              <a:t>20XX</a:t>
            </a:r>
          </a:p>
        </p:txBody>
      </p:sp>
      <p:sp>
        <p:nvSpPr>
          <p:cNvPr id="5" name="Footer Placeholder 4">
            <a:extLst>
              <a:ext uri="{FF2B5EF4-FFF2-40B4-BE49-F238E27FC236}">
                <a16:creationId xmlns:a16="http://schemas.microsoft.com/office/drawing/2014/main" id="{C320D792-E90A-7857-A4A7-58FE5D228FA4}"/>
              </a:ext>
            </a:extLst>
          </p:cNvPr>
          <p:cNvSpPr>
            <a:spLocks noGrp="1"/>
          </p:cNvSpPr>
          <p:nvPr>
            <p:ph type="ftr" sz="quarter" idx="11"/>
          </p:nvPr>
        </p:nvSpPr>
        <p:spPr>
          <a:xfrm>
            <a:off x="6767622" y="6356350"/>
            <a:ext cx="4040373" cy="365125"/>
          </a:xfrm>
        </p:spPr>
        <p:txBody>
          <a:bodyPr vert="horz" lIns="91440" tIns="45720" rIns="91440" bIns="45720" rtlCol="0" anchor="ctr">
            <a:normAutofit/>
          </a:bodyPr>
          <a:lstStyle/>
          <a:p>
            <a:pPr>
              <a:spcAft>
                <a:spcPts val="600"/>
              </a:spcAft>
            </a:pPr>
            <a:r>
              <a:rPr lang="en-US" b="1" kern="1200" cap="all" spc="300" baseline="0">
                <a:solidFill>
                  <a:schemeClr val="tx1"/>
                </a:solidFill>
                <a:latin typeface="+mn-lt"/>
                <a:ea typeface="+mn-ea"/>
                <a:cs typeface="+mn-cs"/>
              </a:rPr>
              <a:t>Pitch deck title</a:t>
            </a:r>
          </a:p>
        </p:txBody>
      </p:sp>
      <p:sp>
        <p:nvSpPr>
          <p:cNvPr id="6" name="Slide Number Placeholder 5">
            <a:extLst>
              <a:ext uri="{FF2B5EF4-FFF2-40B4-BE49-F238E27FC236}">
                <a16:creationId xmlns:a16="http://schemas.microsoft.com/office/drawing/2014/main" id="{118953D2-43A2-9CF4-F680-F232EBBD423E}"/>
              </a:ext>
            </a:extLst>
          </p:cNvPr>
          <p:cNvSpPr>
            <a:spLocks noGrp="1"/>
          </p:cNvSpPr>
          <p:nvPr>
            <p:ph type="sldNum" sz="quarter" idx="12"/>
          </p:nvPr>
        </p:nvSpPr>
        <p:spPr>
          <a:xfrm>
            <a:off x="10807995" y="6356350"/>
            <a:ext cx="723014" cy="365125"/>
          </a:xfrm>
        </p:spPr>
        <p:txBody>
          <a:bodyPr vert="horz" lIns="91440" tIns="45720" rIns="91440" bIns="45720" rtlCol="0" anchor="ctr">
            <a:normAutofit lnSpcReduction="10000"/>
          </a:bodyPr>
          <a:lstStyle/>
          <a:p>
            <a:pPr>
              <a:spcAft>
                <a:spcPts val="600"/>
              </a:spcAft>
            </a:pPr>
            <a:fld id="{B5CEABB6-07DC-46E8-9B57-56EC44A396E5}" type="slidenum">
              <a:rPr lang="en-US">
                <a:solidFill>
                  <a:schemeClr val="tx1"/>
                </a:solidFill>
              </a:rPr>
              <a:pPr>
                <a:spcAft>
                  <a:spcPts val="600"/>
                </a:spcAft>
              </a:pPr>
              <a:t>5</a:t>
            </a:fld>
            <a:endParaRPr lang="en-US">
              <a:solidFill>
                <a:schemeClr val="tx1"/>
              </a:solidFill>
            </a:endParaRPr>
          </a:p>
        </p:txBody>
      </p:sp>
      <p:graphicFrame>
        <p:nvGraphicFramePr>
          <p:cNvPr id="8" name="TextBox 2">
            <a:extLst>
              <a:ext uri="{FF2B5EF4-FFF2-40B4-BE49-F238E27FC236}">
                <a16:creationId xmlns:a16="http://schemas.microsoft.com/office/drawing/2014/main" id="{FEB5D675-1A42-B400-6608-DBBF44A3E73E}"/>
              </a:ext>
            </a:extLst>
          </p:cNvPr>
          <p:cNvGraphicFramePr/>
          <p:nvPr>
            <p:extLst>
              <p:ext uri="{D42A27DB-BD31-4B8C-83A1-F6EECF244321}">
                <p14:modId xmlns:p14="http://schemas.microsoft.com/office/powerpoint/2010/main" val="2100595854"/>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1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BF4FA-D9DD-2362-CD28-673A481216D8}"/>
              </a:ext>
            </a:extLst>
          </p:cNvPr>
          <p:cNvSpPr txBox="1"/>
          <p:nvPr/>
        </p:nvSpPr>
        <p:spPr>
          <a:xfrm>
            <a:off x="262890" y="309880"/>
            <a:ext cx="3863340" cy="646331"/>
          </a:xfrm>
          <a:prstGeom prst="rect">
            <a:avLst/>
          </a:prstGeom>
          <a:noFill/>
        </p:spPr>
        <p:txBody>
          <a:bodyPr wrap="square" rtlCol="0">
            <a:spAutoFit/>
          </a:bodyPr>
          <a:lstStyle/>
          <a:p>
            <a:r>
              <a:rPr lang="ja-JP" altLang="en-US" sz="3600" b="1" dirty="0"/>
              <a:t>書くの練習</a:t>
            </a:r>
            <a:endParaRPr lang="en-AE" sz="3600" b="1" dirty="0"/>
          </a:p>
        </p:txBody>
      </p:sp>
      <p:sp>
        <p:nvSpPr>
          <p:cNvPr id="4" name="Rectangle 1">
            <a:extLst>
              <a:ext uri="{FF2B5EF4-FFF2-40B4-BE49-F238E27FC236}">
                <a16:creationId xmlns:a16="http://schemas.microsoft.com/office/drawing/2014/main" id="{0CDFC5CC-67CD-CB14-22F3-FF41924748D8}"/>
              </a:ext>
            </a:extLst>
          </p:cNvPr>
          <p:cNvSpPr>
            <a:spLocks noGrp="1" noChangeArrowheads="1"/>
          </p:cNvSpPr>
          <p:nvPr>
            <p:ph type="title"/>
          </p:nvPr>
        </p:nvSpPr>
        <p:spPr bwMode="auto">
          <a:xfrm>
            <a:off x="2540318" y="1523077"/>
            <a:ext cx="914833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sngStrike" cap="none" normalizeH="0" baseline="0" dirty="0">
                <a:ln>
                  <a:noFill/>
                </a:ln>
                <a:solidFill>
                  <a:schemeClr val="tx1"/>
                </a:solidFill>
                <a:effectLst/>
                <a:latin typeface="Arial" panose="020B0604020202020204" pitchFamily="34" charset="0"/>
                <a:cs typeface="Arial" panose="020B0604020202020204" pitchFamily="34" charset="0"/>
              </a:rPr>
              <a:t>النجاح يحتاج صبرا عملا مستمرا وتخطيطا واضحا وإرادة قوية دائما</a:t>
            </a:r>
            <a:endParaRPr kumimoji="0" lang="en-US" altLang="en-US" sz="2800" b="0" i="0" u="none" strike="sng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sngStrike" cap="none" normalizeH="0" baseline="0" dirty="0">
                <a:ln>
                  <a:noFill/>
                </a:ln>
                <a:solidFill>
                  <a:schemeClr val="tx1"/>
                </a:solidFill>
                <a:effectLst/>
                <a:latin typeface="Arial" panose="020B0604020202020204" pitchFamily="34" charset="0"/>
                <a:cs typeface="Arial" panose="020B0604020202020204" pitchFamily="34" charset="0"/>
              </a:rPr>
              <a:t>العلم نور يرفع الأمم ويبني الحضارات ويحقق التقدم المستدام دوما</a:t>
            </a:r>
            <a:endParaRPr kumimoji="0" lang="en-US" altLang="en-US" sz="2800" b="0" i="0" u="none" strike="sng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sngStrike" cap="none" normalizeH="0" baseline="0" dirty="0">
                <a:ln>
                  <a:noFill/>
                </a:ln>
                <a:solidFill>
                  <a:schemeClr val="tx1"/>
                </a:solidFill>
                <a:effectLst/>
                <a:latin typeface="Arial" panose="020B0604020202020204" pitchFamily="34" charset="0"/>
                <a:cs typeface="Arial" panose="020B0604020202020204" pitchFamily="34" charset="0"/>
              </a:rPr>
              <a:t>الصبر مفتاح الفرج ويعلم الإنسان قوة التحمل والثبات عند الشدائد</a:t>
            </a:r>
            <a:endParaRPr kumimoji="0" lang="en-US" altLang="en-US" sz="2800" b="0" i="0" u="none" strike="sng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sngStrike" cap="none" normalizeH="0" baseline="0" dirty="0">
                <a:ln>
                  <a:noFill/>
                </a:ln>
                <a:solidFill>
                  <a:schemeClr val="tx1"/>
                </a:solidFill>
                <a:effectLst/>
                <a:latin typeface="Arial" panose="020B0604020202020204" pitchFamily="34" charset="0"/>
                <a:cs typeface="Arial" panose="020B0604020202020204" pitchFamily="34" charset="0"/>
              </a:rPr>
              <a:t>التخطيط الجيد يوفر الوقت ويقلل الأخطاء ويزيد فرص النجاح دائما</a:t>
            </a:r>
            <a:endParaRPr kumimoji="0" lang="en-US" altLang="en-US" sz="2800" b="0" i="0" u="none" strike="sng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العمل الجماعي يعزز التعاون ويحقق أهدافا أكبر بكفاءة عالية مستمرة</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القراءة اليومية توسع المعرفة وتنمي التفكير وتفتح آفاقا جديدة دائما</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الصدق أساس الثقة ويبني علاقات صحية بين الناس دائمة ومتينة</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ar-SA"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الوقت ثمين يجب استثماره بحكمة لتحقيق الأهداف المستقبلية الكبرى بنجاح</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033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ACD1-1D2C-09ED-CAB7-AF2A9416FA68}"/>
              </a:ext>
            </a:extLst>
          </p:cNvPr>
          <p:cNvSpPr>
            <a:spLocks noGrp="1"/>
          </p:cNvSpPr>
          <p:nvPr>
            <p:ph type="title"/>
          </p:nvPr>
        </p:nvSpPr>
        <p:spPr>
          <a:xfrm>
            <a:off x="640079" y="1371600"/>
            <a:ext cx="10890929" cy="4194809"/>
          </a:xfrm>
        </p:spPr>
        <p:txBody>
          <a:bodyPr>
            <a:noAutofit/>
          </a:bodyPr>
          <a:lstStyle/>
          <a:p>
            <a:pPr lvl="0" eaLnBrk="0" fontAlgn="base" hangingPunct="0">
              <a:spcAft>
                <a:spcPct val="0"/>
              </a:spcAft>
            </a:pPr>
            <a:br>
              <a:rPr lang="en-US" altLang="en-US" sz="2800" b="0" dirty="0">
                <a:latin typeface="Arial" panose="020B0604020202020204" pitchFamily="34" charset="0"/>
              </a:rPr>
            </a:br>
            <a:r>
              <a:rPr lang="ar-JO" altLang="en-US" sz="2800" b="0" dirty="0">
                <a:latin typeface="Arial" panose="020B0604020202020204" pitchFamily="34" charset="0"/>
              </a:rPr>
              <a:t>1-</a:t>
            </a:r>
            <a:r>
              <a:rPr lang="ar-SA" altLang="en-US" sz="2800" b="0" dirty="0">
                <a:latin typeface="Arial" panose="020B0604020202020204" pitchFamily="34" charset="0"/>
                <a:cs typeface="Arial" panose="020B0604020202020204" pitchFamily="34" charset="0"/>
              </a:rPr>
              <a:t>التعلم المستمر يواكب التغيير ويزيد فرص التطور المهني والشخصي الدائم</a:t>
            </a:r>
            <a:br>
              <a:rPr lang="en-US" altLang="en-US" sz="2800" b="0" dirty="0">
                <a:latin typeface="Arial" panose="020B0604020202020204" pitchFamily="34" charset="0"/>
              </a:rPr>
            </a:br>
            <a:r>
              <a:rPr lang="ar-JO" altLang="en-US" sz="2800" b="0" dirty="0">
                <a:latin typeface="Arial" panose="020B0604020202020204" pitchFamily="34" charset="0"/>
              </a:rPr>
              <a:t>2-</a:t>
            </a:r>
            <a:r>
              <a:rPr lang="ar-SA" altLang="en-US" sz="2800" b="0" dirty="0">
                <a:latin typeface="Arial" panose="020B0604020202020204" pitchFamily="34" charset="0"/>
                <a:cs typeface="Arial" panose="020B0604020202020204" pitchFamily="34" charset="0"/>
              </a:rPr>
              <a:t>الرياضة المنتظمة تحسن الصحة وتقوي الجسم وتزيد النشاط العام اليومي</a:t>
            </a:r>
            <a:br>
              <a:rPr lang="en-US" altLang="en-US" sz="2800" b="0" dirty="0">
                <a:latin typeface="Arial" panose="020B0604020202020204" pitchFamily="34" charset="0"/>
              </a:rPr>
            </a:br>
            <a:r>
              <a:rPr lang="ar-JO" altLang="en-US" sz="2800" b="0" dirty="0">
                <a:latin typeface="Arial" panose="020B0604020202020204" pitchFamily="34" charset="0"/>
              </a:rPr>
              <a:t>3-</a:t>
            </a:r>
            <a:r>
              <a:rPr lang="ar-SA" altLang="en-US" sz="2800" b="0" dirty="0">
                <a:latin typeface="Arial" panose="020B0604020202020204" pitchFamily="34" charset="0"/>
                <a:cs typeface="Arial" panose="020B0604020202020204" pitchFamily="34" charset="0"/>
              </a:rPr>
              <a:t>التفكير الإيجابي يساعد على تجاوز الصعوبات وتحقيق الطموحات الكبرى بثقة</a:t>
            </a:r>
            <a:br>
              <a:rPr lang="en-US" altLang="en-US" sz="2800" b="0" dirty="0">
                <a:latin typeface="Arial" panose="020B0604020202020204" pitchFamily="34" charset="0"/>
              </a:rPr>
            </a:br>
            <a:r>
              <a:rPr lang="ar-SA" altLang="en-US" sz="2800" b="0" dirty="0">
                <a:latin typeface="Arial" panose="020B0604020202020204" pitchFamily="34" charset="0"/>
                <a:cs typeface="Arial" panose="020B0604020202020204" pitchFamily="34" charset="0"/>
              </a:rPr>
              <a:t>الاحترام المتبادل يخلق بيئة مريحة ويعزز التفاهم المشترك بين الجميع</a:t>
            </a:r>
            <a:r>
              <a:rPr lang="en-US" altLang="en-US" sz="2800" b="0" dirty="0">
                <a:latin typeface="Arial" panose="020B0604020202020204" pitchFamily="34" charset="0"/>
                <a:cs typeface="Arial" panose="020B0604020202020204" pitchFamily="34" charset="0"/>
              </a:rPr>
              <a:t>4-</a:t>
            </a:r>
            <a:br>
              <a:rPr lang="en-US" altLang="en-US" sz="2800" b="0" dirty="0">
                <a:latin typeface="Arial" panose="020B0604020202020204" pitchFamily="34" charset="0"/>
              </a:rPr>
            </a:br>
            <a:r>
              <a:rPr lang="ar-JO" altLang="en-US" sz="2800" b="0" dirty="0">
                <a:latin typeface="Arial" panose="020B0604020202020204" pitchFamily="34" charset="0"/>
              </a:rPr>
              <a:t>5-</a:t>
            </a:r>
            <a:r>
              <a:rPr lang="ar-SA" altLang="en-US" sz="2800" b="0" dirty="0">
                <a:latin typeface="Arial" panose="020B0604020202020204" pitchFamily="34" charset="0"/>
                <a:cs typeface="Arial" panose="020B0604020202020204" pitchFamily="34" charset="0"/>
              </a:rPr>
              <a:t>التجربة تعلم الإنسان دروسا قيمة لا تنسى بسهولة مع الوقت</a:t>
            </a:r>
            <a:br>
              <a:rPr lang="en-US" altLang="en-US" sz="2800" b="0" dirty="0">
                <a:latin typeface="Arial" panose="020B0604020202020204" pitchFamily="34" charset="0"/>
              </a:rPr>
            </a:br>
            <a:r>
              <a:rPr lang="ar-JO" altLang="en-US" sz="2800" b="0" dirty="0">
                <a:latin typeface="Arial" panose="020B0604020202020204" pitchFamily="34" charset="0"/>
              </a:rPr>
              <a:t>6-</a:t>
            </a:r>
            <a:r>
              <a:rPr lang="ar-SA" altLang="en-US" sz="2800" b="0" dirty="0">
                <a:latin typeface="Arial" panose="020B0604020202020204" pitchFamily="34" charset="0"/>
                <a:cs typeface="Arial" panose="020B0604020202020204" pitchFamily="34" charset="0"/>
              </a:rPr>
              <a:t>الطموح العالي يدفع الفرد للعمل والاجتهاد دون توقف نحو التميز</a:t>
            </a:r>
            <a:br>
              <a:rPr lang="en-US" altLang="en-US" sz="2800" b="0" dirty="0">
                <a:latin typeface="Arial" panose="020B0604020202020204" pitchFamily="34" charset="0"/>
              </a:rPr>
            </a:br>
            <a:r>
              <a:rPr lang="ar-JO" altLang="en-US" sz="2800" b="0" dirty="0">
                <a:latin typeface="Arial" panose="020B0604020202020204" pitchFamily="34" charset="0"/>
              </a:rPr>
              <a:t>7-</a:t>
            </a:r>
            <a:r>
              <a:rPr lang="ar-SA" altLang="en-US" sz="2800" b="0" dirty="0">
                <a:latin typeface="Arial" panose="020B0604020202020204" pitchFamily="34" charset="0"/>
                <a:cs typeface="Arial" panose="020B0604020202020204" pitchFamily="34" charset="0"/>
              </a:rPr>
              <a:t>التوازن النفسي ضروري للحياة السعيدة والإنتاجية المستقرة على الدوام دائما</a:t>
            </a:r>
            <a:br>
              <a:rPr lang="en-US" altLang="en-US" sz="2800" b="0" dirty="0">
                <a:latin typeface="Arial" panose="020B0604020202020204" pitchFamily="34" charset="0"/>
              </a:rPr>
            </a:br>
            <a:r>
              <a:rPr lang="ar-SA" altLang="en-US" sz="2800" b="0" dirty="0">
                <a:latin typeface="Arial" panose="020B0604020202020204" pitchFamily="34" charset="0"/>
                <a:cs typeface="Arial" panose="020B0604020202020204" pitchFamily="34" charset="0"/>
              </a:rPr>
              <a:t>التواصل الفعال يحل المشكلات ويبني فهما أعمق بين الأطراف المختلفة</a:t>
            </a:r>
            <a:r>
              <a:rPr lang="en-US" altLang="en-US" sz="2800" b="0" dirty="0">
                <a:latin typeface="Arial" panose="020B0604020202020204" pitchFamily="34" charset="0"/>
                <a:cs typeface="Arial" panose="020B0604020202020204" pitchFamily="34" charset="0"/>
              </a:rPr>
              <a:t>8-</a:t>
            </a:r>
            <a:endParaRPr lang="en-AE" sz="2800" dirty="0"/>
          </a:p>
        </p:txBody>
      </p:sp>
    </p:spTree>
    <p:extLst>
      <p:ext uri="{BB962C8B-B14F-4D97-AF65-F5344CB8AC3E}">
        <p14:creationId xmlns:p14="http://schemas.microsoft.com/office/powerpoint/2010/main" val="207226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tle 1">
            <a:extLst>
              <a:ext uri="{FF2B5EF4-FFF2-40B4-BE49-F238E27FC236}">
                <a16:creationId xmlns:a16="http://schemas.microsoft.com/office/drawing/2014/main" id="{7D888FDF-6574-065E-70E0-C7CFFBEC87F3}"/>
              </a:ext>
            </a:extLst>
          </p:cNvPr>
          <p:cNvGraphicFramePr/>
          <p:nvPr/>
        </p:nvGraphicFramePr>
        <p:xfrm>
          <a:off x="395530" y="868473"/>
          <a:ext cx="10890929" cy="37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340042D-D0EA-7AF3-6457-C25A2385DD95}"/>
              </a:ext>
            </a:extLst>
          </p:cNvPr>
          <p:cNvSpPr txBox="1"/>
          <p:nvPr/>
        </p:nvSpPr>
        <p:spPr>
          <a:xfrm>
            <a:off x="7556557" y="1938147"/>
            <a:ext cx="4125432" cy="523220"/>
          </a:xfrm>
          <a:prstGeom prst="rect">
            <a:avLst/>
          </a:prstGeom>
          <a:noFill/>
        </p:spPr>
        <p:txBody>
          <a:bodyPr wrap="square" rtlCol="0">
            <a:spAutoFit/>
          </a:bodyPr>
          <a:lstStyle/>
          <a:p>
            <a:r>
              <a:rPr lang="ja-JP" altLang="en-US" sz="2800" b="1" dirty="0"/>
              <a:t>ページ</a:t>
            </a:r>
            <a:r>
              <a:rPr lang="en-US" altLang="ja-JP" sz="2800" b="1" dirty="0"/>
              <a:t>130</a:t>
            </a:r>
            <a:endParaRPr lang="en-AE" sz="2800" b="1" dirty="0"/>
          </a:p>
        </p:txBody>
      </p:sp>
    </p:spTree>
    <p:extLst>
      <p:ext uri="{BB962C8B-B14F-4D97-AF65-F5344CB8AC3E}">
        <p14:creationId xmlns:p14="http://schemas.microsoft.com/office/powerpoint/2010/main" val="75368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BFA1-5714-451B-988F-4CD1CF1B5B25}"/>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4200"/>
              <a:t>كنيسة المهد</a:t>
            </a:r>
            <a:br>
              <a:rPr lang="en-US" sz="4200"/>
            </a:br>
            <a:r>
              <a:rPr lang="ja-JP" altLang="en-US" sz="4200"/>
              <a:t>キリスト　こうたんきょうかい</a:t>
            </a:r>
            <a:endParaRPr lang="en-US" sz="4200"/>
          </a:p>
        </p:txBody>
      </p:sp>
      <p:sp>
        <p:nvSpPr>
          <p:cNvPr id="3" name="TextBox 2">
            <a:extLst>
              <a:ext uri="{FF2B5EF4-FFF2-40B4-BE49-F238E27FC236}">
                <a16:creationId xmlns:a16="http://schemas.microsoft.com/office/drawing/2014/main" id="{73B0E556-D6C2-4CAE-A4C8-8C603F726C5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Clr>
                <a:schemeClr val="accent5"/>
              </a:buClr>
              <a:buFont typeface="Arial" panose="020B0604020202020204" pitchFamily="34" charset="0"/>
              <a:buChar char="•"/>
            </a:pPr>
            <a:endParaRPr lang="en-US" sz="2200" b="1"/>
          </a:p>
          <a:p>
            <a:pPr indent="-228600">
              <a:lnSpc>
                <a:spcPct val="90000"/>
              </a:lnSpc>
              <a:spcAft>
                <a:spcPts val="600"/>
              </a:spcAft>
              <a:buClr>
                <a:schemeClr val="accent5"/>
              </a:buClr>
              <a:buFont typeface="Arial" panose="020B0604020202020204" pitchFamily="34" charset="0"/>
              <a:buChar char="•"/>
            </a:pPr>
            <a:r>
              <a:rPr lang="ja-JP" altLang="en-US" sz="2200" b="1">
                <a:effectLst/>
              </a:rPr>
              <a:t>キリスト</a:t>
            </a:r>
            <a:r>
              <a:rPr lang="en-US" altLang="ja-JP" sz="2200" b="1">
                <a:effectLst/>
              </a:rPr>
              <a:t>مسيحي</a:t>
            </a:r>
          </a:p>
          <a:p>
            <a:pPr indent="-228600">
              <a:lnSpc>
                <a:spcPct val="90000"/>
              </a:lnSpc>
              <a:spcAft>
                <a:spcPts val="600"/>
              </a:spcAft>
              <a:buClr>
                <a:schemeClr val="accent5"/>
              </a:buClr>
              <a:buFont typeface="Arial" panose="020B0604020202020204" pitchFamily="34" charset="0"/>
              <a:buChar char="•"/>
            </a:pPr>
            <a:r>
              <a:rPr lang="ja-JP" altLang="en-US" sz="2200" b="1">
                <a:effectLst/>
              </a:rPr>
              <a:t>クリスマス　</a:t>
            </a:r>
            <a:r>
              <a:rPr lang="en-US" altLang="ja-JP" sz="2200" b="1">
                <a:effectLst/>
              </a:rPr>
              <a:t>عيد الميلاد</a:t>
            </a:r>
          </a:p>
          <a:p>
            <a:pPr indent="-228600">
              <a:lnSpc>
                <a:spcPct val="90000"/>
              </a:lnSpc>
              <a:spcAft>
                <a:spcPts val="600"/>
              </a:spcAft>
              <a:buClr>
                <a:schemeClr val="accent5"/>
              </a:buClr>
              <a:buFont typeface="Arial" panose="020B0604020202020204" pitchFamily="34" charset="0"/>
              <a:buChar char="•"/>
            </a:pPr>
            <a:r>
              <a:rPr lang="ja-JP" altLang="en-US" sz="2200" b="1">
                <a:effectLst/>
              </a:rPr>
              <a:t>おいわい </a:t>
            </a:r>
            <a:r>
              <a:rPr lang="en-US" altLang="ja-JP" sz="2200" b="1">
                <a:effectLst/>
              </a:rPr>
              <a:t>احتفال</a:t>
            </a:r>
            <a:endParaRPr lang="en-US" sz="2200" b="1"/>
          </a:p>
          <a:p>
            <a:pPr indent="-228600">
              <a:lnSpc>
                <a:spcPct val="90000"/>
              </a:lnSpc>
              <a:spcAft>
                <a:spcPts val="600"/>
              </a:spcAft>
              <a:buClr>
                <a:schemeClr val="accent5"/>
              </a:buClr>
              <a:buFont typeface="Arial" panose="020B0604020202020204" pitchFamily="34" charset="0"/>
              <a:buChar char="•"/>
            </a:pPr>
            <a:endParaRPr lang="en-US" sz="2200" b="1"/>
          </a:p>
        </p:txBody>
      </p:sp>
      <p:pic>
        <p:nvPicPr>
          <p:cNvPr id="4" name="Picture 2" descr="كنيسة المهد في بيت لحم | وكالة شهاب الإخبارية">
            <a:extLst>
              <a:ext uri="{FF2B5EF4-FFF2-40B4-BE49-F238E27FC236}">
                <a16:creationId xmlns:a16="http://schemas.microsoft.com/office/drawing/2014/main" id="{D7C24D49-12A7-E7A6-B3F4-53A5E57213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24" r="1652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DCE8C8-266D-02E5-7978-28A99F4BEB4E}"/>
              </a:ext>
            </a:extLst>
          </p:cNvPr>
          <p:cNvSpPr txBox="1"/>
          <p:nvPr/>
        </p:nvSpPr>
        <p:spPr>
          <a:xfrm>
            <a:off x="20" y="6170963"/>
            <a:ext cx="12188932" cy="685661"/>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https://shehabnews.com</a:t>
            </a:r>
            <a:endParaRPr lang="en-AE" sz="1300">
              <a:solidFill>
                <a:srgbClr val="FFFFFF"/>
              </a:solidFill>
            </a:endParaRPr>
          </a:p>
        </p:txBody>
      </p:sp>
    </p:spTree>
    <p:extLst>
      <p:ext uri="{BB962C8B-B14F-4D97-AF65-F5344CB8AC3E}">
        <p14:creationId xmlns:p14="http://schemas.microsoft.com/office/powerpoint/2010/main" val="712545073"/>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644</Words>
  <Application>Microsoft Office PowerPoint</Application>
  <PresentationFormat>Widescreen</PresentationFormat>
  <Paragraphs>60</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Calisto MT</vt:lpstr>
      <vt:lpstr>Univers Condensed</vt:lpstr>
      <vt:lpstr>ChronicleVTI</vt:lpstr>
      <vt:lpstr>أهلا وسهلا بكم</vt:lpstr>
      <vt:lpstr>もくてき</vt:lpstr>
      <vt:lpstr>PowerPoint Presentation</vt:lpstr>
      <vt:lpstr>よむのれんしゅう</vt:lpstr>
      <vt:lpstr>よむのれんしゅう</vt:lpstr>
      <vt:lpstr>النجاح يحتاج صبرا عملا مستمرا وتخطيطا واضحا وإرادة قوية دائما العلم نور يرفع الأمم ويبني الحضارات ويحقق التقدم المستدام دوما الصبر مفتاح الفرج ويعلم الإنسان قوة التحمل والثبات عند الشدائد التخطيط الجيد يوفر الوقت ويقلل الأخطاء ويزيد فرص النجاح دائما العمل الجماعي يعزز التعاون ويحقق أهدافا أكبر بكفاءة عالية مستمرة القراءة اليومية توسع المعرفة وتنمي التفكير وتفتح آفاقا جديدة دائما الصدق أساس الثقة ويبني علاقات صحية بين الناس دائمة ومتينة الوقت ثمين يجب استثماره بحكمة لتحقيق الأهداف المستقبلية الكبرى بنجاح</vt:lpstr>
      <vt:lpstr> 1-التعلم المستمر يواكب التغيير ويزيد فرص التطور المهني والشخصي الدائم 2-الرياضة المنتظمة تحسن الصحة وتقوي الجسم وتزيد النشاط العام اليومي 3-التفكير الإيجابي يساعد على تجاوز الصعوبات وتحقيق الطموحات الكبرى بثقة الاحترام المتبادل يخلق بيئة مريحة ويعزز التفاهم المشترك بين الجميع4- 5-التجربة تعلم الإنسان دروسا قيمة لا تنسى بسهولة مع الوقت 6-الطموح العالي يدفع الفرد للعمل والاجتهاد دون توقف نحو التميز 7-التوازن النفسي ضروري للحياة السعيدة والإنتاجية المستقرة على الدوام دائما التواصل الفعال يحل المشكلات ويبني فهما أعمق بين الأطراف المختلفة8-</vt:lpstr>
      <vt:lpstr>PowerPoint Presentation</vt:lpstr>
      <vt:lpstr>كنيسة المهد キリスト　こうたんきょうかい</vt:lpstr>
      <vt:lpstr>https://www.youtube.com/watch?v=jF11TwyQwf8  https://www.youtube.com/watch?v=t3uDTWSOF0U  https://www.youtube.com/watch?v=E8hIYuVj1iU  https://www.youtube.com/watch?v=waxvBpuySBg  https://www.youtube.com/watch?v=3MxQ_PzqPbs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ALKHATIB DANIA</dc:creator>
  <cp:lastModifiedBy>ALKHATIB DANIA</cp:lastModifiedBy>
  <cp:revision>3</cp:revision>
  <dcterms:created xsi:type="dcterms:W3CDTF">2025-12-20T07:28:21Z</dcterms:created>
  <dcterms:modified xsi:type="dcterms:W3CDTF">2025-12-22T03:06:38Z</dcterms:modified>
</cp:coreProperties>
</file>