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sldIdLst>
    <p:sldId id="256" r:id="rId2"/>
    <p:sldId id="257" r:id="rId3"/>
    <p:sldId id="388" r:id="rId4"/>
    <p:sldId id="399" r:id="rId5"/>
    <p:sldId id="264" r:id="rId6"/>
    <p:sldId id="406" r:id="rId7"/>
    <p:sldId id="398" r:id="rId8"/>
    <p:sldId id="404" r:id="rId9"/>
    <p:sldId id="40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A164EA-70FB-4F07-B808-E02F692AD822}" type="doc">
      <dgm:prSet loTypeId="urn:microsoft.com/office/officeart/2005/8/layout/cycle1" loCatId="cycle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20857BA-2AB8-45B0-AF20-79FCBC4A10A3}">
      <dgm:prSet/>
      <dgm:spPr/>
      <dgm:t>
        <a:bodyPr/>
        <a:lstStyle/>
        <a:p>
          <a:r>
            <a:rPr lang="ja-JP" dirty="0"/>
            <a:t>１－</a:t>
          </a:r>
          <a:r>
            <a:rPr lang="ja-JP" altLang="en-US" dirty="0"/>
            <a:t>文法</a:t>
          </a:r>
          <a:r>
            <a:rPr lang="ja-JP" dirty="0"/>
            <a:t>　</a:t>
          </a:r>
          <a:endParaRPr lang="en-US" dirty="0"/>
        </a:p>
      </dgm:t>
    </dgm:pt>
    <dgm:pt modelId="{E923756E-EBC9-4BA7-A48D-AB94E5F744CD}" type="parTrans" cxnId="{A07E3AB5-BC8C-482A-934A-A145B3FEA0FD}">
      <dgm:prSet/>
      <dgm:spPr/>
      <dgm:t>
        <a:bodyPr/>
        <a:lstStyle/>
        <a:p>
          <a:endParaRPr lang="en-US"/>
        </a:p>
      </dgm:t>
    </dgm:pt>
    <dgm:pt modelId="{8337AE51-D331-4422-89DA-5938D3F49C9A}" type="sibTrans" cxnId="{A07E3AB5-BC8C-482A-934A-A145B3FEA0FD}">
      <dgm:prSet/>
      <dgm:spPr/>
      <dgm:t>
        <a:bodyPr/>
        <a:lstStyle/>
        <a:p>
          <a:endParaRPr lang="en-US"/>
        </a:p>
      </dgm:t>
    </dgm:pt>
    <dgm:pt modelId="{760A1B65-1E32-4263-8244-6EF76524005D}">
      <dgm:prSet/>
      <dgm:spPr/>
      <dgm:t>
        <a:bodyPr/>
        <a:lstStyle/>
        <a:p>
          <a:r>
            <a:rPr lang="ja-JP" dirty="0"/>
            <a:t>２－</a:t>
          </a:r>
          <a:r>
            <a:rPr lang="ja-JP" altLang="en-US" dirty="0"/>
            <a:t>かくとよむ練習</a:t>
          </a:r>
          <a:endParaRPr lang="en-US" dirty="0"/>
        </a:p>
      </dgm:t>
    </dgm:pt>
    <dgm:pt modelId="{483AAB1D-3B0E-4326-BBA3-4651A7314062}" type="parTrans" cxnId="{E115798C-E78A-43DC-B16D-0F339189D705}">
      <dgm:prSet/>
      <dgm:spPr/>
      <dgm:t>
        <a:bodyPr/>
        <a:lstStyle/>
        <a:p>
          <a:endParaRPr lang="en-US"/>
        </a:p>
      </dgm:t>
    </dgm:pt>
    <dgm:pt modelId="{31BA9A0A-2248-4387-9355-036076572503}" type="sibTrans" cxnId="{E115798C-E78A-43DC-B16D-0F339189D705}">
      <dgm:prSet/>
      <dgm:spPr/>
      <dgm:t>
        <a:bodyPr/>
        <a:lstStyle/>
        <a:p>
          <a:endParaRPr lang="en-US"/>
        </a:p>
      </dgm:t>
    </dgm:pt>
    <dgm:pt modelId="{8F18B484-A687-47C8-B5D3-52456FFE7218}">
      <dgm:prSet/>
      <dgm:spPr/>
      <dgm:t>
        <a:bodyPr/>
        <a:lstStyle/>
        <a:p>
          <a:r>
            <a:rPr lang="ja-JP"/>
            <a:t>３－アラビアの文化</a:t>
          </a:r>
          <a:endParaRPr lang="en-US"/>
        </a:p>
      </dgm:t>
    </dgm:pt>
    <dgm:pt modelId="{998BDE10-9CBF-4E3D-8325-72E8F2203FA3}" type="parTrans" cxnId="{A66A9C11-43AB-4464-8F5F-3960F6E69F09}">
      <dgm:prSet/>
      <dgm:spPr/>
      <dgm:t>
        <a:bodyPr/>
        <a:lstStyle/>
        <a:p>
          <a:endParaRPr lang="en-US"/>
        </a:p>
      </dgm:t>
    </dgm:pt>
    <dgm:pt modelId="{C4173281-D07A-4B75-BD3A-E3B047D0F76E}" type="sibTrans" cxnId="{A66A9C11-43AB-4464-8F5F-3960F6E69F09}">
      <dgm:prSet/>
      <dgm:spPr/>
      <dgm:t>
        <a:bodyPr/>
        <a:lstStyle/>
        <a:p>
          <a:endParaRPr lang="en-US"/>
        </a:p>
      </dgm:t>
    </dgm:pt>
    <dgm:pt modelId="{AC7A432D-0EF7-4E92-88EC-D0FF0CD1B6C0}" type="pres">
      <dgm:prSet presAssocID="{F9A164EA-70FB-4F07-B808-E02F692AD822}" presName="cycle" presStyleCnt="0">
        <dgm:presLayoutVars>
          <dgm:dir/>
          <dgm:resizeHandles val="exact"/>
        </dgm:presLayoutVars>
      </dgm:prSet>
      <dgm:spPr/>
    </dgm:pt>
    <dgm:pt modelId="{567C65CC-AC64-4BD7-AF8F-975DE7052A64}" type="pres">
      <dgm:prSet presAssocID="{220857BA-2AB8-45B0-AF20-79FCBC4A10A3}" presName="dummy" presStyleCnt="0"/>
      <dgm:spPr/>
    </dgm:pt>
    <dgm:pt modelId="{F555FB8D-15C4-4F4A-84E0-CFC28E7411B1}" type="pres">
      <dgm:prSet presAssocID="{220857BA-2AB8-45B0-AF20-79FCBC4A10A3}" presName="node" presStyleLbl="revTx" presStyleIdx="0" presStyleCnt="3">
        <dgm:presLayoutVars>
          <dgm:bulletEnabled val="1"/>
        </dgm:presLayoutVars>
      </dgm:prSet>
      <dgm:spPr/>
    </dgm:pt>
    <dgm:pt modelId="{607703C3-9730-4882-A7D4-F1D6CBC1E2DF}" type="pres">
      <dgm:prSet presAssocID="{8337AE51-D331-4422-89DA-5938D3F49C9A}" presName="sibTrans" presStyleLbl="node1" presStyleIdx="0" presStyleCnt="3"/>
      <dgm:spPr/>
    </dgm:pt>
    <dgm:pt modelId="{1D1B79CA-75B0-4680-8B4D-446353592D3D}" type="pres">
      <dgm:prSet presAssocID="{760A1B65-1E32-4263-8244-6EF76524005D}" presName="dummy" presStyleCnt="0"/>
      <dgm:spPr/>
    </dgm:pt>
    <dgm:pt modelId="{C3BEE4FE-7D4F-404B-8D1F-8842D3331EEA}" type="pres">
      <dgm:prSet presAssocID="{760A1B65-1E32-4263-8244-6EF76524005D}" presName="node" presStyleLbl="revTx" presStyleIdx="1" presStyleCnt="3">
        <dgm:presLayoutVars>
          <dgm:bulletEnabled val="1"/>
        </dgm:presLayoutVars>
      </dgm:prSet>
      <dgm:spPr/>
    </dgm:pt>
    <dgm:pt modelId="{439B6BB9-734A-44C7-9AF5-479BF9C0CE72}" type="pres">
      <dgm:prSet presAssocID="{31BA9A0A-2248-4387-9355-036076572503}" presName="sibTrans" presStyleLbl="node1" presStyleIdx="1" presStyleCnt="3"/>
      <dgm:spPr/>
    </dgm:pt>
    <dgm:pt modelId="{356DAB30-1410-4619-9C58-60C0FE7DC28A}" type="pres">
      <dgm:prSet presAssocID="{8F18B484-A687-47C8-B5D3-52456FFE7218}" presName="dummy" presStyleCnt="0"/>
      <dgm:spPr/>
    </dgm:pt>
    <dgm:pt modelId="{FCB3907A-E77C-4F46-AE77-CDA33F3D35CB}" type="pres">
      <dgm:prSet presAssocID="{8F18B484-A687-47C8-B5D3-52456FFE7218}" presName="node" presStyleLbl="revTx" presStyleIdx="2" presStyleCnt="3">
        <dgm:presLayoutVars>
          <dgm:bulletEnabled val="1"/>
        </dgm:presLayoutVars>
      </dgm:prSet>
      <dgm:spPr/>
    </dgm:pt>
    <dgm:pt modelId="{A1EBEBFD-4A96-45B6-8259-668E07706DB6}" type="pres">
      <dgm:prSet presAssocID="{C4173281-D07A-4B75-BD3A-E3B047D0F76E}" presName="sibTrans" presStyleLbl="node1" presStyleIdx="2" presStyleCnt="3"/>
      <dgm:spPr/>
    </dgm:pt>
  </dgm:ptLst>
  <dgm:cxnLst>
    <dgm:cxn modelId="{A66A9C11-43AB-4464-8F5F-3960F6E69F09}" srcId="{F9A164EA-70FB-4F07-B808-E02F692AD822}" destId="{8F18B484-A687-47C8-B5D3-52456FFE7218}" srcOrd="2" destOrd="0" parTransId="{998BDE10-9CBF-4E3D-8325-72E8F2203FA3}" sibTransId="{C4173281-D07A-4B75-BD3A-E3B047D0F76E}"/>
    <dgm:cxn modelId="{4E1AFF28-1FD5-4903-8CBD-135AAD22EC12}" type="presOf" srcId="{31BA9A0A-2248-4387-9355-036076572503}" destId="{439B6BB9-734A-44C7-9AF5-479BF9C0CE72}" srcOrd="0" destOrd="0" presId="urn:microsoft.com/office/officeart/2005/8/layout/cycle1"/>
    <dgm:cxn modelId="{B20FFA34-277E-4BFB-8E93-C24219E8B348}" type="presOf" srcId="{8F18B484-A687-47C8-B5D3-52456FFE7218}" destId="{FCB3907A-E77C-4F46-AE77-CDA33F3D35CB}" srcOrd="0" destOrd="0" presId="urn:microsoft.com/office/officeart/2005/8/layout/cycle1"/>
    <dgm:cxn modelId="{090C5D3E-6A25-43DD-9E23-8A34873DE13E}" type="presOf" srcId="{8337AE51-D331-4422-89DA-5938D3F49C9A}" destId="{607703C3-9730-4882-A7D4-F1D6CBC1E2DF}" srcOrd="0" destOrd="0" presId="urn:microsoft.com/office/officeart/2005/8/layout/cycle1"/>
    <dgm:cxn modelId="{FB3E8A6A-9737-4708-B3F3-5A6D5650B878}" type="presOf" srcId="{F9A164EA-70FB-4F07-B808-E02F692AD822}" destId="{AC7A432D-0EF7-4E92-88EC-D0FF0CD1B6C0}" srcOrd="0" destOrd="0" presId="urn:microsoft.com/office/officeart/2005/8/layout/cycle1"/>
    <dgm:cxn modelId="{D1B52979-6060-4BE9-8455-C34B698CC67E}" type="presOf" srcId="{220857BA-2AB8-45B0-AF20-79FCBC4A10A3}" destId="{F555FB8D-15C4-4F4A-84E0-CFC28E7411B1}" srcOrd="0" destOrd="0" presId="urn:microsoft.com/office/officeart/2005/8/layout/cycle1"/>
    <dgm:cxn modelId="{0017BB82-C661-497A-93B3-551D28CAC5AB}" type="presOf" srcId="{760A1B65-1E32-4263-8244-6EF76524005D}" destId="{C3BEE4FE-7D4F-404B-8D1F-8842D3331EEA}" srcOrd="0" destOrd="0" presId="urn:microsoft.com/office/officeart/2005/8/layout/cycle1"/>
    <dgm:cxn modelId="{3D645485-1319-408A-88D5-DDCBDC24A1E1}" type="presOf" srcId="{C4173281-D07A-4B75-BD3A-E3B047D0F76E}" destId="{A1EBEBFD-4A96-45B6-8259-668E07706DB6}" srcOrd="0" destOrd="0" presId="urn:microsoft.com/office/officeart/2005/8/layout/cycle1"/>
    <dgm:cxn modelId="{E115798C-E78A-43DC-B16D-0F339189D705}" srcId="{F9A164EA-70FB-4F07-B808-E02F692AD822}" destId="{760A1B65-1E32-4263-8244-6EF76524005D}" srcOrd="1" destOrd="0" parTransId="{483AAB1D-3B0E-4326-BBA3-4651A7314062}" sibTransId="{31BA9A0A-2248-4387-9355-036076572503}"/>
    <dgm:cxn modelId="{A07E3AB5-BC8C-482A-934A-A145B3FEA0FD}" srcId="{F9A164EA-70FB-4F07-B808-E02F692AD822}" destId="{220857BA-2AB8-45B0-AF20-79FCBC4A10A3}" srcOrd="0" destOrd="0" parTransId="{E923756E-EBC9-4BA7-A48D-AB94E5F744CD}" sibTransId="{8337AE51-D331-4422-89DA-5938D3F49C9A}"/>
    <dgm:cxn modelId="{D95DB090-9D6C-4BC3-8415-5A5E2828BEF5}" type="presParOf" srcId="{AC7A432D-0EF7-4E92-88EC-D0FF0CD1B6C0}" destId="{567C65CC-AC64-4BD7-AF8F-975DE7052A64}" srcOrd="0" destOrd="0" presId="urn:microsoft.com/office/officeart/2005/8/layout/cycle1"/>
    <dgm:cxn modelId="{B01ADAB0-C857-4257-B888-13F20DC21410}" type="presParOf" srcId="{AC7A432D-0EF7-4E92-88EC-D0FF0CD1B6C0}" destId="{F555FB8D-15C4-4F4A-84E0-CFC28E7411B1}" srcOrd="1" destOrd="0" presId="urn:microsoft.com/office/officeart/2005/8/layout/cycle1"/>
    <dgm:cxn modelId="{D0CD61DE-0262-4E66-848E-D80C2CF1B54C}" type="presParOf" srcId="{AC7A432D-0EF7-4E92-88EC-D0FF0CD1B6C0}" destId="{607703C3-9730-4882-A7D4-F1D6CBC1E2DF}" srcOrd="2" destOrd="0" presId="urn:microsoft.com/office/officeart/2005/8/layout/cycle1"/>
    <dgm:cxn modelId="{4F089F2D-AE0E-4193-92B1-9C4960B0687F}" type="presParOf" srcId="{AC7A432D-0EF7-4E92-88EC-D0FF0CD1B6C0}" destId="{1D1B79CA-75B0-4680-8B4D-446353592D3D}" srcOrd="3" destOrd="0" presId="urn:microsoft.com/office/officeart/2005/8/layout/cycle1"/>
    <dgm:cxn modelId="{FFE0DC5E-84BA-4C04-9C17-B2B668794B3E}" type="presParOf" srcId="{AC7A432D-0EF7-4E92-88EC-D0FF0CD1B6C0}" destId="{C3BEE4FE-7D4F-404B-8D1F-8842D3331EEA}" srcOrd="4" destOrd="0" presId="urn:microsoft.com/office/officeart/2005/8/layout/cycle1"/>
    <dgm:cxn modelId="{CDE8389E-26F8-49C5-94E8-6700BB158248}" type="presParOf" srcId="{AC7A432D-0EF7-4E92-88EC-D0FF0CD1B6C0}" destId="{439B6BB9-734A-44C7-9AF5-479BF9C0CE72}" srcOrd="5" destOrd="0" presId="urn:microsoft.com/office/officeart/2005/8/layout/cycle1"/>
    <dgm:cxn modelId="{72FD4C56-684E-49EE-870A-14C769D20207}" type="presParOf" srcId="{AC7A432D-0EF7-4E92-88EC-D0FF0CD1B6C0}" destId="{356DAB30-1410-4619-9C58-60C0FE7DC28A}" srcOrd="6" destOrd="0" presId="urn:microsoft.com/office/officeart/2005/8/layout/cycle1"/>
    <dgm:cxn modelId="{0D9DD562-C4BD-403D-9F4E-360CB5BC1BD4}" type="presParOf" srcId="{AC7A432D-0EF7-4E92-88EC-D0FF0CD1B6C0}" destId="{FCB3907A-E77C-4F46-AE77-CDA33F3D35CB}" srcOrd="7" destOrd="0" presId="urn:microsoft.com/office/officeart/2005/8/layout/cycle1"/>
    <dgm:cxn modelId="{982FA844-1FB0-46BD-BA5D-13848A0BA526}" type="presParOf" srcId="{AC7A432D-0EF7-4E92-88EC-D0FF0CD1B6C0}" destId="{A1EBEBFD-4A96-45B6-8259-668E07706DB6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A7B5443-7DF9-4F51-A5ED-3B7448B86212}">
      <dgm:prSet/>
      <dgm:spPr/>
      <dgm:t>
        <a:bodyPr/>
        <a:lstStyle/>
        <a:p>
          <a:r>
            <a:rPr lang="ar-JO" b="1" dirty="0"/>
            <a:t>أ ب ت ث ج ح خ</a:t>
          </a:r>
          <a:endParaRPr lang="en-US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/>
      <dgm:spPr/>
      <dgm:t>
        <a:bodyPr/>
        <a:lstStyle/>
        <a:p>
          <a:r>
            <a:rPr lang="ar-JO" b="1"/>
            <a:t>د ذ ر ز س ش ص</a:t>
          </a:r>
          <a:endParaRPr lang="en-US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/>
      <dgm:spPr/>
      <dgm:t>
        <a:bodyPr/>
        <a:lstStyle/>
        <a:p>
          <a:r>
            <a:rPr lang="ar-JO" b="1" dirty="0"/>
            <a:t>ض ط ظ ع غ ف ق</a:t>
          </a:r>
          <a:endParaRPr lang="en-US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/>
      <dgm:spPr/>
      <dgm:t>
        <a:bodyPr/>
        <a:lstStyle/>
        <a:p>
          <a:r>
            <a:rPr lang="ar-JO" b="1" dirty="0"/>
            <a:t>ك ل م ن ه و ي </a:t>
          </a:r>
          <a:endParaRPr lang="en-US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2A6BECBB-8578-42B8-BA4C-533650CC8BB3}" type="pres">
      <dgm:prSet presAssocID="{7BD2C4FB-7098-4ABE-901D-D395BE3B2E7B}" presName="vert0" presStyleCnt="0">
        <dgm:presLayoutVars>
          <dgm:dir/>
          <dgm:animOne val="branch"/>
          <dgm:animLvl val="lvl"/>
        </dgm:presLayoutVars>
      </dgm:prSet>
      <dgm:spPr/>
    </dgm:pt>
    <dgm:pt modelId="{5391EAD0-4688-4F90-863B-F99096F33B0A}" type="pres">
      <dgm:prSet presAssocID="{FA7B5443-7DF9-4F51-A5ED-3B7448B86212}" presName="thickLine" presStyleLbl="alignNode1" presStyleIdx="0" presStyleCnt="4"/>
      <dgm:spPr/>
    </dgm:pt>
    <dgm:pt modelId="{1C0E7E85-8E32-41AE-BEEC-9955C7AF2FD0}" type="pres">
      <dgm:prSet presAssocID="{FA7B5443-7DF9-4F51-A5ED-3B7448B86212}" presName="horz1" presStyleCnt="0"/>
      <dgm:spPr/>
    </dgm:pt>
    <dgm:pt modelId="{92C74C9C-217D-4B6D-8401-D891EDDB001F}" type="pres">
      <dgm:prSet presAssocID="{FA7B5443-7DF9-4F51-A5ED-3B7448B86212}" presName="tx1" presStyleLbl="revTx" presStyleIdx="0" presStyleCnt="4"/>
      <dgm:spPr/>
    </dgm:pt>
    <dgm:pt modelId="{179E1A55-A433-42B8-ADCC-B8A911BF16A0}" type="pres">
      <dgm:prSet presAssocID="{FA7B5443-7DF9-4F51-A5ED-3B7448B86212}" presName="vert1" presStyleCnt="0"/>
      <dgm:spPr/>
    </dgm:pt>
    <dgm:pt modelId="{2356A8E1-5903-4D72-B4E2-E9F7E9EB3D84}" type="pres">
      <dgm:prSet presAssocID="{3D13AFCC-6484-435A-ACFE-035EA11671F5}" presName="thickLine" presStyleLbl="alignNode1" presStyleIdx="1" presStyleCnt="4"/>
      <dgm:spPr/>
    </dgm:pt>
    <dgm:pt modelId="{4B4A5C48-8C1F-4012-8C65-DB977C98F841}" type="pres">
      <dgm:prSet presAssocID="{3D13AFCC-6484-435A-ACFE-035EA11671F5}" presName="horz1" presStyleCnt="0"/>
      <dgm:spPr/>
    </dgm:pt>
    <dgm:pt modelId="{B298C9A1-B3A0-4F15-BF8D-0D3A462D9EB8}" type="pres">
      <dgm:prSet presAssocID="{3D13AFCC-6484-435A-ACFE-035EA11671F5}" presName="tx1" presStyleLbl="revTx" presStyleIdx="1" presStyleCnt="4"/>
      <dgm:spPr/>
    </dgm:pt>
    <dgm:pt modelId="{D6E41E58-663A-4456-AC6F-2DD132992361}" type="pres">
      <dgm:prSet presAssocID="{3D13AFCC-6484-435A-ACFE-035EA11671F5}" presName="vert1" presStyleCnt="0"/>
      <dgm:spPr/>
    </dgm:pt>
    <dgm:pt modelId="{D18772A3-FFAD-47FD-932E-5FCD122B1256}" type="pres">
      <dgm:prSet presAssocID="{00A420F6-0C1D-4234-994C-002DF6642F7D}" presName="thickLine" presStyleLbl="alignNode1" presStyleIdx="2" presStyleCnt="4"/>
      <dgm:spPr/>
    </dgm:pt>
    <dgm:pt modelId="{76C8329E-310E-4755-829C-4F88B601B91B}" type="pres">
      <dgm:prSet presAssocID="{00A420F6-0C1D-4234-994C-002DF6642F7D}" presName="horz1" presStyleCnt="0"/>
      <dgm:spPr/>
    </dgm:pt>
    <dgm:pt modelId="{8B6790CF-D83E-4ED8-8B1B-6C81F5CC07BC}" type="pres">
      <dgm:prSet presAssocID="{00A420F6-0C1D-4234-994C-002DF6642F7D}" presName="tx1" presStyleLbl="revTx" presStyleIdx="2" presStyleCnt="4"/>
      <dgm:spPr/>
    </dgm:pt>
    <dgm:pt modelId="{615AE9E8-F594-4D9D-8799-F1D772D8153A}" type="pres">
      <dgm:prSet presAssocID="{00A420F6-0C1D-4234-994C-002DF6642F7D}" presName="vert1" presStyleCnt="0"/>
      <dgm:spPr/>
    </dgm:pt>
    <dgm:pt modelId="{6EB1C89E-7B78-456C-90A2-534C66825A17}" type="pres">
      <dgm:prSet presAssocID="{6D775955-71DC-4379-BA16-CC6571310BE4}" presName="thickLine" presStyleLbl="alignNode1" presStyleIdx="3" presStyleCnt="4"/>
      <dgm:spPr/>
    </dgm:pt>
    <dgm:pt modelId="{C7D1A38D-9A9E-4D1C-89B4-896FBB369013}" type="pres">
      <dgm:prSet presAssocID="{6D775955-71DC-4379-BA16-CC6571310BE4}" presName="horz1" presStyleCnt="0"/>
      <dgm:spPr/>
    </dgm:pt>
    <dgm:pt modelId="{95D6AA83-F9DC-4A1B-A541-ED6CA2D09164}" type="pres">
      <dgm:prSet presAssocID="{6D775955-71DC-4379-BA16-CC6571310BE4}" presName="tx1" presStyleLbl="revTx" presStyleIdx="3" presStyleCnt="4"/>
      <dgm:spPr/>
    </dgm:pt>
    <dgm:pt modelId="{6EA49A26-BA39-415D-94A8-4E5ABA60ED94}" type="pres">
      <dgm:prSet presAssocID="{6D775955-71DC-4379-BA16-CC6571310BE4}" presName="vert1" presStyleCnt="0"/>
      <dgm:spPr/>
    </dgm:pt>
  </dgm:ptLst>
  <dgm:cxnLst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F78B4A9F-A393-45BA-9056-E94AFA091BE1}" type="presOf" srcId="{00A420F6-0C1D-4234-994C-002DF6642F7D}" destId="{8B6790CF-D83E-4ED8-8B1B-6C81F5CC07BC}" srcOrd="0" destOrd="0" presId="urn:microsoft.com/office/officeart/2008/layout/LinedList"/>
    <dgm:cxn modelId="{9047FCB8-8CE4-4DCE-9CC3-1B487CCBB9D4}" type="presOf" srcId="{6D775955-71DC-4379-BA16-CC6571310BE4}" destId="{95D6AA83-F9DC-4A1B-A541-ED6CA2D09164}" srcOrd="0" destOrd="0" presId="urn:microsoft.com/office/officeart/2008/layout/LinedList"/>
    <dgm:cxn modelId="{FA917AC2-A1FF-46DA-8291-6BC22CFE1179}" type="presOf" srcId="{FA7B5443-7DF9-4F51-A5ED-3B7448B86212}" destId="{92C74C9C-217D-4B6D-8401-D891EDDB001F}" srcOrd="0" destOrd="0" presId="urn:microsoft.com/office/officeart/2008/layout/LinedList"/>
    <dgm:cxn modelId="{05962CF6-81E6-468D-AEFE-F34F3A7DD92A}" type="presOf" srcId="{7BD2C4FB-7098-4ABE-901D-D395BE3B2E7B}" destId="{2A6BECBB-8578-42B8-BA4C-533650CC8BB3}" srcOrd="0" destOrd="0" presId="urn:microsoft.com/office/officeart/2008/layout/LinedList"/>
    <dgm:cxn modelId="{254309FA-DF64-4CC4-8860-A130E0071F78}" type="presOf" srcId="{3D13AFCC-6484-435A-ACFE-035EA11671F5}" destId="{B298C9A1-B3A0-4F15-BF8D-0D3A462D9EB8}" srcOrd="0" destOrd="0" presId="urn:microsoft.com/office/officeart/2008/layout/LinedList"/>
    <dgm:cxn modelId="{56D9C686-779B-4DE7-B92D-49F69191DFD7}" type="presParOf" srcId="{2A6BECBB-8578-42B8-BA4C-533650CC8BB3}" destId="{5391EAD0-4688-4F90-863B-F99096F33B0A}" srcOrd="0" destOrd="0" presId="urn:microsoft.com/office/officeart/2008/layout/LinedList"/>
    <dgm:cxn modelId="{5E2B4CB8-1D75-41A2-BFB9-AC252C60DBDC}" type="presParOf" srcId="{2A6BECBB-8578-42B8-BA4C-533650CC8BB3}" destId="{1C0E7E85-8E32-41AE-BEEC-9955C7AF2FD0}" srcOrd="1" destOrd="0" presId="urn:microsoft.com/office/officeart/2008/layout/LinedList"/>
    <dgm:cxn modelId="{33405522-255D-4BEA-AD35-7094E6EADDCB}" type="presParOf" srcId="{1C0E7E85-8E32-41AE-BEEC-9955C7AF2FD0}" destId="{92C74C9C-217D-4B6D-8401-D891EDDB001F}" srcOrd="0" destOrd="0" presId="urn:microsoft.com/office/officeart/2008/layout/LinedList"/>
    <dgm:cxn modelId="{DD7C5700-BA7F-4325-9931-0CCF26F0C704}" type="presParOf" srcId="{1C0E7E85-8E32-41AE-BEEC-9955C7AF2FD0}" destId="{179E1A55-A433-42B8-ADCC-B8A911BF16A0}" srcOrd="1" destOrd="0" presId="urn:microsoft.com/office/officeart/2008/layout/LinedList"/>
    <dgm:cxn modelId="{32497FE9-7C72-42D3-A3F5-D5ABBAC4AC02}" type="presParOf" srcId="{2A6BECBB-8578-42B8-BA4C-533650CC8BB3}" destId="{2356A8E1-5903-4D72-B4E2-E9F7E9EB3D84}" srcOrd="2" destOrd="0" presId="urn:microsoft.com/office/officeart/2008/layout/LinedList"/>
    <dgm:cxn modelId="{C9C23CB7-4128-488B-9BD4-D40CFFBA9A2E}" type="presParOf" srcId="{2A6BECBB-8578-42B8-BA4C-533650CC8BB3}" destId="{4B4A5C48-8C1F-4012-8C65-DB977C98F841}" srcOrd="3" destOrd="0" presId="urn:microsoft.com/office/officeart/2008/layout/LinedList"/>
    <dgm:cxn modelId="{EA783DE3-7193-47AA-9000-5EEC75E45CBB}" type="presParOf" srcId="{4B4A5C48-8C1F-4012-8C65-DB977C98F841}" destId="{B298C9A1-B3A0-4F15-BF8D-0D3A462D9EB8}" srcOrd="0" destOrd="0" presId="urn:microsoft.com/office/officeart/2008/layout/LinedList"/>
    <dgm:cxn modelId="{F0228042-6398-47AB-BFC5-F7C02A0DC4FD}" type="presParOf" srcId="{4B4A5C48-8C1F-4012-8C65-DB977C98F841}" destId="{D6E41E58-663A-4456-AC6F-2DD132992361}" srcOrd="1" destOrd="0" presId="urn:microsoft.com/office/officeart/2008/layout/LinedList"/>
    <dgm:cxn modelId="{90C699F6-EE73-41E2-B33D-A4D3F352A22B}" type="presParOf" srcId="{2A6BECBB-8578-42B8-BA4C-533650CC8BB3}" destId="{D18772A3-FFAD-47FD-932E-5FCD122B1256}" srcOrd="4" destOrd="0" presId="urn:microsoft.com/office/officeart/2008/layout/LinedList"/>
    <dgm:cxn modelId="{E1DA64AA-4676-4099-BE39-8DD20ED0AA1C}" type="presParOf" srcId="{2A6BECBB-8578-42B8-BA4C-533650CC8BB3}" destId="{76C8329E-310E-4755-829C-4F88B601B91B}" srcOrd="5" destOrd="0" presId="urn:microsoft.com/office/officeart/2008/layout/LinedList"/>
    <dgm:cxn modelId="{D9D2ACB0-FA01-4AD8-9702-F2EF03106761}" type="presParOf" srcId="{76C8329E-310E-4755-829C-4F88B601B91B}" destId="{8B6790CF-D83E-4ED8-8B1B-6C81F5CC07BC}" srcOrd="0" destOrd="0" presId="urn:microsoft.com/office/officeart/2008/layout/LinedList"/>
    <dgm:cxn modelId="{59996EFF-F7ED-4427-A6E7-966A40592DB7}" type="presParOf" srcId="{76C8329E-310E-4755-829C-4F88B601B91B}" destId="{615AE9E8-F594-4D9D-8799-F1D772D8153A}" srcOrd="1" destOrd="0" presId="urn:microsoft.com/office/officeart/2008/layout/LinedList"/>
    <dgm:cxn modelId="{76A08E24-22FD-4979-AD5A-E06DD14022E1}" type="presParOf" srcId="{2A6BECBB-8578-42B8-BA4C-533650CC8BB3}" destId="{6EB1C89E-7B78-456C-90A2-534C66825A17}" srcOrd="6" destOrd="0" presId="urn:microsoft.com/office/officeart/2008/layout/LinedList"/>
    <dgm:cxn modelId="{859735D1-D7B0-45C2-BCB2-484FA1199AA3}" type="presParOf" srcId="{2A6BECBB-8578-42B8-BA4C-533650CC8BB3}" destId="{C7D1A38D-9A9E-4D1C-89B4-896FBB369013}" srcOrd="7" destOrd="0" presId="urn:microsoft.com/office/officeart/2008/layout/LinedList"/>
    <dgm:cxn modelId="{0B2FCE51-D671-4F02-8F26-CBA9CC4EA2E6}" type="presParOf" srcId="{C7D1A38D-9A9E-4D1C-89B4-896FBB369013}" destId="{95D6AA83-F9DC-4A1B-A541-ED6CA2D09164}" srcOrd="0" destOrd="0" presId="urn:microsoft.com/office/officeart/2008/layout/LinedList"/>
    <dgm:cxn modelId="{E3D56A9B-0D1B-4F74-A2CB-C5A767869F3A}" type="presParOf" srcId="{C7D1A38D-9A9E-4D1C-89B4-896FBB369013}" destId="{6EA49A26-BA39-415D-94A8-4E5ABA60ED9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F48614-A00D-4BF6-86B3-81BB4965362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58366E2-E791-48A7-B2ED-679E2AC62128}">
      <dgm:prSet/>
      <dgm:spPr/>
      <dgm:t>
        <a:bodyPr/>
        <a:lstStyle/>
        <a:p>
          <a:r>
            <a:rPr lang="ar-JO"/>
            <a:t>إِنَّ العِلْمَ نُورٌ يُضِيءُ العُقُولَ وَيَهْدِي الإِنْسَانَ دَائِمًا.</a:t>
          </a:r>
          <a:endParaRPr lang="en-US"/>
        </a:p>
      </dgm:t>
    </dgm:pt>
    <dgm:pt modelId="{A2D073B9-A39A-40FF-ABB3-DD828A8E1E67}" type="parTrans" cxnId="{781928B5-5D2E-4E2D-B2A3-70FEA7CE06F0}">
      <dgm:prSet/>
      <dgm:spPr/>
      <dgm:t>
        <a:bodyPr/>
        <a:lstStyle/>
        <a:p>
          <a:endParaRPr lang="en-US"/>
        </a:p>
      </dgm:t>
    </dgm:pt>
    <dgm:pt modelId="{213A7490-D328-47B1-A448-345147137EBF}" type="sibTrans" cxnId="{781928B5-5D2E-4E2D-B2A3-70FEA7CE06F0}">
      <dgm:prSet/>
      <dgm:spPr/>
      <dgm:t>
        <a:bodyPr/>
        <a:lstStyle/>
        <a:p>
          <a:endParaRPr lang="en-US"/>
        </a:p>
      </dgm:t>
    </dgm:pt>
    <dgm:pt modelId="{76DA815C-E14C-44F9-BF28-3F96AAEA90E0}">
      <dgm:prSet/>
      <dgm:spPr/>
      <dgm:t>
        <a:bodyPr/>
        <a:lstStyle/>
        <a:p>
          <a:r>
            <a:rPr lang="ar-JO"/>
            <a:t>الصَّبْرُ فَضِيلَةٌ تُقَوِّي النَّفْسَ وَتُسَاعِدُ عَلَى تَجَاوُزِ الصِّعَابِ.</a:t>
          </a:r>
          <a:endParaRPr lang="en-US"/>
        </a:p>
      </dgm:t>
    </dgm:pt>
    <dgm:pt modelId="{AE5B5A73-C855-4197-B1C4-99720DCE29F6}" type="parTrans" cxnId="{98921897-6E9B-43D6-8712-E68F05755A78}">
      <dgm:prSet/>
      <dgm:spPr/>
      <dgm:t>
        <a:bodyPr/>
        <a:lstStyle/>
        <a:p>
          <a:endParaRPr lang="en-US"/>
        </a:p>
      </dgm:t>
    </dgm:pt>
    <dgm:pt modelId="{3C9DC73F-AE7E-42D1-AD40-281D3FF629A0}" type="sibTrans" cxnId="{98921897-6E9B-43D6-8712-E68F05755A78}">
      <dgm:prSet/>
      <dgm:spPr/>
      <dgm:t>
        <a:bodyPr/>
        <a:lstStyle/>
        <a:p>
          <a:endParaRPr lang="en-US"/>
        </a:p>
      </dgm:t>
    </dgm:pt>
    <dgm:pt modelId="{C6F91A39-70C5-4CEE-8695-87F7AAC012DF}">
      <dgm:prSet/>
      <dgm:spPr/>
      <dgm:t>
        <a:bodyPr/>
        <a:lstStyle/>
        <a:p>
          <a:r>
            <a:rPr lang="ar-JO"/>
            <a:t>التَّعَلُّمُ المُسْتَمِرُّ يَفْتَحُ أَبْوَابَ النَّجَاحِ وَيُطَوِّرُ المَهَارَاتِ دَائِمًا.</a:t>
          </a:r>
          <a:endParaRPr lang="en-US"/>
        </a:p>
      </dgm:t>
    </dgm:pt>
    <dgm:pt modelId="{CFA256F2-3EDD-43D1-A95D-21D3AD229C49}" type="parTrans" cxnId="{F3A5C24F-C5B2-47DC-964F-B81AECBF34EE}">
      <dgm:prSet/>
      <dgm:spPr/>
      <dgm:t>
        <a:bodyPr/>
        <a:lstStyle/>
        <a:p>
          <a:endParaRPr lang="en-US"/>
        </a:p>
      </dgm:t>
    </dgm:pt>
    <dgm:pt modelId="{15EC4573-B750-4CAA-AEEC-7A0F76D86EF5}" type="sibTrans" cxnId="{F3A5C24F-C5B2-47DC-964F-B81AECBF34EE}">
      <dgm:prSet/>
      <dgm:spPr/>
      <dgm:t>
        <a:bodyPr/>
        <a:lstStyle/>
        <a:p>
          <a:endParaRPr lang="en-US"/>
        </a:p>
      </dgm:t>
    </dgm:pt>
    <dgm:pt modelId="{DF680A94-18F9-4403-8CB4-2449C271937F}" type="pres">
      <dgm:prSet presAssocID="{3CF48614-A00D-4BF6-86B3-81BB49653626}" presName="linear" presStyleCnt="0">
        <dgm:presLayoutVars>
          <dgm:animLvl val="lvl"/>
          <dgm:resizeHandles val="exact"/>
        </dgm:presLayoutVars>
      </dgm:prSet>
      <dgm:spPr/>
    </dgm:pt>
    <dgm:pt modelId="{82467041-184B-4CB9-9B11-719B66CE90AC}" type="pres">
      <dgm:prSet presAssocID="{D58366E2-E791-48A7-B2ED-679E2AC6212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2F529E-8AB5-4507-A594-2847E619B78B}" type="pres">
      <dgm:prSet presAssocID="{213A7490-D328-47B1-A448-345147137EBF}" presName="spacer" presStyleCnt="0"/>
      <dgm:spPr/>
    </dgm:pt>
    <dgm:pt modelId="{BB3BADB3-E9A8-44FE-AC69-CDB12A2C1B8A}" type="pres">
      <dgm:prSet presAssocID="{76DA815C-E14C-44F9-BF28-3F96AAEA90E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261868-CBF5-4FA4-9C1B-840C10CB9A90}" type="pres">
      <dgm:prSet presAssocID="{3C9DC73F-AE7E-42D1-AD40-281D3FF629A0}" presName="spacer" presStyleCnt="0"/>
      <dgm:spPr/>
    </dgm:pt>
    <dgm:pt modelId="{DC838156-FBC1-48DA-85A4-B473F752698E}" type="pres">
      <dgm:prSet presAssocID="{C6F91A39-70C5-4CEE-8695-87F7AAC012D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32B9C11-47A4-4D24-BAD6-0B950759405C}" type="presOf" srcId="{D58366E2-E791-48A7-B2ED-679E2AC62128}" destId="{82467041-184B-4CB9-9B11-719B66CE90AC}" srcOrd="0" destOrd="0" presId="urn:microsoft.com/office/officeart/2005/8/layout/vList2"/>
    <dgm:cxn modelId="{ABE69C6E-B134-475B-8AEE-C1D7809329B9}" type="presOf" srcId="{3CF48614-A00D-4BF6-86B3-81BB49653626}" destId="{DF680A94-18F9-4403-8CB4-2449C271937F}" srcOrd="0" destOrd="0" presId="urn:microsoft.com/office/officeart/2005/8/layout/vList2"/>
    <dgm:cxn modelId="{4A76D94E-05AA-4FAB-9138-CBB27617A831}" type="presOf" srcId="{76DA815C-E14C-44F9-BF28-3F96AAEA90E0}" destId="{BB3BADB3-E9A8-44FE-AC69-CDB12A2C1B8A}" srcOrd="0" destOrd="0" presId="urn:microsoft.com/office/officeart/2005/8/layout/vList2"/>
    <dgm:cxn modelId="{F3A5C24F-C5B2-47DC-964F-B81AECBF34EE}" srcId="{3CF48614-A00D-4BF6-86B3-81BB49653626}" destId="{C6F91A39-70C5-4CEE-8695-87F7AAC012DF}" srcOrd="2" destOrd="0" parTransId="{CFA256F2-3EDD-43D1-A95D-21D3AD229C49}" sibTransId="{15EC4573-B750-4CAA-AEEC-7A0F76D86EF5}"/>
    <dgm:cxn modelId="{98921897-6E9B-43D6-8712-E68F05755A78}" srcId="{3CF48614-A00D-4BF6-86B3-81BB49653626}" destId="{76DA815C-E14C-44F9-BF28-3F96AAEA90E0}" srcOrd="1" destOrd="0" parTransId="{AE5B5A73-C855-4197-B1C4-99720DCE29F6}" sibTransId="{3C9DC73F-AE7E-42D1-AD40-281D3FF629A0}"/>
    <dgm:cxn modelId="{781928B5-5D2E-4E2D-B2A3-70FEA7CE06F0}" srcId="{3CF48614-A00D-4BF6-86B3-81BB49653626}" destId="{D58366E2-E791-48A7-B2ED-679E2AC62128}" srcOrd="0" destOrd="0" parTransId="{A2D073B9-A39A-40FF-ABB3-DD828A8E1E67}" sibTransId="{213A7490-D328-47B1-A448-345147137EBF}"/>
    <dgm:cxn modelId="{EB08EAD5-0C89-49B9-B202-91B8E8220CDF}" type="presOf" srcId="{C6F91A39-70C5-4CEE-8695-87F7AAC012DF}" destId="{DC838156-FBC1-48DA-85A4-B473F752698E}" srcOrd="0" destOrd="0" presId="urn:microsoft.com/office/officeart/2005/8/layout/vList2"/>
    <dgm:cxn modelId="{FFFB9C1B-86DC-41C7-809E-94B57EC2CD69}" type="presParOf" srcId="{DF680A94-18F9-4403-8CB4-2449C271937F}" destId="{82467041-184B-4CB9-9B11-719B66CE90AC}" srcOrd="0" destOrd="0" presId="urn:microsoft.com/office/officeart/2005/8/layout/vList2"/>
    <dgm:cxn modelId="{72B1FAD9-2704-4E78-BDED-452EE23FCE1A}" type="presParOf" srcId="{DF680A94-18F9-4403-8CB4-2449C271937F}" destId="{DF2F529E-8AB5-4507-A594-2847E619B78B}" srcOrd="1" destOrd="0" presId="urn:microsoft.com/office/officeart/2005/8/layout/vList2"/>
    <dgm:cxn modelId="{2E6BEE9C-92CA-439E-8CF7-66D3F6B5F371}" type="presParOf" srcId="{DF680A94-18F9-4403-8CB4-2449C271937F}" destId="{BB3BADB3-E9A8-44FE-AC69-CDB12A2C1B8A}" srcOrd="2" destOrd="0" presId="urn:microsoft.com/office/officeart/2005/8/layout/vList2"/>
    <dgm:cxn modelId="{BF1B9BF9-4A3E-422E-8B4D-A2AB1A8FEC69}" type="presParOf" srcId="{DF680A94-18F9-4403-8CB4-2449C271937F}" destId="{66261868-CBF5-4FA4-9C1B-840C10CB9A90}" srcOrd="3" destOrd="0" presId="urn:microsoft.com/office/officeart/2005/8/layout/vList2"/>
    <dgm:cxn modelId="{32C706DF-2003-44D3-9F55-902C665FA93A}" type="presParOf" srcId="{DF680A94-18F9-4403-8CB4-2449C271937F}" destId="{DC838156-FBC1-48DA-85A4-B473F752698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8E1F96-415D-45A0-9D07-C457265E7D8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BACDBB7-E606-470E-BEDE-10DCF1F0F944}">
      <dgm:prSet/>
      <dgm:spPr/>
      <dgm:t>
        <a:bodyPr/>
        <a:lstStyle/>
        <a:p>
          <a:r>
            <a:rPr lang="ar-JO" dirty="0"/>
            <a:t>الاحْتِرَامُ المُتَبَادَلُ أَسَاسُ التَّعَايُشِ السَّلِيمِ بَيْنَ جَمِيعِ النَّاسِ.</a:t>
          </a:r>
          <a:endParaRPr lang="en-US" dirty="0"/>
        </a:p>
      </dgm:t>
    </dgm:pt>
    <dgm:pt modelId="{DEC1D76F-38B0-47C4-A47C-C5E6753EE130}" type="parTrans" cxnId="{1D83A64D-20B3-4CD2-95CB-44553735C462}">
      <dgm:prSet/>
      <dgm:spPr/>
      <dgm:t>
        <a:bodyPr/>
        <a:lstStyle/>
        <a:p>
          <a:endParaRPr lang="en-US"/>
        </a:p>
      </dgm:t>
    </dgm:pt>
    <dgm:pt modelId="{69C63938-9A2D-4A91-8DD1-51C5E483F83E}" type="sibTrans" cxnId="{1D83A64D-20B3-4CD2-95CB-44553735C462}">
      <dgm:prSet/>
      <dgm:spPr/>
      <dgm:t>
        <a:bodyPr/>
        <a:lstStyle/>
        <a:p>
          <a:endParaRPr lang="en-US"/>
        </a:p>
      </dgm:t>
    </dgm:pt>
    <dgm:pt modelId="{B15BDD43-295F-4AD3-8CB0-2FEB81CF671A}">
      <dgm:prSet/>
      <dgm:spPr/>
      <dgm:t>
        <a:bodyPr/>
        <a:lstStyle/>
        <a:p>
          <a:r>
            <a:rPr lang="ar-JO" dirty="0"/>
            <a:t>الرِيَاضَةُ المُنْتَظِمَةُ تُحَسِّنُ الصِحَّةَ وَتُقَوِّي الجِسْمَ وَالعَقْلَ.</a:t>
          </a:r>
          <a:endParaRPr lang="en-US" dirty="0"/>
        </a:p>
      </dgm:t>
    </dgm:pt>
    <dgm:pt modelId="{97E25FF8-89C7-451C-ADAE-6F9000FB8C72}" type="parTrans" cxnId="{E82A1173-3BBA-4EEC-88B5-66E8230BED2F}">
      <dgm:prSet/>
      <dgm:spPr/>
      <dgm:t>
        <a:bodyPr/>
        <a:lstStyle/>
        <a:p>
          <a:endParaRPr lang="en-US"/>
        </a:p>
      </dgm:t>
    </dgm:pt>
    <dgm:pt modelId="{6C8C48D8-5535-48C0-AA8E-CD4DE838BD3B}" type="sibTrans" cxnId="{E82A1173-3BBA-4EEC-88B5-66E8230BED2F}">
      <dgm:prSet/>
      <dgm:spPr/>
      <dgm:t>
        <a:bodyPr/>
        <a:lstStyle/>
        <a:p>
          <a:endParaRPr lang="en-US"/>
        </a:p>
      </dgm:t>
    </dgm:pt>
    <dgm:pt modelId="{94BC602F-AAEF-4B71-A305-A37AB62D26FF}">
      <dgm:prSet/>
      <dgm:spPr/>
      <dgm:t>
        <a:bodyPr/>
        <a:lstStyle/>
        <a:p>
          <a:r>
            <a:rPr lang="ar-JO"/>
            <a:t>التَّخْطِيطُ الجَيِّدُ يُقَلِّلُ الأَخْطَاءَ وَيَزِيدُ فُرَصَ النَّجَاحِ المُسْتَقْبَلِيَّةِ.</a:t>
          </a:r>
          <a:endParaRPr lang="en-US"/>
        </a:p>
      </dgm:t>
    </dgm:pt>
    <dgm:pt modelId="{B976A4C6-8ADF-4518-8796-AC4C02014C5E}" type="parTrans" cxnId="{CC2D394B-62B1-4FF9-93E0-4348D53A75AC}">
      <dgm:prSet/>
      <dgm:spPr/>
      <dgm:t>
        <a:bodyPr/>
        <a:lstStyle/>
        <a:p>
          <a:endParaRPr lang="en-US"/>
        </a:p>
      </dgm:t>
    </dgm:pt>
    <dgm:pt modelId="{A4ECC656-140F-4191-8FAB-26099BBC9AE0}" type="sibTrans" cxnId="{CC2D394B-62B1-4FF9-93E0-4348D53A75AC}">
      <dgm:prSet/>
      <dgm:spPr/>
      <dgm:t>
        <a:bodyPr/>
        <a:lstStyle/>
        <a:p>
          <a:endParaRPr lang="en-US"/>
        </a:p>
      </dgm:t>
    </dgm:pt>
    <dgm:pt modelId="{9E861E7C-D805-4258-A82D-0B10A1A76CA0}" type="pres">
      <dgm:prSet presAssocID="{048E1F96-415D-45A0-9D07-C457265E7D81}" presName="linear" presStyleCnt="0">
        <dgm:presLayoutVars>
          <dgm:animLvl val="lvl"/>
          <dgm:resizeHandles val="exact"/>
        </dgm:presLayoutVars>
      </dgm:prSet>
      <dgm:spPr/>
    </dgm:pt>
    <dgm:pt modelId="{1F10DB98-830E-45DA-B29E-D9BA998C7DE9}" type="pres">
      <dgm:prSet presAssocID="{5BACDBB7-E606-470E-BEDE-10DCF1F0F94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F1ADC27-153B-4A97-8897-4420E0AB6AAF}" type="pres">
      <dgm:prSet presAssocID="{69C63938-9A2D-4A91-8DD1-51C5E483F83E}" presName="spacer" presStyleCnt="0"/>
      <dgm:spPr/>
    </dgm:pt>
    <dgm:pt modelId="{B7F64355-39A0-40A9-A334-A9A4CF8267B9}" type="pres">
      <dgm:prSet presAssocID="{B15BDD43-295F-4AD3-8CB0-2FEB81CF671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8377D2-CB1F-4627-93C9-4DDCC88491C6}" type="pres">
      <dgm:prSet presAssocID="{6C8C48D8-5535-48C0-AA8E-CD4DE838BD3B}" presName="spacer" presStyleCnt="0"/>
      <dgm:spPr/>
    </dgm:pt>
    <dgm:pt modelId="{1DB641A4-883A-4678-9F01-0183C183673E}" type="pres">
      <dgm:prSet presAssocID="{94BC602F-AAEF-4B71-A305-A37AB62D26F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2DA1F1A-84C6-4545-9A17-ADF5E80D788D}" type="presOf" srcId="{B15BDD43-295F-4AD3-8CB0-2FEB81CF671A}" destId="{B7F64355-39A0-40A9-A334-A9A4CF8267B9}" srcOrd="0" destOrd="0" presId="urn:microsoft.com/office/officeart/2005/8/layout/vList2"/>
    <dgm:cxn modelId="{0E71F849-F233-4E74-9496-E29E56E42F89}" type="presOf" srcId="{94BC602F-AAEF-4B71-A305-A37AB62D26FF}" destId="{1DB641A4-883A-4678-9F01-0183C183673E}" srcOrd="0" destOrd="0" presId="urn:microsoft.com/office/officeart/2005/8/layout/vList2"/>
    <dgm:cxn modelId="{CC2D394B-62B1-4FF9-93E0-4348D53A75AC}" srcId="{048E1F96-415D-45A0-9D07-C457265E7D81}" destId="{94BC602F-AAEF-4B71-A305-A37AB62D26FF}" srcOrd="2" destOrd="0" parTransId="{B976A4C6-8ADF-4518-8796-AC4C02014C5E}" sibTransId="{A4ECC656-140F-4191-8FAB-26099BBC9AE0}"/>
    <dgm:cxn modelId="{1D83A64D-20B3-4CD2-95CB-44553735C462}" srcId="{048E1F96-415D-45A0-9D07-C457265E7D81}" destId="{5BACDBB7-E606-470E-BEDE-10DCF1F0F944}" srcOrd="0" destOrd="0" parTransId="{DEC1D76F-38B0-47C4-A47C-C5E6753EE130}" sibTransId="{69C63938-9A2D-4A91-8DD1-51C5E483F83E}"/>
    <dgm:cxn modelId="{E82A1173-3BBA-4EEC-88B5-66E8230BED2F}" srcId="{048E1F96-415D-45A0-9D07-C457265E7D81}" destId="{B15BDD43-295F-4AD3-8CB0-2FEB81CF671A}" srcOrd="1" destOrd="0" parTransId="{97E25FF8-89C7-451C-ADAE-6F9000FB8C72}" sibTransId="{6C8C48D8-5535-48C0-AA8E-CD4DE838BD3B}"/>
    <dgm:cxn modelId="{3633D395-037E-4770-A764-43C7E3A6F087}" type="presOf" srcId="{5BACDBB7-E606-470E-BEDE-10DCF1F0F944}" destId="{1F10DB98-830E-45DA-B29E-D9BA998C7DE9}" srcOrd="0" destOrd="0" presId="urn:microsoft.com/office/officeart/2005/8/layout/vList2"/>
    <dgm:cxn modelId="{89A081DF-95F4-4621-A799-2BF72DDDC4E3}" type="presOf" srcId="{048E1F96-415D-45A0-9D07-C457265E7D81}" destId="{9E861E7C-D805-4258-A82D-0B10A1A76CA0}" srcOrd="0" destOrd="0" presId="urn:microsoft.com/office/officeart/2005/8/layout/vList2"/>
    <dgm:cxn modelId="{A34464AF-EFA7-4E22-9379-3952359D7768}" type="presParOf" srcId="{9E861E7C-D805-4258-A82D-0B10A1A76CA0}" destId="{1F10DB98-830E-45DA-B29E-D9BA998C7DE9}" srcOrd="0" destOrd="0" presId="urn:microsoft.com/office/officeart/2005/8/layout/vList2"/>
    <dgm:cxn modelId="{4EB6DE64-2C73-4017-8046-979FA87D8DE2}" type="presParOf" srcId="{9E861E7C-D805-4258-A82D-0B10A1A76CA0}" destId="{2F1ADC27-153B-4A97-8897-4420E0AB6AAF}" srcOrd="1" destOrd="0" presId="urn:microsoft.com/office/officeart/2005/8/layout/vList2"/>
    <dgm:cxn modelId="{CC6ABE0F-A2F9-4568-ACB9-6A267CB213AF}" type="presParOf" srcId="{9E861E7C-D805-4258-A82D-0B10A1A76CA0}" destId="{B7F64355-39A0-40A9-A334-A9A4CF8267B9}" srcOrd="2" destOrd="0" presId="urn:microsoft.com/office/officeart/2005/8/layout/vList2"/>
    <dgm:cxn modelId="{7B2C4AA3-D8A0-469A-804F-223FC355DF99}" type="presParOf" srcId="{9E861E7C-D805-4258-A82D-0B10A1A76CA0}" destId="{668377D2-CB1F-4627-93C9-4DDCC88491C6}" srcOrd="3" destOrd="0" presId="urn:microsoft.com/office/officeart/2005/8/layout/vList2"/>
    <dgm:cxn modelId="{23CA5467-C4F3-464D-8695-61E88639E01E}" type="presParOf" srcId="{9E861E7C-D805-4258-A82D-0B10A1A76CA0}" destId="{1DB641A4-883A-4678-9F01-0183C183673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55FB8D-15C4-4F4A-84E0-CFC28E7411B1}">
      <dsp:nvSpPr>
        <dsp:cNvPr id="0" name=""/>
        <dsp:cNvSpPr/>
      </dsp:nvSpPr>
      <dsp:spPr>
        <a:xfrm>
          <a:off x="3046306" y="322090"/>
          <a:ext cx="1639633" cy="1639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400" kern="1200" dirty="0"/>
            <a:t>１－</a:t>
          </a:r>
          <a:r>
            <a:rPr lang="ja-JP" altLang="en-US" sz="3400" kern="1200" dirty="0"/>
            <a:t>文法</a:t>
          </a:r>
          <a:r>
            <a:rPr lang="ja-JP" sz="3400" kern="1200" dirty="0"/>
            <a:t>　</a:t>
          </a:r>
          <a:endParaRPr lang="en-US" sz="3400" kern="1200" dirty="0"/>
        </a:p>
      </dsp:txBody>
      <dsp:txXfrm>
        <a:off x="3046306" y="322090"/>
        <a:ext cx="1639633" cy="1639633"/>
      </dsp:txXfrm>
    </dsp:sp>
    <dsp:sp modelId="{607703C3-9730-4882-A7D4-F1D6CBC1E2DF}">
      <dsp:nvSpPr>
        <dsp:cNvPr id="0" name=""/>
        <dsp:cNvSpPr/>
      </dsp:nvSpPr>
      <dsp:spPr>
        <a:xfrm>
          <a:off x="548983" y="-479"/>
          <a:ext cx="3876803" cy="3876803"/>
        </a:xfrm>
        <a:prstGeom prst="circularArrow">
          <a:avLst>
            <a:gd name="adj1" fmla="val 8247"/>
            <a:gd name="adj2" fmla="val 576012"/>
            <a:gd name="adj3" fmla="val 2964338"/>
            <a:gd name="adj4" fmla="val 51399"/>
            <a:gd name="adj5" fmla="val 962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BEE4FE-7D4F-404B-8D1F-8842D3331EEA}">
      <dsp:nvSpPr>
        <dsp:cNvPr id="0" name=""/>
        <dsp:cNvSpPr/>
      </dsp:nvSpPr>
      <dsp:spPr>
        <a:xfrm>
          <a:off x="1667568" y="2710134"/>
          <a:ext cx="1639633" cy="1639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400" kern="1200" dirty="0"/>
            <a:t>２－</a:t>
          </a:r>
          <a:r>
            <a:rPr lang="ja-JP" altLang="en-US" sz="3400" kern="1200" dirty="0"/>
            <a:t>かくとよむ練習</a:t>
          </a:r>
          <a:endParaRPr lang="en-US" sz="3400" kern="1200" dirty="0"/>
        </a:p>
      </dsp:txBody>
      <dsp:txXfrm>
        <a:off x="1667568" y="2710134"/>
        <a:ext cx="1639633" cy="1639633"/>
      </dsp:txXfrm>
    </dsp:sp>
    <dsp:sp modelId="{439B6BB9-734A-44C7-9AF5-479BF9C0CE72}">
      <dsp:nvSpPr>
        <dsp:cNvPr id="0" name=""/>
        <dsp:cNvSpPr/>
      </dsp:nvSpPr>
      <dsp:spPr>
        <a:xfrm>
          <a:off x="548983" y="-479"/>
          <a:ext cx="3876803" cy="3876803"/>
        </a:xfrm>
        <a:prstGeom prst="circularArrow">
          <a:avLst>
            <a:gd name="adj1" fmla="val 8247"/>
            <a:gd name="adj2" fmla="val 576012"/>
            <a:gd name="adj3" fmla="val 10172589"/>
            <a:gd name="adj4" fmla="val 7259651"/>
            <a:gd name="adj5" fmla="val 9622"/>
          </a:avLst>
        </a:prstGeom>
        <a:gradFill rotWithShape="0">
          <a:gsLst>
            <a:gs pos="0">
              <a:schemeClr val="accent5">
                <a:hueOff val="4505397"/>
                <a:satOff val="-11270"/>
                <a:lumOff val="-122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4505397"/>
                <a:satOff val="-11270"/>
                <a:lumOff val="-122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4505397"/>
                <a:satOff val="-11270"/>
                <a:lumOff val="-122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B3907A-E77C-4F46-AE77-CDA33F3D35CB}">
      <dsp:nvSpPr>
        <dsp:cNvPr id="0" name=""/>
        <dsp:cNvSpPr/>
      </dsp:nvSpPr>
      <dsp:spPr>
        <a:xfrm>
          <a:off x="288830" y="322090"/>
          <a:ext cx="1639633" cy="1639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400" kern="1200"/>
            <a:t>３－アラビアの文化</a:t>
          </a:r>
          <a:endParaRPr lang="en-US" sz="3400" kern="1200"/>
        </a:p>
      </dsp:txBody>
      <dsp:txXfrm>
        <a:off x="288830" y="322090"/>
        <a:ext cx="1639633" cy="1639633"/>
      </dsp:txXfrm>
    </dsp:sp>
    <dsp:sp modelId="{A1EBEBFD-4A96-45B6-8259-668E07706DB6}">
      <dsp:nvSpPr>
        <dsp:cNvPr id="0" name=""/>
        <dsp:cNvSpPr/>
      </dsp:nvSpPr>
      <dsp:spPr>
        <a:xfrm>
          <a:off x="548983" y="-479"/>
          <a:ext cx="3876803" cy="3876803"/>
        </a:xfrm>
        <a:prstGeom prst="circularArrow">
          <a:avLst>
            <a:gd name="adj1" fmla="val 8247"/>
            <a:gd name="adj2" fmla="val 576012"/>
            <a:gd name="adj3" fmla="val 16857171"/>
            <a:gd name="adj4" fmla="val 14966817"/>
            <a:gd name="adj5" fmla="val 9622"/>
          </a:avLst>
        </a:prstGeom>
        <a:gradFill rotWithShape="0">
          <a:gsLst>
            <a:gs pos="0">
              <a:schemeClr val="accent5">
                <a:hueOff val="9010794"/>
                <a:satOff val="-22539"/>
                <a:lumOff val="-2451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9010794"/>
                <a:satOff val="-22539"/>
                <a:lumOff val="-2451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9010794"/>
                <a:satOff val="-22539"/>
                <a:lumOff val="-2451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91EAD0-4688-4F90-863B-F99096F33B0A}">
      <dsp:nvSpPr>
        <dsp:cNvPr id="0" name=""/>
        <dsp:cNvSpPr/>
      </dsp:nvSpPr>
      <dsp:spPr>
        <a:xfrm>
          <a:off x="0" y="0"/>
          <a:ext cx="833246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74C9C-217D-4B6D-8401-D891EDDB001F}">
      <dsp:nvSpPr>
        <dsp:cNvPr id="0" name=""/>
        <dsp:cNvSpPr/>
      </dsp:nvSpPr>
      <dsp:spPr>
        <a:xfrm>
          <a:off x="0" y="0"/>
          <a:ext cx="8332469" cy="1505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b="1" kern="1200" dirty="0"/>
            <a:t>أ ب ت ث ج ح خ</a:t>
          </a:r>
          <a:endParaRPr lang="en-US" sz="6500" kern="1200" dirty="0"/>
        </a:p>
      </dsp:txBody>
      <dsp:txXfrm>
        <a:off x="0" y="0"/>
        <a:ext cx="8332469" cy="1505899"/>
      </dsp:txXfrm>
    </dsp:sp>
    <dsp:sp modelId="{2356A8E1-5903-4D72-B4E2-E9F7E9EB3D84}">
      <dsp:nvSpPr>
        <dsp:cNvPr id="0" name=""/>
        <dsp:cNvSpPr/>
      </dsp:nvSpPr>
      <dsp:spPr>
        <a:xfrm>
          <a:off x="0" y="1505899"/>
          <a:ext cx="8332469" cy="0"/>
        </a:xfrm>
        <a:prstGeom prst="line">
          <a:avLst/>
        </a:prstGeom>
        <a:solidFill>
          <a:schemeClr val="accent5">
            <a:hueOff val="3003598"/>
            <a:satOff val="-7513"/>
            <a:lumOff val="-8170"/>
            <a:alphaOff val="0"/>
          </a:schemeClr>
        </a:solidFill>
        <a:ln w="12700" cap="flat" cmpd="sng" algn="ctr">
          <a:solidFill>
            <a:schemeClr val="accent5">
              <a:hueOff val="3003598"/>
              <a:satOff val="-7513"/>
              <a:lumOff val="-81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8C9A1-B3A0-4F15-BF8D-0D3A462D9EB8}">
      <dsp:nvSpPr>
        <dsp:cNvPr id="0" name=""/>
        <dsp:cNvSpPr/>
      </dsp:nvSpPr>
      <dsp:spPr>
        <a:xfrm>
          <a:off x="0" y="1505899"/>
          <a:ext cx="8332469" cy="1505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b="1" kern="1200"/>
            <a:t>د ذ ر ز س ش ص</a:t>
          </a:r>
          <a:endParaRPr lang="en-US" sz="6500" kern="1200"/>
        </a:p>
      </dsp:txBody>
      <dsp:txXfrm>
        <a:off x="0" y="1505899"/>
        <a:ext cx="8332469" cy="1505899"/>
      </dsp:txXfrm>
    </dsp:sp>
    <dsp:sp modelId="{D18772A3-FFAD-47FD-932E-5FCD122B1256}">
      <dsp:nvSpPr>
        <dsp:cNvPr id="0" name=""/>
        <dsp:cNvSpPr/>
      </dsp:nvSpPr>
      <dsp:spPr>
        <a:xfrm>
          <a:off x="0" y="3011798"/>
          <a:ext cx="8332469" cy="0"/>
        </a:xfrm>
        <a:prstGeom prst="line">
          <a:avLst/>
        </a:prstGeom>
        <a:solidFill>
          <a:schemeClr val="accent5">
            <a:hueOff val="6007196"/>
            <a:satOff val="-15026"/>
            <a:lumOff val="-16340"/>
            <a:alphaOff val="0"/>
          </a:schemeClr>
        </a:solidFill>
        <a:ln w="12700" cap="flat" cmpd="sng" algn="ctr">
          <a:solidFill>
            <a:schemeClr val="accent5">
              <a:hueOff val="6007196"/>
              <a:satOff val="-15026"/>
              <a:lumOff val="-163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790CF-D83E-4ED8-8B1B-6C81F5CC07BC}">
      <dsp:nvSpPr>
        <dsp:cNvPr id="0" name=""/>
        <dsp:cNvSpPr/>
      </dsp:nvSpPr>
      <dsp:spPr>
        <a:xfrm>
          <a:off x="0" y="3011798"/>
          <a:ext cx="8332469" cy="1505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b="1" kern="1200" dirty="0"/>
            <a:t>ض ط ظ ع غ ف ق</a:t>
          </a:r>
          <a:endParaRPr lang="en-US" sz="6500" kern="1200" dirty="0"/>
        </a:p>
      </dsp:txBody>
      <dsp:txXfrm>
        <a:off x="0" y="3011798"/>
        <a:ext cx="8332469" cy="1505899"/>
      </dsp:txXfrm>
    </dsp:sp>
    <dsp:sp modelId="{6EB1C89E-7B78-456C-90A2-534C66825A17}">
      <dsp:nvSpPr>
        <dsp:cNvPr id="0" name=""/>
        <dsp:cNvSpPr/>
      </dsp:nvSpPr>
      <dsp:spPr>
        <a:xfrm>
          <a:off x="0" y="4517697"/>
          <a:ext cx="8332469" cy="0"/>
        </a:xfrm>
        <a:prstGeom prst="line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accent5">
              <a:hueOff val="9010794"/>
              <a:satOff val="-22539"/>
              <a:lumOff val="-245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6AA83-F9DC-4A1B-A541-ED6CA2D09164}">
      <dsp:nvSpPr>
        <dsp:cNvPr id="0" name=""/>
        <dsp:cNvSpPr/>
      </dsp:nvSpPr>
      <dsp:spPr>
        <a:xfrm>
          <a:off x="0" y="4517697"/>
          <a:ext cx="8332469" cy="1505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b="1" kern="1200" dirty="0"/>
            <a:t>ك ل م ن ه و ي </a:t>
          </a:r>
          <a:endParaRPr lang="en-US" sz="6500" kern="1200" dirty="0"/>
        </a:p>
      </dsp:txBody>
      <dsp:txXfrm>
        <a:off x="0" y="4517697"/>
        <a:ext cx="8332469" cy="15058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67041-184B-4CB9-9B11-719B66CE90AC}">
      <dsp:nvSpPr>
        <dsp:cNvPr id="0" name=""/>
        <dsp:cNvSpPr/>
      </dsp:nvSpPr>
      <dsp:spPr>
        <a:xfrm>
          <a:off x="0" y="31358"/>
          <a:ext cx="6479357" cy="1544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000" kern="1200"/>
            <a:t>إِنَّ العِلْمَ نُورٌ يُضِيءُ العُقُولَ وَيَهْدِي الإِنْسَانَ دَائِمًا.</a:t>
          </a:r>
          <a:endParaRPr lang="en-US" sz="4000" kern="1200"/>
        </a:p>
      </dsp:txBody>
      <dsp:txXfrm>
        <a:off x="75391" y="106749"/>
        <a:ext cx="6328575" cy="1393618"/>
      </dsp:txXfrm>
    </dsp:sp>
    <dsp:sp modelId="{BB3BADB3-E9A8-44FE-AC69-CDB12A2C1B8A}">
      <dsp:nvSpPr>
        <dsp:cNvPr id="0" name=""/>
        <dsp:cNvSpPr/>
      </dsp:nvSpPr>
      <dsp:spPr>
        <a:xfrm>
          <a:off x="0" y="1690958"/>
          <a:ext cx="6479357" cy="1544400"/>
        </a:xfrm>
        <a:prstGeom prst="roundRect">
          <a:avLst/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000" kern="1200"/>
            <a:t>الصَّبْرُ فَضِيلَةٌ تُقَوِّي النَّفْسَ وَتُسَاعِدُ عَلَى تَجَاوُزِ الصِّعَابِ.</a:t>
          </a:r>
          <a:endParaRPr lang="en-US" sz="4000" kern="1200"/>
        </a:p>
      </dsp:txBody>
      <dsp:txXfrm>
        <a:off x="75391" y="1766349"/>
        <a:ext cx="6328575" cy="1393618"/>
      </dsp:txXfrm>
    </dsp:sp>
    <dsp:sp modelId="{DC838156-FBC1-48DA-85A4-B473F752698E}">
      <dsp:nvSpPr>
        <dsp:cNvPr id="0" name=""/>
        <dsp:cNvSpPr/>
      </dsp:nvSpPr>
      <dsp:spPr>
        <a:xfrm>
          <a:off x="0" y="3350559"/>
          <a:ext cx="6479357" cy="1544400"/>
        </a:xfrm>
        <a:prstGeom prst="roundRect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000" kern="1200"/>
            <a:t>التَّعَلُّمُ المُسْتَمِرُّ يَفْتَحُ أَبْوَابَ النَّجَاحِ وَيُطَوِّرُ المَهَارَاتِ دَائِمًا.</a:t>
          </a:r>
          <a:endParaRPr lang="en-US" sz="4000" kern="1200"/>
        </a:p>
      </dsp:txBody>
      <dsp:txXfrm>
        <a:off x="75391" y="3425950"/>
        <a:ext cx="6328575" cy="13936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0DB98-830E-45DA-B29E-D9BA998C7DE9}">
      <dsp:nvSpPr>
        <dsp:cNvPr id="0" name=""/>
        <dsp:cNvSpPr/>
      </dsp:nvSpPr>
      <dsp:spPr>
        <a:xfrm>
          <a:off x="0" y="31358"/>
          <a:ext cx="6479357" cy="1544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000" kern="1200" dirty="0"/>
            <a:t>الاحْتِرَامُ المُتَبَادَلُ أَسَاسُ التَّعَايُشِ السَّلِيمِ بَيْنَ جَمِيعِ النَّاسِ.</a:t>
          </a:r>
          <a:endParaRPr lang="en-US" sz="4000" kern="1200" dirty="0"/>
        </a:p>
      </dsp:txBody>
      <dsp:txXfrm>
        <a:off x="75391" y="106749"/>
        <a:ext cx="6328575" cy="1393618"/>
      </dsp:txXfrm>
    </dsp:sp>
    <dsp:sp modelId="{B7F64355-39A0-40A9-A334-A9A4CF8267B9}">
      <dsp:nvSpPr>
        <dsp:cNvPr id="0" name=""/>
        <dsp:cNvSpPr/>
      </dsp:nvSpPr>
      <dsp:spPr>
        <a:xfrm>
          <a:off x="0" y="1690958"/>
          <a:ext cx="6479357" cy="1544400"/>
        </a:xfrm>
        <a:prstGeom prst="roundRect">
          <a:avLst/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000" kern="1200" dirty="0"/>
            <a:t>الرِيَاضَةُ المُنْتَظِمَةُ تُحَسِّنُ الصِحَّةَ وَتُقَوِّي الجِسْمَ وَالعَقْلَ.</a:t>
          </a:r>
          <a:endParaRPr lang="en-US" sz="4000" kern="1200" dirty="0"/>
        </a:p>
      </dsp:txBody>
      <dsp:txXfrm>
        <a:off x="75391" y="1766349"/>
        <a:ext cx="6328575" cy="1393618"/>
      </dsp:txXfrm>
    </dsp:sp>
    <dsp:sp modelId="{1DB641A4-883A-4678-9F01-0183C183673E}">
      <dsp:nvSpPr>
        <dsp:cNvPr id="0" name=""/>
        <dsp:cNvSpPr/>
      </dsp:nvSpPr>
      <dsp:spPr>
        <a:xfrm>
          <a:off x="0" y="3350559"/>
          <a:ext cx="6479357" cy="1544400"/>
        </a:xfrm>
        <a:prstGeom prst="roundRect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000" kern="1200"/>
            <a:t>التَّخْطِيطُ الجَيِّدُ يُقَلِّلُ الأَخْطَاءَ وَيَزِيدُ فُرَصَ النَّجَاحِ المُسْتَقْبَلِيَّةِ.</a:t>
          </a:r>
          <a:endParaRPr lang="en-US" sz="4000" kern="1200"/>
        </a:p>
      </dsp:txBody>
      <dsp:txXfrm>
        <a:off x="75391" y="3425950"/>
        <a:ext cx="6328575" cy="1393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66D38-F6AE-4A2B-AF5D-0437D97FAA49}" type="datetimeFigureOut">
              <a:rPr lang="en-AE" smtClean="0"/>
              <a:t>14/12/2025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5AE48-9344-4C18-BD60-56D4C8F6E6A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69904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30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3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361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e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DCD25-4CC2-4A9A-B033-132F3DA6D2F5}"/>
              </a:ext>
            </a:extLst>
          </p:cNvPr>
          <p:cNvSpPr/>
          <p:nvPr userDrawn="1"/>
        </p:nvSpPr>
        <p:spPr>
          <a:xfrm>
            <a:off x="10162032" y="2014436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D2F68DA8-1D58-42B0-A2C9-046E92884BC1}"/>
              </a:ext>
            </a:extLst>
          </p:cNvPr>
          <p:cNvSpPr/>
          <p:nvPr userDrawn="1"/>
        </p:nvSpPr>
        <p:spPr>
          <a:xfrm rot="5400000">
            <a:off x="10160492" y="202456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B232A4-4F4E-48E9-9E61-BE51F716635C}"/>
              </a:ext>
            </a:extLst>
          </p:cNvPr>
          <p:cNvSpPr/>
          <p:nvPr userDrawn="1"/>
        </p:nvSpPr>
        <p:spPr>
          <a:xfrm>
            <a:off x="10162032" y="0"/>
            <a:ext cx="2029968" cy="20299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CB66576-218C-4236-B125-DD7B03A784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162032" y="0"/>
            <a:ext cx="2029968" cy="2029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57D1F3-8C55-47FE-B39A-86D30F8FFEA1}"/>
              </a:ext>
            </a:extLst>
          </p:cNvPr>
          <p:cNvSpPr/>
          <p:nvPr userDrawn="1"/>
        </p:nvSpPr>
        <p:spPr>
          <a:xfrm>
            <a:off x="8139364" y="-7084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206377"/>
            <a:ext cx="6800850" cy="38404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4EB6F2E-2621-4EB5-A04D-906FD08CED87}"/>
              </a:ext>
            </a:extLst>
          </p:cNvPr>
          <p:cNvSpPr/>
          <p:nvPr userDrawn="1"/>
        </p:nvSpPr>
        <p:spPr>
          <a:xfrm flipH="1">
            <a:off x="8127476" y="4807776"/>
            <a:ext cx="2032942" cy="20299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</a:extLst>
          </p:cNvPr>
          <p:cNvSpPr/>
          <p:nvPr userDrawn="1"/>
        </p:nvSpPr>
        <p:spPr>
          <a:xfrm>
            <a:off x="10160492" y="4041539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731DC170-FB16-45F8-B62C-DCAB2B9AC31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5079562"/>
            <a:ext cx="2019299" cy="999451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6529D2A7-ABB3-4E2D-88CA-F813997011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>
            <a:off x="8139640" y="-9144"/>
            <a:ext cx="2029968" cy="2029968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CDB6750E-735F-4906-8BCA-E0BD4F029617}"/>
              </a:ext>
            </a:extLst>
          </p:cNvPr>
          <p:cNvSpPr/>
          <p:nvPr userDrawn="1"/>
        </p:nvSpPr>
        <p:spPr>
          <a:xfrm>
            <a:off x="10158984" y="6016751"/>
            <a:ext cx="2029968" cy="8412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051ECE99-ACA6-46AF-98D5-81FBD3F834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1156" y="4828032"/>
            <a:ext cx="2029968" cy="202996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3A847BA4-24DF-47BE-BE28-02415C2A2D3C}"/>
              </a:ext>
            </a:extLst>
          </p:cNvPr>
          <p:cNvGrpSpPr/>
          <p:nvPr userDrawn="1"/>
        </p:nvGrpSpPr>
        <p:grpSpPr>
          <a:xfrm>
            <a:off x="8227718" y="2092719"/>
            <a:ext cx="1920240" cy="1920240"/>
            <a:chOff x="5361924" y="7472790"/>
            <a:chExt cx="1828800" cy="182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82CC485-8A14-4767-80E8-8FB0A9991D20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E119FAB2-4AF3-4EC9-98C6-E69760D0281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E2A21525-E952-4F39-A9B2-2CA7C5B14B85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53BFFD34-0142-4185-8790-1D792CB2F5DD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00D3FC75-8C07-4B5B-A025-3CCC5DC458DA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393D2F91-0E6A-4541-843C-1FC0CC2A024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7C9F80E2-6A88-44DC-B048-7178CAA61DAF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59" name="Oval 58">
                            <a:extLst>
                              <a:ext uri="{FF2B5EF4-FFF2-40B4-BE49-F238E27FC236}">
                                <a16:creationId xmlns:a16="http://schemas.microsoft.com/office/drawing/2014/main" id="{1D9D5420-70BE-477D-A17F-A86F19AD3FAC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60" name="Oval 59">
                            <a:extLst>
                              <a:ext uri="{FF2B5EF4-FFF2-40B4-BE49-F238E27FC236}">
                                <a16:creationId xmlns:a16="http://schemas.microsoft.com/office/drawing/2014/main" id="{0BBACECF-9AE7-40B5-90D0-AE2CF1FBE0BD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8" name="Oval 57">
                          <a:extLst>
                            <a:ext uri="{FF2B5EF4-FFF2-40B4-BE49-F238E27FC236}">
                              <a16:creationId xmlns:a16="http://schemas.microsoft.com/office/drawing/2014/main" id="{1A76BEA0-888E-41CD-9B30-B128A39F781E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6" name="Oval 55">
                        <a:extLst>
                          <a:ext uri="{FF2B5EF4-FFF2-40B4-BE49-F238E27FC236}">
                            <a16:creationId xmlns:a16="http://schemas.microsoft.com/office/drawing/2014/main" id="{2EA36045-2F1D-402B-A951-B9957D5C145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AAF58CB3-363E-4156-8148-52E0B9CB634A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BDC4E05B-A602-483A-B19B-B907358D462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55AC54D8-2C27-49A7-B1CE-C865E629499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C9753262-9BA1-4716-B4B5-AAFE232A72A2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B2AD932-98DF-4DA1-B19E-E38A4DD270F0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DE13C879-BB42-4F2C-9413-A1322DE58809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8B4D2F2-9DD5-4B23-A2F2-7DBEE9E61F6C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1A2F663-A8A7-4337-9C39-489B4C457111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609761D-150A-4DE0-9604-CC3953C108D0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D1189D1C-85ED-4EF1-A384-7C4590ED50FD}"/>
              </a:ext>
            </a:extLst>
          </p:cNvPr>
          <p:cNvSpPr/>
          <p:nvPr userDrawn="1"/>
        </p:nvSpPr>
        <p:spPr>
          <a:xfrm>
            <a:off x="8138160" y="4045868"/>
            <a:ext cx="2029968" cy="8229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445306C5-E470-4A93-9C9F-5D066F760D16}"/>
              </a:ext>
            </a:extLst>
          </p:cNvPr>
          <p:cNvSpPr/>
          <p:nvPr userDrawn="1"/>
        </p:nvSpPr>
        <p:spPr>
          <a:xfrm>
            <a:off x="8138160" y="2029968"/>
            <a:ext cx="1014984" cy="2011680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31C374B-40F2-4B1E-A9D8-6E5C932FF170}"/>
              </a:ext>
            </a:extLst>
          </p:cNvPr>
          <p:cNvCxnSpPr>
            <a:cxnSpLocks/>
          </p:cNvCxnSpPr>
          <p:nvPr userDrawn="1"/>
        </p:nvCxnSpPr>
        <p:spPr>
          <a:xfrm flipV="1">
            <a:off x="8138160" y="2012062"/>
            <a:ext cx="3044952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1C668341-39BE-4448-B29D-2594AE6D75C2}"/>
              </a:ext>
            </a:extLst>
          </p:cNvPr>
          <p:cNvSpPr/>
          <p:nvPr userDrawn="1"/>
        </p:nvSpPr>
        <p:spPr>
          <a:xfrm>
            <a:off x="11055096" y="1874902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242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  <p15:guide id="4" pos="5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8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43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0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7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9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2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6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8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8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  <p:sldLayoutId id="2147483674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6oAGLPDSjw?si=Y7G4vBT1nIc_zpUx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54877D-74DD-0F21-37D9-060BECF1B4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6564" y="1249217"/>
            <a:ext cx="8298873" cy="2258284"/>
          </a:xfrm>
        </p:spPr>
        <p:txBody>
          <a:bodyPr anchor="b">
            <a:normAutofit/>
          </a:bodyPr>
          <a:lstStyle/>
          <a:p>
            <a:pPr algn="ctr"/>
            <a:r>
              <a:rPr lang="ar-JO" sz="6600"/>
              <a:t>أشرقت الأنوار</a:t>
            </a:r>
            <a:endParaRPr lang="en-AE" sz="66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C9489C-72E1-64F3-7526-18C3C2AB4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6564" y="4490100"/>
            <a:ext cx="8298873" cy="1282843"/>
          </a:xfrm>
        </p:spPr>
        <p:txBody>
          <a:bodyPr anchor="t">
            <a:normAutofit/>
          </a:bodyPr>
          <a:lstStyle/>
          <a:p>
            <a:pPr algn="ctr"/>
            <a:r>
              <a:rPr lang="en-US" sz="2400"/>
              <a:t>2025/12/13</a:t>
            </a:r>
            <a:endParaRPr lang="en-AE" sz="24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E10C1D6-7EDE-467F-89EA-E0244EB62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0240" y="4290504"/>
            <a:ext cx="7315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3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707A9-248E-FB74-ED45-13214EFC1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988" y="1260909"/>
            <a:ext cx="3952428" cy="282271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ja-JP" altLang="en-US" sz="4800" b="1" cap="all" spc="1500"/>
              <a:t>じゅぎょうのもくひょう</a:t>
            </a:r>
            <a:endParaRPr lang="en-US" sz="4800" b="1" cap="all" spc="1500">
              <a:ea typeface="Source Sans Pro SemiBold" panose="020B0603030403020204" pitchFamily="34" charset="0"/>
            </a:endParaRPr>
          </a:p>
        </p:txBody>
      </p:sp>
      <p:graphicFrame>
        <p:nvGraphicFramePr>
          <p:cNvPr id="7" name="Subtitle 2">
            <a:extLst>
              <a:ext uri="{FF2B5EF4-FFF2-40B4-BE49-F238E27FC236}">
                <a16:creationId xmlns:a16="http://schemas.microsoft.com/office/drawing/2014/main" id="{4440AF32-707C-E74E-3B90-437A9C4DAD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359217"/>
              </p:ext>
            </p:extLst>
          </p:nvPr>
        </p:nvGraphicFramePr>
        <p:xfrm>
          <a:off x="6477270" y="1130846"/>
          <a:ext cx="497477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0036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121921" y="1305323"/>
            <a:ext cx="3677920" cy="391926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b="1" spc="-100" dirty="0" err="1"/>
              <a:t>مراجعة</a:t>
            </a:r>
            <a:r>
              <a:rPr lang="en-US" b="1" spc="-100" dirty="0"/>
              <a:t> </a:t>
            </a:r>
            <a:r>
              <a:rPr lang="en-US" b="1" spc="-100" dirty="0" err="1"/>
              <a:t>الحروف</a:t>
            </a:r>
            <a:r>
              <a:rPr lang="en-US" b="1" spc="-100" dirty="0"/>
              <a:t> </a:t>
            </a:r>
            <a:r>
              <a:rPr lang="en-US" b="1" spc="-100" dirty="0" err="1"/>
              <a:t>الأبجدية</a:t>
            </a:r>
            <a:br>
              <a:rPr lang="en-US" b="1" spc="-100" dirty="0"/>
            </a:br>
            <a:r>
              <a:rPr lang="ja-JP" altLang="en-US" b="1" spc="-100" dirty="0"/>
              <a:t>アラビア語のもじのふくしゅ</a:t>
            </a:r>
            <a:endParaRPr lang="en-US" b="1" spc="-1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B21C378-352D-4BF8-BD65-16270960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67622" y="6356350"/>
            <a:ext cx="404037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kern="1200" cap="all" spc="3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B6A0707-BFCA-4BDD-8B25-E2A14A0F80A6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3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185485"/>
              </p:ext>
            </p:extLst>
          </p:nvPr>
        </p:nvGraphicFramePr>
        <p:xfrm>
          <a:off x="3737610" y="274321"/>
          <a:ext cx="8332469" cy="6023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DE7F2-E890-4744-88DD-A75F5E300513}"/>
              </a:ext>
            </a:extLst>
          </p:cNvPr>
          <p:cNvSpPr txBox="1">
            <a:spLocks/>
          </p:cNvSpPr>
          <p:nvPr/>
        </p:nvSpPr>
        <p:spPr>
          <a:xfrm>
            <a:off x="445770" y="660358"/>
            <a:ext cx="8947614" cy="553728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b="1" dirty="0"/>
              <a:t>文法</a:t>
            </a:r>
            <a:r>
              <a:rPr lang="en-US" altLang="ja-JP" sz="4800" b="1" dirty="0"/>
              <a:t>(</a:t>
            </a:r>
            <a:r>
              <a:rPr lang="ja-JP" altLang="en-US" sz="4800" b="1" dirty="0"/>
              <a:t>命令形</a:t>
            </a:r>
            <a:r>
              <a:rPr lang="en-US" altLang="ja-JP" sz="4800" b="1" dirty="0"/>
              <a:t>)-</a:t>
            </a:r>
            <a:r>
              <a:rPr lang="ja-JP" altLang="en-US" sz="4800" b="1" dirty="0"/>
              <a:t>めい</a:t>
            </a:r>
            <a:r>
              <a:rPr lang="ja-JP" altLang="en-US" dirty="0"/>
              <a:t>れいけい</a:t>
            </a:r>
            <a:r>
              <a:rPr lang="ja-JP" altLang="en-US" sz="4800" b="1" dirty="0"/>
              <a:t>ページ１３０</a:t>
            </a:r>
            <a:br>
              <a:rPr lang="en-AE" altLang="ja-JP" sz="4800" b="1" dirty="0"/>
            </a:br>
            <a:r>
              <a:rPr lang="ar-JO" altLang="ja-JP" sz="4800" b="1" dirty="0"/>
              <a:t>فعل الأمر</a:t>
            </a:r>
            <a:r>
              <a:rPr lang="ja-JP" altLang="en-US" sz="4800" b="1" dirty="0"/>
              <a:t>　　</a:t>
            </a:r>
            <a:r>
              <a:rPr lang="ar-JO" altLang="ja-JP" sz="4800" b="1" dirty="0"/>
              <a:t> </a:t>
            </a:r>
            <a:br>
              <a:rPr lang="ar-JO" altLang="ja-JP" sz="4800" b="1" dirty="0"/>
            </a:br>
            <a:r>
              <a:rPr lang="ar-JO" altLang="ja-JP" sz="4800" b="1" dirty="0"/>
              <a:t>كل</a:t>
            </a:r>
            <a:br>
              <a:rPr lang="ar-JO" altLang="ja-JP" sz="4800" b="1" dirty="0"/>
            </a:br>
            <a:r>
              <a:rPr lang="ar-JO" altLang="ja-JP" sz="4800" b="1" dirty="0"/>
              <a:t>اشرب</a:t>
            </a:r>
            <a:br>
              <a:rPr lang="ar-JO" altLang="ja-JP" sz="4800" b="1"/>
            </a:br>
            <a:r>
              <a:rPr lang="ar-JO" altLang="ja-JP" sz="4800" b="1"/>
              <a:t>اذهب</a:t>
            </a:r>
            <a:br>
              <a:rPr lang="ar-JO" altLang="ja-JP" sz="4800" b="1" dirty="0"/>
            </a:br>
            <a:r>
              <a:rPr lang="ar-JO" altLang="ja-JP" sz="4800" b="1" dirty="0"/>
              <a:t>افهم</a:t>
            </a:r>
            <a:br>
              <a:rPr lang="ar-JO" altLang="ja-JP" sz="4800" b="1" dirty="0"/>
            </a:br>
            <a:r>
              <a:rPr lang="ar-JO" altLang="ja-JP" sz="4800" b="1" dirty="0"/>
              <a:t>ادرس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681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solidFill>
                  <a:schemeClr val="tx1"/>
                </a:solidFill>
              </a:rPr>
              <a:t>よむのれんしゅう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AD2EB-86EE-409B-A978-A2CA82E3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/>
                </a:solidFill>
              </a:rPr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31A96-6BD3-4FD2-9B51-3CBB43DA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67622" y="6356350"/>
            <a:ext cx="404037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5FBE9-888B-4FE5-8AC6-FB80C552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26" name="TextBox 2">
            <a:extLst>
              <a:ext uri="{FF2B5EF4-FFF2-40B4-BE49-F238E27FC236}">
                <a16:creationId xmlns:a16="http://schemas.microsoft.com/office/drawing/2014/main" id="{5378B97B-F2C0-3D9F-8D6F-535D41D534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3416923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C96F5E-FF30-F0C1-8AE9-8DA37CD7B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112B13-D544-C7F5-EDF7-237187281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solidFill>
                  <a:schemeClr val="tx1"/>
                </a:solidFill>
              </a:rPr>
              <a:t>よむのれんしゅう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74848-59AA-887E-ABEB-28D3EAE85F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/>
                </a:solidFill>
              </a:rPr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0D792-E90A-7857-A4A7-58FE5D228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67622" y="6356350"/>
            <a:ext cx="404037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953D2-43A2-9CF4-F680-F232EBBD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8" name="TextBox 2">
            <a:extLst>
              <a:ext uri="{FF2B5EF4-FFF2-40B4-BE49-F238E27FC236}">
                <a16:creationId xmlns:a16="http://schemas.microsoft.com/office/drawing/2014/main" id="{FEB5D675-1A42-B400-6608-DBBF44A3E7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8928747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12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CBF4FA-D9DD-2362-CD28-673A481216D8}"/>
              </a:ext>
            </a:extLst>
          </p:cNvPr>
          <p:cNvSpPr txBox="1"/>
          <p:nvPr/>
        </p:nvSpPr>
        <p:spPr>
          <a:xfrm>
            <a:off x="262890" y="309880"/>
            <a:ext cx="3863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/>
              <a:t>書くの練習</a:t>
            </a:r>
            <a:endParaRPr lang="en-AE" sz="3600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DFC5CC-67CD-CB14-22F3-FF4192474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2964" y="1751796"/>
            <a:ext cx="1169903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النجاح يحتاج صبرا عملا مستمرا وتخطيطا واضحا وإرادة قوية دائما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العلم نور يرفع الأمم ويبني الحضارات ويحقق التقدم المستدام دوما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الصبر مفتاح الفرج ويعلم الإنسان قوة التحمل والثبات عند الشدائد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33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1ACD1-1D2C-09ED-CAB7-AF2A9416F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0"/>
            <a:ext cx="10890929" cy="4194809"/>
          </a:xfrm>
        </p:spPr>
        <p:txBody>
          <a:bodyPr>
            <a:noAutofit/>
          </a:bodyPr>
          <a:lstStyle/>
          <a:p>
            <a:pPr lvl="0" eaLnBrk="0" fontAlgn="base" hangingPunct="0">
              <a:spcAft>
                <a:spcPct val="0"/>
              </a:spcAft>
            </a:pPr>
            <a:br>
              <a:rPr lang="en-US" altLang="en-US" b="0" dirty="0">
                <a:latin typeface="Arial" panose="020B0604020202020204" pitchFamily="34" charset="0"/>
              </a:rPr>
            </a:br>
            <a:r>
              <a:rPr lang="ar-JO" altLang="en-US" b="0" dirty="0">
                <a:latin typeface="Arial" panose="020B0604020202020204" pitchFamily="34" charset="0"/>
              </a:rPr>
              <a:t>1-</a:t>
            </a:r>
            <a:r>
              <a:rPr lang="ar-SA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التعلم المستمر يواكب التغيير ويزيد فرص التطور المهني والشخصي الدائم</a:t>
            </a:r>
            <a:br>
              <a:rPr lang="en-US" altLang="en-US" b="0" dirty="0">
                <a:latin typeface="Arial" panose="020B0604020202020204" pitchFamily="34" charset="0"/>
              </a:rPr>
            </a:br>
            <a:r>
              <a:rPr lang="ar-JO" altLang="en-US" b="0" dirty="0">
                <a:latin typeface="Arial" panose="020B0604020202020204" pitchFamily="34" charset="0"/>
              </a:rPr>
              <a:t>2-</a:t>
            </a:r>
            <a:r>
              <a:rPr lang="ar-SA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الرياضة المنتظمة تحسن الصحة وتقوي الجسم وتزيد النشاط العام اليومي</a:t>
            </a:r>
            <a:br>
              <a:rPr lang="en-US" altLang="en-US" b="0" dirty="0">
                <a:latin typeface="Arial" panose="020B0604020202020204" pitchFamily="34" charset="0"/>
              </a:rPr>
            </a:br>
            <a:r>
              <a:rPr lang="ar-JO" altLang="en-US" b="0" dirty="0">
                <a:latin typeface="Arial" panose="020B0604020202020204" pitchFamily="34" charset="0"/>
              </a:rPr>
              <a:t>3-</a:t>
            </a:r>
            <a:r>
              <a:rPr lang="ar-SA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التفكير الإيجابي يساعد على تجاوز الصعوبات وتحقيق الطموحات الكبرى بثقة</a:t>
            </a:r>
            <a:endParaRPr lang="en-A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F65241-66D4-39CD-26BE-A31578DA9BBF}"/>
              </a:ext>
            </a:extLst>
          </p:cNvPr>
          <p:cNvSpPr txBox="1"/>
          <p:nvPr/>
        </p:nvSpPr>
        <p:spPr>
          <a:xfrm>
            <a:off x="262890" y="309880"/>
            <a:ext cx="3863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/>
              <a:t>書くの練習</a:t>
            </a:r>
            <a:endParaRPr lang="en-AE" sz="3600" b="1" dirty="0"/>
          </a:p>
        </p:txBody>
      </p:sp>
    </p:spTree>
    <p:extLst>
      <p:ext uri="{BB962C8B-B14F-4D97-AF65-F5344CB8AC3E}">
        <p14:creationId xmlns:p14="http://schemas.microsoft.com/office/powerpoint/2010/main" val="2072264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E5D0DF-36E6-42FF-73E1-3B3335C9F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9238" y="975879"/>
            <a:ext cx="6034187" cy="10972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ar-JO" sz="3400" dirty="0"/>
            </a:br>
            <a:r>
              <a:rPr lang="ja-JP" altLang="en-US" sz="3400" dirty="0"/>
              <a:t>アラブ世界の女性：ステレオタイプと現実</a:t>
            </a:r>
            <a:endParaRPr lang="en-US" sz="3400" dirty="0"/>
          </a:p>
        </p:txBody>
      </p:sp>
      <p:pic>
        <p:nvPicPr>
          <p:cNvPr id="5" name="Picture 4" descr="World map in dots against an abstract background">
            <a:extLst>
              <a:ext uri="{FF2B5EF4-FFF2-40B4-BE49-F238E27FC236}">
                <a16:creationId xmlns:a16="http://schemas.microsoft.com/office/drawing/2014/main" id="{3DAB6D0B-C552-62C6-E5C6-599F51A70F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889" r="37704" b="-1"/>
          <a:stretch>
            <a:fillRect/>
          </a:stretch>
        </p:blipFill>
        <p:spPr>
          <a:xfrm>
            <a:off x="20" y="10"/>
            <a:ext cx="4857871" cy="685799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80905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2F8DE62-8741-7740-AD10-F66F90524E82}"/>
              </a:ext>
            </a:extLst>
          </p:cNvPr>
          <p:cNvSpPr txBox="1"/>
          <p:nvPr/>
        </p:nvSpPr>
        <p:spPr>
          <a:xfrm>
            <a:off x="5496821" y="2633236"/>
            <a:ext cx="6034187" cy="3664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https://youtu.be/p6oAGLPDSjw?si=Y7G4vBT1nIc_zpUx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526846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305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Grandview Display</vt:lpstr>
      <vt:lpstr>Source Sans Pro SemiBold</vt:lpstr>
      <vt:lpstr>DashVTI</vt:lpstr>
      <vt:lpstr>أشرقت الأنوار</vt:lpstr>
      <vt:lpstr>じゅぎょうのもくひょう</vt:lpstr>
      <vt:lpstr>PowerPoint Presentation</vt:lpstr>
      <vt:lpstr>PowerPoint Presentation</vt:lpstr>
      <vt:lpstr>よむのれんしゅう</vt:lpstr>
      <vt:lpstr>よむのれんしゅう</vt:lpstr>
      <vt:lpstr>النجاح يحتاج صبرا عملا مستمرا وتخطيطا واضحا وإرادة قوية دائما العلم نور يرفع الأمم ويبني الحضارات ويحقق التقدم المستدام دوما الصبر مفتاح الفرج ويعلم الإنسان قوة التحمل والثبات عند الشدائد</vt:lpstr>
      <vt:lpstr> 1-التعلم المستمر يواكب التغيير ويزيد فرص التطور المهني والشخصي الدائم 2-الرياضة المنتظمة تحسن الصحة وتقوي الجسم وتزيد النشاط العام اليومي 3-التفكير الإيجابي يساعد على تجاوز الصعوبات وتحقيق الطموحات الكبرى بثقة</vt:lpstr>
      <vt:lpstr> アラブ世界の女性：ステレオタイプと現実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4</cp:revision>
  <dcterms:created xsi:type="dcterms:W3CDTF">2025-12-06T07:37:24Z</dcterms:created>
  <dcterms:modified xsi:type="dcterms:W3CDTF">2025-12-14T03:36:11Z</dcterms:modified>
</cp:coreProperties>
</file>