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57" r:id="rId3"/>
    <p:sldId id="388" r:id="rId4"/>
    <p:sldId id="402" r:id="rId5"/>
    <p:sldId id="264" r:id="rId6"/>
    <p:sldId id="403" r:id="rId7"/>
    <p:sldId id="398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164EA-70FB-4F07-B808-E02F692AD822}" type="doc">
      <dgm:prSet loTypeId="urn:microsoft.com/office/officeart/2005/8/layout/cycle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0857BA-2AB8-45B0-AF20-79FCBC4A10A3}">
      <dgm:prSet/>
      <dgm:spPr/>
      <dgm:t>
        <a:bodyPr/>
        <a:lstStyle/>
        <a:p>
          <a:r>
            <a:rPr lang="ja-JP" dirty="0"/>
            <a:t>１－</a:t>
          </a:r>
          <a:r>
            <a:rPr lang="ja-JP" altLang="en-US" dirty="0"/>
            <a:t>読むの練習</a:t>
          </a:r>
          <a:r>
            <a:rPr lang="ja-JP" dirty="0"/>
            <a:t>　</a:t>
          </a:r>
          <a:endParaRPr lang="en-US" dirty="0"/>
        </a:p>
      </dgm:t>
    </dgm:pt>
    <dgm:pt modelId="{E923756E-EBC9-4BA7-A48D-AB94E5F744CD}" type="parTrans" cxnId="{A07E3AB5-BC8C-482A-934A-A145B3FEA0FD}">
      <dgm:prSet/>
      <dgm:spPr/>
      <dgm:t>
        <a:bodyPr/>
        <a:lstStyle/>
        <a:p>
          <a:endParaRPr lang="en-US"/>
        </a:p>
      </dgm:t>
    </dgm:pt>
    <dgm:pt modelId="{8337AE51-D331-4422-89DA-5938D3F49C9A}" type="sibTrans" cxnId="{A07E3AB5-BC8C-482A-934A-A145B3FEA0FD}">
      <dgm:prSet/>
      <dgm:spPr/>
      <dgm:t>
        <a:bodyPr/>
        <a:lstStyle/>
        <a:p>
          <a:endParaRPr lang="en-US"/>
        </a:p>
      </dgm:t>
    </dgm:pt>
    <dgm:pt modelId="{760A1B65-1E32-4263-8244-6EF76524005D}">
      <dgm:prSet/>
      <dgm:spPr/>
      <dgm:t>
        <a:bodyPr/>
        <a:lstStyle/>
        <a:p>
          <a:r>
            <a:rPr lang="ja-JP" dirty="0"/>
            <a:t>２－</a:t>
          </a:r>
          <a:r>
            <a:rPr lang="ja-JP" altLang="en-US" dirty="0"/>
            <a:t>かくとよむ練習</a:t>
          </a:r>
          <a:endParaRPr lang="en-US" dirty="0"/>
        </a:p>
      </dgm:t>
    </dgm:pt>
    <dgm:pt modelId="{483AAB1D-3B0E-4326-BBA3-4651A7314062}" type="parTrans" cxnId="{E115798C-E78A-43DC-B16D-0F339189D705}">
      <dgm:prSet/>
      <dgm:spPr/>
      <dgm:t>
        <a:bodyPr/>
        <a:lstStyle/>
        <a:p>
          <a:endParaRPr lang="en-US"/>
        </a:p>
      </dgm:t>
    </dgm:pt>
    <dgm:pt modelId="{31BA9A0A-2248-4387-9355-036076572503}" type="sibTrans" cxnId="{E115798C-E78A-43DC-B16D-0F339189D705}">
      <dgm:prSet/>
      <dgm:spPr/>
      <dgm:t>
        <a:bodyPr/>
        <a:lstStyle/>
        <a:p>
          <a:endParaRPr lang="en-US"/>
        </a:p>
      </dgm:t>
    </dgm:pt>
    <dgm:pt modelId="{8F18B484-A687-47C8-B5D3-52456FFE7218}">
      <dgm:prSet/>
      <dgm:spPr/>
      <dgm:t>
        <a:bodyPr/>
        <a:lstStyle/>
        <a:p>
          <a:r>
            <a:rPr lang="ja-JP"/>
            <a:t>３－アラビアの文化</a:t>
          </a:r>
          <a:endParaRPr lang="en-US"/>
        </a:p>
      </dgm:t>
    </dgm:pt>
    <dgm:pt modelId="{998BDE10-9CBF-4E3D-8325-72E8F2203FA3}" type="parTrans" cxnId="{A66A9C11-43AB-4464-8F5F-3960F6E69F09}">
      <dgm:prSet/>
      <dgm:spPr/>
      <dgm:t>
        <a:bodyPr/>
        <a:lstStyle/>
        <a:p>
          <a:endParaRPr lang="en-US"/>
        </a:p>
      </dgm:t>
    </dgm:pt>
    <dgm:pt modelId="{C4173281-D07A-4B75-BD3A-E3B047D0F76E}" type="sibTrans" cxnId="{A66A9C11-43AB-4464-8F5F-3960F6E69F09}">
      <dgm:prSet/>
      <dgm:spPr/>
      <dgm:t>
        <a:bodyPr/>
        <a:lstStyle/>
        <a:p>
          <a:endParaRPr lang="en-US"/>
        </a:p>
      </dgm:t>
    </dgm:pt>
    <dgm:pt modelId="{AC7A432D-0EF7-4E92-88EC-D0FF0CD1B6C0}" type="pres">
      <dgm:prSet presAssocID="{F9A164EA-70FB-4F07-B808-E02F692AD822}" presName="cycle" presStyleCnt="0">
        <dgm:presLayoutVars>
          <dgm:dir/>
          <dgm:resizeHandles val="exact"/>
        </dgm:presLayoutVars>
      </dgm:prSet>
      <dgm:spPr/>
    </dgm:pt>
    <dgm:pt modelId="{567C65CC-AC64-4BD7-AF8F-975DE7052A64}" type="pres">
      <dgm:prSet presAssocID="{220857BA-2AB8-45B0-AF20-79FCBC4A10A3}" presName="dummy" presStyleCnt="0"/>
      <dgm:spPr/>
    </dgm:pt>
    <dgm:pt modelId="{F555FB8D-15C4-4F4A-84E0-CFC28E7411B1}" type="pres">
      <dgm:prSet presAssocID="{220857BA-2AB8-45B0-AF20-79FCBC4A10A3}" presName="node" presStyleLbl="revTx" presStyleIdx="0" presStyleCnt="3">
        <dgm:presLayoutVars>
          <dgm:bulletEnabled val="1"/>
        </dgm:presLayoutVars>
      </dgm:prSet>
      <dgm:spPr/>
    </dgm:pt>
    <dgm:pt modelId="{607703C3-9730-4882-A7D4-F1D6CBC1E2DF}" type="pres">
      <dgm:prSet presAssocID="{8337AE51-D331-4422-89DA-5938D3F49C9A}" presName="sibTrans" presStyleLbl="node1" presStyleIdx="0" presStyleCnt="3"/>
      <dgm:spPr/>
    </dgm:pt>
    <dgm:pt modelId="{1D1B79CA-75B0-4680-8B4D-446353592D3D}" type="pres">
      <dgm:prSet presAssocID="{760A1B65-1E32-4263-8244-6EF76524005D}" presName="dummy" presStyleCnt="0"/>
      <dgm:spPr/>
    </dgm:pt>
    <dgm:pt modelId="{C3BEE4FE-7D4F-404B-8D1F-8842D3331EEA}" type="pres">
      <dgm:prSet presAssocID="{760A1B65-1E32-4263-8244-6EF76524005D}" presName="node" presStyleLbl="revTx" presStyleIdx="1" presStyleCnt="3">
        <dgm:presLayoutVars>
          <dgm:bulletEnabled val="1"/>
        </dgm:presLayoutVars>
      </dgm:prSet>
      <dgm:spPr/>
    </dgm:pt>
    <dgm:pt modelId="{439B6BB9-734A-44C7-9AF5-479BF9C0CE72}" type="pres">
      <dgm:prSet presAssocID="{31BA9A0A-2248-4387-9355-036076572503}" presName="sibTrans" presStyleLbl="node1" presStyleIdx="1" presStyleCnt="3"/>
      <dgm:spPr/>
    </dgm:pt>
    <dgm:pt modelId="{356DAB30-1410-4619-9C58-60C0FE7DC28A}" type="pres">
      <dgm:prSet presAssocID="{8F18B484-A687-47C8-B5D3-52456FFE7218}" presName="dummy" presStyleCnt="0"/>
      <dgm:spPr/>
    </dgm:pt>
    <dgm:pt modelId="{FCB3907A-E77C-4F46-AE77-CDA33F3D35CB}" type="pres">
      <dgm:prSet presAssocID="{8F18B484-A687-47C8-B5D3-52456FFE7218}" presName="node" presStyleLbl="revTx" presStyleIdx="2" presStyleCnt="3">
        <dgm:presLayoutVars>
          <dgm:bulletEnabled val="1"/>
        </dgm:presLayoutVars>
      </dgm:prSet>
      <dgm:spPr/>
    </dgm:pt>
    <dgm:pt modelId="{A1EBEBFD-4A96-45B6-8259-668E07706DB6}" type="pres">
      <dgm:prSet presAssocID="{C4173281-D07A-4B75-BD3A-E3B047D0F76E}" presName="sibTrans" presStyleLbl="node1" presStyleIdx="2" presStyleCnt="3"/>
      <dgm:spPr/>
    </dgm:pt>
  </dgm:ptLst>
  <dgm:cxnLst>
    <dgm:cxn modelId="{A66A9C11-43AB-4464-8F5F-3960F6E69F09}" srcId="{F9A164EA-70FB-4F07-B808-E02F692AD822}" destId="{8F18B484-A687-47C8-B5D3-52456FFE7218}" srcOrd="2" destOrd="0" parTransId="{998BDE10-9CBF-4E3D-8325-72E8F2203FA3}" sibTransId="{C4173281-D07A-4B75-BD3A-E3B047D0F76E}"/>
    <dgm:cxn modelId="{4E1AFF28-1FD5-4903-8CBD-135AAD22EC12}" type="presOf" srcId="{31BA9A0A-2248-4387-9355-036076572503}" destId="{439B6BB9-734A-44C7-9AF5-479BF9C0CE72}" srcOrd="0" destOrd="0" presId="urn:microsoft.com/office/officeart/2005/8/layout/cycle1"/>
    <dgm:cxn modelId="{B20FFA34-277E-4BFB-8E93-C24219E8B348}" type="presOf" srcId="{8F18B484-A687-47C8-B5D3-52456FFE7218}" destId="{FCB3907A-E77C-4F46-AE77-CDA33F3D35CB}" srcOrd="0" destOrd="0" presId="urn:microsoft.com/office/officeart/2005/8/layout/cycle1"/>
    <dgm:cxn modelId="{090C5D3E-6A25-43DD-9E23-8A34873DE13E}" type="presOf" srcId="{8337AE51-D331-4422-89DA-5938D3F49C9A}" destId="{607703C3-9730-4882-A7D4-F1D6CBC1E2DF}" srcOrd="0" destOrd="0" presId="urn:microsoft.com/office/officeart/2005/8/layout/cycle1"/>
    <dgm:cxn modelId="{FB3E8A6A-9737-4708-B3F3-5A6D5650B878}" type="presOf" srcId="{F9A164EA-70FB-4F07-B808-E02F692AD822}" destId="{AC7A432D-0EF7-4E92-88EC-D0FF0CD1B6C0}" srcOrd="0" destOrd="0" presId="urn:microsoft.com/office/officeart/2005/8/layout/cycle1"/>
    <dgm:cxn modelId="{D1B52979-6060-4BE9-8455-C34B698CC67E}" type="presOf" srcId="{220857BA-2AB8-45B0-AF20-79FCBC4A10A3}" destId="{F555FB8D-15C4-4F4A-84E0-CFC28E7411B1}" srcOrd="0" destOrd="0" presId="urn:microsoft.com/office/officeart/2005/8/layout/cycle1"/>
    <dgm:cxn modelId="{0017BB82-C661-497A-93B3-551D28CAC5AB}" type="presOf" srcId="{760A1B65-1E32-4263-8244-6EF76524005D}" destId="{C3BEE4FE-7D4F-404B-8D1F-8842D3331EEA}" srcOrd="0" destOrd="0" presId="urn:microsoft.com/office/officeart/2005/8/layout/cycle1"/>
    <dgm:cxn modelId="{3D645485-1319-408A-88D5-DDCBDC24A1E1}" type="presOf" srcId="{C4173281-D07A-4B75-BD3A-E3B047D0F76E}" destId="{A1EBEBFD-4A96-45B6-8259-668E07706DB6}" srcOrd="0" destOrd="0" presId="urn:microsoft.com/office/officeart/2005/8/layout/cycle1"/>
    <dgm:cxn modelId="{E115798C-E78A-43DC-B16D-0F339189D705}" srcId="{F9A164EA-70FB-4F07-B808-E02F692AD822}" destId="{760A1B65-1E32-4263-8244-6EF76524005D}" srcOrd="1" destOrd="0" parTransId="{483AAB1D-3B0E-4326-BBA3-4651A7314062}" sibTransId="{31BA9A0A-2248-4387-9355-036076572503}"/>
    <dgm:cxn modelId="{A07E3AB5-BC8C-482A-934A-A145B3FEA0FD}" srcId="{F9A164EA-70FB-4F07-B808-E02F692AD822}" destId="{220857BA-2AB8-45B0-AF20-79FCBC4A10A3}" srcOrd="0" destOrd="0" parTransId="{E923756E-EBC9-4BA7-A48D-AB94E5F744CD}" sibTransId="{8337AE51-D331-4422-89DA-5938D3F49C9A}"/>
    <dgm:cxn modelId="{D95DB090-9D6C-4BC3-8415-5A5E2828BEF5}" type="presParOf" srcId="{AC7A432D-0EF7-4E92-88EC-D0FF0CD1B6C0}" destId="{567C65CC-AC64-4BD7-AF8F-975DE7052A64}" srcOrd="0" destOrd="0" presId="urn:microsoft.com/office/officeart/2005/8/layout/cycle1"/>
    <dgm:cxn modelId="{B01ADAB0-C857-4257-B888-13F20DC21410}" type="presParOf" srcId="{AC7A432D-0EF7-4E92-88EC-D0FF0CD1B6C0}" destId="{F555FB8D-15C4-4F4A-84E0-CFC28E7411B1}" srcOrd="1" destOrd="0" presId="urn:microsoft.com/office/officeart/2005/8/layout/cycle1"/>
    <dgm:cxn modelId="{D0CD61DE-0262-4E66-848E-D80C2CF1B54C}" type="presParOf" srcId="{AC7A432D-0EF7-4E92-88EC-D0FF0CD1B6C0}" destId="{607703C3-9730-4882-A7D4-F1D6CBC1E2DF}" srcOrd="2" destOrd="0" presId="urn:microsoft.com/office/officeart/2005/8/layout/cycle1"/>
    <dgm:cxn modelId="{4F089F2D-AE0E-4193-92B1-9C4960B0687F}" type="presParOf" srcId="{AC7A432D-0EF7-4E92-88EC-D0FF0CD1B6C0}" destId="{1D1B79CA-75B0-4680-8B4D-446353592D3D}" srcOrd="3" destOrd="0" presId="urn:microsoft.com/office/officeart/2005/8/layout/cycle1"/>
    <dgm:cxn modelId="{FFE0DC5E-84BA-4C04-9C17-B2B668794B3E}" type="presParOf" srcId="{AC7A432D-0EF7-4E92-88EC-D0FF0CD1B6C0}" destId="{C3BEE4FE-7D4F-404B-8D1F-8842D3331EEA}" srcOrd="4" destOrd="0" presId="urn:microsoft.com/office/officeart/2005/8/layout/cycle1"/>
    <dgm:cxn modelId="{CDE8389E-26F8-49C5-94E8-6700BB158248}" type="presParOf" srcId="{AC7A432D-0EF7-4E92-88EC-D0FF0CD1B6C0}" destId="{439B6BB9-734A-44C7-9AF5-479BF9C0CE72}" srcOrd="5" destOrd="0" presId="urn:microsoft.com/office/officeart/2005/8/layout/cycle1"/>
    <dgm:cxn modelId="{72FD4C56-684E-49EE-870A-14C769D20207}" type="presParOf" srcId="{AC7A432D-0EF7-4E92-88EC-D0FF0CD1B6C0}" destId="{356DAB30-1410-4619-9C58-60C0FE7DC28A}" srcOrd="6" destOrd="0" presId="urn:microsoft.com/office/officeart/2005/8/layout/cycle1"/>
    <dgm:cxn modelId="{0D9DD562-C4BD-403D-9F4E-360CB5BC1BD4}" type="presParOf" srcId="{AC7A432D-0EF7-4E92-88EC-D0FF0CD1B6C0}" destId="{FCB3907A-E77C-4F46-AE77-CDA33F3D35CB}" srcOrd="7" destOrd="0" presId="urn:microsoft.com/office/officeart/2005/8/layout/cycle1"/>
    <dgm:cxn modelId="{982FA844-1FB0-46BD-BA5D-13848A0BA526}" type="presParOf" srcId="{AC7A432D-0EF7-4E92-88EC-D0FF0CD1B6C0}" destId="{A1EBEBFD-4A96-45B6-8259-668E07706DB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8BD57EC6-9505-4B47-B142-22161EA98E67}" type="pres">
      <dgm:prSet presAssocID="{7BD2C4FB-7098-4ABE-901D-D395BE3B2E7B}" presName="linear" presStyleCnt="0">
        <dgm:presLayoutVars>
          <dgm:animLvl val="lvl"/>
          <dgm:resizeHandles val="exact"/>
        </dgm:presLayoutVars>
      </dgm:prSet>
      <dgm:spPr/>
    </dgm:pt>
    <dgm:pt modelId="{4FC11C76-55D0-4428-865D-FB21C1551091}" type="pres">
      <dgm:prSet presAssocID="{FA7B5443-7DF9-4F51-A5ED-3B7448B862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A161801-5523-4AD8-88B0-FFFE1892846F}" type="pres">
      <dgm:prSet presAssocID="{F775CFD1-B638-43FF-81C2-7431FAE20E09}" presName="spacer" presStyleCnt="0"/>
      <dgm:spPr/>
    </dgm:pt>
    <dgm:pt modelId="{C8B33059-B3E5-406B-A903-DE1401338BEE}" type="pres">
      <dgm:prSet presAssocID="{3D13AFCC-6484-435A-ACFE-035EA1167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846D0F6-C960-4963-A3EB-51AF0DF6382C}" type="pres">
      <dgm:prSet presAssocID="{00C154D2-65A0-4836-8466-0C8958B10102}" presName="spacer" presStyleCnt="0"/>
      <dgm:spPr/>
    </dgm:pt>
    <dgm:pt modelId="{A4A6FA1D-3691-49F7-B68F-61053C1C01B3}" type="pres">
      <dgm:prSet presAssocID="{00A420F6-0C1D-4234-994C-002DF6642F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2A6F35-98E7-4868-A54A-A5494254682F}" type="pres">
      <dgm:prSet presAssocID="{0334D1EC-42DB-4F66-B0D9-D731C4B8F211}" presName="spacer" presStyleCnt="0"/>
      <dgm:spPr/>
    </dgm:pt>
    <dgm:pt modelId="{13483924-7226-4AE2-A493-8F7DBED10FA9}" type="pres">
      <dgm:prSet presAssocID="{6D775955-71DC-4379-BA16-CC6571310B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AD4FA85B-9A6D-4032-8C4D-236A65529658}" type="presOf" srcId="{00A420F6-0C1D-4234-994C-002DF6642F7D}" destId="{A4A6FA1D-3691-49F7-B68F-61053C1C01B3}" srcOrd="0" destOrd="0" presId="urn:microsoft.com/office/officeart/2005/8/layout/vList2"/>
    <dgm:cxn modelId="{47AE5E4C-3AB8-44EB-8399-9EEC99AAD92B}" type="presOf" srcId="{7BD2C4FB-7098-4ABE-901D-D395BE3B2E7B}" destId="{8BD57EC6-9505-4B47-B142-22161EA98E67}" srcOrd="0" destOrd="0" presId="urn:microsoft.com/office/officeart/2005/8/layout/vList2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E756C95A-3014-4010-8A6C-CB5B4EBD3483}" type="presOf" srcId="{FA7B5443-7DF9-4F51-A5ED-3B7448B86212}" destId="{4FC11C76-55D0-4428-865D-FB21C1551091}" srcOrd="0" destOrd="0" presId="urn:microsoft.com/office/officeart/2005/8/layout/vList2"/>
    <dgm:cxn modelId="{099953C8-F401-4E91-966E-8FD0A875A5F8}" type="presOf" srcId="{6D775955-71DC-4379-BA16-CC6571310BE4}" destId="{13483924-7226-4AE2-A493-8F7DBED10FA9}" srcOrd="0" destOrd="0" presId="urn:microsoft.com/office/officeart/2005/8/layout/vList2"/>
    <dgm:cxn modelId="{E31CAAE3-C729-4F5D-905E-84E0A94C86D5}" type="presOf" srcId="{3D13AFCC-6484-435A-ACFE-035EA11671F5}" destId="{C8B33059-B3E5-406B-A903-DE1401338BEE}" srcOrd="0" destOrd="0" presId="urn:microsoft.com/office/officeart/2005/8/layout/vList2"/>
    <dgm:cxn modelId="{0F41CADC-8852-41D8-A66A-D4B959C0F62B}" type="presParOf" srcId="{8BD57EC6-9505-4B47-B142-22161EA98E67}" destId="{4FC11C76-55D0-4428-865D-FB21C1551091}" srcOrd="0" destOrd="0" presId="urn:microsoft.com/office/officeart/2005/8/layout/vList2"/>
    <dgm:cxn modelId="{2FFCE916-4A8E-4617-8075-FB36DAAA80B9}" type="presParOf" srcId="{8BD57EC6-9505-4B47-B142-22161EA98E67}" destId="{EA161801-5523-4AD8-88B0-FFFE1892846F}" srcOrd="1" destOrd="0" presId="urn:microsoft.com/office/officeart/2005/8/layout/vList2"/>
    <dgm:cxn modelId="{394A2F09-73F7-4439-9147-8EE2D0A00D90}" type="presParOf" srcId="{8BD57EC6-9505-4B47-B142-22161EA98E67}" destId="{C8B33059-B3E5-406B-A903-DE1401338BEE}" srcOrd="2" destOrd="0" presId="urn:microsoft.com/office/officeart/2005/8/layout/vList2"/>
    <dgm:cxn modelId="{23F1ADB1-A935-490D-BB97-7DC618E5794D}" type="presParOf" srcId="{8BD57EC6-9505-4B47-B142-22161EA98E67}" destId="{8846D0F6-C960-4963-A3EB-51AF0DF6382C}" srcOrd="3" destOrd="0" presId="urn:microsoft.com/office/officeart/2005/8/layout/vList2"/>
    <dgm:cxn modelId="{00B85E8D-1313-4449-BB6C-8E1D1C28F28B}" type="presParOf" srcId="{8BD57EC6-9505-4B47-B142-22161EA98E67}" destId="{A4A6FA1D-3691-49F7-B68F-61053C1C01B3}" srcOrd="4" destOrd="0" presId="urn:microsoft.com/office/officeart/2005/8/layout/vList2"/>
    <dgm:cxn modelId="{0E50C221-2ADB-40C5-8366-11295BA08E5C}" type="presParOf" srcId="{8BD57EC6-9505-4B47-B142-22161EA98E67}" destId="{3E2A6F35-98E7-4868-A54A-A5494254682F}" srcOrd="5" destOrd="0" presId="urn:microsoft.com/office/officeart/2005/8/layout/vList2"/>
    <dgm:cxn modelId="{22575E6B-AFDF-45B2-A159-FBF6E8EC297B}" type="presParOf" srcId="{8BD57EC6-9505-4B47-B142-22161EA98E67}" destId="{13483924-7226-4AE2-A493-8F7DBED10F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91C515-BD32-4FA4-9646-915676F986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74CBA4-6A40-41D9-891B-2D9552DCD4A2}">
      <dgm:prSet/>
      <dgm:spPr/>
      <dgm:t>
        <a:bodyPr/>
        <a:lstStyle/>
        <a:p>
          <a:r>
            <a:rPr lang="ar-JO" b="1" dirty="0"/>
            <a:t>يلعبان  يأكل تشربان يلبسون تفهمن</a:t>
          </a:r>
          <a:endParaRPr lang="en-US" dirty="0"/>
        </a:p>
      </dgm:t>
    </dgm:pt>
    <dgm:pt modelId="{591F18A7-FA28-4DF6-A4BA-CE11B3C5E515}" type="parTrans" cxnId="{002CB9D9-AED5-4100-A702-C2D26EE483A2}">
      <dgm:prSet/>
      <dgm:spPr/>
      <dgm:t>
        <a:bodyPr/>
        <a:lstStyle/>
        <a:p>
          <a:endParaRPr lang="en-US"/>
        </a:p>
      </dgm:t>
    </dgm:pt>
    <dgm:pt modelId="{3ABEEFC0-7622-4B17-A81D-B478F4E07008}" type="sibTrans" cxnId="{002CB9D9-AED5-4100-A702-C2D26EE483A2}">
      <dgm:prSet/>
      <dgm:spPr/>
      <dgm:t>
        <a:bodyPr/>
        <a:lstStyle/>
        <a:p>
          <a:endParaRPr lang="en-US"/>
        </a:p>
      </dgm:t>
    </dgm:pt>
    <dgm:pt modelId="{C3EC8428-BE00-4AAA-B5C7-DB9D3DEDF89D}">
      <dgm:prSet/>
      <dgm:spPr/>
      <dgm:t>
        <a:bodyPr/>
        <a:lstStyle/>
        <a:p>
          <a:r>
            <a:rPr lang="ar-JO" b="1" dirty="0"/>
            <a:t>ألعب تأكل يشربان تلبسان تفهم</a:t>
          </a:r>
          <a:endParaRPr lang="en-US" dirty="0"/>
        </a:p>
      </dgm:t>
    </dgm:pt>
    <dgm:pt modelId="{48A357DE-6AF4-4D64-BA0D-90E4DA299699}" type="parTrans" cxnId="{6FEEAE5C-50C5-44A7-88C2-11A36FE9C488}">
      <dgm:prSet/>
      <dgm:spPr/>
      <dgm:t>
        <a:bodyPr/>
        <a:lstStyle/>
        <a:p>
          <a:endParaRPr lang="en-US"/>
        </a:p>
      </dgm:t>
    </dgm:pt>
    <dgm:pt modelId="{B5942262-AA8E-4A7C-A341-650AFCA70FB2}" type="sibTrans" cxnId="{6FEEAE5C-50C5-44A7-88C2-11A36FE9C488}">
      <dgm:prSet/>
      <dgm:spPr/>
      <dgm:t>
        <a:bodyPr/>
        <a:lstStyle/>
        <a:p>
          <a:endParaRPr lang="en-US"/>
        </a:p>
      </dgm:t>
    </dgm:pt>
    <dgm:pt modelId="{6C223912-4542-4A3F-8E8A-5BB3131022EB}" type="pres">
      <dgm:prSet presAssocID="{6B91C515-BD32-4FA4-9646-915676F986B7}" presName="linear" presStyleCnt="0">
        <dgm:presLayoutVars>
          <dgm:animLvl val="lvl"/>
          <dgm:resizeHandles val="exact"/>
        </dgm:presLayoutVars>
      </dgm:prSet>
      <dgm:spPr/>
    </dgm:pt>
    <dgm:pt modelId="{6E1DE201-9BEB-4672-9D2F-80B45A361D08}" type="pres">
      <dgm:prSet presAssocID="{8E74CBA4-6A40-41D9-891B-2D9552DCD4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19BCB2-9EE6-4BB8-875C-A38F8089D2DC}" type="pres">
      <dgm:prSet presAssocID="{3ABEEFC0-7622-4B17-A81D-B478F4E07008}" presName="spacer" presStyleCnt="0"/>
      <dgm:spPr/>
    </dgm:pt>
    <dgm:pt modelId="{B08705B2-4B03-4D93-8618-36206548444E}" type="pres">
      <dgm:prSet presAssocID="{C3EC8428-BE00-4AAA-B5C7-DB9D3DEDF89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EEAE5C-50C5-44A7-88C2-11A36FE9C488}" srcId="{6B91C515-BD32-4FA4-9646-915676F986B7}" destId="{C3EC8428-BE00-4AAA-B5C7-DB9D3DEDF89D}" srcOrd="1" destOrd="0" parTransId="{48A357DE-6AF4-4D64-BA0D-90E4DA299699}" sibTransId="{B5942262-AA8E-4A7C-A341-650AFCA70FB2}"/>
    <dgm:cxn modelId="{6E366C67-F9AA-4779-AA44-FD6292D7CDDA}" type="presOf" srcId="{C3EC8428-BE00-4AAA-B5C7-DB9D3DEDF89D}" destId="{B08705B2-4B03-4D93-8618-36206548444E}" srcOrd="0" destOrd="0" presId="urn:microsoft.com/office/officeart/2005/8/layout/vList2"/>
    <dgm:cxn modelId="{CC17FDB5-DA90-4F23-83C6-E289D456B0AA}" type="presOf" srcId="{8E74CBA4-6A40-41D9-891B-2D9552DCD4A2}" destId="{6E1DE201-9BEB-4672-9D2F-80B45A361D08}" srcOrd="0" destOrd="0" presId="urn:microsoft.com/office/officeart/2005/8/layout/vList2"/>
    <dgm:cxn modelId="{002CB9D9-AED5-4100-A702-C2D26EE483A2}" srcId="{6B91C515-BD32-4FA4-9646-915676F986B7}" destId="{8E74CBA4-6A40-41D9-891B-2D9552DCD4A2}" srcOrd="0" destOrd="0" parTransId="{591F18A7-FA28-4DF6-A4BA-CE11B3C5E515}" sibTransId="{3ABEEFC0-7622-4B17-A81D-B478F4E07008}"/>
    <dgm:cxn modelId="{5AB84EEE-D408-4B35-84BE-4991704345AF}" type="presOf" srcId="{6B91C515-BD32-4FA4-9646-915676F986B7}" destId="{6C223912-4542-4A3F-8E8A-5BB3131022EB}" srcOrd="0" destOrd="0" presId="urn:microsoft.com/office/officeart/2005/8/layout/vList2"/>
    <dgm:cxn modelId="{5076C20B-7B83-4072-BD60-2F847CE238B7}" type="presParOf" srcId="{6C223912-4542-4A3F-8E8A-5BB3131022EB}" destId="{6E1DE201-9BEB-4672-9D2F-80B45A361D08}" srcOrd="0" destOrd="0" presId="urn:microsoft.com/office/officeart/2005/8/layout/vList2"/>
    <dgm:cxn modelId="{12DDE219-584F-4CE6-A1C6-A40FBC6AB290}" type="presParOf" srcId="{6C223912-4542-4A3F-8E8A-5BB3131022EB}" destId="{D119BCB2-9EE6-4BB8-875C-A38F8089D2DC}" srcOrd="1" destOrd="0" presId="urn:microsoft.com/office/officeart/2005/8/layout/vList2"/>
    <dgm:cxn modelId="{5ABF58D3-2F63-41BF-A7FE-A44000DE5165}" type="presParOf" srcId="{6C223912-4542-4A3F-8E8A-5BB3131022EB}" destId="{B08705B2-4B03-4D93-8618-3620654844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5FB8D-15C4-4F4A-84E0-CFC28E7411B1}">
      <dsp:nvSpPr>
        <dsp:cNvPr id="0" name=""/>
        <dsp:cNvSpPr/>
      </dsp:nvSpPr>
      <dsp:spPr>
        <a:xfrm>
          <a:off x="3046306" y="322090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kern="1200" dirty="0"/>
            <a:t>１－</a:t>
          </a:r>
          <a:r>
            <a:rPr lang="ja-JP" altLang="en-US" sz="3400" kern="1200" dirty="0"/>
            <a:t>読むの練習</a:t>
          </a:r>
          <a:r>
            <a:rPr lang="ja-JP" sz="3400" kern="1200" dirty="0"/>
            <a:t>　</a:t>
          </a:r>
          <a:endParaRPr lang="en-US" sz="3400" kern="1200" dirty="0"/>
        </a:p>
      </dsp:txBody>
      <dsp:txXfrm>
        <a:off x="3046306" y="322090"/>
        <a:ext cx="1639633" cy="1639633"/>
      </dsp:txXfrm>
    </dsp:sp>
    <dsp:sp modelId="{607703C3-9730-4882-A7D4-F1D6CBC1E2DF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2964338"/>
            <a:gd name="adj4" fmla="val 51399"/>
            <a:gd name="adj5" fmla="val 962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BEE4FE-7D4F-404B-8D1F-8842D3331EEA}">
      <dsp:nvSpPr>
        <dsp:cNvPr id="0" name=""/>
        <dsp:cNvSpPr/>
      </dsp:nvSpPr>
      <dsp:spPr>
        <a:xfrm>
          <a:off x="1667568" y="2710134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kern="1200" dirty="0"/>
            <a:t>２－</a:t>
          </a:r>
          <a:r>
            <a:rPr lang="ja-JP" altLang="en-US" sz="3400" kern="1200" dirty="0"/>
            <a:t>かくとよむ練習</a:t>
          </a:r>
          <a:endParaRPr lang="en-US" sz="3400" kern="1200" dirty="0"/>
        </a:p>
      </dsp:txBody>
      <dsp:txXfrm>
        <a:off x="1667568" y="2710134"/>
        <a:ext cx="1639633" cy="1639633"/>
      </dsp:txXfrm>
    </dsp:sp>
    <dsp:sp modelId="{439B6BB9-734A-44C7-9AF5-479BF9C0CE72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10172589"/>
            <a:gd name="adj4" fmla="val 7259651"/>
            <a:gd name="adj5" fmla="val 9622"/>
          </a:avLst>
        </a:prstGeom>
        <a:gradFill rotWithShape="0">
          <a:gsLst>
            <a:gs pos="0">
              <a:schemeClr val="accent5">
                <a:hueOff val="4505397"/>
                <a:satOff val="-11270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505397"/>
                <a:satOff val="-11270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505397"/>
                <a:satOff val="-11270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B3907A-E77C-4F46-AE77-CDA33F3D35CB}">
      <dsp:nvSpPr>
        <dsp:cNvPr id="0" name=""/>
        <dsp:cNvSpPr/>
      </dsp:nvSpPr>
      <dsp:spPr>
        <a:xfrm>
          <a:off x="288830" y="322090"/>
          <a:ext cx="1639633" cy="1639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kern="1200"/>
            <a:t>３－アラビアの文化</a:t>
          </a:r>
          <a:endParaRPr lang="en-US" sz="3400" kern="1200"/>
        </a:p>
      </dsp:txBody>
      <dsp:txXfrm>
        <a:off x="288830" y="322090"/>
        <a:ext cx="1639633" cy="1639633"/>
      </dsp:txXfrm>
    </dsp:sp>
    <dsp:sp modelId="{A1EBEBFD-4A96-45B6-8259-668E07706DB6}">
      <dsp:nvSpPr>
        <dsp:cNvPr id="0" name=""/>
        <dsp:cNvSpPr/>
      </dsp:nvSpPr>
      <dsp:spPr>
        <a:xfrm>
          <a:off x="548983" y="-479"/>
          <a:ext cx="3876803" cy="3876803"/>
        </a:xfrm>
        <a:prstGeom prst="circularArrow">
          <a:avLst>
            <a:gd name="adj1" fmla="val 8247"/>
            <a:gd name="adj2" fmla="val 576012"/>
            <a:gd name="adj3" fmla="val 16857171"/>
            <a:gd name="adj4" fmla="val 14966817"/>
            <a:gd name="adj5" fmla="val 9622"/>
          </a:avLst>
        </a:prstGeom>
        <a:gradFill rotWithShape="0">
          <a:gsLst>
            <a:gs pos="0">
              <a:schemeClr val="accent5">
                <a:hueOff val="9010794"/>
                <a:satOff val="-22539"/>
                <a:lumOff val="-2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010794"/>
                <a:satOff val="-22539"/>
                <a:lumOff val="-2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010794"/>
                <a:satOff val="-22539"/>
                <a:lumOff val="-2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11C76-55D0-4428-865D-FB21C1551091}">
      <dsp:nvSpPr>
        <dsp:cNvPr id="0" name=""/>
        <dsp:cNvSpPr/>
      </dsp:nvSpPr>
      <dsp:spPr>
        <a:xfrm>
          <a:off x="0" y="5528"/>
          <a:ext cx="6479357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 dirty="0"/>
            <a:t>أ ب ت ث ج ح خ</a:t>
          </a:r>
          <a:endParaRPr lang="en-US" sz="4700" kern="1200" dirty="0"/>
        </a:p>
      </dsp:txBody>
      <dsp:txXfrm>
        <a:off x="55030" y="60558"/>
        <a:ext cx="6369297" cy="1017235"/>
      </dsp:txXfrm>
    </dsp:sp>
    <dsp:sp modelId="{C8B33059-B3E5-406B-A903-DE1401338BEE}">
      <dsp:nvSpPr>
        <dsp:cNvPr id="0" name=""/>
        <dsp:cNvSpPr/>
      </dsp:nvSpPr>
      <dsp:spPr>
        <a:xfrm>
          <a:off x="0" y="1268183"/>
          <a:ext cx="6479357" cy="1127295"/>
        </a:xfrm>
        <a:prstGeom prst="roundRect">
          <a:avLst/>
        </a:prstGeom>
        <a:solidFill>
          <a:schemeClr val="accent5">
            <a:hueOff val="3003598"/>
            <a:satOff val="-7513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/>
            <a:t>د ذ ر ز س ش ص</a:t>
          </a:r>
          <a:endParaRPr lang="en-US" sz="4700" kern="1200"/>
        </a:p>
      </dsp:txBody>
      <dsp:txXfrm>
        <a:off x="55030" y="1323213"/>
        <a:ext cx="6369297" cy="1017235"/>
      </dsp:txXfrm>
    </dsp:sp>
    <dsp:sp modelId="{A4A6FA1D-3691-49F7-B68F-61053C1C01B3}">
      <dsp:nvSpPr>
        <dsp:cNvPr id="0" name=""/>
        <dsp:cNvSpPr/>
      </dsp:nvSpPr>
      <dsp:spPr>
        <a:xfrm>
          <a:off x="0" y="2530838"/>
          <a:ext cx="6479357" cy="1127295"/>
        </a:xfrm>
        <a:prstGeom prst="roundRect">
          <a:avLst/>
        </a:prstGeom>
        <a:solidFill>
          <a:schemeClr val="accent5">
            <a:hueOff val="6007196"/>
            <a:satOff val="-15026"/>
            <a:lumOff val="-1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 dirty="0"/>
            <a:t>ض ط ظ ع غ ف ق</a:t>
          </a:r>
          <a:endParaRPr lang="en-US" sz="4700" kern="1200" dirty="0"/>
        </a:p>
      </dsp:txBody>
      <dsp:txXfrm>
        <a:off x="55030" y="2585868"/>
        <a:ext cx="6369297" cy="1017235"/>
      </dsp:txXfrm>
    </dsp:sp>
    <dsp:sp modelId="{13483924-7226-4AE2-A493-8F7DBED10FA9}">
      <dsp:nvSpPr>
        <dsp:cNvPr id="0" name=""/>
        <dsp:cNvSpPr/>
      </dsp:nvSpPr>
      <dsp:spPr>
        <a:xfrm>
          <a:off x="0" y="3793494"/>
          <a:ext cx="6479357" cy="1127295"/>
        </a:xfrm>
        <a:prstGeom prst="roundRect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700" b="1" kern="1200" dirty="0"/>
            <a:t>ك ل م ن ه و ي </a:t>
          </a:r>
          <a:endParaRPr lang="en-US" sz="4700" kern="1200" dirty="0"/>
        </a:p>
      </dsp:txBody>
      <dsp:txXfrm>
        <a:off x="55030" y="3848524"/>
        <a:ext cx="6369297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DE201-9BEB-4672-9D2F-80B45A361D08}">
      <dsp:nvSpPr>
        <dsp:cNvPr id="0" name=""/>
        <dsp:cNvSpPr/>
      </dsp:nvSpPr>
      <dsp:spPr>
        <a:xfrm>
          <a:off x="0" y="32479"/>
          <a:ext cx="7216416" cy="2432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300" b="1" kern="1200" dirty="0"/>
            <a:t>يلعبان  يأكل تشربان يلبسون تفهمن</a:t>
          </a:r>
          <a:endParaRPr lang="en-US" sz="6300" kern="1200" dirty="0"/>
        </a:p>
      </dsp:txBody>
      <dsp:txXfrm>
        <a:off x="118741" y="151220"/>
        <a:ext cx="6978934" cy="2194948"/>
      </dsp:txXfrm>
    </dsp:sp>
    <dsp:sp modelId="{B08705B2-4B03-4D93-8618-36206548444E}">
      <dsp:nvSpPr>
        <dsp:cNvPr id="0" name=""/>
        <dsp:cNvSpPr/>
      </dsp:nvSpPr>
      <dsp:spPr>
        <a:xfrm>
          <a:off x="0" y="2646350"/>
          <a:ext cx="7216416" cy="2432430"/>
        </a:xfrm>
        <a:prstGeom prst="round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300" b="1" kern="1200" dirty="0"/>
            <a:t>ألعب تأكل يشربان تلبسان تفهم</a:t>
          </a:r>
          <a:endParaRPr lang="en-US" sz="6300" kern="1200" dirty="0"/>
        </a:p>
      </dsp:txBody>
      <dsp:txXfrm>
        <a:off x="118741" y="2765091"/>
        <a:ext cx="6978934" cy="219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6D38-F6AE-4A2B-AF5D-0437D97FAA49}" type="datetimeFigureOut">
              <a:rPr lang="en-AE" smtClean="0"/>
              <a:t>07/12/2025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5AE48-9344-4C18-BD60-56D4C8F6E6A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990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6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4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57714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240">
          <p15:clr>
            <a:srgbClr val="FBAE40"/>
          </p15:clr>
        </p15:guide>
        <p15:guide id="4" orient="horz" pos="2260">
          <p15:clr>
            <a:srgbClr val="FBAE40"/>
          </p15:clr>
        </p15:guide>
        <p15:guide id="5" pos="7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74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D998225E-67B9-ED2C-0315-A5432703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7917" b="1728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4877D-74DD-0F21-37D9-060BECF1B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85233"/>
            <a:ext cx="5758628" cy="3355853"/>
          </a:xfrm>
        </p:spPr>
        <p:txBody>
          <a:bodyPr anchor="t">
            <a:normAutofit/>
          </a:bodyPr>
          <a:lstStyle/>
          <a:p>
            <a:r>
              <a:rPr lang="ar-JO" sz="6000" dirty="0">
                <a:solidFill>
                  <a:srgbClr val="FFFFFF"/>
                </a:solidFill>
              </a:rPr>
              <a:t>أشرقت الأنوار</a:t>
            </a:r>
            <a:endParaRPr lang="en-AE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9489C-72E1-64F3-7526-18C3C2AB4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251621"/>
            <a:ext cx="4439920" cy="110472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2025/12/05</a:t>
            </a:r>
            <a:endParaRPr lang="en-AE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39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ovals and lines&#10;&#10;Description automatically generated">
            <a:extLst>
              <a:ext uri="{FF2B5EF4-FFF2-40B4-BE49-F238E27FC236}">
                <a16:creationId xmlns:a16="http://schemas.microsoft.com/office/drawing/2014/main" id="{E4BC6175-88B6-5978-BEF5-9528FAAED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9" b="332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707A9-248E-FB74-ED45-13214EFC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88" y="1260909"/>
            <a:ext cx="3952428" cy="2822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4800" b="1" cap="all" spc="1500"/>
              <a:t>じゅぎょうのもくひょう</a:t>
            </a:r>
            <a:endParaRPr lang="en-US" sz="4800" b="1" cap="all" spc="1500">
              <a:ea typeface="Source Sans Pro SemiBold" panose="020B0603030403020204" pitchFamily="34" charset="0"/>
            </a:endParaRPr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4440AF32-707C-E74E-3B90-437A9C4DA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268845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003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640080" y="1371600"/>
            <a:ext cx="3677920" cy="39192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spc="-100"/>
              <a:t>مراجعة الحروف الأبجدية</a:t>
            </a:r>
            <a:br>
              <a:rPr lang="en-US" b="1" spc="-100"/>
            </a:br>
            <a:r>
              <a:rPr lang="ja-JP" altLang="en-US" b="1" spc="-100"/>
              <a:t>アラビア語のもじのふくしゅ</a:t>
            </a:r>
            <a:endParaRPr lang="en-US" b="1" spc="-1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209533"/>
              </p:ext>
            </p:extLst>
          </p:nvPr>
        </p:nvGraphicFramePr>
        <p:xfrm>
          <a:off x="5051651" y="1371600"/>
          <a:ext cx="6479357" cy="492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BF9A-FE28-373E-81F1-5EA41BD3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3600" dirty="0"/>
              <a:t>げんざいかたちパート</a:t>
            </a:r>
            <a:r>
              <a:rPr lang="en-US" altLang="ja-JP" sz="3600" dirty="0"/>
              <a:t>3</a:t>
            </a:r>
            <a:br>
              <a:rPr lang="en-US" altLang="ja-JP" sz="3600" dirty="0"/>
            </a:br>
            <a:r>
              <a:rPr lang="ja-JP" altLang="en-US" sz="3600" dirty="0"/>
              <a:t>ページ８２－８５</a:t>
            </a:r>
            <a:br>
              <a:rPr lang="en-US" altLang="ja-JP" sz="3600" dirty="0"/>
            </a:br>
            <a:endParaRPr lang="en-US" sz="3600" dirty="0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C379C3-38B8-28CB-D557-2158B0B042FD}"/>
              </a:ext>
            </a:extLst>
          </p:cNvPr>
          <p:cNvGraphicFramePr/>
          <p:nvPr/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97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19332" cy="2996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6000" dirty="0">
                <a:solidFill>
                  <a:schemeClr val="tx1"/>
                </a:solidFill>
              </a:rPr>
              <a:t>よむのれんしゅう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74043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B7B3B0-7750-DC06-CD5D-769371F2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4" y="1108898"/>
            <a:ext cx="6292979" cy="49032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482F0F-77FB-470C-C89C-9AE5187C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377" y="1137920"/>
            <a:ext cx="5075623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66E5C-1F86-2AD1-46C5-C4ED3EBA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0"/>
            <a:ext cx="6858000" cy="666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C82698-C6BA-8292-BA76-5A0DD839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07" y="190500"/>
            <a:ext cx="4835193" cy="2731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1315-56D2-35B6-71E4-91E3D9464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41" y="3221411"/>
            <a:ext cx="4760259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AAB1-467F-8894-1C17-F8AFBF4E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07" y="309880"/>
            <a:ext cx="10378265" cy="6400800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1-أكلنا الرمان وشربنا عصيره.</a:t>
            </a:r>
            <a:br>
              <a:rPr lang="ar-JO" dirty="0"/>
            </a:br>
            <a:r>
              <a:rPr lang="ar-JO" dirty="0"/>
              <a:t>هل أنتم بخير؟</a:t>
            </a:r>
            <a:r>
              <a:rPr lang="en-US" dirty="0"/>
              <a:t>-</a:t>
            </a:r>
            <a:r>
              <a:rPr lang="ar-JO" dirty="0"/>
              <a:t>2</a:t>
            </a:r>
            <a:br>
              <a:rPr lang="ar-JO" dirty="0"/>
            </a:br>
            <a:r>
              <a:rPr lang="ar-JO" dirty="0"/>
              <a:t>أحب شرب الحليب بارداً في الصباح الحار.</a:t>
            </a:r>
            <a:r>
              <a:rPr lang="en-US" dirty="0"/>
              <a:t>-</a:t>
            </a:r>
            <a:r>
              <a:rPr lang="ar-JO" dirty="0"/>
              <a:t>3</a:t>
            </a:r>
            <a:br>
              <a:rPr lang="ar-JO" dirty="0"/>
            </a:br>
            <a:r>
              <a:rPr lang="ar-JO" dirty="0"/>
              <a:t>4-لا أملك سيارة.</a:t>
            </a:r>
            <a:br>
              <a:rPr lang="ar-JO" dirty="0"/>
            </a:br>
            <a:r>
              <a:rPr lang="ar-JO" dirty="0"/>
              <a:t>5-خرجت البارحة من البيت. </a:t>
            </a:r>
            <a:br>
              <a:rPr lang="ar-JO" dirty="0"/>
            </a:br>
            <a:r>
              <a:rPr lang="ar-JO" dirty="0"/>
              <a:t>6- هل لديك أخوة؟</a:t>
            </a:r>
            <a:br>
              <a:rPr lang="en-AE" dirty="0"/>
            </a:br>
            <a:r>
              <a:rPr lang="ar-JO" dirty="0"/>
              <a:t>7- لا أحب أصوات الطائرات.</a:t>
            </a:r>
            <a:br>
              <a:rPr lang="ar-JO" dirty="0"/>
            </a:br>
            <a:r>
              <a:rPr lang="ar-JO" dirty="0"/>
              <a:t>8-لديه ثلاث سيارات.</a:t>
            </a:r>
            <a:br>
              <a:rPr lang="ar-JO" dirty="0"/>
            </a:br>
            <a:r>
              <a:rPr lang="ar-JO" dirty="0"/>
              <a:t>9-عندي تسعة كلاب.</a:t>
            </a:r>
            <a:br>
              <a:rPr lang="ar-JO" dirty="0"/>
            </a:b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BF4FA-D9DD-2362-CD28-673A481216D8}"/>
              </a:ext>
            </a:extLst>
          </p:cNvPr>
          <p:cNvSpPr txBox="1"/>
          <p:nvPr/>
        </p:nvSpPr>
        <p:spPr>
          <a:xfrm>
            <a:off x="262890" y="309880"/>
            <a:ext cx="386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書くの練習</a:t>
            </a:r>
            <a:endParaRPr lang="en-AE" sz="3600" b="1" dirty="0"/>
          </a:p>
        </p:txBody>
      </p:sp>
    </p:spTree>
    <p:extLst>
      <p:ext uri="{BB962C8B-B14F-4D97-AF65-F5344CB8AC3E}">
        <p14:creationId xmlns:p14="http://schemas.microsoft.com/office/powerpoint/2010/main" val="212033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544285"/>
            <a:ext cx="6594768" cy="3445329"/>
          </a:xfrm>
        </p:spPr>
        <p:txBody>
          <a:bodyPr>
            <a:normAutofit/>
          </a:bodyPr>
          <a:lstStyle/>
          <a:p>
            <a:r>
              <a:rPr lang="ar-JO" dirty="0"/>
              <a:t>العراق </a:t>
            </a:r>
            <a:br>
              <a:rPr lang="ar-JO" dirty="0"/>
            </a:br>
            <a:r>
              <a:rPr lang="en-US" dirty="0"/>
              <a:t>​</a:t>
            </a:r>
            <a:r>
              <a:rPr lang="ja-JP" altLang="en-US" dirty="0"/>
              <a:t>イラク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789" y="4130045"/>
            <a:ext cx="6594768" cy="1951523"/>
          </a:xfrm>
        </p:spPr>
        <p:txBody>
          <a:bodyPr/>
          <a:lstStyle/>
          <a:p>
            <a:r>
              <a:rPr lang="en-US" dirty="0"/>
              <a:t>https://www.youtube.com/watch?v=lDp9V9Y2TAI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855448-57DF-E468-AF41-00CAAC2D7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5895479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2FDA21-768F-9929-E6D6-D78CD4F8E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1909602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927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215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Grandview Display</vt:lpstr>
      <vt:lpstr>Source Sans Pro SemiBold</vt:lpstr>
      <vt:lpstr>DashVTI</vt:lpstr>
      <vt:lpstr>أشرقت الأنوار</vt:lpstr>
      <vt:lpstr>じゅぎょうのもくひょう</vt:lpstr>
      <vt:lpstr>PowerPoint Presentation</vt:lpstr>
      <vt:lpstr>げんざいかたちパート3 ページ８２－８５ </vt:lpstr>
      <vt:lpstr>よむのれんしゅう</vt:lpstr>
      <vt:lpstr>PowerPoint Presentation</vt:lpstr>
      <vt:lpstr>1-أكلنا الرمان وشربنا عصيره. هل أنتم بخير؟-2 أحب شرب الحليب بارداً في الصباح الحار.-3 4-لا أملك سيارة. 5-خرجت البارحة من البيت.  6- هل لديك أخوة؟ 7- لا أحب أصوات الطائرات. 8-لديه ثلاث سيارات. 9-عندي تسعة كلاب. </vt:lpstr>
      <vt:lpstr>العراق  ​イラク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ALKHATIB DANIA</dc:creator>
  <cp:lastModifiedBy>ALKHATIB DANIA</cp:lastModifiedBy>
  <cp:revision>2</cp:revision>
  <dcterms:created xsi:type="dcterms:W3CDTF">2025-12-06T07:37:24Z</dcterms:created>
  <dcterms:modified xsi:type="dcterms:W3CDTF">2025-12-07T00:25:24Z</dcterms:modified>
</cp:coreProperties>
</file>