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8"/>
  </p:notesMasterIdLst>
  <p:sldIdLst>
    <p:sldId id="256" r:id="rId2"/>
    <p:sldId id="277" r:id="rId3"/>
    <p:sldId id="388" r:id="rId4"/>
    <p:sldId id="264" r:id="rId5"/>
    <p:sldId id="402" r:id="rId6"/>
    <p:sldId id="4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635" autoAdjust="0"/>
  </p:normalViewPr>
  <p:slideViewPr>
    <p:cSldViewPr snapToGrid="0" showGuides="1">
      <p:cViewPr varScale="1">
        <p:scale>
          <a:sx n="46" d="100"/>
          <a:sy n="46" d="100"/>
        </p:scale>
        <p:origin x="137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/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/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/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/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NeighborX="1160" custLinFactNeighborY="-1427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91C515-BD32-4FA4-9646-915676F986B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E74CBA4-6A40-41D9-891B-2D9552DCD4A2}">
      <dgm:prSet/>
      <dgm:spPr/>
      <dgm:t>
        <a:bodyPr/>
        <a:lstStyle/>
        <a:p>
          <a:r>
            <a:rPr lang="ar-JO" b="1" dirty="0"/>
            <a:t>يلعبان  يأكل تشربان يلبسون تفهمن</a:t>
          </a:r>
          <a:endParaRPr lang="en-US" dirty="0"/>
        </a:p>
      </dgm:t>
    </dgm:pt>
    <dgm:pt modelId="{591F18A7-FA28-4DF6-A4BA-CE11B3C5E515}" type="parTrans" cxnId="{002CB9D9-AED5-4100-A702-C2D26EE483A2}">
      <dgm:prSet/>
      <dgm:spPr/>
      <dgm:t>
        <a:bodyPr/>
        <a:lstStyle/>
        <a:p>
          <a:endParaRPr lang="en-US"/>
        </a:p>
      </dgm:t>
    </dgm:pt>
    <dgm:pt modelId="{3ABEEFC0-7622-4B17-A81D-B478F4E07008}" type="sibTrans" cxnId="{002CB9D9-AED5-4100-A702-C2D26EE483A2}">
      <dgm:prSet/>
      <dgm:spPr/>
      <dgm:t>
        <a:bodyPr/>
        <a:lstStyle/>
        <a:p>
          <a:endParaRPr lang="en-US"/>
        </a:p>
      </dgm:t>
    </dgm:pt>
    <dgm:pt modelId="{C3EC8428-BE00-4AAA-B5C7-DB9D3DEDF89D}">
      <dgm:prSet/>
      <dgm:spPr/>
      <dgm:t>
        <a:bodyPr/>
        <a:lstStyle/>
        <a:p>
          <a:r>
            <a:rPr lang="ar-JO" b="1" dirty="0"/>
            <a:t>ألعب تأكل يشربان تلبسان تفهم</a:t>
          </a:r>
          <a:endParaRPr lang="en-US" dirty="0"/>
        </a:p>
      </dgm:t>
    </dgm:pt>
    <dgm:pt modelId="{48A357DE-6AF4-4D64-BA0D-90E4DA299699}" type="parTrans" cxnId="{6FEEAE5C-50C5-44A7-88C2-11A36FE9C488}">
      <dgm:prSet/>
      <dgm:spPr/>
      <dgm:t>
        <a:bodyPr/>
        <a:lstStyle/>
        <a:p>
          <a:endParaRPr lang="en-US"/>
        </a:p>
      </dgm:t>
    </dgm:pt>
    <dgm:pt modelId="{B5942262-AA8E-4A7C-A341-650AFCA70FB2}" type="sibTrans" cxnId="{6FEEAE5C-50C5-44A7-88C2-11A36FE9C488}">
      <dgm:prSet/>
      <dgm:spPr/>
      <dgm:t>
        <a:bodyPr/>
        <a:lstStyle/>
        <a:p>
          <a:endParaRPr lang="en-US"/>
        </a:p>
      </dgm:t>
    </dgm:pt>
    <dgm:pt modelId="{A96C07A8-2940-46A9-A2AF-D974F4223650}" type="pres">
      <dgm:prSet presAssocID="{6B91C515-BD32-4FA4-9646-915676F986B7}" presName="vert0" presStyleCnt="0">
        <dgm:presLayoutVars>
          <dgm:dir/>
          <dgm:animOne val="branch"/>
          <dgm:animLvl val="lvl"/>
        </dgm:presLayoutVars>
      </dgm:prSet>
      <dgm:spPr/>
    </dgm:pt>
    <dgm:pt modelId="{C6D1E7A8-0EFF-48DA-BE05-4CE69E59C5E0}" type="pres">
      <dgm:prSet presAssocID="{8E74CBA4-6A40-41D9-891B-2D9552DCD4A2}" presName="thickLine" presStyleLbl="alignNode1" presStyleIdx="0" presStyleCnt="2"/>
      <dgm:spPr/>
    </dgm:pt>
    <dgm:pt modelId="{D0195D03-01A3-4405-8BC7-69508A1B0AE2}" type="pres">
      <dgm:prSet presAssocID="{8E74CBA4-6A40-41D9-891B-2D9552DCD4A2}" presName="horz1" presStyleCnt="0"/>
      <dgm:spPr/>
    </dgm:pt>
    <dgm:pt modelId="{14E0C785-898C-4C3F-99D2-0CE15E8BA85A}" type="pres">
      <dgm:prSet presAssocID="{8E74CBA4-6A40-41D9-891B-2D9552DCD4A2}" presName="tx1" presStyleLbl="revTx" presStyleIdx="0" presStyleCnt="2"/>
      <dgm:spPr/>
    </dgm:pt>
    <dgm:pt modelId="{FEB5301A-C865-42C1-80A0-0860E04876EE}" type="pres">
      <dgm:prSet presAssocID="{8E74CBA4-6A40-41D9-891B-2D9552DCD4A2}" presName="vert1" presStyleCnt="0"/>
      <dgm:spPr/>
    </dgm:pt>
    <dgm:pt modelId="{4071A3A2-D8EB-4D9C-ABFC-C7DE90007179}" type="pres">
      <dgm:prSet presAssocID="{C3EC8428-BE00-4AAA-B5C7-DB9D3DEDF89D}" presName="thickLine" presStyleLbl="alignNode1" presStyleIdx="1" presStyleCnt="2"/>
      <dgm:spPr/>
    </dgm:pt>
    <dgm:pt modelId="{7D7C349D-03C6-48B8-8DE8-A90DA02D1122}" type="pres">
      <dgm:prSet presAssocID="{C3EC8428-BE00-4AAA-B5C7-DB9D3DEDF89D}" presName="horz1" presStyleCnt="0"/>
      <dgm:spPr/>
    </dgm:pt>
    <dgm:pt modelId="{A4E3D1C1-DEFC-4A0E-A6CD-98796DD15516}" type="pres">
      <dgm:prSet presAssocID="{C3EC8428-BE00-4AAA-B5C7-DB9D3DEDF89D}" presName="tx1" presStyleLbl="revTx" presStyleIdx="1" presStyleCnt="2"/>
      <dgm:spPr/>
    </dgm:pt>
    <dgm:pt modelId="{F42A6841-A29C-4C8A-9BB2-DFFBF8CF6CE9}" type="pres">
      <dgm:prSet presAssocID="{C3EC8428-BE00-4AAA-B5C7-DB9D3DEDF89D}" presName="vert1" presStyleCnt="0"/>
      <dgm:spPr/>
    </dgm:pt>
  </dgm:ptLst>
  <dgm:cxnLst>
    <dgm:cxn modelId="{6FEEAE5C-50C5-44A7-88C2-11A36FE9C488}" srcId="{6B91C515-BD32-4FA4-9646-915676F986B7}" destId="{C3EC8428-BE00-4AAA-B5C7-DB9D3DEDF89D}" srcOrd="1" destOrd="0" parTransId="{48A357DE-6AF4-4D64-BA0D-90E4DA299699}" sibTransId="{B5942262-AA8E-4A7C-A341-650AFCA70FB2}"/>
    <dgm:cxn modelId="{B247DE75-49A7-422B-A68D-B1B758C3301C}" type="presOf" srcId="{8E74CBA4-6A40-41D9-891B-2D9552DCD4A2}" destId="{14E0C785-898C-4C3F-99D2-0CE15E8BA85A}" srcOrd="0" destOrd="0" presId="urn:microsoft.com/office/officeart/2008/layout/LinedList"/>
    <dgm:cxn modelId="{0FE87D83-B1AB-4210-B153-80411DF7D940}" type="presOf" srcId="{6B91C515-BD32-4FA4-9646-915676F986B7}" destId="{A96C07A8-2940-46A9-A2AF-D974F4223650}" srcOrd="0" destOrd="0" presId="urn:microsoft.com/office/officeart/2008/layout/LinedList"/>
    <dgm:cxn modelId="{C7EAC48C-6DEA-4011-A7CC-A2C30FDBD65A}" type="presOf" srcId="{C3EC8428-BE00-4AAA-B5C7-DB9D3DEDF89D}" destId="{A4E3D1C1-DEFC-4A0E-A6CD-98796DD15516}" srcOrd="0" destOrd="0" presId="urn:microsoft.com/office/officeart/2008/layout/LinedList"/>
    <dgm:cxn modelId="{002CB9D9-AED5-4100-A702-C2D26EE483A2}" srcId="{6B91C515-BD32-4FA4-9646-915676F986B7}" destId="{8E74CBA4-6A40-41D9-891B-2D9552DCD4A2}" srcOrd="0" destOrd="0" parTransId="{591F18A7-FA28-4DF6-A4BA-CE11B3C5E515}" sibTransId="{3ABEEFC0-7622-4B17-A81D-B478F4E07008}"/>
    <dgm:cxn modelId="{F33FC78E-D41E-449A-845B-97C0D65FCE52}" type="presParOf" srcId="{A96C07A8-2940-46A9-A2AF-D974F4223650}" destId="{C6D1E7A8-0EFF-48DA-BE05-4CE69E59C5E0}" srcOrd="0" destOrd="0" presId="urn:microsoft.com/office/officeart/2008/layout/LinedList"/>
    <dgm:cxn modelId="{6EEA4331-619C-4EC8-B627-B375A8FF482D}" type="presParOf" srcId="{A96C07A8-2940-46A9-A2AF-D974F4223650}" destId="{D0195D03-01A3-4405-8BC7-69508A1B0AE2}" srcOrd="1" destOrd="0" presId="urn:microsoft.com/office/officeart/2008/layout/LinedList"/>
    <dgm:cxn modelId="{BB067394-4D5C-420A-9356-850E84AB5E56}" type="presParOf" srcId="{D0195D03-01A3-4405-8BC7-69508A1B0AE2}" destId="{14E0C785-898C-4C3F-99D2-0CE15E8BA85A}" srcOrd="0" destOrd="0" presId="urn:microsoft.com/office/officeart/2008/layout/LinedList"/>
    <dgm:cxn modelId="{47143601-07F0-4090-803E-964A758D35EA}" type="presParOf" srcId="{D0195D03-01A3-4405-8BC7-69508A1B0AE2}" destId="{FEB5301A-C865-42C1-80A0-0860E04876EE}" srcOrd="1" destOrd="0" presId="urn:microsoft.com/office/officeart/2008/layout/LinedList"/>
    <dgm:cxn modelId="{FF70CE72-3AA4-45B4-B3CA-5EF8F2396A68}" type="presParOf" srcId="{A96C07A8-2940-46A9-A2AF-D974F4223650}" destId="{4071A3A2-D8EB-4D9C-ABFC-C7DE90007179}" srcOrd="2" destOrd="0" presId="urn:microsoft.com/office/officeart/2008/layout/LinedList"/>
    <dgm:cxn modelId="{32FC1ADB-B142-4036-AE3B-52F01FECA46D}" type="presParOf" srcId="{A96C07A8-2940-46A9-A2AF-D974F4223650}" destId="{7D7C349D-03C6-48B8-8DE8-A90DA02D1122}" srcOrd="3" destOrd="0" presId="urn:microsoft.com/office/officeart/2008/layout/LinedList"/>
    <dgm:cxn modelId="{6B851CA7-DA95-4204-97CB-5783AEF1673D}" type="presParOf" srcId="{7D7C349D-03C6-48B8-8DE8-A90DA02D1122}" destId="{A4E3D1C1-DEFC-4A0E-A6CD-98796DD15516}" srcOrd="0" destOrd="0" presId="urn:microsoft.com/office/officeart/2008/layout/LinedList"/>
    <dgm:cxn modelId="{57ADE261-E02E-4B6F-8676-9357F559F1D6}" type="presParOf" srcId="{7D7C349D-03C6-48B8-8DE8-A90DA02D1122}" destId="{F42A6841-A29C-4C8A-9BB2-DFFBF8CF6CE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61" y="65461"/>
        <a:ext cx="10755939" cy="1210053"/>
      </dsp:txXfrm>
    </dsp:sp>
    <dsp:sp modelId="{631C09E5-BB05-4484-8F17-7671956697B4}">
      <dsp:nvSpPr>
        <dsp:cNvPr id="0" name=""/>
        <dsp:cNvSpPr/>
      </dsp:nvSpPr>
      <dsp:spPr>
        <a:xfrm>
          <a:off x="0" y="13553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61" y="1420808"/>
        <a:ext cx="10755939" cy="1210053"/>
      </dsp:txXfrm>
    </dsp:sp>
    <dsp:sp modelId="{CFCE84BB-6635-434D-A3C2-72EEDA407DCE}">
      <dsp:nvSpPr>
        <dsp:cNvPr id="0" name=""/>
        <dsp:cNvSpPr/>
      </dsp:nvSpPr>
      <dsp:spPr>
        <a:xfrm>
          <a:off x="0" y="2710043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61" y="2775504"/>
        <a:ext cx="10755939" cy="1210053"/>
      </dsp:txXfrm>
    </dsp:sp>
    <dsp:sp modelId="{4C56B5FC-820C-43BD-95DE-C5BD0302F65B}">
      <dsp:nvSpPr>
        <dsp:cNvPr id="0" name=""/>
        <dsp:cNvSpPr/>
      </dsp:nvSpPr>
      <dsp:spPr>
        <a:xfrm>
          <a:off x="0" y="4064547"/>
          <a:ext cx="10886861" cy="13409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61" y="4130008"/>
        <a:ext cx="10755939" cy="12100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D1E7A8-0EFF-48DA-BE05-4CE69E59C5E0}">
      <dsp:nvSpPr>
        <dsp:cNvPr id="0" name=""/>
        <dsp:cNvSpPr/>
      </dsp:nvSpPr>
      <dsp:spPr>
        <a:xfrm>
          <a:off x="0" y="0"/>
          <a:ext cx="721641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0C785-898C-4C3F-99D2-0CE15E8BA85A}">
      <dsp:nvSpPr>
        <dsp:cNvPr id="0" name=""/>
        <dsp:cNvSpPr/>
      </dsp:nvSpPr>
      <dsp:spPr>
        <a:xfrm>
          <a:off x="0" y="0"/>
          <a:ext cx="7216416" cy="2555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 dirty="0"/>
            <a:t>يلعبان  يأكل تشربان يلبسون تفهمن</a:t>
          </a:r>
          <a:endParaRPr lang="en-US" sz="6500" kern="1200" dirty="0"/>
        </a:p>
      </dsp:txBody>
      <dsp:txXfrm>
        <a:off x="0" y="0"/>
        <a:ext cx="7216416" cy="2555630"/>
      </dsp:txXfrm>
    </dsp:sp>
    <dsp:sp modelId="{4071A3A2-D8EB-4D9C-ABFC-C7DE90007179}">
      <dsp:nvSpPr>
        <dsp:cNvPr id="0" name=""/>
        <dsp:cNvSpPr/>
      </dsp:nvSpPr>
      <dsp:spPr>
        <a:xfrm>
          <a:off x="0" y="2555630"/>
          <a:ext cx="7216416" cy="0"/>
        </a:xfrm>
        <a:prstGeom prst="line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accent2">
              <a:hueOff val="7072097"/>
              <a:satOff val="-26638"/>
              <a:lumOff val="2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3D1C1-DEFC-4A0E-A6CD-98796DD15516}">
      <dsp:nvSpPr>
        <dsp:cNvPr id="0" name=""/>
        <dsp:cNvSpPr/>
      </dsp:nvSpPr>
      <dsp:spPr>
        <a:xfrm>
          <a:off x="0" y="2555630"/>
          <a:ext cx="7216416" cy="2555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500" b="1" kern="1200" dirty="0"/>
            <a:t>ألعب تأكل يشربان تلبسان تفهم</a:t>
          </a:r>
          <a:endParaRPr lang="en-US" sz="6500" kern="1200" dirty="0"/>
        </a:p>
      </dsp:txBody>
      <dsp:txXfrm>
        <a:off x="0" y="2555630"/>
        <a:ext cx="7216416" cy="2555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29054-C442-442F-9EC4-7F6B92E16A01}" type="datetimeFigureOut">
              <a:rPr lang="en-AE" smtClean="0"/>
              <a:t>30/11/2025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A0442-802E-44CE-A2E6-CC4C329A354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4457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6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102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907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DCD25-4CC2-4A9A-B033-132F3DA6D2F5}"/>
              </a:ext>
            </a:extLst>
          </p:cNvPr>
          <p:cNvSpPr/>
          <p:nvPr userDrawn="1"/>
        </p:nvSpPr>
        <p:spPr>
          <a:xfrm>
            <a:off x="10162032" y="2014436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D2F68DA8-1D58-42B0-A2C9-046E92884BC1}"/>
              </a:ext>
            </a:extLst>
          </p:cNvPr>
          <p:cNvSpPr/>
          <p:nvPr userDrawn="1"/>
        </p:nvSpPr>
        <p:spPr>
          <a:xfrm rot="5400000">
            <a:off x="10160492" y="202456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232A4-4F4E-48E9-9E61-BE51F716635C}"/>
              </a:ext>
            </a:extLst>
          </p:cNvPr>
          <p:cNvSpPr/>
          <p:nvPr userDrawn="1"/>
        </p:nvSpPr>
        <p:spPr>
          <a:xfrm>
            <a:off x="10162032" y="0"/>
            <a:ext cx="2029968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B66576-218C-4236-B125-DD7B03A784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162032" y="0"/>
            <a:ext cx="2029968" cy="2029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57D1F3-8C55-47FE-B39A-86D30F8FFEA1}"/>
              </a:ext>
            </a:extLst>
          </p:cNvPr>
          <p:cNvSpPr/>
          <p:nvPr userDrawn="1"/>
        </p:nvSpPr>
        <p:spPr>
          <a:xfrm>
            <a:off x="8139364" y="-7084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7"/>
            <a:ext cx="6800850" cy="38404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EB6F2E-2621-4EB5-A04D-906FD08CED87}"/>
              </a:ext>
            </a:extLst>
          </p:cNvPr>
          <p:cNvSpPr/>
          <p:nvPr userDrawn="1"/>
        </p:nvSpPr>
        <p:spPr>
          <a:xfrm flipH="1">
            <a:off x="8127476" y="4807776"/>
            <a:ext cx="2032942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</a:extLst>
          </p:cNvPr>
          <p:cNvSpPr/>
          <p:nvPr userDrawn="1"/>
        </p:nvSpPr>
        <p:spPr>
          <a:xfrm>
            <a:off x="10160492" y="4041539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731DC170-FB16-45F8-B62C-DCAB2B9AC3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5079562"/>
            <a:ext cx="2019299" cy="999451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6529D2A7-ABB3-4E2D-88CA-F813997011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8139640" y="-9144"/>
            <a:ext cx="2029968" cy="202996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DB6750E-735F-4906-8BCA-E0BD4F029617}"/>
              </a:ext>
            </a:extLst>
          </p:cNvPr>
          <p:cNvSpPr/>
          <p:nvPr userDrawn="1"/>
        </p:nvSpPr>
        <p:spPr>
          <a:xfrm>
            <a:off x="10158984" y="6016751"/>
            <a:ext cx="2029968" cy="8412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051ECE99-ACA6-46AF-98D5-81FBD3F834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156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3A847BA4-24DF-47BE-BE28-02415C2A2D3C}"/>
              </a:ext>
            </a:extLst>
          </p:cNvPr>
          <p:cNvGrpSpPr/>
          <p:nvPr userDrawn="1"/>
        </p:nvGrpSpPr>
        <p:grpSpPr>
          <a:xfrm>
            <a:off x="8227718" y="2092719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82CC485-8A14-4767-80E8-8FB0A9991D20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E119FAB2-4AF3-4EC9-98C6-E69760D0281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E2A21525-E952-4F39-A9B2-2CA7C5B14B8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53BFFD34-0142-4185-8790-1D792CB2F5D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00D3FC75-8C07-4B5B-A025-3CCC5DC458DA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93D2F91-0E6A-4541-843C-1FC0CC2A024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7C9F80E2-6A88-44DC-B048-7178CAA61DA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1D9D5420-70BE-477D-A17F-A86F19AD3FAC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0BBACECF-9AE7-40B5-90D0-AE2CF1FBE0B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1A76BEA0-888E-41CD-9B30-B128A39F781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2EA36045-2F1D-402B-A951-B9957D5C145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AAF58CB3-363E-4156-8148-52E0B9CB634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BDC4E05B-A602-483A-B19B-B907358D46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5AC54D8-2C27-49A7-B1CE-C865E629499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753262-9BA1-4716-B4B5-AAFE232A72A2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B2AD932-98DF-4DA1-B19E-E38A4DD270F0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E13C879-BB42-4F2C-9413-A1322DE58809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8B4D2F2-9DD5-4B23-A2F2-7DBEE9E61F6C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1A2F663-A8A7-4337-9C39-489B4C457111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09761D-150A-4DE0-9604-CC3953C108D0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89D1C-85ED-4EF1-A384-7C4590ED50FD}"/>
              </a:ext>
            </a:extLst>
          </p:cNvPr>
          <p:cNvSpPr/>
          <p:nvPr userDrawn="1"/>
        </p:nvSpPr>
        <p:spPr>
          <a:xfrm>
            <a:off x="8138160" y="4045868"/>
            <a:ext cx="2029968" cy="8229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45306C5-E470-4A93-9C9F-5D066F760D16}"/>
              </a:ext>
            </a:extLst>
          </p:cNvPr>
          <p:cNvSpPr/>
          <p:nvPr userDrawn="1"/>
        </p:nvSpPr>
        <p:spPr>
          <a:xfrm>
            <a:off x="8138160" y="2029968"/>
            <a:ext cx="1014984" cy="2011680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1C374B-40F2-4B1E-A9D8-6E5C932FF170}"/>
              </a:ext>
            </a:extLst>
          </p:cNvPr>
          <p:cNvCxnSpPr>
            <a:cxnSpLocks/>
          </p:cNvCxnSpPr>
          <p:nvPr userDrawn="1"/>
        </p:nvCxnSpPr>
        <p:spPr>
          <a:xfrm flipV="1">
            <a:off x="8138160" y="2012062"/>
            <a:ext cx="3044952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</a:extLst>
          </p:cNvPr>
          <p:cNvSpPr/>
          <p:nvPr userDrawn="1"/>
        </p:nvSpPr>
        <p:spPr>
          <a:xfrm>
            <a:off x="11055096" y="1874902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30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>
          <p15:clr>
            <a:srgbClr val="FBAE40"/>
          </p15:clr>
        </p15:guide>
        <p15:guide id="2" pos="7104">
          <p15:clr>
            <a:srgbClr val="FBAE40"/>
          </p15:clr>
        </p15:guide>
        <p15:guide id="3" pos="7392">
          <p15:clr>
            <a:srgbClr val="FBAE40"/>
          </p15:clr>
        </p15:guide>
        <p15:guide id="4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2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8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0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7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4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8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3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50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  <p:sldLayoutId id="2147483687" r:id="rId12"/>
    <p:sldLayoutId id="2147483688" r:id="rId13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IlG4xmWH4Q" TargetMode="External"/><Relationship Id="rId2" Type="http://schemas.openxmlformats.org/officeDocument/2006/relationships/hyperlink" Target="https://www.youtube.com/watch?v=0xPXMBsx56k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5" name="Picture 4" descr="Pink flowers and leaves on white background">
            <a:extLst>
              <a:ext uri="{FF2B5EF4-FFF2-40B4-BE49-F238E27FC236}">
                <a16:creationId xmlns:a16="http://schemas.microsoft.com/office/drawing/2014/main" id="{1AEA5D31-EC36-7656-A50E-4C523B1125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109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5DEC45B-BA77-21C0-3869-05DE7C923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115294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DDE10-57CD-5507-126C-1AD25C111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9997" y="1477468"/>
            <a:ext cx="3525868" cy="870008"/>
          </a:xfrm>
        </p:spPr>
        <p:txBody>
          <a:bodyPr anchor="ctr">
            <a:normAutofit/>
          </a:bodyPr>
          <a:lstStyle/>
          <a:p>
            <a:pPr algn="r"/>
            <a:r>
              <a:rPr lang="ar-JO" sz="1600" dirty="0">
                <a:solidFill>
                  <a:schemeClr val="bg2"/>
                </a:solidFill>
              </a:rPr>
              <a:t>أهلا وسهلا بكم جميعا</a:t>
            </a:r>
            <a:br>
              <a:rPr lang="ar-JO" sz="1600" dirty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>2025/11/</a:t>
            </a:r>
            <a:r>
              <a:rPr lang="ar-JO" sz="1600" dirty="0">
                <a:solidFill>
                  <a:schemeClr val="bg2"/>
                </a:solidFill>
              </a:rPr>
              <a:t>2</a:t>
            </a:r>
            <a:r>
              <a:rPr lang="en-AE" sz="1600" dirty="0">
                <a:solidFill>
                  <a:schemeClr val="bg2"/>
                </a:solidFill>
              </a:rPr>
              <a:t>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E25B8EB-C8DD-E579-2093-D182FC5B0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-560574" y="576072"/>
            <a:ext cx="11521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622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2574" y="-816243"/>
            <a:ext cx="6343650" cy="2668463"/>
          </a:xfrm>
        </p:spPr>
        <p:txBody>
          <a:bodyPr>
            <a:normAutofit/>
          </a:bodyPr>
          <a:lstStyle/>
          <a:p>
            <a:r>
              <a:rPr lang="ja-JP" altLang="en-US" dirty="0"/>
              <a:t>もくてき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03791" y="1852220"/>
            <a:ext cx="6338887" cy="2668587"/>
          </a:xfrm>
        </p:spPr>
        <p:txBody>
          <a:bodyPr>
            <a:noAutofit/>
          </a:bodyPr>
          <a:lstStyle/>
          <a:p>
            <a:r>
              <a:rPr lang="ja-JP" altLang="en-US" sz="3200" b="1" dirty="0">
                <a:solidFill>
                  <a:schemeClr val="bg1"/>
                </a:solidFill>
              </a:rPr>
              <a:t>ーアラビアの文化</a:t>
            </a:r>
            <a:endParaRPr lang="en-AE" altLang="ja-JP" sz="3200" b="1" dirty="0">
              <a:solidFill>
                <a:schemeClr val="bg1"/>
              </a:solidFill>
            </a:endParaRPr>
          </a:p>
          <a:p>
            <a:r>
              <a:rPr lang="ja-JP" altLang="en-US" sz="3200" b="1" dirty="0">
                <a:solidFill>
                  <a:schemeClr val="bg1"/>
                </a:solidFill>
              </a:rPr>
              <a:t>ーげんざいどうし</a:t>
            </a:r>
            <a:endParaRPr lang="ar-JO" altLang="ja-JP" sz="3200" b="1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11/30/2025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/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640080"/>
            <a:ext cx="6894576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z="9600">
                <a:solidFill>
                  <a:schemeClr val="tx1"/>
                </a:solidFill>
              </a:rPr>
              <a:t>よむのれんしゅう</a:t>
            </a:r>
            <a:endParaRPr lang="en-US" sz="960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34FE-ADF0-4BC3-A0A9-447EA9DD09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4296" y="4636008"/>
            <a:ext cx="6894576" cy="157276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</a:pPr>
            <a:r>
              <a:rPr lang="ja-JP" altLang="en-US" sz="2800" noProof="1">
                <a:solidFill>
                  <a:schemeClr val="tx1"/>
                </a:solidFill>
              </a:rPr>
              <a:t>読んでください</a:t>
            </a:r>
            <a:endParaRPr lang="en-US" sz="2800" noProof="1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081790-6CCD-955B-7D30-7B64633C70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10" r="49807" b="1"/>
          <a:stretch/>
        </p:blipFill>
        <p:spPr>
          <a:xfrm>
            <a:off x="20" y="10"/>
            <a:ext cx="4049786" cy="6857990"/>
          </a:xfrm>
          <a:custGeom>
            <a:avLst/>
            <a:gdLst/>
            <a:ahLst/>
            <a:cxnLst/>
            <a:rect l="l" t="t" r="r" b="b"/>
            <a:pathLst>
              <a:path w="4049806" h="6858000">
                <a:moveTo>
                  <a:pt x="0" y="0"/>
                </a:moveTo>
                <a:lnTo>
                  <a:pt x="4018525" y="0"/>
                </a:lnTo>
                <a:lnTo>
                  <a:pt x="4019816" y="10931"/>
                </a:lnTo>
                <a:cubicBezTo>
                  <a:pt x="4034945" y="94836"/>
                  <a:pt x="4032275" y="179884"/>
                  <a:pt x="4036343" y="264297"/>
                </a:cubicBezTo>
                <a:cubicBezTo>
                  <a:pt x="4041301" y="367652"/>
                  <a:pt x="4035072" y="471135"/>
                  <a:pt x="4032911" y="574617"/>
                </a:cubicBezTo>
                <a:cubicBezTo>
                  <a:pt x="4031004" y="662717"/>
                  <a:pt x="4022232" y="750690"/>
                  <a:pt x="4025029" y="838916"/>
                </a:cubicBezTo>
                <a:cubicBezTo>
                  <a:pt x="4025029" y="841968"/>
                  <a:pt x="4025029" y="845019"/>
                  <a:pt x="4025029" y="848070"/>
                </a:cubicBezTo>
                <a:cubicBezTo>
                  <a:pt x="4017020" y="945068"/>
                  <a:pt x="4017020" y="1042576"/>
                  <a:pt x="4025029" y="1139574"/>
                </a:cubicBezTo>
                <a:cubicBezTo>
                  <a:pt x="4027609" y="1179950"/>
                  <a:pt x="4026885" y="1220466"/>
                  <a:pt x="4022868" y="1260728"/>
                </a:cubicBezTo>
                <a:cubicBezTo>
                  <a:pt x="4019054" y="1311960"/>
                  <a:pt x="4006849" y="1364083"/>
                  <a:pt x="4015621" y="1414934"/>
                </a:cubicBezTo>
                <a:cubicBezTo>
                  <a:pt x="4021367" y="1456784"/>
                  <a:pt x="4024558" y="1498940"/>
                  <a:pt x="4025156" y="1541172"/>
                </a:cubicBezTo>
                <a:cubicBezTo>
                  <a:pt x="4029478" y="1635755"/>
                  <a:pt x="4025283" y="1730847"/>
                  <a:pt x="4023757" y="1825685"/>
                </a:cubicBezTo>
                <a:cubicBezTo>
                  <a:pt x="4021850" y="1936286"/>
                  <a:pt x="4024647" y="2046634"/>
                  <a:pt x="4015748" y="2157235"/>
                </a:cubicBezTo>
                <a:cubicBezTo>
                  <a:pt x="4010790" y="2246581"/>
                  <a:pt x="4010790" y="2336130"/>
                  <a:pt x="4015748" y="2425476"/>
                </a:cubicBezTo>
                <a:cubicBezTo>
                  <a:pt x="4018164" y="2507473"/>
                  <a:pt x="4030495" y="2588454"/>
                  <a:pt x="4028461" y="2671214"/>
                </a:cubicBezTo>
                <a:cubicBezTo>
                  <a:pt x="4026046" y="2767832"/>
                  <a:pt x="4014604" y="2863940"/>
                  <a:pt x="4018164" y="2960685"/>
                </a:cubicBezTo>
                <a:cubicBezTo>
                  <a:pt x="4019816" y="3006832"/>
                  <a:pt x="4019944" y="3052980"/>
                  <a:pt x="4020961" y="3099127"/>
                </a:cubicBezTo>
                <a:cubicBezTo>
                  <a:pt x="4021978" y="3154682"/>
                  <a:pt x="4032021" y="3210110"/>
                  <a:pt x="4026427" y="3265665"/>
                </a:cubicBezTo>
                <a:cubicBezTo>
                  <a:pt x="4017147" y="3358087"/>
                  <a:pt x="3993120" y="3448857"/>
                  <a:pt x="4008121" y="3543567"/>
                </a:cubicBezTo>
                <a:cubicBezTo>
                  <a:pt x="4016384" y="3595690"/>
                  <a:pt x="4025791" y="3647940"/>
                  <a:pt x="4030495" y="3700571"/>
                </a:cubicBezTo>
                <a:cubicBezTo>
                  <a:pt x="4034690" y="3747608"/>
                  <a:pt x="4045369" y="3795408"/>
                  <a:pt x="4037233" y="3842191"/>
                </a:cubicBezTo>
                <a:cubicBezTo>
                  <a:pt x="4030368" y="3882237"/>
                  <a:pt x="4034055" y="3922282"/>
                  <a:pt x="4028715" y="3962327"/>
                </a:cubicBezTo>
                <a:cubicBezTo>
                  <a:pt x="4021723" y="4014831"/>
                  <a:pt x="4017910" y="4068352"/>
                  <a:pt x="4012697" y="4121111"/>
                </a:cubicBezTo>
                <a:cubicBezTo>
                  <a:pt x="4007866" y="4169038"/>
                  <a:pt x="4004307" y="4216838"/>
                  <a:pt x="4017020" y="4261841"/>
                </a:cubicBezTo>
                <a:cubicBezTo>
                  <a:pt x="4048039" y="4375112"/>
                  <a:pt x="4031004" y="4487748"/>
                  <a:pt x="4019308" y="4600257"/>
                </a:cubicBezTo>
                <a:cubicBezTo>
                  <a:pt x="4013587" y="4655049"/>
                  <a:pt x="4005197" y="4712765"/>
                  <a:pt x="4017910" y="4762853"/>
                </a:cubicBezTo>
                <a:cubicBezTo>
                  <a:pt x="4041428" y="4851716"/>
                  <a:pt x="4022995" y="4936764"/>
                  <a:pt x="4012824" y="5021432"/>
                </a:cubicBezTo>
                <a:cubicBezTo>
                  <a:pt x="4002654" y="5106099"/>
                  <a:pt x="4000239" y="5189495"/>
                  <a:pt x="4018037" y="5272637"/>
                </a:cubicBezTo>
                <a:cubicBezTo>
                  <a:pt x="4030495" y="5331116"/>
                  <a:pt x="4030495" y="5390612"/>
                  <a:pt x="4032021" y="5449600"/>
                </a:cubicBezTo>
                <a:cubicBezTo>
                  <a:pt x="4032911" y="5486339"/>
                  <a:pt x="4019308" y="5523842"/>
                  <a:pt x="4010282" y="5560582"/>
                </a:cubicBezTo>
                <a:cubicBezTo>
                  <a:pt x="3994009" y="5626943"/>
                  <a:pt x="3988162" y="5694321"/>
                  <a:pt x="4010282" y="5759029"/>
                </a:cubicBezTo>
                <a:cubicBezTo>
                  <a:pt x="4040793" y="5848655"/>
                  <a:pt x="4058336" y="5938407"/>
                  <a:pt x="4045623" y="6033117"/>
                </a:cubicBezTo>
                <a:cubicBezTo>
                  <a:pt x="4038377" y="6091724"/>
                  <a:pt x="4036597" y="6151347"/>
                  <a:pt x="4025664" y="6209190"/>
                </a:cubicBezTo>
                <a:cubicBezTo>
                  <a:pt x="4007358" y="6304790"/>
                  <a:pt x="4013841" y="6399882"/>
                  <a:pt x="4028461" y="6494211"/>
                </a:cubicBezTo>
                <a:cubicBezTo>
                  <a:pt x="4038542" y="6573081"/>
                  <a:pt x="4039610" y="6652829"/>
                  <a:pt x="4031639" y="6731941"/>
                </a:cubicBezTo>
                <a:lnTo>
                  <a:pt x="402291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AD2EB-86EE-409B-A978-A2CA82E3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6" y="6356350"/>
            <a:ext cx="11430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/>
                </a:solidFill>
              </a:rPr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31A96-6BD3-4FD2-9B51-3CBB43DA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5080" y="6356350"/>
            <a:ext cx="34930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5FBE9-888B-4FE5-8AC6-FB80C552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5872" y="6356350"/>
            <a:ext cx="11430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72BF9A-FE28-373E-81F1-5EA41BD3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z="3600"/>
              <a:t>げんざいかたちパート</a:t>
            </a:r>
            <a:r>
              <a:rPr lang="en-US" altLang="ja-JP" sz="3600"/>
              <a:t>2</a:t>
            </a:r>
            <a:br>
              <a:rPr lang="en-US" altLang="ja-JP" sz="3600"/>
            </a:br>
            <a:r>
              <a:rPr lang="ja-JP" altLang="en-US" sz="3600"/>
              <a:t>ページ８２－８５</a:t>
            </a:r>
            <a:br>
              <a:rPr lang="en-US" altLang="ja-JP" sz="3600"/>
            </a:br>
            <a:endParaRPr lang="en-US" sz="36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48C379C3-38B8-28CB-D557-2158B0B042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47946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978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0741CA-59A3-4426-8205-D763C968E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BDA8E-5A17-AF08-966C-E8F8AA2B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83874"/>
            <a:ext cx="5296829" cy="288476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b="1" kern="120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https://www.youtube.com/watch?v=0xPXMBsx56k</a:t>
            </a:r>
            <a:r>
              <a:rPr lang="en-US" sz="1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1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1800" b="1" kern="1200">
                <a:solidFill>
                  <a:srgbClr val="FFFFFF"/>
                </a:solidFill>
                <a:latin typeface="+mj-lt"/>
                <a:ea typeface="+mj-ea"/>
                <a:cs typeface="+mj-cs"/>
                <a:hlinkClick r:id="rId3"/>
              </a:rPr>
              <a:t>https://www.youtube.com/watch?v=cIlG4xmWH4Q</a:t>
            </a:r>
            <a:r>
              <a:rPr lang="en-US" sz="1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05D162C-996E-4B39-A3EF-DB9D0EEF2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7529" y="5832424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>
            <a:extLst>
              <a:ext uri="{FF2B5EF4-FFF2-40B4-BE49-F238E27FC236}">
                <a16:creationId xmlns:a16="http://schemas.microsoft.com/office/drawing/2014/main" id="{AB509C36-71BF-F28E-C62A-6F1E5CB933AE}"/>
              </a:ext>
            </a:extLst>
          </p:cNvPr>
          <p:cNvSpPr txBox="1">
            <a:spLocks/>
          </p:cNvSpPr>
          <p:nvPr/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/>
              <a:t>somalia</a:t>
            </a:r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19655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152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Avenir Next LT Pro</vt:lpstr>
      <vt:lpstr>Grandview Display</vt:lpstr>
      <vt:lpstr>DashVTI</vt:lpstr>
      <vt:lpstr>PowerPoint Presentation</vt:lpstr>
      <vt:lpstr>もくてき</vt:lpstr>
      <vt:lpstr>PowerPoint Presentation</vt:lpstr>
      <vt:lpstr>よむのれんしゅう</vt:lpstr>
      <vt:lpstr>げんざいかたちパート2 ページ８２－８５ </vt:lpstr>
      <vt:lpstr>https://www.youtube.com/watch?v=0xPXMBsx56k  https://www.youtube.com/watch?v=cIlG4xmWH4Q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15</cp:revision>
  <dcterms:created xsi:type="dcterms:W3CDTF">2025-02-21T07:19:33Z</dcterms:created>
  <dcterms:modified xsi:type="dcterms:W3CDTF">2025-11-29T15:25:34Z</dcterms:modified>
</cp:coreProperties>
</file>