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388" r:id="rId4"/>
    <p:sldId id="400" r:id="rId5"/>
    <p:sldId id="264" r:id="rId6"/>
    <p:sldId id="263" r:id="rId7"/>
    <p:sldId id="399" r:id="rId8"/>
    <p:sldId id="402" r:id="rId9"/>
    <p:sldId id="4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DAD41377-4862-4573-B7BA-DFA521EA98D9}" type="pres">
      <dgm:prSet presAssocID="{7BD2C4FB-7098-4ABE-901D-D395BE3B2E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8E6C32-D03E-4D0E-BAA1-181C0A5C1BBC}" type="pres">
      <dgm:prSet presAssocID="{FA7B5443-7DF9-4F51-A5ED-3B7448B86212}" presName="hierRoot1" presStyleCnt="0"/>
      <dgm:spPr/>
    </dgm:pt>
    <dgm:pt modelId="{3B323FD1-71F2-4C25-8BFB-E90565E1C389}" type="pres">
      <dgm:prSet presAssocID="{FA7B5443-7DF9-4F51-A5ED-3B7448B86212}" presName="composite" presStyleCnt="0"/>
      <dgm:spPr/>
    </dgm:pt>
    <dgm:pt modelId="{D8596B92-7EDF-4CB7-90B4-206722D4180E}" type="pres">
      <dgm:prSet presAssocID="{FA7B5443-7DF9-4F51-A5ED-3B7448B86212}" presName="background" presStyleLbl="node0" presStyleIdx="0" presStyleCnt="4"/>
      <dgm:spPr/>
    </dgm:pt>
    <dgm:pt modelId="{86D94D38-667B-46B7-A6BA-78E00873A876}" type="pres">
      <dgm:prSet presAssocID="{FA7B5443-7DF9-4F51-A5ED-3B7448B86212}" presName="text" presStyleLbl="fgAcc0" presStyleIdx="0" presStyleCnt="4">
        <dgm:presLayoutVars>
          <dgm:chPref val="3"/>
        </dgm:presLayoutVars>
      </dgm:prSet>
      <dgm:spPr/>
    </dgm:pt>
    <dgm:pt modelId="{206ED4B2-020C-40DB-A179-3BECC8E8D1A3}" type="pres">
      <dgm:prSet presAssocID="{FA7B5443-7DF9-4F51-A5ED-3B7448B86212}" presName="hierChild2" presStyleCnt="0"/>
      <dgm:spPr/>
    </dgm:pt>
    <dgm:pt modelId="{95CDB22C-5776-4A53-AFB3-39B40A54BFA0}" type="pres">
      <dgm:prSet presAssocID="{3D13AFCC-6484-435A-ACFE-035EA11671F5}" presName="hierRoot1" presStyleCnt="0"/>
      <dgm:spPr/>
    </dgm:pt>
    <dgm:pt modelId="{8C9D6E4D-A211-4602-A482-AEF1EBB28610}" type="pres">
      <dgm:prSet presAssocID="{3D13AFCC-6484-435A-ACFE-035EA11671F5}" presName="composite" presStyleCnt="0"/>
      <dgm:spPr/>
    </dgm:pt>
    <dgm:pt modelId="{7D7BBB94-401E-4C66-B1DA-43E41FD30660}" type="pres">
      <dgm:prSet presAssocID="{3D13AFCC-6484-435A-ACFE-035EA11671F5}" presName="background" presStyleLbl="node0" presStyleIdx="1" presStyleCnt="4"/>
      <dgm:spPr/>
    </dgm:pt>
    <dgm:pt modelId="{8F2F3134-B05F-46DD-A6AD-FE3DB3D71729}" type="pres">
      <dgm:prSet presAssocID="{3D13AFCC-6484-435A-ACFE-035EA11671F5}" presName="text" presStyleLbl="fgAcc0" presStyleIdx="1" presStyleCnt="4">
        <dgm:presLayoutVars>
          <dgm:chPref val="3"/>
        </dgm:presLayoutVars>
      </dgm:prSet>
      <dgm:spPr/>
    </dgm:pt>
    <dgm:pt modelId="{759F8938-A2F3-4F29-BA96-C71B682105D7}" type="pres">
      <dgm:prSet presAssocID="{3D13AFCC-6484-435A-ACFE-035EA11671F5}" presName="hierChild2" presStyleCnt="0"/>
      <dgm:spPr/>
    </dgm:pt>
    <dgm:pt modelId="{A74E634B-1617-4CED-9B36-EF596BAF2F50}" type="pres">
      <dgm:prSet presAssocID="{00A420F6-0C1D-4234-994C-002DF6642F7D}" presName="hierRoot1" presStyleCnt="0"/>
      <dgm:spPr/>
    </dgm:pt>
    <dgm:pt modelId="{3869E8E9-D526-4BFD-AFE7-0B16804D2C1B}" type="pres">
      <dgm:prSet presAssocID="{00A420F6-0C1D-4234-994C-002DF6642F7D}" presName="composite" presStyleCnt="0"/>
      <dgm:spPr/>
    </dgm:pt>
    <dgm:pt modelId="{F7399ABD-F4B3-4635-8492-FE8AA9579F75}" type="pres">
      <dgm:prSet presAssocID="{00A420F6-0C1D-4234-994C-002DF6642F7D}" presName="background" presStyleLbl="node0" presStyleIdx="2" presStyleCnt="4"/>
      <dgm:spPr/>
    </dgm:pt>
    <dgm:pt modelId="{A31F6D22-9B1A-4FD2-8746-83E802185AF8}" type="pres">
      <dgm:prSet presAssocID="{00A420F6-0C1D-4234-994C-002DF6642F7D}" presName="text" presStyleLbl="fgAcc0" presStyleIdx="2" presStyleCnt="4">
        <dgm:presLayoutVars>
          <dgm:chPref val="3"/>
        </dgm:presLayoutVars>
      </dgm:prSet>
      <dgm:spPr/>
    </dgm:pt>
    <dgm:pt modelId="{A826CA9A-6A9F-430D-BE54-23C03CC3F773}" type="pres">
      <dgm:prSet presAssocID="{00A420F6-0C1D-4234-994C-002DF6642F7D}" presName="hierChild2" presStyleCnt="0"/>
      <dgm:spPr/>
    </dgm:pt>
    <dgm:pt modelId="{7CD75E6D-0961-4D95-8BEF-650140409974}" type="pres">
      <dgm:prSet presAssocID="{6D775955-71DC-4379-BA16-CC6571310BE4}" presName="hierRoot1" presStyleCnt="0"/>
      <dgm:spPr/>
    </dgm:pt>
    <dgm:pt modelId="{00F64AFE-CC27-46F7-B9EA-0DC67554BED6}" type="pres">
      <dgm:prSet presAssocID="{6D775955-71DC-4379-BA16-CC6571310BE4}" presName="composite" presStyleCnt="0"/>
      <dgm:spPr/>
    </dgm:pt>
    <dgm:pt modelId="{D4723D9C-60B6-4337-8506-9B3F162A3EC4}" type="pres">
      <dgm:prSet presAssocID="{6D775955-71DC-4379-BA16-CC6571310BE4}" presName="background" presStyleLbl="node0" presStyleIdx="3" presStyleCnt="4"/>
      <dgm:spPr/>
    </dgm:pt>
    <dgm:pt modelId="{6A5A7065-0623-498A-A61A-263A99957229}" type="pres">
      <dgm:prSet presAssocID="{6D775955-71DC-4379-BA16-CC6571310BE4}" presName="text" presStyleLbl="fgAcc0" presStyleIdx="3" presStyleCnt="4">
        <dgm:presLayoutVars>
          <dgm:chPref val="3"/>
        </dgm:presLayoutVars>
      </dgm:prSet>
      <dgm:spPr/>
    </dgm:pt>
    <dgm:pt modelId="{68473DCE-DAEA-4F42-B470-187D9BD8D9CB}" type="pres">
      <dgm:prSet presAssocID="{6D775955-71DC-4379-BA16-CC6571310BE4}" presName="hierChild2" presStyleCnt="0"/>
      <dgm:spPr/>
    </dgm:pt>
  </dgm:ptLst>
  <dgm:cxnLst>
    <dgm:cxn modelId="{9125E21A-921C-4D7D-B1EC-B1B930CE2A7D}" type="presOf" srcId="{7BD2C4FB-7098-4ABE-901D-D395BE3B2E7B}" destId="{DAD41377-4862-4573-B7BA-DFA521EA98D9}" srcOrd="0" destOrd="0" presId="urn:microsoft.com/office/officeart/2005/8/layout/hierarchy1"/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56814F43-68A5-47EE-8EFF-1EF89CFDAA3A}" type="presOf" srcId="{00A420F6-0C1D-4234-994C-002DF6642F7D}" destId="{A31F6D22-9B1A-4FD2-8746-83E802185AF8}" srcOrd="0" destOrd="0" presId="urn:microsoft.com/office/officeart/2005/8/layout/hierarchy1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AFD15C96-CA1F-4387-853F-81F53FAE024E}" type="presOf" srcId="{3D13AFCC-6484-435A-ACFE-035EA11671F5}" destId="{8F2F3134-B05F-46DD-A6AD-FE3DB3D71729}" srcOrd="0" destOrd="0" presId="urn:microsoft.com/office/officeart/2005/8/layout/hierarchy1"/>
    <dgm:cxn modelId="{1FB636B0-FD87-433D-8549-887F10406B72}" type="presOf" srcId="{6D775955-71DC-4379-BA16-CC6571310BE4}" destId="{6A5A7065-0623-498A-A61A-263A99957229}" srcOrd="0" destOrd="0" presId="urn:microsoft.com/office/officeart/2005/8/layout/hierarchy1"/>
    <dgm:cxn modelId="{B8704DC1-7A9D-4928-9D24-64FF78D4FAD3}" type="presOf" srcId="{FA7B5443-7DF9-4F51-A5ED-3B7448B86212}" destId="{86D94D38-667B-46B7-A6BA-78E00873A876}" srcOrd="0" destOrd="0" presId="urn:microsoft.com/office/officeart/2005/8/layout/hierarchy1"/>
    <dgm:cxn modelId="{3C6C9DF2-0B5D-4BDD-B00B-E2F918825932}" type="presParOf" srcId="{DAD41377-4862-4573-B7BA-DFA521EA98D9}" destId="{B98E6C32-D03E-4D0E-BAA1-181C0A5C1BBC}" srcOrd="0" destOrd="0" presId="urn:microsoft.com/office/officeart/2005/8/layout/hierarchy1"/>
    <dgm:cxn modelId="{6138A474-6681-44D9-A819-4764D3390BFB}" type="presParOf" srcId="{B98E6C32-D03E-4D0E-BAA1-181C0A5C1BBC}" destId="{3B323FD1-71F2-4C25-8BFB-E90565E1C389}" srcOrd="0" destOrd="0" presId="urn:microsoft.com/office/officeart/2005/8/layout/hierarchy1"/>
    <dgm:cxn modelId="{A6A2CD96-BDCA-4FA2-9D5B-21BCF83C44CE}" type="presParOf" srcId="{3B323FD1-71F2-4C25-8BFB-E90565E1C389}" destId="{D8596B92-7EDF-4CB7-90B4-206722D4180E}" srcOrd="0" destOrd="0" presId="urn:microsoft.com/office/officeart/2005/8/layout/hierarchy1"/>
    <dgm:cxn modelId="{79FC54DE-78A9-4D2C-B01A-B270BF7B846B}" type="presParOf" srcId="{3B323FD1-71F2-4C25-8BFB-E90565E1C389}" destId="{86D94D38-667B-46B7-A6BA-78E00873A876}" srcOrd="1" destOrd="0" presId="urn:microsoft.com/office/officeart/2005/8/layout/hierarchy1"/>
    <dgm:cxn modelId="{D7E0492E-5D97-412B-95FB-2463190F7472}" type="presParOf" srcId="{B98E6C32-D03E-4D0E-BAA1-181C0A5C1BBC}" destId="{206ED4B2-020C-40DB-A179-3BECC8E8D1A3}" srcOrd="1" destOrd="0" presId="urn:microsoft.com/office/officeart/2005/8/layout/hierarchy1"/>
    <dgm:cxn modelId="{B98CA63D-D95F-4D9D-9513-8931BEFE733C}" type="presParOf" srcId="{DAD41377-4862-4573-B7BA-DFA521EA98D9}" destId="{95CDB22C-5776-4A53-AFB3-39B40A54BFA0}" srcOrd="1" destOrd="0" presId="urn:microsoft.com/office/officeart/2005/8/layout/hierarchy1"/>
    <dgm:cxn modelId="{505D0956-2C75-4ED8-9F48-D99D158D0AE6}" type="presParOf" srcId="{95CDB22C-5776-4A53-AFB3-39B40A54BFA0}" destId="{8C9D6E4D-A211-4602-A482-AEF1EBB28610}" srcOrd="0" destOrd="0" presId="urn:microsoft.com/office/officeart/2005/8/layout/hierarchy1"/>
    <dgm:cxn modelId="{F485575E-DDB1-4A07-A2B0-3C38B295C70F}" type="presParOf" srcId="{8C9D6E4D-A211-4602-A482-AEF1EBB28610}" destId="{7D7BBB94-401E-4C66-B1DA-43E41FD30660}" srcOrd="0" destOrd="0" presId="urn:microsoft.com/office/officeart/2005/8/layout/hierarchy1"/>
    <dgm:cxn modelId="{2FBE911A-A190-4E66-B112-520DBF6C063C}" type="presParOf" srcId="{8C9D6E4D-A211-4602-A482-AEF1EBB28610}" destId="{8F2F3134-B05F-46DD-A6AD-FE3DB3D71729}" srcOrd="1" destOrd="0" presId="urn:microsoft.com/office/officeart/2005/8/layout/hierarchy1"/>
    <dgm:cxn modelId="{51FDA7DA-9BF7-4141-81C8-75B1BA9BDB4C}" type="presParOf" srcId="{95CDB22C-5776-4A53-AFB3-39B40A54BFA0}" destId="{759F8938-A2F3-4F29-BA96-C71B682105D7}" srcOrd="1" destOrd="0" presId="urn:microsoft.com/office/officeart/2005/8/layout/hierarchy1"/>
    <dgm:cxn modelId="{8A0B61C7-00EE-442D-8157-7927851E853F}" type="presParOf" srcId="{DAD41377-4862-4573-B7BA-DFA521EA98D9}" destId="{A74E634B-1617-4CED-9B36-EF596BAF2F50}" srcOrd="2" destOrd="0" presId="urn:microsoft.com/office/officeart/2005/8/layout/hierarchy1"/>
    <dgm:cxn modelId="{90181F80-47F4-4EED-9822-0316CA44D6C4}" type="presParOf" srcId="{A74E634B-1617-4CED-9B36-EF596BAF2F50}" destId="{3869E8E9-D526-4BFD-AFE7-0B16804D2C1B}" srcOrd="0" destOrd="0" presId="urn:microsoft.com/office/officeart/2005/8/layout/hierarchy1"/>
    <dgm:cxn modelId="{A0CC0952-168F-4120-B01A-E483DA00931E}" type="presParOf" srcId="{3869E8E9-D526-4BFD-AFE7-0B16804D2C1B}" destId="{F7399ABD-F4B3-4635-8492-FE8AA9579F75}" srcOrd="0" destOrd="0" presId="urn:microsoft.com/office/officeart/2005/8/layout/hierarchy1"/>
    <dgm:cxn modelId="{B97FB433-0E51-4ED0-AC4A-95598D3C5069}" type="presParOf" srcId="{3869E8E9-D526-4BFD-AFE7-0B16804D2C1B}" destId="{A31F6D22-9B1A-4FD2-8746-83E802185AF8}" srcOrd="1" destOrd="0" presId="urn:microsoft.com/office/officeart/2005/8/layout/hierarchy1"/>
    <dgm:cxn modelId="{F896F6EC-7913-46F4-9A59-77B7E6651700}" type="presParOf" srcId="{A74E634B-1617-4CED-9B36-EF596BAF2F50}" destId="{A826CA9A-6A9F-430D-BE54-23C03CC3F773}" srcOrd="1" destOrd="0" presId="urn:microsoft.com/office/officeart/2005/8/layout/hierarchy1"/>
    <dgm:cxn modelId="{BF87486F-BDA2-4168-A548-0B644A726FFE}" type="presParOf" srcId="{DAD41377-4862-4573-B7BA-DFA521EA98D9}" destId="{7CD75E6D-0961-4D95-8BEF-650140409974}" srcOrd="3" destOrd="0" presId="urn:microsoft.com/office/officeart/2005/8/layout/hierarchy1"/>
    <dgm:cxn modelId="{3639AE21-801F-4932-867A-E54B03B0E82F}" type="presParOf" srcId="{7CD75E6D-0961-4D95-8BEF-650140409974}" destId="{00F64AFE-CC27-46F7-B9EA-0DC67554BED6}" srcOrd="0" destOrd="0" presId="urn:microsoft.com/office/officeart/2005/8/layout/hierarchy1"/>
    <dgm:cxn modelId="{A9142968-9EB1-4A99-8C83-B999A15E9BA0}" type="presParOf" srcId="{00F64AFE-CC27-46F7-B9EA-0DC67554BED6}" destId="{D4723D9C-60B6-4337-8506-9B3F162A3EC4}" srcOrd="0" destOrd="0" presId="urn:microsoft.com/office/officeart/2005/8/layout/hierarchy1"/>
    <dgm:cxn modelId="{AE08BF0C-5421-41EE-AAE6-82D0FF093969}" type="presParOf" srcId="{00F64AFE-CC27-46F7-B9EA-0DC67554BED6}" destId="{6A5A7065-0623-498A-A61A-263A99957229}" srcOrd="1" destOrd="0" presId="urn:microsoft.com/office/officeart/2005/8/layout/hierarchy1"/>
    <dgm:cxn modelId="{9A604F62-A440-47C2-9C62-B481B9FE3D13}" type="presParOf" srcId="{7CD75E6D-0961-4D95-8BEF-650140409974}" destId="{68473DCE-DAEA-4F42-B470-187D9BD8D9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1C515-BD32-4FA4-9646-915676F986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74CBA4-6A40-41D9-891B-2D9552DCD4A2}">
      <dgm:prSet/>
      <dgm:spPr/>
      <dgm:t>
        <a:bodyPr/>
        <a:lstStyle/>
        <a:p>
          <a:r>
            <a:rPr lang="ar-JO" b="1" dirty="0"/>
            <a:t>لعبوا  أكلا شرب لبست فهمنا</a:t>
          </a:r>
          <a:endParaRPr lang="en-US" dirty="0"/>
        </a:p>
      </dgm:t>
    </dgm:pt>
    <dgm:pt modelId="{591F18A7-FA28-4DF6-A4BA-CE11B3C5E515}" type="parTrans" cxnId="{002CB9D9-AED5-4100-A702-C2D26EE483A2}">
      <dgm:prSet/>
      <dgm:spPr/>
      <dgm:t>
        <a:bodyPr/>
        <a:lstStyle/>
        <a:p>
          <a:endParaRPr lang="en-US"/>
        </a:p>
      </dgm:t>
    </dgm:pt>
    <dgm:pt modelId="{3ABEEFC0-7622-4B17-A81D-B478F4E07008}" type="sibTrans" cxnId="{002CB9D9-AED5-4100-A702-C2D26EE483A2}">
      <dgm:prSet/>
      <dgm:spPr/>
      <dgm:t>
        <a:bodyPr/>
        <a:lstStyle/>
        <a:p>
          <a:endParaRPr lang="en-US"/>
        </a:p>
      </dgm:t>
    </dgm:pt>
    <dgm:pt modelId="{C3EC8428-BE00-4AAA-B5C7-DB9D3DEDF89D}">
      <dgm:prSet/>
      <dgm:spPr/>
      <dgm:t>
        <a:bodyPr/>
        <a:lstStyle/>
        <a:p>
          <a:r>
            <a:rPr lang="ar-JO" b="1" dirty="0"/>
            <a:t>لعبتا أكلتن شربتم لبست فهم </a:t>
          </a:r>
          <a:endParaRPr lang="en-US" dirty="0"/>
        </a:p>
      </dgm:t>
    </dgm:pt>
    <dgm:pt modelId="{48A357DE-6AF4-4D64-BA0D-90E4DA299699}" type="parTrans" cxnId="{6FEEAE5C-50C5-44A7-88C2-11A36FE9C488}">
      <dgm:prSet/>
      <dgm:spPr/>
      <dgm:t>
        <a:bodyPr/>
        <a:lstStyle/>
        <a:p>
          <a:endParaRPr lang="en-US"/>
        </a:p>
      </dgm:t>
    </dgm:pt>
    <dgm:pt modelId="{B5942262-AA8E-4A7C-A341-650AFCA70FB2}" type="sibTrans" cxnId="{6FEEAE5C-50C5-44A7-88C2-11A36FE9C488}">
      <dgm:prSet/>
      <dgm:spPr/>
      <dgm:t>
        <a:bodyPr/>
        <a:lstStyle/>
        <a:p>
          <a:endParaRPr lang="en-US"/>
        </a:p>
      </dgm:t>
    </dgm:pt>
    <dgm:pt modelId="{8A611E17-E054-4D44-B0C8-F3B44D3B9DD6}" type="pres">
      <dgm:prSet presAssocID="{6B91C515-BD32-4FA4-9646-915676F986B7}" presName="vert0" presStyleCnt="0">
        <dgm:presLayoutVars>
          <dgm:dir/>
          <dgm:animOne val="branch"/>
          <dgm:animLvl val="lvl"/>
        </dgm:presLayoutVars>
      </dgm:prSet>
      <dgm:spPr/>
    </dgm:pt>
    <dgm:pt modelId="{92C189C3-C83A-499C-88A7-C66B83486B26}" type="pres">
      <dgm:prSet presAssocID="{8E74CBA4-6A40-41D9-891B-2D9552DCD4A2}" presName="thickLine" presStyleLbl="alignNode1" presStyleIdx="0" presStyleCnt="2"/>
      <dgm:spPr/>
    </dgm:pt>
    <dgm:pt modelId="{30EB5033-891C-4CD0-9233-42AC6F75C9C0}" type="pres">
      <dgm:prSet presAssocID="{8E74CBA4-6A40-41D9-891B-2D9552DCD4A2}" presName="horz1" presStyleCnt="0"/>
      <dgm:spPr/>
    </dgm:pt>
    <dgm:pt modelId="{F5F5605D-5046-4143-94A1-8210A3E2DE4F}" type="pres">
      <dgm:prSet presAssocID="{8E74CBA4-6A40-41D9-891B-2D9552DCD4A2}" presName="tx1" presStyleLbl="revTx" presStyleIdx="0" presStyleCnt="2"/>
      <dgm:spPr/>
    </dgm:pt>
    <dgm:pt modelId="{79DD7179-1227-42EE-BB54-1867C4DEC74A}" type="pres">
      <dgm:prSet presAssocID="{8E74CBA4-6A40-41D9-891B-2D9552DCD4A2}" presName="vert1" presStyleCnt="0"/>
      <dgm:spPr/>
    </dgm:pt>
    <dgm:pt modelId="{DA3A88FD-41FE-46D4-BEA1-FB3E3B11F885}" type="pres">
      <dgm:prSet presAssocID="{C3EC8428-BE00-4AAA-B5C7-DB9D3DEDF89D}" presName="thickLine" presStyleLbl="alignNode1" presStyleIdx="1" presStyleCnt="2"/>
      <dgm:spPr/>
    </dgm:pt>
    <dgm:pt modelId="{F96169CC-1437-450B-942A-B9A25CB9F8D7}" type="pres">
      <dgm:prSet presAssocID="{C3EC8428-BE00-4AAA-B5C7-DB9D3DEDF89D}" presName="horz1" presStyleCnt="0"/>
      <dgm:spPr/>
    </dgm:pt>
    <dgm:pt modelId="{70596A85-688E-4A20-AD7B-B7FE3C58AD8B}" type="pres">
      <dgm:prSet presAssocID="{C3EC8428-BE00-4AAA-B5C7-DB9D3DEDF89D}" presName="tx1" presStyleLbl="revTx" presStyleIdx="1" presStyleCnt="2"/>
      <dgm:spPr/>
    </dgm:pt>
    <dgm:pt modelId="{D23C29F7-B366-4DA9-A6D0-4A3123FEFEF6}" type="pres">
      <dgm:prSet presAssocID="{C3EC8428-BE00-4AAA-B5C7-DB9D3DEDF89D}" presName="vert1" presStyleCnt="0"/>
      <dgm:spPr/>
    </dgm:pt>
  </dgm:ptLst>
  <dgm:cxnLst>
    <dgm:cxn modelId="{6FEEAE5C-50C5-44A7-88C2-11A36FE9C488}" srcId="{6B91C515-BD32-4FA4-9646-915676F986B7}" destId="{C3EC8428-BE00-4AAA-B5C7-DB9D3DEDF89D}" srcOrd="1" destOrd="0" parTransId="{48A357DE-6AF4-4D64-BA0D-90E4DA299699}" sibTransId="{B5942262-AA8E-4A7C-A341-650AFCA70FB2}"/>
    <dgm:cxn modelId="{A089CD7D-3075-4F57-82B2-C6B0B3BD6D6E}" type="presOf" srcId="{8E74CBA4-6A40-41D9-891B-2D9552DCD4A2}" destId="{F5F5605D-5046-4143-94A1-8210A3E2DE4F}" srcOrd="0" destOrd="0" presId="urn:microsoft.com/office/officeart/2008/layout/LinedList"/>
    <dgm:cxn modelId="{0F94A9C7-8A61-4095-AF74-77E0A9786D44}" type="presOf" srcId="{C3EC8428-BE00-4AAA-B5C7-DB9D3DEDF89D}" destId="{70596A85-688E-4A20-AD7B-B7FE3C58AD8B}" srcOrd="0" destOrd="0" presId="urn:microsoft.com/office/officeart/2008/layout/LinedList"/>
    <dgm:cxn modelId="{E7E90BD6-9D36-4A3A-816B-E02D5B93F513}" type="presOf" srcId="{6B91C515-BD32-4FA4-9646-915676F986B7}" destId="{8A611E17-E054-4D44-B0C8-F3B44D3B9DD6}" srcOrd="0" destOrd="0" presId="urn:microsoft.com/office/officeart/2008/layout/LinedList"/>
    <dgm:cxn modelId="{002CB9D9-AED5-4100-A702-C2D26EE483A2}" srcId="{6B91C515-BD32-4FA4-9646-915676F986B7}" destId="{8E74CBA4-6A40-41D9-891B-2D9552DCD4A2}" srcOrd="0" destOrd="0" parTransId="{591F18A7-FA28-4DF6-A4BA-CE11B3C5E515}" sibTransId="{3ABEEFC0-7622-4B17-A81D-B478F4E07008}"/>
    <dgm:cxn modelId="{6F5B8B30-458E-4FE3-8955-619C170FEF2A}" type="presParOf" srcId="{8A611E17-E054-4D44-B0C8-F3B44D3B9DD6}" destId="{92C189C3-C83A-499C-88A7-C66B83486B26}" srcOrd="0" destOrd="0" presId="urn:microsoft.com/office/officeart/2008/layout/LinedList"/>
    <dgm:cxn modelId="{03B164E9-FB51-43FD-BA9F-B1F0C48EB9AB}" type="presParOf" srcId="{8A611E17-E054-4D44-B0C8-F3B44D3B9DD6}" destId="{30EB5033-891C-4CD0-9233-42AC6F75C9C0}" srcOrd="1" destOrd="0" presId="urn:microsoft.com/office/officeart/2008/layout/LinedList"/>
    <dgm:cxn modelId="{DB56AC8B-88EF-41A2-BFAF-15C1030479DC}" type="presParOf" srcId="{30EB5033-891C-4CD0-9233-42AC6F75C9C0}" destId="{F5F5605D-5046-4143-94A1-8210A3E2DE4F}" srcOrd="0" destOrd="0" presId="urn:microsoft.com/office/officeart/2008/layout/LinedList"/>
    <dgm:cxn modelId="{E08CE06C-3C32-4ADF-89CB-A5EFE54EE23A}" type="presParOf" srcId="{30EB5033-891C-4CD0-9233-42AC6F75C9C0}" destId="{79DD7179-1227-42EE-BB54-1867C4DEC74A}" srcOrd="1" destOrd="0" presId="urn:microsoft.com/office/officeart/2008/layout/LinedList"/>
    <dgm:cxn modelId="{9C307858-D8D2-4AC9-A57C-A9378CFD3D28}" type="presParOf" srcId="{8A611E17-E054-4D44-B0C8-F3B44D3B9DD6}" destId="{DA3A88FD-41FE-46D4-BEA1-FB3E3B11F885}" srcOrd="2" destOrd="0" presId="urn:microsoft.com/office/officeart/2008/layout/LinedList"/>
    <dgm:cxn modelId="{65C9A463-8AD0-43F8-BF6B-28482271D72A}" type="presParOf" srcId="{8A611E17-E054-4D44-B0C8-F3B44D3B9DD6}" destId="{F96169CC-1437-450B-942A-B9A25CB9F8D7}" srcOrd="3" destOrd="0" presId="urn:microsoft.com/office/officeart/2008/layout/LinedList"/>
    <dgm:cxn modelId="{97E2FAC7-2219-46B2-8A9D-E16EAEA09B17}" type="presParOf" srcId="{F96169CC-1437-450B-942A-B9A25CB9F8D7}" destId="{70596A85-688E-4A20-AD7B-B7FE3C58AD8B}" srcOrd="0" destOrd="0" presId="urn:microsoft.com/office/officeart/2008/layout/LinedList"/>
    <dgm:cxn modelId="{9FB5186A-C6EF-4C34-BE42-50A2F9713392}" type="presParOf" srcId="{F96169CC-1437-450B-942A-B9A25CB9F8D7}" destId="{D23C29F7-B366-4DA9-A6D0-4A3123FEFE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1C515-BD32-4FA4-9646-915676F986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74CBA4-6A40-41D9-891B-2D9552DCD4A2}">
      <dgm:prSet/>
      <dgm:spPr/>
      <dgm:t>
        <a:bodyPr/>
        <a:lstStyle/>
        <a:p>
          <a:r>
            <a:rPr lang="ar-JO" b="1" dirty="0"/>
            <a:t>يلعبان  يأكل تشربان يلبسون تفهمن</a:t>
          </a:r>
          <a:endParaRPr lang="en-US" dirty="0"/>
        </a:p>
      </dgm:t>
    </dgm:pt>
    <dgm:pt modelId="{591F18A7-FA28-4DF6-A4BA-CE11B3C5E515}" type="parTrans" cxnId="{002CB9D9-AED5-4100-A702-C2D26EE483A2}">
      <dgm:prSet/>
      <dgm:spPr/>
      <dgm:t>
        <a:bodyPr/>
        <a:lstStyle/>
        <a:p>
          <a:endParaRPr lang="en-US"/>
        </a:p>
      </dgm:t>
    </dgm:pt>
    <dgm:pt modelId="{3ABEEFC0-7622-4B17-A81D-B478F4E07008}" type="sibTrans" cxnId="{002CB9D9-AED5-4100-A702-C2D26EE483A2}">
      <dgm:prSet/>
      <dgm:spPr/>
      <dgm:t>
        <a:bodyPr/>
        <a:lstStyle/>
        <a:p>
          <a:endParaRPr lang="en-US"/>
        </a:p>
      </dgm:t>
    </dgm:pt>
    <dgm:pt modelId="{C3EC8428-BE00-4AAA-B5C7-DB9D3DEDF89D}">
      <dgm:prSet/>
      <dgm:spPr/>
      <dgm:t>
        <a:bodyPr/>
        <a:lstStyle/>
        <a:p>
          <a:r>
            <a:rPr lang="ar-JO" b="1" dirty="0"/>
            <a:t>ألعب تأكل يشربان تلبسان تفهم</a:t>
          </a:r>
          <a:endParaRPr lang="en-US" dirty="0"/>
        </a:p>
      </dgm:t>
    </dgm:pt>
    <dgm:pt modelId="{48A357DE-6AF4-4D64-BA0D-90E4DA299699}" type="parTrans" cxnId="{6FEEAE5C-50C5-44A7-88C2-11A36FE9C488}">
      <dgm:prSet/>
      <dgm:spPr/>
      <dgm:t>
        <a:bodyPr/>
        <a:lstStyle/>
        <a:p>
          <a:endParaRPr lang="en-US"/>
        </a:p>
      </dgm:t>
    </dgm:pt>
    <dgm:pt modelId="{B5942262-AA8E-4A7C-A341-650AFCA70FB2}" type="sibTrans" cxnId="{6FEEAE5C-50C5-44A7-88C2-11A36FE9C488}">
      <dgm:prSet/>
      <dgm:spPr/>
      <dgm:t>
        <a:bodyPr/>
        <a:lstStyle/>
        <a:p>
          <a:endParaRPr lang="en-US"/>
        </a:p>
      </dgm:t>
    </dgm:pt>
    <dgm:pt modelId="{3D7BD39F-2FBE-4A32-9BCF-C53F1B428C73}" type="pres">
      <dgm:prSet presAssocID="{6B91C515-BD32-4FA4-9646-915676F986B7}" presName="linear" presStyleCnt="0">
        <dgm:presLayoutVars>
          <dgm:animLvl val="lvl"/>
          <dgm:resizeHandles val="exact"/>
        </dgm:presLayoutVars>
      </dgm:prSet>
      <dgm:spPr/>
    </dgm:pt>
    <dgm:pt modelId="{0E370497-7733-4EAD-B45C-69822B1B8FE0}" type="pres">
      <dgm:prSet presAssocID="{8E74CBA4-6A40-41D9-891B-2D9552DCD4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FF353D-FC91-41F3-ACA2-FDDEBD90C26B}" type="pres">
      <dgm:prSet presAssocID="{3ABEEFC0-7622-4B17-A81D-B478F4E07008}" presName="spacer" presStyleCnt="0"/>
      <dgm:spPr/>
    </dgm:pt>
    <dgm:pt modelId="{683EBB83-6A49-41C4-A61D-83071EFEEDA9}" type="pres">
      <dgm:prSet presAssocID="{C3EC8428-BE00-4AAA-B5C7-DB9D3DEDF8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EEAE5C-50C5-44A7-88C2-11A36FE9C488}" srcId="{6B91C515-BD32-4FA4-9646-915676F986B7}" destId="{C3EC8428-BE00-4AAA-B5C7-DB9D3DEDF89D}" srcOrd="1" destOrd="0" parTransId="{48A357DE-6AF4-4D64-BA0D-90E4DA299699}" sibTransId="{B5942262-AA8E-4A7C-A341-650AFCA70FB2}"/>
    <dgm:cxn modelId="{F3CA8B7F-45D8-4FCB-AB43-91A3B6F7D2D1}" type="presOf" srcId="{8E74CBA4-6A40-41D9-891B-2D9552DCD4A2}" destId="{0E370497-7733-4EAD-B45C-69822B1B8FE0}" srcOrd="0" destOrd="0" presId="urn:microsoft.com/office/officeart/2005/8/layout/vList2"/>
    <dgm:cxn modelId="{3D7C0194-0165-4B27-A3B3-28CA5C0EAF19}" type="presOf" srcId="{C3EC8428-BE00-4AAA-B5C7-DB9D3DEDF89D}" destId="{683EBB83-6A49-41C4-A61D-83071EFEEDA9}" srcOrd="0" destOrd="0" presId="urn:microsoft.com/office/officeart/2005/8/layout/vList2"/>
    <dgm:cxn modelId="{002CB9D9-AED5-4100-A702-C2D26EE483A2}" srcId="{6B91C515-BD32-4FA4-9646-915676F986B7}" destId="{8E74CBA4-6A40-41D9-891B-2D9552DCD4A2}" srcOrd="0" destOrd="0" parTransId="{591F18A7-FA28-4DF6-A4BA-CE11B3C5E515}" sibTransId="{3ABEEFC0-7622-4B17-A81D-B478F4E07008}"/>
    <dgm:cxn modelId="{8FCAEDE8-6CE7-4852-BEB3-47E7EA12F490}" type="presOf" srcId="{6B91C515-BD32-4FA4-9646-915676F986B7}" destId="{3D7BD39F-2FBE-4A32-9BCF-C53F1B428C73}" srcOrd="0" destOrd="0" presId="urn:microsoft.com/office/officeart/2005/8/layout/vList2"/>
    <dgm:cxn modelId="{FB3335BD-48A5-48F9-90FF-63FF06D7D74F}" type="presParOf" srcId="{3D7BD39F-2FBE-4A32-9BCF-C53F1B428C73}" destId="{0E370497-7733-4EAD-B45C-69822B1B8FE0}" srcOrd="0" destOrd="0" presId="urn:microsoft.com/office/officeart/2005/8/layout/vList2"/>
    <dgm:cxn modelId="{6A931D31-AEF2-402A-82C0-2FCEFB54AF77}" type="presParOf" srcId="{3D7BD39F-2FBE-4A32-9BCF-C53F1B428C73}" destId="{E1FF353D-FC91-41F3-ACA2-FDDEBD90C26B}" srcOrd="1" destOrd="0" presId="urn:microsoft.com/office/officeart/2005/8/layout/vList2"/>
    <dgm:cxn modelId="{93080F38-C2FC-4BDE-A45E-7C332C95A4E6}" type="presParOf" srcId="{3D7BD39F-2FBE-4A32-9BCF-C53F1B428C73}" destId="{683EBB83-6A49-41C4-A61D-83071EFEED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96B92-7EDF-4CB7-90B4-206722D4180E}">
      <dsp:nvSpPr>
        <dsp:cNvPr id="0" name=""/>
        <dsp:cNvSpPr/>
      </dsp:nvSpPr>
      <dsp:spPr>
        <a:xfrm>
          <a:off x="3189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94D38-667B-46B7-A6BA-78E00873A876}">
      <dsp:nvSpPr>
        <dsp:cNvPr id="0" name=""/>
        <dsp:cNvSpPr/>
      </dsp:nvSpPr>
      <dsp:spPr>
        <a:xfrm>
          <a:off x="256223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أ ب ت ث ج ح خ</a:t>
          </a:r>
          <a:endParaRPr lang="en-US" sz="3900" kern="1200" dirty="0"/>
        </a:p>
      </dsp:txBody>
      <dsp:txXfrm>
        <a:off x="298578" y="2142779"/>
        <a:ext cx="2192600" cy="1361381"/>
      </dsp:txXfrm>
    </dsp:sp>
    <dsp:sp modelId="{7D7BBB94-401E-4C66-B1DA-43E41FD30660}">
      <dsp:nvSpPr>
        <dsp:cNvPr id="0" name=""/>
        <dsp:cNvSpPr/>
      </dsp:nvSpPr>
      <dsp:spPr>
        <a:xfrm>
          <a:off x="2786568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F3134-B05F-46DD-A6AD-FE3DB3D71729}">
      <dsp:nvSpPr>
        <dsp:cNvPr id="0" name=""/>
        <dsp:cNvSpPr/>
      </dsp:nvSpPr>
      <dsp:spPr>
        <a:xfrm>
          <a:off x="3039603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د ذ ر ز س ش ص</a:t>
          </a:r>
          <a:endParaRPr lang="en-US" sz="3900" kern="1200"/>
        </a:p>
      </dsp:txBody>
      <dsp:txXfrm>
        <a:off x="3081958" y="2142779"/>
        <a:ext cx="2192600" cy="1361381"/>
      </dsp:txXfrm>
    </dsp:sp>
    <dsp:sp modelId="{F7399ABD-F4B3-4635-8492-FE8AA9579F75}">
      <dsp:nvSpPr>
        <dsp:cNvPr id="0" name=""/>
        <dsp:cNvSpPr/>
      </dsp:nvSpPr>
      <dsp:spPr>
        <a:xfrm>
          <a:off x="5569947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F6D22-9B1A-4FD2-8746-83E802185AF8}">
      <dsp:nvSpPr>
        <dsp:cNvPr id="0" name=""/>
        <dsp:cNvSpPr/>
      </dsp:nvSpPr>
      <dsp:spPr>
        <a:xfrm>
          <a:off x="5822982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ض ط ظ ع غ ف ق</a:t>
          </a:r>
          <a:endParaRPr lang="en-US" sz="3900" kern="1200" dirty="0"/>
        </a:p>
      </dsp:txBody>
      <dsp:txXfrm>
        <a:off x="5865337" y="2142779"/>
        <a:ext cx="2192600" cy="1361381"/>
      </dsp:txXfrm>
    </dsp:sp>
    <dsp:sp modelId="{D4723D9C-60B6-4337-8506-9B3F162A3EC4}">
      <dsp:nvSpPr>
        <dsp:cNvPr id="0" name=""/>
        <dsp:cNvSpPr/>
      </dsp:nvSpPr>
      <dsp:spPr>
        <a:xfrm>
          <a:off x="8353326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5A7065-0623-498A-A61A-263A99957229}">
      <dsp:nvSpPr>
        <dsp:cNvPr id="0" name=""/>
        <dsp:cNvSpPr/>
      </dsp:nvSpPr>
      <dsp:spPr>
        <a:xfrm>
          <a:off x="8606361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ك ل م ن ه و ي </a:t>
          </a:r>
          <a:endParaRPr lang="en-US" sz="3900" kern="1200" dirty="0"/>
        </a:p>
      </dsp:txBody>
      <dsp:txXfrm>
        <a:off x="8648716" y="2142779"/>
        <a:ext cx="2192600" cy="136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189C3-C83A-499C-88A7-C66B83486B26}">
      <dsp:nvSpPr>
        <dsp:cNvPr id="0" name=""/>
        <dsp:cNvSpPr/>
      </dsp:nvSpPr>
      <dsp:spPr>
        <a:xfrm>
          <a:off x="0" y="0"/>
          <a:ext cx="5473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5605D-5046-4143-94A1-8210A3E2DE4F}">
      <dsp:nvSpPr>
        <dsp:cNvPr id="0" name=""/>
        <dsp:cNvSpPr/>
      </dsp:nvSpPr>
      <dsp:spPr>
        <a:xfrm>
          <a:off x="0" y="0"/>
          <a:ext cx="5473546" cy="248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b="1" kern="1200" dirty="0"/>
            <a:t>لعبوا  أكلا شرب لبست فهمنا</a:t>
          </a:r>
          <a:endParaRPr lang="en-US" sz="6500" kern="1200" dirty="0"/>
        </a:p>
      </dsp:txBody>
      <dsp:txXfrm>
        <a:off x="0" y="0"/>
        <a:ext cx="5473546" cy="2489028"/>
      </dsp:txXfrm>
    </dsp:sp>
    <dsp:sp modelId="{DA3A88FD-41FE-46D4-BEA1-FB3E3B11F885}">
      <dsp:nvSpPr>
        <dsp:cNvPr id="0" name=""/>
        <dsp:cNvSpPr/>
      </dsp:nvSpPr>
      <dsp:spPr>
        <a:xfrm>
          <a:off x="0" y="2489028"/>
          <a:ext cx="5473546" cy="0"/>
        </a:xfrm>
        <a:prstGeom prst="line">
          <a:avLst/>
        </a:prstGeom>
        <a:solidFill>
          <a:schemeClr val="accent2">
            <a:hueOff val="-1515842"/>
            <a:satOff val="-928"/>
            <a:lumOff val="-980"/>
            <a:alphaOff val="0"/>
          </a:schemeClr>
        </a:solidFill>
        <a:ln w="12700" cap="flat" cmpd="sng" algn="ctr">
          <a:solidFill>
            <a:schemeClr val="accent2">
              <a:hueOff val="-1515842"/>
              <a:satOff val="-928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96A85-688E-4A20-AD7B-B7FE3C58AD8B}">
      <dsp:nvSpPr>
        <dsp:cNvPr id="0" name=""/>
        <dsp:cNvSpPr/>
      </dsp:nvSpPr>
      <dsp:spPr>
        <a:xfrm>
          <a:off x="0" y="2489028"/>
          <a:ext cx="5473546" cy="2489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b="1" kern="1200" dirty="0"/>
            <a:t>لعبتا أكلتن شربتم لبست فهم </a:t>
          </a:r>
          <a:endParaRPr lang="en-US" sz="6500" kern="1200" dirty="0"/>
        </a:p>
      </dsp:txBody>
      <dsp:txXfrm>
        <a:off x="0" y="2489028"/>
        <a:ext cx="5473546" cy="2489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70497-7733-4EAD-B45C-69822B1B8FE0}">
      <dsp:nvSpPr>
        <dsp:cNvPr id="0" name=""/>
        <dsp:cNvSpPr/>
      </dsp:nvSpPr>
      <dsp:spPr>
        <a:xfrm>
          <a:off x="0" y="166127"/>
          <a:ext cx="5473546" cy="2239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800" b="1" kern="1200" dirty="0"/>
            <a:t>يلعبان  يأكل تشربان يلبسون تفهمن</a:t>
          </a:r>
          <a:endParaRPr lang="en-US" sz="5800" kern="1200" dirty="0"/>
        </a:p>
      </dsp:txBody>
      <dsp:txXfrm>
        <a:off x="109318" y="275445"/>
        <a:ext cx="5254910" cy="2020744"/>
      </dsp:txXfrm>
    </dsp:sp>
    <dsp:sp modelId="{683EBB83-6A49-41C4-A61D-83071EFEEDA9}">
      <dsp:nvSpPr>
        <dsp:cNvPr id="0" name=""/>
        <dsp:cNvSpPr/>
      </dsp:nvSpPr>
      <dsp:spPr>
        <a:xfrm>
          <a:off x="0" y="2572548"/>
          <a:ext cx="5473546" cy="2239380"/>
        </a:xfrm>
        <a:prstGeom prst="roundRect">
          <a:avLst/>
        </a:prstGeom>
        <a:solidFill>
          <a:schemeClr val="accent2">
            <a:hueOff val="-1515842"/>
            <a:satOff val="-928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800" b="1" kern="1200" dirty="0"/>
            <a:t>ألعب تأكل يشربان تلبسان تفهم</a:t>
          </a:r>
          <a:endParaRPr lang="en-US" sz="5800" kern="1200" dirty="0"/>
        </a:p>
      </dsp:txBody>
      <dsp:txXfrm>
        <a:off x="109318" y="2681866"/>
        <a:ext cx="5254910" cy="202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8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6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9" r:id="rId12"/>
    <p:sldLayoutId id="2147483740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oXeKRsYkc" TargetMode="External"/><Relationship Id="rId2" Type="http://schemas.openxmlformats.org/officeDocument/2006/relationships/hyperlink" Target="https://www.youtube.com/watch?v=i-DibXXjW4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95CAF-A247-6922-90E8-9DC34B3D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ar-JO" sz="6000">
                <a:solidFill>
                  <a:srgbClr val="FFFFFF"/>
                </a:solidFill>
              </a:rPr>
              <a:t>أهلا وسهلا</a:t>
            </a:r>
            <a:br>
              <a:rPr lang="ar-JO" sz="6000">
                <a:solidFill>
                  <a:srgbClr val="FFFFFF"/>
                </a:solidFill>
              </a:rPr>
            </a:br>
            <a:endParaRPr lang="en-AE" sz="6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C81C3-DA48-8E9B-147F-125BDA290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2025/11/</a:t>
            </a:r>
            <a:r>
              <a:rPr lang="ar-JO" sz="2800">
                <a:solidFill>
                  <a:srgbClr val="FFFFFF"/>
                </a:solidFill>
              </a:rPr>
              <a:t>2</a:t>
            </a:r>
            <a:r>
              <a:rPr lang="en-AE" sz="280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4" name="Picture 3" descr="Leaves of tropical plants and palm tree as a background">
            <a:extLst>
              <a:ext uri="{FF2B5EF4-FFF2-40B4-BE49-F238E27FC236}">
                <a16:creationId xmlns:a16="http://schemas.microsoft.com/office/drawing/2014/main" id="{B4F20C8A-552D-1555-A070-9CBCE9E0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784"/>
          <a:stretch>
            <a:fillRect/>
          </a:stretch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9687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077F0382-62A9-4892-8762-DE925767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449CBA-4E79-4D04-90E8-F06D2CBB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9528226" cy="6457764"/>
          </a:xfrm>
          <a:custGeom>
            <a:avLst/>
            <a:gdLst>
              <a:gd name="connsiteX0" fmla="*/ 2736475 w 9528226"/>
              <a:gd name="connsiteY0" fmla="*/ 4943824 h 6457764"/>
              <a:gd name="connsiteX1" fmla="*/ 3063896 w 9528226"/>
              <a:gd name="connsiteY1" fmla="*/ 5271245 h 6457764"/>
              <a:gd name="connsiteX2" fmla="*/ 2736475 w 9528226"/>
              <a:gd name="connsiteY2" fmla="*/ 5598667 h 6457764"/>
              <a:gd name="connsiteX3" fmla="*/ 2409054 w 9528226"/>
              <a:gd name="connsiteY3" fmla="*/ 5271245 h 6457764"/>
              <a:gd name="connsiteX4" fmla="*/ 2736475 w 9528226"/>
              <a:gd name="connsiteY4" fmla="*/ 4943824 h 6457764"/>
              <a:gd name="connsiteX5" fmla="*/ 44916 w 9528226"/>
              <a:gd name="connsiteY5" fmla="*/ 1742226 h 6457764"/>
              <a:gd name="connsiteX6" fmla="*/ 467728 w 9528226"/>
              <a:gd name="connsiteY6" fmla="*/ 2165037 h 6457764"/>
              <a:gd name="connsiteX7" fmla="*/ 44916 w 9528226"/>
              <a:gd name="connsiteY7" fmla="*/ 2587850 h 6457764"/>
              <a:gd name="connsiteX8" fmla="*/ 0 w 9528226"/>
              <a:gd name="connsiteY8" fmla="*/ 2583322 h 6457764"/>
              <a:gd name="connsiteX9" fmla="*/ 0 w 9528226"/>
              <a:gd name="connsiteY9" fmla="*/ 1746754 h 6457764"/>
              <a:gd name="connsiteX10" fmla="*/ 8146150 w 9528226"/>
              <a:gd name="connsiteY10" fmla="*/ 164844 h 6457764"/>
              <a:gd name="connsiteX11" fmla="*/ 8568962 w 9528226"/>
              <a:gd name="connsiteY11" fmla="*/ 587657 h 6457764"/>
              <a:gd name="connsiteX12" fmla="*/ 8146150 w 9528226"/>
              <a:gd name="connsiteY12" fmla="*/ 1010469 h 6457764"/>
              <a:gd name="connsiteX13" fmla="*/ 7723339 w 9528226"/>
              <a:gd name="connsiteY13" fmla="*/ 587657 h 6457764"/>
              <a:gd name="connsiteX14" fmla="*/ 8146150 w 9528226"/>
              <a:gd name="connsiteY14" fmla="*/ 164844 h 6457764"/>
              <a:gd name="connsiteX15" fmla="*/ 0 w 9528226"/>
              <a:gd name="connsiteY15" fmla="*/ 0 h 6457764"/>
              <a:gd name="connsiteX16" fmla="*/ 3639996 w 9528226"/>
              <a:gd name="connsiteY16" fmla="*/ 0 h 6457764"/>
              <a:gd name="connsiteX17" fmla="*/ 3807018 w 9528226"/>
              <a:gd name="connsiteY17" fmla="*/ 175279 h 6457764"/>
              <a:gd name="connsiteX18" fmla="*/ 5197388 w 9528226"/>
              <a:gd name="connsiteY18" fmla="*/ 392484 h 6457764"/>
              <a:gd name="connsiteX19" fmla="*/ 5832777 w 9528226"/>
              <a:gd name="connsiteY19" fmla="*/ 125323 h 6457764"/>
              <a:gd name="connsiteX20" fmla="*/ 7115053 w 9528226"/>
              <a:gd name="connsiteY20" fmla="*/ 908157 h 6457764"/>
              <a:gd name="connsiteX21" fmla="*/ 7598273 w 9528226"/>
              <a:gd name="connsiteY21" fmla="*/ 1476979 h 6457764"/>
              <a:gd name="connsiteX22" fmla="*/ 8473354 w 9528226"/>
              <a:gd name="connsiteY22" fmla="*/ 1654191 h 6457764"/>
              <a:gd name="connsiteX23" fmla="*/ 9178759 w 9528226"/>
              <a:gd name="connsiteY23" fmla="*/ 1960834 h 6457764"/>
              <a:gd name="connsiteX24" fmla="*/ 9526671 w 9528226"/>
              <a:gd name="connsiteY24" fmla="*/ 3063087 h 6457764"/>
              <a:gd name="connsiteX25" fmla="*/ 9462277 w 9528226"/>
              <a:gd name="connsiteY25" fmla="*/ 3629482 h 6457764"/>
              <a:gd name="connsiteX26" fmla="*/ 7101893 w 9528226"/>
              <a:gd name="connsiteY26" fmla="*/ 4935013 h 6457764"/>
              <a:gd name="connsiteX27" fmla="*/ 6030051 w 9528226"/>
              <a:gd name="connsiteY27" fmla="*/ 5522745 h 6457764"/>
              <a:gd name="connsiteX28" fmla="*/ 5858074 w 9528226"/>
              <a:gd name="connsiteY28" fmla="*/ 6061031 h 6457764"/>
              <a:gd name="connsiteX29" fmla="*/ 4505781 w 9528226"/>
              <a:gd name="connsiteY29" fmla="*/ 6237222 h 6457764"/>
              <a:gd name="connsiteX30" fmla="*/ 4059488 w 9528226"/>
              <a:gd name="connsiteY30" fmla="*/ 5699959 h 6457764"/>
              <a:gd name="connsiteX31" fmla="*/ 3327506 w 9528226"/>
              <a:gd name="connsiteY31" fmla="*/ 4873812 h 6457764"/>
              <a:gd name="connsiteX32" fmla="*/ 2072827 w 9528226"/>
              <a:gd name="connsiteY32" fmla="*/ 4690594 h 6457764"/>
              <a:gd name="connsiteX33" fmla="*/ 645786 w 9528226"/>
              <a:gd name="connsiteY33" fmla="*/ 4468278 h 6457764"/>
              <a:gd name="connsiteX34" fmla="*/ 230030 w 9528226"/>
              <a:gd name="connsiteY34" fmla="*/ 3226886 h 6457764"/>
              <a:gd name="connsiteX35" fmla="*/ 685140 w 9528226"/>
              <a:gd name="connsiteY35" fmla="*/ 2483788 h 6457764"/>
              <a:gd name="connsiteX36" fmla="*/ 659586 w 9528226"/>
              <a:gd name="connsiteY36" fmla="*/ 1810196 h 6457764"/>
              <a:gd name="connsiteX37" fmla="*/ 135739 w 9528226"/>
              <a:gd name="connsiteY37" fmla="*/ 1164458 h 6457764"/>
              <a:gd name="connsiteX38" fmla="*/ 72 w 9528226"/>
              <a:gd name="connsiteY38" fmla="*/ 997841 h 6457764"/>
              <a:gd name="connsiteX39" fmla="*/ 0 w 9528226"/>
              <a:gd name="connsiteY39" fmla="*/ 997725 h 64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28226" h="6457764">
                <a:moveTo>
                  <a:pt x="2736475" y="4943824"/>
                </a:moveTo>
                <a:cubicBezTo>
                  <a:pt x="2917304" y="4943824"/>
                  <a:pt x="3063896" y="5090416"/>
                  <a:pt x="3063896" y="5271245"/>
                </a:cubicBezTo>
                <a:cubicBezTo>
                  <a:pt x="3063896" y="5452075"/>
                  <a:pt x="2917304" y="5598667"/>
                  <a:pt x="2736475" y="5598667"/>
                </a:cubicBezTo>
                <a:cubicBezTo>
                  <a:pt x="2555645" y="5598667"/>
                  <a:pt x="2409054" y="5452075"/>
                  <a:pt x="2409054" y="5271245"/>
                </a:cubicBezTo>
                <a:cubicBezTo>
                  <a:pt x="2409054" y="5090416"/>
                  <a:pt x="2555645" y="4943824"/>
                  <a:pt x="2736475" y="4943824"/>
                </a:cubicBezTo>
                <a:close/>
                <a:moveTo>
                  <a:pt x="44916" y="1742226"/>
                </a:moveTo>
                <a:cubicBezTo>
                  <a:pt x="278428" y="1742226"/>
                  <a:pt x="467728" y="1931525"/>
                  <a:pt x="467728" y="2165037"/>
                </a:cubicBezTo>
                <a:cubicBezTo>
                  <a:pt x="467728" y="2398550"/>
                  <a:pt x="278428" y="2587850"/>
                  <a:pt x="44916" y="2587850"/>
                </a:cubicBezTo>
                <a:lnTo>
                  <a:pt x="0" y="2583322"/>
                </a:lnTo>
                <a:lnTo>
                  <a:pt x="0" y="1746754"/>
                </a:lnTo>
                <a:close/>
                <a:moveTo>
                  <a:pt x="8146150" y="164844"/>
                </a:moveTo>
                <a:cubicBezTo>
                  <a:pt x="8379663" y="164844"/>
                  <a:pt x="8568962" y="354144"/>
                  <a:pt x="8568962" y="587657"/>
                </a:cubicBezTo>
                <a:cubicBezTo>
                  <a:pt x="8568962" y="821169"/>
                  <a:pt x="8379663" y="1010469"/>
                  <a:pt x="8146150" y="1010469"/>
                </a:cubicBezTo>
                <a:cubicBezTo>
                  <a:pt x="7912638" y="1010469"/>
                  <a:pt x="7723339" y="821169"/>
                  <a:pt x="7723339" y="587657"/>
                </a:cubicBezTo>
                <a:cubicBezTo>
                  <a:pt x="7723339" y="354144"/>
                  <a:pt x="7912638" y="164844"/>
                  <a:pt x="8146150" y="164844"/>
                </a:cubicBezTo>
                <a:close/>
                <a:moveTo>
                  <a:pt x="0" y="0"/>
                </a:moveTo>
                <a:lnTo>
                  <a:pt x="3639996" y="0"/>
                </a:lnTo>
                <a:lnTo>
                  <a:pt x="3807018" y="175279"/>
                </a:lnTo>
                <a:cubicBezTo>
                  <a:pt x="4183423" y="552322"/>
                  <a:pt x="4665363" y="699894"/>
                  <a:pt x="5197388" y="392484"/>
                </a:cubicBezTo>
                <a:cubicBezTo>
                  <a:pt x="5395811" y="277877"/>
                  <a:pt x="5612122" y="157775"/>
                  <a:pt x="5832777" y="125323"/>
                </a:cubicBezTo>
                <a:cubicBezTo>
                  <a:pt x="6401726" y="41635"/>
                  <a:pt x="6838437" y="330133"/>
                  <a:pt x="7115053" y="908157"/>
                </a:cubicBezTo>
                <a:cubicBezTo>
                  <a:pt x="7226084" y="1140054"/>
                  <a:pt x="7336603" y="1393929"/>
                  <a:pt x="7598273" y="1476979"/>
                </a:cubicBezTo>
                <a:cubicBezTo>
                  <a:pt x="7880639" y="1566416"/>
                  <a:pt x="8177826" y="1618417"/>
                  <a:pt x="8473354" y="1654191"/>
                </a:cubicBezTo>
                <a:cubicBezTo>
                  <a:pt x="8745115" y="1686900"/>
                  <a:pt x="8988003" y="1764967"/>
                  <a:pt x="9178759" y="1960834"/>
                </a:cubicBezTo>
                <a:cubicBezTo>
                  <a:pt x="9477863" y="2267988"/>
                  <a:pt x="9539448" y="2652569"/>
                  <a:pt x="9526671" y="3063087"/>
                </a:cubicBezTo>
                <a:cubicBezTo>
                  <a:pt x="9506611" y="3252950"/>
                  <a:pt x="9516705" y="3450734"/>
                  <a:pt x="9462277" y="3629482"/>
                </a:cubicBezTo>
                <a:cubicBezTo>
                  <a:pt x="9144391" y="4672578"/>
                  <a:pt x="8300867" y="5284458"/>
                  <a:pt x="7101893" y="4935013"/>
                </a:cubicBezTo>
                <a:cubicBezTo>
                  <a:pt x="6689459" y="4815806"/>
                  <a:pt x="6122554" y="4981393"/>
                  <a:pt x="6030051" y="5522745"/>
                </a:cubicBezTo>
                <a:cubicBezTo>
                  <a:pt x="5998619" y="5707753"/>
                  <a:pt x="5957222" y="5907709"/>
                  <a:pt x="5858074" y="6061031"/>
                </a:cubicBezTo>
                <a:cubicBezTo>
                  <a:pt x="5634355" y="6406131"/>
                  <a:pt x="4922430" y="6658856"/>
                  <a:pt x="4505781" y="6237222"/>
                </a:cubicBezTo>
                <a:cubicBezTo>
                  <a:pt x="4342749" y="6072274"/>
                  <a:pt x="4209998" y="5877683"/>
                  <a:pt x="4059488" y="5699959"/>
                </a:cubicBezTo>
                <a:cubicBezTo>
                  <a:pt x="3820689" y="5418359"/>
                  <a:pt x="3618433" y="5084374"/>
                  <a:pt x="3327506" y="4873812"/>
                </a:cubicBezTo>
                <a:cubicBezTo>
                  <a:pt x="2967966" y="4613934"/>
                  <a:pt x="2503914" y="4647408"/>
                  <a:pt x="2072827" y="4690594"/>
                </a:cubicBezTo>
                <a:cubicBezTo>
                  <a:pt x="1574275" y="4740679"/>
                  <a:pt x="1095913" y="4730457"/>
                  <a:pt x="645786" y="4468278"/>
                </a:cubicBezTo>
                <a:cubicBezTo>
                  <a:pt x="96898" y="4148602"/>
                  <a:pt x="6948" y="3691193"/>
                  <a:pt x="230030" y="3226886"/>
                </a:cubicBezTo>
                <a:cubicBezTo>
                  <a:pt x="355115" y="2966494"/>
                  <a:pt x="532585" y="2731274"/>
                  <a:pt x="685140" y="2483788"/>
                </a:cubicBezTo>
                <a:cubicBezTo>
                  <a:pt x="823511" y="2258535"/>
                  <a:pt x="819040" y="2018330"/>
                  <a:pt x="659586" y="1810196"/>
                </a:cubicBezTo>
                <a:cubicBezTo>
                  <a:pt x="490932" y="1590180"/>
                  <a:pt x="323046" y="1368121"/>
                  <a:pt x="135739" y="1164458"/>
                </a:cubicBezTo>
                <a:cubicBezTo>
                  <a:pt x="85183" y="1109502"/>
                  <a:pt x="40064" y="1053889"/>
                  <a:pt x="72" y="997841"/>
                </a:cubicBezTo>
                <a:lnTo>
                  <a:pt x="0" y="9977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44F-8808-4A74-6F3D-F3484572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840" y="2659659"/>
            <a:ext cx="6481762" cy="1771650"/>
          </a:xfrm>
        </p:spPr>
        <p:txBody>
          <a:bodyPr>
            <a:normAutofit fontScale="90000"/>
          </a:bodyPr>
          <a:lstStyle/>
          <a:p>
            <a:br>
              <a:rPr lang="en-US" altLang="ja-JP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</a:br>
            <a:r>
              <a:rPr lang="ja-JP" altLang="en-US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もくてき：</a:t>
            </a:r>
            <a:br>
              <a:rPr lang="en-AE" altLang="ja-JP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</a:br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１－かこのどうしれんしゅうとげんざいどうし</a:t>
            </a:r>
            <a:br>
              <a:rPr lang="en-AE" altLang="ja-JP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</a:br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２－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あたらしいたんご</a:t>
            </a:r>
            <a:endParaRPr kumimoji="0" lang="en-AE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３－アラビア語の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はっぴょう</a:t>
            </a:r>
            <a:endParaRPr kumimoji="0" lang="ar-JO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r>
              <a:rPr 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4-</a:t>
            </a:r>
            <a:r>
              <a:rPr lang="ja-JP" altLang="en-US" sz="3200" b="1" dirty="0">
                <a:solidFill>
                  <a:schemeClr val="tx1">
                    <a:alpha val="70000"/>
                  </a:schemeClr>
                </a:solidFill>
                <a:latin typeface="Abadi" panose="020B0604020104020204" pitchFamily="34" charset="0"/>
              </a:rPr>
              <a:t>文化</a:t>
            </a:r>
            <a:endParaRPr lang="en-US" sz="3200" b="1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6F3B29-13FA-46C2-858E-C1F3686A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0107"/>
            <a:ext cx="4761571" cy="2981093"/>
          </a:xfrm>
        </p:spPr>
        <p:txBody>
          <a:bodyPr anchor="b">
            <a:normAutofit/>
          </a:bodyPr>
          <a:lstStyle/>
          <a:p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580AF8F-5F77-4E1B-B878-E4736CD49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0093"/>
            <a:ext cx="4761571" cy="1253490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880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160122-537A-4FB2-A3FD-B4A4F86F35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11/30/2025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/>
        </p:nvGraphicFramePr>
        <p:xfrm>
          <a:off x="106258" y="725720"/>
          <a:ext cx="10886861" cy="54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4D87ABF-59BD-A2F9-8C2A-477D24ED0D54}"/>
              </a:ext>
            </a:extLst>
          </p:cNvPr>
          <p:cNvSpPr txBox="1">
            <a:spLocks/>
          </p:cNvSpPr>
          <p:nvPr/>
        </p:nvSpPr>
        <p:spPr>
          <a:xfrm>
            <a:off x="-764280" y="-327427"/>
            <a:ext cx="12627935" cy="196977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500" spc="-100" dirty="0" err="1"/>
              <a:t>مراجعة</a:t>
            </a:r>
            <a:r>
              <a:rPr lang="en-US" sz="3500" spc="-100" dirty="0"/>
              <a:t> </a:t>
            </a:r>
            <a:r>
              <a:rPr lang="en-US" sz="3500" spc="-100" dirty="0" err="1"/>
              <a:t>الحروف</a:t>
            </a:r>
            <a:r>
              <a:rPr lang="en-US" sz="3500" spc="-100" dirty="0"/>
              <a:t> </a:t>
            </a:r>
            <a:r>
              <a:rPr lang="en-US" sz="3500" spc="-100" dirty="0" err="1"/>
              <a:t>الأبجدية</a:t>
            </a:r>
            <a:br>
              <a:rPr lang="en-US" sz="3500" spc="-100" dirty="0"/>
            </a:br>
            <a:endParaRPr lang="en-US" sz="3500" spc="-100" dirty="0"/>
          </a:p>
        </p:txBody>
      </p:sp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E11A-1B5C-91EA-8A30-205EF786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000" b="1" dirty="0"/>
              <a:t>新しいたんご</a:t>
            </a:r>
            <a:endParaRPr lang="en-US" sz="30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DC11BF-712A-AFB2-1348-CACF42F9B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75539"/>
              </p:ext>
            </p:extLst>
          </p:nvPr>
        </p:nvGraphicFramePr>
        <p:xfrm>
          <a:off x="3313641" y="0"/>
          <a:ext cx="8229600" cy="68580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91193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517686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83713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العربية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اليابانية (كانجي + هيراغانا)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 dirty="0"/>
                        <a:t>المعنى الحرفي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34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المحبة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愛（あい）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الحب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850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 dirty="0"/>
                        <a:t>الشغف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 dirty="0"/>
                        <a:t>情熱（じょうねつ）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 dirty="0"/>
                        <a:t>الشغف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90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الإخلاص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誠実（せいじつ）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الوفاء / الإخلاص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71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الحنان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優しさ（やさしさ）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 dirty="0"/>
                        <a:t>اللطف / الحنان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810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القلب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心（こころ）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 dirty="0"/>
                        <a:t>القلب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51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المودة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愛情（あいじょう）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مشاعر المحبة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721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العشق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恋（こい）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العشق / الحب الرومانسي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943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الاشتياق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 dirty="0"/>
                        <a:t>恋しさ（こいしさ）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الشوق للعزيز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01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الروح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魂（たましい）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الروح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531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/>
                        <a:t>التضحية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2400" b="1"/>
                        <a:t>献身（けんしん）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JO" sz="2400" b="1" dirty="0"/>
                        <a:t>التفاني / التضحية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45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1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9600">
                <a:solidFill>
                  <a:schemeClr val="tx1"/>
                </a:solidFill>
              </a:rPr>
              <a:t>よむのれんしゅう</a:t>
            </a:r>
            <a:endParaRPr lang="en-US" sz="9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800" noProof="1">
                <a:solidFill>
                  <a:schemeClr val="tx1"/>
                </a:solidFill>
              </a:rPr>
              <a:t>読んでください</a:t>
            </a:r>
            <a:endParaRPr lang="en-US" sz="2800" noProof="1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81790-6CCD-955B-7D30-7B64633C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0" r="49807" b="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6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5080" y="6356350"/>
            <a:ext cx="34930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5872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431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CC66A-EF03-F308-DF59-F586DE7BDFFB}"/>
              </a:ext>
            </a:extLst>
          </p:cNvPr>
          <p:cNvSpPr txBox="1"/>
          <p:nvPr/>
        </p:nvSpPr>
        <p:spPr>
          <a:xfrm>
            <a:off x="7355840" y="406400"/>
            <a:ext cx="311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/>
              <a:t>ペア会話</a:t>
            </a:r>
            <a:endParaRPr lang="en-AE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DB076-2C09-F562-5A4D-824951F8AF90}"/>
              </a:ext>
            </a:extLst>
          </p:cNvPr>
          <p:cNvSpPr/>
          <p:nvPr/>
        </p:nvSpPr>
        <p:spPr>
          <a:xfrm>
            <a:off x="746760" y="241300"/>
            <a:ext cx="9179560" cy="127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アラビア語のはっぴょう</a:t>
            </a:r>
            <a:endParaRPr lang="en-A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0F7AC-52D3-982D-BDAF-4714D755A85B}"/>
              </a:ext>
            </a:extLst>
          </p:cNvPr>
          <p:cNvSpPr txBox="1"/>
          <p:nvPr/>
        </p:nvSpPr>
        <p:spPr>
          <a:xfrm>
            <a:off x="350520" y="3752370"/>
            <a:ext cx="997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分であなた自身のことを説明してください。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2BF9A-FE28-373E-81F1-5EA41BD3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かこのどうしのれんしゅう</a:t>
            </a:r>
            <a:br>
              <a:rPr lang="en-US" altLang="ja-JP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ja-JP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ページ７０－７３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8C379C3-38B8-28CB-D557-2158B0B04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214532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10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2BF9A-FE28-373E-81F1-5EA41BD3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げんざいかたちパート</a:t>
            </a:r>
            <a:r>
              <a:rPr lang="en-US" altLang="ja-JP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br>
              <a:rPr lang="en-US" altLang="ja-JP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ja-JP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ページ８２－８５</a:t>
            </a:r>
            <a:br>
              <a:rPr lang="en-US" altLang="ja-JP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8C379C3-38B8-28CB-D557-2158B0B04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549828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97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B887A-DB02-4431-8FDF-F517505C9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E6D62-89D1-4EE5-E745-BD0742871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406" y="557783"/>
            <a:ext cx="5852698" cy="3130807"/>
          </a:xfrm>
        </p:spPr>
        <p:txBody>
          <a:bodyPr>
            <a:normAutofit/>
          </a:bodyPr>
          <a:lstStyle/>
          <a:p>
            <a:r>
              <a:rPr lang="en-US"/>
              <a:t>Algeria 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DCE84-F5B5-188F-9A85-C4449662F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406" y="3902206"/>
            <a:ext cx="5852698" cy="2240529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https://www.youtube.com/watch?v=i-DibXXjW4g</a:t>
            </a:r>
            <a:endParaRPr lang="en-US"/>
          </a:p>
          <a:p>
            <a:r>
              <a:rPr lang="en-US">
                <a:hlinkClick r:id="rId3"/>
              </a:rPr>
              <a:t>https://www.youtube.com/watch?v=Z0oXeKRsYkc</a:t>
            </a:r>
            <a:r>
              <a:rPr lang="en-US"/>
              <a:t>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86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lashVTI">
  <a:themeElements>
    <a:clrScheme name="AnalogousFromLightSeedLeftStep">
      <a:dk1>
        <a:srgbClr val="000000"/>
      </a:dk1>
      <a:lt1>
        <a:srgbClr val="FFFFFF"/>
      </a:lt1>
      <a:dk2>
        <a:srgbClr val="223A3B"/>
      </a:dk2>
      <a:lt2>
        <a:srgbClr val="E8E5E2"/>
      </a:lt2>
      <a:accent1>
        <a:srgbClr val="57A7EC"/>
      </a:accent1>
      <a:accent2>
        <a:srgbClr val="33B3BA"/>
      </a:accent2>
      <a:accent3>
        <a:srgbClr val="33B585"/>
      </a:accent3>
      <a:accent4>
        <a:srgbClr val="2EB94C"/>
      </a:accent4>
      <a:accent5>
        <a:srgbClr val="4FB934"/>
      </a:accent5>
      <a:accent6>
        <a:srgbClr val="83B03A"/>
      </a:accent6>
      <a:hlink>
        <a:srgbClr val="A07C5D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365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</vt:lpstr>
      <vt:lpstr>Arial</vt:lpstr>
      <vt:lpstr>Avenir Next LT Pro</vt:lpstr>
      <vt:lpstr>Posterama</vt:lpstr>
      <vt:lpstr>SplashVTI</vt:lpstr>
      <vt:lpstr>أهلا وسهلا </vt:lpstr>
      <vt:lpstr> もくてき： １－かこのどうしれんしゅうとげんざいどうし ２－あたらしいたんご ３－アラビア語のはっぴょう 4-文化</vt:lpstr>
      <vt:lpstr>PowerPoint Presentation</vt:lpstr>
      <vt:lpstr>新しいたんご</vt:lpstr>
      <vt:lpstr>よむのれんしゅう</vt:lpstr>
      <vt:lpstr>PowerPoint Presentation</vt:lpstr>
      <vt:lpstr>かこのどうしのれんしゅう ページ７０－７３</vt:lpstr>
      <vt:lpstr>げんざいかたちパート1 ページ８２－８５ </vt:lpstr>
      <vt:lpstr>Algeria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والعشرون</dc:title>
  <dc:creator>ALKHATIB DANIA</dc:creator>
  <cp:lastModifiedBy>ALKHATIB DANIA</cp:lastModifiedBy>
  <cp:revision>12</cp:revision>
  <dcterms:created xsi:type="dcterms:W3CDTF">2024-12-21T01:46:34Z</dcterms:created>
  <dcterms:modified xsi:type="dcterms:W3CDTF">2025-11-30T12:19:44Z</dcterms:modified>
</cp:coreProperties>
</file>