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387" r:id="rId3"/>
    <p:sldId id="388" r:id="rId4"/>
    <p:sldId id="392" r:id="rId5"/>
    <p:sldId id="363" r:id="rId6"/>
    <p:sldId id="395" r:id="rId7"/>
    <p:sldId id="260" r:id="rId8"/>
    <p:sldId id="393" r:id="rId9"/>
    <p:sldId id="39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6980" autoAdjust="0"/>
  </p:normalViewPr>
  <p:slideViewPr>
    <p:cSldViewPr snapToGrid="0" showGuides="1">
      <p:cViewPr varScale="1">
        <p:scale>
          <a:sx n="33" d="100"/>
          <a:sy n="33" d="100"/>
        </p:scale>
        <p:origin x="188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2F744-1AEE-48CC-86CC-F4A6E0723F1A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AEBA96F-5B09-4DDB-B4DD-5F07FEC308BC}">
      <dgm:prSet/>
      <dgm:spPr/>
      <dgm:t>
        <a:bodyPr/>
        <a:lstStyle/>
        <a:p>
          <a:r>
            <a:rPr lang="en-US" dirty="0"/>
            <a:t>-</a:t>
          </a:r>
          <a:r>
            <a:rPr lang="ja-JP" dirty="0"/>
            <a:t>アラビア語のもじのふくしゅ</a:t>
          </a:r>
          <a:r>
            <a:rPr lang="ja-JP" altLang="en-US" dirty="0"/>
            <a:t>う</a:t>
          </a:r>
          <a:endParaRPr lang="en-US" dirty="0"/>
        </a:p>
      </dgm:t>
    </dgm:pt>
    <dgm:pt modelId="{6E43AFD4-83E6-43AE-96B5-7BA6337A33A5}" type="parTrans" cxnId="{4403FD0A-0947-447F-BB1C-33300897FD7A}">
      <dgm:prSet/>
      <dgm:spPr/>
      <dgm:t>
        <a:bodyPr/>
        <a:lstStyle/>
        <a:p>
          <a:endParaRPr lang="en-US"/>
        </a:p>
      </dgm:t>
    </dgm:pt>
    <dgm:pt modelId="{508F55B3-4F3A-491D-BB57-09699DA366BF}" type="sibTrans" cxnId="{4403FD0A-0947-447F-BB1C-33300897FD7A}">
      <dgm:prSet/>
      <dgm:spPr/>
      <dgm:t>
        <a:bodyPr/>
        <a:lstStyle/>
        <a:p>
          <a:endParaRPr lang="en-US"/>
        </a:p>
      </dgm:t>
    </dgm:pt>
    <dgm:pt modelId="{E2B462BA-A35E-4E50-8DEA-632C3184001B}">
      <dgm:prSet/>
      <dgm:spPr/>
      <dgm:t>
        <a:bodyPr/>
        <a:lstStyle/>
        <a:p>
          <a:r>
            <a:rPr lang="ja-JP" altLang="en-US" dirty="0"/>
            <a:t>文化</a:t>
          </a:r>
          <a:endParaRPr lang="en-US" dirty="0"/>
        </a:p>
      </dgm:t>
    </dgm:pt>
    <dgm:pt modelId="{6199D106-76DB-4164-A9D2-20E484ECA7F3}" type="parTrans" cxnId="{B8EA6104-D6FF-41C6-8098-D433AAD97C39}">
      <dgm:prSet/>
      <dgm:spPr/>
      <dgm:t>
        <a:bodyPr/>
        <a:lstStyle/>
        <a:p>
          <a:endParaRPr lang="en-US"/>
        </a:p>
      </dgm:t>
    </dgm:pt>
    <dgm:pt modelId="{3845EB5D-7217-482A-BF37-958C1B13C8F3}" type="sibTrans" cxnId="{B8EA6104-D6FF-41C6-8098-D433AAD97C39}">
      <dgm:prSet/>
      <dgm:spPr/>
      <dgm:t>
        <a:bodyPr/>
        <a:lstStyle/>
        <a:p>
          <a:endParaRPr lang="en-US"/>
        </a:p>
      </dgm:t>
    </dgm:pt>
    <dgm:pt modelId="{A35A59F4-A436-4200-AC6F-5A63A9075C58}">
      <dgm:prSet/>
      <dgm:spPr/>
      <dgm:t>
        <a:bodyPr/>
        <a:lstStyle/>
        <a:p>
          <a:r>
            <a:rPr lang="en-US" dirty="0"/>
            <a:t>-</a:t>
          </a:r>
          <a:r>
            <a:rPr lang="ja-JP" altLang="en-US" b="1" dirty="0"/>
            <a:t>時間ーない・ある</a:t>
          </a:r>
          <a:endParaRPr lang="en-US" dirty="0"/>
        </a:p>
      </dgm:t>
    </dgm:pt>
    <dgm:pt modelId="{383A719B-5574-4CF9-A87D-BC9E721B4B7F}" type="parTrans" cxnId="{32801C82-0062-47D1-80C1-69407FEF8E8E}">
      <dgm:prSet/>
      <dgm:spPr/>
      <dgm:t>
        <a:bodyPr/>
        <a:lstStyle/>
        <a:p>
          <a:endParaRPr lang="en-US"/>
        </a:p>
      </dgm:t>
    </dgm:pt>
    <dgm:pt modelId="{9D68ED6F-4BC5-452B-89DD-6A920D2B9A5C}" type="sibTrans" cxnId="{32801C82-0062-47D1-80C1-69407FEF8E8E}">
      <dgm:prSet/>
      <dgm:spPr/>
      <dgm:t>
        <a:bodyPr/>
        <a:lstStyle/>
        <a:p>
          <a:endParaRPr lang="en-US"/>
        </a:p>
      </dgm:t>
    </dgm:pt>
    <dgm:pt modelId="{9C7B6502-2BB3-47E6-B38A-BF0209058D50}">
      <dgm:prSet/>
      <dgm:spPr/>
      <dgm:t>
        <a:bodyPr/>
        <a:lstStyle/>
        <a:p>
          <a:r>
            <a:rPr lang="ja-JP" b="1" dirty="0"/>
            <a:t>－</a:t>
          </a:r>
          <a:r>
            <a:rPr lang="ja-JP" dirty="0"/>
            <a:t>リスニングの練習</a:t>
          </a:r>
          <a:endParaRPr lang="en-US" dirty="0"/>
        </a:p>
      </dgm:t>
    </dgm:pt>
    <dgm:pt modelId="{2B9EAC5C-2E15-47EB-8143-0FE020D05317}" type="parTrans" cxnId="{19DBFFD9-A997-4507-9281-5F32FA6383E3}">
      <dgm:prSet/>
      <dgm:spPr/>
      <dgm:t>
        <a:bodyPr/>
        <a:lstStyle/>
        <a:p>
          <a:endParaRPr lang="en-US"/>
        </a:p>
      </dgm:t>
    </dgm:pt>
    <dgm:pt modelId="{F0A89B3F-5133-4A20-8A7A-C8C4D28AFE26}" type="sibTrans" cxnId="{19DBFFD9-A997-4507-9281-5F32FA6383E3}">
      <dgm:prSet/>
      <dgm:spPr/>
      <dgm:t>
        <a:bodyPr/>
        <a:lstStyle/>
        <a:p>
          <a:endParaRPr lang="en-US"/>
        </a:p>
      </dgm:t>
    </dgm:pt>
    <dgm:pt modelId="{9D704DCE-E433-478A-993F-A397B8C3F24C}" type="pres">
      <dgm:prSet presAssocID="{3CE2F744-1AEE-48CC-86CC-F4A6E0723F1A}" presName="linear" presStyleCnt="0">
        <dgm:presLayoutVars>
          <dgm:animLvl val="lvl"/>
          <dgm:resizeHandles val="exact"/>
        </dgm:presLayoutVars>
      </dgm:prSet>
      <dgm:spPr/>
    </dgm:pt>
    <dgm:pt modelId="{F7D51995-9843-4B85-9EBD-0D401955171A}" type="pres">
      <dgm:prSet presAssocID="{AAEBA96F-5B09-4DDB-B4DD-5F07FEC308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68CAC8-3BA1-4B81-814A-2B1E0521536E}" type="pres">
      <dgm:prSet presAssocID="{508F55B3-4F3A-491D-BB57-09699DA366BF}" presName="spacer" presStyleCnt="0"/>
      <dgm:spPr/>
    </dgm:pt>
    <dgm:pt modelId="{07B15DF4-1F54-4FF5-9A78-5D3DFF807F69}" type="pres">
      <dgm:prSet presAssocID="{E2B462BA-A35E-4E50-8DEA-632C3184001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89B783-0506-4A1F-BAFE-9D67DA67D567}" type="pres">
      <dgm:prSet presAssocID="{3845EB5D-7217-482A-BF37-958C1B13C8F3}" presName="spacer" presStyleCnt="0"/>
      <dgm:spPr/>
    </dgm:pt>
    <dgm:pt modelId="{E501D33F-1CC0-47B8-8587-9D614B4E05D8}" type="pres">
      <dgm:prSet presAssocID="{A35A59F4-A436-4200-AC6F-5A63A9075C5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267CD69-6769-45F9-B7B2-3D088280AAEC}" type="pres">
      <dgm:prSet presAssocID="{9D68ED6F-4BC5-452B-89DD-6A920D2B9A5C}" presName="spacer" presStyleCnt="0"/>
      <dgm:spPr/>
    </dgm:pt>
    <dgm:pt modelId="{4C8D41A9-AED4-4ED0-B9D7-5343539083C7}" type="pres">
      <dgm:prSet presAssocID="{9C7B6502-2BB3-47E6-B38A-BF0209058D5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8EA6104-D6FF-41C6-8098-D433AAD97C39}" srcId="{3CE2F744-1AEE-48CC-86CC-F4A6E0723F1A}" destId="{E2B462BA-A35E-4E50-8DEA-632C3184001B}" srcOrd="1" destOrd="0" parTransId="{6199D106-76DB-4164-A9D2-20E484ECA7F3}" sibTransId="{3845EB5D-7217-482A-BF37-958C1B13C8F3}"/>
    <dgm:cxn modelId="{4403FD0A-0947-447F-BB1C-33300897FD7A}" srcId="{3CE2F744-1AEE-48CC-86CC-F4A6E0723F1A}" destId="{AAEBA96F-5B09-4DDB-B4DD-5F07FEC308BC}" srcOrd="0" destOrd="0" parTransId="{6E43AFD4-83E6-43AE-96B5-7BA6337A33A5}" sibTransId="{508F55B3-4F3A-491D-BB57-09699DA366BF}"/>
    <dgm:cxn modelId="{33C5B30E-40F3-4479-A509-A047BC67E335}" type="presOf" srcId="{9C7B6502-2BB3-47E6-B38A-BF0209058D50}" destId="{4C8D41A9-AED4-4ED0-B9D7-5343539083C7}" srcOrd="0" destOrd="0" presId="urn:microsoft.com/office/officeart/2005/8/layout/vList2"/>
    <dgm:cxn modelId="{1CA6F317-AE64-4D4B-A792-6C80D72B3D86}" type="presOf" srcId="{3CE2F744-1AEE-48CC-86CC-F4A6E0723F1A}" destId="{9D704DCE-E433-478A-993F-A397B8C3F24C}" srcOrd="0" destOrd="0" presId="urn:microsoft.com/office/officeart/2005/8/layout/vList2"/>
    <dgm:cxn modelId="{CA16F219-9117-4283-B6BD-A7EEBDDB7C04}" type="presOf" srcId="{E2B462BA-A35E-4E50-8DEA-632C3184001B}" destId="{07B15DF4-1F54-4FF5-9A78-5D3DFF807F69}" srcOrd="0" destOrd="0" presId="urn:microsoft.com/office/officeart/2005/8/layout/vList2"/>
    <dgm:cxn modelId="{99585D5E-1969-4B4E-B2F7-B7029DE4C3CD}" type="presOf" srcId="{AAEBA96F-5B09-4DDB-B4DD-5F07FEC308BC}" destId="{F7D51995-9843-4B85-9EBD-0D401955171A}" srcOrd="0" destOrd="0" presId="urn:microsoft.com/office/officeart/2005/8/layout/vList2"/>
    <dgm:cxn modelId="{5FFA3A7E-2C20-48FA-860C-962DF0F4C9A5}" type="presOf" srcId="{A35A59F4-A436-4200-AC6F-5A63A9075C58}" destId="{E501D33F-1CC0-47B8-8587-9D614B4E05D8}" srcOrd="0" destOrd="0" presId="urn:microsoft.com/office/officeart/2005/8/layout/vList2"/>
    <dgm:cxn modelId="{32801C82-0062-47D1-80C1-69407FEF8E8E}" srcId="{3CE2F744-1AEE-48CC-86CC-F4A6E0723F1A}" destId="{A35A59F4-A436-4200-AC6F-5A63A9075C58}" srcOrd="2" destOrd="0" parTransId="{383A719B-5574-4CF9-A87D-BC9E721B4B7F}" sibTransId="{9D68ED6F-4BC5-452B-89DD-6A920D2B9A5C}"/>
    <dgm:cxn modelId="{19DBFFD9-A997-4507-9281-5F32FA6383E3}" srcId="{3CE2F744-1AEE-48CC-86CC-F4A6E0723F1A}" destId="{9C7B6502-2BB3-47E6-B38A-BF0209058D50}" srcOrd="3" destOrd="0" parTransId="{2B9EAC5C-2E15-47EB-8143-0FE020D05317}" sibTransId="{F0A89B3F-5133-4A20-8A7A-C8C4D28AFE26}"/>
    <dgm:cxn modelId="{ADF2820D-9394-42B2-949A-FF56418BBE4E}" type="presParOf" srcId="{9D704DCE-E433-478A-993F-A397B8C3F24C}" destId="{F7D51995-9843-4B85-9EBD-0D401955171A}" srcOrd="0" destOrd="0" presId="urn:microsoft.com/office/officeart/2005/8/layout/vList2"/>
    <dgm:cxn modelId="{754B7AB3-1D4E-4985-B353-123101F7EA54}" type="presParOf" srcId="{9D704DCE-E433-478A-993F-A397B8C3F24C}" destId="{1B68CAC8-3BA1-4B81-814A-2B1E0521536E}" srcOrd="1" destOrd="0" presId="urn:microsoft.com/office/officeart/2005/8/layout/vList2"/>
    <dgm:cxn modelId="{8CAC1257-D084-4F01-9115-DBBAB6C6C65E}" type="presParOf" srcId="{9D704DCE-E433-478A-993F-A397B8C3F24C}" destId="{07B15DF4-1F54-4FF5-9A78-5D3DFF807F69}" srcOrd="2" destOrd="0" presId="urn:microsoft.com/office/officeart/2005/8/layout/vList2"/>
    <dgm:cxn modelId="{398BB1FA-B611-4A49-AAE6-E398A531E2BB}" type="presParOf" srcId="{9D704DCE-E433-478A-993F-A397B8C3F24C}" destId="{8589B783-0506-4A1F-BAFE-9D67DA67D567}" srcOrd="3" destOrd="0" presId="urn:microsoft.com/office/officeart/2005/8/layout/vList2"/>
    <dgm:cxn modelId="{15921ECE-99A8-49C7-955A-D567ADE29193}" type="presParOf" srcId="{9D704DCE-E433-478A-993F-A397B8C3F24C}" destId="{E501D33F-1CC0-47B8-8587-9D614B4E05D8}" srcOrd="4" destOrd="0" presId="urn:microsoft.com/office/officeart/2005/8/layout/vList2"/>
    <dgm:cxn modelId="{507BB873-DF2F-4BD4-B83F-60234C551B00}" type="presParOf" srcId="{9D704DCE-E433-478A-993F-A397B8C3F24C}" destId="{9267CD69-6769-45F9-B7B2-3D088280AAEC}" srcOrd="5" destOrd="0" presId="urn:microsoft.com/office/officeart/2005/8/layout/vList2"/>
    <dgm:cxn modelId="{B47D0FDE-CD2C-4E4F-960E-3DAE38DB4EA7}" type="presParOf" srcId="{9D704DCE-E433-478A-993F-A397B8C3F24C}" destId="{4C8D41A9-AED4-4ED0-B9D7-5343539083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/>
      <dgm:spPr/>
      <dgm:t>
        <a:bodyPr/>
        <a:lstStyle/>
        <a:p>
          <a:r>
            <a:rPr lang="ar-JO" b="1" dirty="0"/>
            <a:t>أ ب ت ث ج ح خ</a:t>
          </a:r>
          <a:endParaRPr lang="en-US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/>
      <dgm:spPr/>
      <dgm:t>
        <a:bodyPr/>
        <a:lstStyle/>
        <a:p>
          <a:r>
            <a:rPr lang="ar-JO" b="1"/>
            <a:t>د ذ ر ز س ش ص</a:t>
          </a:r>
          <a:endParaRPr lang="en-US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/>
      <dgm:spPr/>
      <dgm:t>
        <a:bodyPr/>
        <a:lstStyle/>
        <a:p>
          <a:r>
            <a:rPr lang="ar-JO" b="1" dirty="0"/>
            <a:t>ض ط ظ ع غ ف ق</a:t>
          </a:r>
          <a:endParaRPr lang="en-US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/>
      <dgm:spPr/>
      <dgm:t>
        <a:bodyPr/>
        <a:lstStyle/>
        <a:p>
          <a:r>
            <a:rPr lang="ar-JO" b="1" dirty="0"/>
            <a:t>ك ل م ن ه و ي </a:t>
          </a:r>
          <a:endParaRPr lang="en-US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51995-9843-4B85-9EBD-0D401955171A}">
      <dsp:nvSpPr>
        <dsp:cNvPr id="0" name=""/>
        <dsp:cNvSpPr/>
      </dsp:nvSpPr>
      <dsp:spPr>
        <a:xfrm>
          <a:off x="0" y="88007"/>
          <a:ext cx="4991962" cy="1179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90000">
              <a:schemeClr val="accent3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-</a:t>
          </a:r>
          <a:r>
            <a:rPr lang="ja-JP" sz="2800" kern="1200" dirty="0"/>
            <a:t>アラビア語のもじのふくしゅ</a:t>
          </a:r>
          <a:r>
            <a:rPr lang="ja-JP" altLang="en-US" sz="2800" kern="1200" dirty="0"/>
            <a:t>う</a:t>
          </a:r>
          <a:endParaRPr lang="en-US" sz="2800" kern="1200" dirty="0"/>
        </a:p>
      </dsp:txBody>
      <dsp:txXfrm>
        <a:off x="57572" y="145579"/>
        <a:ext cx="4876818" cy="1064216"/>
      </dsp:txXfrm>
    </dsp:sp>
    <dsp:sp modelId="{07B15DF4-1F54-4FF5-9A78-5D3DFF807F69}">
      <dsp:nvSpPr>
        <dsp:cNvPr id="0" name=""/>
        <dsp:cNvSpPr/>
      </dsp:nvSpPr>
      <dsp:spPr>
        <a:xfrm>
          <a:off x="0" y="1348007"/>
          <a:ext cx="4991962" cy="1179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90000">
              <a:schemeClr val="accent3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800" kern="1200" dirty="0"/>
            <a:t>文化</a:t>
          </a:r>
          <a:endParaRPr lang="en-US" sz="2800" kern="1200" dirty="0"/>
        </a:p>
      </dsp:txBody>
      <dsp:txXfrm>
        <a:off x="57572" y="1405579"/>
        <a:ext cx="4876818" cy="1064216"/>
      </dsp:txXfrm>
    </dsp:sp>
    <dsp:sp modelId="{E501D33F-1CC0-47B8-8587-9D614B4E05D8}">
      <dsp:nvSpPr>
        <dsp:cNvPr id="0" name=""/>
        <dsp:cNvSpPr/>
      </dsp:nvSpPr>
      <dsp:spPr>
        <a:xfrm>
          <a:off x="0" y="2608006"/>
          <a:ext cx="4991962" cy="1179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90000">
              <a:schemeClr val="accent3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-</a:t>
          </a:r>
          <a:r>
            <a:rPr lang="ja-JP" altLang="en-US" sz="2800" b="1" kern="1200" dirty="0"/>
            <a:t>時間ーない・ある</a:t>
          </a:r>
          <a:endParaRPr lang="en-US" sz="2800" kern="1200" dirty="0"/>
        </a:p>
      </dsp:txBody>
      <dsp:txXfrm>
        <a:off x="57572" y="2665578"/>
        <a:ext cx="4876818" cy="1064216"/>
      </dsp:txXfrm>
    </dsp:sp>
    <dsp:sp modelId="{4C8D41A9-AED4-4ED0-B9D7-5343539083C7}">
      <dsp:nvSpPr>
        <dsp:cNvPr id="0" name=""/>
        <dsp:cNvSpPr/>
      </dsp:nvSpPr>
      <dsp:spPr>
        <a:xfrm>
          <a:off x="0" y="3868006"/>
          <a:ext cx="4991962" cy="1179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90000">
              <a:schemeClr val="accent3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800" b="1" kern="1200" dirty="0"/>
            <a:t>－</a:t>
          </a:r>
          <a:r>
            <a:rPr lang="ja-JP" sz="2800" kern="1200" dirty="0"/>
            <a:t>リスニングの練習</a:t>
          </a:r>
          <a:endParaRPr lang="en-US" sz="2800" kern="1200" dirty="0"/>
        </a:p>
      </dsp:txBody>
      <dsp:txXfrm>
        <a:off x="57572" y="3925578"/>
        <a:ext cx="4876818" cy="1064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228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أ ب ت ث ج ح خ</a:t>
          </a:r>
          <a:endParaRPr lang="en-US" sz="5000" kern="1200" dirty="0"/>
        </a:p>
      </dsp:txBody>
      <dsp:txXfrm>
        <a:off x="59970" y="59970"/>
        <a:ext cx="10766921" cy="1108560"/>
      </dsp:txXfrm>
    </dsp:sp>
    <dsp:sp modelId="{631C09E5-BB05-4484-8F17-7671956697B4}">
      <dsp:nvSpPr>
        <dsp:cNvPr id="0" name=""/>
        <dsp:cNvSpPr/>
      </dsp:nvSpPr>
      <dsp:spPr>
        <a:xfrm>
          <a:off x="0" y="1402779"/>
          <a:ext cx="10886861" cy="1228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/>
            <a:t>د ذ ر ز س ش ص</a:t>
          </a:r>
          <a:endParaRPr lang="en-US" sz="5000" kern="1200"/>
        </a:p>
      </dsp:txBody>
      <dsp:txXfrm>
        <a:off x="59970" y="1462749"/>
        <a:ext cx="10766921" cy="1108560"/>
      </dsp:txXfrm>
    </dsp:sp>
    <dsp:sp modelId="{CFCE84BB-6635-434D-A3C2-72EEDA407DCE}">
      <dsp:nvSpPr>
        <dsp:cNvPr id="0" name=""/>
        <dsp:cNvSpPr/>
      </dsp:nvSpPr>
      <dsp:spPr>
        <a:xfrm>
          <a:off x="0" y="2775279"/>
          <a:ext cx="10886861" cy="1228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ض ط ظ ع غ ف ق</a:t>
          </a:r>
          <a:endParaRPr lang="en-US" sz="5000" kern="1200" dirty="0"/>
        </a:p>
      </dsp:txBody>
      <dsp:txXfrm>
        <a:off x="59970" y="2835249"/>
        <a:ext cx="10766921" cy="1108560"/>
      </dsp:txXfrm>
    </dsp:sp>
    <dsp:sp modelId="{4C56B5FC-820C-43BD-95DE-C5BD0302F65B}">
      <dsp:nvSpPr>
        <dsp:cNvPr id="0" name=""/>
        <dsp:cNvSpPr/>
      </dsp:nvSpPr>
      <dsp:spPr>
        <a:xfrm>
          <a:off x="0" y="4147779"/>
          <a:ext cx="10886861" cy="1228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5000" b="1" kern="1200" dirty="0"/>
            <a:t>ك ل م ن ه و ي </a:t>
          </a:r>
          <a:endParaRPr lang="en-US" sz="5000" kern="1200" dirty="0"/>
        </a:p>
      </dsp:txBody>
      <dsp:txXfrm>
        <a:off x="59970" y="4207749"/>
        <a:ext cx="10766921" cy="1108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D64F2-2573-4F42-B5A2-63D4F527A8E0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C7B9-C37D-4968-9900-1C2A862093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3399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EC3233-32C1-41DA-81AB-0472C348A583}" type="slidenum">
              <a:rPr lang="en-AE" smtClean="0"/>
              <a:t>2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5347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AB210-3990-4A66-BEBC-C7CD2F79D28B}" type="slidenum">
              <a:rPr lang="en-AE" smtClean="0"/>
              <a:t>4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3458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95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771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2150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8345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19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1925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4421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7296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9731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1413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8852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F135930-B8E8-4F59-A286-A7DE2A62BA82}" type="datetimeFigureOut">
              <a:rPr lang="en-AE" smtClean="0"/>
              <a:t>03/11/2025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75C68D4-7C52-4E83-8788-D1FB309CB71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3614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tdHhPBB56I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0AF5A-CC87-307B-4A63-1E8CF789B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449389"/>
            <a:ext cx="5015638" cy="2075012"/>
          </a:xfrm>
        </p:spPr>
        <p:txBody>
          <a:bodyPr>
            <a:normAutofit/>
          </a:bodyPr>
          <a:lstStyle/>
          <a:p>
            <a:r>
              <a:rPr lang="ar-JO" dirty="0"/>
              <a:t>أهلا وسهلا بكم جميعا 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1EAFB-B88B-D8BE-AD91-235F6D95E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8"/>
            <a:ext cx="5015638" cy="1219439"/>
          </a:xfrm>
        </p:spPr>
        <p:txBody>
          <a:bodyPr>
            <a:normAutofit/>
          </a:bodyPr>
          <a:lstStyle/>
          <a:p>
            <a:pPr indent="-228600">
              <a:lnSpc>
                <a:spcPct val="110000"/>
              </a:lnSpc>
            </a:pPr>
            <a:r>
              <a:rPr lang="en-US" sz="2400" dirty="0">
                <a:latin typeface="Abadi" panose="020B0604020104020204" pitchFamily="34" charset="0"/>
              </a:rPr>
              <a:t>2025/11/1</a:t>
            </a:r>
            <a:endParaRPr lang="en-AE" sz="2400" dirty="0">
              <a:latin typeface="Abadi" panose="020B0604020104020204" pitchFamily="34" charset="0"/>
            </a:endParaRPr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B4E1C21F-62C4-FA6E-595C-D44216DE51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79" r="21110" b="2"/>
          <a:stretch/>
        </p:blipFill>
        <p:spPr>
          <a:xfrm>
            <a:off x="6313088" y="602657"/>
            <a:ext cx="5326462" cy="5250743"/>
          </a:xfrm>
          <a:custGeom>
            <a:avLst/>
            <a:gdLst/>
            <a:ahLst/>
            <a:cxnLst/>
            <a:rect l="l" t="t" r="r" b="b"/>
            <a:pathLst>
              <a:path w="5326462" h="5250743">
                <a:moveTo>
                  <a:pt x="2576092" y="0"/>
                </a:moveTo>
                <a:cubicBezTo>
                  <a:pt x="2650583" y="0"/>
                  <a:pt x="2726041" y="967"/>
                  <a:pt x="2803435" y="967"/>
                </a:cubicBezTo>
                <a:cubicBezTo>
                  <a:pt x="3020137" y="967"/>
                  <a:pt x="3205881" y="967"/>
                  <a:pt x="3329710" y="47407"/>
                </a:cubicBezTo>
                <a:cubicBezTo>
                  <a:pt x="3732156" y="124807"/>
                  <a:pt x="4088166" y="387966"/>
                  <a:pt x="4304868" y="573726"/>
                </a:cubicBezTo>
                <a:cubicBezTo>
                  <a:pt x="4537048" y="744005"/>
                  <a:pt x="4893058" y="1069084"/>
                  <a:pt x="5109760" y="1471563"/>
                </a:cubicBezTo>
                <a:cubicBezTo>
                  <a:pt x="5202632" y="2090761"/>
                  <a:pt x="5326462" y="2477760"/>
                  <a:pt x="5326462" y="2694480"/>
                </a:cubicBezTo>
                <a:cubicBezTo>
                  <a:pt x="5326462" y="3267238"/>
                  <a:pt x="5249068" y="3329158"/>
                  <a:pt x="5249068" y="3329158"/>
                </a:cubicBezTo>
                <a:cubicBezTo>
                  <a:pt x="5109760" y="3824516"/>
                  <a:pt x="4784708" y="4288915"/>
                  <a:pt x="4506091" y="4613994"/>
                </a:cubicBezTo>
                <a:cubicBezTo>
                  <a:pt x="4242954" y="4877153"/>
                  <a:pt x="3825029" y="5016473"/>
                  <a:pt x="3329710" y="5233192"/>
                </a:cubicBezTo>
                <a:cubicBezTo>
                  <a:pt x="3020137" y="5233192"/>
                  <a:pt x="2199766" y="5310592"/>
                  <a:pt x="1704448" y="5140313"/>
                </a:cubicBezTo>
                <a:cubicBezTo>
                  <a:pt x="1224608" y="4908113"/>
                  <a:pt x="1069821" y="4861674"/>
                  <a:pt x="667375" y="4505635"/>
                </a:cubicBezTo>
                <a:cubicBezTo>
                  <a:pt x="311365" y="4103156"/>
                  <a:pt x="48228" y="3329158"/>
                  <a:pt x="17270" y="2880239"/>
                </a:cubicBezTo>
                <a:cubicBezTo>
                  <a:pt x="-29166" y="2617080"/>
                  <a:pt x="32749" y="2183641"/>
                  <a:pt x="32749" y="2090761"/>
                </a:cubicBezTo>
                <a:cubicBezTo>
                  <a:pt x="32749" y="1610883"/>
                  <a:pt x="342323" y="1254844"/>
                  <a:pt x="605461" y="929765"/>
                </a:cubicBezTo>
                <a:cubicBezTo>
                  <a:pt x="884077" y="620166"/>
                  <a:pt x="1147215" y="341526"/>
                  <a:pt x="1549661" y="248646"/>
                </a:cubicBezTo>
                <a:cubicBezTo>
                  <a:pt x="1905671" y="78367"/>
                  <a:pt x="1905671" y="78367"/>
                  <a:pt x="1905671" y="78367"/>
                </a:cubicBezTo>
                <a:cubicBezTo>
                  <a:pt x="2137851" y="8707"/>
                  <a:pt x="2352618" y="0"/>
                  <a:pt x="2576092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6724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82D85B3-6598-7A5B-E677-CBD2772A07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619201"/>
            <a:ext cx="5015638" cy="1476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4000" i="1" kern="120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ja-JP" altLang="en-US" sz="3200" b="1">
                <a:solidFill>
                  <a:schemeClr val="tx1"/>
                </a:solidFill>
                <a:highlight>
                  <a:srgbClr val="FF00FF"/>
                </a:highlight>
              </a:rPr>
              <a:t>じゅぎょうのもくひょう</a:t>
            </a:r>
            <a:endParaRPr lang="en-US" sz="3200" b="1">
              <a:solidFill>
                <a:schemeClr val="tx1"/>
              </a:solidFill>
              <a:highlight>
                <a:srgbClr val="FF00FF"/>
              </a:highlight>
            </a:endParaRPr>
          </a:p>
        </p:txBody>
      </p:sp>
      <p:graphicFrame>
        <p:nvGraphicFramePr>
          <p:cNvPr id="87" name="TextBox 4">
            <a:extLst>
              <a:ext uri="{FF2B5EF4-FFF2-40B4-BE49-F238E27FC236}">
                <a16:creationId xmlns:a16="http://schemas.microsoft.com/office/drawing/2014/main" id="{729E687B-E786-093B-C264-28DA71BD1A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2851763"/>
              </p:ext>
            </p:extLst>
          </p:nvPr>
        </p:nvGraphicFramePr>
        <p:xfrm>
          <a:off x="6444000" y="633600"/>
          <a:ext cx="4991962" cy="5135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684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B21C378-352D-4BF8-BD65-16270960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7622" y="6356350"/>
            <a:ext cx="404037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B6A0707-BFCA-4BDD-8B25-E2A14A0F80A6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6785623" y="0"/>
            <a:ext cx="5015638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4300" spc="-100" dirty="0" err="1"/>
              <a:t>مراجعة</a:t>
            </a:r>
            <a:r>
              <a:rPr lang="en-US" sz="4300" spc="-100" dirty="0"/>
              <a:t> </a:t>
            </a:r>
            <a:r>
              <a:rPr lang="en-US" sz="4300" spc="-100" dirty="0" err="1"/>
              <a:t>الحروف</a:t>
            </a:r>
            <a:r>
              <a:rPr lang="en-US" sz="4300" spc="-100" dirty="0"/>
              <a:t> </a:t>
            </a:r>
            <a:r>
              <a:rPr lang="en-US" sz="4300" spc="-100" dirty="0" err="1"/>
              <a:t>الأبجدية</a:t>
            </a:r>
            <a:br>
              <a:rPr lang="en-US" sz="4300" spc="-100" dirty="0"/>
            </a:br>
            <a:r>
              <a:rPr lang="ja-JP" altLang="en-US" sz="4300" spc="-100" dirty="0"/>
              <a:t>アラビア語のもじのふくしゅ</a:t>
            </a:r>
            <a:endParaRPr lang="en-US" sz="4300" spc="-100" dirty="0"/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1A2A2-8117-E1CE-92D8-E1624270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97" y="283464"/>
            <a:ext cx="10972800" cy="1325563"/>
          </a:xfrm>
        </p:spPr>
        <p:txBody>
          <a:bodyPr/>
          <a:lstStyle/>
          <a:p>
            <a:r>
              <a:rPr lang="ja-JP" altLang="en-US" dirty="0"/>
              <a:t>新しいごい</a:t>
            </a:r>
            <a:endParaRPr lang="en-AE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E8E23EE-3160-42A9-E0F0-1B465398EF93}"/>
              </a:ext>
            </a:extLst>
          </p:cNvPr>
          <p:cNvGraphicFramePr>
            <a:graphicFrameLocks noGrp="1"/>
          </p:cNvGraphicFramePr>
          <p:nvPr/>
        </p:nvGraphicFramePr>
        <p:xfrm>
          <a:off x="349794" y="1487107"/>
          <a:ext cx="11691258" cy="481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5629">
                  <a:extLst>
                    <a:ext uri="{9D8B030D-6E8A-4147-A177-3AD203B41FA5}">
                      <a16:colId xmlns:a16="http://schemas.microsoft.com/office/drawing/2014/main" val="3132741933"/>
                    </a:ext>
                  </a:extLst>
                </a:gridCol>
                <a:gridCol w="5845629">
                  <a:extLst>
                    <a:ext uri="{9D8B030D-6E8A-4147-A177-3AD203B41FA5}">
                      <a16:colId xmlns:a16="http://schemas.microsoft.com/office/drawing/2014/main" val="1757369926"/>
                    </a:ext>
                  </a:extLst>
                </a:gridCol>
              </a:tblGrid>
              <a:tr h="616013">
                <a:tc>
                  <a:txBody>
                    <a:bodyPr/>
                    <a:lstStyle/>
                    <a:p>
                      <a:r>
                        <a:rPr lang="ar-JO" altLang="ja-JP" dirty="0"/>
                        <a:t>سيارة</a:t>
                      </a:r>
                      <a:r>
                        <a:rPr lang="ja-JP" altLang="en-US" dirty="0"/>
                        <a:t>くるま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ar-JO" dirty="0"/>
                        <a:t>ある・ない</a:t>
                      </a:r>
                      <a:r>
                        <a:rPr lang="ar-JO" altLang="ja-JP" dirty="0" err="1"/>
                        <a:t>يوجد,لا</a:t>
                      </a:r>
                      <a:r>
                        <a:rPr lang="ar-JO" altLang="ja-JP" dirty="0"/>
                        <a:t> يوجد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867630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dirty="0"/>
                        <a:t>سؤال</a:t>
                      </a:r>
                      <a:r>
                        <a:rPr lang="ja-JP" altLang="en-US" dirty="0"/>
                        <a:t>しつもん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/>
                        <a:t>مؤلم</a:t>
                      </a:r>
                      <a:r>
                        <a:rPr lang="ja-JP" altLang="en-US" dirty="0"/>
                        <a:t>いたい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469866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altLang="ja-JP" dirty="0"/>
                        <a:t>تذكرة</a:t>
                      </a:r>
                      <a:r>
                        <a:rPr lang="ja-JP" altLang="en-US" dirty="0"/>
                        <a:t>チケット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إسهال</a:t>
                      </a:r>
                      <a:r>
                        <a:rPr lang="ja-JP" altLang="en-US" dirty="0"/>
                        <a:t>げり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996727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altLang="ja-JP" dirty="0"/>
                        <a:t>مشكلة</a:t>
                      </a:r>
                      <a:r>
                        <a:rPr lang="ja-JP" altLang="en-US" dirty="0"/>
                        <a:t>もんだい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صداع </a:t>
                      </a:r>
                      <a:r>
                        <a:rPr lang="ja-JP" altLang="en-US" dirty="0"/>
                        <a:t>ずつう</a:t>
                      </a:r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0603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altLang="ja-JP" dirty="0"/>
                        <a:t>مريض</a:t>
                      </a:r>
                      <a:r>
                        <a:rPr lang="ja-JP" altLang="en-US" dirty="0"/>
                        <a:t>かんじゃ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حرارة</a:t>
                      </a:r>
                      <a:r>
                        <a:rPr lang="ja-JP" altLang="ar-JO" dirty="0"/>
                        <a:t>ねつ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370243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altLang="ja-JP" dirty="0"/>
                        <a:t>مستشفى</a:t>
                      </a:r>
                      <a:r>
                        <a:rPr lang="ja-JP" altLang="en-US" dirty="0"/>
                        <a:t>びょういん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طبيب أسنان</a:t>
                      </a:r>
                      <a:r>
                        <a:rPr lang="ja-JP" altLang="ar-JO" dirty="0"/>
                        <a:t>はいしゃ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118200"/>
                  </a:ext>
                </a:extLst>
              </a:tr>
              <a:tr h="593007">
                <a:tc>
                  <a:txBody>
                    <a:bodyPr/>
                    <a:lstStyle/>
                    <a:p>
                      <a:r>
                        <a:rPr lang="ar-JO" dirty="0"/>
                        <a:t>طبيب</a:t>
                      </a:r>
                      <a:r>
                        <a:rPr lang="ja-JP" altLang="en-US" dirty="0"/>
                        <a:t>いしゃ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عيادة</a:t>
                      </a:r>
                      <a:r>
                        <a:rPr lang="ja-JP" altLang="en-US" dirty="0"/>
                        <a:t>クリニック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678536"/>
                  </a:ext>
                </a:extLst>
              </a:tr>
              <a:tr h="640721">
                <a:tc>
                  <a:txBody>
                    <a:bodyPr/>
                    <a:lstStyle/>
                    <a:p>
                      <a:r>
                        <a:rPr lang="ar-JO" altLang="ja-JP" dirty="0"/>
                        <a:t>ممرض</a:t>
                      </a:r>
                      <a:r>
                        <a:rPr lang="ja-JP" altLang="en-US" dirty="0"/>
                        <a:t>かんごし</a:t>
                      </a:r>
                      <a:endParaRPr lang="en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altLang="ja-JP" dirty="0"/>
                        <a:t>إنفلونزا</a:t>
                      </a:r>
                      <a:r>
                        <a:rPr lang="ja-JP" altLang="en-US" dirty="0"/>
                        <a:t>インフルエンザ</a:t>
                      </a:r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44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074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5BA31-2D54-799E-E55A-2D203B326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95528"/>
            <a:ext cx="5588819" cy="50860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ja-JP" altLang="en-US" sz="6000" dirty="0"/>
              <a:t>リスニングの練習</a:t>
            </a:r>
            <a:br>
              <a:rPr lang="en-US" altLang="ja-JP" sz="6000" dirty="0"/>
            </a:br>
            <a:r>
              <a:rPr lang="en-US" altLang="ja-JP" sz="6000" dirty="0" err="1"/>
              <a:t>تدريب</a:t>
            </a:r>
            <a:r>
              <a:rPr lang="en-US" altLang="ja-JP" sz="6000" dirty="0"/>
              <a:t> </a:t>
            </a:r>
            <a:r>
              <a:rPr lang="en-US" altLang="ja-JP" sz="6000" dirty="0" err="1"/>
              <a:t>على</a:t>
            </a:r>
            <a:r>
              <a:rPr lang="en-US" altLang="ja-JP" sz="6000" dirty="0"/>
              <a:t> </a:t>
            </a:r>
            <a:r>
              <a:rPr lang="en-US" altLang="ja-JP" sz="6000" dirty="0" err="1"/>
              <a:t>الاستماع</a:t>
            </a:r>
            <a:r>
              <a:rPr lang="en-US" altLang="ja-JP" sz="6000" dirty="0"/>
              <a:t> </a:t>
            </a:r>
            <a:br>
              <a:rPr lang="en-US" altLang="ja-JP" sz="6000" dirty="0"/>
            </a:br>
            <a:r>
              <a:rPr lang="ja-JP" altLang="en-US" sz="6000" dirty="0"/>
              <a:t>きいたことをそうりへんしてください</a:t>
            </a:r>
            <a:endParaRPr lang="en-US" sz="6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F9BD7-7DAD-8FFC-D1F3-D6F2B1CFE4E9}"/>
              </a:ext>
            </a:extLst>
          </p:cNvPr>
          <p:cNvSpPr txBox="1"/>
          <p:nvPr/>
        </p:nvSpPr>
        <p:spPr>
          <a:xfrm>
            <a:off x="527962" y="957945"/>
            <a:ext cx="3384456" cy="49491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r>
              <a:rPr lang="en-US" dirty="0"/>
              <a:t>1-https://www.youtube.com/watch?v=ApsKWK3R1RU&amp;list=PLOkR61j6cR-YBrzhNv_2KGbbKUYDAg6xF&amp;index=2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SzPct val="80000"/>
            </a:pPr>
            <a:r>
              <a:rPr lang="en-US" dirty="0"/>
              <a:t>2-https://www.youtube.com/watch?v=Ccv1f6dwwSw&amp;list=PLOkR61j6cR-YBrzhNv_2KGbbKUYDAg6xF&amp;index=4 </a:t>
            </a:r>
          </a:p>
        </p:txBody>
      </p:sp>
    </p:spTree>
    <p:extLst>
      <p:ext uri="{BB962C8B-B14F-4D97-AF65-F5344CB8AC3E}">
        <p14:creationId xmlns:p14="http://schemas.microsoft.com/office/powerpoint/2010/main" val="92471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5333" y="232410"/>
            <a:ext cx="9875520" cy="1356360"/>
          </a:xfrm>
        </p:spPr>
        <p:txBody>
          <a:bodyPr>
            <a:normAutofit fontScale="90000"/>
          </a:bodyPr>
          <a:lstStyle/>
          <a:p>
            <a:br>
              <a:rPr lang="en-AE" dirty="0"/>
            </a:br>
            <a:r>
              <a:rPr lang="ja-JP" altLang="en-US" dirty="0"/>
              <a:t>ページ</a:t>
            </a:r>
            <a:r>
              <a:rPr lang="en-US" altLang="ja-JP" dirty="0"/>
              <a:t>80</a:t>
            </a:r>
            <a:br>
              <a:rPr lang="en-US" altLang="ja-JP" dirty="0"/>
            </a:br>
            <a:r>
              <a:rPr dirty="0" err="1"/>
              <a:t>أجزاء</a:t>
            </a:r>
            <a:r>
              <a:rPr dirty="0"/>
              <a:t> </a:t>
            </a:r>
            <a:r>
              <a:rPr dirty="0" err="1"/>
              <a:t>الساعة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6110" y="1920240"/>
            <a:ext cx="9872871" cy="4038600"/>
          </a:xfrm>
        </p:spPr>
        <p:txBody>
          <a:bodyPr>
            <a:normAutofit/>
          </a:bodyPr>
          <a:lstStyle/>
          <a:p>
            <a:r>
              <a:rPr sz="4400" dirty="0" err="1"/>
              <a:t>ساعة</a:t>
            </a:r>
            <a:r>
              <a:rPr sz="4400" dirty="0"/>
              <a:t> = </a:t>
            </a:r>
            <a:r>
              <a:rPr sz="4400" dirty="0" err="1"/>
              <a:t>時（じ</a:t>
            </a:r>
            <a:r>
              <a:rPr sz="4400" dirty="0"/>
              <a:t>）</a:t>
            </a:r>
          </a:p>
          <a:p>
            <a:r>
              <a:rPr sz="4400" dirty="0" err="1"/>
              <a:t>دقيقة</a:t>
            </a:r>
            <a:r>
              <a:rPr sz="4400" dirty="0"/>
              <a:t> = </a:t>
            </a:r>
            <a:r>
              <a:rPr sz="4400" dirty="0" err="1"/>
              <a:t>分（ふん</a:t>
            </a:r>
            <a:r>
              <a:rPr sz="4400" dirty="0"/>
              <a:t>）</a:t>
            </a:r>
          </a:p>
          <a:p>
            <a:r>
              <a:rPr sz="4400" dirty="0" err="1"/>
              <a:t>ثانية</a:t>
            </a:r>
            <a:r>
              <a:rPr sz="4400" dirty="0"/>
              <a:t> = </a:t>
            </a:r>
            <a:r>
              <a:rPr sz="4400" dirty="0" err="1"/>
              <a:t>秒（びょう</a:t>
            </a:r>
            <a:r>
              <a:rPr sz="4400" dirty="0"/>
              <a:t>）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A18796-AE46-176B-7C55-CAC2995B2FA2}"/>
              </a:ext>
            </a:extLst>
          </p:cNvPr>
          <p:cNvSpPr txBox="1">
            <a:spLocks/>
          </p:cNvSpPr>
          <p:nvPr/>
        </p:nvSpPr>
        <p:spPr>
          <a:xfrm>
            <a:off x="2480911" y="460629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3600" dirty="0"/>
              <a:t>ما الوقت الآن؟</a:t>
            </a:r>
            <a:r>
              <a:rPr lang="ja-JP" altLang="ar-JO" sz="3600" dirty="0"/>
              <a:t>　</a:t>
            </a:r>
            <a:r>
              <a:rPr lang="ar-JO" altLang="ja-JP" sz="3600" dirty="0"/>
              <a:t>كم الساعة الان</a:t>
            </a:r>
            <a:endParaRPr lang="ar-JO" sz="3600" dirty="0"/>
          </a:p>
          <a:p>
            <a:r>
              <a:rPr lang="ja-JP" altLang="en-US" sz="3600" dirty="0"/>
              <a:t>今何時ですか？（いま なんじ ですか？）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4890" y="232410"/>
            <a:ext cx="9875520" cy="1356360"/>
          </a:xfrm>
        </p:spPr>
        <p:txBody>
          <a:bodyPr/>
          <a:lstStyle/>
          <a:p>
            <a:r>
              <a:rPr lang="ja-JP" altLang="en-US" dirty="0"/>
              <a:t>れい：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92" y="1409700"/>
            <a:ext cx="9872871" cy="4038600"/>
          </a:xfrm>
        </p:spPr>
        <p:txBody>
          <a:bodyPr>
            <a:noAutofit/>
          </a:bodyPr>
          <a:lstStyle/>
          <a:p>
            <a:r>
              <a:rPr sz="4400" dirty="0"/>
              <a:t>1:00 → </a:t>
            </a:r>
            <a:r>
              <a:rPr sz="4400" dirty="0" err="1"/>
              <a:t>الساعة</a:t>
            </a:r>
            <a:r>
              <a:rPr sz="4400" dirty="0"/>
              <a:t> </a:t>
            </a:r>
            <a:r>
              <a:rPr sz="4400" dirty="0" err="1"/>
              <a:t>الواحدة</a:t>
            </a:r>
            <a:endParaRPr sz="4400" dirty="0"/>
          </a:p>
          <a:p>
            <a:r>
              <a:rPr sz="4400" dirty="0"/>
              <a:t>2:05 → </a:t>
            </a:r>
            <a:r>
              <a:rPr sz="4400" dirty="0" err="1"/>
              <a:t>الساعة</a:t>
            </a:r>
            <a:r>
              <a:rPr sz="4400" dirty="0"/>
              <a:t> </a:t>
            </a:r>
            <a:r>
              <a:rPr sz="4400" dirty="0" err="1"/>
              <a:t>الثانية</a:t>
            </a:r>
            <a:r>
              <a:rPr sz="4400" dirty="0"/>
              <a:t> </a:t>
            </a:r>
            <a:r>
              <a:rPr sz="4400" dirty="0" err="1"/>
              <a:t>وخمس</a:t>
            </a:r>
            <a:r>
              <a:rPr sz="4400" dirty="0"/>
              <a:t> </a:t>
            </a:r>
            <a:r>
              <a:rPr sz="4400" dirty="0" err="1"/>
              <a:t>دقائق</a:t>
            </a:r>
            <a:endParaRPr sz="4400" dirty="0"/>
          </a:p>
          <a:p>
            <a:r>
              <a:rPr sz="4400" dirty="0"/>
              <a:t>4:15 → </a:t>
            </a:r>
            <a:r>
              <a:rPr sz="4400" dirty="0" err="1"/>
              <a:t>الساعة</a:t>
            </a:r>
            <a:r>
              <a:rPr sz="4400" dirty="0"/>
              <a:t> </a:t>
            </a:r>
            <a:r>
              <a:rPr sz="4400" dirty="0" err="1"/>
              <a:t>الرابعة</a:t>
            </a:r>
            <a:r>
              <a:rPr sz="4400" dirty="0"/>
              <a:t> </a:t>
            </a:r>
            <a:r>
              <a:rPr sz="4400" dirty="0" err="1"/>
              <a:t>والربع</a:t>
            </a:r>
            <a:endParaRPr sz="4400" dirty="0"/>
          </a:p>
          <a:p>
            <a:r>
              <a:rPr sz="4400" dirty="0"/>
              <a:t>5:30 → </a:t>
            </a:r>
            <a:r>
              <a:rPr sz="4400" dirty="0" err="1"/>
              <a:t>الساعة</a:t>
            </a:r>
            <a:r>
              <a:rPr sz="4400" dirty="0"/>
              <a:t> </a:t>
            </a:r>
            <a:r>
              <a:rPr sz="4400" dirty="0" err="1"/>
              <a:t>الخامسة</a:t>
            </a:r>
            <a:r>
              <a:rPr sz="4400" dirty="0"/>
              <a:t> </a:t>
            </a:r>
            <a:r>
              <a:rPr sz="4400" dirty="0" err="1"/>
              <a:t>والنصف</a:t>
            </a:r>
            <a:endParaRPr sz="4400" dirty="0"/>
          </a:p>
          <a:p>
            <a:r>
              <a:rPr sz="4400" dirty="0"/>
              <a:t>7:45 → </a:t>
            </a:r>
            <a:r>
              <a:rPr sz="4400" dirty="0" err="1"/>
              <a:t>الساعة</a:t>
            </a:r>
            <a:r>
              <a:rPr sz="4400" dirty="0"/>
              <a:t> </a:t>
            </a:r>
            <a:r>
              <a:rPr sz="4400" dirty="0" err="1"/>
              <a:t>الثامنة</a:t>
            </a:r>
            <a:r>
              <a:rPr sz="4400" dirty="0"/>
              <a:t> </a:t>
            </a:r>
            <a:r>
              <a:rPr sz="4400" dirty="0" err="1"/>
              <a:t>إلاّ</a:t>
            </a:r>
            <a:r>
              <a:rPr sz="4400" dirty="0"/>
              <a:t> </a:t>
            </a:r>
            <a:r>
              <a:rPr sz="4400" dirty="0" err="1"/>
              <a:t>ربع</a:t>
            </a:r>
            <a:endParaRPr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D894-6606-CFA4-D7F9-ECD49DBFA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ある。ないぶんぽう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E1E62-AEF8-87FE-D30A-ECF308C367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ページ４０－４１</a:t>
            </a:r>
            <a:endParaRPr lang="ar-JO" altLang="ja-JP" dirty="0"/>
          </a:p>
          <a:p>
            <a:endParaRPr lang="en-A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0BA77-4337-3B44-1EDB-081F105F76AC}"/>
              </a:ext>
            </a:extLst>
          </p:cNvPr>
          <p:cNvSpPr txBox="1"/>
          <p:nvPr/>
        </p:nvSpPr>
        <p:spPr>
          <a:xfrm>
            <a:off x="1148080" y="2357120"/>
            <a:ext cx="955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ページ５６－５９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811878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5421-37B6-837C-4423-4D9C38B5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330" y="25253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ja-JP" altLang="en-US" sz="8000" b="1" dirty="0"/>
              <a:t>文化</a:t>
            </a:r>
            <a:br>
              <a:rPr lang="en-AE" altLang="ja-JP" dirty="0"/>
            </a:br>
            <a:br>
              <a:rPr lang="en-AE" altLang="ja-JP" dirty="0"/>
            </a:br>
            <a:r>
              <a:rPr lang="en-US" altLang="ja-JP" dirty="0">
                <a:hlinkClick r:id="rId2"/>
              </a:rPr>
              <a:t>https://www.youtube.com/watch?v=8tdHhPBB56I</a:t>
            </a:r>
            <a:r>
              <a:rPr lang="ja-JP" altLang="en-US" dirty="0"/>
              <a:t>　</a:t>
            </a:r>
            <a:br>
              <a:rPr lang="en-AE" altLang="ja-JP" dirty="0"/>
            </a:b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7323419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22</TotalTime>
  <Words>388</Words>
  <Application>Microsoft Office PowerPoint</Application>
  <PresentationFormat>Widescreen</PresentationFormat>
  <Paragraphs>52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Abadi</vt:lpstr>
      <vt:lpstr>Aptos</vt:lpstr>
      <vt:lpstr>Corbel</vt:lpstr>
      <vt:lpstr>Basis</vt:lpstr>
      <vt:lpstr>أهلا وسهلا بكم جميعا </vt:lpstr>
      <vt:lpstr>じゅぎょうのもくひょう</vt:lpstr>
      <vt:lpstr>PowerPoint Presentation</vt:lpstr>
      <vt:lpstr>新しいごい</vt:lpstr>
      <vt:lpstr>リスニングの練習 تدريب على الاستماع  きいたことをそうりへんしてください</vt:lpstr>
      <vt:lpstr> ページ80 أجزاء الساعة</vt:lpstr>
      <vt:lpstr>れい：</vt:lpstr>
      <vt:lpstr>ある。ないぶんぽう</vt:lpstr>
      <vt:lpstr>文化  https://www.youtube.com/watch?v=8tdHhPBB56I　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2</cp:revision>
  <dcterms:created xsi:type="dcterms:W3CDTF">2025-11-01T04:18:35Z</dcterms:created>
  <dcterms:modified xsi:type="dcterms:W3CDTF">2025-11-03T09:56:05Z</dcterms:modified>
</cp:coreProperties>
</file>