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0"/>
  </p:notesMasterIdLst>
  <p:sldIdLst>
    <p:sldId id="256" r:id="rId2"/>
    <p:sldId id="388" r:id="rId3"/>
    <p:sldId id="397" r:id="rId4"/>
    <p:sldId id="398" r:id="rId5"/>
    <p:sldId id="399" r:id="rId6"/>
    <p:sldId id="396" r:id="rId7"/>
    <p:sldId id="257" r:id="rId8"/>
    <p:sldId id="4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3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2C4FB-7098-4ABE-901D-D395BE3B2E7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7B5443-7DF9-4F51-A5ED-3B7448B86212}">
      <dgm:prSet/>
      <dgm:spPr/>
      <dgm:t>
        <a:bodyPr/>
        <a:lstStyle/>
        <a:p>
          <a:r>
            <a:rPr lang="ar-JO" b="1" dirty="0"/>
            <a:t>أ ب ت ث ج ح خ</a:t>
          </a:r>
          <a:endParaRPr lang="en-US" dirty="0"/>
        </a:p>
      </dgm:t>
    </dgm:pt>
    <dgm:pt modelId="{C7D6C022-C3A4-47A1-84B5-A3132B426E6E}" type="parTrans" cxnId="{2744FC2A-E90B-4CE5-AED7-40DC58493C32}">
      <dgm:prSet/>
      <dgm:spPr/>
      <dgm:t>
        <a:bodyPr/>
        <a:lstStyle/>
        <a:p>
          <a:endParaRPr lang="en-US"/>
        </a:p>
      </dgm:t>
    </dgm:pt>
    <dgm:pt modelId="{F775CFD1-B638-43FF-81C2-7431FAE20E09}" type="sibTrans" cxnId="{2744FC2A-E90B-4CE5-AED7-40DC58493C32}">
      <dgm:prSet/>
      <dgm:spPr/>
      <dgm:t>
        <a:bodyPr/>
        <a:lstStyle/>
        <a:p>
          <a:endParaRPr lang="en-US"/>
        </a:p>
      </dgm:t>
    </dgm:pt>
    <dgm:pt modelId="{3D13AFCC-6484-435A-ACFE-035EA11671F5}">
      <dgm:prSet/>
      <dgm:spPr/>
      <dgm:t>
        <a:bodyPr/>
        <a:lstStyle/>
        <a:p>
          <a:r>
            <a:rPr lang="ar-JO" b="1"/>
            <a:t>د ذ ر ز س ش ص</a:t>
          </a:r>
          <a:endParaRPr lang="en-US"/>
        </a:p>
      </dgm:t>
    </dgm:pt>
    <dgm:pt modelId="{51CB4206-45F5-49B8-A3B2-984DB1CFAE9B}" type="parTrans" cxnId="{8686E631-7032-41B3-96A3-997C069B9293}">
      <dgm:prSet/>
      <dgm:spPr/>
      <dgm:t>
        <a:bodyPr/>
        <a:lstStyle/>
        <a:p>
          <a:endParaRPr lang="en-US"/>
        </a:p>
      </dgm:t>
    </dgm:pt>
    <dgm:pt modelId="{00C154D2-65A0-4836-8466-0C8958B10102}" type="sibTrans" cxnId="{8686E631-7032-41B3-96A3-997C069B9293}">
      <dgm:prSet/>
      <dgm:spPr/>
      <dgm:t>
        <a:bodyPr/>
        <a:lstStyle/>
        <a:p>
          <a:endParaRPr lang="en-US"/>
        </a:p>
      </dgm:t>
    </dgm:pt>
    <dgm:pt modelId="{00A420F6-0C1D-4234-994C-002DF6642F7D}">
      <dgm:prSet/>
      <dgm:spPr/>
      <dgm:t>
        <a:bodyPr/>
        <a:lstStyle/>
        <a:p>
          <a:r>
            <a:rPr lang="ar-JO" b="1" dirty="0"/>
            <a:t>ض ط ظ ع غ ف ق</a:t>
          </a:r>
          <a:endParaRPr lang="en-US" dirty="0"/>
        </a:p>
      </dgm:t>
    </dgm:pt>
    <dgm:pt modelId="{1303245F-AFF6-46A1-8823-FC30562AE994}" type="parTrans" cxnId="{6AFD9E6F-6307-47D8-B9A6-E56CAD731D04}">
      <dgm:prSet/>
      <dgm:spPr/>
      <dgm:t>
        <a:bodyPr/>
        <a:lstStyle/>
        <a:p>
          <a:endParaRPr lang="en-US"/>
        </a:p>
      </dgm:t>
    </dgm:pt>
    <dgm:pt modelId="{0334D1EC-42DB-4F66-B0D9-D731C4B8F211}" type="sibTrans" cxnId="{6AFD9E6F-6307-47D8-B9A6-E56CAD731D04}">
      <dgm:prSet/>
      <dgm:spPr/>
      <dgm:t>
        <a:bodyPr/>
        <a:lstStyle/>
        <a:p>
          <a:endParaRPr lang="en-US"/>
        </a:p>
      </dgm:t>
    </dgm:pt>
    <dgm:pt modelId="{6D775955-71DC-4379-BA16-CC6571310BE4}">
      <dgm:prSet/>
      <dgm:spPr/>
      <dgm:t>
        <a:bodyPr/>
        <a:lstStyle/>
        <a:p>
          <a:r>
            <a:rPr lang="ar-JO" b="1" dirty="0"/>
            <a:t>ك ل م ن ه و ي </a:t>
          </a:r>
          <a:endParaRPr lang="en-US" dirty="0"/>
        </a:p>
      </dgm:t>
    </dgm:pt>
    <dgm:pt modelId="{A4EA0460-3A38-45EF-9A0B-5A5FFFC938C1}" type="parTrans" cxnId="{7D37BA2F-0812-45C6-A7B8-329278C9606F}">
      <dgm:prSet/>
      <dgm:spPr/>
      <dgm:t>
        <a:bodyPr/>
        <a:lstStyle/>
        <a:p>
          <a:endParaRPr lang="en-US"/>
        </a:p>
      </dgm:t>
    </dgm:pt>
    <dgm:pt modelId="{D3D7C488-DBB6-47D2-BC04-448297A7C7F2}" type="sibTrans" cxnId="{7D37BA2F-0812-45C6-A7B8-329278C9606F}">
      <dgm:prSet/>
      <dgm:spPr/>
      <dgm:t>
        <a:bodyPr/>
        <a:lstStyle/>
        <a:p>
          <a:endParaRPr lang="en-US"/>
        </a:p>
      </dgm:t>
    </dgm:pt>
    <dgm:pt modelId="{E42DA4AF-0555-4059-9359-2251C2EDA625}" type="pres">
      <dgm:prSet presAssocID="{7BD2C4FB-7098-4ABE-901D-D395BE3B2E7B}" presName="vert0" presStyleCnt="0">
        <dgm:presLayoutVars>
          <dgm:dir/>
          <dgm:animOne val="branch"/>
          <dgm:animLvl val="lvl"/>
        </dgm:presLayoutVars>
      </dgm:prSet>
      <dgm:spPr/>
    </dgm:pt>
    <dgm:pt modelId="{87AFAF66-2F8A-4326-82A7-41ADC96A18D9}" type="pres">
      <dgm:prSet presAssocID="{FA7B5443-7DF9-4F51-A5ED-3B7448B86212}" presName="thickLine" presStyleLbl="alignNode1" presStyleIdx="0" presStyleCnt="4"/>
      <dgm:spPr/>
    </dgm:pt>
    <dgm:pt modelId="{7A634AAB-6493-4E8E-8647-9F7EC188ACD1}" type="pres">
      <dgm:prSet presAssocID="{FA7B5443-7DF9-4F51-A5ED-3B7448B86212}" presName="horz1" presStyleCnt="0"/>
      <dgm:spPr/>
    </dgm:pt>
    <dgm:pt modelId="{6E8DDB15-80BC-4B5A-83A3-292C75839747}" type="pres">
      <dgm:prSet presAssocID="{FA7B5443-7DF9-4F51-A5ED-3B7448B86212}" presName="tx1" presStyleLbl="revTx" presStyleIdx="0" presStyleCnt="4"/>
      <dgm:spPr/>
    </dgm:pt>
    <dgm:pt modelId="{96F88A4A-B5C1-4BB5-92E4-E476A16D8B93}" type="pres">
      <dgm:prSet presAssocID="{FA7B5443-7DF9-4F51-A5ED-3B7448B86212}" presName="vert1" presStyleCnt="0"/>
      <dgm:spPr/>
    </dgm:pt>
    <dgm:pt modelId="{94C3A214-36D5-48F4-A4C8-CD249A4FE7DD}" type="pres">
      <dgm:prSet presAssocID="{3D13AFCC-6484-435A-ACFE-035EA11671F5}" presName="thickLine" presStyleLbl="alignNode1" presStyleIdx="1" presStyleCnt="4"/>
      <dgm:spPr/>
    </dgm:pt>
    <dgm:pt modelId="{C4C56CA5-14F6-494F-A7A9-2C81CAAD72BA}" type="pres">
      <dgm:prSet presAssocID="{3D13AFCC-6484-435A-ACFE-035EA11671F5}" presName="horz1" presStyleCnt="0"/>
      <dgm:spPr/>
    </dgm:pt>
    <dgm:pt modelId="{4F07705F-73B2-4F87-BD70-12C39BE7C8F0}" type="pres">
      <dgm:prSet presAssocID="{3D13AFCC-6484-435A-ACFE-035EA11671F5}" presName="tx1" presStyleLbl="revTx" presStyleIdx="1" presStyleCnt="4"/>
      <dgm:spPr/>
    </dgm:pt>
    <dgm:pt modelId="{F4FEAFB6-AE35-40F9-BCB1-8716327BAE0B}" type="pres">
      <dgm:prSet presAssocID="{3D13AFCC-6484-435A-ACFE-035EA11671F5}" presName="vert1" presStyleCnt="0"/>
      <dgm:spPr/>
    </dgm:pt>
    <dgm:pt modelId="{E3EC06BF-F3E1-471B-B942-535D0EC37ED4}" type="pres">
      <dgm:prSet presAssocID="{00A420F6-0C1D-4234-994C-002DF6642F7D}" presName="thickLine" presStyleLbl="alignNode1" presStyleIdx="2" presStyleCnt="4"/>
      <dgm:spPr/>
    </dgm:pt>
    <dgm:pt modelId="{F0E7E5F8-5D26-4708-9F49-3DD980989604}" type="pres">
      <dgm:prSet presAssocID="{00A420F6-0C1D-4234-994C-002DF6642F7D}" presName="horz1" presStyleCnt="0"/>
      <dgm:spPr/>
    </dgm:pt>
    <dgm:pt modelId="{5B0FFB2F-159F-4F38-B902-316FCE93F2F1}" type="pres">
      <dgm:prSet presAssocID="{00A420F6-0C1D-4234-994C-002DF6642F7D}" presName="tx1" presStyleLbl="revTx" presStyleIdx="2" presStyleCnt="4"/>
      <dgm:spPr/>
    </dgm:pt>
    <dgm:pt modelId="{2BA197AD-163B-484E-AD60-00E6BD82DED9}" type="pres">
      <dgm:prSet presAssocID="{00A420F6-0C1D-4234-994C-002DF6642F7D}" presName="vert1" presStyleCnt="0"/>
      <dgm:spPr/>
    </dgm:pt>
    <dgm:pt modelId="{8D1BB627-3F78-456A-8D3F-C8A4036FAD89}" type="pres">
      <dgm:prSet presAssocID="{6D775955-71DC-4379-BA16-CC6571310BE4}" presName="thickLine" presStyleLbl="alignNode1" presStyleIdx="3" presStyleCnt="4"/>
      <dgm:spPr/>
    </dgm:pt>
    <dgm:pt modelId="{3567A044-2B98-4285-A2A0-61796E9F02C9}" type="pres">
      <dgm:prSet presAssocID="{6D775955-71DC-4379-BA16-CC6571310BE4}" presName="horz1" presStyleCnt="0"/>
      <dgm:spPr/>
    </dgm:pt>
    <dgm:pt modelId="{84468675-0FB3-401D-AE9A-116F587E672F}" type="pres">
      <dgm:prSet presAssocID="{6D775955-71DC-4379-BA16-CC6571310BE4}" presName="tx1" presStyleLbl="revTx" presStyleIdx="3" presStyleCnt="4"/>
      <dgm:spPr/>
    </dgm:pt>
    <dgm:pt modelId="{F4D0E855-1D80-4BC6-83E9-955E06BDEF70}" type="pres">
      <dgm:prSet presAssocID="{6D775955-71DC-4379-BA16-CC6571310BE4}" presName="vert1" presStyleCnt="0"/>
      <dgm:spPr/>
    </dgm:pt>
  </dgm:ptLst>
  <dgm:cxnLst>
    <dgm:cxn modelId="{2744FC2A-E90B-4CE5-AED7-40DC58493C32}" srcId="{7BD2C4FB-7098-4ABE-901D-D395BE3B2E7B}" destId="{FA7B5443-7DF9-4F51-A5ED-3B7448B86212}" srcOrd="0" destOrd="0" parTransId="{C7D6C022-C3A4-47A1-84B5-A3132B426E6E}" sibTransId="{F775CFD1-B638-43FF-81C2-7431FAE20E09}"/>
    <dgm:cxn modelId="{7D37BA2F-0812-45C6-A7B8-329278C9606F}" srcId="{7BD2C4FB-7098-4ABE-901D-D395BE3B2E7B}" destId="{6D775955-71DC-4379-BA16-CC6571310BE4}" srcOrd="3" destOrd="0" parTransId="{A4EA0460-3A38-45EF-9A0B-5A5FFFC938C1}" sibTransId="{D3D7C488-DBB6-47D2-BC04-448297A7C7F2}"/>
    <dgm:cxn modelId="{8686E631-7032-41B3-96A3-997C069B9293}" srcId="{7BD2C4FB-7098-4ABE-901D-D395BE3B2E7B}" destId="{3D13AFCC-6484-435A-ACFE-035EA11671F5}" srcOrd="1" destOrd="0" parTransId="{51CB4206-45F5-49B8-A3B2-984DB1CFAE9B}" sibTransId="{00C154D2-65A0-4836-8466-0C8958B10102}"/>
    <dgm:cxn modelId="{FCBDF75D-3ED4-4967-89B7-889EAB2EF5C2}" type="presOf" srcId="{FA7B5443-7DF9-4F51-A5ED-3B7448B86212}" destId="{6E8DDB15-80BC-4B5A-83A3-292C75839747}" srcOrd="0" destOrd="0" presId="urn:microsoft.com/office/officeart/2008/layout/LinedList"/>
    <dgm:cxn modelId="{6AFD9E6F-6307-47D8-B9A6-E56CAD731D04}" srcId="{7BD2C4FB-7098-4ABE-901D-D395BE3B2E7B}" destId="{00A420F6-0C1D-4234-994C-002DF6642F7D}" srcOrd="2" destOrd="0" parTransId="{1303245F-AFF6-46A1-8823-FC30562AE994}" sibTransId="{0334D1EC-42DB-4F66-B0D9-D731C4B8F211}"/>
    <dgm:cxn modelId="{7E176C54-F0EE-4593-994C-7AA9F6676D90}" type="presOf" srcId="{3D13AFCC-6484-435A-ACFE-035EA11671F5}" destId="{4F07705F-73B2-4F87-BD70-12C39BE7C8F0}" srcOrd="0" destOrd="0" presId="urn:microsoft.com/office/officeart/2008/layout/LinedList"/>
    <dgm:cxn modelId="{5171F6D2-4FCE-4231-8182-30247EAABF82}" type="presOf" srcId="{7BD2C4FB-7098-4ABE-901D-D395BE3B2E7B}" destId="{E42DA4AF-0555-4059-9359-2251C2EDA625}" srcOrd="0" destOrd="0" presId="urn:microsoft.com/office/officeart/2008/layout/LinedList"/>
    <dgm:cxn modelId="{C5193BF0-AF93-4E26-836D-409149D0B934}" type="presOf" srcId="{6D775955-71DC-4379-BA16-CC6571310BE4}" destId="{84468675-0FB3-401D-AE9A-116F587E672F}" srcOrd="0" destOrd="0" presId="urn:microsoft.com/office/officeart/2008/layout/LinedList"/>
    <dgm:cxn modelId="{0678BDF3-5D77-4778-BC1D-17725130E6A5}" type="presOf" srcId="{00A420F6-0C1D-4234-994C-002DF6642F7D}" destId="{5B0FFB2F-159F-4F38-B902-316FCE93F2F1}" srcOrd="0" destOrd="0" presId="urn:microsoft.com/office/officeart/2008/layout/LinedList"/>
    <dgm:cxn modelId="{F14A706F-3C5B-4B91-998C-ED5021C72C2A}" type="presParOf" srcId="{E42DA4AF-0555-4059-9359-2251C2EDA625}" destId="{87AFAF66-2F8A-4326-82A7-41ADC96A18D9}" srcOrd="0" destOrd="0" presId="urn:microsoft.com/office/officeart/2008/layout/LinedList"/>
    <dgm:cxn modelId="{DA9C7962-90D5-4F20-BB4B-6BD585F4DC36}" type="presParOf" srcId="{E42DA4AF-0555-4059-9359-2251C2EDA625}" destId="{7A634AAB-6493-4E8E-8647-9F7EC188ACD1}" srcOrd="1" destOrd="0" presId="urn:microsoft.com/office/officeart/2008/layout/LinedList"/>
    <dgm:cxn modelId="{9C48BA20-16C8-495E-BC6A-6C2C022B02E5}" type="presParOf" srcId="{7A634AAB-6493-4E8E-8647-9F7EC188ACD1}" destId="{6E8DDB15-80BC-4B5A-83A3-292C75839747}" srcOrd="0" destOrd="0" presId="urn:microsoft.com/office/officeart/2008/layout/LinedList"/>
    <dgm:cxn modelId="{AFDBF637-9173-4D92-A2CA-F9B070182F43}" type="presParOf" srcId="{7A634AAB-6493-4E8E-8647-9F7EC188ACD1}" destId="{96F88A4A-B5C1-4BB5-92E4-E476A16D8B93}" srcOrd="1" destOrd="0" presId="urn:microsoft.com/office/officeart/2008/layout/LinedList"/>
    <dgm:cxn modelId="{66A376A4-A2DF-4D69-9E45-AD25B76E94D3}" type="presParOf" srcId="{E42DA4AF-0555-4059-9359-2251C2EDA625}" destId="{94C3A214-36D5-48F4-A4C8-CD249A4FE7DD}" srcOrd="2" destOrd="0" presId="urn:microsoft.com/office/officeart/2008/layout/LinedList"/>
    <dgm:cxn modelId="{5F3C3485-D851-40DF-961B-73B4A079EA57}" type="presParOf" srcId="{E42DA4AF-0555-4059-9359-2251C2EDA625}" destId="{C4C56CA5-14F6-494F-A7A9-2C81CAAD72BA}" srcOrd="3" destOrd="0" presId="urn:microsoft.com/office/officeart/2008/layout/LinedList"/>
    <dgm:cxn modelId="{CE318609-E0CF-4D5A-8FC9-3CA9A383A57C}" type="presParOf" srcId="{C4C56CA5-14F6-494F-A7A9-2C81CAAD72BA}" destId="{4F07705F-73B2-4F87-BD70-12C39BE7C8F0}" srcOrd="0" destOrd="0" presId="urn:microsoft.com/office/officeart/2008/layout/LinedList"/>
    <dgm:cxn modelId="{61C731D6-DAEA-4053-82EC-F48AC1BB3468}" type="presParOf" srcId="{C4C56CA5-14F6-494F-A7A9-2C81CAAD72BA}" destId="{F4FEAFB6-AE35-40F9-BCB1-8716327BAE0B}" srcOrd="1" destOrd="0" presId="urn:microsoft.com/office/officeart/2008/layout/LinedList"/>
    <dgm:cxn modelId="{679791BF-48FB-4C2A-8538-E8AAF016C2B0}" type="presParOf" srcId="{E42DA4AF-0555-4059-9359-2251C2EDA625}" destId="{E3EC06BF-F3E1-471B-B942-535D0EC37ED4}" srcOrd="4" destOrd="0" presId="urn:microsoft.com/office/officeart/2008/layout/LinedList"/>
    <dgm:cxn modelId="{A33D8A78-F6B7-46B6-86B5-9FEA5C141FEC}" type="presParOf" srcId="{E42DA4AF-0555-4059-9359-2251C2EDA625}" destId="{F0E7E5F8-5D26-4708-9F49-3DD980989604}" srcOrd="5" destOrd="0" presId="urn:microsoft.com/office/officeart/2008/layout/LinedList"/>
    <dgm:cxn modelId="{42AC7E55-9955-4B8F-AC4E-CEDA9BF06881}" type="presParOf" srcId="{F0E7E5F8-5D26-4708-9F49-3DD980989604}" destId="{5B0FFB2F-159F-4F38-B902-316FCE93F2F1}" srcOrd="0" destOrd="0" presId="urn:microsoft.com/office/officeart/2008/layout/LinedList"/>
    <dgm:cxn modelId="{30B55DED-4B7A-4D75-BCDC-BFBB50675D39}" type="presParOf" srcId="{F0E7E5F8-5D26-4708-9F49-3DD980989604}" destId="{2BA197AD-163B-484E-AD60-00E6BD82DED9}" srcOrd="1" destOrd="0" presId="urn:microsoft.com/office/officeart/2008/layout/LinedList"/>
    <dgm:cxn modelId="{B4F504BC-1D6A-4482-B5C3-053FE6B1F033}" type="presParOf" srcId="{E42DA4AF-0555-4059-9359-2251C2EDA625}" destId="{8D1BB627-3F78-456A-8D3F-C8A4036FAD89}" srcOrd="6" destOrd="0" presId="urn:microsoft.com/office/officeart/2008/layout/LinedList"/>
    <dgm:cxn modelId="{8245CDE4-800D-459A-BED9-16704D368E42}" type="presParOf" srcId="{E42DA4AF-0555-4059-9359-2251C2EDA625}" destId="{3567A044-2B98-4285-A2A0-61796E9F02C9}" srcOrd="7" destOrd="0" presId="urn:microsoft.com/office/officeart/2008/layout/LinedList"/>
    <dgm:cxn modelId="{711FBF42-3901-48B3-86B4-3613652525A3}" type="presParOf" srcId="{3567A044-2B98-4285-A2A0-61796E9F02C9}" destId="{84468675-0FB3-401D-AE9A-116F587E672F}" srcOrd="0" destOrd="0" presId="urn:microsoft.com/office/officeart/2008/layout/LinedList"/>
    <dgm:cxn modelId="{C4D34B59-6284-4F1D-A63D-CA1DC43FEC38}" type="presParOf" srcId="{3567A044-2B98-4285-A2A0-61796E9F02C9}" destId="{F4D0E855-1D80-4BC6-83E9-955E06BDEF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46C72-C2D7-417D-9DE6-AF0F804777B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440EA6-CD0B-461E-9286-B32E1F07053F}">
      <dgm:prSet/>
      <dgm:spPr/>
      <dgm:t>
        <a:bodyPr/>
        <a:lstStyle/>
        <a:p>
          <a:r>
            <a:rPr lang="ar-JO"/>
            <a:t>الصباح</a:t>
          </a:r>
          <a:endParaRPr lang="en-US"/>
        </a:p>
      </dgm:t>
    </dgm:pt>
    <dgm:pt modelId="{145F3BCA-7B03-423D-85B8-9DA662F79615}" type="parTrans" cxnId="{D315E47C-5173-407C-A8D1-256B0010B396}">
      <dgm:prSet/>
      <dgm:spPr/>
      <dgm:t>
        <a:bodyPr/>
        <a:lstStyle/>
        <a:p>
          <a:endParaRPr lang="en-US"/>
        </a:p>
      </dgm:t>
    </dgm:pt>
    <dgm:pt modelId="{0CF09CE5-ECA9-4179-9F5F-353B495444B0}" type="sibTrans" cxnId="{D315E47C-5173-407C-A8D1-256B0010B396}">
      <dgm:prSet/>
      <dgm:spPr/>
      <dgm:t>
        <a:bodyPr/>
        <a:lstStyle/>
        <a:p>
          <a:endParaRPr lang="en-US"/>
        </a:p>
      </dgm:t>
    </dgm:pt>
    <dgm:pt modelId="{161253F7-5D27-48A1-932E-53F1CE8DC01F}">
      <dgm:prSet/>
      <dgm:spPr/>
      <dgm:t>
        <a:bodyPr/>
        <a:lstStyle/>
        <a:p>
          <a:r>
            <a:rPr lang="ar-JO"/>
            <a:t>الظهر</a:t>
          </a:r>
          <a:endParaRPr lang="en-US"/>
        </a:p>
      </dgm:t>
    </dgm:pt>
    <dgm:pt modelId="{29F1A133-4531-4A85-9553-6EE07322D97D}" type="parTrans" cxnId="{41FB3E28-5F64-4968-9089-FFE29BE7EA9D}">
      <dgm:prSet/>
      <dgm:spPr/>
      <dgm:t>
        <a:bodyPr/>
        <a:lstStyle/>
        <a:p>
          <a:endParaRPr lang="en-US"/>
        </a:p>
      </dgm:t>
    </dgm:pt>
    <dgm:pt modelId="{14E13421-CC0B-41CA-A654-5A8EEEA36CBB}" type="sibTrans" cxnId="{41FB3E28-5F64-4968-9089-FFE29BE7EA9D}">
      <dgm:prSet/>
      <dgm:spPr/>
      <dgm:t>
        <a:bodyPr/>
        <a:lstStyle/>
        <a:p>
          <a:endParaRPr lang="en-US"/>
        </a:p>
      </dgm:t>
    </dgm:pt>
    <dgm:pt modelId="{DCA36493-A65D-467E-996A-1A751E6E7A53}">
      <dgm:prSet/>
      <dgm:spPr/>
      <dgm:t>
        <a:bodyPr/>
        <a:lstStyle/>
        <a:p>
          <a:r>
            <a:rPr lang="ar-JO"/>
            <a:t>العصر </a:t>
          </a:r>
          <a:endParaRPr lang="en-US"/>
        </a:p>
      </dgm:t>
    </dgm:pt>
    <dgm:pt modelId="{E1C7DD9C-161F-4F33-B183-E95FA090BA96}" type="parTrans" cxnId="{27052663-A997-4AC0-8BE7-51E50D137D52}">
      <dgm:prSet/>
      <dgm:spPr/>
      <dgm:t>
        <a:bodyPr/>
        <a:lstStyle/>
        <a:p>
          <a:endParaRPr lang="en-US"/>
        </a:p>
      </dgm:t>
    </dgm:pt>
    <dgm:pt modelId="{689F8075-0922-4D0F-9445-A208F05CF941}" type="sibTrans" cxnId="{27052663-A997-4AC0-8BE7-51E50D137D52}">
      <dgm:prSet/>
      <dgm:spPr/>
      <dgm:t>
        <a:bodyPr/>
        <a:lstStyle/>
        <a:p>
          <a:endParaRPr lang="en-US"/>
        </a:p>
      </dgm:t>
    </dgm:pt>
    <dgm:pt modelId="{8666AE5C-5CD0-4FBF-A784-410C4711FD95}">
      <dgm:prSet/>
      <dgm:spPr/>
      <dgm:t>
        <a:bodyPr/>
        <a:lstStyle/>
        <a:p>
          <a:r>
            <a:rPr lang="ar-JO"/>
            <a:t>المغرب </a:t>
          </a:r>
          <a:endParaRPr lang="en-US"/>
        </a:p>
      </dgm:t>
    </dgm:pt>
    <dgm:pt modelId="{5E4C5D45-0190-4A78-91EC-022B3D7893F6}" type="parTrans" cxnId="{11DB2F2F-A819-45AF-BEFD-C88290C945AB}">
      <dgm:prSet/>
      <dgm:spPr/>
      <dgm:t>
        <a:bodyPr/>
        <a:lstStyle/>
        <a:p>
          <a:endParaRPr lang="en-US"/>
        </a:p>
      </dgm:t>
    </dgm:pt>
    <dgm:pt modelId="{8880C904-DE74-43F7-942C-A82A4FB1BD1E}" type="sibTrans" cxnId="{11DB2F2F-A819-45AF-BEFD-C88290C945AB}">
      <dgm:prSet/>
      <dgm:spPr/>
      <dgm:t>
        <a:bodyPr/>
        <a:lstStyle/>
        <a:p>
          <a:endParaRPr lang="en-US"/>
        </a:p>
      </dgm:t>
    </dgm:pt>
    <dgm:pt modelId="{9D7DD990-EBC8-4B5F-9932-F066239DBD5A}">
      <dgm:prSet/>
      <dgm:spPr/>
      <dgm:t>
        <a:bodyPr/>
        <a:lstStyle/>
        <a:p>
          <a:r>
            <a:rPr lang="ar-JO"/>
            <a:t>العشاء-الليل</a:t>
          </a:r>
          <a:endParaRPr lang="en-US"/>
        </a:p>
      </dgm:t>
    </dgm:pt>
    <dgm:pt modelId="{CCED0451-9AC0-4551-A496-4FA28115779F}" type="parTrans" cxnId="{FC5D3EE3-8861-4ACD-951F-432957E31297}">
      <dgm:prSet/>
      <dgm:spPr/>
      <dgm:t>
        <a:bodyPr/>
        <a:lstStyle/>
        <a:p>
          <a:endParaRPr lang="en-US"/>
        </a:p>
      </dgm:t>
    </dgm:pt>
    <dgm:pt modelId="{25383E82-B56E-4B28-B3F6-761ACAD14BC8}" type="sibTrans" cxnId="{FC5D3EE3-8861-4ACD-951F-432957E31297}">
      <dgm:prSet/>
      <dgm:spPr/>
      <dgm:t>
        <a:bodyPr/>
        <a:lstStyle/>
        <a:p>
          <a:endParaRPr lang="en-US"/>
        </a:p>
      </dgm:t>
    </dgm:pt>
    <dgm:pt modelId="{FF10BADA-34A7-4BA3-B6E2-BDDA4DA94960}" type="pres">
      <dgm:prSet presAssocID="{8D546C72-C2D7-417D-9DE6-AF0F804777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53ED42-92EF-4993-975A-B8F8C3E21E4E}" type="pres">
      <dgm:prSet presAssocID="{EC440EA6-CD0B-461E-9286-B32E1F07053F}" presName="hierRoot1" presStyleCnt="0"/>
      <dgm:spPr/>
    </dgm:pt>
    <dgm:pt modelId="{3380F704-FACC-4FEA-821C-FBA9CB9F3926}" type="pres">
      <dgm:prSet presAssocID="{EC440EA6-CD0B-461E-9286-B32E1F07053F}" presName="composite" presStyleCnt="0"/>
      <dgm:spPr/>
    </dgm:pt>
    <dgm:pt modelId="{31FA1F49-6FE5-4A5E-A4E7-1075DB395439}" type="pres">
      <dgm:prSet presAssocID="{EC440EA6-CD0B-461E-9286-B32E1F07053F}" presName="background" presStyleLbl="node0" presStyleIdx="0" presStyleCnt="5"/>
      <dgm:spPr/>
    </dgm:pt>
    <dgm:pt modelId="{13BDB450-B5B7-421E-BF03-88DAFD9A6DD2}" type="pres">
      <dgm:prSet presAssocID="{EC440EA6-CD0B-461E-9286-B32E1F07053F}" presName="text" presStyleLbl="fgAcc0" presStyleIdx="0" presStyleCnt="5">
        <dgm:presLayoutVars>
          <dgm:chPref val="3"/>
        </dgm:presLayoutVars>
      </dgm:prSet>
      <dgm:spPr/>
    </dgm:pt>
    <dgm:pt modelId="{322A6CDF-7ED5-4E11-9E35-31E51E280A6D}" type="pres">
      <dgm:prSet presAssocID="{EC440EA6-CD0B-461E-9286-B32E1F07053F}" presName="hierChild2" presStyleCnt="0"/>
      <dgm:spPr/>
    </dgm:pt>
    <dgm:pt modelId="{E1EABB22-5C6E-4FD0-AF42-190A4A817EDC}" type="pres">
      <dgm:prSet presAssocID="{161253F7-5D27-48A1-932E-53F1CE8DC01F}" presName="hierRoot1" presStyleCnt="0"/>
      <dgm:spPr/>
    </dgm:pt>
    <dgm:pt modelId="{BF79C0D3-AFDA-42C4-A48F-796ED81B8126}" type="pres">
      <dgm:prSet presAssocID="{161253F7-5D27-48A1-932E-53F1CE8DC01F}" presName="composite" presStyleCnt="0"/>
      <dgm:spPr/>
    </dgm:pt>
    <dgm:pt modelId="{1E58A502-F0B7-48B0-AEC3-45CBBD2FF859}" type="pres">
      <dgm:prSet presAssocID="{161253F7-5D27-48A1-932E-53F1CE8DC01F}" presName="background" presStyleLbl="node0" presStyleIdx="1" presStyleCnt="5"/>
      <dgm:spPr/>
    </dgm:pt>
    <dgm:pt modelId="{F57EF69D-AF76-4680-AADC-A20040619189}" type="pres">
      <dgm:prSet presAssocID="{161253F7-5D27-48A1-932E-53F1CE8DC01F}" presName="text" presStyleLbl="fgAcc0" presStyleIdx="1" presStyleCnt="5">
        <dgm:presLayoutVars>
          <dgm:chPref val="3"/>
        </dgm:presLayoutVars>
      </dgm:prSet>
      <dgm:spPr/>
    </dgm:pt>
    <dgm:pt modelId="{D37CF001-DB36-4FD1-B931-D4E73528C25A}" type="pres">
      <dgm:prSet presAssocID="{161253F7-5D27-48A1-932E-53F1CE8DC01F}" presName="hierChild2" presStyleCnt="0"/>
      <dgm:spPr/>
    </dgm:pt>
    <dgm:pt modelId="{C37BECB7-E822-48EB-8878-1CB64184525B}" type="pres">
      <dgm:prSet presAssocID="{DCA36493-A65D-467E-996A-1A751E6E7A53}" presName="hierRoot1" presStyleCnt="0"/>
      <dgm:spPr/>
    </dgm:pt>
    <dgm:pt modelId="{E11BC6FF-8C59-4CF5-8143-F1E461DEF8FA}" type="pres">
      <dgm:prSet presAssocID="{DCA36493-A65D-467E-996A-1A751E6E7A53}" presName="composite" presStyleCnt="0"/>
      <dgm:spPr/>
    </dgm:pt>
    <dgm:pt modelId="{E974BBE1-CC5C-4905-944A-D1DBF1A3A0B5}" type="pres">
      <dgm:prSet presAssocID="{DCA36493-A65D-467E-996A-1A751E6E7A53}" presName="background" presStyleLbl="node0" presStyleIdx="2" presStyleCnt="5"/>
      <dgm:spPr/>
    </dgm:pt>
    <dgm:pt modelId="{7053377B-1616-4363-96EE-F1FDC44EEE36}" type="pres">
      <dgm:prSet presAssocID="{DCA36493-A65D-467E-996A-1A751E6E7A53}" presName="text" presStyleLbl="fgAcc0" presStyleIdx="2" presStyleCnt="5">
        <dgm:presLayoutVars>
          <dgm:chPref val="3"/>
        </dgm:presLayoutVars>
      </dgm:prSet>
      <dgm:spPr/>
    </dgm:pt>
    <dgm:pt modelId="{8B217530-B51D-414D-95EC-9C95EAD8D274}" type="pres">
      <dgm:prSet presAssocID="{DCA36493-A65D-467E-996A-1A751E6E7A53}" presName="hierChild2" presStyleCnt="0"/>
      <dgm:spPr/>
    </dgm:pt>
    <dgm:pt modelId="{FE1FB0CC-9578-4972-8350-869AE1E1E8FE}" type="pres">
      <dgm:prSet presAssocID="{8666AE5C-5CD0-4FBF-A784-410C4711FD95}" presName="hierRoot1" presStyleCnt="0"/>
      <dgm:spPr/>
    </dgm:pt>
    <dgm:pt modelId="{F03D7130-D322-4E65-B5E9-EEA5DE933621}" type="pres">
      <dgm:prSet presAssocID="{8666AE5C-5CD0-4FBF-A784-410C4711FD95}" presName="composite" presStyleCnt="0"/>
      <dgm:spPr/>
    </dgm:pt>
    <dgm:pt modelId="{496BDBCD-397E-4F1B-A421-9353E5263B78}" type="pres">
      <dgm:prSet presAssocID="{8666AE5C-5CD0-4FBF-A784-410C4711FD95}" presName="background" presStyleLbl="node0" presStyleIdx="3" presStyleCnt="5"/>
      <dgm:spPr/>
    </dgm:pt>
    <dgm:pt modelId="{11ABAFBF-2710-4BE4-BFF9-612C6361C6C3}" type="pres">
      <dgm:prSet presAssocID="{8666AE5C-5CD0-4FBF-A784-410C4711FD95}" presName="text" presStyleLbl="fgAcc0" presStyleIdx="3" presStyleCnt="5">
        <dgm:presLayoutVars>
          <dgm:chPref val="3"/>
        </dgm:presLayoutVars>
      </dgm:prSet>
      <dgm:spPr/>
    </dgm:pt>
    <dgm:pt modelId="{15352D39-311B-448D-A074-4914A8321683}" type="pres">
      <dgm:prSet presAssocID="{8666AE5C-5CD0-4FBF-A784-410C4711FD95}" presName="hierChild2" presStyleCnt="0"/>
      <dgm:spPr/>
    </dgm:pt>
    <dgm:pt modelId="{9F4B972F-8B1B-4B18-AD9F-14FA32680344}" type="pres">
      <dgm:prSet presAssocID="{9D7DD990-EBC8-4B5F-9932-F066239DBD5A}" presName="hierRoot1" presStyleCnt="0"/>
      <dgm:spPr/>
    </dgm:pt>
    <dgm:pt modelId="{28F22FEF-67CC-4D30-AF59-5143B724894E}" type="pres">
      <dgm:prSet presAssocID="{9D7DD990-EBC8-4B5F-9932-F066239DBD5A}" presName="composite" presStyleCnt="0"/>
      <dgm:spPr/>
    </dgm:pt>
    <dgm:pt modelId="{CC4ADC37-60EC-4F92-A9A0-EDEADD6201D4}" type="pres">
      <dgm:prSet presAssocID="{9D7DD990-EBC8-4B5F-9932-F066239DBD5A}" presName="background" presStyleLbl="node0" presStyleIdx="4" presStyleCnt="5"/>
      <dgm:spPr/>
    </dgm:pt>
    <dgm:pt modelId="{ACF0D720-08F1-4678-B390-5B3DB75F9E5F}" type="pres">
      <dgm:prSet presAssocID="{9D7DD990-EBC8-4B5F-9932-F066239DBD5A}" presName="text" presStyleLbl="fgAcc0" presStyleIdx="4" presStyleCnt="5">
        <dgm:presLayoutVars>
          <dgm:chPref val="3"/>
        </dgm:presLayoutVars>
      </dgm:prSet>
      <dgm:spPr/>
    </dgm:pt>
    <dgm:pt modelId="{94AC7771-D259-4AE9-A67A-AAC6121C14AA}" type="pres">
      <dgm:prSet presAssocID="{9D7DD990-EBC8-4B5F-9932-F066239DBD5A}" presName="hierChild2" presStyleCnt="0"/>
      <dgm:spPr/>
    </dgm:pt>
  </dgm:ptLst>
  <dgm:cxnLst>
    <dgm:cxn modelId="{41FB3E28-5F64-4968-9089-FFE29BE7EA9D}" srcId="{8D546C72-C2D7-417D-9DE6-AF0F804777B4}" destId="{161253F7-5D27-48A1-932E-53F1CE8DC01F}" srcOrd="1" destOrd="0" parTransId="{29F1A133-4531-4A85-9553-6EE07322D97D}" sibTransId="{14E13421-CC0B-41CA-A654-5A8EEEA36CBB}"/>
    <dgm:cxn modelId="{11DB2F2F-A819-45AF-BEFD-C88290C945AB}" srcId="{8D546C72-C2D7-417D-9DE6-AF0F804777B4}" destId="{8666AE5C-5CD0-4FBF-A784-410C4711FD95}" srcOrd="3" destOrd="0" parTransId="{5E4C5D45-0190-4A78-91EC-022B3D7893F6}" sibTransId="{8880C904-DE74-43F7-942C-A82A4FB1BD1E}"/>
    <dgm:cxn modelId="{27052663-A997-4AC0-8BE7-51E50D137D52}" srcId="{8D546C72-C2D7-417D-9DE6-AF0F804777B4}" destId="{DCA36493-A65D-467E-996A-1A751E6E7A53}" srcOrd="2" destOrd="0" parTransId="{E1C7DD9C-161F-4F33-B183-E95FA090BA96}" sibTransId="{689F8075-0922-4D0F-9445-A208F05CF941}"/>
    <dgm:cxn modelId="{02F30A66-048B-4CBD-B8AB-7C45DD9ECC96}" type="presOf" srcId="{8666AE5C-5CD0-4FBF-A784-410C4711FD95}" destId="{11ABAFBF-2710-4BE4-BFF9-612C6361C6C3}" srcOrd="0" destOrd="0" presId="urn:microsoft.com/office/officeart/2005/8/layout/hierarchy1"/>
    <dgm:cxn modelId="{9975B554-A783-4AB1-825A-F0ED51C09BF4}" type="presOf" srcId="{161253F7-5D27-48A1-932E-53F1CE8DC01F}" destId="{F57EF69D-AF76-4680-AADC-A20040619189}" srcOrd="0" destOrd="0" presId="urn:microsoft.com/office/officeart/2005/8/layout/hierarchy1"/>
    <dgm:cxn modelId="{77AF7A77-B0E8-4B03-9BE3-CBD4ADF142BA}" type="presOf" srcId="{8D546C72-C2D7-417D-9DE6-AF0F804777B4}" destId="{FF10BADA-34A7-4BA3-B6E2-BDDA4DA94960}" srcOrd="0" destOrd="0" presId="urn:microsoft.com/office/officeart/2005/8/layout/hierarchy1"/>
    <dgm:cxn modelId="{D315E47C-5173-407C-A8D1-256B0010B396}" srcId="{8D546C72-C2D7-417D-9DE6-AF0F804777B4}" destId="{EC440EA6-CD0B-461E-9286-B32E1F07053F}" srcOrd="0" destOrd="0" parTransId="{145F3BCA-7B03-423D-85B8-9DA662F79615}" sibTransId="{0CF09CE5-ECA9-4179-9F5F-353B495444B0}"/>
    <dgm:cxn modelId="{55939194-156B-43B2-9307-8316565A92BE}" type="presOf" srcId="{EC440EA6-CD0B-461E-9286-B32E1F07053F}" destId="{13BDB450-B5B7-421E-BF03-88DAFD9A6DD2}" srcOrd="0" destOrd="0" presId="urn:microsoft.com/office/officeart/2005/8/layout/hierarchy1"/>
    <dgm:cxn modelId="{5FB6FBC1-B89B-4E9C-AED7-19845627C3E2}" type="presOf" srcId="{DCA36493-A65D-467E-996A-1A751E6E7A53}" destId="{7053377B-1616-4363-96EE-F1FDC44EEE36}" srcOrd="0" destOrd="0" presId="urn:microsoft.com/office/officeart/2005/8/layout/hierarchy1"/>
    <dgm:cxn modelId="{FC5D3EE3-8861-4ACD-951F-432957E31297}" srcId="{8D546C72-C2D7-417D-9DE6-AF0F804777B4}" destId="{9D7DD990-EBC8-4B5F-9932-F066239DBD5A}" srcOrd="4" destOrd="0" parTransId="{CCED0451-9AC0-4551-A496-4FA28115779F}" sibTransId="{25383E82-B56E-4B28-B3F6-761ACAD14BC8}"/>
    <dgm:cxn modelId="{5F5E6AF2-2135-464B-9DFF-4673B615897B}" type="presOf" srcId="{9D7DD990-EBC8-4B5F-9932-F066239DBD5A}" destId="{ACF0D720-08F1-4678-B390-5B3DB75F9E5F}" srcOrd="0" destOrd="0" presId="urn:microsoft.com/office/officeart/2005/8/layout/hierarchy1"/>
    <dgm:cxn modelId="{03AFC553-1C08-45AA-A6B7-090297E38D50}" type="presParOf" srcId="{FF10BADA-34A7-4BA3-B6E2-BDDA4DA94960}" destId="{CB53ED42-92EF-4993-975A-B8F8C3E21E4E}" srcOrd="0" destOrd="0" presId="urn:microsoft.com/office/officeart/2005/8/layout/hierarchy1"/>
    <dgm:cxn modelId="{7DA93EC5-B270-4E6B-AD7D-1C941C6A60FA}" type="presParOf" srcId="{CB53ED42-92EF-4993-975A-B8F8C3E21E4E}" destId="{3380F704-FACC-4FEA-821C-FBA9CB9F3926}" srcOrd="0" destOrd="0" presId="urn:microsoft.com/office/officeart/2005/8/layout/hierarchy1"/>
    <dgm:cxn modelId="{4FA80F57-B01C-412F-B7A4-95061B88F3D9}" type="presParOf" srcId="{3380F704-FACC-4FEA-821C-FBA9CB9F3926}" destId="{31FA1F49-6FE5-4A5E-A4E7-1075DB395439}" srcOrd="0" destOrd="0" presId="urn:microsoft.com/office/officeart/2005/8/layout/hierarchy1"/>
    <dgm:cxn modelId="{FDF4453F-7FE8-4221-A888-70ABE070135D}" type="presParOf" srcId="{3380F704-FACC-4FEA-821C-FBA9CB9F3926}" destId="{13BDB450-B5B7-421E-BF03-88DAFD9A6DD2}" srcOrd="1" destOrd="0" presId="urn:microsoft.com/office/officeart/2005/8/layout/hierarchy1"/>
    <dgm:cxn modelId="{C4CF12A1-43C0-4258-804F-BF6A92561A03}" type="presParOf" srcId="{CB53ED42-92EF-4993-975A-B8F8C3E21E4E}" destId="{322A6CDF-7ED5-4E11-9E35-31E51E280A6D}" srcOrd="1" destOrd="0" presId="urn:microsoft.com/office/officeart/2005/8/layout/hierarchy1"/>
    <dgm:cxn modelId="{89AD17D2-8F74-4464-AFB3-621F115D4CDB}" type="presParOf" srcId="{FF10BADA-34A7-4BA3-B6E2-BDDA4DA94960}" destId="{E1EABB22-5C6E-4FD0-AF42-190A4A817EDC}" srcOrd="1" destOrd="0" presId="urn:microsoft.com/office/officeart/2005/8/layout/hierarchy1"/>
    <dgm:cxn modelId="{F96039CC-D2B6-4AAC-A5F2-AB786BA7E065}" type="presParOf" srcId="{E1EABB22-5C6E-4FD0-AF42-190A4A817EDC}" destId="{BF79C0D3-AFDA-42C4-A48F-796ED81B8126}" srcOrd="0" destOrd="0" presId="urn:microsoft.com/office/officeart/2005/8/layout/hierarchy1"/>
    <dgm:cxn modelId="{95BBBA60-E0A0-4314-AE21-B45627A0E43F}" type="presParOf" srcId="{BF79C0D3-AFDA-42C4-A48F-796ED81B8126}" destId="{1E58A502-F0B7-48B0-AEC3-45CBBD2FF859}" srcOrd="0" destOrd="0" presId="urn:microsoft.com/office/officeart/2005/8/layout/hierarchy1"/>
    <dgm:cxn modelId="{951746B2-11F7-499B-88CB-FB49B749B90C}" type="presParOf" srcId="{BF79C0D3-AFDA-42C4-A48F-796ED81B8126}" destId="{F57EF69D-AF76-4680-AADC-A20040619189}" srcOrd="1" destOrd="0" presId="urn:microsoft.com/office/officeart/2005/8/layout/hierarchy1"/>
    <dgm:cxn modelId="{286CEF40-B27A-4ACC-8BBB-A6B519DD67B1}" type="presParOf" srcId="{E1EABB22-5C6E-4FD0-AF42-190A4A817EDC}" destId="{D37CF001-DB36-4FD1-B931-D4E73528C25A}" srcOrd="1" destOrd="0" presId="urn:microsoft.com/office/officeart/2005/8/layout/hierarchy1"/>
    <dgm:cxn modelId="{1AB94622-69C3-4909-92D3-1D8B93503145}" type="presParOf" srcId="{FF10BADA-34A7-4BA3-B6E2-BDDA4DA94960}" destId="{C37BECB7-E822-48EB-8878-1CB64184525B}" srcOrd="2" destOrd="0" presId="urn:microsoft.com/office/officeart/2005/8/layout/hierarchy1"/>
    <dgm:cxn modelId="{A7D4C3F8-742A-4756-B8ED-0F97C863CB20}" type="presParOf" srcId="{C37BECB7-E822-48EB-8878-1CB64184525B}" destId="{E11BC6FF-8C59-4CF5-8143-F1E461DEF8FA}" srcOrd="0" destOrd="0" presId="urn:microsoft.com/office/officeart/2005/8/layout/hierarchy1"/>
    <dgm:cxn modelId="{53E7E570-C6A9-481F-85C1-E5EC56E50F1A}" type="presParOf" srcId="{E11BC6FF-8C59-4CF5-8143-F1E461DEF8FA}" destId="{E974BBE1-CC5C-4905-944A-D1DBF1A3A0B5}" srcOrd="0" destOrd="0" presId="urn:microsoft.com/office/officeart/2005/8/layout/hierarchy1"/>
    <dgm:cxn modelId="{B2714286-16DF-4772-8E52-D9A1CA7052ED}" type="presParOf" srcId="{E11BC6FF-8C59-4CF5-8143-F1E461DEF8FA}" destId="{7053377B-1616-4363-96EE-F1FDC44EEE36}" srcOrd="1" destOrd="0" presId="urn:microsoft.com/office/officeart/2005/8/layout/hierarchy1"/>
    <dgm:cxn modelId="{3D9C93A9-A6C1-43A0-B324-994621929FE8}" type="presParOf" srcId="{C37BECB7-E822-48EB-8878-1CB64184525B}" destId="{8B217530-B51D-414D-95EC-9C95EAD8D274}" srcOrd="1" destOrd="0" presId="urn:microsoft.com/office/officeart/2005/8/layout/hierarchy1"/>
    <dgm:cxn modelId="{9263D3C2-8035-431F-A790-F2235D128E9B}" type="presParOf" srcId="{FF10BADA-34A7-4BA3-B6E2-BDDA4DA94960}" destId="{FE1FB0CC-9578-4972-8350-869AE1E1E8FE}" srcOrd="3" destOrd="0" presId="urn:microsoft.com/office/officeart/2005/8/layout/hierarchy1"/>
    <dgm:cxn modelId="{3C118B44-0A65-4203-BDFA-27409993672B}" type="presParOf" srcId="{FE1FB0CC-9578-4972-8350-869AE1E1E8FE}" destId="{F03D7130-D322-4E65-B5E9-EEA5DE933621}" srcOrd="0" destOrd="0" presId="urn:microsoft.com/office/officeart/2005/8/layout/hierarchy1"/>
    <dgm:cxn modelId="{0962DADA-A7F0-4C21-91C4-76E39B3CE964}" type="presParOf" srcId="{F03D7130-D322-4E65-B5E9-EEA5DE933621}" destId="{496BDBCD-397E-4F1B-A421-9353E5263B78}" srcOrd="0" destOrd="0" presId="urn:microsoft.com/office/officeart/2005/8/layout/hierarchy1"/>
    <dgm:cxn modelId="{EF8D6EB2-34DA-42B0-9C0D-74D55AD65E13}" type="presParOf" srcId="{F03D7130-D322-4E65-B5E9-EEA5DE933621}" destId="{11ABAFBF-2710-4BE4-BFF9-612C6361C6C3}" srcOrd="1" destOrd="0" presId="urn:microsoft.com/office/officeart/2005/8/layout/hierarchy1"/>
    <dgm:cxn modelId="{E04EFFD6-5F92-4CFA-BE4F-746A84AC1C42}" type="presParOf" srcId="{FE1FB0CC-9578-4972-8350-869AE1E1E8FE}" destId="{15352D39-311B-448D-A074-4914A8321683}" srcOrd="1" destOrd="0" presId="urn:microsoft.com/office/officeart/2005/8/layout/hierarchy1"/>
    <dgm:cxn modelId="{42FD858F-CC16-4867-9C5C-F28E7728408B}" type="presParOf" srcId="{FF10BADA-34A7-4BA3-B6E2-BDDA4DA94960}" destId="{9F4B972F-8B1B-4B18-AD9F-14FA32680344}" srcOrd="4" destOrd="0" presId="urn:microsoft.com/office/officeart/2005/8/layout/hierarchy1"/>
    <dgm:cxn modelId="{B8D590FD-C5DC-44B2-9EF2-C5F97A98539C}" type="presParOf" srcId="{9F4B972F-8B1B-4B18-AD9F-14FA32680344}" destId="{28F22FEF-67CC-4D30-AF59-5143B724894E}" srcOrd="0" destOrd="0" presId="urn:microsoft.com/office/officeart/2005/8/layout/hierarchy1"/>
    <dgm:cxn modelId="{EAD313B3-F3A5-4C68-9800-ACF04BD4AC57}" type="presParOf" srcId="{28F22FEF-67CC-4D30-AF59-5143B724894E}" destId="{CC4ADC37-60EC-4F92-A9A0-EDEADD6201D4}" srcOrd="0" destOrd="0" presId="urn:microsoft.com/office/officeart/2005/8/layout/hierarchy1"/>
    <dgm:cxn modelId="{EFCEF1A9-2D18-4421-B6AA-DBEC27E13CF7}" type="presParOf" srcId="{28F22FEF-67CC-4D30-AF59-5143B724894E}" destId="{ACF0D720-08F1-4678-B390-5B3DB75F9E5F}" srcOrd="1" destOrd="0" presId="urn:microsoft.com/office/officeart/2005/8/layout/hierarchy1"/>
    <dgm:cxn modelId="{1F30CC36-8565-4FCB-9421-B174D2BB6213}" type="presParOf" srcId="{9F4B972F-8B1B-4B18-AD9F-14FA32680344}" destId="{94AC7771-D259-4AE9-A67A-AAC6121C14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D262D-0A2E-4264-8C51-A3D76BC761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CFB048-8CA1-45DB-8250-1FAB8A612D3B}">
      <dgm:prSet/>
      <dgm:spPr/>
      <dgm:t>
        <a:bodyPr/>
        <a:lstStyle/>
        <a:p>
          <a:r>
            <a:rPr lang="ar-JO" b="1"/>
            <a:t>من أين أنت ؟</a:t>
          </a:r>
          <a:endParaRPr lang="en-US"/>
        </a:p>
      </dgm:t>
    </dgm:pt>
    <dgm:pt modelId="{184CF3CC-EE15-44B7-9F44-3770C6302A63}" type="parTrans" cxnId="{B278D24F-56AF-4AF9-BC7D-E8935094B4FF}">
      <dgm:prSet/>
      <dgm:spPr/>
      <dgm:t>
        <a:bodyPr/>
        <a:lstStyle/>
        <a:p>
          <a:endParaRPr lang="en-US"/>
        </a:p>
      </dgm:t>
    </dgm:pt>
    <dgm:pt modelId="{838A2165-9345-4649-BE1C-69641C16EBF1}" type="sibTrans" cxnId="{B278D24F-56AF-4AF9-BC7D-E8935094B4FF}">
      <dgm:prSet/>
      <dgm:spPr/>
      <dgm:t>
        <a:bodyPr/>
        <a:lstStyle/>
        <a:p>
          <a:endParaRPr lang="en-US"/>
        </a:p>
      </dgm:t>
    </dgm:pt>
    <dgm:pt modelId="{98CCF57B-BAB6-45AB-9263-93800D54F51A}">
      <dgm:prSet/>
      <dgm:spPr/>
      <dgm:t>
        <a:bodyPr/>
        <a:lstStyle/>
        <a:p>
          <a:r>
            <a:rPr lang="ar-JO" b="1"/>
            <a:t>أنا من اليابان </a:t>
          </a:r>
          <a:endParaRPr lang="en-US"/>
        </a:p>
      </dgm:t>
    </dgm:pt>
    <dgm:pt modelId="{4167D1DC-3CAF-42FA-AB8D-6E435CF5CE3D}" type="parTrans" cxnId="{FE1E6722-7AB4-4053-8EAA-5F3A44DC5E16}">
      <dgm:prSet/>
      <dgm:spPr/>
      <dgm:t>
        <a:bodyPr/>
        <a:lstStyle/>
        <a:p>
          <a:endParaRPr lang="en-US"/>
        </a:p>
      </dgm:t>
    </dgm:pt>
    <dgm:pt modelId="{4430B822-2720-4EF0-A34B-1772ABDB735E}" type="sibTrans" cxnId="{FE1E6722-7AB4-4053-8EAA-5F3A44DC5E16}">
      <dgm:prSet/>
      <dgm:spPr/>
      <dgm:t>
        <a:bodyPr/>
        <a:lstStyle/>
        <a:p>
          <a:endParaRPr lang="en-US"/>
        </a:p>
      </dgm:t>
    </dgm:pt>
    <dgm:pt modelId="{45274185-D4BB-4068-9623-069052E91D49}">
      <dgm:prSet/>
      <dgm:spPr/>
      <dgm:t>
        <a:bodyPr/>
        <a:lstStyle/>
        <a:p>
          <a:r>
            <a:rPr lang="ar-JO" b="1"/>
            <a:t>أنا ياباني</a:t>
          </a:r>
          <a:endParaRPr lang="en-US"/>
        </a:p>
      </dgm:t>
    </dgm:pt>
    <dgm:pt modelId="{AF4CF6DD-E51F-4690-B667-620F0BA839A2}" type="parTrans" cxnId="{C424E07C-49D4-4977-8659-1A9CE9731E64}">
      <dgm:prSet/>
      <dgm:spPr/>
      <dgm:t>
        <a:bodyPr/>
        <a:lstStyle/>
        <a:p>
          <a:endParaRPr lang="en-US"/>
        </a:p>
      </dgm:t>
    </dgm:pt>
    <dgm:pt modelId="{6D2CEC3F-A5EF-4809-AFB4-7DA21DCDF06B}" type="sibTrans" cxnId="{C424E07C-49D4-4977-8659-1A9CE9731E64}">
      <dgm:prSet/>
      <dgm:spPr/>
      <dgm:t>
        <a:bodyPr/>
        <a:lstStyle/>
        <a:p>
          <a:endParaRPr lang="en-US"/>
        </a:p>
      </dgm:t>
    </dgm:pt>
    <dgm:pt modelId="{42EEF0E1-3B3A-422D-BFBF-B6C09F9D16C9}">
      <dgm:prSet/>
      <dgm:spPr/>
      <dgm:t>
        <a:bodyPr/>
        <a:lstStyle/>
        <a:p>
          <a:r>
            <a:rPr lang="ar-JO" b="1"/>
            <a:t>أنا يابانية </a:t>
          </a:r>
          <a:endParaRPr lang="en-US"/>
        </a:p>
      </dgm:t>
    </dgm:pt>
    <dgm:pt modelId="{E9493FDD-51C5-4AEA-83F6-CDAA3941E686}" type="parTrans" cxnId="{FD19D2B3-3891-4A66-9689-AE5B50D6B57E}">
      <dgm:prSet/>
      <dgm:spPr/>
      <dgm:t>
        <a:bodyPr/>
        <a:lstStyle/>
        <a:p>
          <a:endParaRPr lang="en-US"/>
        </a:p>
      </dgm:t>
    </dgm:pt>
    <dgm:pt modelId="{AE8A3BBB-E5E5-491C-8F02-835309010744}" type="sibTrans" cxnId="{FD19D2B3-3891-4A66-9689-AE5B50D6B57E}">
      <dgm:prSet/>
      <dgm:spPr/>
      <dgm:t>
        <a:bodyPr/>
        <a:lstStyle/>
        <a:p>
          <a:endParaRPr lang="en-US"/>
        </a:p>
      </dgm:t>
    </dgm:pt>
    <dgm:pt modelId="{F964769D-A899-4469-9204-02585AD877C2}" type="pres">
      <dgm:prSet presAssocID="{D3ED262D-0A2E-4264-8C51-A3D76BC761C4}" presName="linear" presStyleCnt="0">
        <dgm:presLayoutVars>
          <dgm:animLvl val="lvl"/>
          <dgm:resizeHandles val="exact"/>
        </dgm:presLayoutVars>
      </dgm:prSet>
      <dgm:spPr/>
    </dgm:pt>
    <dgm:pt modelId="{6389C0E8-2094-4EAD-9DEB-BAEB382151A5}" type="pres">
      <dgm:prSet presAssocID="{02CFB048-8CA1-45DB-8250-1FAB8A612D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DED5D8-9BF3-4741-9BEB-FE260FC99998}" type="pres">
      <dgm:prSet presAssocID="{838A2165-9345-4649-BE1C-69641C16EBF1}" presName="spacer" presStyleCnt="0"/>
      <dgm:spPr/>
    </dgm:pt>
    <dgm:pt modelId="{5A7BE709-1E56-4057-B2C6-97B960EE2B00}" type="pres">
      <dgm:prSet presAssocID="{98CCF57B-BAB6-45AB-9263-93800D54F5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41D706-9D78-4E69-96A2-E73AE29D3BD6}" type="pres">
      <dgm:prSet presAssocID="{4430B822-2720-4EF0-A34B-1772ABDB735E}" presName="spacer" presStyleCnt="0"/>
      <dgm:spPr/>
    </dgm:pt>
    <dgm:pt modelId="{0B59650F-AE68-4798-803F-7FAA773B1836}" type="pres">
      <dgm:prSet presAssocID="{45274185-D4BB-4068-9623-069052E91D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5554854-EBE7-48B6-8BC2-EDF0FEDD5FEA}" type="pres">
      <dgm:prSet presAssocID="{6D2CEC3F-A5EF-4809-AFB4-7DA21DCDF06B}" presName="spacer" presStyleCnt="0"/>
      <dgm:spPr/>
    </dgm:pt>
    <dgm:pt modelId="{47BF3076-4011-4D85-852C-F2CE6BBDAC28}" type="pres">
      <dgm:prSet presAssocID="{42EEF0E1-3B3A-422D-BFBF-B6C09F9D16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69490B-B6EF-411E-B5F6-85586D6893F2}" type="presOf" srcId="{02CFB048-8CA1-45DB-8250-1FAB8A612D3B}" destId="{6389C0E8-2094-4EAD-9DEB-BAEB382151A5}" srcOrd="0" destOrd="0" presId="urn:microsoft.com/office/officeart/2005/8/layout/vList2"/>
    <dgm:cxn modelId="{DFF65D1A-B4F2-4029-93C8-0ECECBFD238C}" type="presOf" srcId="{D3ED262D-0A2E-4264-8C51-A3D76BC761C4}" destId="{F964769D-A899-4469-9204-02585AD877C2}" srcOrd="0" destOrd="0" presId="urn:microsoft.com/office/officeart/2005/8/layout/vList2"/>
    <dgm:cxn modelId="{FE1E6722-7AB4-4053-8EAA-5F3A44DC5E16}" srcId="{D3ED262D-0A2E-4264-8C51-A3D76BC761C4}" destId="{98CCF57B-BAB6-45AB-9263-93800D54F51A}" srcOrd="1" destOrd="0" parTransId="{4167D1DC-3CAF-42FA-AB8D-6E435CF5CE3D}" sibTransId="{4430B822-2720-4EF0-A34B-1772ABDB735E}"/>
    <dgm:cxn modelId="{A45B176B-725A-4B04-A2D5-FD0E94CDD174}" type="presOf" srcId="{42EEF0E1-3B3A-422D-BFBF-B6C09F9D16C9}" destId="{47BF3076-4011-4D85-852C-F2CE6BBDAC28}" srcOrd="0" destOrd="0" presId="urn:microsoft.com/office/officeart/2005/8/layout/vList2"/>
    <dgm:cxn modelId="{B278D24F-56AF-4AF9-BC7D-E8935094B4FF}" srcId="{D3ED262D-0A2E-4264-8C51-A3D76BC761C4}" destId="{02CFB048-8CA1-45DB-8250-1FAB8A612D3B}" srcOrd="0" destOrd="0" parTransId="{184CF3CC-EE15-44B7-9F44-3770C6302A63}" sibTransId="{838A2165-9345-4649-BE1C-69641C16EBF1}"/>
    <dgm:cxn modelId="{C424E07C-49D4-4977-8659-1A9CE9731E64}" srcId="{D3ED262D-0A2E-4264-8C51-A3D76BC761C4}" destId="{45274185-D4BB-4068-9623-069052E91D49}" srcOrd="2" destOrd="0" parTransId="{AF4CF6DD-E51F-4690-B667-620F0BA839A2}" sibTransId="{6D2CEC3F-A5EF-4809-AFB4-7DA21DCDF06B}"/>
    <dgm:cxn modelId="{FD19D2B3-3891-4A66-9689-AE5B50D6B57E}" srcId="{D3ED262D-0A2E-4264-8C51-A3D76BC761C4}" destId="{42EEF0E1-3B3A-422D-BFBF-B6C09F9D16C9}" srcOrd="3" destOrd="0" parTransId="{E9493FDD-51C5-4AEA-83F6-CDAA3941E686}" sibTransId="{AE8A3BBB-E5E5-491C-8F02-835309010744}"/>
    <dgm:cxn modelId="{72F98CBC-DF99-4B4F-9914-3D16FB68BE43}" type="presOf" srcId="{45274185-D4BB-4068-9623-069052E91D49}" destId="{0B59650F-AE68-4798-803F-7FAA773B1836}" srcOrd="0" destOrd="0" presId="urn:microsoft.com/office/officeart/2005/8/layout/vList2"/>
    <dgm:cxn modelId="{8D054CC0-B077-4CF4-BB5B-8E8150B109FA}" type="presOf" srcId="{98CCF57B-BAB6-45AB-9263-93800D54F51A}" destId="{5A7BE709-1E56-4057-B2C6-97B960EE2B00}" srcOrd="0" destOrd="0" presId="urn:microsoft.com/office/officeart/2005/8/layout/vList2"/>
    <dgm:cxn modelId="{9FA2BAC3-DBA8-4A6F-B324-D30462E7F343}" type="presParOf" srcId="{F964769D-A899-4469-9204-02585AD877C2}" destId="{6389C0E8-2094-4EAD-9DEB-BAEB382151A5}" srcOrd="0" destOrd="0" presId="urn:microsoft.com/office/officeart/2005/8/layout/vList2"/>
    <dgm:cxn modelId="{C9E7442D-2388-4F5D-84AF-DEC6D3952AF7}" type="presParOf" srcId="{F964769D-A899-4469-9204-02585AD877C2}" destId="{8BDED5D8-9BF3-4741-9BEB-FE260FC99998}" srcOrd="1" destOrd="0" presId="urn:microsoft.com/office/officeart/2005/8/layout/vList2"/>
    <dgm:cxn modelId="{0864EB6B-B5A9-4121-B9AC-9E220A47B826}" type="presParOf" srcId="{F964769D-A899-4469-9204-02585AD877C2}" destId="{5A7BE709-1E56-4057-B2C6-97B960EE2B00}" srcOrd="2" destOrd="0" presId="urn:microsoft.com/office/officeart/2005/8/layout/vList2"/>
    <dgm:cxn modelId="{25FE087F-1665-4C5D-80DD-EED01E470311}" type="presParOf" srcId="{F964769D-A899-4469-9204-02585AD877C2}" destId="{DE41D706-9D78-4E69-96A2-E73AE29D3BD6}" srcOrd="3" destOrd="0" presId="urn:microsoft.com/office/officeart/2005/8/layout/vList2"/>
    <dgm:cxn modelId="{19194448-AC63-43C1-9C8C-9CB6FB31B372}" type="presParOf" srcId="{F964769D-A899-4469-9204-02585AD877C2}" destId="{0B59650F-AE68-4798-803F-7FAA773B1836}" srcOrd="4" destOrd="0" presId="urn:microsoft.com/office/officeart/2005/8/layout/vList2"/>
    <dgm:cxn modelId="{25AA3853-7C77-4800-B47A-AB0FA5289C92}" type="presParOf" srcId="{F964769D-A899-4469-9204-02585AD877C2}" destId="{15554854-EBE7-48B6-8BC2-EDF0FEDD5FEA}" srcOrd="5" destOrd="0" presId="urn:microsoft.com/office/officeart/2005/8/layout/vList2"/>
    <dgm:cxn modelId="{7C647172-DE23-4A0E-9D6A-DD1F03B4CDBC}" type="presParOf" srcId="{F964769D-A899-4469-9204-02585AD877C2}" destId="{47BF3076-4011-4D85-852C-F2CE6BBDAC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FAF66-2F8A-4326-82A7-41ADC96A18D9}">
      <dsp:nvSpPr>
        <dsp:cNvPr id="0" name=""/>
        <dsp:cNvSpPr/>
      </dsp:nvSpPr>
      <dsp:spPr>
        <a:xfrm>
          <a:off x="0" y="0"/>
          <a:ext cx="53244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DDB15-80BC-4B5A-83A3-292C75839747}">
      <dsp:nvSpPr>
        <dsp:cNvPr id="0" name=""/>
        <dsp:cNvSpPr/>
      </dsp:nvSpPr>
      <dsp:spPr>
        <a:xfrm>
          <a:off x="0" y="0"/>
          <a:ext cx="5324475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600" b="1" kern="1200" dirty="0"/>
            <a:t>أ ب ت ث ج ح خ</a:t>
          </a:r>
          <a:endParaRPr lang="en-US" sz="4600" kern="1200" dirty="0"/>
        </a:p>
      </dsp:txBody>
      <dsp:txXfrm>
        <a:off x="0" y="0"/>
        <a:ext cx="5324475" cy="979884"/>
      </dsp:txXfrm>
    </dsp:sp>
    <dsp:sp modelId="{94C3A214-36D5-48F4-A4C8-CD249A4FE7DD}">
      <dsp:nvSpPr>
        <dsp:cNvPr id="0" name=""/>
        <dsp:cNvSpPr/>
      </dsp:nvSpPr>
      <dsp:spPr>
        <a:xfrm>
          <a:off x="0" y="979884"/>
          <a:ext cx="53244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7705F-73B2-4F87-BD70-12C39BE7C8F0}">
      <dsp:nvSpPr>
        <dsp:cNvPr id="0" name=""/>
        <dsp:cNvSpPr/>
      </dsp:nvSpPr>
      <dsp:spPr>
        <a:xfrm>
          <a:off x="0" y="979884"/>
          <a:ext cx="5324475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600" b="1" kern="1200"/>
            <a:t>د ذ ر ز س ش ص</a:t>
          </a:r>
          <a:endParaRPr lang="en-US" sz="4600" kern="1200"/>
        </a:p>
      </dsp:txBody>
      <dsp:txXfrm>
        <a:off x="0" y="979884"/>
        <a:ext cx="5324475" cy="979884"/>
      </dsp:txXfrm>
    </dsp:sp>
    <dsp:sp modelId="{E3EC06BF-F3E1-471B-B942-535D0EC37ED4}">
      <dsp:nvSpPr>
        <dsp:cNvPr id="0" name=""/>
        <dsp:cNvSpPr/>
      </dsp:nvSpPr>
      <dsp:spPr>
        <a:xfrm>
          <a:off x="0" y="1959768"/>
          <a:ext cx="53244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FFB2F-159F-4F38-B902-316FCE93F2F1}">
      <dsp:nvSpPr>
        <dsp:cNvPr id="0" name=""/>
        <dsp:cNvSpPr/>
      </dsp:nvSpPr>
      <dsp:spPr>
        <a:xfrm>
          <a:off x="0" y="1959768"/>
          <a:ext cx="5324475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600" b="1" kern="1200" dirty="0"/>
            <a:t>ض ط ظ ع غ ف ق</a:t>
          </a:r>
          <a:endParaRPr lang="en-US" sz="4600" kern="1200" dirty="0"/>
        </a:p>
      </dsp:txBody>
      <dsp:txXfrm>
        <a:off x="0" y="1959768"/>
        <a:ext cx="5324475" cy="979884"/>
      </dsp:txXfrm>
    </dsp:sp>
    <dsp:sp modelId="{8D1BB627-3F78-456A-8D3F-C8A4036FAD89}">
      <dsp:nvSpPr>
        <dsp:cNvPr id="0" name=""/>
        <dsp:cNvSpPr/>
      </dsp:nvSpPr>
      <dsp:spPr>
        <a:xfrm>
          <a:off x="0" y="2939653"/>
          <a:ext cx="53244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68675-0FB3-401D-AE9A-116F587E672F}">
      <dsp:nvSpPr>
        <dsp:cNvPr id="0" name=""/>
        <dsp:cNvSpPr/>
      </dsp:nvSpPr>
      <dsp:spPr>
        <a:xfrm>
          <a:off x="0" y="2939653"/>
          <a:ext cx="5324475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600" b="1" kern="1200" dirty="0"/>
            <a:t>ك ل م ن ه و ي </a:t>
          </a:r>
          <a:endParaRPr lang="en-US" sz="4600" kern="1200" dirty="0"/>
        </a:p>
      </dsp:txBody>
      <dsp:txXfrm>
        <a:off x="0" y="2939653"/>
        <a:ext cx="5324475" cy="979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A1F49-6FE5-4A5E-A4E7-1075DB395439}">
      <dsp:nvSpPr>
        <dsp:cNvPr id="0" name=""/>
        <dsp:cNvSpPr/>
      </dsp:nvSpPr>
      <dsp:spPr>
        <a:xfrm>
          <a:off x="3750" y="932442"/>
          <a:ext cx="1827549" cy="1160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DB450-B5B7-421E-BF03-88DAFD9A6DD2}">
      <dsp:nvSpPr>
        <dsp:cNvPr id="0" name=""/>
        <dsp:cNvSpPr/>
      </dsp:nvSpPr>
      <dsp:spPr>
        <a:xfrm>
          <a:off x="206811" y="1125350"/>
          <a:ext cx="1827549" cy="1160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200" kern="1200"/>
            <a:t>الصباح</a:t>
          </a:r>
          <a:endParaRPr lang="en-US" sz="3200" kern="1200"/>
        </a:p>
      </dsp:txBody>
      <dsp:txXfrm>
        <a:off x="240801" y="1159340"/>
        <a:ext cx="1759569" cy="1092514"/>
      </dsp:txXfrm>
    </dsp:sp>
    <dsp:sp modelId="{1E58A502-F0B7-48B0-AEC3-45CBBD2FF859}">
      <dsp:nvSpPr>
        <dsp:cNvPr id="0" name=""/>
        <dsp:cNvSpPr/>
      </dsp:nvSpPr>
      <dsp:spPr>
        <a:xfrm>
          <a:off x="2237422" y="932442"/>
          <a:ext cx="1827549" cy="1160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EF69D-AF76-4680-AADC-A20040619189}">
      <dsp:nvSpPr>
        <dsp:cNvPr id="0" name=""/>
        <dsp:cNvSpPr/>
      </dsp:nvSpPr>
      <dsp:spPr>
        <a:xfrm>
          <a:off x="2440483" y="1125350"/>
          <a:ext cx="1827549" cy="1160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200" kern="1200"/>
            <a:t>الظهر</a:t>
          </a:r>
          <a:endParaRPr lang="en-US" sz="3200" kern="1200"/>
        </a:p>
      </dsp:txBody>
      <dsp:txXfrm>
        <a:off x="2474473" y="1159340"/>
        <a:ext cx="1759569" cy="1092514"/>
      </dsp:txXfrm>
    </dsp:sp>
    <dsp:sp modelId="{E974BBE1-CC5C-4905-944A-D1DBF1A3A0B5}">
      <dsp:nvSpPr>
        <dsp:cNvPr id="0" name=""/>
        <dsp:cNvSpPr/>
      </dsp:nvSpPr>
      <dsp:spPr>
        <a:xfrm>
          <a:off x="4471094" y="932442"/>
          <a:ext cx="1827549" cy="1160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3377B-1616-4363-96EE-F1FDC44EEE36}">
      <dsp:nvSpPr>
        <dsp:cNvPr id="0" name=""/>
        <dsp:cNvSpPr/>
      </dsp:nvSpPr>
      <dsp:spPr>
        <a:xfrm>
          <a:off x="4674155" y="1125350"/>
          <a:ext cx="1827549" cy="1160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200" kern="1200"/>
            <a:t>العصر </a:t>
          </a:r>
          <a:endParaRPr lang="en-US" sz="3200" kern="1200"/>
        </a:p>
      </dsp:txBody>
      <dsp:txXfrm>
        <a:off x="4708145" y="1159340"/>
        <a:ext cx="1759569" cy="1092514"/>
      </dsp:txXfrm>
    </dsp:sp>
    <dsp:sp modelId="{496BDBCD-397E-4F1B-A421-9353E5263B78}">
      <dsp:nvSpPr>
        <dsp:cNvPr id="0" name=""/>
        <dsp:cNvSpPr/>
      </dsp:nvSpPr>
      <dsp:spPr>
        <a:xfrm>
          <a:off x="6704766" y="932442"/>
          <a:ext cx="1827549" cy="1160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BAFBF-2710-4BE4-BFF9-612C6361C6C3}">
      <dsp:nvSpPr>
        <dsp:cNvPr id="0" name=""/>
        <dsp:cNvSpPr/>
      </dsp:nvSpPr>
      <dsp:spPr>
        <a:xfrm>
          <a:off x="6907827" y="1125350"/>
          <a:ext cx="1827549" cy="1160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200" kern="1200"/>
            <a:t>المغرب </a:t>
          </a:r>
          <a:endParaRPr lang="en-US" sz="3200" kern="1200"/>
        </a:p>
      </dsp:txBody>
      <dsp:txXfrm>
        <a:off x="6941817" y="1159340"/>
        <a:ext cx="1759569" cy="1092514"/>
      </dsp:txXfrm>
    </dsp:sp>
    <dsp:sp modelId="{CC4ADC37-60EC-4F92-A9A0-EDEADD6201D4}">
      <dsp:nvSpPr>
        <dsp:cNvPr id="0" name=""/>
        <dsp:cNvSpPr/>
      </dsp:nvSpPr>
      <dsp:spPr>
        <a:xfrm>
          <a:off x="8938438" y="932442"/>
          <a:ext cx="1827549" cy="1160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0D720-08F1-4678-B390-5B3DB75F9E5F}">
      <dsp:nvSpPr>
        <dsp:cNvPr id="0" name=""/>
        <dsp:cNvSpPr/>
      </dsp:nvSpPr>
      <dsp:spPr>
        <a:xfrm>
          <a:off x="9141499" y="1125350"/>
          <a:ext cx="1827549" cy="1160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200" kern="1200"/>
            <a:t>العشاء-الليل</a:t>
          </a:r>
          <a:endParaRPr lang="en-US" sz="3200" kern="1200"/>
        </a:p>
      </dsp:txBody>
      <dsp:txXfrm>
        <a:off x="9175489" y="1159340"/>
        <a:ext cx="1759569" cy="1092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9C0E8-2094-4EAD-9DEB-BAEB382151A5}">
      <dsp:nvSpPr>
        <dsp:cNvPr id="0" name=""/>
        <dsp:cNvSpPr/>
      </dsp:nvSpPr>
      <dsp:spPr>
        <a:xfrm>
          <a:off x="0" y="857"/>
          <a:ext cx="595376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400" b="1" kern="1200"/>
            <a:t>من أين أنت ؟</a:t>
          </a:r>
          <a:endParaRPr lang="en-US" sz="3400" kern="1200"/>
        </a:p>
      </dsp:txBody>
      <dsp:txXfrm>
        <a:off x="38838" y="39695"/>
        <a:ext cx="5876084" cy="717924"/>
      </dsp:txXfrm>
    </dsp:sp>
    <dsp:sp modelId="{5A7BE709-1E56-4057-B2C6-97B960EE2B00}">
      <dsp:nvSpPr>
        <dsp:cNvPr id="0" name=""/>
        <dsp:cNvSpPr/>
      </dsp:nvSpPr>
      <dsp:spPr>
        <a:xfrm>
          <a:off x="0" y="894377"/>
          <a:ext cx="595376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400" b="1" kern="1200"/>
            <a:t>أنا من اليابان </a:t>
          </a:r>
          <a:endParaRPr lang="en-US" sz="3400" kern="1200"/>
        </a:p>
      </dsp:txBody>
      <dsp:txXfrm>
        <a:off x="38838" y="933215"/>
        <a:ext cx="5876084" cy="717924"/>
      </dsp:txXfrm>
    </dsp:sp>
    <dsp:sp modelId="{0B59650F-AE68-4798-803F-7FAA773B1836}">
      <dsp:nvSpPr>
        <dsp:cNvPr id="0" name=""/>
        <dsp:cNvSpPr/>
      </dsp:nvSpPr>
      <dsp:spPr>
        <a:xfrm>
          <a:off x="0" y="1787897"/>
          <a:ext cx="595376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400" b="1" kern="1200"/>
            <a:t>أنا ياباني</a:t>
          </a:r>
          <a:endParaRPr lang="en-US" sz="3400" kern="1200"/>
        </a:p>
      </dsp:txBody>
      <dsp:txXfrm>
        <a:off x="38838" y="1826735"/>
        <a:ext cx="5876084" cy="717924"/>
      </dsp:txXfrm>
    </dsp:sp>
    <dsp:sp modelId="{47BF3076-4011-4D85-852C-F2CE6BBDAC28}">
      <dsp:nvSpPr>
        <dsp:cNvPr id="0" name=""/>
        <dsp:cNvSpPr/>
      </dsp:nvSpPr>
      <dsp:spPr>
        <a:xfrm>
          <a:off x="0" y="2681417"/>
          <a:ext cx="595376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400" b="1" kern="1200"/>
            <a:t>أنا يابانية </a:t>
          </a:r>
          <a:endParaRPr lang="en-US" sz="3400" kern="1200"/>
        </a:p>
      </dsp:txBody>
      <dsp:txXfrm>
        <a:off x="38838" y="2720255"/>
        <a:ext cx="587608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15006-6C9B-4807-AE67-22E2ED572334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B8F46-D46F-4CE8-9DBA-B27923309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6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3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1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4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8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4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4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7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youtube.com/watch?v=MmHpERw6bz0" TargetMode="External"/><Relationship Id="rId7" Type="http://schemas.openxmlformats.org/officeDocument/2006/relationships/hyperlink" Target="https://www.youtube.com/watch?v=kkXSDw3vjpY" TargetMode="External"/><Relationship Id="rId2" Type="http://schemas.openxmlformats.org/officeDocument/2006/relationships/hyperlink" Target="https://www.youtube.com/watch?v=HDIBcxoFgU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5LvBsEadLNc" TargetMode="External"/><Relationship Id="rId5" Type="http://schemas.openxmlformats.org/officeDocument/2006/relationships/hyperlink" Target="https://www.youtube.com/watch?v=Bssx6lDQ2Hk" TargetMode="External"/><Relationship Id="rId4" Type="http://schemas.openxmlformats.org/officeDocument/2006/relationships/hyperlink" Target="https://www.youtube.com/watch?v=o_rgaxYSjU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4FA0C-9ACC-0DF5-2308-2F442B3C2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r>
              <a:rPr lang="ar-DZ" dirty="0"/>
              <a:t>نورت وأشرقت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F33EA-180A-D269-3970-643D21CC6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/>
          </a:bodyPr>
          <a:lstStyle/>
          <a:p>
            <a:r>
              <a:rPr lang="en-GB" dirty="0"/>
              <a:t>25/10/2025</a:t>
            </a:r>
          </a:p>
        </p:txBody>
      </p:sp>
      <p:pic>
        <p:nvPicPr>
          <p:cNvPr id="4" name="Picture 3" descr="Colorful pencils and books">
            <a:extLst>
              <a:ext uri="{FF2B5EF4-FFF2-40B4-BE49-F238E27FC236}">
                <a16:creationId xmlns:a16="http://schemas.microsoft.com/office/drawing/2014/main" id="{850121C8-D87C-8AC6-9A12-A4C543DCB7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448" r="10908" b="2"/>
          <a:stretch>
            <a:fillRect/>
          </a:stretch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2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0FC6-DF7A-7A48-5E7D-4063D34D3919}"/>
              </a:ext>
            </a:extLst>
          </p:cNvPr>
          <p:cNvSpPr txBox="1">
            <a:spLocks/>
          </p:cNvSpPr>
          <p:nvPr/>
        </p:nvSpPr>
        <p:spPr>
          <a:xfrm>
            <a:off x="27856" y="231922"/>
            <a:ext cx="10506456" cy="19191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spc="-100" dirty="0" err="1">
                <a:solidFill>
                  <a:schemeClr val="accent1"/>
                </a:solidFill>
              </a:rPr>
              <a:t>مراجعة</a:t>
            </a:r>
            <a:r>
              <a:rPr lang="en-US" sz="3000" spc="-100" dirty="0">
                <a:solidFill>
                  <a:schemeClr val="accent1"/>
                </a:solidFill>
              </a:rPr>
              <a:t> </a:t>
            </a:r>
            <a:r>
              <a:rPr lang="en-US" sz="3000" spc="-100" dirty="0" err="1">
                <a:solidFill>
                  <a:schemeClr val="accent1"/>
                </a:solidFill>
              </a:rPr>
              <a:t>الحروف</a:t>
            </a:r>
            <a:r>
              <a:rPr lang="en-US" sz="3000" spc="-100" dirty="0">
                <a:solidFill>
                  <a:schemeClr val="accent1"/>
                </a:solidFill>
              </a:rPr>
              <a:t> </a:t>
            </a:r>
            <a:r>
              <a:rPr lang="en-US" sz="3000" spc="-100" dirty="0" err="1">
                <a:solidFill>
                  <a:schemeClr val="accent1"/>
                </a:solidFill>
              </a:rPr>
              <a:t>الأبجدية</a:t>
            </a:r>
            <a:br>
              <a:rPr lang="en-US" sz="3000" spc="-100" dirty="0">
                <a:solidFill>
                  <a:schemeClr val="accent1"/>
                </a:solidFill>
              </a:rPr>
            </a:br>
            <a:r>
              <a:rPr lang="ja-JP" altLang="en-US" sz="3000" spc="-100" dirty="0">
                <a:solidFill>
                  <a:schemeClr val="accent1"/>
                </a:solidFill>
              </a:rPr>
              <a:t>アラビア語のもじのふくしゅ</a:t>
            </a:r>
            <a:endParaRPr lang="en-US" sz="3000" spc="-100" dirty="0">
              <a:solidFill>
                <a:schemeClr val="accent1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21C378-352D-4BF8-BD65-16270960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1013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Sample Footer 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6245BD-F44D-13F4-7814-B1995C84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5" r="36245" b="-2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36EB3A5-E8FB-48A5-BB59-1E449A9F73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641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4D160122-537A-4FB2-A3FD-B4A4F86F3559}" type="datetime1">
              <a:rPr lang="en-US">
                <a:solidFill>
                  <a:prstClr val="white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10/27/2025</a:t>
            </a:fld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B954E5-2A8D-44FA-ABD2-4DE4CE1E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9612" y="6356350"/>
            <a:ext cx="819187" cy="3651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2B6A0707-BFCA-4BDD-8B25-E2A14A0F80A6}" type="slidenum">
              <a:rPr lang="en-US">
                <a:solidFill>
                  <a:prstClr val="white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TextBox 2">
            <a:extLst>
              <a:ext uri="{FF2B5EF4-FFF2-40B4-BE49-F238E27FC236}">
                <a16:creationId xmlns:a16="http://schemas.microsoft.com/office/drawing/2014/main" id="{AC6C4577-96FA-FE3F-52F4-3FEF7BF7E8F9}"/>
              </a:ext>
            </a:extLst>
          </p:cNvPr>
          <p:cNvGraphicFramePr/>
          <p:nvPr/>
        </p:nvGraphicFramePr>
        <p:xfrm>
          <a:off x="481013" y="2286001"/>
          <a:ext cx="5324475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364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>
            <a:extLst>
              <a:ext uri="{FF2B5EF4-FFF2-40B4-BE49-F238E27FC236}">
                <a16:creationId xmlns:a16="http://schemas.microsoft.com/office/drawing/2014/main" id="{ED6575E5-A6ED-C841-CBCE-A9947457E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EF202B-83E3-E42B-535E-199E279F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17" y="2193085"/>
            <a:ext cx="3624471" cy="25778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sz="6000" b="1" cap="all" spc="1500"/>
              <a:t>かきのれんしゅう</a:t>
            </a:r>
            <a:endParaRPr lang="en-US" sz="6000" b="1" cap="all" spc="1500"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AAB1-467F-8894-1C17-F8AFBF4E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2" y="1138555"/>
            <a:ext cx="10378265" cy="6400800"/>
          </a:xfrm>
        </p:spPr>
        <p:txBody>
          <a:bodyPr>
            <a:normAutofit/>
          </a:bodyPr>
          <a:lstStyle/>
          <a:p>
            <a:pPr algn="r"/>
            <a:r>
              <a:rPr lang="ar-JO" dirty="0"/>
              <a:t>1-ذهبت الطالبتان إلى درس اللغة العربية في </a:t>
            </a:r>
            <a:r>
              <a:rPr lang="ar-JO" dirty="0" err="1"/>
              <a:t>ناكاسو</a:t>
            </a:r>
            <a:r>
              <a:rPr lang="ar-JO" dirty="0"/>
              <a:t> </a:t>
            </a:r>
            <a:r>
              <a:rPr lang="ar-JO" dirty="0" err="1"/>
              <a:t>كاوابا</a:t>
            </a:r>
            <a:r>
              <a:rPr lang="ar-JO" dirty="0"/>
              <a:t>.</a:t>
            </a:r>
            <a:r>
              <a:rPr lang="en-US" dirty="0"/>
              <a:t> </a:t>
            </a:r>
            <a:br>
              <a:rPr lang="ar-JO" dirty="0"/>
            </a:br>
            <a:r>
              <a:rPr lang="ar-JO" dirty="0"/>
              <a:t>أحب ركوب الأمواج كثيراً خاصة في الصباح.</a:t>
            </a:r>
            <a:r>
              <a:rPr lang="en-US" dirty="0"/>
              <a:t>-</a:t>
            </a:r>
            <a:r>
              <a:rPr lang="ar-JO" dirty="0"/>
              <a:t>2</a:t>
            </a:r>
            <a:br>
              <a:rPr lang="ar-JO" dirty="0"/>
            </a:br>
            <a:r>
              <a:rPr lang="ar-JO" dirty="0"/>
              <a:t>لا أحب الظلم أبدا.</a:t>
            </a:r>
            <a:r>
              <a:rPr lang="en-US" dirty="0"/>
              <a:t>-</a:t>
            </a:r>
            <a:r>
              <a:rPr lang="ar-JO" dirty="0"/>
              <a:t>3</a:t>
            </a:r>
            <a:br>
              <a:rPr lang="ar-JO" dirty="0"/>
            </a:br>
            <a:r>
              <a:rPr lang="ar-JO" dirty="0"/>
              <a:t>4-أريد لحماً وخبزاً من فضلك.</a:t>
            </a:r>
            <a:br>
              <a:rPr lang="ar-JO" dirty="0"/>
            </a:br>
            <a:r>
              <a:rPr lang="ar-JO" dirty="0"/>
              <a:t>5- ما هو لونك المفضل ؟</a:t>
            </a:r>
            <a:br>
              <a:rPr lang="ar-JO" dirty="0"/>
            </a:br>
            <a:r>
              <a:rPr lang="ar-JO" dirty="0"/>
              <a:t>6- كم الساعة الآن؟</a:t>
            </a:r>
            <a:br>
              <a:rPr lang="ar-JO" dirty="0"/>
            </a:b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12033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erent Ways of Reading Time | Many Ways to Read Time | Telling Time">
            <a:extLst>
              <a:ext uri="{FF2B5EF4-FFF2-40B4-BE49-F238E27FC236}">
                <a16:creationId xmlns:a16="http://schemas.microsoft.com/office/drawing/2014/main" id="{9FCFFC81-CB9A-37A6-1E35-02463D8EC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1" b="30724"/>
          <a:stretch/>
        </p:blipFill>
        <p:spPr bwMode="auto">
          <a:xfrm>
            <a:off x="1365375" y="1649559"/>
            <a:ext cx="8646088" cy="15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CDF7A5-D8CF-DF99-95E5-C58843E06094}"/>
              </a:ext>
            </a:extLst>
          </p:cNvPr>
          <p:cNvSpPr txBox="1"/>
          <p:nvPr/>
        </p:nvSpPr>
        <p:spPr>
          <a:xfrm>
            <a:off x="1482355" y="3430404"/>
            <a:ext cx="371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from: Math only math</a:t>
            </a:r>
            <a:endParaRPr lang="en-A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23593-CCB4-492A-BF38-E8AA99F1DE69}"/>
              </a:ext>
            </a:extLst>
          </p:cNvPr>
          <p:cNvSpPr txBox="1"/>
          <p:nvPr/>
        </p:nvSpPr>
        <p:spPr>
          <a:xfrm>
            <a:off x="1365375" y="858430"/>
            <a:ext cx="451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時間を読む</a:t>
            </a:r>
            <a:r>
              <a:rPr lang="en-US" altLang="ja-JP" dirty="0"/>
              <a:t>:</a:t>
            </a:r>
            <a:endParaRPr lang="en-A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383AE-60A3-B8BD-0BEE-E2FEF67C7551}"/>
              </a:ext>
            </a:extLst>
          </p:cNvPr>
          <p:cNvSpPr txBox="1"/>
          <p:nvPr/>
        </p:nvSpPr>
        <p:spPr>
          <a:xfrm>
            <a:off x="7886700" y="342900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6:30</a:t>
            </a:r>
          </a:p>
          <a:p>
            <a:r>
              <a:rPr lang="en-US" sz="3200" b="1" dirty="0"/>
              <a:t>7:15</a:t>
            </a:r>
          </a:p>
          <a:p>
            <a:r>
              <a:rPr lang="en-US" sz="3200" b="1" dirty="0"/>
              <a:t>12:00</a:t>
            </a:r>
          </a:p>
          <a:p>
            <a:r>
              <a:rPr lang="en-US" sz="3200" b="1" dirty="0"/>
              <a:t>9:11</a:t>
            </a:r>
          </a:p>
          <a:p>
            <a:r>
              <a:rPr lang="en-US" sz="3200" b="1" dirty="0"/>
              <a:t>4:35</a:t>
            </a:r>
          </a:p>
          <a:p>
            <a:r>
              <a:rPr lang="en-US" sz="3200" b="1" dirty="0"/>
              <a:t>2:06</a:t>
            </a:r>
            <a:endParaRPr lang="en-AE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C4DAD-9DCC-1EB6-6A82-A9150F48BC00}"/>
              </a:ext>
            </a:extLst>
          </p:cNvPr>
          <p:cNvSpPr txBox="1"/>
          <p:nvPr/>
        </p:nvSpPr>
        <p:spPr>
          <a:xfrm>
            <a:off x="661014" y="3777280"/>
            <a:ext cx="6268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u="sng" dirty="0"/>
              <a:t>السؤال:</a:t>
            </a:r>
          </a:p>
          <a:p>
            <a:r>
              <a:rPr lang="ar-JO" sz="3600" b="1" dirty="0"/>
              <a:t>كم الساعة الآن؟</a:t>
            </a:r>
          </a:p>
          <a:p>
            <a:r>
              <a:rPr lang="ar-JO" sz="3600" b="1" u="sng" dirty="0"/>
              <a:t>الجواب:</a:t>
            </a:r>
          </a:p>
          <a:p>
            <a:r>
              <a:rPr lang="ar-JO" sz="3600" b="1" dirty="0"/>
              <a:t>الساعة الآن السابعة والنصف مساءً.</a:t>
            </a:r>
          </a:p>
          <a:p>
            <a:r>
              <a:rPr lang="ar-JO" sz="3600" b="1" dirty="0"/>
              <a:t>الساعة الآن الرابعة والربع عصراً.</a:t>
            </a:r>
          </a:p>
        </p:txBody>
      </p:sp>
    </p:spTree>
    <p:extLst>
      <p:ext uri="{BB962C8B-B14F-4D97-AF65-F5344CB8AC3E}">
        <p14:creationId xmlns:p14="http://schemas.microsoft.com/office/powerpoint/2010/main" val="329244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BB252-DC44-50C3-6275-07EC742D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446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ついたｔちのきかん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CCA4AF9-0C07-227A-AC58-7066045769DA}"/>
              </a:ext>
            </a:extLst>
          </p:cNvPr>
          <p:cNvGraphicFramePr/>
          <p:nvPr/>
        </p:nvGraphicFramePr>
        <p:xfrm>
          <a:off x="609600" y="2923750"/>
          <a:ext cx="10972800" cy="321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76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>
            <a:extLst>
              <a:ext uri="{FF2B5EF4-FFF2-40B4-BE49-F238E27FC236}">
                <a16:creationId xmlns:a16="http://schemas.microsoft.com/office/drawing/2014/main" id="{B96BF74B-F023-9DBF-F99C-C4B98FC3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88"/>
          <a:stretch/>
        </p:blipFill>
        <p:spPr>
          <a:xfrm>
            <a:off x="0" y="10"/>
            <a:ext cx="1219200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6C0A9B-0AE5-B09F-AE00-0DF5A3D1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56" y="-1765594"/>
            <a:ext cx="4023360" cy="280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highlight>
                  <a:srgbClr val="00FF00"/>
                </a:highlight>
              </a:rPr>
              <a:t>ページ３２，３３</a:t>
            </a:r>
            <a:endParaRPr lang="en-US" sz="3200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63186-4197-3FDA-323F-86A96DE92095}"/>
              </a:ext>
            </a:extLst>
          </p:cNvPr>
          <p:cNvSpPr txBox="1"/>
          <p:nvPr/>
        </p:nvSpPr>
        <p:spPr>
          <a:xfrm>
            <a:off x="365084" y="295102"/>
            <a:ext cx="788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こくせき</a:t>
            </a:r>
            <a:endParaRPr lang="en-AE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78A80-202F-D504-43DD-524FA2942307}"/>
              </a:ext>
            </a:extLst>
          </p:cNvPr>
          <p:cNvSpPr txBox="1"/>
          <p:nvPr/>
        </p:nvSpPr>
        <p:spPr>
          <a:xfrm>
            <a:off x="448982" y="1456680"/>
            <a:ext cx="7417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dirty="0"/>
              <a:t>اليابان </a:t>
            </a:r>
          </a:p>
          <a:p>
            <a:r>
              <a:rPr lang="ar-JO" sz="4400" dirty="0"/>
              <a:t>فلسطين </a:t>
            </a:r>
          </a:p>
          <a:p>
            <a:r>
              <a:rPr lang="ar-JO" sz="4400" dirty="0"/>
              <a:t>مصر </a:t>
            </a:r>
          </a:p>
          <a:p>
            <a:r>
              <a:rPr lang="ar-JO" sz="4400" dirty="0"/>
              <a:t>كوريا </a:t>
            </a:r>
          </a:p>
          <a:p>
            <a:r>
              <a:rPr lang="ar-JO" sz="4400" dirty="0"/>
              <a:t>الصين </a:t>
            </a:r>
            <a:endParaRPr lang="en-AE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B30E7E-8933-A1E4-64C0-031EE3B7A8DE}"/>
              </a:ext>
            </a:extLst>
          </p:cNvPr>
          <p:cNvSpPr txBox="1"/>
          <p:nvPr/>
        </p:nvSpPr>
        <p:spPr>
          <a:xfrm>
            <a:off x="2966956" y="1126099"/>
            <a:ext cx="357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れい：</a:t>
            </a:r>
            <a:endParaRPr lang="en-AE" dirty="0"/>
          </a:p>
        </p:txBody>
      </p:sp>
      <p:graphicFrame>
        <p:nvGraphicFramePr>
          <p:cNvPr id="25" name="TextBox 8">
            <a:extLst>
              <a:ext uri="{FF2B5EF4-FFF2-40B4-BE49-F238E27FC236}">
                <a16:creationId xmlns:a16="http://schemas.microsoft.com/office/drawing/2014/main" id="{1B81BEB2-EEF8-5C7C-E404-0DBA0259A585}"/>
              </a:ext>
            </a:extLst>
          </p:cNvPr>
          <p:cNvGraphicFramePr/>
          <p:nvPr/>
        </p:nvGraphicFramePr>
        <p:xfrm>
          <a:off x="3119119" y="1599249"/>
          <a:ext cx="5953760" cy="347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076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B9E7-C64E-FEED-1E6A-8C9A4A40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レバノン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F1AD0-5991-111D-6019-F131C0913800}"/>
              </a:ext>
            </a:extLst>
          </p:cNvPr>
          <p:cNvSpPr txBox="1"/>
          <p:nvPr/>
        </p:nvSpPr>
        <p:spPr>
          <a:xfrm>
            <a:off x="474133" y="1794933"/>
            <a:ext cx="11159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https://www.youtube.com/watch?v=HDIBcxoFgU4</a:t>
            </a:r>
            <a:endParaRPr lang="en-GB" dirty="0"/>
          </a:p>
          <a:p>
            <a:r>
              <a:rPr lang="en-GB" altLang="ja-JP" dirty="0">
                <a:hlinkClick r:id="rId3"/>
              </a:rPr>
              <a:t>https://www.youtube.com/watch?v=MmHpERw6bz0</a:t>
            </a:r>
            <a:r>
              <a:rPr lang="en-GB" altLang="ja-JP" dirty="0"/>
              <a:t> </a:t>
            </a:r>
          </a:p>
          <a:p>
            <a:r>
              <a:rPr lang="en-GB" altLang="ja-JP" dirty="0">
                <a:hlinkClick r:id="rId4"/>
              </a:rPr>
              <a:t>https://www.youtube.com/watch?v=o_rgaxYSjUQ</a:t>
            </a:r>
            <a:r>
              <a:rPr lang="en-GB" altLang="ja-JP" dirty="0"/>
              <a:t> </a:t>
            </a:r>
          </a:p>
          <a:p>
            <a:r>
              <a:rPr lang="en-GB" altLang="ja-JP" dirty="0">
                <a:hlinkClick r:id="rId5"/>
              </a:rPr>
              <a:t>https://www.youtube.com/watch?v=Bssx6lDQ2Hk</a:t>
            </a:r>
            <a:r>
              <a:rPr lang="en-GB" altLang="ja-JP" dirty="0"/>
              <a:t> </a:t>
            </a:r>
          </a:p>
          <a:p>
            <a:r>
              <a:rPr lang="en-GB" altLang="ja-JP" dirty="0">
                <a:hlinkClick r:id="rId6"/>
              </a:rPr>
              <a:t>https://www.youtube.com/watch?v=5LvBsEadLNc</a:t>
            </a:r>
            <a:r>
              <a:rPr lang="en-GB" altLang="ja-JP" dirty="0"/>
              <a:t> </a:t>
            </a:r>
          </a:p>
          <a:p>
            <a:r>
              <a:rPr lang="en-GB" altLang="ja-JP" dirty="0">
                <a:hlinkClick r:id="rId7"/>
              </a:rPr>
              <a:t>https://www.youtube.com/watch?v=kkXSDw3vjpY</a:t>
            </a:r>
            <a:r>
              <a:rPr lang="en-GB" altLang="ja-JP" dirty="0"/>
              <a:t> </a:t>
            </a:r>
          </a:p>
        </p:txBody>
      </p:sp>
      <p:pic>
        <p:nvPicPr>
          <p:cNvPr id="1026" name="Picture 2" descr="Lebanon - Wikipedia">
            <a:extLst>
              <a:ext uri="{FF2B5EF4-FFF2-40B4-BE49-F238E27FC236}">
                <a16:creationId xmlns:a16="http://schemas.microsoft.com/office/drawing/2014/main" id="{CB079795-D6CD-CF1C-0EA0-9C430F8D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1425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B4FD58-75A2-C2E3-E152-BB1F4337CFCF}"/>
              </a:ext>
            </a:extLst>
          </p:cNvPr>
          <p:cNvSpPr txBox="1"/>
          <p:nvPr/>
        </p:nvSpPr>
        <p:spPr>
          <a:xfrm>
            <a:off x="8331200" y="3810000"/>
            <a:ext cx="30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426804675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281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Calisto MT</vt:lpstr>
      <vt:lpstr>Source Sans Pro SemiBold</vt:lpstr>
      <vt:lpstr>Univers Condensed</vt:lpstr>
      <vt:lpstr>ChronicleVTI</vt:lpstr>
      <vt:lpstr>نورت وأشرقت</vt:lpstr>
      <vt:lpstr>PowerPoint Presentation</vt:lpstr>
      <vt:lpstr>かきのれんしゅう</vt:lpstr>
      <vt:lpstr>1-ذهبت الطالبتان إلى درس اللغة العربية في ناكاسو كاوابا.  أحب ركوب الأمواج كثيراً خاصة في الصباح.-2 لا أحب الظلم أبدا.-3 4-أريد لحماً وخبزاً من فضلك. 5- ما هو لونك المفضل ؟ 6- كم الساعة الآن؟ </vt:lpstr>
      <vt:lpstr>PowerPoint Presentation</vt:lpstr>
      <vt:lpstr>ついたｔちのきかん</vt:lpstr>
      <vt:lpstr>ページ３２，３３</vt:lpstr>
      <vt:lpstr>レバノン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ALKHATIB DANIA</dc:creator>
  <cp:lastModifiedBy>ALKHATIB DANIA</cp:lastModifiedBy>
  <cp:revision>6</cp:revision>
  <dcterms:created xsi:type="dcterms:W3CDTF">2025-10-24T06:54:47Z</dcterms:created>
  <dcterms:modified xsi:type="dcterms:W3CDTF">2025-10-27T04:17:42Z</dcterms:modified>
</cp:coreProperties>
</file>