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387" r:id="rId3"/>
    <p:sldId id="388" r:id="rId4"/>
    <p:sldId id="374" r:id="rId5"/>
    <p:sldId id="390" r:id="rId6"/>
    <p:sldId id="372" r:id="rId7"/>
    <p:sldId id="373" r:id="rId8"/>
    <p:sldId id="38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9345" autoAdjust="0"/>
  </p:normalViewPr>
  <p:slideViewPr>
    <p:cSldViewPr snapToGrid="0" showGuides="1">
      <p:cViewPr varScale="1">
        <p:scale>
          <a:sx n="47" d="100"/>
          <a:sy n="47" d="100"/>
        </p:scale>
        <p:origin x="1348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E2F744-1AEE-48CC-86CC-F4A6E0723F1A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AEBA96F-5B09-4DDB-B4DD-5F07FEC308BC}">
      <dgm:prSet/>
      <dgm:spPr/>
      <dgm:t>
        <a:bodyPr/>
        <a:lstStyle/>
        <a:p>
          <a:r>
            <a:rPr lang="en-US" dirty="0"/>
            <a:t>-</a:t>
          </a:r>
          <a:r>
            <a:rPr lang="ja-JP" dirty="0"/>
            <a:t>アラビア語のもじのふくしゅ</a:t>
          </a:r>
          <a:r>
            <a:rPr lang="ja-JP" altLang="en-US" dirty="0"/>
            <a:t>う</a:t>
          </a:r>
          <a:endParaRPr lang="en-US" dirty="0"/>
        </a:p>
      </dgm:t>
    </dgm:pt>
    <dgm:pt modelId="{6E43AFD4-83E6-43AE-96B5-7BA6337A33A5}" type="parTrans" cxnId="{4403FD0A-0947-447F-BB1C-33300897FD7A}">
      <dgm:prSet/>
      <dgm:spPr/>
      <dgm:t>
        <a:bodyPr/>
        <a:lstStyle/>
        <a:p>
          <a:endParaRPr lang="en-US"/>
        </a:p>
      </dgm:t>
    </dgm:pt>
    <dgm:pt modelId="{508F55B3-4F3A-491D-BB57-09699DA366BF}" type="sibTrans" cxnId="{4403FD0A-0947-447F-BB1C-33300897FD7A}">
      <dgm:prSet/>
      <dgm:spPr/>
      <dgm:t>
        <a:bodyPr/>
        <a:lstStyle/>
        <a:p>
          <a:endParaRPr lang="en-US"/>
        </a:p>
      </dgm:t>
    </dgm:pt>
    <dgm:pt modelId="{A35A59F4-A436-4200-AC6F-5A63A9075C58}">
      <dgm:prSet/>
      <dgm:spPr>
        <a:solidFill>
          <a:srgbClr val="EF91D2"/>
        </a:solidFill>
      </dgm:spPr>
      <dgm:t>
        <a:bodyPr/>
        <a:lstStyle/>
        <a:p>
          <a:r>
            <a:rPr lang="en-US" dirty="0"/>
            <a:t>-</a:t>
          </a:r>
          <a:r>
            <a:rPr lang="ja-JP" b="1" dirty="0"/>
            <a:t>はなすれんしゅう</a:t>
          </a:r>
          <a:endParaRPr lang="en-US" dirty="0"/>
        </a:p>
      </dgm:t>
    </dgm:pt>
    <dgm:pt modelId="{383A719B-5574-4CF9-A87D-BC9E721B4B7F}" type="parTrans" cxnId="{32801C82-0062-47D1-80C1-69407FEF8E8E}">
      <dgm:prSet/>
      <dgm:spPr/>
      <dgm:t>
        <a:bodyPr/>
        <a:lstStyle/>
        <a:p>
          <a:endParaRPr lang="en-US"/>
        </a:p>
      </dgm:t>
    </dgm:pt>
    <dgm:pt modelId="{9D68ED6F-4BC5-452B-89DD-6A920D2B9A5C}" type="sibTrans" cxnId="{32801C82-0062-47D1-80C1-69407FEF8E8E}">
      <dgm:prSet/>
      <dgm:spPr/>
      <dgm:t>
        <a:bodyPr/>
        <a:lstStyle/>
        <a:p>
          <a:endParaRPr lang="en-US"/>
        </a:p>
      </dgm:t>
    </dgm:pt>
    <dgm:pt modelId="{233B60C0-85DE-4CF1-B9DC-C82CEB606704}">
      <dgm:prSet/>
      <dgm:spPr/>
      <dgm:t>
        <a:bodyPr/>
        <a:lstStyle/>
        <a:p>
          <a:r>
            <a:rPr lang="en-US" dirty="0"/>
            <a:t>-</a:t>
          </a:r>
          <a:r>
            <a:rPr lang="ja-JP" altLang="en-US" dirty="0"/>
            <a:t>かくれんしゅう</a:t>
          </a:r>
          <a:endParaRPr lang="en-US" dirty="0"/>
        </a:p>
      </dgm:t>
    </dgm:pt>
    <dgm:pt modelId="{13AB95E5-B758-4AEE-A682-D059766C7800}" type="parTrans" cxnId="{0500D696-7066-434D-A82E-4B0061FD2E52}">
      <dgm:prSet/>
      <dgm:spPr/>
      <dgm:t>
        <a:bodyPr/>
        <a:lstStyle/>
        <a:p>
          <a:endParaRPr lang="en-US"/>
        </a:p>
      </dgm:t>
    </dgm:pt>
    <dgm:pt modelId="{9E4F1564-725F-4D13-B19E-03303218C1EC}" type="sibTrans" cxnId="{0500D696-7066-434D-A82E-4B0061FD2E52}">
      <dgm:prSet/>
      <dgm:spPr/>
      <dgm:t>
        <a:bodyPr/>
        <a:lstStyle/>
        <a:p>
          <a:endParaRPr lang="en-US"/>
        </a:p>
      </dgm:t>
    </dgm:pt>
    <dgm:pt modelId="{50A93F07-C65F-4EAB-AEEA-A0B6931D64EE}">
      <dgm:prSet/>
      <dgm:spPr>
        <a:solidFill>
          <a:srgbClr val="EF91D2"/>
        </a:solidFill>
      </dgm:spPr>
      <dgm:t>
        <a:bodyPr/>
        <a:lstStyle/>
        <a:p>
          <a:r>
            <a:rPr lang="en-US" dirty="0"/>
            <a:t>-</a:t>
          </a:r>
          <a:r>
            <a:rPr lang="ja-JP" altLang="en-US" b="1" dirty="0"/>
            <a:t>よむ</a:t>
          </a:r>
          <a:r>
            <a:rPr lang="ja-JP" b="1" dirty="0"/>
            <a:t>れんしゅう</a:t>
          </a:r>
          <a:endParaRPr lang="en-US" dirty="0"/>
        </a:p>
      </dgm:t>
    </dgm:pt>
    <dgm:pt modelId="{7E6D1820-C173-4BD2-BBA6-DB6351A634EC}" type="parTrans" cxnId="{F5B27C87-09A8-4433-B65F-DF0E028CE684}">
      <dgm:prSet/>
      <dgm:spPr/>
      <dgm:t>
        <a:bodyPr/>
        <a:lstStyle/>
        <a:p>
          <a:endParaRPr kumimoji="1" lang="ja-JP" altLang="en-US"/>
        </a:p>
      </dgm:t>
    </dgm:pt>
    <dgm:pt modelId="{A22D0FA1-3A4D-4AFB-88BA-55C0D5351ADB}" type="sibTrans" cxnId="{F5B27C87-09A8-4433-B65F-DF0E028CE684}">
      <dgm:prSet/>
      <dgm:spPr/>
      <dgm:t>
        <a:bodyPr/>
        <a:lstStyle/>
        <a:p>
          <a:endParaRPr kumimoji="1" lang="ja-JP" altLang="en-US"/>
        </a:p>
      </dgm:t>
    </dgm:pt>
    <dgm:pt modelId="{FDC4AF48-A4ED-47F3-AC5E-650E9EFE96B3}" type="pres">
      <dgm:prSet presAssocID="{3CE2F744-1AEE-48CC-86CC-F4A6E0723F1A}" presName="diagram" presStyleCnt="0">
        <dgm:presLayoutVars>
          <dgm:dir/>
          <dgm:resizeHandles val="exact"/>
        </dgm:presLayoutVars>
      </dgm:prSet>
      <dgm:spPr/>
    </dgm:pt>
    <dgm:pt modelId="{07005026-5063-4047-8A79-C2797A213398}" type="pres">
      <dgm:prSet presAssocID="{AAEBA96F-5B09-4DDB-B4DD-5F07FEC308BC}" presName="node" presStyleLbl="node1" presStyleIdx="0" presStyleCnt="4">
        <dgm:presLayoutVars>
          <dgm:bulletEnabled val="1"/>
        </dgm:presLayoutVars>
      </dgm:prSet>
      <dgm:spPr/>
    </dgm:pt>
    <dgm:pt modelId="{466FD46A-C372-446C-80D7-8F1D611D33C7}" type="pres">
      <dgm:prSet presAssocID="{508F55B3-4F3A-491D-BB57-09699DA366BF}" presName="sibTrans" presStyleCnt="0"/>
      <dgm:spPr/>
    </dgm:pt>
    <dgm:pt modelId="{B14957D8-5EDC-453D-A8F6-9D9FE9591834}" type="pres">
      <dgm:prSet presAssocID="{A35A59F4-A436-4200-AC6F-5A63A9075C58}" presName="node" presStyleLbl="node1" presStyleIdx="1" presStyleCnt="4">
        <dgm:presLayoutVars>
          <dgm:bulletEnabled val="1"/>
        </dgm:presLayoutVars>
      </dgm:prSet>
      <dgm:spPr/>
    </dgm:pt>
    <dgm:pt modelId="{002CACC8-228B-4EE1-96A8-899CC1A6B1E8}" type="pres">
      <dgm:prSet presAssocID="{9D68ED6F-4BC5-452B-89DD-6A920D2B9A5C}" presName="sibTrans" presStyleCnt="0"/>
      <dgm:spPr/>
    </dgm:pt>
    <dgm:pt modelId="{8747283D-2F21-4CC0-869F-5C1BBDE48EC5}" type="pres">
      <dgm:prSet presAssocID="{233B60C0-85DE-4CF1-B9DC-C82CEB606704}" presName="node" presStyleLbl="node1" presStyleIdx="2" presStyleCnt="4" custLinFactNeighborX="-51309" custLinFactNeighborY="-2486">
        <dgm:presLayoutVars>
          <dgm:bulletEnabled val="1"/>
        </dgm:presLayoutVars>
      </dgm:prSet>
      <dgm:spPr/>
    </dgm:pt>
    <dgm:pt modelId="{319A742D-CC26-409A-BA1F-B310F9AFB5B8}" type="pres">
      <dgm:prSet presAssocID="{9E4F1564-725F-4D13-B19E-03303218C1EC}" presName="sibTrans" presStyleCnt="0"/>
      <dgm:spPr/>
    </dgm:pt>
    <dgm:pt modelId="{F29A7BED-15BE-4C34-BC5F-AE9F42EEA47E}" type="pres">
      <dgm:prSet presAssocID="{50A93F07-C65F-4EAB-AEEA-A0B6931D64EE}" presName="node" presStyleLbl="node1" presStyleIdx="3" presStyleCnt="4">
        <dgm:presLayoutVars>
          <dgm:bulletEnabled val="1"/>
        </dgm:presLayoutVars>
      </dgm:prSet>
      <dgm:spPr/>
    </dgm:pt>
  </dgm:ptLst>
  <dgm:cxnLst>
    <dgm:cxn modelId="{4403FD0A-0947-447F-BB1C-33300897FD7A}" srcId="{3CE2F744-1AEE-48CC-86CC-F4A6E0723F1A}" destId="{AAEBA96F-5B09-4DDB-B4DD-5F07FEC308BC}" srcOrd="0" destOrd="0" parTransId="{6E43AFD4-83E6-43AE-96B5-7BA6337A33A5}" sibTransId="{508F55B3-4F3A-491D-BB57-09699DA366BF}"/>
    <dgm:cxn modelId="{32801C82-0062-47D1-80C1-69407FEF8E8E}" srcId="{3CE2F744-1AEE-48CC-86CC-F4A6E0723F1A}" destId="{A35A59F4-A436-4200-AC6F-5A63A9075C58}" srcOrd="1" destOrd="0" parTransId="{383A719B-5574-4CF9-A87D-BC9E721B4B7F}" sibTransId="{9D68ED6F-4BC5-452B-89DD-6A920D2B9A5C}"/>
    <dgm:cxn modelId="{E26FAC86-D7B6-4575-ABE7-73851679E0F0}" type="presOf" srcId="{3CE2F744-1AEE-48CC-86CC-F4A6E0723F1A}" destId="{FDC4AF48-A4ED-47F3-AC5E-650E9EFE96B3}" srcOrd="0" destOrd="0" presId="urn:microsoft.com/office/officeart/2005/8/layout/default"/>
    <dgm:cxn modelId="{F5B27C87-09A8-4433-B65F-DF0E028CE684}" srcId="{3CE2F744-1AEE-48CC-86CC-F4A6E0723F1A}" destId="{50A93F07-C65F-4EAB-AEEA-A0B6931D64EE}" srcOrd="3" destOrd="0" parTransId="{7E6D1820-C173-4BD2-BBA6-DB6351A634EC}" sibTransId="{A22D0FA1-3A4D-4AFB-88BA-55C0D5351ADB}"/>
    <dgm:cxn modelId="{A01FE187-B74F-4B19-9C1F-B939948AC1C4}" type="presOf" srcId="{50A93F07-C65F-4EAB-AEEA-A0B6931D64EE}" destId="{F29A7BED-15BE-4C34-BC5F-AE9F42EEA47E}" srcOrd="0" destOrd="0" presId="urn:microsoft.com/office/officeart/2005/8/layout/default"/>
    <dgm:cxn modelId="{0500D696-7066-434D-A82E-4B0061FD2E52}" srcId="{3CE2F744-1AEE-48CC-86CC-F4A6E0723F1A}" destId="{233B60C0-85DE-4CF1-B9DC-C82CEB606704}" srcOrd="2" destOrd="0" parTransId="{13AB95E5-B758-4AEE-A682-D059766C7800}" sibTransId="{9E4F1564-725F-4D13-B19E-03303218C1EC}"/>
    <dgm:cxn modelId="{B36C509A-D57F-44BB-9BA7-4C3003DBEEB6}" type="presOf" srcId="{AAEBA96F-5B09-4DDB-B4DD-5F07FEC308BC}" destId="{07005026-5063-4047-8A79-C2797A213398}" srcOrd="0" destOrd="0" presId="urn:microsoft.com/office/officeart/2005/8/layout/default"/>
    <dgm:cxn modelId="{7D9B1EB9-1BB7-4D6E-946B-F153EF5303C9}" type="presOf" srcId="{233B60C0-85DE-4CF1-B9DC-C82CEB606704}" destId="{8747283D-2F21-4CC0-869F-5C1BBDE48EC5}" srcOrd="0" destOrd="0" presId="urn:microsoft.com/office/officeart/2005/8/layout/default"/>
    <dgm:cxn modelId="{17BC8DFB-76A1-4625-B0C0-C441D885D4E7}" type="presOf" srcId="{A35A59F4-A436-4200-AC6F-5A63A9075C58}" destId="{B14957D8-5EDC-453D-A8F6-9D9FE9591834}" srcOrd="0" destOrd="0" presId="urn:microsoft.com/office/officeart/2005/8/layout/default"/>
    <dgm:cxn modelId="{1B3AD085-3A6B-4F59-A17A-14D6DEDE1AFA}" type="presParOf" srcId="{FDC4AF48-A4ED-47F3-AC5E-650E9EFE96B3}" destId="{07005026-5063-4047-8A79-C2797A213398}" srcOrd="0" destOrd="0" presId="urn:microsoft.com/office/officeart/2005/8/layout/default"/>
    <dgm:cxn modelId="{A2ADB340-21FF-48B7-BB62-2755FB639385}" type="presParOf" srcId="{FDC4AF48-A4ED-47F3-AC5E-650E9EFE96B3}" destId="{466FD46A-C372-446C-80D7-8F1D611D33C7}" srcOrd="1" destOrd="0" presId="urn:microsoft.com/office/officeart/2005/8/layout/default"/>
    <dgm:cxn modelId="{329E7E7D-1A6C-4A62-9B7E-B01891EDE452}" type="presParOf" srcId="{FDC4AF48-A4ED-47F3-AC5E-650E9EFE96B3}" destId="{B14957D8-5EDC-453D-A8F6-9D9FE9591834}" srcOrd="2" destOrd="0" presId="urn:microsoft.com/office/officeart/2005/8/layout/default"/>
    <dgm:cxn modelId="{DD42ED3B-F040-4B15-A61C-4A8E5DDF03AF}" type="presParOf" srcId="{FDC4AF48-A4ED-47F3-AC5E-650E9EFE96B3}" destId="{002CACC8-228B-4EE1-96A8-899CC1A6B1E8}" srcOrd="3" destOrd="0" presId="urn:microsoft.com/office/officeart/2005/8/layout/default"/>
    <dgm:cxn modelId="{51448DAE-125F-439D-8EF8-E4677A7DEBC1}" type="presParOf" srcId="{FDC4AF48-A4ED-47F3-AC5E-650E9EFE96B3}" destId="{8747283D-2F21-4CC0-869F-5C1BBDE48EC5}" srcOrd="4" destOrd="0" presId="urn:microsoft.com/office/officeart/2005/8/layout/default"/>
    <dgm:cxn modelId="{215AF6E7-AE35-4C35-9C37-82AAFA179CFD}" type="presParOf" srcId="{FDC4AF48-A4ED-47F3-AC5E-650E9EFE96B3}" destId="{319A742D-CC26-409A-BA1F-B310F9AFB5B8}" srcOrd="5" destOrd="0" presId="urn:microsoft.com/office/officeart/2005/8/layout/default"/>
    <dgm:cxn modelId="{1C7DF56E-7009-48D4-918A-7A9D60640FCA}" type="presParOf" srcId="{FDC4AF48-A4ED-47F3-AC5E-650E9EFE96B3}" destId="{F29A7BED-15BE-4C34-BC5F-AE9F42EEA47E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91A3C4-DDCD-4E0C-BC73-1333605FC7AF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0E8DBA1-72CF-4E54-A7C9-0DB62943B661}">
      <dgm:prSet/>
      <dgm:spPr/>
      <dgm:t>
        <a:bodyPr/>
        <a:lstStyle/>
        <a:p>
          <a:r>
            <a:rPr lang="en-US" b="1" dirty="0"/>
            <a:t>-</a:t>
          </a:r>
          <a:r>
            <a:rPr lang="ja-JP" b="1" dirty="0"/>
            <a:t>あいさつ</a:t>
          </a:r>
          <a:endParaRPr lang="en-AE" altLang="ja-JP" b="1" dirty="0"/>
        </a:p>
        <a:p>
          <a:r>
            <a:rPr lang="ja-JP" b="1" dirty="0"/>
            <a:t>　　</a:t>
          </a:r>
          <a:r>
            <a:rPr lang="ja-JP" altLang="en-US" b="1" dirty="0"/>
            <a:t>　</a:t>
          </a:r>
          <a:endParaRPr lang="en-US" dirty="0"/>
        </a:p>
      </dgm:t>
    </dgm:pt>
    <dgm:pt modelId="{F1A08B05-82BE-4037-A4F6-A65D93BC2536}" type="parTrans" cxnId="{72C4D176-6826-49DD-9176-D98619E0B916}">
      <dgm:prSet/>
      <dgm:spPr/>
      <dgm:t>
        <a:bodyPr/>
        <a:lstStyle/>
        <a:p>
          <a:endParaRPr lang="en-US"/>
        </a:p>
      </dgm:t>
    </dgm:pt>
    <dgm:pt modelId="{5C3D2676-7EEF-4DA1-AFFC-6DB6D979C6D6}" type="sibTrans" cxnId="{72C4D176-6826-49DD-9176-D98619E0B916}">
      <dgm:prSet/>
      <dgm:spPr/>
      <dgm:t>
        <a:bodyPr/>
        <a:lstStyle/>
        <a:p>
          <a:endParaRPr lang="en-US"/>
        </a:p>
      </dgm:t>
    </dgm:pt>
    <dgm:pt modelId="{73A63FAF-BEF5-4F8D-8252-C8F2CF014741}">
      <dgm:prSet/>
      <dgm:spPr/>
      <dgm:t>
        <a:bodyPr/>
        <a:lstStyle/>
        <a:p>
          <a:r>
            <a:rPr lang="ja-JP" b="1" dirty="0"/>
            <a:t>－</a:t>
          </a:r>
          <a:r>
            <a:rPr lang="ja-JP" altLang="en-US" b="1" dirty="0"/>
            <a:t>すきないろ</a:t>
          </a:r>
          <a:r>
            <a:rPr lang="ja-JP" b="1" dirty="0"/>
            <a:t>　</a:t>
          </a:r>
          <a:endParaRPr lang="en-US" dirty="0"/>
        </a:p>
      </dgm:t>
    </dgm:pt>
    <dgm:pt modelId="{265E53A6-DE7D-448A-B331-B45917169741}" type="parTrans" cxnId="{FD4DFBC6-0438-4A92-9B01-AD926FD80A1B}">
      <dgm:prSet/>
      <dgm:spPr/>
      <dgm:t>
        <a:bodyPr/>
        <a:lstStyle/>
        <a:p>
          <a:endParaRPr lang="en-US"/>
        </a:p>
      </dgm:t>
    </dgm:pt>
    <dgm:pt modelId="{5C73E4D6-187F-40D2-A023-1AC2557650C5}" type="sibTrans" cxnId="{FD4DFBC6-0438-4A92-9B01-AD926FD80A1B}">
      <dgm:prSet/>
      <dgm:spPr/>
      <dgm:t>
        <a:bodyPr/>
        <a:lstStyle/>
        <a:p>
          <a:endParaRPr lang="en-US"/>
        </a:p>
      </dgm:t>
    </dgm:pt>
    <dgm:pt modelId="{96AC5726-7454-472E-AD76-75CF111B69B6}">
      <dgm:prSet/>
      <dgm:spPr/>
      <dgm:t>
        <a:bodyPr/>
        <a:lstStyle/>
        <a:p>
          <a:r>
            <a:rPr lang="ja-JP" b="1" dirty="0"/>
            <a:t>－</a:t>
          </a:r>
          <a:r>
            <a:rPr lang="ja-JP" altLang="en-US" b="1" dirty="0"/>
            <a:t>しゅみ</a:t>
          </a:r>
          <a:endParaRPr lang="en-US" dirty="0"/>
        </a:p>
      </dgm:t>
    </dgm:pt>
    <dgm:pt modelId="{D033FF2E-36F4-42EF-B806-AF4A65251D12}" type="parTrans" cxnId="{E35EA37B-193F-44BD-8EA3-69E2874E8864}">
      <dgm:prSet/>
      <dgm:spPr/>
      <dgm:t>
        <a:bodyPr/>
        <a:lstStyle/>
        <a:p>
          <a:endParaRPr lang="en-US"/>
        </a:p>
      </dgm:t>
    </dgm:pt>
    <dgm:pt modelId="{3D7A9DC3-BD24-4614-A0AE-8965D93DC3DF}" type="sibTrans" cxnId="{E35EA37B-193F-44BD-8EA3-69E2874E8864}">
      <dgm:prSet/>
      <dgm:spPr/>
      <dgm:t>
        <a:bodyPr/>
        <a:lstStyle/>
        <a:p>
          <a:endParaRPr lang="en-US"/>
        </a:p>
      </dgm:t>
    </dgm:pt>
    <dgm:pt modelId="{39A38257-5B02-4B46-A677-DD2091125646}">
      <dgm:prSet/>
      <dgm:spPr/>
      <dgm:t>
        <a:bodyPr/>
        <a:lstStyle/>
        <a:p>
          <a:r>
            <a:rPr lang="ja-JP" b="1" dirty="0"/>
            <a:t>－</a:t>
          </a:r>
          <a:r>
            <a:rPr lang="ja-JP" altLang="en-US" b="1" dirty="0"/>
            <a:t>お</a:t>
          </a:r>
          <a:r>
            <a:rPr lang="ja-JP" b="1" dirty="0"/>
            <a:t>なまえ</a:t>
          </a:r>
          <a:endParaRPr lang="en-US" dirty="0"/>
        </a:p>
      </dgm:t>
    </dgm:pt>
    <dgm:pt modelId="{CBBE5204-C64A-4F40-ABB7-2C4EF2F98FE5}" type="parTrans" cxnId="{91F81F0E-5F9B-4168-8DE2-1FF3ECC51547}">
      <dgm:prSet/>
      <dgm:spPr/>
      <dgm:t>
        <a:bodyPr/>
        <a:lstStyle/>
        <a:p>
          <a:endParaRPr lang="en-US"/>
        </a:p>
      </dgm:t>
    </dgm:pt>
    <dgm:pt modelId="{8AAF133A-79D3-4746-8D5C-5D26B8E81783}" type="sibTrans" cxnId="{91F81F0E-5F9B-4168-8DE2-1FF3ECC51547}">
      <dgm:prSet/>
      <dgm:spPr/>
      <dgm:t>
        <a:bodyPr/>
        <a:lstStyle/>
        <a:p>
          <a:endParaRPr lang="en-US"/>
        </a:p>
      </dgm:t>
    </dgm:pt>
    <dgm:pt modelId="{7A6E334D-20DB-4679-A1D3-D527D9BE64A7}">
      <dgm:prSet/>
      <dgm:spPr/>
      <dgm:t>
        <a:bodyPr/>
        <a:lstStyle/>
        <a:p>
          <a:r>
            <a:rPr lang="ja-JP" b="1" dirty="0"/>
            <a:t>－くに</a:t>
          </a:r>
          <a:endParaRPr lang="en-US" dirty="0"/>
        </a:p>
      </dgm:t>
    </dgm:pt>
    <dgm:pt modelId="{FD771FA7-FDD3-406A-82E2-B359953701D1}" type="parTrans" cxnId="{82266397-947F-4D18-BF2D-5C179CAAC0A0}">
      <dgm:prSet/>
      <dgm:spPr/>
      <dgm:t>
        <a:bodyPr/>
        <a:lstStyle/>
        <a:p>
          <a:endParaRPr lang="en-US"/>
        </a:p>
      </dgm:t>
    </dgm:pt>
    <dgm:pt modelId="{8DF7305F-C2B4-43EE-B123-DB6783D744B7}" type="sibTrans" cxnId="{82266397-947F-4D18-BF2D-5C179CAAC0A0}">
      <dgm:prSet/>
      <dgm:spPr/>
      <dgm:t>
        <a:bodyPr/>
        <a:lstStyle/>
        <a:p>
          <a:endParaRPr lang="en-US"/>
        </a:p>
      </dgm:t>
    </dgm:pt>
    <dgm:pt modelId="{C90B661A-8F3A-44FD-B7E4-0FF0B5D0EF39}">
      <dgm:prSet/>
      <dgm:spPr/>
      <dgm:t>
        <a:bodyPr/>
        <a:lstStyle/>
        <a:p>
          <a:r>
            <a:rPr lang="ja-JP" b="1" dirty="0"/>
            <a:t>－しごと</a:t>
          </a:r>
          <a:endParaRPr lang="en-US" dirty="0"/>
        </a:p>
      </dgm:t>
    </dgm:pt>
    <dgm:pt modelId="{8BA02C26-0C7C-4E1C-9FD2-9CBE3EE9ADAB}" type="parTrans" cxnId="{9D2D7FE7-A036-402D-B2A0-F1E18468A3A9}">
      <dgm:prSet/>
      <dgm:spPr/>
      <dgm:t>
        <a:bodyPr/>
        <a:lstStyle/>
        <a:p>
          <a:endParaRPr lang="en-US"/>
        </a:p>
      </dgm:t>
    </dgm:pt>
    <dgm:pt modelId="{24A30B01-F047-4B9E-81CF-00D323F7B754}" type="sibTrans" cxnId="{9D2D7FE7-A036-402D-B2A0-F1E18468A3A9}">
      <dgm:prSet/>
      <dgm:spPr/>
      <dgm:t>
        <a:bodyPr/>
        <a:lstStyle/>
        <a:p>
          <a:endParaRPr lang="en-US"/>
        </a:p>
      </dgm:t>
    </dgm:pt>
    <dgm:pt modelId="{A45F0831-4305-4868-977D-5F410B681490}">
      <dgm:prSet/>
      <dgm:spPr/>
      <dgm:t>
        <a:bodyPr/>
        <a:lstStyle/>
        <a:p>
          <a:r>
            <a:rPr lang="ja-JP" b="1" dirty="0"/>
            <a:t>すんでいるばしょ</a:t>
          </a:r>
          <a:endParaRPr lang="en-AE" dirty="0"/>
        </a:p>
      </dgm:t>
    </dgm:pt>
    <dgm:pt modelId="{8F2EBE5C-7E8A-4F69-92FB-CA1CA70895EC}" type="parTrans" cxnId="{4CDF2935-BCE2-422D-8C0D-7C594CFB26B8}">
      <dgm:prSet/>
      <dgm:spPr/>
      <dgm:t>
        <a:bodyPr/>
        <a:lstStyle/>
        <a:p>
          <a:endParaRPr lang="en-AE"/>
        </a:p>
      </dgm:t>
    </dgm:pt>
    <dgm:pt modelId="{43820E77-09E1-4FA3-B780-93D89A56A57F}" type="sibTrans" cxnId="{4CDF2935-BCE2-422D-8C0D-7C594CFB26B8}">
      <dgm:prSet/>
      <dgm:spPr/>
      <dgm:t>
        <a:bodyPr/>
        <a:lstStyle/>
        <a:p>
          <a:endParaRPr lang="en-AE"/>
        </a:p>
      </dgm:t>
    </dgm:pt>
    <dgm:pt modelId="{BDDEED7F-4F2A-44B9-BDC4-C816D93D9BBA}">
      <dgm:prSet/>
      <dgm:spPr/>
      <dgm:t>
        <a:bodyPr/>
        <a:lstStyle/>
        <a:p>
          <a:r>
            <a:rPr lang="ja-JP" b="1" dirty="0"/>
            <a:t>－</a:t>
          </a:r>
          <a:r>
            <a:rPr lang="ja-JP" altLang="en-US" b="1" dirty="0"/>
            <a:t>好きな日</a:t>
          </a:r>
          <a:endParaRPr lang="en-US" dirty="0"/>
        </a:p>
      </dgm:t>
    </dgm:pt>
    <dgm:pt modelId="{6477C059-766A-4471-8EFB-E76CBDE94464}" type="parTrans" cxnId="{D457C3A5-772B-464D-A88C-66168E80B236}">
      <dgm:prSet/>
      <dgm:spPr/>
      <dgm:t>
        <a:bodyPr/>
        <a:lstStyle/>
        <a:p>
          <a:endParaRPr lang="en-GB"/>
        </a:p>
      </dgm:t>
    </dgm:pt>
    <dgm:pt modelId="{77CAC7D0-2575-4A8A-9BD2-8DF0C4FB6753}" type="sibTrans" cxnId="{D457C3A5-772B-464D-A88C-66168E80B236}">
      <dgm:prSet/>
      <dgm:spPr/>
      <dgm:t>
        <a:bodyPr/>
        <a:lstStyle/>
        <a:p>
          <a:endParaRPr lang="en-GB"/>
        </a:p>
      </dgm:t>
    </dgm:pt>
    <dgm:pt modelId="{27816412-222B-461E-9AE7-9B814382B0D5}" type="pres">
      <dgm:prSet presAssocID="{4091A3C4-DDCD-4E0C-BC73-1333605FC7AF}" presName="diagram" presStyleCnt="0">
        <dgm:presLayoutVars>
          <dgm:dir/>
          <dgm:resizeHandles val="exact"/>
        </dgm:presLayoutVars>
      </dgm:prSet>
      <dgm:spPr/>
    </dgm:pt>
    <dgm:pt modelId="{D3B321D1-DAF9-4C39-B901-1A3B39D45B2D}" type="pres">
      <dgm:prSet presAssocID="{D0E8DBA1-72CF-4E54-A7C9-0DB62943B661}" presName="node" presStyleLbl="node1" presStyleIdx="0" presStyleCnt="8">
        <dgm:presLayoutVars>
          <dgm:bulletEnabled val="1"/>
        </dgm:presLayoutVars>
      </dgm:prSet>
      <dgm:spPr/>
    </dgm:pt>
    <dgm:pt modelId="{C7F0AF55-C07D-4783-ACE2-1DCFF823CE6B}" type="pres">
      <dgm:prSet presAssocID="{5C3D2676-7EEF-4DA1-AFFC-6DB6D979C6D6}" presName="sibTrans" presStyleCnt="0"/>
      <dgm:spPr/>
    </dgm:pt>
    <dgm:pt modelId="{45B56642-A78B-4BE5-A885-2FF4ADB8A664}" type="pres">
      <dgm:prSet presAssocID="{73A63FAF-BEF5-4F8D-8252-C8F2CF014741}" presName="node" presStyleLbl="node1" presStyleIdx="1" presStyleCnt="8" custLinFactX="-3759" custLinFactY="139477" custLinFactNeighborX="-100000" custLinFactNeighborY="200000">
        <dgm:presLayoutVars>
          <dgm:bulletEnabled val="1"/>
        </dgm:presLayoutVars>
      </dgm:prSet>
      <dgm:spPr/>
    </dgm:pt>
    <dgm:pt modelId="{B19D50BC-AA18-45B1-8B67-4844C6393C3A}" type="pres">
      <dgm:prSet presAssocID="{5C73E4D6-187F-40D2-A023-1AC2557650C5}" presName="sibTrans" presStyleCnt="0"/>
      <dgm:spPr/>
    </dgm:pt>
    <dgm:pt modelId="{EF7E3F96-2CCE-4166-B3E4-1DD11D17E418}" type="pres">
      <dgm:prSet presAssocID="{96AC5726-7454-472E-AD76-75CF111B69B6}" presName="node" presStyleLbl="node1" presStyleIdx="2" presStyleCnt="8" custLinFactX="11504" custLinFactY="18620" custLinFactNeighborX="100000" custLinFactNeighborY="100000">
        <dgm:presLayoutVars>
          <dgm:bulletEnabled val="1"/>
        </dgm:presLayoutVars>
      </dgm:prSet>
      <dgm:spPr/>
    </dgm:pt>
    <dgm:pt modelId="{AB30168F-2C84-4CBD-BC95-EAE01A4BD1F6}" type="pres">
      <dgm:prSet presAssocID="{3D7A9DC3-BD24-4614-A0AE-8965D93DC3DF}" presName="sibTrans" presStyleCnt="0"/>
      <dgm:spPr/>
    </dgm:pt>
    <dgm:pt modelId="{80BB1C2F-F7EF-4B62-8F12-E39653F37CDF}" type="pres">
      <dgm:prSet presAssocID="{39A38257-5B02-4B46-A677-DD2091125646}" presName="node" presStyleLbl="node1" presStyleIdx="3" presStyleCnt="8" custLinFactY="-17577" custLinFactNeighborX="-2698" custLinFactNeighborY="-100000">
        <dgm:presLayoutVars>
          <dgm:bulletEnabled val="1"/>
        </dgm:presLayoutVars>
      </dgm:prSet>
      <dgm:spPr/>
    </dgm:pt>
    <dgm:pt modelId="{6887A462-822D-42C0-AC61-B64777590DA7}" type="pres">
      <dgm:prSet presAssocID="{8AAF133A-79D3-4746-8D5C-5D26B8E81783}" presName="sibTrans" presStyleCnt="0"/>
      <dgm:spPr/>
    </dgm:pt>
    <dgm:pt modelId="{D1D20E72-8801-41FF-B6A2-8C302987FBB7}" type="pres">
      <dgm:prSet presAssocID="{7A6E334D-20DB-4679-A1D3-D527D9BE64A7}" presName="node" presStyleLbl="node1" presStyleIdx="4" presStyleCnt="8" custLinFactY="-15682" custLinFactNeighborX="460" custLinFactNeighborY="-100000">
        <dgm:presLayoutVars>
          <dgm:bulletEnabled val="1"/>
        </dgm:presLayoutVars>
      </dgm:prSet>
      <dgm:spPr/>
    </dgm:pt>
    <dgm:pt modelId="{91D5F12E-4AF6-4647-A16B-3C4039A39043}" type="pres">
      <dgm:prSet presAssocID="{8DF7305F-C2B4-43EE-B123-DB6783D744B7}" presName="sibTrans" presStyleCnt="0"/>
      <dgm:spPr/>
    </dgm:pt>
    <dgm:pt modelId="{5E4A259C-C046-4D47-B7F3-D00ADD6DFB72}" type="pres">
      <dgm:prSet presAssocID="{A45F0831-4305-4868-977D-5F410B681490}" presName="node" presStyleLbl="node1" presStyleIdx="5" presStyleCnt="8" custLinFactX="-7561" custLinFactNeighborX="-100000" custLinFactNeighborY="-8427">
        <dgm:presLayoutVars>
          <dgm:bulletEnabled val="1"/>
        </dgm:presLayoutVars>
      </dgm:prSet>
      <dgm:spPr/>
    </dgm:pt>
    <dgm:pt modelId="{4C015083-C543-4C62-8C84-A1738950A8B9}" type="pres">
      <dgm:prSet presAssocID="{43820E77-09E1-4FA3-B780-93D89A56A57F}" presName="sibTrans" presStyleCnt="0"/>
      <dgm:spPr/>
    </dgm:pt>
    <dgm:pt modelId="{2D10AB60-52C7-4ECF-93A2-FD113F0F8A54}" type="pres">
      <dgm:prSet presAssocID="{C90B661A-8F3A-44FD-B7E4-0FF0B5D0EF39}" presName="node" presStyleLbl="node1" presStyleIdx="6" presStyleCnt="8" custLinFactX="8794" custLinFactY="-100000" custLinFactNeighborX="100000" custLinFactNeighborY="-129866">
        <dgm:presLayoutVars>
          <dgm:bulletEnabled val="1"/>
        </dgm:presLayoutVars>
      </dgm:prSet>
      <dgm:spPr/>
    </dgm:pt>
    <dgm:pt modelId="{37B7C65F-0170-4568-AE70-696B193BB966}" type="pres">
      <dgm:prSet presAssocID="{24A30B01-F047-4B9E-81CF-00D323F7B754}" presName="sibTrans" presStyleCnt="0"/>
      <dgm:spPr/>
    </dgm:pt>
    <dgm:pt modelId="{12CB11B1-DD60-4FEE-B90C-6716B4884FB7}" type="pres">
      <dgm:prSet presAssocID="{BDDEED7F-4F2A-44B9-BDC4-C816D93D9BBA}" presName="node" presStyleLbl="node1" presStyleIdx="7" presStyleCnt="8" custLinFactNeighborX="8313" custLinFactNeighborY="-4498">
        <dgm:presLayoutVars>
          <dgm:bulletEnabled val="1"/>
        </dgm:presLayoutVars>
      </dgm:prSet>
      <dgm:spPr/>
    </dgm:pt>
  </dgm:ptLst>
  <dgm:cxnLst>
    <dgm:cxn modelId="{5907D600-645C-48CF-A7DA-041DB63EC97F}" type="presOf" srcId="{C90B661A-8F3A-44FD-B7E4-0FF0B5D0EF39}" destId="{2D10AB60-52C7-4ECF-93A2-FD113F0F8A54}" srcOrd="0" destOrd="0" presId="urn:microsoft.com/office/officeart/2005/8/layout/default"/>
    <dgm:cxn modelId="{91F81F0E-5F9B-4168-8DE2-1FF3ECC51547}" srcId="{4091A3C4-DDCD-4E0C-BC73-1333605FC7AF}" destId="{39A38257-5B02-4B46-A677-DD2091125646}" srcOrd="3" destOrd="0" parTransId="{CBBE5204-C64A-4F40-ABB7-2C4EF2F98FE5}" sibTransId="{8AAF133A-79D3-4746-8D5C-5D26B8E81783}"/>
    <dgm:cxn modelId="{74D9C42A-D66E-41E6-A5F9-A372A9C17FF5}" type="presOf" srcId="{96AC5726-7454-472E-AD76-75CF111B69B6}" destId="{EF7E3F96-2CCE-4166-B3E4-1DD11D17E418}" srcOrd="0" destOrd="0" presId="urn:microsoft.com/office/officeart/2005/8/layout/default"/>
    <dgm:cxn modelId="{4CDF2935-BCE2-422D-8C0D-7C594CFB26B8}" srcId="{4091A3C4-DDCD-4E0C-BC73-1333605FC7AF}" destId="{A45F0831-4305-4868-977D-5F410B681490}" srcOrd="5" destOrd="0" parTransId="{8F2EBE5C-7E8A-4F69-92FB-CA1CA70895EC}" sibTransId="{43820E77-09E1-4FA3-B780-93D89A56A57F}"/>
    <dgm:cxn modelId="{0627983F-20C4-430F-BA9B-644E723A1F3C}" type="presOf" srcId="{BDDEED7F-4F2A-44B9-BDC4-C816D93D9BBA}" destId="{12CB11B1-DD60-4FEE-B90C-6716B4884FB7}" srcOrd="0" destOrd="0" presId="urn:microsoft.com/office/officeart/2005/8/layout/default"/>
    <dgm:cxn modelId="{72C4D176-6826-49DD-9176-D98619E0B916}" srcId="{4091A3C4-DDCD-4E0C-BC73-1333605FC7AF}" destId="{D0E8DBA1-72CF-4E54-A7C9-0DB62943B661}" srcOrd="0" destOrd="0" parTransId="{F1A08B05-82BE-4037-A4F6-A65D93BC2536}" sibTransId="{5C3D2676-7EEF-4DA1-AFFC-6DB6D979C6D6}"/>
    <dgm:cxn modelId="{E35EA37B-193F-44BD-8EA3-69E2874E8864}" srcId="{4091A3C4-DDCD-4E0C-BC73-1333605FC7AF}" destId="{96AC5726-7454-472E-AD76-75CF111B69B6}" srcOrd="2" destOrd="0" parTransId="{D033FF2E-36F4-42EF-B806-AF4A65251D12}" sibTransId="{3D7A9DC3-BD24-4614-A0AE-8965D93DC3DF}"/>
    <dgm:cxn modelId="{82266397-947F-4D18-BF2D-5C179CAAC0A0}" srcId="{4091A3C4-DDCD-4E0C-BC73-1333605FC7AF}" destId="{7A6E334D-20DB-4679-A1D3-D527D9BE64A7}" srcOrd="4" destOrd="0" parTransId="{FD771FA7-FDD3-406A-82E2-B359953701D1}" sibTransId="{8DF7305F-C2B4-43EE-B123-DB6783D744B7}"/>
    <dgm:cxn modelId="{2D9F1EA2-83BE-4B0C-99A4-EAB48A2E93ED}" type="presOf" srcId="{4091A3C4-DDCD-4E0C-BC73-1333605FC7AF}" destId="{27816412-222B-461E-9AE7-9B814382B0D5}" srcOrd="0" destOrd="0" presId="urn:microsoft.com/office/officeart/2005/8/layout/default"/>
    <dgm:cxn modelId="{D457C3A5-772B-464D-A88C-66168E80B236}" srcId="{4091A3C4-DDCD-4E0C-BC73-1333605FC7AF}" destId="{BDDEED7F-4F2A-44B9-BDC4-C816D93D9BBA}" srcOrd="7" destOrd="0" parTransId="{6477C059-766A-4471-8EFB-E76CBDE94464}" sibTransId="{77CAC7D0-2575-4A8A-9BD2-8DF0C4FB6753}"/>
    <dgm:cxn modelId="{306A8DAD-1DF9-4EC3-8F63-5922A9B2B349}" type="presOf" srcId="{7A6E334D-20DB-4679-A1D3-D527D9BE64A7}" destId="{D1D20E72-8801-41FF-B6A2-8C302987FBB7}" srcOrd="0" destOrd="0" presId="urn:microsoft.com/office/officeart/2005/8/layout/default"/>
    <dgm:cxn modelId="{A4065DC3-4066-4D5D-ABCC-9BC99AC2CB30}" type="presOf" srcId="{39A38257-5B02-4B46-A677-DD2091125646}" destId="{80BB1C2F-F7EF-4B62-8F12-E39653F37CDF}" srcOrd="0" destOrd="0" presId="urn:microsoft.com/office/officeart/2005/8/layout/default"/>
    <dgm:cxn modelId="{FD4DFBC6-0438-4A92-9B01-AD926FD80A1B}" srcId="{4091A3C4-DDCD-4E0C-BC73-1333605FC7AF}" destId="{73A63FAF-BEF5-4F8D-8252-C8F2CF014741}" srcOrd="1" destOrd="0" parTransId="{265E53A6-DE7D-448A-B331-B45917169741}" sibTransId="{5C73E4D6-187F-40D2-A023-1AC2557650C5}"/>
    <dgm:cxn modelId="{6942C8D2-27A9-423F-871B-9DD571D3BC7B}" type="presOf" srcId="{D0E8DBA1-72CF-4E54-A7C9-0DB62943B661}" destId="{D3B321D1-DAF9-4C39-B901-1A3B39D45B2D}" srcOrd="0" destOrd="0" presId="urn:microsoft.com/office/officeart/2005/8/layout/default"/>
    <dgm:cxn modelId="{499451DB-8A37-46C4-BFE4-BE2ACA209A32}" type="presOf" srcId="{73A63FAF-BEF5-4F8D-8252-C8F2CF014741}" destId="{45B56642-A78B-4BE5-A885-2FF4ADB8A664}" srcOrd="0" destOrd="0" presId="urn:microsoft.com/office/officeart/2005/8/layout/default"/>
    <dgm:cxn modelId="{6F730ADD-C8DE-436F-A8E6-176600F63445}" type="presOf" srcId="{A45F0831-4305-4868-977D-5F410B681490}" destId="{5E4A259C-C046-4D47-B7F3-D00ADD6DFB72}" srcOrd="0" destOrd="0" presId="urn:microsoft.com/office/officeart/2005/8/layout/default"/>
    <dgm:cxn modelId="{9D2D7FE7-A036-402D-B2A0-F1E18468A3A9}" srcId="{4091A3C4-DDCD-4E0C-BC73-1333605FC7AF}" destId="{C90B661A-8F3A-44FD-B7E4-0FF0B5D0EF39}" srcOrd="6" destOrd="0" parTransId="{8BA02C26-0C7C-4E1C-9FD2-9CBE3EE9ADAB}" sibTransId="{24A30B01-F047-4B9E-81CF-00D323F7B754}"/>
    <dgm:cxn modelId="{AB87437A-52A4-4296-B3F2-19041C4A0EB6}" type="presParOf" srcId="{27816412-222B-461E-9AE7-9B814382B0D5}" destId="{D3B321D1-DAF9-4C39-B901-1A3B39D45B2D}" srcOrd="0" destOrd="0" presId="urn:microsoft.com/office/officeart/2005/8/layout/default"/>
    <dgm:cxn modelId="{45DA76C9-93BA-4C22-A582-5DD8FCFF1F54}" type="presParOf" srcId="{27816412-222B-461E-9AE7-9B814382B0D5}" destId="{C7F0AF55-C07D-4783-ACE2-1DCFF823CE6B}" srcOrd="1" destOrd="0" presId="urn:microsoft.com/office/officeart/2005/8/layout/default"/>
    <dgm:cxn modelId="{BF6AECF8-1DB6-4C74-8D97-3670790C4573}" type="presParOf" srcId="{27816412-222B-461E-9AE7-9B814382B0D5}" destId="{45B56642-A78B-4BE5-A885-2FF4ADB8A664}" srcOrd="2" destOrd="0" presId="urn:microsoft.com/office/officeart/2005/8/layout/default"/>
    <dgm:cxn modelId="{24BB6537-37E4-43CB-9FC1-41F33B4D13F9}" type="presParOf" srcId="{27816412-222B-461E-9AE7-9B814382B0D5}" destId="{B19D50BC-AA18-45B1-8B67-4844C6393C3A}" srcOrd="3" destOrd="0" presId="urn:microsoft.com/office/officeart/2005/8/layout/default"/>
    <dgm:cxn modelId="{8C64365F-DD01-464D-B66A-2A356C207961}" type="presParOf" srcId="{27816412-222B-461E-9AE7-9B814382B0D5}" destId="{EF7E3F96-2CCE-4166-B3E4-1DD11D17E418}" srcOrd="4" destOrd="0" presId="urn:microsoft.com/office/officeart/2005/8/layout/default"/>
    <dgm:cxn modelId="{8B42AA31-363E-452C-B6E8-31AC6ADB34A0}" type="presParOf" srcId="{27816412-222B-461E-9AE7-9B814382B0D5}" destId="{AB30168F-2C84-4CBD-BC95-EAE01A4BD1F6}" srcOrd="5" destOrd="0" presId="urn:microsoft.com/office/officeart/2005/8/layout/default"/>
    <dgm:cxn modelId="{509822A2-35CC-4C72-85F3-33E748C5976D}" type="presParOf" srcId="{27816412-222B-461E-9AE7-9B814382B0D5}" destId="{80BB1C2F-F7EF-4B62-8F12-E39653F37CDF}" srcOrd="6" destOrd="0" presId="urn:microsoft.com/office/officeart/2005/8/layout/default"/>
    <dgm:cxn modelId="{7EB3460F-5D5E-4986-9674-0DD81667F00A}" type="presParOf" srcId="{27816412-222B-461E-9AE7-9B814382B0D5}" destId="{6887A462-822D-42C0-AC61-B64777590DA7}" srcOrd="7" destOrd="0" presId="urn:microsoft.com/office/officeart/2005/8/layout/default"/>
    <dgm:cxn modelId="{0EAF22C5-88B5-4C58-B30B-B8B80A0E9E51}" type="presParOf" srcId="{27816412-222B-461E-9AE7-9B814382B0D5}" destId="{D1D20E72-8801-41FF-B6A2-8C302987FBB7}" srcOrd="8" destOrd="0" presId="urn:microsoft.com/office/officeart/2005/8/layout/default"/>
    <dgm:cxn modelId="{980597A2-229A-4157-ACB8-5C210E546A5E}" type="presParOf" srcId="{27816412-222B-461E-9AE7-9B814382B0D5}" destId="{91D5F12E-4AF6-4647-A16B-3C4039A39043}" srcOrd="9" destOrd="0" presId="urn:microsoft.com/office/officeart/2005/8/layout/default"/>
    <dgm:cxn modelId="{0BE9E660-62DB-4F64-BA3E-93829CA009C8}" type="presParOf" srcId="{27816412-222B-461E-9AE7-9B814382B0D5}" destId="{5E4A259C-C046-4D47-B7F3-D00ADD6DFB72}" srcOrd="10" destOrd="0" presId="urn:microsoft.com/office/officeart/2005/8/layout/default"/>
    <dgm:cxn modelId="{8924D277-17D5-4975-AE83-526B4E48DF75}" type="presParOf" srcId="{27816412-222B-461E-9AE7-9B814382B0D5}" destId="{4C015083-C543-4C62-8C84-A1738950A8B9}" srcOrd="11" destOrd="0" presId="urn:microsoft.com/office/officeart/2005/8/layout/default"/>
    <dgm:cxn modelId="{BC0C7141-DE06-4126-83AA-91C27A691D86}" type="presParOf" srcId="{27816412-222B-461E-9AE7-9B814382B0D5}" destId="{2D10AB60-52C7-4ECF-93A2-FD113F0F8A54}" srcOrd="12" destOrd="0" presId="urn:microsoft.com/office/officeart/2005/8/layout/default"/>
    <dgm:cxn modelId="{00E6C677-8134-4C39-87A9-62AA17389E0B}" type="presParOf" srcId="{27816412-222B-461E-9AE7-9B814382B0D5}" destId="{37B7C65F-0170-4568-AE70-696B193BB966}" srcOrd="13" destOrd="0" presId="urn:microsoft.com/office/officeart/2005/8/layout/default"/>
    <dgm:cxn modelId="{C2252D08-24BD-4388-B20C-977B3C1A87F2}" type="presParOf" srcId="{27816412-222B-461E-9AE7-9B814382B0D5}" destId="{12CB11B1-DD60-4FEE-B90C-6716B4884FB7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005026-5063-4047-8A79-C2797A213398}">
      <dsp:nvSpPr>
        <dsp:cNvPr id="0" name=""/>
        <dsp:cNvSpPr/>
      </dsp:nvSpPr>
      <dsp:spPr>
        <a:xfrm>
          <a:off x="698" y="186784"/>
          <a:ext cx="2725650" cy="163539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-</a:t>
          </a:r>
          <a:r>
            <a:rPr lang="ja-JP" sz="3100" kern="1200" dirty="0"/>
            <a:t>アラビア語のもじのふくしゅ</a:t>
          </a:r>
          <a:r>
            <a:rPr lang="ja-JP" altLang="en-US" sz="3100" kern="1200" dirty="0"/>
            <a:t>う</a:t>
          </a:r>
          <a:endParaRPr lang="en-US" sz="3100" kern="1200" dirty="0"/>
        </a:p>
      </dsp:txBody>
      <dsp:txXfrm>
        <a:off x="698" y="186784"/>
        <a:ext cx="2725650" cy="1635390"/>
      </dsp:txXfrm>
    </dsp:sp>
    <dsp:sp modelId="{B14957D8-5EDC-453D-A8F6-9D9FE9591834}">
      <dsp:nvSpPr>
        <dsp:cNvPr id="0" name=""/>
        <dsp:cNvSpPr/>
      </dsp:nvSpPr>
      <dsp:spPr>
        <a:xfrm>
          <a:off x="2998914" y="186784"/>
          <a:ext cx="2725650" cy="1635390"/>
        </a:xfrm>
        <a:prstGeom prst="rect">
          <a:avLst/>
        </a:prstGeom>
        <a:solidFill>
          <a:srgbClr val="EF91D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-</a:t>
          </a:r>
          <a:r>
            <a:rPr lang="ja-JP" sz="3100" b="1" kern="1200" dirty="0"/>
            <a:t>はなすれんしゅう</a:t>
          </a:r>
          <a:endParaRPr lang="en-US" sz="3100" kern="1200" dirty="0"/>
        </a:p>
      </dsp:txBody>
      <dsp:txXfrm>
        <a:off x="2998914" y="186784"/>
        <a:ext cx="2725650" cy="1635390"/>
      </dsp:txXfrm>
    </dsp:sp>
    <dsp:sp modelId="{8747283D-2F21-4CC0-869F-5C1BBDE48EC5}">
      <dsp:nvSpPr>
        <dsp:cNvPr id="0" name=""/>
        <dsp:cNvSpPr/>
      </dsp:nvSpPr>
      <dsp:spPr>
        <a:xfrm>
          <a:off x="0" y="2054084"/>
          <a:ext cx="2725650" cy="1635390"/>
        </a:xfrm>
        <a:prstGeom prst="rect">
          <a:avLst/>
        </a:prstGeom>
        <a:solidFill>
          <a:schemeClr val="accent2">
            <a:hueOff val="1008066"/>
            <a:satOff val="-3383"/>
            <a:lumOff val="11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-</a:t>
          </a:r>
          <a:r>
            <a:rPr lang="ja-JP" altLang="en-US" sz="3100" kern="1200" dirty="0"/>
            <a:t>かくれんしゅう</a:t>
          </a:r>
          <a:endParaRPr lang="en-US" sz="3100" kern="1200" dirty="0"/>
        </a:p>
      </dsp:txBody>
      <dsp:txXfrm>
        <a:off x="0" y="2054084"/>
        <a:ext cx="2725650" cy="1635390"/>
      </dsp:txXfrm>
    </dsp:sp>
    <dsp:sp modelId="{F29A7BED-15BE-4C34-BC5F-AE9F42EEA47E}">
      <dsp:nvSpPr>
        <dsp:cNvPr id="0" name=""/>
        <dsp:cNvSpPr/>
      </dsp:nvSpPr>
      <dsp:spPr>
        <a:xfrm>
          <a:off x="2998914" y="2094740"/>
          <a:ext cx="2725650" cy="1635390"/>
        </a:xfrm>
        <a:prstGeom prst="rect">
          <a:avLst/>
        </a:prstGeom>
        <a:solidFill>
          <a:srgbClr val="EF91D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-</a:t>
          </a:r>
          <a:r>
            <a:rPr lang="ja-JP" altLang="en-US" sz="3100" b="1" kern="1200" dirty="0"/>
            <a:t>よむ</a:t>
          </a:r>
          <a:r>
            <a:rPr lang="ja-JP" sz="3100" b="1" kern="1200" dirty="0"/>
            <a:t>れんしゅう</a:t>
          </a:r>
          <a:endParaRPr lang="en-US" sz="3100" kern="1200" dirty="0"/>
        </a:p>
      </dsp:txBody>
      <dsp:txXfrm>
        <a:off x="2998914" y="2094740"/>
        <a:ext cx="2725650" cy="16353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B321D1-DAF9-4C39-B901-1A3B39D45B2D}">
      <dsp:nvSpPr>
        <dsp:cNvPr id="0" name=""/>
        <dsp:cNvSpPr/>
      </dsp:nvSpPr>
      <dsp:spPr>
        <a:xfrm>
          <a:off x="1118929" y="2691"/>
          <a:ext cx="2210313" cy="13261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/>
            <a:t>-</a:t>
          </a:r>
          <a:r>
            <a:rPr lang="ja-JP" sz="3000" b="1" kern="1200" dirty="0"/>
            <a:t>あいさつ</a:t>
          </a:r>
          <a:endParaRPr lang="en-AE" altLang="ja-JP" sz="3000" b="1" kern="1200" dirty="0"/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000" b="1" kern="1200" dirty="0"/>
            <a:t>　　</a:t>
          </a:r>
          <a:r>
            <a:rPr lang="ja-JP" altLang="en-US" sz="3000" b="1" kern="1200" dirty="0"/>
            <a:t>　</a:t>
          </a:r>
          <a:endParaRPr lang="en-US" sz="3000" kern="1200" dirty="0"/>
        </a:p>
      </dsp:txBody>
      <dsp:txXfrm>
        <a:off x="1118929" y="2691"/>
        <a:ext cx="2210313" cy="1326188"/>
      </dsp:txXfrm>
    </dsp:sp>
    <dsp:sp modelId="{45B56642-A78B-4BE5-A885-2FF4ADB8A664}">
      <dsp:nvSpPr>
        <dsp:cNvPr id="0" name=""/>
        <dsp:cNvSpPr/>
      </dsp:nvSpPr>
      <dsp:spPr>
        <a:xfrm>
          <a:off x="1256874" y="4504795"/>
          <a:ext cx="2210313" cy="132618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000" b="1" kern="1200" dirty="0"/>
            <a:t>－</a:t>
          </a:r>
          <a:r>
            <a:rPr lang="ja-JP" altLang="en-US" sz="3000" b="1" kern="1200" dirty="0"/>
            <a:t>すきないろ</a:t>
          </a:r>
          <a:r>
            <a:rPr lang="ja-JP" sz="3000" b="1" kern="1200" dirty="0"/>
            <a:t>　</a:t>
          </a:r>
          <a:endParaRPr lang="en-US" sz="3000" kern="1200" dirty="0"/>
        </a:p>
      </dsp:txBody>
      <dsp:txXfrm>
        <a:off x="1256874" y="4504795"/>
        <a:ext cx="2210313" cy="1326188"/>
      </dsp:txXfrm>
    </dsp:sp>
    <dsp:sp modelId="{EF7E3F96-2CCE-4166-B3E4-1DD11D17E418}">
      <dsp:nvSpPr>
        <dsp:cNvPr id="0" name=""/>
        <dsp:cNvSpPr/>
      </dsp:nvSpPr>
      <dsp:spPr>
        <a:xfrm>
          <a:off x="3583517" y="3123035"/>
          <a:ext cx="2210313" cy="132618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000" b="1" kern="1200" dirty="0"/>
            <a:t>－</a:t>
          </a:r>
          <a:r>
            <a:rPr lang="ja-JP" altLang="en-US" sz="3000" b="1" kern="1200" dirty="0"/>
            <a:t>しゅみ</a:t>
          </a:r>
          <a:endParaRPr lang="en-US" sz="3000" kern="1200" dirty="0"/>
        </a:p>
      </dsp:txBody>
      <dsp:txXfrm>
        <a:off x="3583517" y="3123035"/>
        <a:ext cx="2210313" cy="1326188"/>
      </dsp:txXfrm>
    </dsp:sp>
    <dsp:sp modelId="{80BB1C2F-F7EF-4B62-8F12-E39653F37CDF}">
      <dsp:nvSpPr>
        <dsp:cNvPr id="0" name=""/>
        <dsp:cNvSpPr/>
      </dsp:nvSpPr>
      <dsp:spPr>
        <a:xfrm>
          <a:off x="3490639" y="0"/>
          <a:ext cx="2210313" cy="132618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000" b="1" kern="1200" dirty="0"/>
            <a:t>－</a:t>
          </a:r>
          <a:r>
            <a:rPr lang="ja-JP" altLang="en-US" sz="3000" b="1" kern="1200" dirty="0"/>
            <a:t>お</a:t>
          </a:r>
          <a:r>
            <a:rPr lang="ja-JP" sz="3000" b="1" kern="1200" dirty="0"/>
            <a:t>なまえ</a:t>
          </a:r>
          <a:endParaRPr lang="en-US" sz="3000" kern="1200" dirty="0"/>
        </a:p>
      </dsp:txBody>
      <dsp:txXfrm>
        <a:off x="3490639" y="0"/>
        <a:ext cx="2210313" cy="1326188"/>
      </dsp:txXfrm>
    </dsp:sp>
    <dsp:sp modelId="{D1D20E72-8801-41FF-B6A2-8C302987FBB7}">
      <dsp:nvSpPr>
        <dsp:cNvPr id="0" name=""/>
        <dsp:cNvSpPr/>
      </dsp:nvSpPr>
      <dsp:spPr>
        <a:xfrm>
          <a:off x="1129096" y="1562969"/>
          <a:ext cx="2210313" cy="132618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000" b="1" kern="1200" dirty="0"/>
            <a:t>－くに</a:t>
          </a:r>
          <a:endParaRPr lang="en-US" sz="3000" kern="1200" dirty="0"/>
        </a:p>
      </dsp:txBody>
      <dsp:txXfrm>
        <a:off x="1129096" y="1562969"/>
        <a:ext cx="2210313" cy="1326188"/>
      </dsp:txXfrm>
    </dsp:sp>
    <dsp:sp modelId="{5E4A259C-C046-4D47-B7F3-D00ADD6DFB72}">
      <dsp:nvSpPr>
        <dsp:cNvPr id="0" name=""/>
        <dsp:cNvSpPr/>
      </dsp:nvSpPr>
      <dsp:spPr>
        <a:xfrm>
          <a:off x="1172838" y="2985372"/>
          <a:ext cx="2210313" cy="13261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000" b="1" kern="1200" dirty="0"/>
            <a:t>すんでいるばしょ</a:t>
          </a:r>
          <a:endParaRPr lang="en-AE" sz="3000" kern="1200" dirty="0"/>
        </a:p>
      </dsp:txBody>
      <dsp:txXfrm>
        <a:off x="1172838" y="2985372"/>
        <a:ext cx="2210313" cy="1326188"/>
      </dsp:txXfrm>
    </dsp:sp>
    <dsp:sp modelId="{2D10AB60-52C7-4ECF-93A2-FD113F0F8A54}">
      <dsp:nvSpPr>
        <dsp:cNvPr id="0" name=""/>
        <dsp:cNvSpPr/>
      </dsp:nvSpPr>
      <dsp:spPr>
        <a:xfrm>
          <a:off x="3523617" y="1595894"/>
          <a:ext cx="2210313" cy="132618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000" b="1" kern="1200" dirty="0"/>
            <a:t>－しごと</a:t>
          </a:r>
          <a:endParaRPr lang="en-US" sz="3000" kern="1200" dirty="0"/>
        </a:p>
      </dsp:txBody>
      <dsp:txXfrm>
        <a:off x="3523617" y="1595894"/>
        <a:ext cx="2210313" cy="1326188"/>
      </dsp:txXfrm>
    </dsp:sp>
    <dsp:sp modelId="{12CB11B1-DD60-4FEE-B90C-6716B4884FB7}">
      <dsp:nvSpPr>
        <dsp:cNvPr id="0" name=""/>
        <dsp:cNvSpPr/>
      </dsp:nvSpPr>
      <dsp:spPr>
        <a:xfrm>
          <a:off x="3734017" y="4584698"/>
          <a:ext cx="2210313" cy="132618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000" b="1" kern="1200" dirty="0"/>
            <a:t>－</a:t>
          </a:r>
          <a:r>
            <a:rPr lang="ja-JP" altLang="en-US" sz="3000" b="1" kern="1200" dirty="0"/>
            <a:t>好きな日</a:t>
          </a:r>
          <a:endParaRPr lang="en-US" sz="3000" kern="1200" dirty="0"/>
        </a:p>
      </dsp:txBody>
      <dsp:txXfrm>
        <a:off x="3734017" y="4584698"/>
        <a:ext cx="2210313" cy="13261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35582-B611-4F49-A885-B1FBC2EDBD11}" type="datetimeFigureOut">
              <a:rPr lang="en-AE" smtClean="0"/>
              <a:t>31/08/2025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488C4-C84D-4E11-804A-DD5F2C08E46C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99503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B6E4D-1964-4209-9193-277985FD9D94}" type="slidenum">
              <a:rPr lang="en-AE" smtClean="0"/>
              <a:t>7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20309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488C4-C84D-4E11-804A-DD5F2C08E46C}" type="slidenum">
              <a:rPr lang="en-AE" smtClean="0"/>
              <a:t>8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84321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37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900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986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33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591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34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602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20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833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69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742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07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8/31/2025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027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1" r:id="rId11"/>
    <p:sldLayoutId id="21474836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F187B58-3857-4454-9C70-EFB475976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erial view of icebergs in Antarctica">
            <a:extLst>
              <a:ext uri="{FF2B5EF4-FFF2-40B4-BE49-F238E27FC236}">
                <a16:creationId xmlns:a16="http://schemas.microsoft.com/office/drawing/2014/main" id="{8700EA4E-86EB-EF68-1959-22E0EF2BCE5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3200" b="221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C5418A4-3935-49EA-B51C-5DDCBFAA39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8056" y="2813365"/>
            <a:ext cx="7450687" cy="3406460"/>
          </a:xfrm>
          <a:custGeom>
            <a:avLst/>
            <a:gdLst>
              <a:gd name="connsiteX0" fmla="*/ 6457914 w 7450687"/>
              <a:gd name="connsiteY0" fmla="*/ 0 h 3406460"/>
              <a:gd name="connsiteX1" fmla="*/ 6844288 w 7450687"/>
              <a:gd name="connsiteY1" fmla="*/ 233492 h 3406460"/>
              <a:gd name="connsiteX2" fmla="*/ 7386323 w 7450687"/>
              <a:gd name="connsiteY2" fmla="*/ 717155 h 3406460"/>
              <a:gd name="connsiteX3" fmla="*/ 7430798 w 7450687"/>
              <a:gd name="connsiteY3" fmla="*/ 1809564 h 3406460"/>
              <a:gd name="connsiteX4" fmla="*/ 7013848 w 7450687"/>
              <a:gd name="connsiteY4" fmla="*/ 3104890 h 3406460"/>
              <a:gd name="connsiteX5" fmla="*/ 6569101 w 7450687"/>
              <a:gd name="connsiteY5" fmla="*/ 3402314 h 3406460"/>
              <a:gd name="connsiteX6" fmla="*/ 3683807 w 7450687"/>
              <a:gd name="connsiteY6" fmla="*/ 3341162 h 3406460"/>
              <a:gd name="connsiteX7" fmla="*/ 1704683 w 7450687"/>
              <a:gd name="connsiteY7" fmla="*/ 2860279 h 3406460"/>
              <a:gd name="connsiteX8" fmla="*/ 2010446 w 7450687"/>
              <a:gd name="connsiteY8" fmla="*/ 2801907 h 3406460"/>
              <a:gd name="connsiteX9" fmla="*/ 1273834 w 7450687"/>
              <a:gd name="connsiteY9" fmla="*/ 2674041 h 3406460"/>
              <a:gd name="connsiteX10" fmla="*/ 1315530 w 7450687"/>
              <a:gd name="connsiteY10" fmla="*/ 2657363 h 3406460"/>
              <a:gd name="connsiteX11" fmla="*/ 1234919 w 7450687"/>
              <a:gd name="connsiteY11" fmla="*/ 2590651 h 3406460"/>
              <a:gd name="connsiteX12" fmla="*/ 904138 w 7450687"/>
              <a:gd name="connsiteY12" fmla="*/ 2485024 h 3406460"/>
              <a:gd name="connsiteX13" fmla="*/ 1315530 w 7450687"/>
              <a:gd name="connsiteY13" fmla="*/ 2307126 h 3406460"/>
              <a:gd name="connsiteX14" fmla="*/ 851326 w 7450687"/>
              <a:gd name="connsiteY14" fmla="*/ 2065294 h 3406460"/>
              <a:gd name="connsiteX15" fmla="*/ 615053 w 7450687"/>
              <a:gd name="connsiteY15" fmla="*/ 2006921 h 3406460"/>
              <a:gd name="connsiteX16" fmla="*/ 1393361 w 7450687"/>
              <a:gd name="connsiteY16" fmla="*/ 1703937 h 3406460"/>
              <a:gd name="connsiteX17" fmla="*/ 131391 w 7450687"/>
              <a:gd name="connsiteY17" fmla="*/ 1553835 h 3406460"/>
              <a:gd name="connsiteX18" fmla="*/ 234239 w 7450687"/>
              <a:gd name="connsiteY18" fmla="*/ 1492682 h 3406460"/>
              <a:gd name="connsiteX19" fmla="*/ 1018105 w 7450687"/>
              <a:gd name="connsiteY19" fmla="*/ 1509360 h 3406460"/>
              <a:gd name="connsiteX20" fmla="*/ 1148750 w 7450687"/>
              <a:gd name="connsiteY20" fmla="*/ 1462106 h 3406460"/>
              <a:gd name="connsiteX21" fmla="*/ 1018105 w 7450687"/>
              <a:gd name="connsiteY21" fmla="*/ 1387055 h 3406460"/>
              <a:gd name="connsiteX22" fmla="*/ 509426 w 7450687"/>
              <a:gd name="connsiteY22" fmla="*/ 1331461 h 3406460"/>
              <a:gd name="connsiteX23" fmla="*/ 376002 w 7450687"/>
              <a:gd name="connsiteY23" fmla="*/ 1206376 h 3406460"/>
              <a:gd name="connsiteX24" fmla="*/ 150849 w 7450687"/>
              <a:gd name="connsiteY24" fmla="*/ 1061833 h 3406460"/>
              <a:gd name="connsiteX25" fmla="*/ 306510 w 7450687"/>
              <a:gd name="connsiteY25" fmla="*/ 942308 h 3406460"/>
              <a:gd name="connsiteX26" fmla="*/ 53560 w 7450687"/>
              <a:gd name="connsiteY26" fmla="*/ 764409 h 3406460"/>
              <a:gd name="connsiteX27" fmla="*/ 125832 w 7450687"/>
              <a:gd name="connsiteY27" fmla="*/ 530917 h 3406460"/>
              <a:gd name="connsiteX28" fmla="*/ 551121 w 7450687"/>
              <a:gd name="connsiteY28" fmla="*/ 475324 h 3406460"/>
              <a:gd name="connsiteX29" fmla="*/ 1120952 w 7450687"/>
              <a:gd name="connsiteY29" fmla="*/ 394713 h 3406460"/>
              <a:gd name="connsiteX30" fmla="*/ 1693564 w 7450687"/>
              <a:gd name="connsiteY30" fmla="*/ 325221 h 3406460"/>
              <a:gd name="connsiteX31" fmla="*/ 2266175 w 7450687"/>
              <a:gd name="connsiteY31" fmla="*/ 325221 h 3406460"/>
              <a:gd name="connsiteX32" fmla="*/ 2430177 w 7450687"/>
              <a:gd name="connsiteY32" fmla="*/ 330781 h 3406460"/>
              <a:gd name="connsiteX33" fmla="*/ 2432956 w 7450687"/>
              <a:gd name="connsiteY33" fmla="*/ 330781 h 3406460"/>
              <a:gd name="connsiteX34" fmla="*/ 3144551 w 7450687"/>
              <a:gd name="connsiteY34" fmla="*/ 355798 h 3406460"/>
              <a:gd name="connsiteX35" fmla="*/ 3408619 w 7450687"/>
              <a:gd name="connsiteY35" fmla="*/ 358577 h 3406460"/>
              <a:gd name="connsiteX36" fmla="*/ 3981231 w 7450687"/>
              <a:gd name="connsiteY36" fmla="*/ 361357 h 3406460"/>
              <a:gd name="connsiteX37" fmla="*/ 4551063 w 7450687"/>
              <a:gd name="connsiteY37" fmla="*/ 350238 h 3406460"/>
              <a:gd name="connsiteX38" fmla="*/ 5129233 w 7450687"/>
              <a:gd name="connsiteY38" fmla="*/ 316882 h 3406460"/>
              <a:gd name="connsiteX39" fmla="*/ 5699065 w 7450687"/>
              <a:gd name="connsiteY39" fmla="*/ 272407 h 3406460"/>
              <a:gd name="connsiteX40" fmla="*/ 6063202 w 7450687"/>
              <a:gd name="connsiteY40" fmla="*/ 172339 h 3406460"/>
              <a:gd name="connsiteX41" fmla="*/ 6457914 w 7450687"/>
              <a:gd name="connsiteY41" fmla="*/ 0 h 3406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450687" h="3406460">
                <a:moveTo>
                  <a:pt x="6457914" y="0"/>
                </a:moveTo>
                <a:cubicBezTo>
                  <a:pt x="6560763" y="125085"/>
                  <a:pt x="6713644" y="161221"/>
                  <a:pt x="6844288" y="233492"/>
                </a:cubicBezTo>
                <a:cubicBezTo>
                  <a:pt x="6972153" y="289086"/>
                  <a:pt x="7336289" y="611527"/>
                  <a:pt x="7386323" y="717155"/>
                </a:cubicBezTo>
                <a:cubicBezTo>
                  <a:pt x="7475273" y="900613"/>
                  <a:pt x="7453035" y="1573293"/>
                  <a:pt x="7430798" y="1809564"/>
                </a:cubicBezTo>
                <a:cubicBezTo>
                  <a:pt x="7347408" y="2398855"/>
                  <a:pt x="7041645" y="3077093"/>
                  <a:pt x="7013848" y="3104890"/>
                </a:cubicBezTo>
                <a:cubicBezTo>
                  <a:pt x="6924899" y="3085432"/>
                  <a:pt x="6721983" y="3391196"/>
                  <a:pt x="6569101" y="3402314"/>
                </a:cubicBezTo>
                <a:cubicBezTo>
                  <a:pt x="6407881" y="3413434"/>
                  <a:pt x="4039604" y="3405095"/>
                  <a:pt x="3683807" y="3341162"/>
                </a:cubicBezTo>
                <a:cubicBezTo>
                  <a:pt x="1749158" y="2988144"/>
                  <a:pt x="1704683" y="2860279"/>
                  <a:pt x="1704683" y="2860279"/>
                </a:cubicBezTo>
                <a:cubicBezTo>
                  <a:pt x="1704683" y="2860279"/>
                  <a:pt x="1910378" y="2835262"/>
                  <a:pt x="2010446" y="2801907"/>
                </a:cubicBezTo>
                <a:cubicBezTo>
                  <a:pt x="1865904" y="2799126"/>
                  <a:pt x="1296072" y="2693500"/>
                  <a:pt x="1273834" y="2674041"/>
                </a:cubicBezTo>
                <a:cubicBezTo>
                  <a:pt x="1284954" y="2668482"/>
                  <a:pt x="1301632" y="2662923"/>
                  <a:pt x="1315530" y="2657363"/>
                </a:cubicBezTo>
                <a:cubicBezTo>
                  <a:pt x="1284954" y="2640686"/>
                  <a:pt x="1259936" y="2621228"/>
                  <a:pt x="1234919" y="2590651"/>
                </a:cubicBezTo>
                <a:cubicBezTo>
                  <a:pt x="1154309" y="2487804"/>
                  <a:pt x="1018105" y="2523940"/>
                  <a:pt x="904138" y="2485024"/>
                </a:cubicBezTo>
                <a:cubicBezTo>
                  <a:pt x="976410" y="2268210"/>
                  <a:pt x="1168208" y="2348820"/>
                  <a:pt x="1315530" y="2307126"/>
                </a:cubicBezTo>
                <a:cubicBezTo>
                  <a:pt x="929156" y="2179260"/>
                  <a:pt x="1004207" y="2112548"/>
                  <a:pt x="851326" y="2065294"/>
                </a:cubicBezTo>
                <a:cubicBezTo>
                  <a:pt x="659528" y="2006921"/>
                  <a:pt x="615053" y="2006921"/>
                  <a:pt x="615053" y="2006921"/>
                </a:cubicBezTo>
                <a:cubicBezTo>
                  <a:pt x="840206" y="1829023"/>
                  <a:pt x="1109834" y="2020820"/>
                  <a:pt x="1393361" y="1703937"/>
                </a:cubicBezTo>
                <a:cubicBezTo>
                  <a:pt x="1120952" y="1659463"/>
                  <a:pt x="306510" y="1637225"/>
                  <a:pt x="131391" y="1553835"/>
                </a:cubicBezTo>
                <a:cubicBezTo>
                  <a:pt x="198103" y="1584411"/>
                  <a:pt x="203663" y="1492682"/>
                  <a:pt x="234239" y="1492682"/>
                </a:cubicBezTo>
                <a:cubicBezTo>
                  <a:pt x="492748" y="1489903"/>
                  <a:pt x="756816" y="1542717"/>
                  <a:pt x="1018105" y="1509360"/>
                </a:cubicBezTo>
                <a:cubicBezTo>
                  <a:pt x="1065359" y="1506581"/>
                  <a:pt x="1140411" y="1531597"/>
                  <a:pt x="1148750" y="1462106"/>
                </a:cubicBezTo>
                <a:cubicBezTo>
                  <a:pt x="1157088" y="1375936"/>
                  <a:pt x="1059800" y="1395394"/>
                  <a:pt x="1018105" y="1387055"/>
                </a:cubicBezTo>
                <a:cubicBezTo>
                  <a:pt x="848545" y="1359258"/>
                  <a:pt x="681766" y="1348140"/>
                  <a:pt x="509426" y="1331461"/>
                </a:cubicBezTo>
                <a:cubicBezTo>
                  <a:pt x="437155" y="1323122"/>
                  <a:pt x="348206" y="1339800"/>
                  <a:pt x="376002" y="1206376"/>
                </a:cubicBezTo>
                <a:cubicBezTo>
                  <a:pt x="353764" y="1078512"/>
                  <a:pt x="220341" y="1122986"/>
                  <a:pt x="150849" y="1061833"/>
                </a:cubicBezTo>
                <a:cubicBezTo>
                  <a:pt x="184205" y="989562"/>
                  <a:pt x="278714" y="1039597"/>
                  <a:pt x="306510" y="942308"/>
                </a:cubicBezTo>
                <a:cubicBezTo>
                  <a:pt x="173086" y="972884"/>
                  <a:pt x="186985" y="761630"/>
                  <a:pt x="53560" y="764409"/>
                </a:cubicBezTo>
                <a:cubicBezTo>
                  <a:pt x="-57626" y="639324"/>
                  <a:pt x="22984" y="578171"/>
                  <a:pt x="125832" y="530917"/>
                </a:cubicBezTo>
                <a:cubicBezTo>
                  <a:pt x="259256" y="472544"/>
                  <a:pt x="406578" y="486442"/>
                  <a:pt x="551121" y="475324"/>
                </a:cubicBezTo>
                <a:cubicBezTo>
                  <a:pt x="742919" y="450306"/>
                  <a:pt x="926376" y="391934"/>
                  <a:pt x="1120952" y="394713"/>
                </a:cubicBezTo>
                <a:cubicBezTo>
                  <a:pt x="1304411" y="336340"/>
                  <a:pt x="1507326" y="400272"/>
                  <a:pt x="1693564" y="325221"/>
                </a:cubicBezTo>
                <a:cubicBezTo>
                  <a:pt x="1882582" y="325221"/>
                  <a:pt x="2074379" y="325221"/>
                  <a:pt x="2266175" y="325221"/>
                </a:cubicBezTo>
                <a:cubicBezTo>
                  <a:pt x="2321770" y="328001"/>
                  <a:pt x="2374582" y="328001"/>
                  <a:pt x="2430177" y="330781"/>
                </a:cubicBezTo>
                <a:cubicBezTo>
                  <a:pt x="2430177" y="330781"/>
                  <a:pt x="2432956" y="330781"/>
                  <a:pt x="2432956" y="330781"/>
                </a:cubicBezTo>
                <a:cubicBezTo>
                  <a:pt x="2672008" y="339120"/>
                  <a:pt x="2908279" y="344679"/>
                  <a:pt x="3144551" y="355798"/>
                </a:cubicBezTo>
                <a:cubicBezTo>
                  <a:pt x="3233500" y="355798"/>
                  <a:pt x="3319670" y="358577"/>
                  <a:pt x="3408619" y="358577"/>
                </a:cubicBezTo>
                <a:cubicBezTo>
                  <a:pt x="3597637" y="372475"/>
                  <a:pt x="3789434" y="380814"/>
                  <a:pt x="3981231" y="361357"/>
                </a:cubicBezTo>
                <a:cubicBezTo>
                  <a:pt x="4173028" y="378035"/>
                  <a:pt x="4359266" y="366917"/>
                  <a:pt x="4551063" y="350238"/>
                </a:cubicBezTo>
                <a:cubicBezTo>
                  <a:pt x="4745639" y="369696"/>
                  <a:pt x="4937437" y="341899"/>
                  <a:pt x="5129233" y="316882"/>
                </a:cubicBezTo>
                <a:cubicBezTo>
                  <a:pt x="5321031" y="328001"/>
                  <a:pt x="5512828" y="328001"/>
                  <a:pt x="5699065" y="272407"/>
                </a:cubicBezTo>
                <a:cubicBezTo>
                  <a:pt x="5840829" y="333560"/>
                  <a:pt x="5910321" y="133424"/>
                  <a:pt x="6063202" y="172339"/>
                </a:cubicBezTo>
                <a:cubicBezTo>
                  <a:pt x="6216084" y="214035"/>
                  <a:pt x="6324491" y="55593"/>
                  <a:pt x="6457914" y="0"/>
                </a:cubicBezTo>
                <a:close/>
              </a:path>
            </a:pathLst>
          </a:custGeom>
          <a:solidFill>
            <a:schemeClr val="bg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370188-9E61-825A-141C-2E041F99DD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65110" y="4945656"/>
            <a:ext cx="3957144" cy="646785"/>
          </a:xfrm>
        </p:spPr>
        <p:txBody>
          <a:bodyPr>
            <a:normAutofit/>
          </a:bodyPr>
          <a:lstStyle/>
          <a:p>
            <a:endParaRPr lang="en-AE" sz="200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32BBF2FD-37B6-1459-6DE3-BCBBEBDBBE81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542010" y="4015896"/>
            <a:ext cx="4452938" cy="13414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/>
            <a:r>
              <a:rPr lang="en-GB" altLang="ja-JP" b="1" dirty="0">
                <a:solidFill>
                  <a:srgbClr val="7030A0"/>
                </a:solidFill>
              </a:rPr>
              <a:t>2025/08/30</a:t>
            </a:r>
            <a:endParaRPr lang="en-US" b="1" dirty="0">
              <a:solidFill>
                <a:srgbClr val="7030A0"/>
              </a:solidFill>
            </a:endParaRPr>
          </a:p>
          <a:p>
            <a:pPr indent="-228600"/>
            <a:r>
              <a:rPr lang="ar-DZ" b="1" dirty="0">
                <a:solidFill>
                  <a:srgbClr val="7030A0"/>
                </a:solidFill>
              </a:rPr>
              <a:t>أهلا </a:t>
            </a:r>
            <a:r>
              <a:rPr lang="ar-DZ" b="1">
                <a:solidFill>
                  <a:srgbClr val="7030A0"/>
                </a:solidFill>
              </a:rPr>
              <a:t>وسهلا </a:t>
            </a: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293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82D85B3-6598-7A5B-E677-CBD2772A078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58952" y="234057"/>
            <a:ext cx="10124189" cy="12282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4000" i="1" kern="1200">
                <a:solidFill>
                  <a:srgbClr val="000000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ja-JP" altLang="en-US" b="1" dirty="0">
                <a:solidFill>
                  <a:schemeClr val="tx1"/>
                </a:solidFill>
              </a:rPr>
              <a:t>じゅぎょうのもくひょう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87" name="TextBox 4">
            <a:extLst>
              <a:ext uri="{FF2B5EF4-FFF2-40B4-BE49-F238E27FC236}">
                <a16:creationId xmlns:a16="http://schemas.microsoft.com/office/drawing/2014/main" id="{729E687B-E786-093B-C264-28DA71BD1A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0368068"/>
              </p:ext>
            </p:extLst>
          </p:nvPr>
        </p:nvGraphicFramePr>
        <p:xfrm>
          <a:off x="758952" y="2281552"/>
          <a:ext cx="5725263" cy="3916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D894E736-D36C-F36F-9E12-2AC7A4E70E29}"/>
              </a:ext>
            </a:extLst>
          </p:cNvPr>
          <p:cNvGrpSpPr/>
          <p:nvPr/>
        </p:nvGrpSpPr>
        <p:grpSpPr>
          <a:xfrm>
            <a:off x="7286445" y="2550160"/>
            <a:ext cx="3218253" cy="1592780"/>
            <a:chOff x="6141210" y="65317"/>
            <a:chExt cx="1775201" cy="1065120"/>
          </a:xfrm>
          <a:solidFill>
            <a:srgbClr val="00B0F0"/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B4DD14D-C2E1-965A-097C-0BA29DE0C98A}"/>
                </a:ext>
              </a:extLst>
            </p:cNvPr>
            <p:cNvSpPr/>
            <p:nvPr/>
          </p:nvSpPr>
          <p:spPr>
            <a:xfrm>
              <a:off x="6141210" y="65317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6A0593B-7E48-7131-E613-0074506BD82A}"/>
                </a:ext>
              </a:extLst>
            </p:cNvPr>
            <p:cNvSpPr txBox="1"/>
            <p:nvPr/>
          </p:nvSpPr>
          <p:spPr>
            <a:xfrm>
              <a:off x="6141210" y="65317"/>
              <a:ext cx="1775201" cy="1065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601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4" b="1" kern="1200" dirty="0">
                  <a:solidFill>
                    <a:schemeClr val="lt1"/>
                  </a:solidFill>
                  <a:latin typeface="+mn-lt"/>
                  <a:ea typeface="+mn-ea"/>
                  <a:cs typeface="+mn-cs"/>
                </a:rPr>
                <a:t>-</a:t>
              </a:r>
              <a:r>
                <a:rPr lang="ja-JP" altLang="en-US" sz="3604" b="1" dirty="0"/>
                <a:t>すじ</a:t>
              </a:r>
              <a:r>
                <a:rPr lang="ja-JP" altLang="en-US" sz="3604" b="1" kern="1200" dirty="0">
                  <a:solidFill>
                    <a:schemeClr val="lt1"/>
                  </a:solidFill>
                  <a:latin typeface="+mn-lt"/>
                  <a:ea typeface="+mn-ea"/>
                  <a:cs typeface="+mn-cs"/>
                </a:rPr>
                <a:t>パート</a:t>
              </a:r>
              <a:r>
                <a:rPr lang="en-GB" altLang="ja-JP" sz="3604" b="1" kern="1200" dirty="0">
                  <a:solidFill>
                    <a:schemeClr val="lt1"/>
                  </a:solidFill>
                  <a:latin typeface="+mn-lt"/>
                  <a:ea typeface="+mn-ea"/>
                  <a:cs typeface="+mn-cs"/>
                </a:rPr>
                <a:t>1</a:t>
              </a:r>
              <a:endParaRPr lang="en-US" sz="2000" kern="1200" dirty="0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8E5A56D-FDFA-F3A4-E8CA-174F2F9DABF1}"/>
              </a:ext>
            </a:extLst>
          </p:cNvPr>
          <p:cNvGrpSpPr/>
          <p:nvPr/>
        </p:nvGrpSpPr>
        <p:grpSpPr>
          <a:xfrm>
            <a:off x="7286444" y="4464672"/>
            <a:ext cx="3300275" cy="1377327"/>
            <a:chOff x="4218596" y="1242922"/>
            <a:chExt cx="1775201" cy="1065120"/>
          </a:xfrm>
          <a:solidFill>
            <a:srgbClr val="7030A0"/>
          </a:solidFill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28C35F2-EC31-862F-8700-9D7BB046A311}"/>
                </a:ext>
              </a:extLst>
            </p:cNvPr>
            <p:cNvSpPr/>
            <p:nvPr/>
          </p:nvSpPr>
          <p:spPr>
            <a:xfrm>
              <a:off x="4218596" y="1242922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9005C18C-BE44-7EAA-3E21-94EC1A1BF60C}"/>
                </a:ext>
              </a:extLst>
            </p:cNvPr>
            <p:cNvSpPr txBox="1"/>
            <p:nvPr/>
          </p:nvSpPr>
          <p:spPr>
            <a:xfrm>
              <a:off x="4218596" y="1242922"/>
              <a:ext cx="1775201" cy="1065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965187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171" b="1" kern="1200" dirty="0">
                  <a:solidFill>
                    <a:schemeClr val="lt1"/>
                  </a:solidFill>
                  <a:latin typeface="+mn-lt"/>
                  <a:ea typeface="+mn-ea"/>
                  <a:cs typeface="+mn-cs"/>
                </a:rPr>
                <a:t>－</a:t>
              </a:r>
              <a:r>
                <a:rPr lang="ja-JP" altLang="en-US" sz="2171" kern="1200" dirty="0">
                  <a:solidFill>
                    <a:schemeClr val="lt1"/>
                  </a:solidFill>
                  <a:latin typeface="+mn-lt"/>
                  <a:ea typeface="+mn-ea"/>
                  <a:cs typeface="+mn-cs"/>
                </a:rPr>
                <a:t>アラビア文化</a:t>
              </a:r>
              <a:endParaRPr lang="en-US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56840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0E21785-62D8-430F-9521-90166EF7C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D7CF8A0-D3E4-4A16-87D3-1D973AC61B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13296" y="697832"/>
            <a:ext cx="8189484" cy="5541981"/>
          </a:xfrm>
          <a:custGeom>
            <a:avLst/>
            <a:gdLst>
              <a:gd name="connsiteX0" fmla="*/ 1164045 w 7323233"/>
              <a:gd name="connsiteY0" fmla="*/ 25 h 5835507"/>
              <a:gd name="connsiteX1" fmla="*/ 1213723 w 7323233"/>
              <a:gd name="connsiteY1" fmla="*/ 8385 h 5835507"/>
              <a:gd name="connsiteX2" fmla="*/ 2251656 w 7323233"/>
              <a:gd name="connsiteY2" fmla="*/ 138318 h 5835507"/>
              <a:gd name="connsiteX3" fmla="*/ 3226534 w 7323233"/>
              <a:gd name="connsiteY3" fmla="*/ 205194 h 5835507"/>
              <a:gd name="connsiteX4" fmla="*/ 4404335 w 7323233"/>
              <a:gd name="connsiteY4" fmla="*/ 316784 h 5835507"/>
              <a:gd name="connsiteX5" fmla="*/ 5225968 w 7323233"/>
              <a:gd name="connsiteY5" fmla="*/ 350415 h 5835507"/>
              <a:gd name="connsiteX6" fmla="*/ 5266859 w 7323233"/>
              <a:gd name="connsiteY6" fmla="*/ 348884 h 5835507"/>
              <a:gd name="connsiteX7" fmla="*/ 5685318 w 7323233"/>
              <a:gd name="connsiteY7" fmla="*/ 399712 h 5835507"/>
              <a:gd name="connsiteX8" fmla="*/ 5411315 w 7323233"/>
              <a:gd name="connsiteY8" fmla="*/ 618305 h 5835507"/>
              <a:gd name="connsiteX9" fmla="*/ 5805698 w 7323233"/>
              <a:gd name="connsiteY9" fmla="*/ 721868 h 5835507"/>
              <a:gd name="connsiteX10" fmla="*/ 6188997 w 7323233"/>
              <a:gd name="connsiteY10" fmla="*/ 868233 h 5835507"/>
              <a:gd name="connsiteX11" fmla="*/ 6261225 w 7323233"/>
              <a:gd name="connsiteY11" fmla="*/ 928614 h 5835507"/>
              <a:gd name="connsiteX12" fmla="*/ 6858533 w 7323233"/>
              <a:gd name="connsiteY12" fmla="*/ 1323379 h 5835507"/>
              <a:gd name="connsiteX13" fmla="*/ 6744269 w 7323233"/>
              <a:gd name="connsiteY13" fmla="*/ 1407072 h 5835507"/>
              <a:gd name="connsiteX14" fmla="*/ 6956365 w 7323233"/>
              <a:gd name="connsiteY14" fmla="*/ 1507197 h 5835507"/>
              <a:gd name="connsiteX15" fmla="*/ 7004134 w 7323233"/>
              <a:gd name="connsiteY15" fmla="*/ 1549234 h 5835507"/>
              <a:gd name="connsiteX16" fmla="*/ 6963627 w 7323233"/>
              <a:gd name="connsiteY16" fmla="*/ 1599678 h 5835507"/>
              <a:gd name="connsiteX17" fmla="*/ 6875731 w 7323233"/>
              <a:gd name="connsiteY17" fmla="*/ 1634837 h 5835507"/>
              <a:gd name="connsiteX18" fmla="*/ 6759175 w 7323233"/>
              <a:gd name="connsiteY18" fmla="*/ 1723878 h 5835507"/>
              <a:gd name="connsiteX19" fmla="*/ 6763759 w 7323233"/>
              <a:gd name="connsiteY19" fmla="*/ 1793431 h 5835507"/>
              <a:gd name="connsiteX20" fmla="*/ 6832931 w 7323233"/>
              <a:gd name="connsiteY20" fmla="*/ 1919543 h 5835507"/>
              <a:gd name="connsiteX21" fmla="*/ 6728984 w 7323233"/>
              <a:gd name="connsiteY21" fmla="*/ 2051386 h 5835507"/>
              <a:gd name="connsiteX22" fmla="*/ 6675481 w 7323233"/>
              <a:gd name="connsiteY22" fmla="*/ 2090365 h 5835507"/>
              <a:gd name="connsiteX23" fmla="*/ 6778665 w 7323233"/>
              <a:gd name="connsiteY23" fmla="*/ 2103740 h 5835507"/>
              <a:gd name="connsiteX24" fmla="*/ 6814587 w 7323233"/>
              <a:gd name="connsiteY24" fmla="*/ 2158771 h 5835507"/>
              <a:gd name="connsiteX25" fmla="*/ 6830637 w 7323233"/>
              <a:gd name="connsiteY25" fmla="*/ 2186286 h 5835507"/>
              <a:gd name="connsiteX26" fmla="*/ 6928087 w 7323233"/>
              <a:gd name="connsiteY26" fmla="*/ 2358639 h 5835507"/>
              <a:gd name="connsiteX27" fmla="*/ 6911653 w 7323233"/>
              <a:gd name="connsiteY27" fmla="*/ 2406789 h 5835507"/>
              <a:gd name="connsiteX28" fmla="*/ 6749237 w 7323233"/>
              <a:gd name="connsiteY28" fmla="*/ 2639522 h 5835507"/>
              <a:gd name="connsiteX29" fmla="*/ 6921971 w 7323233"/>
              <a:gd name="connsiteY29" fmla="*/ 2704488 h 5835507"/>
              <a:gd name="connsiteX30" fmla="*/ 6932290 w 7323233"/>
              <a:gd name="connsiteY30" fmla="*/ 2814548 h 5835507"/>
              <a:gd name="connsiteX31" fmla="*/ 7020186 w 7323233"/>
              <a:gd name="connsiteY31" fmla="*/ 2937603 h 5835507"/>
              <a:gd name="connsiteX32" fmla="*/ 7213555 w 7323233"/>
              <a:gd name="connsiteY32" fmla="*/ 3110719 h 5835507"/>
              <a:gd name="connsiteX33" fmla="*/ 7323233 w 7323233"/>
              <a:gd name="connsiteY33" fmla="*/ 3226893 h 5835507"/>
              <a:gd name="connsiteX34" fmla="*/ 7134067 w 7323233"/>
              <a:gd name="connsiteY34" fmla="*/ 3257847 h 5835507"/>
              <a:gd name="connsiteX35" fmla="*/ 7104643 w 7323233"/>
              <a:gd name="connsiteY35" fmla="*/ 3275809 h 5835507"/>
              <a:gd name="connsiteX36" fmla="*/ 7127189 w 7323233"/>
              <a:gd name="connsiteY36" fmla="*/ 3336953 h 5835507"/>
              <a:gd name="connsiteX37" fmla="*/ 7157379 w 7323233"/>
              <a:gd name="connsiteY37" fmla="*/ 3397718 h 5835507"/>
              <a:gd name="connsiteX38" fmla="*/ 7136361 w 7323233"/>
              <a:gd name="connsiteY38" fmla="*/ 3445487 h 5835507"/>
              <a:gd name="connsiteX39" fmla="*/ 6988849 w 7323233"/>
              <a:gd name="connsiteY39" fmla="*/ 3652233 h 5835507"/>
              <a:gd name="connsiteX40" fmla="*/ 6867705 w 7323233"/>
              <a:gd name="connsiteY40" fmla="*/ 3734395 h 5835507"/>
              <a:gd name="connsiteX41" fmla="*/ 6591791 w 7323233"/>
              <a:gd name="connsiteY41" fmla="*/ 4107760 h 5835507"/>
              <a:gd name="connsiteX42" fmla="*/ 6505041 w 7323233"/>
              <a:gd name="connsiteY42" fmla="*/ 4228904 h 5835507"/>
              <a:gd name="connsiteX43" fmla="*/ 6569243 w 7323233"/>
              <a:gd name="connsiteY43" fmla="*/ 4271704 h 5835507"/>
              <a:gd name="connsiteX44" fmla="*/ 6446188 w 7323233"/>
              <a:gd name="connsiteY44" fmla="*/ 4398582 h 5835507"/>
              <a:gd name="connsiteX45" fmla="*/ 6301351 w 7323233"/>
              <a:gd name="connsiteY45" fmla="*/ 4539595 h 5835507"/>
              <a:gd name="connsiteX46" fmla="*/ 6263519 w 7323233"/>
              <a:gd name="connsiteY46" fmla="*/ 4577047 h 5835507"/>
              <a:gd name="connsiteX47" fmla="*/ 3277744 w 7323233"/>
              <a:gd name="connsiteY47" fmla="*/ 5834336 h 5835507"/>
              <a:gd name="connsiteX48" fmla="*/ 2490505 w 7323233"/>
              <a:gd name="connsiteY48" fmla="*/ 5648992 h 5835507"/>
              <a:gd name="connsiteX49" fmla="*/ 2179046 w 7323233"/>
              <a:gd name="connsiteY49" fmla="*/ 5504920 h 5835507"/>
              <a:gd name="connsiteX50" fmla="*/ 1780078 w 7323233"/>
              <a:gd name="connsiteY50" fmla="*/ 5273715 h 5835507"/>
              <a:gd name="connsiteX51" fmla="*/ 1353592 w 7323233"/>
              <a:gd name="connsiteY51" fmla="*/ 5087606 h 5835507"/>
              <a:gd name="connsiteX52" fmla="*/ 1208373 w 7323233"/>
              <a:gd name="connsiteY52" fmla="*/ 4917165 h 5835507"/>
              <a:gd name="connsiteX53" fmla="*/ 1157548 w 7323233"/>
              <a:gd name="connsiteY53" fmla="*/ 4869396 h 5835507"/>
              <a:gd name="connsiteX54" fmla="*/ 1030289 w 7323233"/>
              <a:gd name="connsiteY54" fmla="*/ 4807103 h 5835507"/>
              <a:gd name="connsiteX55" fmla="*/ 808258 w 7323233"/>
              <a:gd name="connsiteY55" fmla="*/ 4672585 h 5835507"/>
              <a:gd name="connsiteX56" fmla="*/ 889658 w 7323233"/>
              <a:gd name="connsiteY56" fmla="*/ 4642013 h 5835507"/>
              <a:gd name="connsiteX57" fmla="*/ 1123917 w 7323233"/>
              <a:gd name="connsiteY57" fmla="*/ 4723412 h 5835507"/>
              <a:gd name="connsiteX58" fmla="*/ 1294360 w 7323233"/>
              <a:gd name="connsiteY58" fmla="*/ 4745194 h 5835507"/>
              <a:gd name="connsiteX59" fmla="*/ 1054367 w 7323233"/>
              <a:gd name="connsiteY59" fmla="*/ 4603034 h 5835507"/>
              <a:gd name="connsiteX60" fmla="*/ 822015 w 7323233"/>
              <a:gd name="connsiteY60" fmla="*/ 4418070 h 5835507"/>
              <a:gd name="connsiteX61" fmla="*/ 1001246 w 7323233"/>
              <a:gd name="connsiteY61" fmla="*/ 4453610 h 5835507"/>
              <a:gd name="connsiteX62" fmla="*/ 1008889 w 7323233"/>
              <a:gd name="connsiteY62" fmla="*/ 4428770 h 5835507"/>
              <a:gd name="connsiteX63" fmla="*/ 853733 w 7323233"/>
              <a:gd name="connsiteY63" fmla="*/ 4208648 h 5835507"/>
              <a:gd name="connsiteX64" fmla="*/ 776921 w 7323233"/>
              <a:gd name="connsiteY64" fmla="*/ 4119989 h 5835507"/>
              <a:gd name="connsiteX65" fmla="*/ 431453 w 7323233"/>
              <a:gd name="connsiteY65" fmla="*/ 3852864 h 5835507"/>
              <a:gd name="connsiteX66" fmla="*/ 759342 w 7323233"/>
              <a:gd name="connsiteY66" fmla="*/ 3972095 h 5835507"/>
              <a:gd name="connsiteX67" fmla="*/ 420753 w 7323233"/>
              <a:gd name="connsiteY67" fmla="*/ 3712230 h 5835507"/>
              <a:gd name="connsiteX68" fmla="*/ 256425 w 7323233"/>
              <a:gd name="connsiteY68" fmla="*/ 3616309 h 5835507"/>
              <a:gd name="connsiteX69" fmla="*/ 214772 w 7323233"/>
              <a:gd name="connsiteY69" fmla="*/ 3559749 h 5835507"/>
              <a:gd name="connsiteX70" fmla="*/ 287762 w 7323233"/>
              <a:gd name="connsiteY70" fmla="*/ 3547521 h 5835507"/>
              <a:gd name="connsiteX71" fmla="*/ 511706 w 7323233"/>
              <a:gd name="connsiteY71" fmla="*/ 3569305 h 5835507"/>
              <a:gd name="connsiteX72" fmla="*/ 235409 w 7323233"/>
              <a:gd name="connsiteY72" fmla="*/ 3394659 h 5835507"/>
              <a:gd name="connsiteX73" fmla="*/ 442537 w 7323233"/>
              <a:gd name="connsiteY73" fmla="*/ 3421409 h 5835507"/>
              <a:gd name="connsiteX74" fmla="*/ 502152 w 7323233"/>
              <a:gd name="connsiteY74" fmla="*/ 3352622 h 5835507"/>
              <a:gd name="connsiteX75" fmla="*/ 598455 w 7323233"/>
              <a:gd name="connsiteY75" fmla="*/ 3241415 h 5835507"/>
              <a:gd name="connsiteX76" fmla="*/ 664949 w 7323233"/>
              <a:gd name="connsiteY76" fmla="*/ 3179506 h 5835507"/>
              <a:gd name="connsiteX77" fmla="*/ 692846 w 7323233"/>
              <a:gd name="connsiteY77" fmla="*/ 2984607 h 5835507"/>
              <a:gd name="connsiteX78" fmla="*/ 635524 w 7323233"/>
              <a:gd name="connsiteY78" fmla="*/ 2771366 h 5835507"/>
              <a:gd name="connsiteX79" fmla="*/ 480368 w 7323233"/>
              <a:gd name="connsiteY79" fmla="*/ 2663598 h 5835507"/>
              <a:gd name="connsiteX80" fmla="*/ 525081 w 7323233"/>
              <a:gd name="connsiteY80" fmla="*/ 2542454 h 5835507"/>
              <a:gd name="connsiteX81" fmla="*/ 855264 w 7323233"/>
              <a:gd name="connsiteY81" fmla="*/ 2615829 h 5835507"/>
              <a:gd name="connsiteX82" fmla="*/ 361137 w 7323233"/>
              <a:gd name="connsiteY82" fmla="*/ 2327301 h 5835507"/>
              <a:gd name="connsiteX83" fmla="*/ 444065 w 7323233"/>
              <a:gd name="connsiteY83" fmla="*/ 2312780 h 5835507"/>
              <a:gd name="connsiteX84" fmla="*/ 440625 w 7323233"/>
              <a:gd name="connsiteY84" fmla="*/ 2290233 h 5835507"/>
              <a:gd name="connsiteX85" fmla="*/ 445975 w 7323233"/>
              <a:gd name="connsiteY85" fmla="*/ 2151509 h 5835507"/>
              <a:gd name="connsiteX86" fmla="*/ 459734 w 7323233"/>
              <a:gd name="connsiteY86" fmla="*/ 2087690 h 5835507"/>
              <a:gd name="connsiteX87" fmla="*/ 437950 w 7323233"/>
              <a:gd name="connsiteY87" fmla="*/ 2014315 h 5835507"/>
              <a:gd name="connsiteX88" fmla="*/ 808640 w 7323233"/>
              <a:gd name="connsiteY88" fmla="*/ 2042977 h 5835507"/>
              <a:gd name="connsiteX89" fmla="*/ 969908 w 7323233"/>
              <a:gd name="connsiteY89" fmla="*/ 2026162 h 5835507"/>
              <a:gd name="connsiteX90" fmla="*/ 1251176 w 7323233"/>
              <a:gd name="connsiteY90" fmla="*/ 2021577 h 5835507"/>
              <a:gd name="connsiteX91" fmla="*/ 1381491 w 7323233"/>
              <a:gd name="connsiteY91" fmla="*/ 2035718 h 5835507"/>
              <a:gd name="connsiteX92" fmla="*/ 1492697 w 7323233"/>
              <a:gd name="connsiteY92" fmla="*/ 2017374 h 5835507"/>
              <a:gd name="connsiteX93" fmla="*/ 1386076 w 7323233"/>
              <a:gd name="connsiteY93" fmla="*/ 1931006 h 5835507"/>
              <a:gd name="connsiteX94" fmla="*/ 1235889 w 7323233"/>
              <a:gd name="connsiteY94" fmla="*/ 1932153 h 5835507"/>
              <a:gd name="connsiteX95" fmla="*/ 1128886 w 7323233"/>
              <a:gd name="connsiteY95" fmla="*/ 1875977 h 5835507"/>
              <a:gd name="connsiteX96" fmla="*/ 1026851 w 7323233"/>
              <a:gd name="connsiteY96" fmla="*/ 1774322 h 5835507"/>
              <a:gd name="connsiteX97" fmla="*/ 666861 w 7323233"/>
              <a:gd name="connsiteY97" fmla="*/ 1612290 h 5835507"/>
              <a:gd name="connsiteX98" fmla="*/ 601130 w 7323233"/>
              <a:gd name="connsiteY98" fmla="*/ 1550762 h 5835507"/>
              <a:gd name="connsiteX99" fmla="*/ 1630272 w 7323233"/>
              <a:gd name="connsiteY99" fmla="*/ 1785787 h 5835507"/>
              <a:gd name="connsiteX100" fmla="*/ 1312320 w 7323233"/>
              <a:gd name="connsiteY100" fmla="*/ 1687191 h 5835507"/>
              <a:gd name="connsiteX101" fmla="*/ 1527473 w 7323233"/>
              <a:gd name="connsiteY101" fmla="*/ 1705153 h 5835507"/>
              <a:gd name="connsiteX102" fmla="*/ 1646706 w 7323233"/>
              <a:gd name="connsiteY102" fmla="*/ 1639040 h 5835507"/>
              <a:gd name="connsiteX103" fmla="*/ 1645178 w 7323233"/>
              <a:gd name="connsiteY103" fmla="*/ 1620315 h 5835507"/>
              <a:gd name="connsiteX104" fmla="*/ 1557663 w 7323233"/>
              <a:gd name="connsiteY104" fmla="*/ 1558787 h 5835507"/>
              <a:gd name="connsiteX105" fmla="*/ 1506454 w 7323233"/>
              <a:gd name="connsiteY105" fmla="*/ 1519044 h 5835507"/>
              <a:gd name="connsiteX106" fmla="*/ 1366204 w 7323233"/>
              <a:gd name="connsiteY106" fmla="*/ 1375735 h 5835507"/>
              <a:gd name="connsiteX107" fmla="*/ 1466329 w 7323233"/>
              <a:gd name="connsiteY107" fmla="*/ 1360450 h 5835507"/>
              <a:gd name="connsiteX108" fmla="*/ 1503397 w 7323233"/>
              <a:gd name="connsiteY108" fmla="*/ 1330641 h 5835507"/>
              <a:gd name="connsiteX109" fmla="*/ 1475501 w 7323233"/>
              <a:gd name="connsiteY109" fmla="*/ 1288604 h 5835507"/>
              <a:gd name="connsiteX110" fmla="*/ 1165573 w 7323233"/>
              <a:gd name="connsiteY110" fmla="*/ 1159435 h 5835507"/>
              <a:gd name="connsiteX111" fmla="*/ 1141498 w 7323233"/>
              <a:gd name="connsiteY111" fmla="*/ 1059311 h 5835507"/>
              <a:gd name="connsiteX112" fmla="*/ 1199585 w 7323233"/>
              <a:gd name="connsiteY112" fmla="*/ 1044407 h 5835507"/>
              <a:gd name="connsiteX113" fmla="*/ 1267226 w 7323233"/>
              <a:gd name="connsiteY113" fmla="*/ 1051286 h 5835507"/>
              <a:gd name="connsiteX114" fmla="*/ 1213342 w 7323233"/>
              <a:gd name="connsiteY114" fmla="*/ 972561 h 5835507"/>
              <a:gd name="connsiteX115" fmla="*/ 993986 w 7323233"/>
              <a:gd name="connsiteY115" fmla="*/ 893073 h 5835507"/>
              <a:gd name="connsiteX116" fmla="*/ 1047486 w 7323233"/>
              <a:gd name="connsiteY116" fmla="*/ 820083 h 5835507"/>
              <a:gd name="connsiteX117" fmla="*/ 0 w 7323233"/>
              <a:gd name="connsiteY117" fmla="*/ 488371 h 5835507"/>
              <a:gd name="connsiteX118" fmla="*/ 188403 w 7323233"/>
              <a:gd name="connsiteY118" fmla="*/ 484933 h 5835507"/>
              <a:gd name="connsiteX119" fmla="*/ 584315 w 7323233"/>
              <a:gd name="connsiteY119" fmla="*/ 534230 h 5835507"/>
              <a:gd name="connsiteX120" fmla="*/ 782271 w 7323233"/>
              <a:gd name="connsiteY120" fmla="*/ 525824 h 5835507"/>
              <a:gd name="connsiteX121" fmla="*/ 967998 w 7323233"/>
              <a:gd name="connsiteY121" fmla="*/ 552574 h 5835507"/>
              <a:gd name="connsiteX122" fmla="*/ 1129651 w 7323233"/>
              <a:gd name="connsiteY122" fmla="*/ 552574 h 5835507"/>
              <a:gd name="connsiteX123" fmla="*/ 978317 w 7323233"/>
              <a:gd name="connsiteY123" fmla="*/ 513593 h 5835507"/>
              <a:gd name="connsiteX124" fmla="*/ 1074620 w 7323233"/>
              <a:gd name="connsiteY124" fmla="*/ 478818 h 5835507"/>
              <a:gd name="connsiteX125" fmla="*/ 1091435 w 7323233"/>
              <a:gd name="connsiteY125" fmla="*/ 436781 h 5835507"/>
              <a:gd name="connsiteX126" fmla="*/ 1135383 w 7323233"/>
              <a:gd name="connsiteY126" fmla="*/ 404296 h 5835507"/>
              <a:gd name="connsiteX127" fmla="*/ 1384166 w 7323233"/>
              <a:gd name="connsiteY127" fmla="*/ 420349 h 5835507"/>
              <a:gd name="connsiteX128" fmla="*/ 1219839 w 7323233"/>
              <a:gd name="connsiteY128" fmla="*/ 286593 h 5835507"/>
              <a:gd name="connsiteX129" fmla="*/ 1114364 w 7323233"/>
              <a:gd name="connsiteY129" fmla="*/ 264428 h 5835507"/>
              <a:gd name="connsiteX130" fmla="*/ 1090289 w 7323233"/>
              <a:gd name="connsiteY130" fmla="*/ 207487 h 5835507"/>
              <a:gd name="connsiteX131" fmla="*/ 1139204 w 7323233"/>
              <a:gd name="connsiteY131" fmla="*/ 195259 h 5835507"/>
              <a:gd name="connsiteX132" fmla="*/ 1382254 w 7323233"/>
              <a:gd name="connsiteY132" fmla="*/ 242265 h 5835507"/>
              <a:gd name="connsiteX133" fmla="*/ 1423145 w 7323233"/>
              <a:gd name="connsiteY133" fmla="*/ 223537 h 5835507"/>
              <a:gd name="connsiteX134" fmla="*/ 965705 w 7323233"/>
              <a:gd name="connsiteY134" fmla="*/ 102013 h 5835507"/>
              <a:gd name="connsiteX135" fmla="*/ 972586 w 7323233"/>
              <a:gd name="connsiteY135" fmla="*/ 69912 h 5835507"/>
              <a:gd name="connsiteX136" fmla="*/ 1375376 w 7323233"/>
              <a:gd name="connsiteY136" fmla="*/ 119593 h 5835507"/>
              <a:gd name="connsiteX137" fmla="*/ 1117804 w 7323233"/>
              <a:gd name="connsiteY137" fmla="*/ 25200 h 5835507"/>
              <a:gd name="connsiteX138" fmla="*/ 1164045 w 7323233"/>
              <a:gd name="connsiteY138" fmla="*/ 25 h 58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7323233" h="5835507">
                <a:moveTo>
                  <a:pt x="1164045" y="25"/>
                </a:moveTo>
                <a:cubicBezTo>
                  <a:pt x="1180764" y="455"/>
                  <a:pt x="1198056" y="6474"/>
                  <a:pt x="1213723" y="8385"/>
                </a:cubicBezTo>
                <a:cubicBezTo>
                  <a:pt x="1559575" y="51187"/>
                  <a:pt x="1905425" y="97428"/>
                  <a:pt x="2251656" y="138318"/>
                </a:cubicBezTo>
                <a:cubicBezTo>
                  <a:pt x="2575343" y="176534"/>
                  <a:pt x="2901320" y="185322"/>
                  <a:pt x="3226534" y="205194"/>
                </a:cubicBezTo>
                <a:cubicBezTo>
                  <a:pt x="3620153" y="229271"/>
                  <a:pt x="4013008" y="263284"/>
                  <a:pt x="4404335" y="316784"/>
                </a:cubicBezTo>
                <a:cubicBezTo>
                  <a:pt x="4676048" y="354236"/>
                  <a:pt x="4950435" y="380221"/>
                  <a:pt x="5225968" y="350415"/>
                </a:cubicBezTo>
                <a:cubicBezTo>
                  <a:pt x="5239725" y="348884"/>
                  <a:pt x="5255394" y="343918"/>
                  <a:pt x="5266859" y="348884"/>
                </a:cubicBezTo>
                <a:cubicBezTo>
                  <a:pt x="5400614" y="404680"/>
                  <a:pt x="5546596" y="364553"/>
                  <a:pt x="5685318" y="399712"/>
                </a:cubicBezTo>
                <a:cubicBezTo>
                  <a:pt x="5649777" y="535377"/>
                  <a:pt x="5497299" y="524293"/>
                  <a:pt x="5411315" y="618305"/>
                </a:cubicBezTo>
                <a:cubicBezTo>
                  <a:pt x="5551565" y="655755"/>
                  <a:pt x="5677676" y="693589"/>
                  <a:pt x="5805698" y="721868"/>
                </a:cubicBezTo>
                <a:cubicBezTo>
                  <a:pt x="5941363" y="751677"/>
                  <a:pt x="6056391" y="832311"/>
                  <a:pt x="6188997" y="868233"/>
                </a:cubicBezTo>
                <a:cubicBezTo>
                  <a:pt x="6217279" y="875876"/>
                  <a:pt x="6251291" y="902627"/>
                  <a:pt x="6261225" y="928614"/>
                </a:cubicBezTo>
                <a:cubicBezTo>
                  <a:pt x="6293326" y="1012688"/>
                  <a:pt x="6934199" y="1248479"/>
                  <a:pt x="6858533" y="1323379"/>
                </a:cubicBezTo>
                <a:cubicBezTo>
                  <a:pt x="6827197" y="1354335"/>
                  <a:pt x="6786687" y="1376500"/>
                  <a:pt x="6744269" y="1407072"/>
                </a:cubicBezTo>
                <a:cubicBezTo>
                  <a:pt x="6808090" y="1464778"/>
                  <a:pt x="6879934" y="1490000"/>
                  <a:pt x="6956365" y="1507197"/>
                </a:cubicBezTo>
                <a:cubicBezTo>
                  <a:pt x="6979295" y="1512547"/>
                  <a:pt x="7001843" y="1523247"/>
                  <a:pt x="7004134" y="1549234"/>
                </a:cubicBezTo>
                <a:cubicBezTo>
                  <a:pt x="7006427" y="1576366"/>
                  <a:pt x="6983115" y="1587066"/>
                  <a:pt x="6963627" y="1599678"/>
                </a:cubicBezTo>
                <a:cubicBezTo>
                  <a:pt x="6936493" y="1617256"/>
                  <a:pt x="6910125" y="1632543"/>
                  <a:pt x="6875731" y="1634837"/>
                </a:cubicBezTo>
                <a:cubicBezTo>
                  <a:pt x="6819171" y="1638275"/>
                  <a:pt x="6792040" y="1687191"/>
                  <a:pt x="6759175" y="1723878"/>
                </a:cubicBezTo>
                <a:cubicBezTo>
                  <a:pt x="6740831" y="1744515"/>
                  <a:pt x="6731659" y="1786169"/>
                  <a:pt x="6763759" y="1793431"/>
                </a:cubicBezTo>
                <a:cubicBezTo>
                  <a:pt x="6840955" y="1811009"/>
                  <a:pt x="6834840" y="1861837"/>
                  <a:pt x="6832931" y="1919543"/>
                </a:cubicBezTo>
                <a:cubicBezTo>
                  <a:pt x="6830255" y="1991005"/>
                  <a:pt x="6784777" y="2023871"/>
                  <a:pt x="6728984" y="2051386"/>
                </a:cubicBezTo>
                <a:cubicBezTo>
                  <a:pt x="6709875" y="2060939"/>
                  <a:pt x="6682743" y="2060556"/>
                  <a:pt x="6675481" y="2090365"/>
                </a:cubicBezTo>
                <a:cubicBezTo>
                  <a:pt x="6706819" y="2118645"/>
                  <a:pt x="6745034" y="2095715"/>
                  <a:pt x="6778665" y="2103740"/>
                </a:cubicBezTo>
                <a:cubicBezTo>
                  <a:pt x="6806561" y="2110237"/>
                  <a:pt x="6852802" y="2106799"/>
                  <a:pt x="6814587" y="2158771"/>
                </a:cubicBezTo>
                <a:cubicBezTo>
                  <a:pt x="6803503" y="2173674"/>
                  <a:pt x="6816497" y="2185139"/>
                  <a:pt x="6830637" y="2186286"/>
                </a:cubicBezTo>
                <a:cubicBezTo>
                  <a:pt x="6943755" y="2198133"/>
                  <a:pt x="6891781" y="2303226"/>
                  <a:pt x="6928087" y="2358639"/>
                </a:cubicBezTo>
                <a:cubicBezTo>
                  <a:pt x="6938021" y="2373923"/>
                  <a:pt x="6927321" y="2400292"/>
                  <a:pt x="6911653" y="2406789"/>
                </a:cubicBezTo>
                <a:cubicBezTo>
                  <a:pt x="6811528" y="2449592"/>
                  <a:pt x="6797771" y="2551626"/>
                  <a:pt x="6749237" y="2639522"/>
                </a:cubicBezTo>
                <a:cubicBezTo>
                  <a:pt x="6801975" y="2674298"/>
                  <a:pt x="6865031" y="2681941"/>
                  <a:pt x="6921971" y="2704488"/>
                </a:cubicBezTo>
                <a:cubicBezTo>
                  <a:pt x="6981205" y="2728182"/>
                  <a:pt x="6981205" y="2745760"/>
                  <a:pt x="6932290" y="2814548"/>
                </a:cubicBezTo>
                <a:cubicBezTo>
                  <a:pt x="7059546" y="2829453"/>
                  <a:pt x="7059546" y="2829453"/>
                  <a:pt x="7020186" y="2937603"/>
                </a:cubicBezTo>
                <a:cubicBezTo>
                  <a:pt x="7126808" y="2947538"/>
                  <a:pt x="7197123" y="2998747"/>
                  <a:pt x="7213555" y="3110719"/>
                </a:cubicBezTo>
                <a:cubicBezTo>
                  <a:pt x="7221580" y="3164984"/>
                  <a:pt x="7269733" y="3190588"/>
                  <a:pt x="7323233" y="3226893"/>
                </a:cubicBezTo>
                <a:cubicBezTo>
                  <a:pt x="7256739" y="3262053"/>
                  <a:pt x="7211645" y="3335425"/>
                  <a:pt x="7134067" y="3257847"/>
                </a:cubicBezTo>
                <a:cubicBezTo>
                  <a:pt x="7105789" y="3229569"/>
                  <a:pt x="7108462" y="3265491"/>
                  <a:pt x="7104643" y="3275809"/>
                </a:cubicBezTo>
                <a:cubicBezTo>
                  <a:pt x="7095471" y="3301031"/>
                  <a:pt x="7114577" y="3317846"/>
                  <a:pt x="7127189" y="3336953"/>
                </a:cubicBezTo>
                <a:cubicBezTo>
                  <a:pt x="7139417" y="3356062"/>
                  <a:pt x="7153939" y="3376315"/>
                  <a:pt x="7157379" y="3397718"/>
                </a:cubicBezTo>
                <a:cubicBezTo>
                  <a:pt x="7159671" y="3412621"/>
                  <a:pt x="7148589" y="3434403"/>
                  <a:pt x="7136361" y="3445487"/>
                </a:cubicBezTo>
                <a:cubicBezTo>
                  <a:pt x="7072159" y="3503956"/>
                  <a:pt x="7110374" y="3635418"/>
                  <a:pt x="6988849" y="3652233"/>
                </a:cubicBezTo>
                <a:cubicBezTo>
                  <a:pt x="6934199" y="3659874"/>
                  <a:pt x="6907831" y="3708027"/>
                  <a:pt x="6867705" y="3734395"/>
                </a:cubicBezTo>
                <a:cubicBezTo>
                  <a:pt x="6728219" y="3826495"/>
                  <a:pt x="6634972" y="3944964"/>
                  <a:pt x="6591791" y="4107760"/>
                </a:cubicBezTo>
                <a:cubicBezTo>
                  <a:pt x="6579943" y="4152854"/>
                  <a:pt x="6534466" y="4189160"/>
                  <a:pt x="6505041" y="4228904"/>
                </a:cubicBezTo>
                <a:cubicBezTo>
                  <a:pt x="6519181" y="4257948"/>
                  <a:pt x="6596375" y="4195273"/>
                  <a:pt x="6569243" y="4271704"/>
                </a:cubicBezTo>
                <a:cubicBezTo>
                  <a:pt x="6548606" y="4329029"/>
                  <a:pt x="6495869" y="4364569"/>
                  <a:pt x="6446188" y="4398582"/>
                </a:cubicBezTo>
                <a:cubicBezTo>
                  <a:pt x="6389629" y="4437179"/>
                  <a:pt x="6326957" y="4468132"/>
                  <a:pt x="6301351" y="4539595"/>
                </a:cubicBezTo>
                <a:cubicBezTo>
                  <a:pt x="6296001" y="4554882"/>
                  <a:pt x="6278804" y="4570932"/>
                  <a:pt x="6263519" y="4577047"/>
                </a:cubicBezTo>
                <a:cubicBezTo>
                  <a:pt x="5466343" y="5834719"/>
                  <a:pt x="3503978" y="5843126"/>
                  <a:pt x="3277744" y="5834336"/>
                </a:cubicBezTo>
                <a:cubicBezTo>
                  <a:pt x="3003739" y="5823254"/>
                  <a:pt x="2744636" y="5745676"/>
                  <a:pt x="2490505" y="5648992"/>
                </a:cubicBezTo>
                <a:cubicBezTo>
                  <a:pt x="2383118" y="5608101"/>
                  <a:pt x="2283377" y="5550014"/>
                  <a:pt x="2179046" y="5504920"/>
                </a:cubicBezTo>
                <a:cubicBezTo>
                  <a:pt x="2034975" y="5442627"/>
                  <a:pt x="1923768" y="5323777"/>
                  <a:pt x="1780078" y="5273715"/>
                </a:cubicBezTo>
                <a:cubicBezTo>
                  <a:pt x="1632184" y="5222124"/>
                  <a:pt x="1505691" y="5127731"/>
                  <a:pt x="1353592" y="5087606"/>
                </a:cubicBezTo>
                <a:cubicBezTo>
                  <a:pt x="1273341" y="5066205"/>
                  <a:pt x="1195763" y="5027608"/>
                  <a:pt x="1208373" y="4917165"/>
                </a:cubicBezTo>
                <a:cubicBezTo>
                  <a:pt x="1211813" y="4885828"/>
                  <a:pt x="1190795" y="4860224"/>
                  <a:pt x="1157548" y="4869396"/>
                </a:cubicBezTo>
                <a:cubicBezTo>
                  <a:pt x="1094110" y="4886593"/>
                  <a:pt x="1065448" y="4841115"/>
                  <a:pt x="1030289" y="4807103"/>
                </a:cubicBezTo>
                <a:cubicBezTo>
                  <a:pt x="967617" y="4746725"/>
                  <a:pt x="908001" y="4682522"/>
                  <a:pt x="808258" y="4672585"/>
                </a:cubicBezTo>
                <a:cubicBezTo>
                  <a:pt x="827365" y="4625197"/>
                  <a:pt x="859849" y="4632078"/>
                  <a:pt x="889658" y="4642013"/>
                </a:cubicBezTo>
                <a:cubicBezTo>
                  <a:pt x="967998" y="4668000"/>
                  <a:pt x="1045576" y="4697425"/>
                  <a:pt x="1123917" y="4723412"/>
                </a:cubicBezTo>
                <a:cubicBezTo>
                  <a:pt x="1175126" y="4740228"/>
                  <a:pt x="1225954" y="4763921"/>
                  <a:pt x="1294360" y="4745194"/>
                </a:cubicBezTo>
                <a:cubicBezTo>
                  <a:pt x="1235507" y="4649656"/>
                  <a:pt x="1135383" y="4632459"/>
                  <a:pt x="1054367" y="4603034"/>
                </a:cubicBezTo>
                <a:cubicBezTo>
                  <a:pt x="953095" y="4565966"/>
                  <a:pt x="893480" y="4496029"/>
                  <a:pt x="822015" y="4418070"/>
                </a:cubicBezTo>
                <a:cubicBezTo>
                  <a:pt x="896536" y="4399344"/>
                  <a:pt x="942777" y="4456669"/>
                  <a:pt x="1001246" y="4453610"/>
                </a:cubicBezTo>
                <a:cubicBezTo>
                  <a:pt x="1004304" y="4443675"/>
                  <a:pt x="1009654" y="4429153"/>
                  <a:pt x="1008889" y="4428770"/>
                </a:cubicBezTo>
                <a:cubicBezTo>
                  <a:pt x="913351" y="4385969"/>
                  <a:pt x="868639" y="4305717"/>
                  <a:pt x="853733" y="4208648"/>
                </a:cubicBezTo>
                <a:cubicBezTo>
                  <a:pt x="846092" y="4158588"/>
                  <a:pt x="811315" y="4142920"/>
                  <a:pt x="776921" y="4119989"/>
                </a:cubicBezTo>
                <a:cubicBezTo>
                  <a:pt x="656924" y="4038591"/>
                  <a:pt x="530049" y="3964835"/>
                  <a:pt x="431453" y="3852864"/>
                </a:cubicBezTo>
                <a:cubicBezTo>
                  <a:pt x="545336" y="3867767"/>
                  <a:pt x="636671" y="3940758"/>
                  <a:pt x="759342" y="3972095"/>
                </a:cubicBezTo>
                <a:cubicBezTo>
                  <a:pt x="661893" y="3849042"/>
                  <a:pt x="535781" y="3786751"/>
                  <a:pt x="420753" y="3712230"/>
                </a:cubicBezTo>
                <a:cubicBezTo>
                  <a:pt x="368397" y="3678218"/>
                  <a:pt x="319865" y="3634652"/>
                  <a:pt x="256425" y="3616309"/>
                </a:cubicBezTo>
                <a:cubicBezTo>
                  <a:pt x="233878" y="3609812"/>
                  <a:pt x="196810" y="3596055"/>
                  <a:pt x="214772" y="3559749"/>
                </a:cubicBezTo>
                <a:cubicBezTo>
                  <a:pt x="230057" y="3529561"/>
                  <a:pt x="260247" y="3538731"/>
                  <a:pt x="287762" y="3547521"/>
                </a:cubicBezTo>
                <a:cubicBezTo>
                  <a:pt x="353875" y="3569305"/>
                  <a:pt x="422281" y="3569687"/>
                  <a:pt x="511706" y="3569305"/>
                </a:cubicBezTo>
                <a:cubicBezTo>
                  <a:pt x="436803" y="3469562"/>
                  <a:pt x="299609" y="3499371"/>
                  <a:pt x="235409" y="3394659"/>
                </a:cubicBezTo>
                <a:cubicBezTo>
                  <a:pt x="315659" y="3376315"/>
                  <a:pt x="377569" y="3414149"/>
                  <a:pt x="442537" y="3421409"/>
                </a:cubicBezTo>
                <a:cubicBezTo>
                  <a:pt x="501387" y="3427906"/>
                  <a:pt x="515909" y="3410328"/>
                  <a:pt x="502152" y="3352622"/>
                </a:cubicBezTo>
                <a:cubicBezTo>
                  <a:pt x="480752" y="3262815"/>
                  <a:pt x="512852" y="3216956"/>
                  <a:pt x="598455" y="3241415"/>
                </a:cubicBezTo>
                <a:cubicBezTo>
                  <a:pt x="677943" y="3264344"/>
                  <a:pt x="686349" y="3230715"/>
                  <a:pt x="664949" y="3179506"/>
                </a:cubicBezTo>
                <a:cubicBezTo>
                  <a:pt x="634377" y="3104987"/>
                  <a:pt x="669153" y="3047281"/>
                  <a:pt x="692846" y="2984607"/>
                </a:cubicBezTo>
                <a:cubicBezTo>
                  <a:pt x="729152" y="2889069"/>
                  <a:pt x="713865" y="2842445"/>
                  <a:pt x="635524" y="2771366"/>
                </a:cubicBezTo>
                <a:cubicBezTo>
                  <a:pt x="591577" y="2731620"/>
                  <a:pt x="544190" y="2697991"/>
                  <a:pt x="480368" y="2663598"/>
                </a:cubicBezTo>
                <a:cubicBezTo>
                  <a:pt x="627499" y="2644872"/>
                  <a:pt x="473109" y="2581817"/>
                  <a:pt x="525081" y="2542454"/>
                </a:cubicBezTo>
                <a:cubicBezTo>
                  <a:pt x="629027" y="2526404"/>
                  <a:pt x="713865" y="2651751"/>
                  <a:pt x="855264" y="2615829"/>
                </a:cubicBezTo>
                <a:cubicBezTo>
                  <a:pt x="680618" y="2507295"/>
                  <a:pt x="487630" y="2471755"/>
                  <a:pt x="361137" y="2327301"/>
                </a:cubicBezTo>
                <a:cubicBezTo>
                  <a:pt x="390181" y="2294436"/>
                  <a:pt x="419224" y="2325008"/>
                  <a:pt x="444065" y="2312780"/>
                </a:cubicBezTo>
                <a:cubicBezTo>
                  <a:pt x="443300" y="2305136"/>
                  <a:pt x="445212" y="2293671"/>
                  <a:pt x="440625" y="2290233"/>
                </a:cubicBezTo>
                <a:cubicBezTo>
                  <a:pt x="346234" y="2211508"/>
                  <a:pt x="344703" y="2209598"/>
                  <a:pt x="445975" y="2151509"/>
                </a:cubicBezTo>
                <a:cubicBezTo>
                  <a:pt x="481515" y="2131255"/>
                  <a:pt x="478459" y="2113293"/>
                  <a:pt x="459734" y="2087690"/>
                </a:cubicBezTo>
                <a:cubicBezTo>
                  <a:pt x="446356" y="2069728"/>
                  <a:pt x="430306" y="2053677"/>
                  <a:pt x="437950" y="2014315"/>
                </a:cubicBezTo>
                <a:cubicBezTo>
                  <a:pt x="493362" y="2064761"/>
                  <a:pt x="761252" y="2048327"/>
                  <a:pt x="808640" y="2042977"/>
                </a:cubicBezTo>
                <a:cubicBezTo>
                  <a:pt x="861758" y="2037246"/>
                  <a:pt x="914114" y="2012787"/>
                  <a:pt x="969908" y="2026162"/>
                </a:cubicBezTo>
                <a:cubicBezTo>
                  <a:pt x="1014621" y="2036864"/>
                  <a:pt x="1221748" y="2140427"/>
                  <a:pt x="1251176" y="2021577"/>
                </a:cubicBezTo>
                <a:cubicBezTo>
                  <a:pt x="1252704" y="2015846"/>
                  <a:pt x="1336395" y="2029221"/>
                  <a:pt x="1381491" y="2035718"/>
                </a:cubicBezTo>
                <a:cubicBezTo>
                  <a:pt x="1421235" y="2041068"/>
                  <a:pt x="1465947" y="2064761"/>
                  <a:pt x="1492697" y="2017374"/>
                </a:cubicBezTo>
                <a:cubicBezTo>
                  <a:pt x="1508366" y="1989477"/>
                  <a:pt x="1443782" y="1935593"/>
                  <a:pt x="1386076" y="1931006"/>
                </a:cubicBezTo>
                <a:cubicBezTo>
                  <a:pt x="1336013" y="1926802"/>
                  <a:pt x="1283658" y="1920687"/>
                  <a:pt x="1235889" y="1932153"/>
                </a:cubicBezTo>
                <a:cubicBezTo>
                  <a:pt x="1177038" y="1945911"/>
                  <a:pt x="1145320" y="1923746"/>
                  <a:pt x="1128886" y="1875977"/>
                </a:cubicBezTo>
                <a:cubicBezTo>
                  <a:pt x="1110542" y="1823240"/>
                  <a:pt x="1075383" y="1798781"/>
                  <a:pt x="1026851" y="1774322"/>
                </a:cubicBezTo>
                <a:cubicBezTo>
                  <a:pt x="909146" y="1715090"/>
                  <a:pt x="796030" y="1646684"/>
                  <a:pt x="666861" y="1612290"/>
                </a:cubicBezTo>
                <a:cubicBezTo>
                  <a:pt x="641255" y="1605409"/>
                  <a:pt x="612977" y="1596238"/>
                  <a:pt x="601130" y="1550762"/>
                </a:cubicBezTo>
                <a:cubicBezTo>
                  <a:pt x="950802" y="1618785"/>
                  <a:pt x="1269520" y="1796106"/>
                  <a:pt x="1630272" y="1785787"/>
                </a:cubicBezTo>
                <a:cubicBezTo>
                  <a:pt x="1531678" y="1729610"/>
                  <a:pt x="1417413" y="1726553"/>
                  <a:pt x="1312320" y="1687191"/>
                </a:cubicBezTo>
                <a:cubicBezTo>
                  <a:pt x="1386841" y="1657765"/>
                  <a:pt x="1456775" y="1688337"/>
                  <a:pt x="1527473" y="1705153"/>
                </a:cubicBezTo>
                <a:cubicBezTo>
                  <a:pt x="1586707" y="1718909"/>
                  <a:pt x="1640210" y="1721203"/>
                  <a:pt x="1646706" y="1639040"/>
                </a:cubicBezTo>
                <a:cubicBezTo>
                  <a:pt x="1644413" y="1633690"/>
                  <a:pt x="1644794" y="1626812"/>
                  <a:pt x="1645178" y="1620315"/>
                </a:cubicBezTo>
                <a:cubicBezTo>
                  <a:pt x="1625304" y="1586303"/>
                  <a:pt x="1594350" y="1568725"/>
                  <a:pt x="1557663" y="1558787"/>
                </a:cubicBezTo>
                <a:cubicBezTo>
                  <a:pt x="1535498" y="1552672"/>
                  <a:pt x="1506073" y="1543500"/>
                  <a:pt x="1506454" y="1519044"/>
                </a:cubicBezTo>
                <a:cubicBezTo>
                  <a:pt x="1507601" y="1428472"/>
                  <a:pt x="1436904" y="1402104"/>
                  <a:pt x="1366204" y="1375735"/>
                </a:cubicBezTo>
                <a:cubicBezTo>
                  <a:pt x="1405566" y="1330641"/>
                  <a:pt x="1436520" y="1363888"/>
                  <a:pt x="1466329" y="1360450"/>
                </a:cubicBezTo>
                <a:cubicBezTo>
                  <a:pt x="1485819" y="1358157"/>
                  <a:pt x="1503397" y="1353953"/>
                  <a:pt x="1503397" y="1330641"/>
                </a:cubicBezTo>
                <a:cubicBezTo>
                  <a:pt x="1503779" y="1311151"/>
                  <a:pt x="1494607" y="1288985"/>
                  <a:pt x="1475501" y="1288604"/>
                </a:cubicBezTo>
                <a:cubicBezTo>
                  <a:pt x="1355885" y="1285163"/>
                  <a:pt x="1289773" y="1159817"/>
                  <a:pt x="1165573" y="1159435"/>
                </a:cubicBezTo>
                <a:cubicBezTo>
                  <a:pt x="1091435" y="1159435"/>
                  <a:pt x="1204170" y="1088738"/>
                  <a:pt x="1141498" y="1059311"/>
                </a:cubicBezTo>
                <a:cubicBezTo>
                  <a:pt x="1127739" y="1052814"/>
                  <a:pt x="1177420" y="1042879"/>
                  <a:pt x="1199585" y="1044407"/>
                </a:cubicBezTo>
                <a:cubicBezTo>
                  <a:pt x="1221367" y="1045935"/>
                  <a:pt x="1240857" y="1064661"/>
                  <a:pt x="1267226" y="1051286"/>
                </a:cubicBezTo>
                <a:cubicBezTo>
                  <a:pt x="1281748" y="1003517"/>
                  <a:pt x="1244298" y="985938"/>
                  <a:pt x="1213342" y="972561"/>
                </a:cubicBezTo>
                <a:cubicBezTo>
                  <a:pt x="1141879" y="941607"/>
                  <a:pt x="1072327" y="904157"/>
                  <a:pt x="993986" y="893073"/>
                </a:cubicBezTo>
                <a:cubicBezTo>
                  <a:pt x="966089" y="889252"/>
                  <a:pt x="1034111" y="838042"/>
                  <a:pt x="1047486" y="820083"/>
                </a:cubicBezTo>
                <a:cubicBezTo>
                  <a:pt x="732209" y="631299"/>
                  <a:pt x="353112" y="640852"/>
                  <a:pt x="0" y="488371"/>
                </a:cubicBezTo>
                <a:cubicBezTo>
                  <a:pt x="77960" y="458564"/>
                  <a:pt x="135284" y="480346"/>
                  <a:pt x="188403" y="484933"/>
                </a:cubicBezTo>
                <a:cubicBezTo>
                  <a:pt x="321009" y="496396"/>
                  <a:pt x="452090" y="520090"/>
                  <a:pt x="584315" y="534230"/>
                </a:cubicBezTo>
                <a:cubicBezTo>
                  <a:pt x="649281" y="541108"/>
                  <a:pt x="709662" y="567096"/>
                  <a:pt x="782271" y="525824"/>
                </a:cubicBezTo>
                <a:cubicBezTo>
                  <a:pt x="830805" y="498308"/>
                  <a:pt x="908383" y="528115"/>
                  <a:pt x="967998" y="552574"/>
                </a:cubicBezTo>
                <a:cubicBezTo>
                  <a:pt x="1017296" y="572827"/>
                  <a:pt x="1064301" y="578177"/>
                  <a:pt x="1129651" y="552574"/>
                </a:cubicBezTo>
                <a:cubicBezTo>
                  <a:pt x="1070417" y="536905"/>
                  <a:pt x="1024939" y="523149"/>
                  <a:pt x="978317" y="513593"/>
                </a:cubicBezTo>
                <a:cubicBezTo>
                  <a:pt x="941248" y="505952"/>
                  <a:pt x="1029526" y="474996"/>
                  <a:pt x="1074620" y="478818"/>
                </a:cubicBezTo>
                <a:cubicBezTo>
                  <a:pt x="1137676" y="484168"/>
                  <a:pt x="1102136" y="464296"/>
                  <a:pt x="1091435" y="436781"/>
                </a:cubicBezTo>
                <a:cubicBezTo>
                  <a:pt x="1079970" y="407355"/>
                  <a:pt x="1113982" y="398184"/>
                  <a:pt x="1135383" y="404296"/>
                </a:cubicBezTo>
                <a:cubicBezTo>
                  <a:pt x="1217545" y="428374"/>
                  <a:pt x="1299326" y="385955"/>
                  <a:pt x="1384166" y="420349"/>
                </a:cubicBezTo>
                <a:cubicBezTo>
                  <a:pt x="1362764" y="335509"/>
                  <a:pt x="1316523" y="298440"/>
                  <a:pt x="1219839" y="286593"/>
                </a:cubicBezTo>
                <a:cubicBezTo>
                  <a:pt x="1183533" y="282009"/>
                  <a:pt x="1145701" y="288887"/>
                  <a:pt x="1114364" y="264428"/>
                </a:cubicBezTo>
                <a:cubicBezTo>
                  <a:pt x="1096402" y="250290"/>
                  <a:pt x="1076148" y="233474"/>
                  <a:pt x="1090289" y="207487"/>
                </a:cubicBezTo>
                <a:cubicBezTo>
                  <a:pt x="1100223" y="189144"/>
                  <a:pt x="1121626" y="189144"/>
                  <a:pt x="1139204" y="195259"/>
                </a:cubicBezTo>
                <a:cubicBezTo>
                  <a:pt x="1217929" y="222393"/>
                  <a:pt x="1300091" y="232328"/>
                  <a:pt x="1382254" y="242265"/>
                </a:cubicBezTo>
                <a:cubicBezTo>
                  <a:pt x="1394866" y="243793"/>
                  <a:pt x="1409004" y="248762"/>
                  <a:pt x="1423145" y="223537"/>
                </a:cubicBezTo>
                <a:cubicBezTo>
                  <a:pt x="1269520" y="182647"/>
                  <a:pt x="1123536" y="124559"/>
                  <a:pt x="965705" y="102013"/>
                </a:cubicBezTo>
                <a:cubicBezTo>
                  <a:pt x="967998" y="91312"/>
                  <a:pt x="970292" y="80612"/>
                  <a:pt x="972586" y="69912"/>
                </a:cubicBezTo>
                <a:cubicBezTo>
                  <a:pt x="1096020" y="85197"/>
                  <a:pt x="1219457" y="100484"/>
                  <a:pt x="1375376" y="119593"/>
                </a:cubicBezTo>
                <a:cubicBezTo>
                  <a:pt x="1279454" y="58828"/>
                  <a:pt x="1188885" y="79084"/>
                  <a:pt x="1117804" y="25200"/>
                </a:cubicBezTo>
                <a:cubicBezTo>
                  <a:pt x="1131179" y="4755"/>
                  <a:pt x="1147325" y="-405"/>
                  <a:pt x="1164045" y="25"/>
                </a:cubicBezTo>
                <a:close/>
              </a:path>
            </a:pathLst>
          </a:custGeom>
          <a:solidFill>
            <a:srgbClr val="81A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290934-4A8D-8AD4-094E-5B8601BA9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473" y="1998925"/>
            <a:ext cx="5541054" cy="21494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ja-JP" altLang="en-US" sz="4800" i="1">
                <a:solidFill>
                  <a:srgbClr val="FFFFFF"/>
                </a:solidFill>
              </a:rPr>
              <a:t>文字ののふくしゅうとあたらしことば</a:t>
            </a:r>
            <a:endParaRPr lang="en-US" sz="4800" i="1">
              <a:solidFill>
                <a:srgbClr val="FFFFFF"/>
              </a:solidFill>
            </a:endParaRP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C5AAC2-ACD8-15F7-A942-61EA5D1F03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880419" y="4300833"/>
            <a:ext cx="4431162" cy="119187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cap="all" dirty="0">
                <a:solidFill>
                  <a:srgbClr val="FFFFFF"/>
                </a:solidFill>
              </a:rPr>
              <a:t>https://www.youtube.com/watch?v=NBI6uEFWVG8</a:t>
            </a:r>
          </a:p>
        </p:txBody>
      </p:sp>
    </p:spTree>
    <p:extLst>
      <p:ext uri="{BB962C8B-B14F-4D97-AF65-F5344CB8AC3E}">
        <p14:creationId xmlns:p14="http://schemas.microsoft.com/office/powerpoint/2010/main" val="225906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65C52-0030-0492-4919-AF89E0412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0793"/>
            <a:ext cx="5831839" cy="54366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b="1" dirty="0">
                <a:effectLst/>
              </a:rPr>
              <a:t>　話す練習</a:t>
            </a:r>
            <a:br>
              <a:rPr lang="en-AE" altLang="ja-JP" b="1" dirty="0"/>
            </a:br>
            <a:r>
              <a:rPr lang="ja-JP" altLang="en-US" b="1" dirty="0">
                <a:effectLst/>
              </a:rPr>
              <a:t>（はなすれんしゅう）</a:t>
            </a:r>
            <a:br>
              <a:rPr lang="en-US" altLang="ja-JP" b="1" dirty="0">
                <a:effectLst/>
                <a:highlight>
                  <a:srgbClr val="00FFFF"/>
                </a:highlight>
              </a:rPr>
            </a:br>
            <a:endParaRPr lang="en-US" dirty="0">
              <a:highlight>
                <a:srgbClr val="00FFFF"/>
              </a:highlight>
            </a:endParaRPr>
          </a:p>
        </p:txBody>
      </p:sp>
      <p:graphicFrame>
        <p:nvGraphicFramePr>
          <p:cNvPr id="7" name="TextBox 2">
            <a:extLst>
              <a:ext uri="{FF2B5EF4-FFF2-40B4-BE49-F238E27FC236}">
                <a16:creationId xmlns:a16="http://schemas.microsoft.com/office/drawing/2014/main" id="{40E4D1F5-537B-0229-4F47-0F2A1DED30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3416449"/>
              </p:ext>
            </p:extLst>
          </p:nvPr>
        </p:nvGraphicFramePr>
        <p:xfrm>
          <a:off x="5103282" y="170170"/>
          <a:ext cx="6879517" cy="5973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5384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9D42AF-6C0F-30C6-8811-C9E51C10C5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よむれんしゅう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AB41D07-3A25-2B17-32C2-E746E55989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１６５ページ</a:t>
            </a:r>
          </a:p>
        </p:txBody>
      </p:sp>
    </p:spTree>
    <p:extLst>
      <p:ext uri="{BB962C8B-B14F-4D97-AF65-F5344CB8AC3E}">
        <p14:creationId xmlns:p14="http://schemas.microsoft.com/office/powerpoint/2010/main" val="4150097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53C88-56B9-74FF-51C8-B39148EC4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1482725"/>
            <a:ext cx="11125200" cy="1577975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effectLst/>
              </a:rPr>
              <a:t>アラビア数字と数え方（すうじとかざえかた）</a:t>
            </a:r>
            <a:br>
              <a:rPr lang="en-US" altLang="ja-JP" sz="4000" b="1" dirty="0">
                <a:effectLst/>
              </a:rPr>
            </a:br>
            <a:endParaRPr lang="en-A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49B826-6711-5B3A-B152-5C9DA79F8868}"/>
              </a:ext>
            </a:extLst>
          </p:cNvPr>
          <p:cNvSpPr txBox="1"/>
          <p:nvPr/>
        </p:nvSpPr>
        <p:spPr>
          <a:xfrm>
            <a:off x="3679190" y="2271712"/>
            <a:ext cx="169545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E" sz="2800" b="0" i="0" dirty="0">
                <a:solidFill>
                  <a:srgbClr val="374151"/>
                </a:solidFill>
                <a:effectLst/>
                <a:latin typeface="Söhne"/>
              </a:rPr>
              <a:t>1</a:t>
            </a:r>
            <a:r>
              <a:rPr lang="en-AE" sz="2800" dirty="0">
                <a:solidFill>
                  <a:srgbClr val="374151"/>
                </a:solidFill>
                <a:latin typeface="Söhne"/>
              </a:rPr>
              <a:t>.</a:t>
            </a:r>
            <a:r>
              <a:rPr lang="ar-JO" sz="2800" b="0" i="0" dirty="0">
                <a:solidFill>
                  <a:srgbClr val="374151"/>
                </a:solidFill>
                <a:effectLst/>
                <a:latin typeface="Söhne"/>
              </a:rPr>
              <a:t>واحد</a:t>
            </a:r>
          </a:p>
          <a:p>
            <a:pPr algn="l"/>
            <a:r>
              <a:rPr lang="en-US" sz="2800" b="0" i="0" dirty="0">
                <a:solidFill>
                  <a:srgbClr val="374151"/>
                </a:solidFill>
                <a:effectLst/>
                <a:latin typeface="Söhne"/>
              </a:rPr>
              <a:t>2</a:t>
            </a:r>
            <a:r>
              <a:rPr lang="ar-JO" sz="2800" b="0" i="0" dirty="0">
                <a:solidFill>
                  <a:srgbClr val="374151"/>
                </a:solidFill>
                <a:effectLst/>
                <a:latin typeface="Söhne"/>
              </a:rPr>
              <a:t>اثنان</a:t>
            </a:r>
            <a:r>
              <a:rPr lang="en-US" sz="2800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endParaRPr lang="en-AE" sz="2800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en-US" sz="2800" dirty="0">
                <a:solidFill>
                  <a:srgbClr val="374151"/>
                </a:solidFill>
                <a:latin typeface="Söhne"/>
              </a:rPr>
              <a:t>3</a:t>
            </a:r>
            <a:r>
              <a:rPr lang="ar-JO" sz="2800" dirty="0">
                <a:solidFill>
                  <a:srgbClr val="374151"/>
                </a:solidFill>
                <a:latin typeface="Söhne"/>
              </a:rPr>
              <a:t>ثلاثة</a:t>
            </a:r>
            <a:endParaRPr lang="ar-JO" sz="2800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en-US" sz="2800" b="0" i="0" dirty="0">
                <a:solidFill>
                  <a:srgbClr val="374151"/>
                </a:solidFill>
                <a:effectLst/>
                <a:latin typeface="Söhne"/>
              </a:rPr>
              <a:t>4</a:t>
            </a:r>
            <a:r>
              <a:rPr lang="ar-JO" sz="2800" b="0" i="0" dirty="0">
                <a:solidFill>
                  <a:srgbClr val="374151"/>
                </a:solidFill>
                <a:effectLst/>
                <a:latin typeface="Söhne"/>
              </a:rPr>
              <a:t>أربعة</a:t>
            </a:r>
          </a:p>
          <a:p>
            <a:pPr algn="l"/>
            <a:r>
              <a:rPr lang="en-US" sz="2800" b="0" i="0" dirty="0">
                <a:solidFill>
                  <a:srgbClr val="374151"/>
                </a:solidFill>
                <a:effectLst/>
                <a:latin typeface="Söhne"/>
              </a:rPr>
              <a:t>5</a:t>
            </a:r>
            <a:r>
              <a:rPr lang="ar-JO" sz="2800" b="0" i="0" dirty="0">
                <a:solidFill>
                  <a:srgbClr val="374151"/>
                </a:solidFill>
                <a:effectLst/>
                <a:latin typeface="Söhne"/>
              </a:rPr>
              <a:t>خمسة</a:t>
            </a:r>
          </a:p>
          <a:p>
            <a:pPr algn="l"/>
            <a:r>
              <a:rPr lang="en-US" sz="2800" b="0" i="0" dirty="0">
                <a:solidFill>
                  <a:srgbClr val="374151"/>
                </a:solidFill>
                <a:effectLst/>
                <a:latin typeface="Söhne"/>
              </a:rPr>
              <a:t>6</a:t>
            </a:r>
            <a:r>
              <a:rPr lang="ar-JO" sz="2800" b="0" i="0" dirty="0">
                <a:solidFill>
                  <a:srgbClr val="374151"/>
                </a:solidFill>
                <a:effectLst/>
                <a:latin typeface="Söhne"/>
              </a:rPr>
              <a:t>ستة</a:t>
            </a:r>
          </a:p>
          <a:p>
            <a:pPr algn="l"/>
            <a:r>
              <a:rPr lang="en-US" sz="2800" b="0" i="0" dirty="0">
                <a:solidFill>
                  <a:srgbClr val="374151"/>
                </a:solidFill>
                <a:effectLst/>
                <a:latin typeface="Söhne"/>
              </a:rPr>
              <a:t>7</a:t>
            </a:r>
            <a:r>
              <a:rPr lang="ar-JO" sz="2800" b="0" i="0" dirty="0">
                <a:solidFill>
                  <a:srgbClr val="374151"/>
                </a:solidFill>
                <a:effectLst/>
                <a:latin typeface="Söhne"/>
              </a:rPr>
              <a:t>سبعة</a:t>
            </a:r>
          </a:p>
          <a:p>
            <a:pPr algn="l"/>
            <a:r>
              <a:rPr lang="en-US" sz="2800" b="0" i="0" dirty="0">
                <a:solidFill>
                  <a:srgbClr val="374151"/>
                </a:solidFill>
                <a:effectLst/>
                <a:latin typeface="Söhne"/>
              </a:rPr>
              <a:t>8</a:t>
            </a:r>
            <a:r>
              <a:rPr lang="ar-JO" sz="2800" b="0" i="0" dirty="0">
                <a:solidFill>
                  <a:srgbClr val="374151"/>
                </a:solidFill>
                <a:effectLst/>
                <a:latin typeface="Söhne"/>
              </a:rPr>
              <a:t>ثمانية</a:t>
            </a:r>
          </a:p>
          <a:p>
            <a:pPr algn="l"/>
            <a:r>
              <a:rPr lang="en-US" sz="2800" b="0" i="0" dirty="0">
                <a:solidFill>
                  <a:srgbClr val="374151"/>
                </a:solidFill>
                <a:effectLst/>
                <a:latin typeface="Söhne"/>
              </a:rPr>
              <a:t>9</a:t>
            </a:r>
            <a:r>
              <a:rPr lang="ar-JO" sz="2800" b="0" i="0" dirty="0">
                <a:solidFill>
                  <a:srgbClr val="374151"/>
                </a:solidFill>
                <a:effectLst/>
                <a:latin typeface="Söhne"/>
              </a:rPr>
              <a:t>تسعة</a:t>
            </a:r>
          </a:p>
          <a:p>
            <a:pPr algn="l"/>
            <a:r>
              <a:rPr lang="en-US" sz="2800" b="0" i="0" dirty="0">
                <a:solidFill>
                  <a:srgbClr val="374151"/>
                </a:solidFill>
                <a:effectLst/>
                <a:latin typeface="Söhne"/>
              </a:rPr>
              <a:t>10</a:t>
            </a:r>
            <a:r>
              <a:rPr lang="ar-JO" sz="2800" b="0" i="0" dirty="0">
                <a:solidFill>
                  <a:srgbClr val="374151"/>
                </a:solidFill>
                <a:effectLst/>
                <a:latin typeface="Söhne"/>
              </a:rPr>
              <a:t>عشرة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F0E139-0402-B5FA-3C8A-83CB736DF122}"/>
              </a:ext>
            </a:extLst>
          </p:cNvPr>
          <p:cNvSpPr txBox="1"/>
          <p:nvPr/>
        </p:nvSpPr>
        <p:spPr>
          <a:xfrm>
            <a:off x="8065770" y="2271712"/>
            <a:ext cx="18923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800" dirty="0"/>
              <a:t>20.عشرون </a:t>
            </a:r>
          </a:p>
          <a:p>
            <a:r>
              <a:rPr lang="ar-JO" sz="2800" dirty="0"/>
              <a:t>30.ثلاثون</a:t>
            </a:r>
          </a:p>
          <a:p>
            <a:r>
              <a:rPr lang="ar-JO" sz="2800" dirty="0"/>
              <a:t>40.أربعون </a:t>
            </a:r>
          </a:p>
          <a:p>
            <a:r>
              <a:rPr lang="ar-JO" sz="2800" dirty="0"/>
              <a:t>50.خمسون</a:t>
            </a:r>
          </a:p>
          <a:p>
            <a:r>
              <a:rPr lang="ar-JO" sz="2800" dirty="0"/>
              <a:t>60.ستون</a:t>
            </a:r>
          </a:p>
          <a:p>
            <a:r>
              <a:rPr lang="ar-JO" sz="2800" dirty="0"/>
              <a:t>70.سبعون</a:t>
            </a:r>
          </a:p>
          <a:p>
            <a:r>
              <a:rPr lang="ar-JO" sz="2800" dirty="0"/>
              <a:t>80.ثمانون</a:t>
            </a:r>
          </a:p>
          <a:p>
            <a:r>
              <a:rPr lang="ar-JO" sz="2800" dirty="0"/>
              <a:t>90.تسعون</a:t>
            </a:r>
          </a:p>
          <a:p>
            <a:r>
              <a:rPr lang="ar-JO" sz="2800" dirty="0"/>
              <a:t>100.مئة</a:t>
            </a:r>
          </a:p>
          <a:p>
            <a:r>
              <a:rPr lang="ar-JO" sz="2800" dirty="0"/>
              <a:t>1000.ألف </a:t>
            </a:r>
            <a:endParaRPr lang="en-AE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253C5B-0254-BB04-A9DE-E00E2C36B9D3}"/>
              </a:ext>
            </a:extLst>
          </p:cNvPr>
          <p:cNvSpPr txBox="1"/>
          <p:nvPr/>
        </p:nvSpPr>
        <p:spPr>
          <a:xfrm>
            <a:off x="3394710" y="519946"/>
            <a:ext cx="523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ページ </a:t>
            </a:r>
            <a:r>
              <a:rPr lang="en-US" altLang="ja-JP" sz="3600" b="1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64,66,68</a:t>
            </a:r>
            <a:endParaRPr lang="en-AE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EF3DBF-5AFB-0C6E-F9A9-6F9AD4DD621C}"/>
              </a:ext>
            </a:extLst>
          </p:cNvPr>
          <p:cNvSpPr txBox="1"/>
          <p:nvPr/>
        </p:nvSpPr>
        <p:spPr>
          <a:xfrm>
            <a:off x="765544" y="2743200"/>
            <a:ext cx="26291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=o43ZteVMQHQ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576692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80B2C-B598-0F06-2B2D-41709B59C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9356" y="179903"/>
            <a:ext cx="6501384" cy="2690888"/>
          </a:xfrm>
        </p:spPr>
        <p:txBody>
          <a:bodyPr>
            <a:normAutofit/>
          </a:bodyPr>
          <a:lstStyle/>
          <a:p>
            <a:r>
              <a:rPr lang="ja-JP" altLang="en-US" dirty="0">
                <a:highlight>
                  <a:srgbClr val="FF00FF"/>
                </a:highlight>
              </a:rPr>
              <a:t>書く練習</a:t>
            </a:r>
            <a:r>
              <a:rPr lang="en-US" altLang="ja-JP" dirty="0">
                <a:highlight>
                  <a:srgbClr val="FF00FF"/>
                </a:highlight>
              </a:rPr>
              <a:t>(</a:t>
            </a:r>
            <a:r>
              <a:rPr lang="ja-JP" altLang="en-US" dirty="0">
                <a:highlight>
                  <a:srgbClr val="FF00FF"/>
                </a:highlight>
              </a:rPr>
              <a:t>かくれんしゅう）</a:t>
            </a:r>
            <a:br>
              <a:rPr lang="en-US" altLang="ja-JP" dirty="0">
                <a:highlight>
                  <a:srgbClr val="FF00FF"/>
                </a:highlight>
              </a:rPr>
            </a:br>
            <a:r>
              <a:rPr lang="ja-JP" altLang="en-US" dirty="0">
                <a:highlight>
                  <a:srgbClr val="FF00FF"/>
                </a:highlight>
              </a:rPr>
              <a:t>次の文字を </a:t>
            </a:r>
            <a:r>
              <a:rPr lang="en-US" altLang="ja-JP" dirty="0">
                <a:highlight>
                  <a:srgbClr val="FF00FF"/>
                </a:highlight>
              </a:rPr>
              <a:t>1 </a:t>
            </a:r>
            <a:r>
              <a:rPr lang="ja-JP" altLang="en-US" dirty="0">
                <a:highlight>
                  <a:srgbClr val="FF00FF"/>
                </a:highlight>
              </a:rPr>
              <a:t>つのぶんに結合してください</a:t>
            </a:r>
            <a:endParaRPr lang="en-AE" dirty="0">
              <a:highlight>
                <a:srgbClr val="FF00FF"/>
              </a:highligh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3C3633-1AF5-9E78-598E-2A6A6D0436F3}"/>
              </a:ext>
            </a:extLst>
          </p:cNvPr>
          <p:cNvSpPr txBox="1"/>
          <p:nvPr/>
        </p:nvSpPr>
        <p:spPr>
          <a:xfrm>
            <a:off x="384797" y="3263935"/>
            <a:ext cx="1099457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4400" b="1" dirty="0" err="1">
                <a:highlight>
                  <a:srgbClr val="00FF00"/>
                </a:highlight>
              </a:rPr>
              <a:t>م+ر+ح+ب+ا</a:t>
            </a:r>
            <a:r>
              <a:rPr lang="ar-JO" sz="4400" b="1" dirty="0"/>
              <a:t>   </a:t>
            </a:r>
            <a:r>
              <a:rPr lang="ar-JO" sz="4400" b="1" dirty="0" err="1">
                <a:highlight>
                  <a:srgbClr val="FFFF00"/>
                </a:highlight>
              </a:rPr>
              <a:t>أ+ن+ا</a:t>
            </a:r>
            <a:r>
              <a:rPr lang="ar-JO" sz="4400" b="1" dirty="0"/>
              <a:t>  </a:t>
            </a:r>
            <a:r>
              <a:rPr lang="ar-JO" sz="4400" b="1" dirty="0" err="1">
                <a:highlight>
                  <a:srgbClr val="C0C0C0"/>
                </a:highlight>
              </a:rPr>
              <a:t>ا+س+م+ي</a:t>
            </a:r>
            <a:r>
              <a:rPr lang="ar-JO" sz="4400" b="1" dirty="0"/>
              <a:t> </a:t>
            </a:r>
            <a:r>
              <a:rPr lang="ar-JO" sz="4400" b="1" dirty="0" err="1">
                <a:highlight>
                  <a:srgbClr val="00FFFF"/>
                </a:highlight>
              </a:rPr>
              <a:t>س+م+ي+ر</a:t>
            </a:r>
            <a:r>
              <a:rPr lang="ar-JO" sz="4400" b="1" dirty="0"/>
              <a:t> </a:t>
            </a:r>
            <a:r>
              <a:rPr lang="ar-JO" sz="4400" b="1" dirty="0" err="1">
                <a:highlight>
                  <a:srgbClr val="FF0000"/>
                </a:highlight>
              </a:rPr>
              <a:t>و+أ+ن+ا</a:t>
            </a:r>
            <a:r>
              <a:rPr lang="ar-JO" sz="4400" b="1" dirty="0"/>
              <a:t>  </a:t>
            </a:r>
            <a:r>
              <a:rPr lang="ar-JO" sz="4400" b="1" dirty="0" err="1">
                <a:highlight>
                  <a:srgbClr val="FF00FF"/>
                </a:highlight>
              </a:rPr>
              <a:t>أ+ح+ب</a:t>
            </a:r>
            <a:r>
              <a:rPr lang="ar-JO" sz="4400" b="1" dirty="0"/>
              <a:t> </a:t>
            </a:r>
            <a:r>
              <a:rPr lang="ar-JO" sz="4400" b="1" dirty="0" err="1">
                <a:highlight>
                  <a:srgbClr val="00FFFF"/>
                </a:highlight>
              </a:rPr>
              <a:t>ا+ل+ل+غ+ة</a:t>
            </a:r>
            <a:r>
              <a:rPr lang="ar-JO" sz="4400" b="1" dirty="0"/>
              <a:t> </a:t>
            </a:r>
            <a:r>
              <a:rPr lang="ar-JO" sz="4400" b="1" dirty="0" err="1">
                <a:highlight>
                  <a:srgbClr val="FFFF00"/>
                </a:highlight>
              </a:rPr>
              <a:t>ا+ل+ع+ر+ب+ي+ة</a:t>
            </a:r>
            <a:endParaRPr lang="en-AE" sz="4400" b="1" dirty="0">
              <a:highlight>
                <a:srgbClr val="FFFF00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BCBDF6-CEE1-058D-2184-5B84291510A3}"/>
              </a:ext>
            </a:extLst>
          </p:cNvPr>
          <p:cNvSpPr txBox="1"/>
          <p:nvPr/>
        </p:nvSpPr>
        <p:spPr>
          <a:xfrm>
            <a:off x="9590567" y="2894603"/>
            <a:ext cx="797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مرحبا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716620-DA4B-79A0-AE60-484421D158BE}"/>
              </a:ext>
            </a:extLst>
          </p:cNvPr>
          <p:cNvSpPr txBox="1"/>
          <p:nvPr/>
        </p:nvSpPr>
        <p:spPr>
          <a:xfrm>
            <a:off x="7400260" y="2894603"/>
            <a:ext cx="1275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أنا </a:t>
            </a:r>
            <a:endParaRPr lang="en-AE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6DF01C-563A-D9DB-F3F5-458FF3DEE57A}"/>
              </a:ext>
            </a:extLst>
          </p:cNvPr>
          <p:cNvSpPr txBox="1"/>
          <p:nvPr/>
        </p:nvSpPr>
        <p:spPr>
          <a:xfrm>
            <a:off x="5494501" y="2898516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اسمي </a:t>
            </a:r>
            <a:endParaRPr lang="en-AE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77FBFE-97EF-E214-3202-0FCDAE6DB46B}"/>
              </a:ext>
            </a:extLst>
          </p:cNvPr>
          <p:cNvSpPr txBox="1"/>
          <p:nvPr/>
        </p:nvSpPr>
        <p:spPr>
          <a:xfrm>
            <a:off x="3137617" y="290771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سمير</a:t>
            </a:r>
            <a:endParaRPr lang="en-AE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C29FF8-9436-FA2A-557A-FDB317091CFD}"/>
              </a:ext>
            </a:extLst>
          </p:cNvPr>
          <p:cNvSpPr txBox="1"/>
          <p:nvPr/>
        </p:nvSpPr>
        <p:spPr>
          <a:xfrm>
            <a:off x="10223204" y="488204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وأنا</a:t>
            </a:r>
            <a:endParaRPr lang="en-AE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6EC233-2811-C07A-755A-EC20DDB8BB60}"/>
              </a:ext>
            </a:extLst>
          </p:cNvPr>
          <p:cNvSpPr txBox="1"/>
          <p:nvPr/>
        </p:nvSpPr>
        <p:spPr>
          <a:xfrm>
            <a:off x="8356340" y="488204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أحب</a:t>
            </a:r>
            <a:endParaRPr lang="en-A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ED26D0D-EA3E-DFE1-B38F-49603F574F9E}"/>
              </a:ext>
            </a:extLst>
          </p:cNvPr>
          <p:cNvSpPr txBox="1"/>
          <p:nvPr/>
        </p:nvSpPr>
        <p:spPr>
          <a:xfrm>
            <a:off x="6267133" y="488204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اللغة</a:t>
            </a:r>
            <a:endParaRPr lang="en-AE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5754F2-90EA-CE9C-AE10-767DC63CA92A}"/>
              </a:ext>
            </a:extLst>
          </p:cNvPr>
          <p:cNvSpPr txBox="1"/>
          <p:nvPr/>
        </p:nvSpPr>
        <p:spPr>
          <a:xfrm>
            <a:off x="3378461" y="488204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العربية</a:t>
            </a:r>
            <a:endParaRPr lang="en-AE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0DCE12-AC72-4D59-E4DB-3AD19C1D30A5}"/>
              </a:ext>
            </a:extLst>
          </p:cNvPr>
          <p:cNvSpPr txBox="1"/>
          <p:nvPr/>
        </p:nvSpPr>
        <p:spPr>
          <a:xfrm>
            <a:off x="1095153" y="5613991"/>
            <a:ext cx="101434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مرحبا أنا اسمي سمير </a:t>
            </a:r>
            <a:r>
              <a:rPr lang="en-GB" dirty="0"/>
              <a:t> </a:t>
            </a:r>
            <a:endParaRPr lang="ar-DZ" dirty="0"/>
          </a:p>
          <a:p>
            <a:r>
              <a:rPr lang="ar-JO" dirty="0"/>
              <a:t> وأنا أحب اللغة العربية </a:t>
            </a:r>
          </a:p>
          <a:p>
            <a:r>
              <a:rPr lang="ja-JP" altLang="en-US" dirty="0"/>
              <a:t>こんにちは、私は　さみーるです。そして、私はアラビア語が大好きです。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158429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3B7BB51-92B8-4089-8DAB-1202A4D1C6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315111"/>
            <a:ext cx="3021543" cy="1435442"/>
          </a:xfrm>
          <a:custGeom>
            <a:avLst/>
            <a:gdLst/>
            <a:ahLst/>
            <a:cxnLst/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4C5663A-0CE3-4AEE-B47E-FB68D9EBF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9F22C6B-C703-067E-D080-44DB55F87058}"/>
              </a:ext>
            </a:extLst>
          </p:cNvPr>
          <p:cNvSpPr txBox="1"/>
          <p:nvPr/>
        </p:nvSpPr>
        <p:spPr>
          <a:xfrm>
            <a:off x="141920" y="0"/>
            <a:ext cx="12188952" cy="3843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r>
              <a:rPr lang="ja-JP" altLang="en-US" sz="2400" b="1" dirty="0"/>
              <a:t>アラビアの文化</a:t>
            </a:r>
            <a:endParaRPr lang="ar-DZ" altLang="ja-JP" sz="2400" b="1" dirty="0"/>
          </a:p>
          <a:p>
            <a:pPr>
              <a:spcAft>
                <a:spcPts val="600"/>
              </a:spcAft>
            </a:pPr>
            <a:r>
              <a:rPr lang="ar-DZ" altLang="ja-JP" sz="2400" b="1" dirty="0"/>
              <a:t>واجبات الزوجين اتجاه بعضهما البعض</a:t>
            </a:r>
            <a:r>
              <a:rPr lang="ja-JP" altLang="en-US" sz="2400" b="1" dirty="0"/>
              <a:t>配偶者同士の義務</a:t>
            </a:r>
            <a:endParaRPr lang="en-US" altLang="ja-JP" sz="2400" b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3FDAB7C-F745-06A3-492E-19140E71AF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373538"/>
              </p:ext>
            </p:extLst>
          </p:nvPr>
        </p:nvGraphicFramePr>
        <p:xfrm>
          <a:off x="353290" y="866191"/>
          <a:ext cx="10158936" cy="5490446"/>
        </p:xfrm>
        <a:graphic>
          <a:graphicData uri="http://schemas.openxmlformats.org/drawingml/2006/table">
            <a:tbl>
              <a:tblPr/>
              <a:tblGrid>
                <a:gridCol w="5079468">
                  <a:extLst>
                    <a:ext uri="{9D8B030D-6E8A-4147-A177-3AD203B41FA5}">
                      <a16:colId xmlns:a16="http://schemas.microsoft.com/office/drawing/2014/main" val="3631311662"/>
                    </a:ext>
                  </a:extLst>
                </a:gridCol>
                <a:gridCol w="5079468">
                  <a:extLst>
                    <a:ext uri="{9D8B030D-6E8A-4147-A177-3AD203B41FA5}">
                      <a16:colId xmlns:a16="http://schemas.microsoft.com/office/drawing/2014/main" val="921402206"/>
                    </a:ext>
                  </a:extLst>
                </a:gridCol>
              </a:tblGrid>
              <a:tr h="283266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ar-DZ" sz="1600" b="1" dirty="0">
                        <a:solidFill>
                          <a:srgbClr val="002060"/>
                        </a:solidFill>
                      </a:endParaRP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ar-DZ" sz="1600" b="1" dirty="0">
                        <a:solidFill>
                          <a:srgbClr val="002060"/>
                        </a:solidFill>
                      </a:endParaRP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1685939"/>
                  </a:ext>
                </a:extLst>
              </a:tr>
              <a:tr h="283266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ar-DZ" sz="1600" b="1">
                          <a:solidFill>
                            <a:srgbClr val="002060"/>
                          </a:solidFill>
                        </a:rPr>
                        <a:t>واجبات الزوج تجاه زوجته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ja-JP" altLang="en-US" sz="1600" b="1">
                          <a:solidFill>
                            <a:srgbClr val="002060"/>
                          </a:solidFill>
                        </a:rPr>
                        <a:t>夫の妻に対する義務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5463112"/>
                  </a:ext>
                </a:extLst>
              </a:tr>
              <a:tr h="49580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ar-DZ" sz="1600" b="1" dirty="0">
                          <a:solidFill>
                            <a:srgbClr val="002060"/>
                          </a:solidFill>
                        </a:rPr>
                        <a:t>النفقة: أن ينفق عليها بما يكفيها من مأكل وملبس ومسكن بحسب قدرته</a:t>
                      </a:r>
                      <a:r>
                        <a:rPr lang="en-GB" sz="1600" b="1" dirty="0">
                          <a:solidFill>
                            <a:srgbClr val="002060"/>
                          </a:solidFill>
                        </a:rPr>
                        <a:t>-1</a:t>
                      </a:r>
                      <a:endParaRPr lang="ar-DZ" sz="1600" b="1" dirty="0">
                        <a:solidFill>
                          <a:srgbClr val="002060"/>
                        </a:solidFill>
                      </a:endParaRP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altLang="ja-JP" sz="1600" b="1" dirty="0">
                          <a:solidFill>
                            <a:srgbClr val="002060"/>
                          </a:solidFill>
                        </a:rPr>
                        <a:t>1-</a:t>
                      </a:r>
                      <a:r>
                        <a:rPr lang="ja-JP" altLang="en-US" sz="1600" b="1" dirty="0">
                          <a:solidFill>
                            <a:srgbClr val="002060"/>
                          </a:solidFill>
                        </a:rPr>
                        <a:t>生活費（せいかつひ）：夫は妻に食事・衣服・住居を自分の能力に応じて十分に与えること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0783959"/>
                  </a:ext>
                </a:extLst>
              </a:tr>
              <a:tr h="49580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ar-DZ" sz="1600" b="1" dirty="0">
                          <a:solidFill>
                            <a:srgbClr val="002060"/>
                          </a:solidFill>
                        </a:rPr>
                        <a:t>المسكن: أن يوفّر لها بيتًا مناسبًا للعيش بكرامة وأمان</a:t>
                      </a:r>
                      <a:r>
                        <a:rPr lang="en-GB" sz="1600" b="1" dirty="0">
                          <a:solidFill>
                            <a:srgbClr val="002060"/>
                          </a:solidFill>
                        </a:rPr>
                        <a:t>2-</a:t>
                      </a:r>
                      <a:endParaRPr lang="ar-DZ" sz="1600" b="1" dirty="0">
                        <a:solidFill>
                          <a:srgbClr val="002060"/>
                        </a:solidFill>
                      </a:endParaRP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altLang="ja-JP" sz="1600" b="1" dirty="0">
                          <a:solidFill>
                            <a:srgbClr val="002060"/>
                          </a:solidFill>
                        </a:rPr>
                        <a:t>2-</a:t>
                      </a:r>
                      <a:r>
                        <a:rPr lang="ja-JP" altLang="en-US" sz="1600" b="1" dirty="0">
                          <a:solidFill>
                            <a:srgbClr val="002060"/>
                          </a:solidFill>
                        </a:rPr>
                        <a:t>住居（じゅうきょ）：妻が安心して尊厳をもって暮らせる家を用意すること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266124"/>
                  </a:ext>
                </a:extLst>
              </a:tr>
              <a:tr h="49580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ar-DZ" sz="1600" b="1" dirty="0">
                          <a:solidFill>
                            <a:srgbClr val="002060"/>
                          </a:solidFill>
                        </a:rPr>
                        <a:t>المعاشرة بالمعروف: أن يحسن معاملتها ويعاملها بالرفق واللين</a:t>
                      </a:r>
                      <a:r>
                        <a:rPr lang="en-GB" sz="1600" b="1" dirty="0">
                          <a:solidFill>
                            <a:srgbClr val="002060"/>
                          </a:solidFill>
                        </a:rPr>
                        <a:t>-3</a:t>
                      </a:r>
                      <a:endParaRPr lang="ar-DZ" sz="1600" b="1" dirty="0">
                        <a:solidFill>
                          <a:srgbClr val="002060"/>
                        </a:solidFill>
                      </a:endParaRP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altLang="ja-JP" sz="1600" b="1" dirty="0">
                          <a:solidFill>
                            <a:srgbClr val="002060"/>
                          </a:solidFill>
                        </a:rPr>
                        <a:t>3-</a:t>
                      </a:r>
                      <a:r>
                        <a:rPr lang="ja-JP" altLang="en-US" sz="1600" b="1" dirty="0">
                          <a:solidFill>
                            <a:srgbClr val="002060"/>
                          </a:solidFill>
                        </a:rPr>
                        <a:t>良い付き合い（よいつきあい）：妻に優しく、思いやりを持って接すること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4921550"/>
                  </a:ext>
                </a:extLst>
              </a:tr>
              <a:tr h="49580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ar-DZ" sz="1600" b="1" dirty="0">
                          <a:solidFill>
                            <a:srgbClr val="002060"/>
                          </a:solidFill>
                        </a:rPr>
                        <a:t>الغيرة المحمودة: حفظها وصيانتها من مواطن الفتنة</a:t>
                      </a:r>
                      <a:r>
                        <a:rPr lang="en-GB" sz="1600" b="1" dirty="0">
                          <a:solidFill>
                            <a:srgbClr val="002060"/>
                          </a:solidFill>
                        </a:rPr>
                        <a:t>-</a:t>
                      </a:r>
                      <a:r>
                        <a:rPr lang="ja-JP" altLang="en-US" sz="1600" b="1" dirty="0">
                          <a:solidFill>
                            <a:srgbClr val="002060"/>
                          </a:solidFill>
                        </a:rPr>
                        <a:t>４</a:t>
                      </a:r>
                      <a:endParaRPr lang="ar-DZ" sz="1600" b="1" dirty="0">
                        <a:solidFill>
                          <a:srgbClr val="002060"/>
                        </a:solidFill>
                      </a:endParaRP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ja-JP" altLang="en-US" sz="1600" b="1" dirty="0">
                          <a:solidFill>
                            <a:srgbClr val="002060"/>
                          </a:solidFill>
                        </a:rPr>
                        <a:t>４</a:t>
                      </a:r>
                      <a:r>
                        <a:rPr lang="en-GB" altLang="ja-JP" sz="1600" b="1" dirty="0">
                          <a:solidFill>
                            <a:srgbClr val="002060"/>
                          </a:solidFill>
                        </a:rPr>
                        <a:t>-</a:t>
                      </a:r>
                      <a:r>
                        <a:rPr lang="ja-JP" altLang="en-US" sz="1600" b="1" dirty="0">
                          <a:solidFill>
                            <a:srgbClr val="002060"/>
                          </a:solidFill>
                        </a:rPr>
                        <a:t>健全なやきもち（けんぜんなやきもち）：妻を守り、誘惑や危険から遠ざけること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0167994"/>
                  </a:ext>
                </a:extLst>
              </a:tr>
              <a:tr h="49580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ar-DZ" sz="1600" b="1" dirty="0">
                          <a:solidFill>
                            <a:srgbClr val="002060"/>
                          </a:solidFill>
                        </a:rPr>
                        <a:t>الإكرام: أن يكرمها ويحسن إليها قولًا وفعلًا</a:t>
                      </a:r>
                      <a:r>
                        <a:rPr lang="en-GB" sz="1600" b="1" dirty="0">
                          <a:solidFill>
                            <a:srgbClr val="002060"/>
                          </a:solidFill>
                        </a:rPr>
                        <a:t>-</a:t>
                      </a:r>
                      <a:r>
                        <a:rPr lang="ja-JP" altLang="en-US" sz="1600" b="1" dirty="0">
                          <a:solidFill>
                            <a:srgbClr val="002060"/>
                          </a:solidFill>
                        </a:rPr>
                        <a:t>５</a:t>
                      </a:r>
                      <a:endParaRPr lang="ar-DZ" sz="1600" b="1" dirty="0">
                        <a:solidFill>
                          <a:srgbClr val="002060"/>
                        </a:solidFill>
                      </a:endParaRP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ja-JP" altLang="en-US" sz="1600" b="1" dirty="0">
                          <a:solidFill>
                            <a:srgbClr val="002060"/>
                          </a:solidFill>
                        </a:rPr>
                        <a:t>５</a:t>
                      </a:r>
                      <a:r>
                        <a:rPr lang="en-GB" altLang="ja-JP" sz="1600" b="1" dirty="0">
                          <a:solidFill>
                            <a:srgbClr val="002060"/>
                          </a:solidFill>
                        </a:rPr>
                        <a:t>-</a:t>
                      </a:r>
                      <a:r>
                        <a:rPr lang="ja-JP" altLang="en-US" sz="1600" b="1" dirty="0">
                          <a:solidFill>
                            <a:srgbClr val="002060"/>
                          </a:solidFill>
                        </a:rPr>
                        <a:t>敬意と優しさ（けいいとやさしさ）：言葉でも行動でも妻を大切にし、良く接すること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9736611"/>
                  </a:ext>
                </a:extLst>
              </a:tr>
              <a:tr h="283266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ar-DZ" sz="1600" b="1" dirty="0">
                          <a:solidFill>
                            <a:srgbClr val="FF0000"/>
                          </a:solidFill>
                        </a:rPr>
                        <a:t>واجبات الزوجة تجاه زوجها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ja-JP" altLang="en-US" sz="1600" b="1" dirty="0">
                          <a:solidFill>
                            <a:srgbClr val="FF0000"/>
                          </a:solidFill>
                        </a:rPr>
                        <a:t>妻の夫に対する義務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3456231"/>
                  </a:ext>
                </a:extLst>
              </a:tr>
              <a:tr h="70834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ar-DZ" sz="1600" b="1" dirty="0">
                          <a:solidFill>
                            <a:srgbClr val="FF0000"/>
                          </a:solidFill>
                        </a:rPr>
                        <a:t>حفظ العرض والمال: أن تحفظ شرفها ومال زوجها في غيبته</a:t>
                      </a:r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ar-DZ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altLang="ja-JP" sz="1600" b="1" dirty="0">
                          <a:solidFill>
                            <a:srgbClr val="FF0000"/>
                          </a:solidFill>
                        </a:rPr>
                        <a:t>1-</a:t>
                      </a:r>
                      <a:r>
                        <a:rPr lang="ja-JP" altLang="en-US" sz="1600" b="1" dirty="0">
                          <a:solidFill>
                            <a:srgbClr val="FF0000"/>
                          </a:solidFill>
                        </a:rPr>
                        <a:t>名誉と財産を守る（めいよとざいさんをまもる）：夫が不在のときでも、自分の貞操と夫の財産を守ること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7539078"/>
                  </a:ext>
                </a:extLst>
              </a:tr>
              <a:tr h="49580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ar-DZ" sz="1600" b="1" dirty="0">
                          <a:solidFill>
                            <a:srgbClr val="FF0000"/>
                          </a:solidFill>
                        </a:rPr>
                        <a:t>شكر المعروف: أن تشكر إحسانه ولا تكفر النعمة</a:t>
                      </a:r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-2</a:t>
                      </a:r>
                      <a:endParaRPr lang="ar-DZ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altLang="ja-JP" sz="1600" b="1" dirty="0">
                          <a:solidFill>
                            <a:srgbClr val="FF0000"/>
                          </a:solidFill>
                        </a:rPr>
                        <a:t>2-</a:t>
                      </a:r>
                      <a:r>
                        <a:rPr lang="ja-JP" altLang="en-US" sz="1600" b="1" dirty="0">
                          <a:solidFill>
                            <a:srgbClr val="FF0000"/>
                          </a:solidFill>
                        </a:rPr>
                        <a:t>感謝（かんしゃ）：夫の良い行いに感謝し、恩を忘れないこと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1909960"/>
                  </a:ext>
                </a:extLst>
              </a:tr>
              <a:tr h="49580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ar-DZ" sz="1600" b="1" dirty="0">
                          <a:solidFill>
                            <a:srgbClr val="FF0000"/>
                          </a:solidFill>
                        </a:rPr>
                        <a:t>المودة والرحمة: أن تكون له سندًا وعونًا، وتُدخل السرور على قلبه</a:t>
                      </a:r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-3</a:t>
                      </a:r>
                      <a:endParaRPr lang="ar-DZ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altLang="ja-JP" sz="1600" b="1" dirty="0">
                          <a:solidFill>
                            <a:srgbClr val="FF0000"/>
                          </a:solidFill>
                        </a:rPr>
                        <a:t>3-</a:t>
                      </a:r>
                      <a:r>
                        <a:rPr lang="ja-JP" altLang="en-US" sz="1600" b="1" dirty="0">
                          <a:solidFill>
                            <a:srgbClr val="FF0000"/>
                          </a:solidFill>
                        </a:rPr>
                        <a:t>愛情と思いやり（あいじょうとおもいやり）：夫を支え、助け、心を喜ばせること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9928736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53B75AF-23D6-2790-F3FC-9CAE4AB37D48}"/>
              </a:ext>
            </a:extLst>
          </p:cNvPr>
          <p:cNvSpPr txBox="1"/>
          <p:nvPr/>
        </p:nvSpPr>
        <p:spPr>
          <a:xfrm>
            <a:off x="8016949" y="315111"/>
            <a:ext cx="37213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　</a:t>
            </a:r>
            <a:r>
              <a:rPr lang="en-US" dirty="0"/>
              <a:t>https://www.youtube.com/watch?v=IL-iKDUedag&amp;t=157s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1181670665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RightStep">
      <a:dk1>
        <a:srgbClr val="000000"/>
      </a:dk1>
      <a:lt1>
        <a:srgbClr val="FFFFFF"/>
      </a:lt1>
      <a:dk2>
        <a:srgbClr val="22363C"/>
      </a:dk2>
      <a:lt2>
        <a:srgbClr val="E8E2E7"/>
      </a:lt2>
      <a:accent1>
        <a:srgbClr val="81AC87"/>
      </a:accent1>
      <a:accent2>
        <a:srgbClr val="75AB93"/>
      </a:accent2>
      <a:accent3>
        <a:srgbClr val="80A9A8"/>
      </a:accent3>
      <a:accent4>
        <a:srgbClr val="7FA3BA"/>
      </a:accent4>
      <a:accent5>
        <a:srgbClr val="96A0C6"/>
      </a:accent5>
      <a:accent6>
        <a:srgbClr val="8C7FBA"/>
      </a:accent6>
      <a:hlink>
        <a:srgbClr val="AE69A5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869</Words>
  <Application>Microsoft Office PowerPoint</Application>
  <PresentationFormat>Widescreen</PresentationFormat>
  <Paragraphs>84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Adobe Devanagari</vt:lpstr>
      <vt:lpstr>Söhne</vt:lpstr>
      <vt:lpstr>Arial</vt:lpstr>
      <vt:lpstr>Calibri</vt:lpstr>
      <vt:lpstr>Century Gothic</vt:lpstr>
      <vt:lpstr>BrushVTI</vt:lpstr>
      <vt:lpstr>2025/08/30 أهلا وسهلا </vt:lpstr>
      <vt:lpstr>じゅぎょうのもくひょう</vt:lpstr>
      <vt:lpstr>文字ののふくしゅうとあたらしことば</vt:lpstr>
      <vt:lpstr>　話す練習 （はなすれんしゅう） </vt:lpstr>
      <vt:lpstr>よむれんしゅう</vt:lpstr>
      <vt:lpstr>アラビア数字と数え方（すうじとかざえかた） </vt:lpstr>
      <vt:lpstr>書く練習(かくれんしゅう） 次の文字を 1 つのぶんに結合してください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الدرس الثامن 8回目のレッスン ２０２4・０9・14 </dc:title>
  <dc:creator>ALKHATIB DANIA</dc:creator>
  <cp:lastModifiedBy>ALKHATIB DANIA</cp:lastModifiedBy>
  <cp:revision>18</cp:revision>
  <dcterms:created xsi:type="dcterms:W3CDTF">2024-09-14T01:43:53Z</dcterms:created>
  <dcterms:modified xsi:type="dcterms:W3CDTF">2025-08-31T07:42:37Z</dcterms:modified>
</cp:coreProperties>
</file>