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0"/>
  </p:notesMasterIdLst>
  <p:sldIdLst>
    <p:sldId id="256" r:id="rId2"/>
    <p:sldId id="383" r:id="rId3"/>
    <p:sldId id="266" r:id="rId4"/>
    <p:sldId id="373" r:id="rId5"/>
    <p:sldId id="382" r:id="rId6"/>
    <p:sldId id="387" r:id="rId7"/>
    <p:sldId id="384" r:id="rId8"/>
    <p:sldId id="38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1611" autoAdjust="0"/>
  </p:normalViewPr>
  <p:slideViewPr>
    <p:cSldViewPr snapToGrid="0">
      <p:cViewPr varScale="1">
        <p:scale>
          <a:sx n="44" d="100"/>
          <a:sy n="44" d="100"/>
        </p:scale>
        <p:origin x="106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2F744-1AEE-48CC-86CC-F4A6E0723F1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EBA96F-5B09-4DDB-B4DD-5F07FEC308BC}">
      <dgm:prSet/>
      <dgm:spPr/>
      <dgm:t>
        <a:bodyPr/>
        <a:lstStyle/>
        <a:p>
          <a:r>
            <a:rPr lang="en-US"/>
            <a:t>1-</a:t>
          </a:r>
          <a:r>
            <a:rPr lang="ja-JP"/>
            <a:t>アラビア語のもじのふくしゅ</a:t>
          </a:r>
          <a:endParaRPr lang="en-US"/>
        </a:p>
      </dgm:t>
    </dgm:pt>
    <dgm:pt modelId="{6E43AFD4-83E6-43AE-96B5-7BA6337A33A5}" type="parTrans" cxnId="{4403FD0A-0947-447F-BB1C-33300897FD7A}">
      <dgm:prSet/>
      <dgm:spPr/>
      <dgm:t>
        <a:bodyPr/>
        <a:lstStyle/>
        <a:p>
          <a:endParaRPr lang="en-US"/>
        </a:p>
      </dgm:t>
    </dgm:pt>
    <dgm:pt modelId="{508F55B3-4F3A-491D-BB57-09699DA366BF}" type="sibTrans" cxnId="{4403FD0A-0947-447F-BB1C-33300897FD7A}">
      <dgm:prSet/>
      <dgm:spPr/>
      <dgm:t>
        <a:bodyPr/>
        <a:lstStyle/>
        <a:p>
          <a:endParaRPr lang="en-US"/>
        </a:p>
      </dgm:t>
    </dgm:pt>
    <dgm:pt modelId="{E2B462BA-A35E-4E50-8DEA-632C3184001B}">
      <dgm:prSet/>
      <dgm:spPr/>
      <dgm:t>
        <a:bodyPr/>
        <a:lstStyle/>
        <a:p>
          <a:r>
            <a:rPr lang="en-US"/>
            <a:t>2-</a:t>
          </a:r>
          <a:r>
            <a:rPr lang="ja-JP"/>
            <a:t>かくれんしゅう</a:t>
          </a:r>
          <a:endParaRPr lang="en-US"/>
        </a:p>
      </dgm:t>
    </dgm:pt>
    <dgm:pt modelId="{6199D106-76DB-4164-A9D2-20E484ECA7F3}" type="parTrans" cxnId="{B8EA6104-D6FF-41C6-8098-D433AAD97C39}">
      <dgm:prSet/>
      <dgm:spPr/>
      <dgm:t>
        <a:bodyPr/>
        <a:lstStyle/>
        <a:p>
          <a:endParaRPr lang="en-US"/>
        </a:p>
      </dgm:t>
    </dgm:pt>
    <dgm:pt modelId="{3845EB5D-7217-482A-BF37-958C1B13C8F3}" type="sibTrans" cxnId="{B8EA6104-D6FF-41C6-8098-D433AAD97C39}">
      <dgm:prSet/>
      <dgm:spPr/>
      <dgm:t>
        <a:bodyPr/>
        <a:lstStyle/>
        <a:p>
          <a:endParaRPr lang="en-US"/>
        </a:p>
      </dgm:t>
    </dgm:pt>
    <dgm:pt modelId="{9C7B6502-2BB3-47E6-B38A-BF0209058D50}">
      <dgm:prSet/>
      <dgm:spPr/>
      <dgm:t>
        <a:bodyPr/>
        <a:lstStyle/>
        <a:p>
          <a:r>
            <a:rPr lang="en-US" altLang="ja-JP" b="1" dirty="0"/>
            <a:t>4</a:t>
          </a:r>
          <a:r>
            <a:rPr lang="ja-JP" b="1" dirty="0"/>
            <a:t>－</a:t>
          </a:r>
          <a:r>
            <a:rPr lang="ja-JP" dirty="0"/>
            <a:t>アラビア文化</a:t>
          </a:r>
          <a:endParaRPr lang="en-US" dirty="0"/>
        </a:p>
      </dgm:t>
    </dgm:pt>
    <dgm:pt modelId="{2B9EAC5C-2E15-47EB-8143-0FE020D05317}" type="parTrans" cxnId="{19DBFFD9-A997-4507-9281-5F32FA6383E3}">
      <dgm:prSet/>
      <dgm:spPr/>
      <dgm:t>
        <a:bodyPr/>
        <a:lstStyle/>
        <a:p>
          <a:endParaRPr lang="en-US"/>
        </a:p>
      </dgm:t>
    </dgm:pt>
    <dgm:pt modelId="{F0A89B3F-5133-4A20-8A7A-C8C4D28AFE26}" type="sibTrans" cxnId="{19DBFFD9-A997-4507-9281-5F32FA6383E3}">
      <dgm:prSet/>
      <dgm:spPr/>
      <dgm:t>
        <a:bodyPr/>
        <a:lstStyle/>
        <a:p>
          <a:endParaRPr lang="en-US"/>
        </a:p>
      </dgm:t>
    </dgm:pt>
    <dgm:pt modelId="{C9201952-4203-4920-8719-EC898181AAF9}">
      <dgm:prSet/>
      <dgm:spPr/>
      <dgm:t>
        <a:bodyPr/>
        <a:lstStyle/>
        <a:p>
          <a:r>
            <a:rPr lang="en-US" b="1" dirty="0"/>
            <a:t>3-</a:t>
          </a:r>
          <a:r>
            <a:rPr lang="ja-JP" b="0" i="0" dirty="0"/>
            <a:t>だいめいし</a:t>
          </a:r>
          <a:endParaRPr lang="en-US" dirty="0"/>
        </a:p>
      </dgm:t>
    </dgm:pt>
    <dgm:pt modelId="{BF08797A-6498-49FA-BEB8-44605F0E7034}" type="sibTrans" cxnId="{39B2D8EB-1A56-432B-AF49-B0363F0FA40F}">
      <dgm:prSet/>
      <dgm:spPr/>
      <dgm:t>
        <a:bodyPr/>
        <a:lstStyle/>
        <a:p>
          <a:endParaRPr lang="en-US"/>
        </a:p>
      </dgm:t>
    </dgm:pt>
    <dgm:pt modelId="{8530D49C-4321-4DCD-832D-5869705CB1D8}" type="parTrans" cxnId="{39B2D8EB-1A56-432B-AF49-B0363F0FA40F}">
      <dgm:prSet/>
      <dgm:spPr/>
      <dgm:t>
        <a:bodyPr/>
        <a:lstStyle/>
        <a:p>
          <a:endParaRPr lang="en-US"/>
        </a:p>
      </dgm:t>
    </dgm:pt>
    <dgm:pt modelId="{96375DA5-C48C-41FE-95EB-6485F2BBFD0C}" type="pres">
      <dgm:prSet presAssocID="{3CE2F744-1AEE-48CC-86CC-F4A6E0723F1A}" presName="diagram" presStyleCnt="0">
        <dgm:presLayoutVars>
          <dgm:dir/>
          <dgm:resizeHandles val="exact"/>
        </dgm:presLayoutVars>
      </dgm:prSet>
      <dgm:spPr/>
    </dgm:pt>
    <dgm:pt modelId="{911A25C0-7259-4C58-A1F6-DAE8B1C3F7CD}" type="pres">
      <dgm:prSet presAssocID="{AAEBA96F-5B09-4DDB-B4DD-5F07FEC308BC}" presName="node" presStyleLbl="node1" presStyleIdx="0" presStyleCnt="4">
        <dgm:presLayoutVars>
          <dgm:bulletEnabled val="1"/>
        </dgm:presLayoutVars>
      </dgm:prSet>
      <dgm:spPr/>
    </dgm:pt>
    <dgm:pt modelId="{FB93F4A9-C98F-4DC5-A82F-1FBDD9BCAF99}" type="pres">
      <dgm:prSet presAssocID="{508F55B3-4F3A-491D-BB57-09699DA366BF}" presName="sibTrans" presStyleCnt="0"/>
      <dgm:spPr/>
    </dgm:pt>
    <dgm:pt modelId="{EB6F7184-7B28-4BAD-9EE5-DA2D6ABFB7EA}" type="pres">
      <dgm:prSet presAssocID="{E2B462BA-A35E-4E50-8DEA-632C3184001B}" presName="node" presStyleLbl="node1" presStyleIdx="1" presStyleCnt="4">
        <dgm:presLayoutVars>
          <dgm:bulletEnabled val="1"/>
        </dgm:presLayoutVars>
      </dgm:prSet>
      <dgm:spPr/>
    </dgm:pt>
    <dgm:pt modelId="{4188FBAE-ABCA-46D8-8D01-963F25EB104B}" type="pres">
      <dgm:prSet presAssocID="{3845EB5D-7217-482A-BF37-958C1B13C8F3}" presName="sibTrans" presStyleCnt="0"/>
      <dgm:spPr/>
    </dgm:pt>
    <dgm:pt modelId="{0B52B7B6-6429-4C2F-B017-D15E56058E7F}" type="pres">
      <dgm:prSet presAssocID="{C9201952-4203-4920-8719-EC898181AAF9}" presName="node" presStyleLbl="node1" presStyleIdx="2" presStyleCnt="4">
        <dgm:presLayoutVars>
          <dgm:bulletEnabled val="1"/>
        </dgm:presLayoutVars>
      </dgm:prSet>
      <dgm:spPr/>
    </dgm:pt>
    <dgm:pt modelId="{E086376C-037C-47F6-83B9-212FA8D39E21}" type="pres">
      <dgm:prSet presAssocID="{BF08797A-6498-49FA-BEB8-44605F0E7034}" presName="sibTrans" presStyleCnt="0"/>
      <dgm:spPr/>
    </dgm:pt>
    <dgm:pt modelId="{64425845-20EF-4874-BF04-1FE820E21656}" type="pres">
      <dgm:prSet presAssocID="{9C7B6502-2BB3-47E6-B38A-BF0209058D50}" presName="node" presStyleLbl="node1" presStyleIdx="3" presStyleCnt="4">
        <dgm:presLayoutVars>
          <dgm:bulletEnabled val="1"/>
        </dgm:presLayoutVars>
      </dgm:prSet>
      <dgm:spPr/>
    </dgm:pt>
  </dgm:ptLst>
  <dgm:cxnLst>
    <dgm:cxn modelId="{B8EA6104-D6FF-41C6-8098-D433AAD97C39}" srcId="{3CE2F744-1AEE-48CC-86CC-F4A6E0723F1A}" destId="{E2B462BA-A35E-4E50-8DEA-632C3184001B}" srcOrd="1" destOrd="0" parTransId="{6199D106-76DB-4164-A9D2-20E484ECA7F3}" sibTransId="{3845EB5D-7217-482A-BF37-958C1B13C8F3}"/>
    <dgm:cxn modelId="{4403FD0A-0947-447F-BB1C-33300897FD7A}" srcId="{3CE2F744-1AEE-48CC-86CC-F4A6E0723F1A}" destId="{AAEBA96F-5B09-4DDB-B4DD-5F07FEC308BC}" srcOrd="0" destOrd="0" parTransId="{6E43AFD4-83E6-43AE-96B5-7BA6337A33A5}" sibTransId="{508F55B3-4F3A-491D-BB57-09699DA366BF}"/>
    <dgm:cxn modelId="{637A7C5F-CB73-40E8-8D92-80910FDFB131}" type="presOf" srcId="{9C7B6502-2BB3-47E6-B38A-BF0209058D50}" destId="{64425845-20EF-4874-BF04-1FE820E21656}" srcOrd="0" destOrd="0" presId="urn:microsoft.com/office/officeart/2005/8/layout/default"/>
    <dgm:cxn modelId="{3B828E46-A415-465D-B49E-3ACA4EE688FC}" type="presOf" srcId="{3CE2F744-1AEE-48CC-86CC-F4A6E0723F1A}" destId="{96375DA5-C48C-41FE-95EB-6485F2BBFD0C}" srcOrd="0" destOrd="0" presId="urn:microsoft.com/office/officeart/2005/8/layout/default"/>
    <dgm:cxn modelId="{A3627671-A242-4F9F-8356-7D9758211B6B}" type="presOf" srcId="{AAEBA96F-5B09-4DDB-B4DD-5F07FEC308BC}" destId="{911A25C0-7259-4C58-A1F6-DAE8B1C3F7CD}" srcOrd="0" destOrd="0" presId="urn:microsoft.com/office/officeart/2005/8/layout/default"/>
    <dgm:cxn modelId="{FE9C8187-F9A5-4C18-8F5D-E41186AB06F0}" type="presOf" srcId="{E2B462BA-A35E-4E50-8DEA-632C3184001B}" destId="{EB6F7184-7B28-4BAD-9EE5-DA2D6ABFB7EA}" srcOrd="0" destOrd="0" presId="urn:microsoft.com/office/officeart/2005/8/layout/default"/>
    <dgm:cxn modelId="{7E37AF95-D7B8-4E4F-9B94-9AFD55298455}" type="presOf" srcId="{C9201952-4203-4920-8719-EC898181AAF9}" destId="{0B52B7B6-6429-4C2F-B017-D15E56058E7F}" srcOrd="0" destOrd="0" presId="urn:microsoft.com/office/officeart/2005/8/layout/default"/>
    <dgm:cxn modelId="{19DBFFD9-A997-4507-9281-5F32FA6383E3}" srcId="{3CE2F744-1AEE-48CC-86CC-F4A6E0723F1A}" destId="{9C7B6502-2BB3-47E6-B38A-BF0209058D50}" srcOrd="3" destOrd="0" parTransId="{2B9EAC5C-2E15-47EB-8143-0FE020D05317}" sibTransId="{F0A89B3F-5133-4A20-8A7A-C8C4D28AFE26}"/>
    <dgm:cxn modelId="{39B2D8EB-1A56-432B-AF49-B0363F0FA40F}" srcId="{3CE2F744-1AEE-48CC-86CC-F4A6E0723F1A}" destId="{C9201952-4203-4920-8719-EC898181AAF9}" srcOrd="2" destOrd="0" parTransId="{8530D49C-4321-4DCD-832D-5869705CB1D8}" sibTransId="{BF08797A-6498-49FA-BEB8-44605F0E7034}"/>
    <dgm:cxn modelId="{F268F005-76D6-4984-BECA-8E3FB9327296}" type="presParOf" srcId="{96375DA5-C48C-41FE-95EB-6485F2BBFD0C}" destId="{911A25C0-7259-4C58-A1F6-DAE8B1C3F7CD}" srcOrd="0" destOrd="0" presId="urn:microsoft.com/office/officeart/2005/8/layout/default"/>
    <dgm:cxn modelId="{DA4F826F-4F61-41D8-AA9C-818F3CC13BC3}" type="presParOf" srcId="{96375DA5-C48C-41FE-95EB-6485F2BBFD0C}" destId="{FB93F4A9-C98F-4DC5-A82F-1FBDD9BCAF99}" srcOrd="1" destOrd="0" presId="urn:microsoft.com/office/officeart/2005/8/layout/default"/>
    <dgm:cxn modelId="{7F46BCD0-F671-4404-9E7F-BB015BD18AF2}" type="presParOf" srcId="{96375DA5-C48C-41FE-95EB-6485F2BBFD0C}" destId="{EB6F7184-7B28-4BAD-9EE5-DA2D6ABFB7EA}" srcOrd="2" destOrd="0" presId="urn:microsoft.com/office/officeart/2005/8/layout/default"/>
    <dgm:cxn modelId="{ED9352EF-9234-4C89-B499-6C22ADAA42C2}" type="presParOf" srcId="{96375DA5-C48C-41FE-95EB-6485F2BBFD0C}" destId="{4188FBAE-ABCA-46D8-8D01-963F25EB104B}" srcOrd="3" destOrd="0" presId="urn:microsoft.com/office/officeart/2005/8/layout/default"/>
    <dgm:cxn modelId="{78B40584-53FC-4A0A-9159-5B7107956175}" type="presParOf" srcId="{96375DA5-C48C-41FE-95EB-6485F2BBFD0C}" destId="{0B52B7B6-6429-4C2F-B017-D15E56058E7F}" srcOrd="4" destOrd="0" presId="urn:microsoft.com/office/officeart/2005/8/layout/default"/>
    <dgm:cxn modelId="{0B766652-13B8-49AB-96C8-9B26255C558D}" type="presParOf" srcId="{96375DA5-C48C-41FE-95EB-6485F2BBFD0C}" destId="{E086376C-037C-47F6-83B9-212FA8D39E21}" srcOrd="5" destOrd="0" presId="urn:microsoft.com/office/officeart/2005/8/layout/default"/>
    <dgm:cxn modelId="{844D722C-BD99-47DD-8EFD-5BEDCB03017A}" type="presParOf" srcId="{96375DA5-C48C-41FE-95EB-6485F2BBFD0C}" destId="{64425845-20EF-4874-BF04-1FE820E2165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 dirty="0"/>
            <a:t>ك ل م ن ه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011A5005-5026-4400-9058-525C9FE98C45}" type="pres">
      <dgm:prSet presAssocID="{7BD2C4FB-7098-4ABE-901D-D395BE3B2E7B}" presName="outerComposite" presStyleCnt="0">
        <dgm:presLayoutVars>
          <dgm:chMax val="5"/>
          <dgm:dir/>
          <dgm:resizeHandles val="exact"/>
        </dgm:presLayoutVars>
      </dgm:prSet>
      <dgm:spPr/>
    </dgm:pt>
    <dgm:pt modelId="{044393CE-3B91-44ED-8415-F356115C9494}" type="pres">
      <dgm:prSet presAssocID="{7BD2C4FB-7098-4ABE-901D-D395BE3B2E7B}" presName="dummyMaxCanvas" presStyleCnt="0">
        <dgm:presLayoutVars/>
      </dgm:prSet>
      <dgm:spPr/>
    </dgm:pt>
    <dgm:pt modelId="{566A6C99-9CFA-42E8-B5B5-40D1361C895D}" type="pres">
      <dgm:prSet presAssocID="{7BD2C4FB-7098-4ABE-901D-D395BE3B2E7B}" presName="FourNodes_1" presStyleLbl="node1" presStyleIdx="0" presStyleCnt="4">
        <dgm:presLayoutVars>
          <dgm:bulletEnabled val="1"/>
        </dgm:presLayoutVars>
      </dgm:prSet>
      <dgm:spPr/>
    </dgm:pt>
    <dgm:pt modelId="{A1FEF883-F76F-46A1-BBA2-1728F822544D}" type="pres">
      <dgm:prSet presAssocID="{7BD2C4FB-7098-4ABE-901D-D395BE3B2E7B}" presName="FourNodes_2" presStyleLbl="node1" presStyleIdx="1" presStyleCnt="4">
        <dgm:presLayoutVars>
          <dgm:bulletEnabled val="1"/>
        </dgm:presLayoutVars>
      </dgm:prSet>
      <dgm:spPr/>
    </dgm:pt>
    <dgm:pt modelId="{1BCD16D4-0535-4592-A72F-B1D326E443D2}" type="pres">
      <dgm:prSet presAssocID="{7BD2C4FB-7098-4ABE-901D-D395BE3B2E7B}" presName="FourNodes_3" presStyleLbl="node1" presStyleIdx="2" presStyleCnt="4">
        <dgm:presLayoutVars>
          <dgm:bulletEnabled val="1"/>
        </dgm:presLayoutVars>
      </dgm:prSet>
      <dgm:spPr/>
    </dgm:pt>
    <dgm:pt modelId="{1AAB4250-663B-4C84-8113-2C523184276C}" type="pres">
      <dgm:prSet presAssocID="{7BD2C4FB-7098-4ABE-901D-D395BE3B2E7B}" presName="FourNodes_4" presStyleLbl="node1" presStyleIdx="3" presStyleCnt="4">
        <dgm:presLayoutVars>
          <dgm:bulletEnabled val="1"/>
        </dgm:presLayoutVars>
      </dgm:prSet>
      <dgm:spPr/>
    </dgm:pt>
    <dgm:pt modelId="{35CB6F79-8E2B-488F-9D35-34F435B4CA49}" type="pres">
      <dgm:prSet presAssocID="{7BD2C4FB-7098-4ABE-901D-D395BE3B2E7B}" presName="FourConn_1-2" presStyleLbl="fgAccFollowNode1" presStyleIdx="0" presStyleCnt="3">
        <dgm:presLayoutVars>
          <dgm:bulletEnabled val="1"/>
        </dgm:presLayoutVars>
      </dgm:prSet>
      <dgm:spPr/>
    </dgm:pt>
    <dgm:pt modelId="{08A292FF-C8D0-4FC0-B1FA-F5E3D6ECF36D}" type="pres">
      <dgm:prSet presAssocID="{7BD2C4FB-7098-4ABE-901D-D395BE3B2E7B}" presName="FourConn_2-3" presStyleLbl="fgAccFollowNode1" presStyleIdx="1" presStyleCnt="3">
        <dgm:presLayoutVars>
          <dgm:bulletEnabled val="1"/>
        </dgm:presLayoutVars>
      </dgm:prSet>
      <dgm:spPr/>
    </dgm:pt>
    <dgm:pt modelId="{54D21946-6B75-44B1-AE67-FC82AB1E4F07}" type="pres">
      <dgm:prSet presAssocID="{7BD2C4FB-7098-4ABE-901D-D395BE3B2E7B}" presName="FourConn_3-4" presStyleLbl="fgAccFollowNode1" presStyleIdx="2" presStyleCnt="3">
        <dgm:presLayoutVars>
          <dgm:bulletEnabled val="1"/>
        </dgm:presLayoutVars>
      </dgm:prSet>
      <dgm:spPr/>
    </dgm:pt>
    <dgm:pt modelId="{09C33471-50F0-416F-898D-C1FC859C03D8}" type="pres">
      <dgm:prSet presAssocID="{7BD2C4FB-7098-4ABE-901D-D395BE3B2E7B}" presName="FourNodes_1_text" presStyleLbl="node1" presStyleIdx="3" presStyleCnt="4">
        <dgm:presLayoutVars>
          <dgm:bulletEnabled val="1"/>
        </dgm:presLayoutVars>
      </dgm:prSet>
      <dgm:spPr/>
    </dgm:pt>
    <dgm:pt modelId="{FA8DCB4C-0808-4B16-A478-CFBB41640001}" type="pres">
      <dgm:prSet presAssocID="{7BD2C4FB-7098-4ABE-901D-D395BE3B2E7B}" presName="FourNodes_2_text" presStyleLbl="node1" presStyleIdx="3" presStyleCnt="4">
        <dgm:presLayoutVars>
          <dgm:bulletEnabled val="1"/>
        </dgm:presLayoutVars>
      </dgm:prSet>
      <dgm:spPr/>
    </dgm:pt>
    <dgm:pt modelId="{3D80CF49-D7DE-48D9-B1F0-43E1DF034508}" type="pres">
      <dgm:prSet presAssocID="{7BD2C4FB-7098-4ABE-901D-D395BE3B2E7B}" presName="FourNodes_3_text" presStyleLbl="node1" presStyleIdx="3" presStyleCnt="4">
        <dgm:presLayoutVars>
          <dgm:bulletEnabled val="1"/>
        </dgm:presLayoutVars>
      </dgm:prSet>
      <dgm:spPr/>
    </dgm:pt>
    <dgm:pt modelId="{C7F24C49-5CE8-4BFB-80A0-DE9B198A2091}" type="pres">
      <dgm:prSet presAssocID="{7BD2C4FB-7098-4ABE-901D-D395BE3B2E7B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E686EA39-BC6A-4320-8386-9792BD8C3F93}" type="presOf" srcId="{00A420F6-0C1D-4234-994C-002DF6642F7D}" destId="{1BCD16D4-0535-4592-A72F-B1D326E443D2}" srcOrd="0" destOrd="0" presId="urn:microsoft.com/office/officeart/2005/8/layout/vProcess5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A04F1871-677B-44ED-B001-C2DAB77A03B5}" type="presOf" srcId="{F775CFD1-B638-43FF-81C2-7431FAE20E09}" destId="{35CB6F79-8E2B-488F-9D35-34F435B4CA49}" srcOrd="0" destOrd="0" presId="urn:microsoft.com/office/officeart/2005/8/layout/vProcess5"/>
    <dgm:cxn modelId="{64D11057-5522-47E3-A6A6-2B7B0F9A6B10}" type="presOf" srcId="{6D775955-71DC-4379-BA16-CC6571310BE4}" destId="{1AAB4250-663B-4C84-8113-2C523184276C}" srcOrd="0" destOrd="0" presId="urn:microsoft.com/office/officeart/2005/8/layout/vProcess5"/>
    <dgm:cxn modelId="{F534F05A-3A8F-4BA1-BE82-1764CF3932C6}" type="presOf" srcId="{FA7B5443-7DF9-4F51-A5ED-3B7448B86212}" destId="{09C33471-50F0-416F-898D-C1FC859C03D8}" srcOrd="1" destOrd="0" presId="urn:microsoft.com/office/officeart/2005/8/layout/vProcess5"/>
    <dgm:cxn modelId="{1AB2B4A4-F5CA-48D9-8BC3-F69D4A50DFF4}" type="presOf" srcId="{3D13AFCC-6484-435A-ACFE-035EA11671F5}" destId="{A1FEF883-F76F-46A1-BBA2-1728F822544D}" srcOrd="0" destOrd="0" presId="urn:microsoft.com/office/officeart/2005/8/layout/vProcess5"/>
    <dgm:cxn modelId="{90AA8CAB-C6D3-4157-8019-A23688719217}" type="presOf" srcId="{3D13AFCC-6484-435A-ACFE-035EA11671F5}" destId="{FA8DCB4C-0808-4B16-A478-CFBB41640001}" srcOrd="1" destOrd="0" presId="urn:microsoft.com/office/officeart/2005/8/layout/vProcess5"/>
    <dgm:cxn modelId="{29EB57AD-4D30-4F4F-B664-DE3F4EA8187E}" type="presOf" srcId="{FA7B5443-7DF9-4F51-A5ED-3B7448B86212}" destId="{566A6C99-9CFA-42E8-B5B5-40D1361C895D}" srcOrd="0" destOrd="0" presId="urn:microsoft.com/office/officeart/2005/8/layout/vProcess5"/>
    <dgm:cxn modelId="{7C07CFC3-4F6B-4BB1-ADB9-C3C526C8F538}" type="presOf" srcId="{6D775955-71DC-4379-BA16-CC6571310BE4}" destId="{C7F24C49-5CE8-4BFB-80A0-DE9B198A2091}" srcOrd="1" destOrd="0" presId="urn:microsoft.com/office/officeart/2005/8/layout/vProcess5"/>
    <dgm:cxn modelId="{A7A343E5-BC39-4044-8205-598798162F10}" type="presOf" srcId="{00C154D2-65A0-4836-8466-0C8958B10102}" destId="{08A292FF-C8D0-4FC0-B1FA-F5E3D6ECF36D}" srcOrd="0" destOrd="0" presId="urn:microsoft.com/office/officeart/2005/8/layout/vProcess5"/>
    <dgm:cxn modelId="{2F6B27EE-8DF5-4AEA-882E-8BBE29E880E6}" type="presOf" srcId="{7BD2C4FB-7098-4ABE-901D-D395BE3B2E7B}" destId="{011A5005-5026-4400-9058-525C9FE98C45}" srcOrd="0" destOrd="0" presId="urn:microsoft.com/office/officeart/2005/8/layout/vProcess5"/>
    <dgm:cxn modelId="{2F53E8F3-2875-45A6-A77C-C1DA0BB404C4}" type="presOf" srcId="{00A420F6-0C1D-4234-994C-002DF6642F7D}" destId="{3D80CF49-D7DE-48D9-B1F0-43E1DF034508}" srcOrd="1" destOrd="0" presId="urn:microsoft.com/office/officeart/2005/8/layout/vProcess5"/>
    <dgm:cxn modelId="{102133FA-1B8C-4B60-870B-51463DF9CEDF}" type="presOf" srcId="{0334D1EC-42DB-4F66-B0D9-D731C4B8F211}" destId="{54D21946-6B75-44B1-AE67-FC82AB1E4F07}" srcOrd="0" destOrd="0" presId="urn:microsoft.com/office/officeart/2005/8/layout/vProcess5"/>
    <dgm:cxn modelId="{2AF46B82-C74F-441E-BC83-74F2DF2E9501}" type="presParOf" srcId="{011A5005-5026-4400-9058-525C9FE98C45}" destId="{044393CE-3B91-44ED-8415-F356115C9494}" srcOrd="0" destOrd="0" presId="urn:microsoft.com/office/officeart/2005/8/layout/vProcess5"/>
    <dgm:cxn modelId="{CD3A85FF-8B20-4C2A-8B18-5F4C1E81A38B}" type="presParOf" srcId="{011A5005-5026-4400-9058-525C9FE98C45}" destId="{566A6C99-9CFA-42E8-B5B5-40D1361C895D}" srcOrd="1" destOrd="0" presId="urn:microsoft.com/office/officeart/2005/8/layout/vProcess5"/>
    <dgm:cxn modelId="{DE8C9B72-FB8A-4BB0-9749-655F3FFF723D}" type="presParOf" srcId="{011A5005-5026-4400-9058-525C9FE98C45}" destId="{A1FEF883-F76F-46A1-BBA2-1728F822544D}" srcOrd="2" destOrd="0" presId="urn:microsoft.com/office/officeart/2005/8/layout/vProcess5"/>
    <dgm:cxn modelId="{C072C294-D330-4B86-B7AE-E075CDE6F84A}" type="presParOf" srcId="{011A5005-5026-4400-9058-525C9FE98C45}" destId="{1BCD16D4-0535-4592-A72F-B1D326E443D2}" srcOrd="3" destOrd="0" presId="urn:microsoft.com/office/officeart/2005/8/layout/vProcess5"/>
    <dgm:cxn modelId="{EAB889BF-F95E-48F1-941D-CEDC5B1883D2}" type="presParOf" srcId="{011A5005-5026-4400-9058-525C9FE98C45}" destId="{1AAB4250-663B-4C84-8113-2C523184276C}" srcOrd="4" destOrd="0" presId="urn:microsoft.com/office/officeart/2005/8/layout/vProcess5"/>
    <dgm:cxn modelId="{8106D1D3-E0D8-4EF7-86AC-0BB20E5B4393}" type="presParOf" srcId="{011A5005-5026-4400-9058-525C9FE98C45}" destId="{35CB6F79-8E2B-488F-9D35-34F435B4CA49}" srcOrd="5" destOrd="0" presId="urn:microsoft.com/office/officeart/2005/8/layout/vProcess5"/>
    <dgm:cxn modelId="{FFB7F520-A2AA-469A-98F1-CF9BFCD7C7D1}" type="presParOf" srcId="{011A5005-5026-4400-9058-525C9FE98C45}" destId="{08A292FF-C8D0-4FC0-B1FA-F5E3D6ECF36D}" srcOrd="6" destOrd="0" presId="urn:microsoft.com/office/officeart/2005/8/layout/vProcess5"/>
    <dgm:cxn modelId="{DCCD2847-2A5D-45E9-9169-2AD9A6677CB1}" type="presParOf" srcId="{011A5005-5026-4400-9058-525C9FE98C45}" destId="{54D21946-6B75-44B1-AE67-FC82AB1E4F07}" srcOrd="7" destOrd="0" presId="urn:microsoft.com/office/officeart/2005/8/layout/vProcess5"/>
    <dgm:cxn modelId="{336A5557-DA6E-450A-8CF9-8C1D00E2BB25}" type="presParOf" srcId="{011A5005-5026-4400-9058-525C9FE98C45}" destId="{09C33471-50F0-416F-898D-C1FC859C03D8}" srcOrd="8" destOrd="0" presId="urn:microsoft.com/office/officeart/2005/8/layout/vProcess5"/>
    <dgm:cxn modelId="{B5AB8685-4245-4E7D-9042-44B2EDC28C72}" type="presParOf" srcId="{011A5005-5026-4400-9058-525C9FE98C45}" destId="{FA8DCB4C-0808-4B16-A478-CFBB41640001}" srcOrd="9" destOrd="0" presId="urn:microsoft.com/office/officeart/2005/8/layout/vProcess5"/>
    <dgm:cxn modelId="{CC27F12F-D118-449C-ADDD-6D027B12F07B}" type="presParOf" srcId="{011A5005-5026-4400-9058-525C9FE98C45}" destId="{3D80CF49-D7DE-48D9-B1F0-43E1DF034508}" srcOrd="10" destOrd="0" presId="urn:microsoft.com/office/officeart/2005/8/layout/vProcess5"/>
    <dgm:cxn modelId="{0264DAB3-835C-4D3B-B065-E5994DC3CF01}" type="presParOf" srcId="{011A5005-5026-4400-9058-525C9FE98C45}" destId="{C7F24C49-5CE8-4BFB-80A0-DE9B198A209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9E19E5-8313-4829-BD84-34AB4284D0B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E8D1FFC-4DB1-41F8-BD48-1B82DBD6A70E}">
      <dgm:prSet/>
      <dgm:spPr/>
      <dgm:t>
        <a:bodyPr/>
        <a:lstStyle/>
        <a:p>
          <a:r>
            <a:rPr lang="ja-JP" b="1"/>
            <a:t>土曜日</a:t>
          </a:r>
          <a:r>
            <a:rPr lang="ar-JO" b="1"/>
            <a:t>    السبت </a:t>
          </a:r>
          <a:endParaRPr lang="en-US"/>
        </a:p>
      </dgm:t>
    </dgm:pt>
    <dgm:pt modelId="{AA6D621D-5684-4565-B678-C18F3A4B6786}" type="parTrans" cxnId="{B8466E29-B899-4EAA-800E-6C087B60BF87}">
      <dgm:prSet/>
      <dgm:spPr/>
      <dgm:t>
        <a:bodyPr/>
        <a:lstStyle/>
        <a:p>
          <a:endParaRPr lang="en-US"/>
        </a:p>
      </dgm:t>
    </dgm:pt>
    <dgm:pt modelId="{496C4FB9-92BC-4D42-BF44-03D07FFF5173}" type="sibTrans" cxnId="{B8466E29-B899-4EAA-800E-6C087B60BF87}">
      <dgm:prSet/>
      <dgm:spPr/>
      <dgm:t>
        <a:bodyPr/>
        <a:lstStyle/>
        <a:p>
          <a:endParaRPr lang="en-US"/>
        </a:p>
      </dgm:t>
    </dgm:pt>
    <dgm:pt modelId="{11E48F4E-3086-451C-85C4-77027FF24C71}">
      <dgm:prSet/>
      <dgm:spPr/>
      <dgm:t>
        <a:bodyPr/>
        <a:lstStyle/>
        <a:p>
          <a:r>
            <a:rPr lang="ja-JP" b="1"/>
            <a:t>日曜日</a:t>
          </a:r>
          <a:r>
            <a:rPr lang="ar-JO" b="1"/>
            <a:t>الأحد</a:t>
          </a:r>
          <a:endParaRPr lang="en-US"/>
        </a:p>
      </dgm:t>
    </dgm:pt>
    <dgm:pt modelId="{43726F74-A893-4746-8C27-99454C9AD031}" type="parTrans" cxnId="{D20F1C4B-0823-4322-B11C-55D892793CD3}">
      <dgm:prSet/>
      <dgm:spPr/>
      <dgm:t>
        <a:bodyPr/>
        <a:lstStyle/>
        <a:p>
          <a:endParaRPr lang="en-US"/>
        </a:p>
      </dgm:t>
    </dgm:pt>
    <dgm:pt modelId="{C0CA4F4F-C1DF-47FE-B460-8B671E50217E}" type="sibTrans" cxnId="{D20F1C4B-0823-4322-B11C-55D892793CD3}">
      <dgm:prSet/>
      <dgm:spPr/>
      <dgm:t>
        <a:bodyPr/>
        <a:lstStyle/>
        <a:p>
          <a:endParaRPr lang="en-US"/>
        </a:p>
      </dgm:t>
    </dgm:pt>
    <dgm:pt modelId="{768C68F9-ABA4-4C4F-95D9-6FF711541EF6}">
      <dgm:prSet/>
      <dgm:spPr/>
      <dgm:t>
        <a:bodyPr/>
        <a:lstStyle/>
        <a:p>
          <a:r>
            <a:rPr lang="ja-JP" b="1"/>
            <a:t>月曜日</a:t>
          </a:r>
          <a:r>
            <a:rPr lang="ar-JO" b="1"/>
            <a:t>الاثنين</a:t>
          </a:r>
          <a:endParaRPr lang="en-US"/>
        </a:p>
      </dgm:t>
    </dgm:pt>
    <dgm:pt modelId="{8E13E983-72BC-4ADC-BA0D-C7A841B2A27C}" type="parTrans" cxnId="{35B7348B-6176-4EBE-A15D-BBC23AEB99C3}">
      <dgm:prSet/>
      <dgm:spPr/>
      <dgm:t>
        <a:bodyPr/>
        <a:lstStyle/>
        <a:p>
          <a:endParaRPr lang="en-US"/>
        </a:p>
      </dgm:t>
    </dgm:pt>
    <dgm:pt modelId="{B8B5FC15-F205-4361-8B1B-B3A1A0633D39}" type="sibTrans" cxnId="{35B7348B-6176-4EBE-A15D-BBC23AEB99C3}">
      <dgm:prSet/>
      <dgm:spPr/>
      <dgm:t>
        <a:bodyPr/>
        <a:lstStyle/>
        <a:p>
          <a:endParaRPr lang="en-US"/>
        </a:p>
      </dgm:t>
    </dgm:pt>
    <dgm:pt modelId="{83E19B7D-F6C0-45B0-A50C-0BA96F9E98E5}">
      <dgm:prSet/>
      <dgm:spPr/>
      <dgm:t>
        <a:bodyPr/>
        <a:lstStyle/>
        <a:p>
          <a:r>
            <a:rPr lang="ja-JP" b="1"/>
            <a:t>火曜日</a:t>
          </a:r>
          <a:r>
            <a:rPr lang="ar-JO" b="1"/>
            <a:t>الثلاثاء</a:t>
          </a:r>
          <a:endParaRPr lang="en-US"/>
        </a:p>
      </dgm:t>
    </dgm:pt>
    <dgm:pt modelId="{014FF1C9-8A9E-4B7B-A38E-DAD24D914B39}" type="parTrans" cxnId="{0B3D94DB-1729-4E39-AE03-94F3BA0CE851}">
      <dgm:prSet/>
      <dgm:spPr/>
      <dgm:t>
        <a:bodyPr/>
        <a:lstStyle/>
        <a:p>
          <a:endParaRPr lang="en-US"/>
        </a:p>
      </dgm:t>
    </dgm:pt>
    <dgm:pt modelId="{3CFD2E46-1879-42AE-8D84-5FBB7124ACAD}" type="sibTrans" cxnId="{0B3D94DB-1729-4E39-AE03-94F3BA0CE851}">
      <dgm:prSet/>
      <dgm:spPr/>
      <dgm:t>
        <a:bodyPr/>
        <a:lstStyle/>
        <a:p>
          <a:endParaRPr lang="en-US"/>
        </a:p>
      </dgm:t>
    </dgm:pt>
    <dgm:pt modelId="{0E5F9234-6874-4C3C-A3F8-99888372C219}">
      <dgm:prSet/>
      <dgm:spPr/>
      <dgm:t>
        <a:bodyPr/>
        <a:lstStyle/>
        <a:p>
          <a:r>
            <a:rPr lang="ja-JP" b="1"/>
            <a:t>水曜日</a:t>
          </a:r>
          <a:r>
            <a:rPr lang="ar-JO" b="1"/>
            <a:t>الأربعاء</a:t>
          </a:r>
          <a:endParaRPr lang="en-US"/>
        </a:p>
      </dgm:t>
    </dgm:pt>
    <dgm:pt modelId="{0DAEC883-FBBA-4404-BB54-45D1F13ADF60}" type="parTrans" cxnId="{DD09458F-DD1C-4B67-8800-1C20B9D5A535}">
      <dgm:prSet/>
      <dgm:spPr/>
      <dgm:t>
        <a:bodyPr/>
        <a:lstStyle/>
        <a:p>
          <a:endParaRPr lang="en-US"/>
        </a:p>
      </dgm:t>
    </dgm:pt>
    <dgm:pt modelId="{EAA539EE-1832-4197-867E-0C7F4157A545}" type="sibTrans" cxnId="{DD09458F-DD1C-4B67-8800-1C20B9D5A535}">
      <dgm:prSet/>
      <dgm:spPr/>
      <dgm:t>
        <a:bodyPr/>
        <a:lstStyle/>
        <a:p>
          <a:endParaRPr lang="en-US"/>
        </a:p>
      </dgm:t>
    </dgm:pt>
    <dgm:pt modelId="{D2F796DB-2973-4329-BC75-E9DABD7A34E4}">
      <dgm:prSet/>
      <dgm:spPr/>
      <dgm:t>
        <a:bodyPr/>
        <a:lstStyle/>
        <a:p>
          <a:r>
            <a:rPr lang="ja-JP" b="1"/>
            <a:t>木曜日</a:t>
          </a:r>
          <a:r>
            <a:rPr lang="ar-JO" b="1"/>
            <a:t>الخميس</a:t>
          </a:r>
          <a:endParaRPr lang="en-US"/>
        </a:p>
      </dgm:t>
    </dgm:pt>
    <dgm:pt modelId="{671CD712-42D6-4848-82F7-06D02B02C1D6}" type="parTrans" cxnId="{2D4C59D7-8BCB-4CEB-A02C-8B2024FC944B}">
      <dgm:prSet/>
      <dgm:spPr/>
      <dgm:t>
        <a:bodyPr/>
        <a:lstStyle/>
        <a:p>
          <a:endParaRPr lang="en-US"/>
        </a:p>
      </dgm:t>
    </dgm:pt>
    <dgm:pt modelId="{ADDA2E41-28D0-4B2E-94D2-42F0193849D1}" type="sibTrans" cxnId="{2D4C59D7-8BCB-4CEB-A02C-8B2024FC944B}">
      <dgm:prSet/>
      <dgm:spPr/>
      <dgm:t>
        <a:bodyPr/>
        <a:lstStyle/>
        <a:p>
          <a:endParaRPr lang="en-US"/>
        </a:p>
      </dgm:t>
    </dgm:pt>
    <dgm:pt modelId="{E27AA545-90A0-4089-85F7-1C407EC06C03}">
      <dgm:prSet/>
      <dgm:spPr/>
      <dgm:t>
        <a:bodyPr/>
        <a:lstStyle/>
        <a:p>
          <a:r>
            <a:rPr lang="ja-JP" b="1"/>
            <a:t>金曜日</a:t>
          </a:r>
          <a:r>
            <a:rPr lang="ar-JO" b="1"/>
            <a:t>الجمعة</a:t>
          </a:r>
          <a:endParaRPr lang="en-US"/>
        </a:p>
      </dgm:t>
    </dgm:pt>
    <dgm:pt modelId="{C518C968-DB66-4981-B502-ECE70FFA2B64}" type="parTrans" cxnId="{7FDC4469-16B9-4802-A4E4-30417721F32A}">
      <dgm:prSet/>
      <dgm:spPr/>
      <dgm:t>
        <a:bodyPr/>
        <a:lstStyle/>
        <a:p>
          <a:endParaRPr lang="en-US"/>
        </a:p>
      </dgm:t>
    </dgm:pt>
    <dgm:pt modelId="{C39A3CE4-3ACE-4323-AE8A-1BA49787CD2A}" type="sibTrans" cxnId="{7FDC4469-16B9-4802-A4E4-30417721F32A}">
      <dgm:prSet/>
      <dgm:spPr/>
      <dgm:t>
        <a:bodyPr/>
        <a:lstStyle/>
        <a:p>
          <a:endParaRPr lang="en-US"/>
        </a:p>
      </dgm:t>
    </dgm:pt>
    <dgm:pt modelId="{FDB2514D-DB31-415C-9F7C-E811CFAFD713}" type="pres">
      <dgm:prSet presAssocID="{799E19E5-8313-4829-BD84-34AB4284D0BC}" presName="diagram" presStyleCnt="0">
        <dgm:presLayoutVars>
          <dgm:dir/>
          <dgm:resizeHandles val="exact"/>
        </dgm:presLayoutVars>
      </dgm:prSet>
      <dgm:spPr/>
    </dgm:pt>
    <dgm:pt modelId="{B09EBB13-D936-40F1-A84C-C1C98CF62CBE}" type="pres">
      <dgm:prSet presAssocID="{9E8D1FFC-4DB1-41F8-BD48-1B82DBD6A70E}" presName="node" presStyleLbl="node1" presStyleIdx="0" presStyleCnt="7">
        <dgm:presLayoutVars>
          <dgm:bulletEnabled val="1"/>
        </dgm:presLayoutVars>
      </dgm:prSet>
      <dgm:spPr/>
    </dgm:pt>
    <dgm:pt modelId="{EB63B311-55F3-4A6C-B066-77C3C016BC49}" type="pres">
      <dgm:prSet presAssocID="{496C4FB9-92BC-4D42-BF44-03D07FFF5173}" presName="sibTrans" presStyleCnt="0"/>
      <dgm:spPr/>
    </dgm:pt>
    <dgm:pt modelId="{3638018F-3152-4F86-B9CF-43BE1FAD391C}" type="pres">
      <dgm:prSet presAssocID="{11E48F4E-3086-451C-85C4-77027FF24C71}" presName="node" presStyleLbl="node1" presStyleIdx="1" presStyleCnt="7">
        <dgm:presLayoutVars>
          <dgm:bulletEnabled val="1"/>
        </dgm:presLayoutVars>
      </dgm:prSet>
      <dgm:spPr/>
    </dgm:pt>
    <dgm:pt modelId="{79DA3515-50FF-482F-B104-BB7518F74790}" type="pres">
      <dgm:prSet presAssocID="{C0CA4F4F-C1DF-47FE-B460-8B671E50217E}" presName="sibTrans" presStyleCnt="0"/>
      <dgm:spPr/>
    </dgm:pt>
    <dgm:pt modelId="{EA59A222-221A-404F-AB62-B7A0A7E65D6F}" type="pres">
      <dgm:prSet presAssocID="{768C68F9-ABA4-4C4F-95D9-6FF711541EF6}" presName="node" presStyleLbl="node1" presStyleIdx="2" presStyleCnt="7">
        <dgm:presLayoutVars>
          <dgm:bulletEnabled val="1"/>
        </dgm:presLayoutVars>
      </dgm:prSet>
      <dgm:spPr/>
    </dgm:pt>
    <dgm:pt modelId="{DB96F69B-0B6A-43D6-A3EF-BBF215967EB8}" type="pres">
      <dgm:prSet presAssocID="{B8B5FC15-F205-4361-8B1B-B3A1A0633D39}" presName="sibTrans" presStyleCnt="0"/>
      <dgm:spPr/>
    </dgm:pt>
    <dgm:pt modelId="{5B769F4B-00EA-45A7-BAFF-8CE1064654AF}" type="pres">
      <dgm:prSet presAssocID="{83E19B7D-F6C0-45B0-A50C-0BA96F9E98E5}" presName="node" presStyleLbl="node1" presStyleIdx="3" presStyleCnt="7">
        <dgm:presLayoutVars>
          <dgm:bulletEnabled val="1"/>
        </dgm:presLayoutVars>
      </dgm:prSet>
      <dgm:spPr/>
    </dgm:pt>
    <dgm:pt modelId="{8BC092C8-87AD-4952-8822-E1E5D9449E13}" type="pres">
      <dgm:prSet presAssocID="{3CFD2E46-1879-42AE-8D84-5FBB7124ACAD}" presName="sibTrans" presStyleCnt="0"/>
      <dgm:spPr/>
    </dgm:pt>
    <dgm:pt modelId="{89CEA7BC-9D37-42B8-B7C9-B1DA58E934EB}" type="pres">
      <dgm:prSet presAssocID="{0E5F9234-6874-4C3C-A3F8-99888372C219}" presName="node" presStyleLbl="node1" presStyleIdx="4" presStyleCnt="7">
        <dgm:presLayoutVars>
          <dgm:bulletEnabled val="1"/>
        </dgm:presLayoutVars>
      </dgm:prSet>
      <dgm:spPr/>
    </dgm:pt>
    <dgm:pt modelId="{FB685DEC-767C-4D4B-98A4-AC21BB41F118}" type="pres">
      <dgm:prSet presAssocID="{EAA539EE-1832-4197-867E-0C7F4157A545}" presName="sibTrans" presStyleCnt="0"/>
      <dgm:spPr/>
    </dgm:pt>
    <dgm:pt modelId="{82C11788-39BF-4C9E-907F-DC396B2401E6}" type="pres">
      <dgm:prSet presAssocID="{D2F796DB-2973-4329-BC75-E9DABD7A34E4}" presName="node" presStyleLbl="node1" presStyleIdx="5" presStyleCnt="7">
        <dgm:presLayoutVars>
          <dgm:bulletEnabled val="1"/>
        </dgm:presLayoutVars>
      </dgm:prSet>
      <dgm:spPr/>
    </dgm:pt>
    <dgm:pt modelId="{1F8A101E-40BC-4689-8635-A63606FC0E4B}" type="pres">
      <dgm:prSet presAssocID="{ADDA2E41-28D0-4B2E-94D2-42F0193849D1}" presName="sibTrans" presStyleCnt="0"/>
      <dgm:spPr/>
    </dgm:pt>
    <dgm:pt modelId="{C8C09A74-248B-4206-85A8-0941FD7EE4D2}" type="pres">
      <dgm:prSet presAssocID="{E27AA545-90A0-4089-85F7-1C407EC06C03}" presName="node" presStyleLbl="node1" presStyleIdx="6" presStyleCnt="7">
        <dgm:presLayoutVars>
          <dgm:bulletEnabled val="1"/>
        </dgm:presLayoutVars>
      </dgm:prSet>
      <dgm:spPr/>
    </dgm:pt>
  </dgm:ptLst>
  <dgm:cxnLst>
    <dgm:cxn modelId="{B8466E29-B899-4EAA-800E-6C087B60BF87}" srcId="{799E19E5-8313-4829-BD84-34AB4284D0BC}" destId="{9E8D1FFC-4DB1-41F8-BD48-1B82DBD6A70E}" srcOrd="0" destOrd="0" parTransId="{AA6D621D-5684-4565-B678-C18F3A4B6786}" sibTransId="{496C4FB9-92BC-4D42-BF44-03D07FFF5173}"/>
    <dgm:cxn modelId="{7C04093D-7ED3-4EDE-98CD-3237CD8FAEDB}" type="presOf" srcId="{D2F796DB-2973-4329-BC75-E9DABD7A34E4}" destId="{82C11788-39BF-4C9E-907F-DC396B2401E6}" srcOrd="0" destOrd="0" presId="urn:microsoft.com/office/officeart/2005/8/layout/default"/>
    <dgm:cxn modelId="{BADE1842-20CF-44FF-BA3A-EE36BE6FFCCA}" type="presOf" srcId="{768C68F9-ABA4-4C4F-95D9-6FF711541EF6}" destId="{EA59A222-221A-404F-AB62-B7A0A7E65D6F}" srcOrd="0" destOrd="0" presId="urn:microsoft.com/office/officeart/2005/8/layout/default"/>
    <dgm:cxn modelId="{7FDC4469-16B9-4802-A4E4-30417721F32A}" srcId="{799E19E5-8313-4829-BD84-34AB4284D0BC}" destId="{E27AA545-90A0-4089-85F7-1C407EC06C03}" srcOrd="6" destOrd="0" parTransId="{C518C968-DB66-4981-B502-ECE70FFA2B64}" sibTransId="{C39A3CE4-3ACE-4323-AE8A-1BA49787CD2A}"/>
    <dgm:cxn modelId="{D20F1C4B-0823-4322-B11C-55D892793CD3}" srcId="{799E19E5-8313-4829-BD84-34AB4284D0BC}" destId="{11E48F4E-3086-451C-85C4-77027FF24C71}" srcOrd="1" destOrd="0" parTransId="{43726F74-A893-4746-8C27-99454C9AD031}" sibTransId="{C0CA4F4F-C1DF-47FE-B460-8B671E50217E}"/>
    <dgm:cxn modelId="{4523504F-2957-4E36-BA9F-95D92AED607E}" type="presOf" srcId="{83E19B7D-F6C0-45B0-A50C-0BA96F9E98E5}" destId="{5B769F4B-00EA-45A7-BAFF-8CE1064654AF}" srcOrd="0" destOrd="0" presId="urn:microsoft.com/office/officeart/2005/8/layout/default"/>
    <dgm:cxn modelId="{35B7348B-6176-4EBE-A15D-BBC23AEB99C3}" srcId="{799E19E5-8313-4829-BD84-34AB4284D0BC}" destId="{768C68F9-ABA4-4C4F-95D9-6FF711541EF6}" srcOrd="2" destOrd="0" parTransId="{8E13E983-72BC-4ADC-BA0D-C7A841B2A27C}" sibTransId="{B8B5FC15-F205-4361-8B1B-B3A1A0633D39}"/>
    <dgm:cxn modelId="{DD09458F-DD1C-4B67-8800-1C20B9D5A535}" srcId="{799E19E5-8313-4829-BD84-34AB4284D0BC}" destId="{0E5F9234-6874-4C3C-A3F8-99888372C219}" srcOrd="4" destOrd="0" parTransId="{0DAEC883-FBBA-4404-BB54-45D1F13ADF60}" sibTransId="{EAA539EE-1832-4197-867E-0C7F4157A545}"/>
    <dgm:cxn modelId="{3DFEDBA1-1BF5-49DA-ABA0-D47F1763E5EC}" type="presOf" srcId="{11E48F4E-3086-451C-85C4-77027FF24C71}" destId="{3638018F-3152-4F86-B9CF-43BE1FAD391C}" srcOrd="0" destOrd="0" presId="urn:microsoft.com/office/officeart/2005/8/layout/default"/>
    <dgm:cxn modelId="{05F853A6-1B3E-40A5-BE88-2F913E6C514D}" type="presOf" srcId="{9E8D1FFC-4DB1-41F8-BD48-1B82DBD6A70E}" destId="{B09EBB13-D936-40F1-A84C-C1C98CF62CBE}" srcOrd="0" destOrd="0" presId="urn:microsoft.com/office/officeart/2005/8/layout/default"/>
    <dgm:cxn modelId="{C8B84FB8-A5F5-4D4A-B781-FA4409FFCC44}" type="presOf" srcId="{0E5F9234-6874-4C3C-A3F8-99888372C219}" destId="{89CEA7BC-9D37-42B8-B7C9-B1DA58E934EB}" srcOrd="0" destOrd="0" presId="urn:microsoft.com/office/officeart/2005/8/layout/default"/>
    <dgm:cxn modelId="{0680E3BC-BFB1-4F18-900D-8F04FEA1E101}" type="presOf" srcId="{799E19E5-8313-4829-BD84-34AB4284D0BC}" destId="{FDB2514D-DB31-415C-9F7C-E811CFAFD713}" srcOrd="0" destOrd="0" presId="urn:microsoft.com/office/officeart/2005/8/layout/default"/>
    <dgm:cxn modelId="{CF3294D3-36A5-4E71-834B-44C70C742D98}" type="presOf" srcId="{E27AA545-90A0-4089-85F7-1C407EC06C03}" destId="{C8C09A74-248B-4206-85A8-0941FD7EE4D2}" srcOrd="0" destOrd="0" presId="urn:microsoft.com/office/officeart/2005/8/layout/default"/>
    <dgm:cxn modelId="{2D4C59D7-8BCB-4CEB-A02C-8B2024FC944B}" srcId="{799E19E5-8313-4829-BD84-34AB4284D0BC}" destId="{D2F796DB-2973-4329-BC75-E9DABD7A34E4}" srcOrd="5" destOrd="0" parTransId="{671CD712-42D6-4848-82F7-06D02B02C1D6}" sibTransId="{ADDA2E41-28D0-4B2E-94D2-42F0193849D1}"/>
    <dgm:cxn modelId="{0B3D94DB-1729-4E39-AE03-94F3BA0CE851}" srcId="{799E19E5-8313-4829-BD84-34AB4284D0BC}" destId="{83E19B7D-F6C0-45B0-A50C-0BA96F9E98E5}" srcOrd="3" destOrd="0" parTransId="{014FF1C9-8A9E-4B7B-A38E-DAD24D914B39}" sibTransId="{3CFD2E46-1879-42AE-8D84-5FBB7124ACAD}"/>
    <dgm:cxn modelId="{66FD732A-36A1-4278-8780-6CF4389A09F5}" type="presParOf" srcId="{FDB2514D-DB31-415C-9F7C-E811CFAFD713}" destId="{B09EBB13-D936-40F1-A84C-C1C98CF62CBE}" srcOrd="0" destOrd="0" presId="urn:microsoft.com/office/officeart/2005/8/layout/default"/>
    <dgm:cxn modelId="{E0AADDE7-F466-4C12-8E2F-E3C058000E7B}" type="presParOf" srcId="{FDB2514D-DB31-415C-9F7C-E811CFAFD713}" destId="{EB63B311-55F3-4A6C-B066-77C3C016BC49}" srcOrd="1" destOrd="0" presId="urn:microsoft.com/office/officeart/2005/8/layout/default"/>
    <dgm:cxn modelId="{5A72702B-A58A-44F1-8327-2E98978D424F}" type="presParOf" srcId="{FDB2514D-DB31-415C-9F7C-E811CFAFD713}" destId="{3638018F-3152-4F86-B9CF-43BE1FAD391C}" srcOrd="2" destOrd="0" presId="urn:microsoft.com/office/officeart/2005/8/layout/default"/>
    <dgm:cxn modelId="{2CF48491-089C-48FC-A0F9-20F3C03C7320}" type="presParOf" srcId="{FDB2514D-DB31-415C-9F7C-E811CFAFD713}" destId="{79DA3515-50FF-482F-B104-BB7518F74790}" srcOrd="3" destOrd="0" presId="urn:microsoft.com/office/officeart/2005/8/layout/default"/>
    <dgm:cxn modelId="{09FF8FF4-9E77-4706-8885-92C834FE78AE}" type="presParOf" srcId="{FDB2514D-DB31-415C-9F7C-E811CFAFD713}" destId="{EA59A222-221A-404F-AB62-B7A0A7E65D6F}" srcOrd="4" destOrd="0" presId="urn:microsoft.com/office/officeart/2005/8/layout/default"/>
    <dgm:cxn modelId="{24B91A66-07EA-4947-BEDF-492BC39F9AF2}" type="presParOf" srcId="{FDB2514D-DB31-415C-9F7C-E811CFAFD713}" destId="{DB96F69B-0B6A-43D6-A3EF-BBF215967EB8}" srcOrd="5" destOrd="0" presId="urn:microsoft.com/office/officeart/2005/8/layout/default"/>
    <dgm:cxn modelId="{B8DCECC2-737B-419F-BBA3-193698DA631E}" type="presParOf" srcId="{FDB2514D-DB31-415C-9F7C-E811CFAFD713}" destId="{5B769F4B-00EA-45A7-BAFF-8CE1064654AF}" srcOrd="6" destOrd="0" presId="urn:microsoft.com/office/officeart/2005/8/layout/default"/>
    <dgm:cxn modelId="{F5BCDAAB-9EF9-4DAD-B9F5-77DE0416A941}" type="presParOf" srcId="{FDB2514D-DB31-415C-9F7C-E811CFAFD713}" destId="{8BC092C8-87AD-4952-8822-E1E5D9449E13}" srcOrd="7" destOrd="0" presId="urn:microsoft.com/office/officeart/2005/8/layout/default"/>
    <dgm:cxn modelId="{5AD099FE-948B-412B-8023-BF3DC61EBD60}" type="presParOf" srcId="{FDB2514D-DB31-415C-9F7C-E811CFAFD713}" destId="{89CEA7BC-9D37-42B8-B7C9-B1DA58E934EB}" srcOrd="8" destOrd="0" presId="urn:microsoft.com/office/officeart/2005/8/layout/default"/>
    <dgm:cxn modelId="{29E7FF84-FE62-45DE-888E-882ED6D0BBAE}" type="presParOf" srcId="{FDB2514D-DB31-415C-9F7C-E811CFAFD713}" destId="{FB685DEC-767C-4D4B-98A4-AC21BB41F118}" srcOrd="9" destOrd="0" presId="urn:microsoft.com/office/officeart/2005/8/layout/default"/>
    <dgm:cxn modelId="{7AA34063-3650-4042-9687-26C6B5DE7DEF}" type="presParOf" srcId="{FDB2514D-DB31-415C-9F7C-E811CFAFD713}" destId="{82C11788-39BF-4C9E-907F-DC396B2401E6}" srcOrd="10" destOrd="0" presId="urn:microsoft.com/office/officeart/2005/8/layout/default"/>
    <dgm:cxn modelId="{C49F81C9-508A-4F46-A471-FA81ECE571FC}" type="presParOf" srcId="{FDB2514D-DB31-415C-9F7C-E811CFAFD713}" destId="{1F8A101E-40BC-4689-8635-A63606FC0E4B}" srcOrd="11" destOrd="0" presId="urn:microsoft.com/office/officeart/2005/8/layout/default"/>
    <dgm:cxn modelId="{51B01B51-9079-420E-B667-460BC6EFA4EF}" type="presParOf" srcId="{FDB2514D-DB31-415C-9F7C-E811CFAFD713}" destId="{C8C09A74-248B-4206-85A8-0941FD7EE4D2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00A2A1-E50B-4D27-9E06-A817B815FE0F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ADD38BE-27C8-43CA-A6F9-350C37ACB3D2}">
      <dgm:prSet/>
      <dgm:spPr/>
      <dgm:t>
        <a:bodyPr/>
        <a:lstStyle/>
        <a:p>
          <a:r>
            <a:rPr lang="ar-JO" b="0" i="0" dirty="0"/>
            <a:t>أنا </a:t>
          </a:r>
          <a:r>
            <a:rPr lang="ja-JP" b="0" i="0" dirty="0"/>
            <a:t>私 </a:t>
          </a:r>
          <a:endParaRPr lang="en-US" dirty="0"/>
        </a:p>
      </dgm:t>
    </dgm:pt>
    <dgm:pt modelId="{CE685A6B-EF4C-4774-8FBF-7FE2B4287A49}" type="parTrans" cxnId="{B320AF8E-B911-4DC7-B88D-C9BAD91F7F84}">
      <dgm:prSet/>
      <dgm:spPr/>
      <dgm:t>
        <a:bodyPr/>
        <a:lstStyle/>
        <a:p>
          <a:endParaRPr lang="en-US"/>
        </a:p>
      </dgm:t>
    </dgm:pt>
    <dgm:pt modelId="{DA87C04F-892E-4A1E-9B79-CA96F4B6D17D}" type="sibTrans" cxnId="{B320AF8E-B911-4DC7-B88D-C9BAD91F7F84}">
      <dgm:prSet/>
      <dgm:spPr/>
      <dgm:t>
        <a:bodyPr/>
        <a:lstStyle/>
        <a:p>
          <a:endParaRPr lang="en-US"/>
        </a:p>
      </dgm:t>
    </dgm:pt>
    <dgm:pt modelId="{7F032AEF-1846-4079-B39A-0603A9D3F7FF}">
      <dgm:prSet/>
      <dgm:spPr/>
      <dgm:t>
        <a:bodyPr/>
        <a:lstStyle/>
        <a:p>
          <a:r>
            <a:rPr lang="ar-JO" b="0" i="0" dirty="0"/>
            <a:t>أنت </a:t>
          </a:r>
          <a:r>
            <a:rPr lang="ja-JP" b="0" i="0" dirty="0"/>
            <a:t>あなた </a:t>
          </a:r>
          <a:endParaRPr lang="en-US" dirty="0"/>
        </a:p>
      </dgm:t>
    </dgm:pt>
    <dgm:pt modelId="{F9D61979-453A-44A6-89DA-34ECFC4D75FE}" type="parTrans" cxnId="{4481307C-6E39-463E-92DE-C9EA0FE3B2CA}">
      <dgm:prSet/>
      <dgm:spPr/>
      <dgm:t>
        <a:bodyPr/>
        <a:lstStyle/>
        <a:p>
          <a:endParaRPr lang="en-US"/>
        </a:p>
      </dgm:t>
    </dgm:pt>
    <dgm:pt modelId="{F4BBEAB9-94B8-4C04-BD5C-84B898894306}" type="sibTrans" cxnId="{4481307C-6E39-463E-92DE-C9EA0FE3B2CA}">
      <dgm:prSet/>
      <dgm:spPr/>
      <dgm:t>
        <a:bodyPr/>
        <a:lstStyle/>
        <a:p>
          <a:endParaRPr lang="en-US"/>
        </a:p>
      </dgm:t>
    </dgm:pt>
    <dgm:pt modelId="{C7AEDADB-F5F9-4727-AC61-9AB8D1510171}">
      <dgm:prSet/>
      <dgm:spPr/>
      <dgm:t>
        <a:bodyPr/>
        <a:lstStyle/>
        <a:p>
          <a:r>
            <a:rPr lang="ar-JO" b="0" i="0" dirty="0"/>
            <a:t>هو / هي </a:t>
          </a:r>
          <a:r>
            <a:rPr lang="ja-JP" b="0" i="0" dirty="0"/>
            <a:t>彼 </a:t>
          </a:r>
          <a:r>
            <a:rPr lang="en-US" b="0" i="0" dirty="0"/>
            <a:t>(Kare) / </a:t>
          </a:r>
          <a:r>
            <a:rPr lang="ja-JP" b="0" i="0" dirty="0"/>
            <a:t>彼女 </a:t>
          </a:r>
          <a:r>
            <a:rPr lang="en-US" b="0" i="0" dirty="0"/>
            <a:t>(</a:t>
          </a:r>
          <a:r>
            <a:rPr lang="en-US" b="0" i="0" dirty="0" err="1"/>
            <a:t>Kanojo</a:t>
          </a:r>
          <a:r>
            <a:rPr lang="en-US" b="0" i="0" dirty="0"/>
            <a:t>)</a:t>
          </a:r>
          <a:endParaRPr lang="en-US" dirty="0"/>
        </a:p>
      </dgm:t>
    </dgm:pt>
    <dgm:pt modelId="{57C48BA1-DDB6-4D3E-9E7A-1F5DA1387242}" type="parTrans" cxnId="{EE961159-73C1-47A5-99FC-49B7B4DDA980}">
      <dgm:prSet/>
      <dgm:spPr/>
      <dgm:t>
        <a:bodyPr/>
        <a:lstStyle/>
        <a:p>
          <a:endParaRPr lang="en-US"/>
        </a:p>
      </dgm:t>
    </dgm:pt>
    <dgm:pt modelId="{02589734-D34B-44D9-A0E0-F6ED0EC354D0}" type="sibTrans" cxnId="{EE961159-73C1-47A5-99FC-49B7B4DDA980}">
      <dgm:prSet/>
      <dgm:spPr/>
      <dgm:t>
        <a:bodyPr/>
        <a:lstStyle/>
        <a:p>
          <a:endParaRPr lang="en-US"/>
        </a:p>
      </dgm:t>
    </dgm:pt>
    <dgm:pt modelId="{C0A183A6-0F4A-4968-85F2-CD17854616D3}">
      <dgm:prSet/>
      <dgm:spPr/>
      <dgm:t>
        <a:bodyPr/>
        <a:lstStyle/>
        <a:p>
          <a:r>
            <a:rPr lang="ar-JO" b="0" i="0" dirty="0"/>
            <a:t>نحن </a:t>
          </a:r>
          <a:r>
            <a:rPr lang="ja-JP" b="0" i="0" dirty="0"/>
            <a:t>私たち </a:t>
          </a:r>
          <a:endParaRPr lang="en-US" dirty="0"/>
        </a:p>
      </dgm:t>
    </dgm:pt>
    <dgm:pt modelId="{9CFF3B82-0993-4F61-BD2B-82BF5C4BF558}" type="parTrans" cxnId="{DF021C08-28FC-49D1-9AA1-FB71019D43CC}">
      <dgm:prSet/>
      <dgm:spPr/>
      <dgm:t>
        <a:bodyPr/>
        <a:lstStyle/>
        <a:p>
          <a:endParaRPr lang="en-US"/>
        </a:p>
      </dgm:t>
    </dgm:pt>
    <dgm:pt modelId="{BF9B13D5-48C0-473C-90DE-C046FE3D2406}" type="sibTrans" cxnId="{DF021C08-28FC-49D1-9AA1-FB71019D43CC}">
      <dgm:prSet/>
      <dgm:spPr/>
      <dgm:t>
        <a:bodyPr/>
        <a:lstStyle/>
        <a:p>
          <a:endParaRPr lang="en-US"/>
        </a:p>
      </dgm:t>
    </dgm:pt>
    <dgm:pt modelId="{8E3B2C9E-3068-4F52-BA05-935CE95F081D}">
      <dgm:prSet/>
      <dgm:spPr/>
      <dgm:t>
        <a:bodyPr/>
        <a:lstStyle/>
        <a:p>
          <a:r>
            <a:rPr lang="ar-JO" b="0" i="0" dirty="0"/>
            <a:t>أنتم </a:t>
          </a:r>
          <a:r>
            <a:rPr lang="ja-JP" b="0" i="0" dirty="0"/>
            <a:t>あなたたち </a:t>
          </a:r>
          <a:endParaRPr lang="en-US" dirty="0"/>
        </a:p>
      </dgm:t>
    </dgm:pt>
    <dgm:pt modelId="{CF2703DA-03B6-46F2-8F48-73E041E9E02F}" type="parTrans" cxnId="{19CD833C-C50A-4BD0-A57A-C435C358653A}">
      <dgm:prSet/>
      <dgm:spPr/>
      <dgm:t>
        <a:bodyPr/>
        <a:lstStyle/>
        <a:p>
          <a:endParaRPr lang="en-US"/>
        </a:p>
      </dgm:t>
    </dgm:pt>
    <dgm:pt modelId="{87A4D675-D8D3-4DD0-ADC3-9976C649341E}" type="sibTrans" cxnId="{19CD833C-C50A-4BD0-A57A-C435C358653A}">
      <dgm:prSet/>
      <dgm:spPr/>
      <dgm:t>
        <a:bodyPr/>
        <a:lstStyle/>
        <a:p>
          <a:endParaRPr lang="en-US"/>
        </a:p>
      </dgm:t>
    </dgm:pt>
    <dgm:pt modelId="{E95526FF-EB42-4582-B2F7-F304FEF45075}">
      <dgm:prSet/>
      <dgm:spPr/>
      <dgm:t>
        <a:bodyPr/>
        <a:lstStyle/>
        <a:p>
          <a:r>
            <a:rPr lang="ar-JO" b="0" i="0" dirty="0"/>
            <a:t>هم / هن </a:t>
          </a:r>
          <a:r>
            <a:rPr lang="ja-JP" b="0" i="0" dirty="0"/>
            <a:t>彼ら </a:t>
          </a:r>
          <a:r>
            <a:rPr lang="en-US" b="0" i="0" dirty="0"/>
            <a:t>(</a:t>
          </a:r>
          <a:r>
            <a:rPr lang="en-US" b="0" i="0" dirty="0" err="1"/>
            <a:t>Karera</a:t>
          </a:r>
          <a:r>
            <a:rPr lang="en-US" b="0" i="0" dirty="0"/>
            <a:t>) / </a:t>
          </a:r>
          <a:r>
            <a:rPr lang="ja-JP" b="0" i="0" dirty="0"/>
            <a:t>彼女たち </a:t>
          </a:r>
          <a:r>
            <a:rPr lang="en-US" b="0" i="0" dirty="0"/>
            <a:t>(</a:t>
          </a:r>
          <a:r>
            <a:rPr lang="en-US" b="0" i="0" dirty="0" err="1"/>
            <a:t>Kanojotachi</a:t>
          </a:r>
          <a:r>
            <a:rPr lang="en-US" b="0" i="0" dirty="0"/>
            <a:t>)</a:t>
          </a:r>
          <a:endParaRPr lang="en-US" dirty="0"/>
        </a:p>
      </dgm:t>
    </dgm:pt>
    <dgm:pt modelId="{5D162206-EDE3-4642-9934-FCD15FFCABC8}" type="parTrans" cxnId="{15C6FB47-D4E1-471C-B7B9-4935AEB9CAEE}">
      <dgm:prSet/>
      <dgm:spPr/>
      <dgm:t>
        <a:bodyPr/>
        <a:lstStyle/>
        <a:p>
          <a:endParaRPr lang="en-US"/>
        </a:p>
      </dgm:t>
    </dgm:pt>
    <dgm:pt modelId="{FB8ED993-3B3D-47F2-87C3-FCAA04DAE9CC}" type="sibTrans" cxnId="{15C6FB47-D4E1-471C-B7B9-4935AEB9CAEE}">
      <dgm:prSet/>
      <dgm:spPr/>
      <dgm:t>
        <a:bodyPr/>
        <a:lstStyle/>
        <a:p>
          <a:endParaRPr lang="en-US"/>
        </a:p>
      </dgm:t>
    </dgm:pt>
    <dgm:pt modelId="{A98AD4E0-2DC4-450E-B04A-CD76BA8DCF9B}" type="pres">
      <dgm:prSet presAssocID="{9900A2A1-E50B-4D27-9E06-A817B815FE0F}" presName="vert0" presStyleCnt="0">
        <dgm:presLayoutVars>
          <dgm:dir/>
          <dgm:animOne val="branch"/>
          <dgm:animLvl val="lvl"/>
        </dgm:presLayoutVars>
      </dgm:prSet>
      <dgm:spPr/>
    </dgm:pt>
    <dgm:pt modelId="{4C4E0B5A-657B-49EF-B41B-3EC3B49BEDE2}" type="pres">
      <dgm:prSet presAssocID="{AADD38BE-27C8-43CA-A6F9-350C37ACB3D2}" presName="thickLine" presStyleLbl="alignNode1" presStyleIdx="0" presStyleCnt="6"/>
      <dgm:spPr/>
    </dgm:pt>
    <dgm:pt modelId="{D19D8EA8-E0EC-4F84-B0E1-949AC85FE7F2}" type="pres">
      <dgm:prSet presAssocID="{AADD38BE-27C8-43CA-A6F9-350C37ACB3D2}" presName="horz1" presStyleCnt="0"/>
      <dgm:spPr/>
    </dgm:pt>
    <dgm:pt modelId="{CAB43A77-9062-487A-8C74-7064E87F2EB2}" type="pres">
      <dgm:prSet presAssocID="{AADD38BE-27C8-43CA-A6F9-350C37ACB3D2}" presName="tx1" presStyleLbl="revTx" presStyleIdx="0" presStyleCnt="6"/>
      <dgm:spPr/>
    </dgm:pt>
    <dgm:pt modelId="{48B3E522-5109-4B61-899C-D642926E501C}" type="pres">
      <dgm:prSet presAssocID="{AADD38BE-27C8-43CA-A6F9-350C37ACB3D2}" presName="vert1" presStyleCnt="0"/>
      <dgm:spPr/>
    </dgm:pt>
    <dgm:pt modelId="{ACFA466C-0662-4B9D-A18A-1B5CB0E25EEA}" type="pres">
      <dgm:prSet presAssocID="{7F032AEF-1846-4079-B39A-0603A9D3F7FF}" presName="thickLine" presStyleLbl="alignNode1" presStyleIdx="1" presStyleCnt="6"/>
      <dgm:spPr/>
    </dgm:pt>
    <dgm:pt modelId="{7D05035A-2A9F-4AC2-B211-EB7A63ED6B2D}" type="pres">
      <dgm:prSet presAssocID="{7F032AEF-1846-4079-B39A-0603A9D3F7FF}" presName="horz1" presStyleCnt="0"/>
      <dgm:spPr/>
    </dgm:pt>
    <dgm:pt modelId="{455E8929-A266-4315-8F7F-5482E2078D8C}" type="pres">
      <dgm:prSet presAssocID="{7F032AEF-1846-4079-B39A-0603A9D3F7FF}" presName="tx1" presStyleLbl="revTx" presStyleIdx="1" presStyleCnt="6"/>
      <dgm:spPr/>
    </dgm:pt>
    <dgm:pt modelId="{1F973278-B844-47D5-8806-23AE6AEBFCAE}" type="pres">
      <dgm:prSet presAssocID="{7F032AEF-1846-4079-B39A-0603A9D3F7FF}" presName="vert1" presStyleCnt="0"/>
      <dgm:spPr/>
    </dgm:pt>
    <dgm:pt modelId="{4995377B-C826-4950-9D39-2420AF6693F4}" type="pres">
      <dgm:prSet presAssocID="{C7AEDADB-F5F9-4727-AC61-9AB8D1510171}" presName="thickLine" presStyleLbl="alignNode1" presStyleIdx="2" presStyleCnt="6"/>
      <dgm:spPr/>
    </dgm:pt>
    <dgm:pt modelId="{89481700-3B48-4D75-BE07-9D1DA0460C84}" type="pres">
      <dgm:prSet presAssocID="{C7AEDADB-F5F9-4727-AC61-9AB8D1510171}" presName="horz1" presStyleCnt="0"/>
      <dgm:spPr/>
    </dgm:pt>
    <dgm:pt modelId="{046477BC-4974-401D-9E2E-5AFBAD4FE321}" type="pres">
      <dgm:prSet presAssocID="{C7AEDADB-F5F9-4727-AC61-9AB8D1510171}" presName="tx1" presStyleLbl="revTx" presStyleIdx="2" presStyleCnt="6"/>
      <dgm:spPr/>
    </dgm:pt>
    <dgm:pt modelId="{7D86DDDC-F767-4454-B3A5-A35DD92028BA}" type="pres">
      <dgm:prSet presAssocID="{C7AEDADB-F5F9-4727-AC61-9AB8D1510171}" presName="vert1" presStyleCnt="0"/>
      <dgm:spPr/>
    </dgm:pt>
    <dgm:pt modelId="{5D2170D7-72ED-4D13-B311-FADA2F90BE61}" type="pres">
      <dgm:prSet presAssocID="{C0A183A6-0F4A-4968-85F2-CD17854616D3}" presName="thickLine" presStyleLbl="alignNode1" presStyleIdx="3" presStyleCnt="6"/>
      <dgm:spPr/>
    </dgm:pt>
    <dgm:pt modelId="{8E20BDD9-1D76-4344-AC7C-E37A422101CD}" type="pres">
      <dgm:prSet presAssocID="{C0A183A6-0F4A-4968-85F2-CD17854616D3}" presName="horz1" presStyleCnt="0"/>
      <dgm:spPr/>
    </dgm:pt>
    <dgm:pt modelId="{3919E04A-4E66-4350-8C8F-02D01CE0FC34}" type="pres">
      <dgm:prSet presAssocID="{C0A183A6-0F4A-4968-85F2-CD17854616D3}" presName="tx1" presStyleLbl="revTx" presStyleIdx="3" presStyleCnt="6"/>
      <dgm:spPr/>
    </dgm:pt>
    <dgm:pt modelId="{B0DECB7F-D3C3-4805-897A-D5855034ED3F}" type="pres">
      <dgm:prSet presAssocID="{C0A183A6-0F4A-4968-85F2-CD17854616D3}" presName="vert1" presStyleCnt="0"/>
      <dgm:spPr/>
    </dgm:pt>
    <dgm:pt modelId="{50D8D3D9-042E-4262-BE8A-6F6809FD44EA}" type="pres">
      <dgm:prSet presAssocID="{8E3B2C9E-3068-4F52-BA05-935CE95F081D}" presName="thickLine" presStyleLbl="alignNode1" presStyleIdx="4" presStyleCnt="6"/>
      <dgm:spPr/>
    </dgm:pt>
    <dgm:pt modelId="{61082638-226D-4004-9D3D-057D098C8287}" type="pres">
      <dgm:prSet presAssocID="{8E3B2C9E-3068-4F52-BA05-935CE95F081D}" presName="horz1" presStyleCnt="0"/>
      <dgm:spPr/>
    </dgm:pt>
    <dgm:pt modelId="{604DC753-EA86-45DF-A920-C77B92716388}" type="pres">
      <dgm:prSet presAssocID="{8E3B2C9E-3068-4F52-BA05-935CE95F081D}" presName="tx1" presStyleLbl="revTx" presStyleIdx="4" presStyleCnt="6"/>
      <dgm:spPr/>
    </dgm:pt>
    <dgm:pt modelId="{82D8B0B0-E86A-41B5-83BD-2DA3104C8CBD}" type="pres">
      <dgm:prSet presAssocID="{8E3B2C9E-3068-4F52-BA05-935CE95F081D}" presName="vert1" presStyleCnt="0"/>
      <dgm:spPr/>
    </dgm:pt>
    <dgm:pt modelId="{31A0F807-5E92-45AD-B223-B1F4D0D4273F}" type="pres">
      <dgm:prSet presAssocID="{E95526FF-EB42-4582-B2F7-F304FEF45075}" presName="thickLine" presStyleLbl="alignNode1" presStyleIdx="5" presStyleCnt="6"/>
      <dgm:spPr/>
    </dgm:pt>
    <dgm:pt modelId="{98A7AD7A-BC72-4B73-A493-EB8876A19ACF}" type="pres">
      <dgm:prSet presAssocID="{E95526FF-EB42-4582-B2F7-F304FEF45075}" presName="horz1" presStyleCnt="0"/>
      <dgm:spPr/>
    </dgm:pt>
    <dgm:pt modelId="{C4F62F45-8046-480C-BC0D-E544140D4CD4}" type="pres">
      <dgm:prSet presAssocID="{E95526FF-EB42-4582-B2F7-F304FEF45075}" presName="tx1" presStyleLbl="revTx" presStyleIdx="5" presStyleCnt="6"/>
      <dgm:spPr/>
    </dgm:pt>
    <dgm:pt modelId="{D9BFD59E-D7E8-40E6-9673-0DC90622CBB2}" type="pres">
      <dgm:prSet presAssocID="{E95526FF-EB42-4582-B2F7-F304FEF45075}" presName="vert1" presStyleCnt="0"/>
      <dgm:spPr/>
    </dgm:pt>
  </dgm:ptLst>
  <dgm:cxnLst>
    <dgm:cxn modelId="{DF021C08-28FC-49D1-9AA1-FB71019D43CC}" srcId="{9900A2A1-E50B-4D27-9E06-A817B815FE0F}" destId="{C0A183A6-0F4A-4968-85F2-CD17854616D3}" srcOrd="3" destOrd="0" parTransId="{9CFF3B82-0993-4F61-BD2B-82BF5C4BF558}" sibTransId="{BF9B13D5-48C0-473C-90DE-C046FE3D2406}"/>
    <dgm:cxn modelId="{06AFF214-E1A1-493C-8B12-B67471A36C32}" type="presOf" srcId="{AADD38BE-27C8-43CA-A6F9-350C37ACB3D2}" destId="{CAB43A77-9062-487A-8C74-7064E87F2EB2}" srcOrd="0" destOrd="0" presId="urn:microsoft.com/office/officeart/2008/layout/LinedList"/>
    <dgm:cxn modelId="{19CD833C-C50A-4BD0-A57A-C435C358653A}" srcId="{9900A2A1-E50B-4D27-9E06-A817B815FE0F}" destId="{8E3B2C9E-3068-4F52-BA05-935CE95F081D}" srcOrd="4" destOrd="0" parTransId="{CF2703DA-03B6-46F2-8F48-73E041E9E02F}" sibTransId="{87A4D675-D8D3-4DD0-ADC3-9976C649341E}"/>
    <dgm:cxn modelId="{15C6FB47-D4E1-471C-B7B9-4935AEB9CAEE}" srcId="{9900A2A1-E50B-4D27-9E06-A817B815FE0F}" destId="{E95526FF-EB42-4582-B2F7-F304FEF45075}" srcOrd="5" destOrd="0" parTransId="{5D162206-EDE3-4642-9934-FCD15FFCABC8}" sibTransId="{FB8ED993-3B3D-47F2-87C3-FCAA04DAE9CC}"/>
    <dgm:cxn modelId="{6088EB4F-9FB4-4806-8A07-AB2F5AB6623D}" type="presOf" srcId="{7F032AEF-1846-4079-B39A-0603A9D3F7FF}" destId="{455E8929-A266-4315-8F7F-5482E2078D8C}" srcOrd="0" destOrd="0" presId="urn:microsoft.com/office/officeart/2008/layout/LinedList"/>
    <dgm:cxn modelId="{EE961159-73C1-47A5-99FC-49B7B4DDA980}" srcId="{9900A2A1-E50B-4D27-9E06-A817B815FE0F}" destId="{C7AEDADB-F5F9-4727-AC61-9AB8D1510171}" srcOrd="2" destOrd="0" parTransId="{57C48BA1-DDB6-4D3E-9E7A-1F5DA1387242}" sibTransId="{02589734-D34B-44D9-A0E0-F6ED0EC354D0}"/>
    <dgm:cxn modelId="{5793877B-068B-4244-8478-A1171F6DFDF7}" type="presOf" srcId="{C0A183A6-0F4A-4968-85F2-CD17854616D3}" destId="{3919E04A-4E66-4350-8C8F-02D01CE0FC34}" srcOrd="0" destOrd="0" presId="urn:microsoft.com/office/officeart/2008/layout/LinedList"/>
    <dgm:cxn modelId="{4481307C-6E39-463E-92DE-C9EA0FE3B2CA}" srcId="{9900A2A1-E50B-4D27-9E06-A817B815FE0F}" destId="{7F032AEF-1846-4079-B39A-0603A9D3F7FF}" srcOrd="1" destOrd="0" parTransId="{F9D61979-453A-44A6-89DA-34ECFC4D75FE}" sibTransId="{F4BBEAB9-94B8-4C04-BD5C-84B898894306}"/>
    <dgm:cxn modelId="{B320AF8E-B911-4DC7-B88D-C9BAD91F7F84}" srcId="{9900A2A1-E50B-4D27-9E06-A817B815FE0F}" destId="{AADD38BE-27C8-43CA-A6F9-350C37ACB3D2}" srcOrd="0" destOrd="0" parTransId="{CE685A6B-EF4C-4774-8FBF-7FE2B4287A49}" sibTransId="{DA87C04F-892E-4A1E-9B79-CA96F4B6D17D}"/>
    <dgm:cxn modelId="{BA0DC294-DF1F-4560-8429-2DE3ED7DD8E0}" type="presOf" srcId="{9900A2A1-E50B-4D27-9E06-A817B815FE0F}" destId="{A98AD4E0-2DC4-450E-B04A-CD76BA8DCF9B}" srcOrd="0" destOrd="0" presId="urn:microsoft.com/office/officeart/2008/layout/LinedList"/>
    <dgm:cxn modelId="{1F4DCCCE-DAB5-4561-8561-AFC11A10F7B5}" type="presOf" srcId="{C7AEDADB-F5F9-4727-AC61-9AB8D1510171}" destId="{046477BC-4974-401D-9E2E-5AFBAD4FE321}" srcOrd="0" destOrd="0" presId="urn:microsoft.com/office/officeart/2008/layout/LinedList"/>
    <dgm:cxn modelId="{CD789BD9-37DE-4C68-98CE-EE2C026C9222}" type="presOf" srcId="{E95526FF-EB42-4582-B2F7-F304FEF45075}" destId="{C4F62F45-8046-480C-BC0D-E544140D4CD4}" srcOrd="0" destOrd="0" presId="urn:microsoft.com/office/officeart/2008/layout/LinedList"/>
    <dgm:cxn modelId="{6FD284F9-C3AE-411C-890F-852DDB6265C2}" type="presOf" srcId="{8E3B2C9E-3068-4F52-BA05-935CE95F081D}" destId="{604DC753-EA86-45DF-A920-C77B92716388}" srcOrd="0" destOrd="0" presId="urn:microsoft.com/office/officeart/2008/layout/LinedList"/>
    <dgm:cxn modelId="{A9C89435-8E28-4FAC-B3D2-5E26B83D4477}" type="presParOf" srcId="{A98AD4E0-2DC4-450E-B04A-CD76BA8DCF9B}" destId="{4C4E0B5A-657B-49EF-B41B-3EC3B49BEDE2}" srcOrd="0" destOrd="0" presId="urn:microsoft.com/office/officeart/2008/layout/LinedList"/>
    <dgm:cxn modelId="{28B5F305-3D86-45BD-BFF3-C8DCC02FEC57}" type="presParOf" srcId="{A98AD4E0-2DC4-450E-B04A-CD76BA8DCF9B}" destId="{D19D8EA8-E0EC-4F84-B0E1-949AC85FE7F2}" srcOrd="1" destOrd="0" presId="urn:microsoft.com/office/officeart/2008/layout/LinedList"/>
    <dgm:cxn modelId="{749E8927-0233-4BD9-BEEA-A66AC0BFB8BC}" type="presParOf" srcId="{D19D8EA8-E0EC-4F84-B0E1-949AC85FE7F2}" destId="{CAB43A77-9062-487A-8C74-7064E87F2EB2}" srcOrd="0" destOrd="0" presId="urn:microsoft.com/office/officeart/2008/layout/LinedList"/>
    <dgm:cxn modelId="{D9F2AA9F-FFA8-45C4-B15C-8491673DB1F1}" type="presParOf" srcId="{D19D8EA8-E0EC-4F84-B0E1-949AC85FE7F2}" destId="{48B3E522-5109-4B61-899C-D642926E501C}" srcOrd="1" destOrd="0" presId="urn:microsoft.com/office/officeart/2008/layout/LinedList"/>
    <dgm:cxn modelId="{672D6787-C9E0-4DB0-B090-C00F7FD42A09}" type="presParOf" srcId="{A98AD4E0-2DC4-450E-B04A-CD76BA8DCF9B}" destId="{ACFA466C-0662-4B9D-A18A-1B5CB0E25EEA}" srcOrd="2" destOrd="0" presId="urn:microsoft.com/office/officeart/2008/layout/LinedList"/>
    <dgm:cxn modelId="{F54E74E7-15A0-4889-8090-511F8144EA16}" type="presParOf" srcId="{A98AD4E0-2DC4-450E-B04A-CD76BA8DCF9B}" destId="{7D05035A-2A9F-4AC2-B211-EB7A63ED6B2D}" srcOrd="3" destOrd="0" presId="urn:microsoft.com/office/officeart/2008/layout/LinedList"/>
    <dgm:cxn modelId="{78220E92-078B-4A0B-9AC4-A8D01CF2997C}" type="presParOf" srcId="{7D05035A-2A9F-4AC2-B211-EB7A63ED6B2D}" destId="{455E8929-A266-4315-8F7F-5482E2078D8C}" srcOrd="0" destOrd="0" presId="urn:microsoft.com/office/officeart/2008/layout/LinedList"/>
    <dgm:cxn modelId="{20DBAA86-860C-420E-826D-65B67310B0AE}" type="presParOf" srcId="{7D05035A-2A9F-4AC2-B211-EB7A63ED6B2D}" destId="{1F973278-B844-47D5-8806-23AE6AEBFCAE}" srcOrd="1" destOrd="0" presId="urn:microsoft.com/office/officeart/2008/layout/LinedList"/>
    <dgm:cxn modelId="{BB05B5EA-F0EA-462A-AB4C-3F43A0AD4255}" type="presParOf" srcId="{A98AD4E0-2DC4-450E-B04A-CD76BA8DCF9B}" destId="{4995377B-C826-4950-9D39-2420AF6693F4}" srcOrd="4" destOrd="0" presId="urn:microsoft.com/office/officeart/2008/layout/LinedList"/>
    <dgm:cxn modelId="{D3303CE3-8A23-485A-9600-39FB70D221C1}" type="presParOf" srcId="{A98AD4E0-2DC4-450E-B04A-CD76BA8DCF9B}" destId="{89481700-3B48-4D75-BE07-9D1DA0460C84}" srcOrd="5" destOrd="0" presId="urn:microsoft.com/office/officeart/2008/layout/LinedList"/>
    <dgm:cxn modelId="{EE54179B-292F-4F1F-A033-970F55344094}" type="presParOf" srcId="{89481700-3B48-4D75-BE07-9D1DA0460C84}" destId="{046477BC-4974-401D-9E2E-5AFBAD4FE321}" srcOrd="0" destOrd="0" presId="urn:microsoft.com/office/officeart/2008/layout/LinedList"/>
    <dgm:cxn modelId="{36C3ADDF-B1DA-4070-9DB5-C76289148E00}" type="presParOf" srcId="{89481700-3B48-4D75-BE07-9D1DA0460C84}" destId="{7D86DDDC-F767-4454-B3A5-A35DD92028BA}" srcOrd="1" destOrd="0" presId="urn:microsoft.com/office/officeart/2008/layout/LinedList"/>
    <dgm:cxn modelId="{DD87406D-8AE2-4859-AC96-280B5A39B8A2}" type="presParOf" srcId="{A98AD4E0-2DC4-450E-B04A-CD76BA8DCF9B}" destId="{5D2170D7-72ED-4D13-B311-FADA2F90BE61}" srcOrd="6" destOrd="0" presId="urn:microsoft.com/office/officeart/2008/layout/LinedList"/>
    <dgm:cxn modelId="{3E53FF6B-5816-4F31-B183-0185E9410292}" type="presParOf" srcId="{A98AD4E0-2DC4-450E-B04A-CD76BA8DCF9B}" destId="{8E20BDD9-1D76-4344-AC7C-E37A422101CD}" srcOrd="7" destOrd="0" presId="urn:microsoft.com/office/officeart/2008/layout/LinedList"/>
    <dgm:cxn modelId="{6986F9A3-5825-4297-902C-3D71DA2D1269}" type="presParOf" srcId="{8E20BDD9-1D76-4344-AC7C-E37A422101CD}" destId="{3919E04A-4E66-4350-8C8F-02D01CE0FC34}" srcOrd="0" destOrd="0" presId="urn:microsoft.com/office/officeart/2008/layout/LinedList"/>
    <dgm:cxn modelId="{42467892-6DD4-4505-8B06-62B385183F58}" type="presParOf" srcId="{8E20BDD9-1D76-4344-AC7C-E37A422101CD}" destId="{B0DECB7F-D3C3-4805-897A-D5855034ED3F}" srcOrd="1" destOrd="0" presId="urn:microsoft.com/office/officeart/2008/layout/LinedList"/>
    <dgm:cxn modelId="{3C8CBE17-E321-41BA-8B1F-856D16C2D92C}" type="presParOf" srcId="{A98AD4E0-2DC4-450E-B04A-CD76BA8DCF9B}" destId="{50D8D3D9-042E-4262-BE8A-6F6809FD44EA}" srcOrd="8" destOrd="0" presId="urn:microsoft.com/office/officeart/2008/layout/LinedList"/>
    <dgm:cxn modelId="{AB47AE26-C13A-4838-AE7D-72FDB3508C3F}" type="presParOf" srcId="{A98AD4E0-2DC4-450E-B04A-CD76BA8DCF9B}" destId="{61082638-226D-4004-9D3D-057D098C8287}" srcOrd="9" destOrd="0" presId="urn:microsoft.com/office/officeart/2008/layout/LinedList"/>
    <dgm:cxn modelId="{FF9922A1-7A75-41D5-B379-E5F964221532}" type="presParOf" srcId="{61082638-226D-4004-9D3D-057D098C8287}" destId="{604DC753-EA86-45DF-A920-C77B92716388}" srcOrd="0" destOrd="0" presId="urn:microsoft.com/office/officeart/2008/layout/LinedList"/>
    <dgm:cxn modelId="{B27BAA16-EB9A-41A3-839D-2F4CCB4F2655}" type="presParOf" srcId="{61082638-226D-4004-9D3D-057D098C8287}" destId="{82D8B0B0-E86A-41B5-83BD-2DA3104C8CBD}" srcOrd="1" destOrd="0" presId="urn:microsoft.com/office/officeart/2008/layout/LinedList"/>
    <dgm:cxn modelId="{0FB9155C-A10C-45A8-9AE2-486580B8ACE2}" type="presParOf" srcId="{A98AD4E0-2DC4-450E-B04A-CD76BA8DCF9B}" destId="{31A0F807-5E92-45AD-B223-B1F4D0D4273F}" srcOrd="10" destOrd="0" presId="urn:microsoft.com/office/officeart/2008/layout/LinedList"/>
    <dgm:cxn modelId="{3DC81D00-DBA3-4357-9BED-66F700B7C4B2}" type="presParOf" srcId="{A98AD4E0-2DC4-450E-B04A-CD76BA8DCF9B}" destId="{98A7AD7A-BC72-4B73-A493-EB8876A19ACF}" srcOrd="11" destOrd="0" presId="urn:microsoft.com/office/officeart/2008/layout/LinedList"/>
    <dgm:cxn modelId="{87F4002E-BBA6-4B69-A0DA-257640FE6137}" type="presParOf" srcId="{98A7AD7A-BC72-4B73-A493-EB8876A19ACF}" destId="{C4F62F45-8046-480C-BC0D-E544140D4CD4}" srcOrd="0" destOrd="0" presId="urn:microsoft.com/office/officeart/2008/layout/LinedList"/>
    <dgm:cxn modelId="{FC9CE6A9-5356-4035-B25C-119970374D14}" type="presParOf" srcId="{98A7AD7A-BC72-4B73-A493-EB8876A19ACF}" destId="{D9BFD59E-D7E8-40E6-9673-0DC90622CBB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1A25C0-7259-4C58-A1F6-DAE8B1C3F7CD}">
      <dsp:nvSpPr>
        <dsp:cNvPr id="0" name=""/>
        <dsp:cNvSpPr/>
      </dsp:nvSpPr>
      <dsp:spPr>
        <a:xfrm>
          <a:off x="2991" y="442086"/>
          <a:ext cx="2373583" cy="1424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1-</a:t>
          </a:r>
          <a:r>
            <a:rPr lang="ja-JP" sz="2700" kern="1200"/>
            <a:t>アラビア語のもじのふくしゅ</a:t>
          </a:r>
          <a:endParaRPr lang="en-US" sz="2700" kern="1200"/>
        </a:p>
      </dsp:txBody>
      <dsp:txXfrm>
        <a:off x="2991" y="442086"/>
        <a:ext cx="2373583" cy="1424150"/>
      </dsp:txXfrm>
    </dsp:sp>
    <dsp:sp modelId="{EB6F7184-7B28-4BAD-9EE5-DA2D6ABFB7EA}">
      <dsp:nvSpPr>
        <dsp:cNvPr id="0" name=""/>
        <dsp:cNvSpPr/>
      </dsp:nvSpPr>
      <dsp:spPr>
        <a:xfrm>
          <a:off x="2613934" y="442086"/>
          <a:ext cx="2373583" cy="1424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2-</a:t>
          </a:r>
          <a:r>
            <a:rPr lang="ja-JP" sz="2700" kern="1200"/>
            <a:t>かくれんしゅう</a:t>
          </a:r>
          <a:endParaRPr lang="en-US" sz="2700" kern="1200"/>
        </a:p>
      </dsp:txBody>
      <dsp:txXfrm>
        <a:off x="2613934" y="442086"/>
        <a:ext cx="2373583" cy="1424150"/>
      </dsp:txXfrm>
    </dsp:sp>
    <dsp:sp modelId="{0B52B7B6-6429-4C2F-B017-D15E56058E7F}">
      <dsp:nvSpPr>
        <dsp:cNvPr id="0" name=""/>
        <dsp:cNvSpPr/>
      </dsp:nvSpPr>
      <dsp:spPr>
        <a:xfrm>
          <a:off x="5224876" y="442086"/>
          <a:ext cx="2373583" cy="1424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3-</a:t>
          </a:r>
          <a:r>
            <a:rPr lang="ja-JP" sz="2700" b="0" i="0" kern="1200" dirty="0"/>
            <a:t>だいめいし</a:t>
          </a:r>
          <a:endParaRPr lang="en-US" sz="2700" kern="1200" dirty="0"/>
        </a:p>
      </dsp:txBody>
      <dsp:txXfrm>
        <a:off x="5224876" y="442086"/>
        <a:ext cx="2373583" cy="1424150"/>
      </dsp:txXfrm>
    </dsp:sp>
    <dsp:sp modelId="{64425845-20EF-4874-BF04-1FE820E21656}">
      <dsp:nvSpPr>
        <dsp:cNvPr id="0" name=""/>
        <dsp:cNvSpPr/>
      </dsp:nvSpPr>
      <dsp:spPr>
        <a:xfrm>
          <a:off x="7835819" y="442086"/>
          <a:ext cx="2373583" cy="1424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2700" b="1" kern="1200" dirty="0"/>
            <a:t>4</a:t>
          </a:r>
          <a:r>
            <a:rPr lang="ja-JP" sz="2700" b="1" kern="1200" dirty="0"/>
            <a:t>－</a:t>
          </a:r>
          <a:r>
            <a:rPr lang="ja-JP" sz="2700" kern="1200" dirty="0"/>
            <a:t>アラビア文化</a:t>
          </a:r>
          <a:endParaRPr lang="en-US" sz="2700" kern="1200" dirty="0"/>
        </a:p>
      </dsp:txBody>
      <dsp:txXfrm>
        <a:off x="7835819" y="442086"/>
        <a:ext cx="2373583" cy="14241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6A6C99-9CFA-42E8-B5B5-40D1361C895D}">
      <dsp:nvSpPr>
        <dsp:cNvPr id="0" name=""/>
        <dsp:cNvSpPr/>
      </dsp:nvSpPr>
      <dsp:spPr>
        <a:xfrm>
          <a:off x="0" y="0"/>
          <a:ext cx="8672543" cy="7382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b="1" kern="1200" dirty="0"/>
            <a:t>أ ب ت ث ج ح خ</a:t>
          </a:r>
          <a:endParaRPr lang="en-US" sz="3200" kern="1200" dirty="0"/>
        </a:p>
      </dsp:txBody>
      <dsp:txXfrm>
        <a:off x="21623" y="21623"/>
        <a:ext cx="7813518" cy="695015"/>
      </dsp:txXfrm>
    </dsp:sp>
    <dsp:sp modelId="{A1FEF883-F76F-46A1-BBA2-1728F822544D}">
      <dsp:nvSpPr>
        <dsp:cNvPr id="0" name=""/>
        <dsp:cNvSpPr/>
      </dsp:nvSpPr>
      <dsp:spPr>
        <a:xfrm>
          <a:off x="726325" y="872490"/>
          <a:ext cx="8672543" cy="7382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b="1" kern="1200"/>
            <a:t>د ذ ر ز س ش ص</a:t>
          </a:r>
          <a:endParaRPr lang="en-US" sz="3200" kern="1200"/>
        </a:p>
      </dsp:txBody>
      <dsp:txXfrm>
        <a:off x="747948" y="894113"/>
        <a:ext cx="7423101" cy="695015"/>
      </dsp:txXfrm>
    </dsp:sp>
    <dsp:sp modelId="{1BCD16D4-0535-4592-A72F-B1D326E443D2}">
      <dsp:nvSpPr>
        <dsp:cNvPr id="0" name=""/>
        <dsp:cNvSpPr/>
      </dsp:nvSpPr>
      <dsp:spPr>
        <a:xfrm>
          <a:off x="1441810" y="1744981"/>
          <a:ext cx="8672543" cy="7382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b="1" kern="1200" dirty="0"/>
            <a:t>ض ط ظ ع غ ف ق</a:t>
          </a:r>
          <a:endParaRPr lang="en-US" sz="3200" kern="1200" dirty="0"/>
        </a:p>
      </dsp:txBody>
      <dsp:txXfrm>
        <a:off x="1463433" y="1766604"/>
        <a:ext cx="7433942" cy="695015"/>
      </dsp:txXfrm>
    </dsp:sp>
    <dsp:sp modelId="{1AAB4250-663B-4C84-8113-2C523184276C}">
      <dsp:nvSpPr>
        <dsp:cNvPr id="0" name=""/>
        <dsp:cNvSpPr/>
      </dsp:nvSpPr>
      <dsp:spPr>
        <a:xfrm>
          <a:off x="2168135" y="2617472"/>
          <a:ext cx="8672543" cy="73826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b="1" kern="1200" dirty="0"/>
            <a:t>ك ل م ن ه و ي </a:t>
          </a:r>
          <a:endParaRPr lang="en-US" sz="3200" kern="1200" dirty="0"/>
        </a:p>
      </dsp:txBody>
      <dsp:txXfrm>
        <a:off x="2189758" y="2639095"/>
        <a:ext cx="7423101" cy="695015"/>
      </dsp:txXfrm>
    </dsp:sp>
    <dsp:sp modelId="{35CB6F79-8E2B-488F-9D35-34F435B4CA49}">
      <dsp:nvSpPr>
        <dsp:cNvPr id="0" name=""/>
        <dsp:cNvSpPr/>
      </dsp:nvSpPr>
      <dsp:spPr>
        <a:xfrm>
          <a:off x="8192673" y="565441"/>
          <a:ext cx="479869" cy="47986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8300644" y="565441"/>
        <a:ext cx="263927" cy="361101"/>
      </dsp:txXfrm>
    </dsp:sp>
    <dsp:sp modelId="{08A292FF-C8D0-4FC0-B1FA-F5E3D6ECF36D}">
      <dsp:nvSpPr>
        <dsp:cNvPr id="0" name=""/>
        <dsp:cNvSpPr/>
      </dsp:nvSpPr>
      <dsp:spPr>
        <a:xfrm>
          <a:off x="8918998" y="1437932"/>
          <a:ext cx="479869" cy="47986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9026969" y="1437932"/>
        <a:ext cx="263927" cy="361101"/>
      </dsp:txXfrm>
    </dsp:sp>
    <dsp:sp modelId="{54D21946-6B75-44B1-AE67-FC82AB1E4F07}">
      <dsp:nvSpPr>
        <dsp:cNvPr id="0" name=""/>
        <dsp:cNvSpPr/>
      </dsp:nvSpPr>
      <dsp:spPr>
        <a:xfrm>
          <a:off x="9634483" y="2310422"/>
          <a:ext cx="479869" cy="47986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9742454" y="2310422"/>
        <a:ext cx="263927" cy="3611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9EBB13-D936-40F1-A84C-C1C98CF62CBE}">
      <dsp:nvSpPr>
        <dsp:cNvPr id="0" name=""/>
        <dsp:cNvSpPr/>
      </dsp:nvSpPr>
      <dsp:spPr>
        <a:xfrm>
          <a:off x="994060" y="2033"/>
          <a:ext cx="2414012" cy="1448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900" b="1" kern="1200"/>
            <a:t>土曜日</a:t>
          </a:r>
          <a:r>
            <a:rPr lang="ar-JO" sz="3900" b="1" kern="1200"/>
            <a:t>    السبت </a:t>
          </a:r>
          <a:endParaRPr lang="en-US" sz="3900" kern="1200"/>
        </a:p>
      </dsp:txBody>
      <dsp:txXfrm>
        <a:off x="994060" y="2033"/>
        <a:ext cx="2414012" cy="1448407"/>
      </dsp:txXfrm>
    </dsp:sp>
    <dsp:sp modelId="{3638018F-3152-4F86-B9CF-43BE1FAD391C}">
      <dsp:nvSpPr>
        <dsp:cNvPr id="0" name=""/>
        <dsp:cNvSpPr/>
      </dsp:nvSpPr>
      <dsp:spPr>
        <a:xfrm>
          <a:off x="3649473" y="2033"/>
          <a:ext cx="2414012" cy="1448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900" b="1" kern="1200"/>
            <a:t>日曜日</a:t>
          </a:r>
          <a:r>
            <a:rPr lang="ar-JO" sz="3900" b="1" kern="1200"/>
            <a:t>الأحد</a:t>
          </a:r>
          <a:endParaRPr lang="en-US" sz="3900" kern="1200"/>
        </a:p>
      </dsp:txBody>
      <dsp:txXfrm>
        <a:off x="3649473" y="2033"/>
        <a:ext cx="2414012" cy="1448407"/>
      </dsp:txXfrm>
    </dsp:sp>
    <dsp:sp modelId="{EA59A222-221A-404F-AB62-B7A0A7E65D6F}">
      <dsp:nvSpPr>
        <dsp:cNvPr id="0" name=""/>
        <dsp:cNvSpPr/>
      </dsp:nvSpPr>
      <dsp:spPr>
        <a:xfrm>
          <a:off x="6304887" y="2033"/>
          <a:ext cx="2414012" cy="1448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900" b="1" kern="1200"/>
            <a:t>月曜日</a:t>
          </a:r>
          <a:r>
            <a:rPr lang="ar-JO" sz="3900" b="1" kern="1200"/>
            <a:t>الاثنين</a:t>
          </a:r>
          <a:endParaRPr lang="en-US" sz="3900" kern="1200"/>
        </a:p>
      </dsp:txBody>
      <dsp:txXfrm>
        <a:off x="6304887" y="2033"/>
        <a:ext cx="2414012" cy="1448407"/>
      </dsp:txXfrm>
    </dsp:sp>
    <dsp:sp modelId="{5B769F4B-00EA-45A7-BAFF-8CE1064654AF}">
      <dsp:nvSpPr>
        <dsp:cNvPr id="0" name=""/>
        <dsp:cNvSpPr/>
      </dsp:nvSpPr>
      <dsp:spPr>
        <a:xfrm>
          <a:off x="994060" y="1691842"/>
          <a:ext cx="2414012" cy="1448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900" b="1" kern="1200"/>
            <a:t>火曜日</a:t>
          </a:r>
          <a:r>
            <a:rPr lang="ar-JO" sz="3900" b="1" kern="1200"/>
            <a:t>الثلاثاء</a:t>
          </a:r>
          <a:endParaRPr lang="en-US" sz="3900" kern="1200"/>
        </a:p>
      </dsp:txBody>
      <dsp:txXfrm>
        <a:off x="994060" y="1691842"/>
        <a:ext cx="2414012" cy="1448407"/>
      </dsp:txXfrm>
    </dsp:sp>
    <dsp:sp modelId="{89CEA7BC-9D37-42B8-B7C9-B1DA58E934EB}">
      <dsp:nvSpPr>
        <dsp:cNvPr id="0" name=""/>
        <dsp:cNvSpPr/>
      </dsp:nvSpPr>
      <dsp:spPr>
        <a:xfrm>
          <a:off x="3649473" y="1691842"/>
          <a:ext cx="2414012" cy="1448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900" b="1" kern="1200"/>
            <a:t>水曜日</a:t>
          </a:r>
          <a:r>
            <a:rPr lang="ar-JO" sz="3900" b="1" kern="1200"/>
            <a:t>الأربعاء</a:t>
          </a:r>
          <a:endParaRPr lang="en-US" sz="3900" kern="1200"/>
        </a:p>
      </dsp:txBody>
      <dsp:txXfrm>
        <a:off x="3649473" y="1691842"/>
        <a:ext cx="2414012" cy="1448407"/>
      </dsp:txXfrm>
    </dsp:sp>
    <dsp:sp modelId="{82C11788-39BF-4C9E-907F-DC396B2401E6}">
      <dsp:nvSpPr>
        <dsp:cNvPr id="0" name=""/>
        <dsp:cNvSpPr/>
      </dsp:nvSpPr>
      <dsp:spPr>
        <a:xfrm>
          <a:off x="6304887" y="1691842"/>
          <a:ext cx="2414012" cy="1448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900" b="1" kern="1200"/>
            <a:t>木曜日</a:t>
          </a:r>
          <a:r>
            <a:rPr lang="ar-JO" sz="3900" b="1" kern="1200"/>
            <a:t>الخميس</a:t>
          </a:r>
          <a:endParaRPr lang="en-US" sz="3900" kern="1200"/>
        </a:p>
      </dsp:txBody>
      <dsp:txXfrm>
        <a:off x="6304887" y="1691842"/>
        <a:ext cx="2414012" cy="1448407"/>
      </dsp:txXfrm>
    </dsp:sp>
    <dsp:sp modelId="{C8C09A74-248B-4206-85A8-0941FD7EE4D2}">
      <dsp:nvSpPr>
        <dsp:cNvPr id="0" name=""/>
        <dsp:cNvSpPr/>
      </dsp:nvSpPr>
      <dsp:spPr>
        <a:xfrm>
          <a:off x="3649473" y="3381650"/>
          <a:ext cx="2414012" cy="1448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900" b="1" kern="1200"/>
            <a:t>金曜日</a:t>
          </a:r>
          <a:r>
            <a:rPr lang="ar-JO" sz="3900" b="1" kern="1200"/>
            <a:t>الجمعة</a:t>
          </a:r>
          <a:endParaRPr lang="en-US" sz="3900" kern="1200"/>
        </a:p>
      </dsp:txBody>
      <dsp:txXfrm>
        <a:off x="3649473" y="3381650"/>
        <a:ext cx="2414012" cy="14484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E0B5A-657B-49EF-B41B-3EC3B49BEDE2}">
      <dsp:nvSpPr>
        <dsp:cNvPr id="0" name=""/>
        <dsp:cNvSpPr/>
      </dsp:nvSpPr>
      <dsp:spPr>
        <a:xfrm>
          <a:off x="0" y="2916"/>
          <a:ext cx="687951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43A77-9062-487A-8C74-7064E87F2EB2}">
      <dsp:nvSpPr>
        <dsp:cNvPr id="0" name=""/>
        <dsp:cNvSpPr/>
      </dsp:nvSpPr>
      <dsp:spPr>
        <a:xfrm>
          <a:off x="0" y="2916"/>
          <a:ext cx="6879517" cy="99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أنا </a:t>
          </a:r>
          <a:r>
            <a:rPr lang="ja-JP" sz="2700" b="0" i="0" kern="1200" dirty="0"/>
            <a:t>私 </a:t>
          </a:r>
          <a:endParaRPr lang="en-US" sz="2700" kern="1200" dirty="0"/>
        </a:p>
      </dsp:txBody>
      <dsp:txXfrm>
        <a:off x="0" y="2916"/>
        <a:ext cx="6879517" cy="994566"/>
      </dsp:txXfrm>
    </dsp:sp>
    <dsp:sp modelId="{ACFA466C-0662-4B9D-A18A-1B5CB0E25EEA}">
      <dsp:nvSpPr>
        <dsp:cNvPr id="0" name=""/>
        <dsp:cNvSpPr/>
      </dsp:nvSpPr>
      <dsp:spPr>
        <a:xfrm>
          <a:off x="0" y="997482"/>
          <a:ext cx="687951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E8929-A266-4315-8F7F-5482E2078D8C}">
      <dsp:nvSpPr>
        <dsp:cNvPr id="0" name=""/>
        <dsp:cNvSpPr/>
      </dsp:nvSpPr>
      <dsp:spPr>
        <a:xfrm>
          <a:off x="0" y="997482"/>
          <a:ext cx="6879517" cy="99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أنت </a:t>
          </a:r>
          <a:r>
            <a:rPr lang="ja-JP" sz="2700" b="0" i="0" kern="1200" dirty="0"/>
            <a:t>あなた </a:t>
          </a:r>
          <a:endParaRPr lang="en-US" sz="2700" kern="1200" dirty="0"/>
        </a:p>
      </dsp:txBody>
      <dsp:txXfrm>
        <a:off x="0" y="997482"/>
        <a:ext cx="6879517" cy="994566"/>
      </dsp:txXfrm>
    </dsp:sp>
    <dsp:sp modelId="{4995377B-C826-4950-9D39-2420AF6693F4}">
      <dsp:nvSpPr>
        <dsp:cNvPr id="0" name=""/>
        <dsp:cNvSpPr/>
      </dsp:nvSpPr>
      <dsp:spPr>
        <a:xfrm>
          <a:off x="0" y="1992048"/>
          <a:ext cx="687951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6477BC-4974-401D-9E2E-5AFBAD4FE321}">
      <dsp:nvSpPr>
        <dsp:cNvPr id="0" name=""/>
        <dsp:cNvSpPr/>
      </dsp:nvSpPr>
      <dsp:spPr>
        <a:xfrm>
          <a:off x="0" y="1992048"/>
          <a:ext cx="6879517" cy="99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هو / هي </a:t>
          </a:r>
          <a:r>
            <a:rPr lang="ja-JP" sz="2700" b="0" i="0" kern="1200" dirty="0"/>
            <a:t>彼 </a:t>
          </a:r>
          <a:r>
            <a:rPr lang="en-US" sz="2700" b="0" i="0" kern="1200" dirty="0"/>
            <a:t>(Kare) / </a:t>
          </a:r>
          <a:r>
            <a:rPr lang="ja-JP" sz="2700" b="0" i="0" kern="1200" dirty="0"/>
            <a:t>彼女 </a:t>
          </a:r>
          <a:r>
            <a:rPr lang="en-US" sz="2700" b="0" i="0" kern="1200" dirty="0"/>
            <a:t>(</a:t>
          </a:r>
          <a:r>
            <a:rPr lang="en-US" sz="2700" b="0" i="0" kern="1200" dirty="0" err="1"/>
            <a:t>Kanojo</a:t>
          </a:r>
          <a:r>
            <a:rPr lang="en-US" sz="2700" b="0" i="0" kern="1200" dirty="0"/>
            <a:t>)</a:t>
          </a:r>
          <a:endParaRPr lang="en-US" sz="2700" kern="1200" dirty="0"/>
        </a:p>
      </dsp:txBody>
      <dsp:txXfrm>
        <a:off x="0" y="1992048"/>
        <a:ext cx="6879517" cy="994566"/>
      </dsp:txXfrm>
    </dsp:sp>
    <dsp:sp modelId="{5D2170D7-72ED-4D13-B311-FADA2F90BE61}">
      <dsp:nvSpPr>
        <dsp:cNvPr id="0" name=""/>
        <dsp:cNvSpPr/>
      </dsp:nvSpPr>
      <dsp:spPr>
        <a:xfrm>
          <a:off x="0" y="2986614"/>
          <a:ext cx="687951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19E04A-4E66-4350-8C8F-02D01CE0FC34}">
      <dsp:nvSpPr>
        <dsp:cNvPr id="0" name=""/>
        <dsp:cNvSpPr/>
      </dsp:nvSpPr>
      <dsp:spPr>
        <a:xfrm>
          <a:off x="0" y="2986615"/>
          <a:ext cx="6879517" cy="99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نحن </a:t>
          </a:r>
          <a:r>
            <a:rPr lang="ja-JP" sz="2700" b="0" i="0" kern="1200" dirty="0"/>
            <a:t>私たち </a:t>
          </a:r>
          <a:endParaRPr lang="en-US" sz="2700" kern="1200" dirty="0"/>
        </a:p>
      </dsp:txBody>
      <dsp:txXfrm>
        <a:off x="0" y="2986615"/>
        <a:ext cx="6879517" cy="994566"/>
      </dsp:txXfrm>
    </dsp:sp>
    <dsp:sp modelId="{50D8D3D9-042E-4262-BE8A-6F6809FD44EA}">
      <dsp:nvSpPr>
        <dsp:cNvPr id="0" name=""/>
        <dsp:cNvSpPr/>
      </dsp:nvSpPr>
      <dsp:spPr>
        <a:xfrm>
          <a:off x="0" y="3981181"/>
          <a:ext cx="687951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4DC753-EA86-45DF-A920-C77B92716388}">
      <dsp:nvSpPr>
        <dsp:cNvPr id="0" name=""/>
        <dsp:cNvSpPr/>
      </dsp:nvSpPr>
      <dsp:spPr>
        <a:xfrm>
          <a:off x="0" y="3981181"/>
          <a:ext cx="6879517" cy="99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أنتم </a:t>
          </a:r>
          <a:r>
            <a:rPr lang="ja-JP" sz="2700" b="0" i="0" kern="1200" dirty="0"/>
            <a:t>あなたたち </a:t>
          </a:r>
          <a:endParaRPr lang="en-US" sz="2700" kern="1200" dirty="0"/>
        </a:p>
      </dsp:txBody>
      <dsp:txXfrm>
        <a:off x="0" y="3981181"/>
        <a:ext cx="6879517" cy="994566"/>
      </dsp:txXfrm>
    </dsp:sp>
    <dsp:sp modelId="{31A0F807-5E92-45AD-B223-B1F4D0D4273F}">
      <dsp:nvSpPr>
        <dsp:cNvPr id="0" name=""/>
        <dsp:cNvSpPr/>
      </dsp:nvSpPr>
      <dsp:spPr>
        <a:xfrm>
          <a:off x="0" y="4975747"/>
          <a:ext cx="687951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62F45-8046-480C-BC0D-E544140D4CD4}">
      <dsp:nvSpPr>
        <dsp:cNvPr id="0" name=""/>
        <dsp:cNvSpPr/>
      </dsp:nvSpPr>
      <dsp:spPr>
        <a:xfrm>
          <a:off x="0" y="4975747"/>
          <a:ext cx="6879517" cy="99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هم / هن </a:t>
          </a:r>
          <a:r>
            <a:rPr lang="ja-JP" sz="2700" b="0" i="0" kern="1200" dirty="0"/>
            <a:t>彼ら </a:t>
          </a:r>
          <a:r>
            <a:rPr lang="en-US" sz="2700" b="0" i="0" kern="1200" dirty="0"/>
            <a:t>(</a:t>
          </a:r>
          <a:r>
            <a:rPr lang="en-US" sz="2700" b="0" i="0" kern="1200" dirty="0" err="1"/>
            <a:t>Karera</a:t>
          </a:r>
          <a:r>
            <a:rPr lang="en-US" sz="2700" b="0" i="0" kern="1200" dirty="0"/>
            <a:t>) / </a:t>
          </a:r>
          <a:r>
            <a:rPr lang="ja-JP" sz="2700" b="0" i="0" kern="1200" dirty="0"/>
            <a:t>彼女たち </a:t>
          </a:r>
          <a:r>
            <a:rPr lang="en-US" sz="2700" b="0" i="0" kern="1200" dirty="0"/>
            <a:t>(</a:t>
          </a:r>
          <a:r>
            <a:rPr lang="en-US" sz="2700" b="0" i="0" kern="1200" dirty="0" err="1"/>
            <a:t>Kanojotachi</a:t>
          </a:r>
          <a:r>
            <a:rPr lang="en-US" sz="2700" b="0" i="0" kern="1200" dirty="0"/>
            <a:t>)</a:t>
          </a:r>
          <a:endParaRPr lang="en-US" sz="2700" kern="1200" dirty="0"/>
        </a:p>
      </dsp:txBody>
      <dsp:txXfrm>
        <a:off x="0" y="4975747"/>
        <a:ext cx="6879517" cy="994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18F65-9EDC-455B-9C8F-E038DF50A162}" type="datetimeFigureOut">
              <a:rPr lang="en-GB" smtClean="0"/>
              <a:t>29/08/2025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51B57-E9EE-45E1-AA74-AA6DE439A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31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6E4D-1964-4209-9193-277985FD9D94}" type="slidenum">
              <a:rPr lang="en-AE" smtClean="0"/>
              <a:t>4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0309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6401" y="3378954"/>
            <a:ext cx="6394567" cy="3479046"/>
          </a:xfrm>
          <a:custGeom>
            <a:avLst/>
            <a:gdLst>
              <a:gd name="connsiteX0" fmla="*/ 5171297 w 6394567"/>
              <a:gd name="connsiteY0" fmla="*/ 284 h 3479046"/>
              <a:gd name="connsiteX1" fmla="*/ 6394290 w 6394567"/>
              <a:gd name="connsiteY1" fmla="*/ 430072 h 3479046"/>
              <a:gd name="connsiteX2" fmla="*/ 6394567 w 6394567"/>
              <a:gd name="connsiteY2" fmla="*/ 430316 h 3479046"/>
              <a:gd name="connsiteX3" fmla="*/ 6394567 w 6394567"/>
              <a:gd name="connsiteY3" fmla="*/ 3479046 h 3479046"/>
              <a:gd name="connsiteX4" fmla="*/ 0 w 6394567"/>
              <a:gd name="connsiteY4" fmla="*/ 3479046 h 3479046"/>
              <a:gd name="connsiteX5" fmla="*/ 3916974 w 6394567"/>
              <a:gd name="connsiteY5" fmla="*/ 405504 h 3479046"/>
              <a:gd name="connsiteX6" fmla="*/ 3959456 w 6394567"/>
              <a:gd name="connsiteY6" fmla="*/ 373857 h 3479046"/>
              <a:gd name="connsiteX7" fmla="*/ 5052215 w 6394567"/>
              <a:gd name="connsiteY7" fmla="*/ 1756 h 3479046"/>
              <a:gd name="connsiteX8" fmla="*/ 5171297 w 6394567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F32C74-82F4-2A29-889B-EF23CEE6A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CADD6-278F-604C-8A38-BBBAFC675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946B-3F5A-C916-B62B-8D5938EA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539F-2DB8-FCDA-C884-9C3CD29B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A7B3-5D3B-D493-8F6F-1FEBB857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90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0D2E-0561-F284-F89A-AAE3CD09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10239338" cy="953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57C4C-16EC-2477-6332-830F53011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9848" y="2139696"/>
            <a:ext cx="10239338" cy="3677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940D3-6996-1C08-F1AF-87C35465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676C3-588F-B636-8CE0-AA2CBFBC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F8A9-EB1E-B344-A4B8-B58D063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9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F3A28-33E4-2796-AE7A-1234569F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4950" y="1081177"/>
            <a:ext cx="2508849" cy="4633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185FC-2BBB-E997-A5CD-F2C6CF6B7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081177"/>
            <a:ext cx="7505700" cy="4633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14B3C-96CD-071C-C2AD-2C7E04F8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A2B04-F5E0-C5A3-C77D-6AE9A9E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5BC2-C712-C4A4-50EC-E10D8834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09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A4769-9A55-AF9B-4CE4-DFA07E71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45D9E-DBB4-B890-88D5-B4C0359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15260-1C0B-A965-3114-D7C40D1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F4D1-0334-3F24-69B4-06C7BD74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A76D-3B8B-429D-9B32-54D6A62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9C414-4A2F-78AF-ED60-6130D4C563B3}"/>
              </a:ext>
            </a:extLst>
          </p:cNvPr>
          <p:cNvSpPr/>
          <p:nvPr/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2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3410AE4-7FC7-589E-B6D3-0DA7B5FC5CE3}"/>
              </a:ext>
            </a:extLst>
          </p:cNvPr>
          <p:cNvSpPr/>
          <p:nvPr/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3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81CBD-08D9-3C9A-7620-24F2D640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5AE2B-1716-CEEC-73F8-E81F5919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95574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3052-6EE8-979F-04FB-1B8DF81F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6285-161A-6869-27C2-0A159C23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D64F-5DAB-238D-C34A-1DCCB122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4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84D0-7460-7B08-F1EE-96EABE40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36841"/>
            <a:ext cx="10092477" cy="953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B7F9-8ECB-7079-A11E-51D3903E2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97161-CAF5-CA48-D814-7ACD43AB9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9795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BD680-4E7A-5155-3CAE-6BD44EE8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A152D-EFF2-B3AA-3F25-14E11367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D6032-FD7A-BFFD-9BE5-48EDBEFB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56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F4D-4855-340E-03F3-4860885E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3283"/>
            <a:ext cx="10096500" cy="9160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EB472-7426-C288-B5F6-0A1232DC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1" y="1879287"/>
            <a:ext cx="4739628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94F9C-B6FA-97C3-F618-0CF956CB5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1" y="2505075"/>
            <a:ext cx="4739628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5665C-7910-AFA2-350F-42C06ED5A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330" y="1879287"/>
            <a:ext cx="4762970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1352E-1DE0-F0CD-6F81-1D8FF59C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0330" y="2505075"/>
            <a:ext cx="4762970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8F7E4-7D9E-4736-3269-4F0C4699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8386CF-9A84-8D2A-BC47-C951DD99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0844D-FE1F-49E7-3BBD-527FB72E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63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691C-93A5-1364-00A9-A470C289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57223"/>
            <a:ext cx="8886884" cy="1043078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55BD-4154-B9D1-0B5B-B1E3A06B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A9E4A-03D1-7A8B-233D-014A3248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CEFC4-D276-DF45-F395-F5BD2EA7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2C0AD-76F4-FCE4-2717-0A9AA435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3BB66-3F41-7F1D-5108-B3F679A8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A6DA0-07AE-4BE4-B82F-7936D0E3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86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FB75-C953-0BD0-4E2E-71776742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0626"/>
            <a:ext cx="3705225" cy="1286774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AA52-60F3-40F2-673B-5848F4253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5426"/>
            <a:ext cx="5980112" cy="4768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167E8-C561-5A72-AED3-442F66DD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BFED3-7CB3-1B8B-9504-13A121CA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456C9-19A0-4441-B1AF-B7AFBF64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98EA-84CC-411C-0012-D3149536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1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1E10-1458-2553-05B4-313F7E26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82128"/>
            <a:ext cx="3705225" cy="1275272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0F677-F177-6DED-1920-685B9D9FF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43000"/>
            <a:ext cx="5980112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1CB1-2109-480E-8904-4077C94D6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DB38-7CB9-2140-BC21-6D2E7DD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448AD-3B1D-4B5E-CAB9-BB5FD2C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EF53D-CF5A-87A2-E973-3B8CCDEB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5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F4A25-A386-9574-775C-E5E5F9FC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8886884" cy="953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7885F-2B7B-74DB-9996-E0ACEBC9D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2139696"/>
            <a:ext cx="8883836" cy="367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4F519-BA47-2B81-CC1C-7E1F119EC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7379" y="4629744"/>
            <a:ext cx="2653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E351CED-465B-40B5-ADCE-957C918F227B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2D7B-C352-1630-4C3D-7D5983C0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2" y="6318446"/>
            <a:ext cx="2743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04F0-DF9B-480B-CC46-BAE7A81FB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18446"/>
            <a:ext cx="615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9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8IIx4QtwV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youtube.com/watch?v=V0vSie0gVK8" TargetMode="External"/><Relationship Id="rId5" Type="http://schemas.openxmlformats.org/officeDocument/2006/relationships/hyperlink" Target="https://www.youtube.com/watch?v=FYCbzJ7M-gI" TargetMode="External"/><Relationship Id="rId4" Type="http://schemas.openxmlformats.org/officeDocument/2006/relationships/hyperlink" Target="https://www.youtube.com/watch?v=09MPzF03ie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89EBE4E-5983-B393-1D5E-731351065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8FF23885-1BDC-B561-BBFB-7C31B9E366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644" b="1086"/>
          <a:stretch>
            <a:fillRect/>
          </a:stretch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CEF5482-568A-9463-C672-BC6D644DF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540000" flipV="1">
            <a:off x="-39511" y="-72076"/>
            <a:ext cx="8582352" cy="4875036"/>
          </a:xfrm>
          <a:custGeom>
            <a:avLst/>
            <a:gdLst>
              <a:gd name="connsiteX0" fmla="*/ 1259133 w 8582352"/>
              <a:gd name="connsiteY0" fmla="*/ 1707 h 4875036"/>
              <a:gd name="connsiteX1" fmla="*/ 29139 w 8582352"/>
              <a:gd name="connsiteY1" fmla="*/ 317762 h 4875036"/>
              <a:gd name="connsiteX2" fmla="*/ 0 w 8582352"/>
              <a:gd name="connsiteY2" fmla="*/ 333585 h 4875036"/>
              <a:gd name="connsiteX3" fmla="*/ 79271 w 8582352"/>
              <a:gd name="connsiteY3" fmla="*/ 4875036 h 4875036"/>
              <a:gd name="connsiteX4" fmla="*/ 8582352 w 8582352"/>
              <a:gd name="connsiteY4" fmla="*/ 4726614 h 4875036"/>
              <a:gd name="connsiteX5" fmla="*/ 3064323 w 8582352"/>
              <a:gd name="connsiteY5" fmla="*/ 550287 h 4875036"/>
              <a:gd name="connsiteX6" fmla="*/ 3002736 w 8582352"/>
              <a:gd name="connsiteY6" fmla="*/ 506058 h 4875036"/>
              <a:gd name="connsiteX7" fmla="*/ 1429589 w 8582352"/>
              <a:gd name="connsiteY7" fmla="*/ 840 h 4875036"/>
              <a:gd name="connsiteX8" fmla="*/ 1259133 w 8582352"/>
              <a:gd name="connsiteY8" fmla="*/ 1707 h 4875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82352" h="4875036">
                <a:moveTo>
                  <a:pt x="1259133" y="1707"/>
                </a:moveTo>
                <a:cubicBezTo>
                  <a:pt x="833461" y="16212"/>
                  <a:pt x="412733" y="123046"/>
                  <a:pt x="29139" y="317762"/>
                </a:cubicBezTo>
                <a:lnTo>
                  <a:pt x="0" y="333585"/>
                </a:lnTo>
                <a:lnTo>
                  <a:pt x="79271" y="4875036"/>
                </a:lnTo>
                <a:lnTo>
                  <a:pt x="8582352" y="4726614"/>
                </a:lnTo>
                <a:lnTo>
                  <a:pt x="3064323" y="550287"/>
                </a:lnTo>
                <a:lnTo>
                  <a:pt x="3002736" y="506058"/>
                </a:lnTo>
                <a:cubicBezTo>
                  <a:pt x="2522288" y="179187"/>
                  <a:pt x="1975404" y="13891"/>
                  <a:pt x="1429589" y="840"/>
                </a:cubicBezTo>
                <a:cubicBezTo>
                  <a:pt x="1372734" y="-519"/>
                  <a:pt x="1315889" y="-227"/>
                  <a:pt x="1259133" y="1707"/>
                </a:cubicBezTo>
                <a:close/>
              </a:path>
            </a:pathLst>
          </a:custGeom>
          <a:gradFill>
            <a:gsLst>
              <a:gs pos="22000">
                <a:schemeClr val="bg2">
                  <a:alpha val="80000"/>
                </a:schemeClr>
              </a:gs>
              <a:gs pos="100000">
                <a:schemeClr val="accent1">
                  <a:lumMod val="60000"/>
                  <a:lumOff val="40000"/>
                  <a:alpha val="86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698926-FB19-8685-4DAE-F7D7069854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7142" y="691723"/>
            <a:ext cx="4241299" cy="1819658"/>
          </a:xfrm>
        </p:spPr>
        <p:txBody>
          <a:bodyPr>
            <a:normAutofit/>
          </a:bodyPr>
          <a:lstStyle/>
          <a:p>
            <a:r>
              <a:rPr lang="ar-DZ" dirty="0"/>
              <a:t>أهلا وسهلا بكم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5D6D31-2878-F229-8D71-32EEEDFC5A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7144" y="2555544"/>
            <a:ext cx="3349214" cy="896819"/>
          </a:xfrm>
        </p:spPr>
        <p:txBody>
          <a:bodyPr>
            <a:normAutofit/>
          </a:bodyPr>
          <a:lstStyle/>
          <a:p>
            <a:r>
              <a:rPr lang="en-GB" dirty="0"/>
              <a:t>2025/08/28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38784C3-11AE-0BE2-6339-1A2BDAC7F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740000" flipV="1">
            <a:off x="7888979" y="5014859"/>
            <a:ext cx="4324338" cy="1889417"/>
          </a:xfrm>
          <a:custGeom>
            <a:avLst/>
            <a:gdLst>
              <a:gd name="connsiteX0" fmla="*/ 26412 w 4324338"/>
              <a:gd name="connsiteY0" fmla="*/ 1889417 h 1889417"/>
              <a:gd name="connsiteX1" fmla="*/ 4324338 w 4324338"/>
              <a:gd name="connsiteY1" fmla="*/ 1814397 h 1889417"/>
              <a:gd name="connsiteX2" fmla="*/ 2459858 w 4324338"/>
              <a:gd name="connsiteY2" fmla="*/ 403264 h 1889417"/>
              <a:gd name="connsiteX3" fmla="*/ 2414726 w 4324338"/>
              <a:gd name="connsiteY3" fmla="*/ 370852 h 1889417"/>
              <a:gd name="connsiteX4" fmla="*/ 1261883 w 4324338"/>
              <a:gd name="connsiteY4" fmla="*/ 615 h 1889417"/>
              <a:gd name="connsiteX5" fmla="*/ 70385 w 4324338"/>
              <a:gd name="connsiteY5" fmla="*/ 326182 h 1889417"/>
              <a:gd name="connsiteX6" fmla="*/ 0 w 4324338"/>
              <a:gd name="connsiteY6" fmla="*/ 376291 h 188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4338" h="1889417">
                <a:moveTo>
                  <a:pt x="26412" y="1889417"/>
                </a:moveTo>
                <a:lnTo>
                  <a:pt x="4324338" y="1814397"/>
                </a:lnTo>
                <a:lnTo>
                  <a:pt x="2459858" y="403264"/>
                </a:lnTo>
                <a:lnTo>
                  <a:pt x="2414726" y="370852"/>
                </a:lnTo>
                <a:cubicBezTo>
                  <a:pt x="2062641" y="131313"/>
                  <a:pt x="1661870" y="10180"/>
                  <a:pt x="1261883" y="615"/>
                </a:cubicBezTo>
                <a:cubicBezTo>
                  <a:pt x="845229" y="-9347"/>
                  <a:pt x="429425" y="101751"/>
                  <a:pt x="70385" y="326182"/>
                </a:cubicBezTo>
                <a:lnTo>
                  <a:pt x="0" y="376291"/>
                </a:lnTo>
                <a:close/>
              </a:path>
            </a:pathLst>
          </a:custGeom>
          <a:gradFill>
            <a:gsLst>
              <a:gs pos="27000">
                <a:schemeClr val="bg2">
                  <a:alpha val="80000"/>
                </a:schemeClr>
              </a:gs>
              <a:gs pos="100000">
                <a:schemeClr val="accent1">
                  <a:lumMod val="60000"/>
                  <a:lumOff val="40000"/>
                  <a:alpha val="92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1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3">
            <a:extLst>
              <a:ext uri="{FF2B5EF4-FFF2-40B4-BE49-F238E27FC236}">
                <a16:creationId xmlns:a16="http://schemas.microsoft.com/office/drawing/2014/main" id="{AD2B64B9-EB8F-5BFB-15B3-EE90A1F022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111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282D85B3-6598-7A5B-E677-CBD2772A07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4213" y="498475"/>
            <a:ext cx="10325100" cy="9747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ja-JP" altLang="en-US" b="1" dirty="0"/>
              <a:t>じゅぎょうのもくひょう</a:t>
            </a:r>
            <a:endParaRPr lang="en-US" b="1" dirty="0"/>
          </a:p>
        </p:txBody>
      </p:sp>
      <p:graphicFrame>
        <p:nvGraphicFramePr>
          <p:cNvPr id="87" name="TextBox 4">
            <a:extLst>
              <a:ext uri="{FF2B5EF4-FFF2-40B4-BE49-F238E27FC236}">
                <a16:creationId xmlns:a16="http://schemas.microsoft.com/office/drawing/2014/main" id="{729E687B-E786-093B-C264-28DA71BD1A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2081620"/>
              </p:ext>
            </p:extLst>
          </p:nvPr>
        </p:nvGraphicFramePr>
        <p:xfrm>
          <a:off x="684213" y="2274838"/>
          <a:ext cx="10212395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684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2329425-0083-BCD7-C8F1-24F1F98B7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FFCE8CD-3FA1-5CD3-0A5E-DF1AE2370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-60000" flipH="1">
            <a:off x="283012" y="490590"/>
            <a:ext cx="11953381" cy="6475203"/>
          </a:xfrm>
          <a:custGeom>
            <a:avLst/>
            <a:gdLst>
              <a:gd name="connsiteX0" fmla="*/ 2195972 w 11953381"/>
              <a:gd name="connsiteY0" fmla="*/ 2336 h 6475203"/>
              <a:gd name="connsiteX1" fmla="*/ 6451 w 11953381"/>
              <a:gd name="connsiteY1" fmla="*/ 741155 h 6475203"/>
              <a:gd name="connsiteX2" fmla="*/ 0 w 11953381"/>
              <a:gd name="connsiteY2" fmla="*/ 746044 h 6475203"/>
              <a:gd name="connsiteX3" fmla="*/ 100003 w 11953381"/>
              <a:gd name="connsiteY3" fmla="*/ 6475203 h 6475203"/>
              <a:gd name="connsiteX4" fmla="*/ 11953381 w 11953381"/>
              <a:gd name="connsiteY4" fmla="*/ 6268302 h 6475203"/>
              <a:gd name="connsiteX5" fmla="*/ 4666255 w 11953381"/>
              <a:gd name="connsiteY5" fmla="*/ 753030 h 6475203"/>
              <a:gd name="connsiteX6" fmla="*/ 4581978 w 11953381"/>
              <a:gd name="connsiteY6" fmla="*/ 692507 h 6475203"/>
              <a:gd name="connsiteX7" fmla="*/ 2429229 w 11953381"/>
              <a:gd name="connsiteY7" fmla="*/ 1150 h 6475203"/>
              <a:gd name="connsiteX8" fmla="*/ 2195972 w 11953381"/>
              <a:gd name="connsiteY8" fmla="*/ 2336 h 6475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53381" h="6475203">
                <a:moveTo>
                  <a:pt x="2195972" y="2336"/>
                </a:moveTo>
                <a:cubicBezTo>
                  <a:pt x="1419299" y="28801"/>
                  <a:pt x="654656" y="279884"/>
                  <a:pt x="6451" y="741155"/>
                </a:cubicBezTo>
                <a:lnTo>
                  <a:pt x="0" y="746044"/>
                </a:lnTo>
                <a:lnTo>
                  <a:pt x="100003" y="6475203"/>
                </a:lnTo>
                <a:lnTo>
                  <a:pt x="11953381" y="6268302"/>
                </a:lnTo>
                <a:lnTo>
                  <a:pt x="4666255" y="753030"/>
                </a:lnTo>
                <a:lnTo>
                  <a:pt x="4581978" y="692507"/>
                </a:lnTo>
                <a:cubicBezTo>
                  <a:pt x="3924516" y="245206"/>
                  <a:pt x="3176141" y="19009"/>
                  <a:pt x="2429229" y="1150"/>
                </a:cubicBezTo>
                <a:cubicBezTo>
                  <a:pt x="2351426" y="-711"/>
                  <a:pt x="2273638" y="-310"/>
                  <a:pt x="2195972" y="2336"/>
                </a:cubicBezTo>
                <a:close/>
              </a:path>
            </a:pathLst>
          </a:custGeom>
          <a:gradFill>
            <a:gsLst>
              <a:gs pos="32000">
                <a:schemeClr val="bg2">
                  <a:alpha val="80000"/>
                </a:schemeClr>
              </a:gs>
              <a:gs pos="100000">
                <a:schemeClr val="accent1">
                  <a:lumMod val="60000"/>
                  <a:lumOff val="40000"/>
                  <a:alpha val="57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AEB03E-8C5B-F09C-6631-B7BFF0B7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5951"/>
            <a:ext cx="10794505" cy="215706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 err="1">
                <a:highlight>
                  <a:srgbClr val="00FFFF"/>
                </a:highlight>
              </a:rPr>
              <a:t>مراجعة</a:t>
            </a:r>
            <a:r>
              <a:rPr lang="en-US" dirty="0">
                <a:highlight>
                  <a:srgbClr val="00FFFF"/>
                </a:highlight>
              </a:rPr>
              <a:t> </a:t>
            </a:r>
            <a:r>
              <a:rPr lang="en-US" dirty="0" err="1">
                <a:highlight>
                  <a:srgbClr val="00FFFF"/>
                </a:highlight>
              </a:rPr>
              <a:t>الحروف</a:t>
            </a:r>
            <a:r>
              <a:rPr lang="en-US" dirty="0">
                <a:highlight>
                  <a:srgbClr val="00FFFF"/>
                </a:highlight>
              </a:rPr>
              <a:t> </a:t>
            </a:r>
            <a:r>
              <a:rPr lang="en-US" dirty="0" err="1">
                <a:highlight>
                  <a:srgbClr val="00FFFF"/>
                </a:highlight>
              </a:rPr>
              <a:t>الأبجدية</a:t>
            </a:r>
            <a:br>
              <a:rPr lang="en-US" dirty="0">
                <a:highlight>
                  <a:srgbClr val="00FFFF"/>
                </a:highlight>
              </a:rPr>
            </a:br>
            <a:r>
              <a:rPr lang="ja-JP" altLang="en-US" dirty="0">
                <a:highlight>
                  <a:srgbClr val="00FFFF"/>
                </a:highlight>
              </a:rPr>
              <a:t>アラビア語のもじのふくしゅ</a:t>
            </a:r>
            <a:endParaRPr lang="en-US" dirty="0">
              <a:highlight>
                <a:srgbClr val="00FFFF"/>
              </a:highlight>
            </a:endParaRPr>
          </a:p>
        </p:txBody>
      </p: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C1C41A13-28CA-B71A-A5C9-C2CC15B5BF91}"/>
              </a:ext>
            </a:extLst>
          </p:cNvPr>
          <p:cNvGraphicFramePr/>
          <p:nvPr/>
        </p:nvGraphicFramePr>
        <p:xfrm>
          <a:off x="690562" y="2784569"/>
          <a:ext cx="10840679" cy="3355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981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80B2C-B598-0F06-2B2D-41709B59C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highlight>
                  <a:srgbClr val="00FFFF"/>
                </a:highlight>
              </a:rPr>
              <a:t>書く練習</a:t>
            </a:r>
            <a:r>
              <a:rPr lang="en-US" altLang="ja-JP" dirty="0">
                <a:highlight>
                  <a:srgbClr val="00FFFF"/>
                </a:highlight>
              </a:rPr>
              <a:t>(</a:t>
            </a:r>
            <a:r>
              <a:rPr lang="ja-JP" altLang="en-US" dirty="0">
                <a:highlight>
                  <a:srgbClr val="00FFFF"/>
                </a:highlight>
              </a:rPr>
              <a:t>かくれんしゅう）</a:t>
            </a:r>
            <a:br>
              <a:rPr lang="en-US" altLang="ja-JP" dirty="0">
                <a:highlight>
                  <a:srgbClr val="00FFFF"/>
                </a:highlight>
              </a:rPr>
            </a:br>
            <a:r>
              <a:rPr lang="ja-JP" altLang="en-US" dirty="0">
                <a:highlight>
                  <a:srgbClr val="00FFFF"/>
                </a:highlight>
              </a:rPr>
              <a:t>次の文字を </a:t>
            </a:r>
            <a:r>
              <a:rPr lang="en-US" altLang="ja-JP" dirty="0">
                <a:highlight>
                  <a:srgbClr val="00FFFF"/>
                </a:highlight>
              </a:rPr>
              <a:t>1 </a:t>
            </a:r>
            <a:r>
              <a:rPr lang="ja-JP" altLang="en-US" dirty="0">
                <a:highlight>
                  <a:srgbClr val="00FFFF"/>
                </a:highlight>
              </a:rPr>
              <a:t>つの単語に結合してください</a:t>
            </a:r>
            <a:endParaRPr lang="en-AE" dirty="0">
              <a:highlight>
                <a:srgbClr val="00FF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3274DB-E8BA-5746-BDD4-00207B483EE3}"/>
              </a:ext>
            </a:extLst>
          </p:cNvPr>
          <p:cNvSpPr txBox="1"/>
          <p:nvPr/>
        </p:nvSpPr>
        <p:spPr>
          <a:xfrm>
            <a:off x="238697" y="2425153"/>
            <a:ext cx="114059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8800" b="1" dirty="0" err="1">
                <a:highlight>
                  <a:srgbClr val="C0C0C0"/>
                </a:highlight>
              </a:rPr>
              <a:t>م+و+ظ+ف+ة</a:t>
            </a:r>
            <a:endParaRPr lang="ar-JO" sz="8800" b="1" dirty="0">
              <a:highlight>
                <a:srgbClr val="C0C0C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FB852F-CD71-7C07-A49E-DAAEFF30C4BA}"/>
              </a:ext>
            </a:extLst>
          </p:cNvPr>
          <p:cNvSpPr txBox="1"/>
          <p:nvPr/>
        </p:nvSpPr>
        <p:spPr>
          <a:xfrm>
            <a:off x="1720042" y="4154096"/>
            <a:ext cx="402035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6600" b="1" dirty="0" err="1">
                <a:highlight>
                  <a:srgbClr val="FF00FF"/>
                </a:highlight>
              </a:rPr>
              <a:t>ط+ا+ل+ب+ة</a:t>
            </a:r>
            <a:endParaRPr lang="ar-JO" sz="6600" b="1" dirty="0">
              <a:highlight>
                <a:srgbClr val="FF00FF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DF19A5-072F-E3C5-9F72-4627AA3D9CB3}"/>
              </a:ext>
            </a:extLst>
          </p:cNvPr>
          <p:cNvSpPr txBox="1"/>
          <p:nvPr/>
        </p:nvSpPr>
        <p:spPr>
          <a:xfrm>
            <a:off x="7477761" y="3910800"/>
            <a:ext cx="471477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8800" b="1" dirty="0" err="1">
                <a:highlight>
                  <a:srgbClr val="00FFFF"/>
                </a:highlight>
              </a:rPr>
              <a:t>م+ن+ز+ل</a:t>
            </a:r>
            <a:endParaRPr lang="ar-JO" sz="8800" b="1" dirty="0">
              <a:highlight>
                <a:srgbClr val="00FFFF"/>
              </a:highlight>
            </a:endParaRPr>
          </a:p>
          <a:p>
            <a:endParaRPr lang="ar-JO" sz="8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EACC6C-8886-BFC5-7412-58C00565D36A}"/>
              </a:ext>
            </a:extLst>
          </p:cNvPr>
          <p:cNvSpPr txBox="1"/>
          <p:nvPr/>
        </p:nvSpPr>
        <p:spPr>
          <a:xfrm>
            <a:off x="6096000" y="1004548"/>
            <a:ext cx="62753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ar-JO" sz="8800" b="1" dirty="0"/>
          </a:p>
          <a:p>
            <a:r>
              <a:rPr lang="ar-JO" sz="8800" b="1" dirty="0" err="1">
                <a:highlight>
                  <a:srgbClr val="00FF00"/>
                </a:highlight>
              </a:rPr>
              <a:t>ط+ب+ي+ب</a:t>
            </a:r>
            <a:endParaRPr lang="ar-JO" sz="8800" b="1" dirty="0">
              <a:highlight>
                <a:srgbClr val="00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5DCBAD-8E4B-F124-34DA-E5277E055C28}"/>
              </a:ext>
            </a:extLst>
          </p:cNvPr>
          <p:cNvSpPr txBox="1"/>
          <p:nvPr/>
        </p:nvSpPr>
        <p:spPr>
          <a:xfrm>
            <a:off x="8486602" y="5493400"/>
            <a:ext cx="4409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5400" b="1" dirty="0" err="1">
                <a:highlight>
                  <a:srgbClr val="0000FF"/>
                </a:highlight>
                <a:latin typeface="Abadi" panose="020B0604020104020204" pitchFamily="34" charset="0"/>
              </a:rPr>
              <a:t>ق+ل+ع+ة</a:t>
            </a:r>
            <a:endParaRPr lang="en-AE" sz="5400" b="1" dirty="0">
              <a:highlight>
                <a:srgbClr val="0000FF"/>
              </a:highlight>
              <a:latin typeface="Abadi" panose="020B06040201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89874D-4AA3-BE99-4EA7-9E151AEA2DDA}"/>
              </a:ext>
            </a:extLst>
          </p:cNvPr>
          <p:cNvSpPr txBox="1"/>
          <p:nvPr/>
        </p:nvSpPr>
        <p:spPr>
          <a:xfrm>
            <a:off x="1991360" y="5695904"/>
            <a:ext cx="45666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6000" b="1" dirty="0" err="1">
                <a:highlight>
                  <a:srgbClr val="FF0000"/>
                </a:highlight>
              </a:rPr>
              <a:t>م+ف+ت+ا+ح</a:t>
            </a:r>
            <a:endParaRPr lang="en-AE" sz="6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58429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3042B-EFCD-0561-D2D8-D164A79DD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1496" y="204767"/>
            <a:ext cx="8977511" cy="1073825"/>
          </a:xfrm>
        </p:spPr>
        <p:txBody>
          <a:bodyPr/>
          <a:lstStyle/>
          <a:p>
            <a:r>
              <a:rPr lang="ja-JP" altLang="en-US" dirty="0">
                <a:highlight>
                  <a:srgbClr val="00FFFF"/>
                </a:highlight>
              </a:rPr>
              <a:t>ひじつのふくしゅ</a:t>
            </a:r>
            <a:endParaRPr lang="en-AE" dirty="0">
              <a:highlight>
                <a:srgbClr val="00FFFF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DAC514-BF22-E6F1-4447-3B96ECC0FE8F}"/>
              </a:ext>
            </a:extLst>
          </p:cNvPr>
          <p:cNvSpPr txBox="1"/>
          <p:nvPr/>
        </p:nvSpPr>
        <p:spPr>
          <a:xfrm>
            <a:off x="8503920" y="741679"/>
            <a:ext cx="256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highlight>
                  <a:srgbClr val="00FF00"/>
                </a:highlight>
                <a:latin typeface="Adobe Devanagari" panose="02040503050201020203" pitchFamily="18" charset="0"/>
                <a:cs typeface="Adobe Devanagari" panose="02040503050201020203" pitchFamily="18" charset="0"/>
              </a:rPr>
              <a:t>ページ </a:t>
            </a:r>
            <a:r>
              <a:rPr lang="en-US" altLang="ja-JP" sz="1800" b="1" dirty="0">
                <a:highlight>
                  <a:srgbClr val="00FF00"/>
                </a:highlight>
                <a:latin typeface="Adobe Devanagari" panose="02040503050201020203" pitchFamily="18" charset="0"/>
                <a:cs typeface="Adobe Devanagari" panose="02040503050201020203" pitchFamily="18" charset="0"/>
              </a:rPr>
              <a:t>79</a:t>
            </a:r>
            <a:endParaRPr lang="en-AE" dirty="0">
              <a:highlight>
                <a:srgbClr val="00FF00"/>
              </a:highlight>
            </a:endParaRPr>
          </a:p>
        </p:txBody>
      </p: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8CE8345F-9E3C-E9ED-FD17-59AFE911E53B}"/>
              </a:ext>
            </a:extLst>
          </p:cNvPr>
          <p:cNvGraphicFramePr/>
          <p:nvPr/>
        </p:nvGraphicFramePr>
        <p:xfrm>
          <a:off x="1148080" y="1442720"/>
          <a:ext cx="9712960" cy="4832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8D5C7DE-1F82-E4ED-70F4-CBCABD2085B8}"/>
              </a:ext>
            </a:extLst>
          </p:cNvPr>
          <p:cNvSpPr txBox="1"/>
          <p:nvPr/>
        </p:nvSpPr>
        <p:spPr>
          <a:xfrm>
            <a:off x="6187440" y="6283901"/>
            <a:ext cx="584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https://www.youtube.com/watch?v=2DaXU1L9UrE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216114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FA63A7E-9BD5-B929-FD69-E51B4755B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24" y="746840"/>
            <a:ext cx="6199527" cy="251044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ja-JP" altLang="en-US" sz="5400" dirty="0"/>
              <a:t>あたらしいことば　（ページ</a:t>
            </a:r>
            <a:r>
              <a:rPr lang="en-US" altLang="ja-JP" sz="5400" dirty="0"/>
              <a:t>10</a:t>
            </a:r>
            <a:r>
              <a:rPr lang="ja-JP" altLang="en-US" sz="5400" dirty="0"/>
              <a:t>）</a:t>
            </a:r>
            <a:endParaRPr lang="en-US" sz="5400" dirty="0"/>
          </a:p>
        </p:txBody>
      </p:sp>
      <p:pic>
        <p:nvPicPr>
          <p:cNvPr id="5" name="Picture 4" descr="A colorful lines on a black background&#10;&#10;Description automatically generated">
            <a:extLst>
              <a:ext uri="{FF2B5EF4-FFF2-40B4-BE49-F238E27FC236}">
                <a16:creationId xmlns:a16="http://schemas.microsoft.com/office/drawing/2014/main" id="{3BF8B7FD-0E8A-6A52-AB8A-1764D1ADFF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100"/>
          <a:stretch/>
        </p:blipFill>
        <p:spPr>
          <a:xfrm>
            <a:off x="6062050" y="-1554"/>
            <a:ext cx="6120571" cy="6857999"/>
          </a:xfrm>
          <a:custGeom>
            <a:avLst/>
            <a:gdLst/>
            <a:ahLst/>
            <a:cxnLst/>
            <a:rect l="l" t="t" r="r" b="b"/>
            <a:pathLst>
              <a:path w="6129950" h="6861439">
                <a:moveTo>
                  <a:pt x="1687527" y="0"/>
                </a:moveTo>
                <a:lnTo>
                  <a:pt x="6129950" y="0"/>
                </a:lnTo>
                <a:lnTo>
                  <a:pt x="6129950" y="6858000"/>
                </a:lnTo>
                <a:lnTo>
                  <a:pt x="5040333" y="6858000"/>
                </a:lnTo>
                <a:lnTo>
                  <a:pt x="5040333" y="6861439"/>
                </a:lnTo>
                <a:lnTo>
                  <a:pt x="272442" y="6861439"/>
                </a:lnTo>
                <a:lnTo>
                  <a:pt x="196402" y="6549696"/>
                </a:lnTo>
                <a:cubicBezTo>
                  <a:pt x="-517926" y="3427393"/>
                  <a:pt x="946083" y="3323532"/>
                  <a:pt x="946083" y="1"/>
                </a:cubicBezTo>
                <a:lnTo>
                  <a:pt x="1687527" y="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5399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2BDA4-CAE8-B407-B057-9EEAA3EDD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872" y="435335"/>
            <a:ext cx="4270877" cy="54366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b="0" i="0" dirty="0">
                <a:effectLst/>
              </a:rPr>
              <a:t>代名詞 （だいめいし）ページ　</a:t>
            </a:r>
            <a:br>
              <a:rPr lang="ar-JO" altLang="ja-JP" b="0" i="0" dirty="0">
                <a:effectLst/>
              </a:rPr>
            </a:br>
            <a:r>
              <a:rPr lang="ja-JP" altLang="en-US" b="0" i="0" dirty="0">
                <a:effectLst/>
              </a:rPr>
              <a:t>１８＆１９</a:t>
            </a:r>
            <a:br>
              <a:rPr lang="ar-JO" altLang="ja-JP" b="0" i="0" dirty="0">
                <a:effectLst/>
              </a:rPr>
            </a:br>
            <a:r>
              <a:rPr lang="en-US" altLang="ja-JP" b="0" i="0" dirty="0">
                <a:effectLst/>
              </a:rPr>
              <a:t>https://www.youtube.com/watch?v=ykPLzK747vo</a:t>
            </a:r>
            <a:endParaRPr lang="en-US" dirty="0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CABB21B9-4364-2B50-9F4A-D4058DACD13B}"/>
              </a:ext>
            </a:extLst>
          </p:cNvPr>
          <p:cNvGraphicFramePr/>
          <p:nvPr/>
        </p:nvGraphicFramePr>
        <p:xfrm>
          <a:off x="5103282" y="170170"/>
          <a:ext cx="6879517" cy="5973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1723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2BA47-5948-37BB-9D59-BE0D9C7BB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4927425" cy="1938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/>
              <a:t>アラビア文化</a:t>
            </a:r>
            <a:br>
              <a:rPr lang="en-US" altLang="ja-JP" dirty="0"/>
            </a:br>
            <a:r>
              <a:rPr lang="ja-JP" altLang="en-US" dirty="0"/>
              <a:t>おもてなし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40402D-9C74-F8DF-815D-3ECCFEABAFFC}"/>
              </a:ext>
            </a:extLst>
          </p:cNvPr>
          <p:cNvSpPr txBox="1"/>
          <p:nvPr/>
        </p:nvSpPr>
        <p:spPr>
          <a:xfrm>
            <a:off x="691079" y="2886116"/>
            <a:ext cx="4927425" cy="3245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5" name="Picture 4" descr="A colorful pattern on a white background&#10;&#10;Description automatically generated">
            <a:extLst>
              <a:ext uri="{FF2B5EF4-FFF2-40B4-BE49-F238E27FC236}">
                <a16:creationId xmlns:a16="http://schemas.microsoft.com/office/drawing/2014/main" id="{D3EFD17F-7F11-91C3-FB81-2EEFE2FB5F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032" r="2" b="2"/>
          <a:stretch/>
        </p:blipFill>
        <p:spPr>
          <a:xfrm>
            <a:off x="6309311" y="1"/>
            <a:ext cx="5899302" cy="6862230"/>
          </a:xfrm>
          <a:custGeom>
            <a:avLst/>
            <a:gdLst/>
            <a:ahLst/>
            <a:cxnLst/>
            <a:rect l="l" t="t" r="r" b="b"/>
            <a:pathLst>
              <a:path w="5923149" h="6857997">
                <a:moveTo>
                  <a:pt x="320173" y="0"/>
                </a:moveTo>
                <a:lnTo>
                  <a:pt x="5923149" y="0"/>
                </a:lnTo>
                <a:lnTo>
                  <a:pt x="5923149" y="6857997"/>
                </a:lnTo>
                <a:lnTo>
                  <a:pt x="1111789" y="6857997"/>
                </a:lnTo>
                <a:lnTo>
                  <a:pt x="1106562" y="6546368"/>
                </a:lnTo>
                <a:cubicBezTo>
                  <a:pt x="1000021" y="3425651"/>
                  <a:pt x="-688878" y="3321843"/>
                  <a:pt x="320173" y="0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6E5D93-39B6-E55F-F61F-B52972881E26}"/>
              </a:ext>
            </a:extLst>
          </p:cNvPr>
          <p:cNvSpPr txBox="1"/>
          <p:nvPr/>
        </p:nvSpPr>
        <p:spPr>
          <a:xfrm>
            <a:off x="397339" y="3214482"/>
            <a:ext cx="61163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https://www.youtube.com/watch?v=q8IIx4QtwVA</a:t>
            </a:r>
            <a:endParaRPr lang="en-US" dirty="0"/>
          </a:p>
          <a:p>
            <a:r>
              <a:rPr lang="en-US" dirty="0">
                <a:hlinkClick r:id="rId4"/>
              </a:rPr>
              <a:t>https://www.youtube.com/watch?v=09MPzF03iec</a:t>
            </a:r>
            <a:endParaRPr lang="en-US" dirty="0"/>
          </a:p>
          <a:p>
            <a:endParaRPr lang="en-A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C620D6-70A9-D9B6-C62D-0FAC933D1C2F}"/>
              </a:ext>
            </a:extLst>
          </p:cNvPr>
          <p:cNvSpPr txBox="1"/>
          <p:nvPr/>
        </p:nvSpPr>
        <p:spPr>
          <a:xfrm>
            <a:off x="292767" y="4172525"/>
            <a:ext cx="6280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dirty="0">
                <a:hlinkClick r:id="rId5"/>
              </a:rPr>
              <a:t>https://www.youtube.com/watch?v=FYCbzJ7M-gI</a:t>
            </a:r>
            <a:endParaRPr lang="ar-DZ" dirty="0"/>
          </a:p>
          <a:p>
            <a:pPr lvl="0"/>
            <a:r>
              <a:rPr lang="en-GB" dirty="0">
                <a:hlinkClick r:id="rId6"/>
              </a:rPr>
              <a:t>https://www.youtube.com/watch?v=V0vSie0gVK8</a:t>
            </a:r>
            <a:r>
              <a:rPr lang="ar-DZ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964813"/>
      </p:ext>
    </p:extLst>
  </p:cSld>
  <p:clrMapOvr>
    <a:masterClrMapping/>
  </p:clrMapOvr>
</p:sld>
</file>

<file path=ppt/theme/theme1.xml><?xml version="1.0" encoding="utf-8"?>
<a:theme xmlns:a="http://schemas.openxmlformats.org/drawingml/2006/main" name="SwellVTI">
  <a:themeElements>
    <a:clrScheme name="Swell">
      <a:dk1>
        <a:sysClr val="windowText" lastClr="000000"/>
      </a:dk1>
      <a:lt1>
        <a:sysClr val="window" lastClr="FFFFFF"/>
      </a:lt1>
      <a:dk2>
        <a:srgbClr val="233B47"/>
      </a:dk2>
      <a:lt2>
        <a:srgbClr val="FEEFD9"/>
      </a:lt2>
      <a:accent1>
        <a:srgbClr val="16AEA7"/>
      </a:accent1>
      <a:accent2>
        <a:srgbClr val="618F88"/>
      </a:accent2>
      <a:accent3>
        <a:srgbClr val="7A9973"/>
      </a:accent3>
      <a:accent4>
        <a:srgbClr val="8AAE8E"/>
      </a:accent4>
      <a:accent5>
        <a:srgbClr val="EB8F60"/>
      </a:accent5>
      <a:accent6>
        <a:srgbClr val="E57A6F"/>
      </a:accent6>
      <a:hlink>
        <a:srgbClr val="13968F"/>
      </a:hlink>
      <a:folHlink>
        <a:srgbClr val="E56152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ellVTI" id="{8361A04D-931A-43DC-973B-1B0B1DD5DECC}" vid="{6DDB23E8-D18E-4BDA-98D6-324466149E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387</Words>
  <Application>Microsoft Office PowerPoint</Application>
  <PresentationFormat>Widescreen</PresentationFormat>
  <Paragraphs>44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Adobe Devanagari</vt:lpstr>
      <vt:lpstr>Abadi</vt:lpstr>
      <vt:lpstr>Aptos</vt:lpstr>
      <vt:lpstr>Arial</vt:lpstr>
      <vt:lpstr>Neue Haas Grotesk Text Pro</vt:lpstr>
      <vt:lpstr>Wingdings</vt:lpstr>
      <vt:lpstr>SwellVTI</vt:lpstr>
      <vt:lpstr>أهلا وسهلا بكم </vt:lpstr>
      <vt:lpstr>じゅぎょうのもくひょう</vt:lpstr>
      <vt:lpstr>مراجعة الحروف الأبجدية アラビア語のもじのふくしゅ</vt:lpstr>
      <vt:lpstr>書く練習(かくれんしゅう） 次の文字を 1 つの単語に結合してください</vt:lpstr>
      <vt:lpstr>ひじつのふくしゅ</vt:lpstr>
      <vt:lpstr>あたらしいことば　（ページ10）</vt:lpstr>
      <vt:lpstr>代名詞 （だいめいし）ページ　 １８＆１９ https://www.youtube.com/watch?v=ykPLzK747vo</vt:lpstr>
      <vt:lpstr>アラビア文化 おもてなし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ALKHATIB DANIA</dc:creator>
  <cp:lastModifiedBy>ALKHATIB DANIA</cp:lastModifiedBy>
  <cp:revision>2</cp:revision>
  <dcterms:created xsi:type="dcterms:W3CDTF">2025-08-27T03:26:11Z</dcterms:created>
  <dcterms:modified xsi:type="dcterms:W3CDTF">2025-08-29T04:21:49Z</dcterms:modified>
</cp:coreProperties>
</file>