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sldIdLst>
    <p:sldId id="256" r:id="rId2"/>
    <p:sldId id="403" r:id="rId3"/>
    <p:sldId id="266" r:id="rId4"/>
    <p:sldId id="257" r:id="rId5"/>
    <p:sldId id="402" r:id="rId6"/>
    <p:sldId id="401" r:id="rId7"/>
    <p:sldId id="373" r:id="rId8"/>
    <p:sldId id="404" r:id="rId9"/>
    <p:sldId id="363" r:id="rId10"/>
    <p:sldId id="405" r:id="rId11"/>
    <p:sldId id="40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100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61EDF3-69C8-4F04-9AE3-EF1928EC3BE1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360AB24-8F61-4519-9AE0-168D8DDBCC1E}">
      <dgm:prSet/>
      <dgm:spPr/>
      <dgm:t>
        <a:bodyPr/>
        <a:lstStyle/>
        <a:p>
          <a:r>
            <a:rPr lang="ja-JP" dirty="0"/>
            <a:t>もじの</a:t>
          </a:r>
          <a:r>
            <a:rPr lang="ja-JP" altLang="en-US" dirty="0"/>
            <a:t>コンテスト</a:t>
          </a:r>
          <a:endParaRPr lang="en-US" dirty="0"/>
        </a:p>
      </dgm:t>
    </dgm:pt>
    <dgm:pt modelId="{56BBA03A-4224-4E6F-A074-EE46DA49B9F2}" type="parTrans" cxnId="{C5FEC201-6CCA-4541-A3D4-51A5BA1FCC51}">
      <dgm:prSet/>
      <dgm:spPr/>
      <dgm:t>
        <a:bodyPr/>
        <a:lstStyle/>
        <a:p>
          <a:endParaRPr lang="en-US"/>
        </a:p>
      </dgm:t>
    </dgm:pt>
    <dgm:pt modelId="{A6E8E480-D3D2-41AF-B097-DFC8FE6375A9}" type="sibTrans" cxnId="{C5FEC201-6CCA-4541-A3D4-51A5BA1FCC51}">
      <dgm:prSet/>
      <dgm:spPr/>
      <dgm:t>
        <a:bodyPr/>
        <a:lstStyle/>
        <a:p>
          <a:endParaRPr lang="en-US"/>
        </a:p>
      </dgm:t>
    </dgm:pt>
    <dgm:pt modelId="{7CDC5F5C-6A33-468C-A339-B903DC651934}">
      <dgm:prSet/>
      <dgm:spPr/>
      <dgm:t>
        <a:bodyPr/>
        <a:lstStyle/>
        <a:p>
          <a:r>
            <a:rPr lang="ja-JP" altLang="en-US" dirty="0"/>
            <a:t>曜日と</a:t>
          </a:r>
          <a:r>
            <a:rPr lang="ja-JP" dirty="0"/>
            <a:t>話す練習（はなすれんしゅう）</a:t>
          </a:r>
          <a:endParaRPr lang="en-US" dirty="0"/>
        </a:p>
      </dgm:t>
    </dgm:pt>
    <dgm:pt modelId="{00209054-ACF3-4BC0-A319-779932559638}" type="parTrans" cxnId="{84BD472E-3C3D-4327-9FF5-9A2C0EF279FE}">
      <dgm:prSet/>
      <dgm:spPr/>
      <dgm:t>
        <a:bodyPr/>
        <a:lstStyle/>
        <a:p>
          <a:endParaRPr lang="en-US"/>
        </a:p>
      </dgm:t>
    </dgm:pt>
    <dgm:pt modelId="{2CF8DA3B-0E4A-4A53-A4EC-946A461FD756}" type="sibTrans" cxnId="{84BD472E-3C3D-4327-9FF5-9A2C0EF279FE}">
      <dgm:prSet/>
      <dgm:spPr/>
      <dgm:t>
        <a:bodyPr/>
        <a:lstStyle/>
        <a:p>
          <a:endParaRPr lang="en-US"/>
        </a:p>
      </dgm:t>
    </dgm:pt>
    <dgm:pt modelId="{F1CA6FE7-0BF6-4124-BF32-BD6055042AEC}">
      <dgm:prSet/>
      <dgm:spPr/>
      <dgm:t>
        <a:bodyPr/>
        <a:lstStyle/>
        <a:p>
          <a:r>
            <a:rPr lang="ja-JP" dirty="0"/>
            <a:t>月と太陽のラム</a:t>
          </a:r>
          <a:r>
            <a:rPr lang="ja-JP" altLang="en-US" dirty="0"/>
            <a:t>パート２</a:t>
          </a:r>
          <a:endParaRPr lang="en-US" dirty="0"/>
        </a:p>
      </dgm:t>
    </dgm:pt>
    <dgm:pt modelId="{7A0D0572-B4AD-4AC3-B935-821589AA59C8}" type="parTrans" cxnId="{A601FF77-5225-4FD8-8E69-9493D46979C4}">
      <dgm:prSet/>
      <dgm:spPr/>
      <dgm:t>
        <a:bodyPr/>
        <a:lstStyle/>
        <a:p>
          <a:endParaRPr lang="en-US"/>
        </a:p>
      </dgm:t>
    </dgm:pt>
    <dgm:pt modelId="{2D8493B3-DB48-4044-9AE6-3A3C201B8B79}" type="sibTrans" cxnId="{A601FF77-5225-4FD8-8E69-9493D46979C4}">
      <dgm:prSet/>
      <dgm:spPr/>
      <dgm:t>
        <a:bodyPr/>
        <a:lstStyle/>
        <a:p>
          <a:endParaRPr lang="en-US"/>
        </a:p>
      </dgm:t>
    </dgm:pt>
    <dgm:pt modelId="{FFFF6869-AB0B-4389-965C-87E8695ACF82}">
      <dgm:prSet/>
      <dgm:spPr/>
      <dgm:t>
        <a:bodyPr/>
        <a:lstStyle/>
        <a:p>
          <a:r>
            <a:rPr lang="ja-JP" dirty="0"/>
            <a:t>アラビアのぶんか（</a:t>
          </a:r>
          <a:r>
            <a:rPr lang="ja-JP" altLang="en-US" dirty="0"/>
            <a:t>おどり</a:t>
          </a:r>
          <a:r>
            <a:rPr lang="ja-JP" dirty="0"/>
            <a:t>）</a:t>
          </a:r>
          <a:endParaRPr lang="en-US" dirty="0"/>
        </a:p>
      </dgm:t>
    </dgm:pt>
    <dgm:pt modelId="{B4266C7C-987F-4FE0-830D-9DA05E9C246D}" type="parTrans" cxnId="{706D8ADA-DEA5-4F4A-A965-E4646C6862F0}">
      <dgm:prSet/>
      <dgm:spPr/>
      <dgm:t>
        <a:bodyPr/>
        <a:lstStyle/>
        <a:p>
          <a:endParaRPr lang="en-US"/>
        </a:p>
      </dgm:t>
    </dgm:pt>
    <dgm:pt modelId="{10B67220-577D-4CD0-BAF0-047BDB2192B8}" type="sibTrans" cxnId="{706D8ADA-DEA5-4F4A-A965-E4646C6862F0}">
      <dgm:prSet/>
      <dgm:spPr/>
      <dgm:t>
        <a:bodyPr/>
        <a:lstStyle/>
        <a:p>
          <a:endParaRPr lang="en-US"/>
        </a:p>
      </dgm:t>
    </dgm:pt>
    <dgm:pt modelId="{5F4DB4F1-908E-4E48-9867-79C14312C50C}" type="pres">
      <dgm:prSet presAssocID="{9761EDF3-69C8-4F04-9AE3-EF1928EC3BE1}" presName="outerComposite" presStyleCnt="0">
        <dgm:presLayoutVars>
          <dgm:chMax val="5"/>
          <dgm:dir/>
          <dgm:resizeHandles val="exact"/>
        </dgm:presLayoutVars>
      </dgm:prSet>
      <dgm:spPr/>
    </dgm:pt>
    <dgm:pt modelId="{D41F2171-AB6D-4284-8E9C-2E83C665C2BB}" type="pres">
      <dgm:prSet presAssocID="{9761EDF3-69C8-4F04-9AE3-EF1928EC3BE1}" presName="dummyMaxCanvas" presStyleCnt="0">
        <dgm:presLayoutVars/>
      </dgm:prSet>
      <dgm:spPr/>
    </dgm:pt>
    <dgm:pt modelId="{E696D181-FBF8-44B5-9F7E-417DC4168877}" type="pres">
      <dgm:prSet presAssocID="{9761EDF3-69C8-4F04-9AE3-EF1928EC3BE1}" presName="FourNodes_1" presStyleLbl="node1" presStyleIdx="0" presStyleCnt="4">
        <dgm:presLayoutVars>
          <dgm:bulletEnabled val="1"/>
        </dgm:presLayoutVars>
      </dgm:prSet>
      <dgm:spPr/>
    </dgm:pt>
    <dgm:pt modelId="{68B83FDC-9731-4917-B1BE-656126962686}" type="pres">
      <dgm:prSet presAssocID="{9761EDF3-69C8-4F04-9AE3-EF1928EC3BE1}" presName="FourNodes_2" presStyleLbl="node1" presStyleIdx="1" presStyleCnt="4">
        <dgm:presLayoutVars>
          <dgm:bulletEnabled val="1"/>
        </dgm:presLayoutVars>
      </dgm:prSet>
      <dgm:spPr/>
    </dgm:pt>
    <dgm:pt modelId="{AD97C589-767E-4505-A57D-EADE99B8E9E3}" type="pres">
      <dgm:prSet presAssocID="{9761EDF3-69C8-4F04-9AE3-EF1928EC3BE1}" presName="FourNodes_3" presStyleLbl="node1" presStyleIdx="2" presStyleCnt="4">
        <dgm:presLayoutVars>
          <dgm:bulletEnabled val="1"/>
        </dgm:presLayoutVars>
      </dgm:prSet>
      <dgm:spPr/>
    </dgm:pt>
    <dgm:pt modelId="{DC437284-3CF6-47B7-8ED1-44033791CF4A}" type="pres">
      <dgm:prSet presAssocID="{9761EDF3-69C8-4F04-9AE3-EF1928EC3BE1}" presName="FourNodes_4" presStyleLbl="node1" presStyleIdx="3" presStyleCnt="4">
        <dgm:presLayoutVars>
          <dgm:bulletEnabled val="1"/>
        </dgm:presLayoutVars>
      </dgm:prSet>
      <dgm:spPr/>
    </dgm:pt>
    <dgm:pt modelId="{64F0D890-F22C-41DD-A525-6B17C13B2515}" type="pres">
      <dgm:prSet presAssocID="{9761EDF3-69C8-4F04-9AE3-EF1928EC3BE1}" presName="FourConn_1-2" presStyleLbl="fgAccFollowNode1" presStyleIdx="0" presStyleCnt="3">
        <dgm:presLayoutVars>
          <dgm:bulletEnabled val="1"/>
        </dgm:presLayoutVars>
      </dgm:prSet>
      <dgm:spPr/>
    </dgm:pt>
    <dgm:pt modelId="{C51A5E2E-120E-43C9-B419-C503F5A8E933}" type="pres">
      <dgm:prSet presAssocID="{9761EDF3-69C8-4F04-9AE3-EF1928EC3BE1}" presName="FourConn_2-3" presStyleLbl="fgAccFollowNode1" presStyleIdx="1" presStyleCnt="3">
        <dgm:presLayoutVars>
          <dgm:bulletEnabled val="1"/>
        </dgm:presLayoutVars>
      </dgm:prSet>
      <dgm:spPr/>
    </dgm:pt>
    <dgm:pt modelId="{20F19E11-BB2C-4D0D-A090-BF287F7B7CBA}" type="pres">
      <dgm:prSet presAssocID="{9761EDF3-69C8-4F04-9AE3-EF1928EC3BE1}" presName="FourConn_3-4" presStyleLbl="fgAccFollowNode1" presStyleIdx="2" presStyleCnt="3">
        <dgm:presLayoutVars>
          <dgm:bulletEnabled val="1"/>
        </dgm:presLayoutVars>
      </dgm:prSet>
      <dgm:spPr/>
    </dgm:pt>
    <dgm:pt modelId="{5321F209-FED6-45BF-BF5A-92C715E8BA8B}" type="pres">
      <dgm:prSet presAssocID="{9761EDF3-69C8-4F04-9AE3-EF1928EC3BE1}" presName="FourNodes_1_text" presStyleLbl="node1" presStyleIdx="3" presStyleCnt="4">
        <dgm:presLayoutVars>
          <dgm:bulletEnabled val="1"/>
        </dgm:presLayoutVars>
      </dgm:prSet>
      <dgm:spPr/>
    </dgm:pt>
    <dgm:pt modelId="{2C23AF77-8C73-4613-8163-A2AC789F8DFA}" type="pres">
      <dgm:prSet presAssocID="{9761EDF3-69C8-4F04-9AE3-EF1928EC3BE1}" presName="FourNodes_2_text" presStyleLbl="node1" presStyleIdx="3" presStyleCnt="4">
        <dgm:presLayoutVars>
          <dgm:bulletEnabled val="1"/>
        </dgm:presLayoutVars>
      </dgm:prSet>
      <dgm:spPr/>
    </dgm:pt>
    <dgm:pt modelId="{224577B5-0316-45B7-B27F-02D07B6962E7}" type="pres">
      <dgm:prSet presAssocID="{9761EDF3-69C8-4F04-9AE3-EF1928EC3BE1}" presName="FourNodes_3_text" presStyleLbl="node1" presStyleIdx="3" presStyleCnt="4">
        <dgm:presLayoutVars>
          <dgm:bulletEnabled val="1"/>
        </dgm:presLayoutVars>
      </dgm:prSet>
      <dgm:spPr/>
    </dgm:pt>
    <dgm:pt modelId="{590181DE-7B06-4CB7-8215-7906F2FBC286}" type="pres">
      <dgm:prSet presAssocID="{9761EDF3-69C8-4F04-9AE3-EF1928EC3BE1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C5FEC201-6CCA-4541-A3D4-51A5BA1FCC51}" srcId="{9761EDF3-69C8-4F04-9AE3-EF1928EC3BE1}" destId="{B360AB24-8F61-4519-9AE0-168D8DDBCC1E}" srcOrd="0" destOrd="0" parTransId="{56BBA03A-4224-4E6F-A074-EE46DA49B9F2}" sibTransId="{A6E8E480-D3D2-41AF-B097-DFC8FE6375A9}"/>
    <dgm:cxn modelId="{DFD4510D-CC2C-4AD8-A264-2C1ECF163B3B}" type="presOf" srcId="{FFFF6869-AB0B-4389-965C-87E8695ACF82}" destId="{590181DE-7B06-4CB7-8215-7906F2FBC286}" srcOrd="1" destOrd="0" presId="urn:microsoft.com/office/officeart/2005/8/layout/vProcess5"/>
    <dgm:cxn modelId="{89484F2A-A5C8-47BA-B086-33048690D2A3}" type="presOf" srcId="{F1CA6FE7-0BF6-4124-BF32-BD6055042AEC}" destId="{AD97C589-767E-4505-A57D-EADE99B8E9E3}" srcOrd="0" destOrd="0" presId="urn:microsoft.com/office/officeart/2005/8/layout/vProcess5"/>
    <dgm:cxn modelId="{84BD472E-3C3D-4327-9FF5-9A2C0EF279FE}" srcId="{9761EDF3-69C8-4F04-9AE3-EF1928EC3BE1}" destId="{7CDC5F5C-6A33-468C-A339-B903DC651934}" srcOrd="1" destOrd="0" parTransId="{00209054-ACF3-4BC0-A319-779932559638}" sibTransId="{2CF8DA3B-0E4A-4A53-A4EC-946A461FD756}"/>
    <dgm:cxn modelId="{3240795B-AC11-4E0F-B397-F85EB62B31A8}" type="presOf" srcId="{9761EDF3-69C8-4F04-9AE3-EF1928EC3BE1}" destId="{5F4DB4F1-908E-4E48-9867-79C14312C50C}" srcOrd="0" destOrd="0" presId="urn:microsoft.com/office/officeart/2005/8/layout/vProcess5"/>
    <dgm:cxn modelId="{EAC19E6B-AEF2-46D5-9267-ED6686C74B7A}" type="presOf" srcId="{B360AB24-8F61-4519-9AE0-168D8DDBCC1E}" destId="{5321F209-FED6-45BF-BF5A-92C715E8BA8B}" srcOrd="1" destOrd="0" presId="urn:microsoft.com/office/officeart/2005/8/layout/vProcess5"/>
    <dgm:cxn modelId="{4ECA7473-529D-4B48-B570-02B7CF95B3B4}" type="presOf" srcId="{7CDC5F5C-6A33-468C-A339-B903DC651934}" destId="{68B83FDC-9731-4917-B1BE-656126962686}" srcOrd="0" destOrd="0" presId="urn:microsoft.com/office/officeart/2005/8/layout/vProcess5"/>
    <dgm:cxn modelId="{A601FF77-5225-4FD8-8E69-9493D46979C4}" srcId="{9761EDF3-69C8-4F04-9AE3-EF1928EC3BE1}" destId="{F1CA6FE7-0BF6-4124-BF32-BD6055042AEC}" srcOrd="2" destOrd="0" parTransId="{7A0D0572-B4AD-4AC3-B935-821589AA59C8}" sibTransId="{2D8493B3-DB48-4044-9AE6-3A3C201B8B79}"/>
    <dgm:cxn modelId="{492EE78B-80DF-418E-9D74-4962E72ED44C}" type="presOf" srcId="{B360AB24-8F61-4519-9AE0-168D8DDBCC1E}" destId="{E696D181-FBF8-44B5-9F7E-417DC4168877}" srcOrd="0" destOrd="0" presId="urn:microsoft.com/office/officeart/2005/8/layout/vProcess5"/>
    <dgm:cxn modelId="{FD28EC99-80E2-4251-BA7C-5FCD9E5D88DA}" type="presOf" srcId="{FFFF6869-AB0B-4389-965C-87E8695ACF82}" destId="{DC437284-3CF6-47B7-8ED1-44033791CF4A}" srcOrd="0" destOrd="0" presId="urn:microsoft.com/office/officeart/2005/8/layout/vProcess5"/>
    <dgm:cxn modelId="{2545ED9F-17F1-4952-8714-1BD12F73C34A}" type="presOf" srcId="{2D8493B3-DB48-4044-9AE6-3A3C201B8B79}" destId="{20F19E11-BB2C-4D0D-A090-BF287F7B7CBA}" srcOrd="0" destOrd="0" presId="urn:microsoft.com/office/officeart/2005/8/layout/vProcess5"/>
    <dgm:cxn modelId="{D4CEC6AC-3BAE-46A2-8D34-34FB6A2442B5}" type="presOf" srcId="{A6E8E480-D3D2-41AF-B097-DFC8FE6375A9}" destId="{64F0D890-F22C-41DD-A525-6B17C13B2515}" srcOrd="0" destOrd="0" presId="urn:microsoft.com/office/officeart/2005/8/layout/vProcess5"/>
    <dgm:cxn modelId="{AA46B6BD-5D88-4351-9B05-CD723B4321F5}" type="presOf" srcId="{2CF8DA3B-0E4A-4A53-A4EC-946A461FD756}" destId="{C51A5E2E-120E-43C9-B419-C503F5A8E933}" srcOrd="0" destOrd="0" presId="urn:microsoft.com/office/officeart/2005/8/layout/vProcess5"/>
    <dgm:cxn modelId="{8787A5C9-673C-44DC-B297-8C46DB58CF5D}" type="presOf" srcId="{F1CA6FE7-0BF6-4124-BF32-BD6055042AEC}" destId="{224577B5-0316-45B7-B27F-02D07B6962E7}" srcOrd="1" destOrd="0" presId="urn:microsoft.com/office/officeart/2005/8/layout/vProcess5"/>
    <dgm:cxn modelId="{706D8ADA-DEA5-4F4A-A965-E4646C6862F0}" srcId="{9761EDF3-69C8-4F04-9AE3-EF1928EC3BE1}" destId="{FFFF6869-AB0B-4389-965C-87E8695ACF82}" srcOrd="3" destOrd="0" parTransId="{B4266C7C-987F-4FE0-830D-9DA05E9C246D}" sibTransId="{10B67220-577D-4CD0-BAF0-047BDB2192B8}"/>
    <dgm:cxn modelId="{9519F7E0-EE69-4D5D-9AE6-7B8A8AFDCA80}" type="presOf" srcId="{7CDC5F5C-6A33-468C-A339-B903DC651934}" destId="{2C23AF77-8C73-4613-8163-A2AC789F8DFA}" srcOrd="1" destOrd="0" presId="urn:microsoft.com/office/officeart/2005/8/layout/vProcess5"/>
    <dgm:cxn modelId="{40702D34-8CB9-4FF3-AAD6-A2A26D3A4C0B}" type="presParOf" srcId="{5F4DB4F1-908E-4E48-9867-79C14312C50C}" destId="{D41F2171-AB6D-4284-8E9C-2E83C665C2BB}" srcOrd="0" destOrd="0" presId="urn:microsoft.com/office/officeart/2005/8/layout/vProcess5"/>
    <dgm:cxn modelId="{9BBE979E-5664-4095-A92A-60250444C937}" type="presParOf" srcId="{5F4DB4F1-908E-4E48-9867-79C14312C50C}" destId="{E696D181-FBF8-44B5-9F7E-417DC4168877}" srcOrd="1" destOrd="0" presId="urn:microsoft.com/office/officeart/2005/8/layout/vProcess5"/>
    <dgm:cxn modelId="{97590D8F-56EF-42E3-A31F-08B9AF9C2BB7}" type="presParOf" srcId="{5F4DB4F1-908E-4E48-9867-79C14312C50C}" destId="{68B83FDC-9731-4917-B1BE-656126962686}" srcOrd="2" destOrd="0" presId="urn:microsoft.com/office/officeart/2005/8/layout/vProcess5"/>
    <dgm:cxn modelId="{B5F7FC0C-A1F0-4241-9B88-87F5FEBC58EA}" type="presParOf" srcId="{5F4DB4F1-908E-4E48-9867-79C14312C50C}" destId="{AD97C589-767E-4505-A57D-EADE99B8E9E3}" srcOrd="3" destOrd="0" presId="urn:microsoft.com/office/officeart/2005/8/layout/vProcess5"/>
    <dgm:cxn modelId="{F02C7E88-A3D1-4443-896A-44257FFE8201}" type="presParOf" srcId="{5F4DB4F1-908E-4E48-9867-79C14312C50C}" destId="{DC437284-3CF6-47B7-8ED1-44033791CF4A}" srcOrd="4" destOrd="0" presId="urn:microsoft.com/office/officeart/2005/8/layout/vProcess5"/>
    <dgm:cxn modelId="{A48EA044-3ACE-4762-A232-AF3E892D417A}" type="presParOf" srcId="{5F4DB4F1-908E-4E48-9867-79C14312C50C}" destId="{64F0D890-F22C-41DD-A525-6B17C13B2515}" srcOrd="5" destOrd="0" presId="urn:microsoft.com/office/officeart/2005/8/layout/vProcess5"/>
    <dgm:cxn modelId="{7A2A5EB9-4338-4803-8CC8-F5364E41680A}" type="presParOf" srcId="{5F4DB4F1-908E-4E48-9867-79C14312C50C}" destId="{C51A5E2E-120E-43C9-B419-C503F5A8E933}" srcOrd="6" destOrd="0" presId="urn:microsoft.com/office/officeart/2005/8/layout/vProcess5"/>
    <dgm:cxn modelId="{183E42A9-0C97-4E1E-BD85-FF35412302DE}" type="presParOf" srcId="{5F4DB4F1-908E-4E48-9867-79C14312C50C}" destId="{20F19E11-BB2C-4D0D-A090-BF287F7B7CBA}" srcOrd="7" destOrd="0" presId="urn:microsoft.com/office/officeart/2005/8/layout/vProcess5"/>
    <dgm:cxn modelId="{D7CA6AF0-0807-49F0-A2F8-707C29FD753A}" type="presParOf" srcId="{5F4DB4F1-908E-4E48-9867-79C14312C50C}" destId="{5321F209-FED6-45BF-BF5A-92C715E8BA8B}" srcOrd="8" destOrd="0" presId="urn:microsoft.com/office/officeart/2005/8/layout/vProcess5"/>
    <dgm:cxn modelId="{D9121A53-D0B5-47D7-BF16-06A98A1D7618}" type="presParOf" srcId="{5F4DB4F1-908E-4E48-9867-79C14312C50C}" destId="{2C23AF77-8C73-4613-8163-A2AC789F8DFA}" srcOrd="9" destOrd="0" presId="urn:microsoft.com/office/officeart/2005/8/layout/vProcess5"/>
    <dgm:cxn modelId="{EF04F26E-BD2E-476D-A3FF-5CD22C3F9F7C}" type="presParOf" srcId="{5F4DB4F1-908E-4E48-9867-79C14312C50C}" destId="{224577B5-0316-45B7-B27F-02D07B6962E7}" srcOrd="10" destOrd="0" presId="urn:microsoft.com/office/officeart/2005/8/layout/vProcess5"/>
    <dgm:cxn modelId="{122D2505-85E5-4DCD-8F8B-C9F87A1C82EA}" type="presParOf" srcId="{5F4DB4F1-908E-4E48-9867-79C14312C50C}" destId="{590181DE-7B06-4CB7-8215-7906F2FBC28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/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/>
      <dgm:t>
        <a:bodyPr/>
        <a:lstStyle/>
        <a:p>
          <a:r>
            <a:rPr lang="ar-JO" b="1" dirty="0"/>
            <a:t>ض ط ظ ع غ ف ق</a:t>
          </a:r>
          <a:endParaRPr lang="en-US" dirty="0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/>
      <dgm:t>
        <a:bodyPr/>
        <a:lstStyle/>
        <a:p>
          <a:r>
            <a:rPr lang="ar-JO" b="1" dirty="0"/>
            <a:t>ك ل م ن ه و ي </a:t>
          </a:r>
          <a:endParaRPr lang="en-US" dirty="0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AD5BF3D2-2B1A-4D12-8EF3-FE336CB0754E}" type="pres">
      <dgm:prSet presAssocID="{7BD2C4FB-7098-4ABE-901D-D395BE3B2E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5E42286-3828-44E4-8E25-106CEFF08B53}" type="pres">
      <dgm:prSet presAssocID="{FA7B5443-7DF9-4F51-A5ED-3B7448B86212}" presName="hierRoot1" presStyleCnt="0"/>
      <dgm:spPr/>
    </dgm:pt>
    <dgm:pt modelId="{68E2FE14-ECFD-4FA5-84D5-8E0AC434D0B2}" type="pres">
      <dgm:prSet presAssocID="{FA7B5443-7DF9-4F51-A5ED-3B7448B86212}" presName="composite" presStyleCnt="0"/>
      <dgm:spPr/>
    </dgm:pt>
    <dgm:pt modelId="{0EA811AA-4CD4-48A4-9E3F-48B3AC6F587F}" type="pres">
      <dgm:prSet presAssocID="{FA7B5443-7DF9-4F51-A5ED-3B7448B86212}" presName="background" presStyleLbl="node0" presStyleIdx="0" presStyleCnt="4"/>
      <dgm:spPr/>
    </dgm:pt>
    <dgm:pt modelId="{334499A7-BC11-4D2D-AE8C-661B92ABF0E3}" type="pres">
      <dgm:prSet presAssocID="{FA7B5443-7DF9-4F51-A5ED-3B7448B86212}" presName="text" presStyleLbl="fgAcc0" presStyleIdx="0" presStyleCnt="4">
        <dgm:presLayoutVars>
          <dgm:chPref val="3"/>
        </dgm:presLayoutVars>
      </dgm:prSet>
      <dgm:spPr/>
    </dgm:pt>
    <dgm:pt modelId="{E1C85E79-785B-4BBC-BE37-3B5CFBB25863}" type="pres">
      <dgm:prSet presAssocID="{FA7B5443-7DF9-4F51-A5ED-3B7448B86212}" presName="hierChild2" presStyleCnt="0"/>
      <dgm:spPr/>
    </dgm:pt>
    <dgm:pt modelId="{D81301BF-944D-4427-8325-58FD195E8E08}" type="pres">
      <dgm:prSet presAssocID="{3D13AFCC-6484-435A-ACFE-035EA11671F5}" presName="hierRoot1" presStyleCnt="0"/>
      <dgm:spPr/>
    </dgm:pt>
    <dgm:pt modelId="{AF410DBB-96D4-4979-BC03-A8339F821194}" type="pres">
      <dgm:prSet presAssocID="{3D13AFCC-6484-435A-ACFE-035EA11671F5}" presName="composite" presStyleCnt="0"/>
      <dgm:spPr/>
    </dgm:pt>
    <dgm:pt modelId="{6BD3B9DE-61A6-4B63-93C8-FEB4B120E0BB}" type="pres">
      <dgm:prSet presAssocID="{3D13AFCC-6484-435A-ACFE-035EA11671F5}" presName="background" presStyleLbl="node0" presStyleIdx="1" presStyleCnt="4"/>
      <dgm:spPr/>
    </dgm:pt>
    <dgm:pt modelId="{321A33AB-CEAB-4E95-A062-5C2272ADC331}" type="pres">
      <dgm:prSet presAssocID="{3D13AFCC-6484-435A-ACFE-035EA11671F5}" presName="text" presStyleLbl="fgAcc0" presStyleIdx="1" presStyleCnt="4">
        <dgm:presLayoutVars>
          <dgm:chPref val="3"/>
        </dgm:presLayoutVars>
      </dgm:prSet>
      <dgm:spPr/>
    </dgm:pt>
    <dgm:pt modelId="{C3B4658A-3AF4-491C-8982-5225CE5B03C7}" type="pres">
      <dgm:prSet presAssocID="{3D13AFCC-6484-435A-ACFE-035EA11671F5}" presName="hierChild2" presStyleCnt="0"/>
      <dgm:spPr/>
    </dgm:pt>
    <dgm:pt modelId="{0951034E-ECA7-4F8F-8802-3AC231AFA41A}" type="pres">
      <dgm:prSet presAssocID="{00A420F6-0C1D-4234-994C-002DF6642F7D}" presName="hierRoot1" presStyleCnt="0"/>
      <dgm:spPr/>
    </dgm:pt>
    <dgm:pt modelId="{D1826E63-9714-4696-AACB-1114FFECCD90}" type="pres">
      <dgm:prSet presAssocID="{00A420F6-0C1D-4234-994C-002DF6642F7D}" presName="composite" presStyleCnt="0"/>
      <dgm:spPr/>
    </dgm:pt>
    <dgm:pt modelId="{E92A13E7-570E-434C-BEA0-C7B3F1F803EF}" type="pres">
      <dgm:prSet presAssocID="{00A420F6-0C1D-4234-994C-002DF6642F7D}" presName="background" presStyleLbl="node0" presStyleIdx="2" presStyleCnt="4"/>
      <dgm:spPr/>
    </dgm:pt>
    <dgm:pt modelId="{D1020075-8659-4638-AF5A-89A3FE28F43D}" type="pres">
      <dgm:prSet presAssocID="{00A420F6-0C1D-4234-994C-002DF6642F7D}" presName="text" presStyleLbl="fgAcc0" presStyleIdx="2" presStyleCnt="4">
        <dgm:presLayoutVars>
          <dgm:chPref val="3"/>
        </dgm:presLayoutVars>
      </dgm:prSet>
      <dgm:spPr/>
    </dgm:pt>
    <dgm:pt modelId="{27B8BAB7-4BB9-417D-A45F-71EB708FBD44}" type="pres">
      <dgm:prSet presAssocID="{00A420F6-0C1D-4234-994C-002DF6642F7D}" presName="hierChild2" presStyleCnt="0"/>
      <dgm:spPr/>
    </dgm:pt>
    <dgm:pt modelId="{0B55D836-D47B-423C-9EDF-646EABD56048}" type="pres">
      <dgm:prSet presAssocID="{6D775955-71DC-4379-BA16-CC6571310BE4}" presName="hierRoot1" presStyleCnt="0"/>
      <dgm:spPr/>
    </dgm:pt>
    <dgm:pt modelId="{87679F6A-35E3-4AA9-94FF-6C1C022FD1D7}" type="pres">
      <dgm:prSet presAssocID="{6D775955-71DC-4379-BA16-CC6571310BE4}" presName="composite" presStyleCnt="0"/>
      <dgm:spPr/>
    </dgm:pt>
    <dgm:pt modelId="{E9CB0E2D-9366-430B-A6F0-5CFD7D512289}" type="pres">
      <dgm:prSet presAssocID="{6D775955-71DC-4379-BA16-CC6571310BE4}" presName="background" presStyleLbl="node0" presStyleIdx="3" presStyleCnt="4"/>
      <dgm:spPr/>
    </dgm:pt>
    <dgm:pt modelId="{246507D8-83C9-475A-BE58-810F554FACF6}" type="pres">
      <dgm:prSet presAssocID="{6D775955-71DC-4379-BA16-CC6571310BE4}" presName="text" presStyleLbl="fgAcc0" presStyleIdx="3" presStyleCnt="4">
        <dgm:presLayoutVars>
          <dgm:chPref val="3"/>
        </dgm:presLayoutVars>
      </dgm:prSet>
      <dgm:spPr/>
    </dgm:pt>
    <dgm:pt modelId="{7F6D35B7-BACB-4A2E-BC75-BE09CFF2E1E0}" type="pres">
      <dgm:prSet presAssocID="{6D775955-71DC-4379-BA16-CC6571310BE4}" presName="hierChild2" presStyleCnt="0"/>
      <dgm:spPr/>
    </dgm:pt>
  </dgm:ptLst>
  <dgm:cxnLst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DD59235E-4022-4E39-866D-6B9AD9E2C9C0}" type="presOf" srcId="{3D13AFCC-6484-435A-ACFE-035EA11671F5}" destId="{321A33AB-CEAB-4E95-A062-5C2272ADC331}" srcOrd="0" destOrd="0" presId="urn:microsoft.com/office/officeart/2005/8/layout/hierarchy1"/>
    <dgm:cxn modelId="{0D3F6642-DC2C-4D9B-94C4-4407D68390AD}" type="presOf" srcId="{6D775955-71DC-4379-BA16-CC6571310BE4}" destId="{246507D8-83C9-475A-BE58-810F554FACF6}" srcOrd="0" destOrd="0" presId="urn:microsoft.com/office/officeart/2005/8/layout/hierarchy1"/>
    <dgm:cxn modelId="{970A1E49-4B4D-437A-954B-B8EB089DF73F}" type="presOf" srcId="{FA7B5443-7DF9-4F51-A5ED-3B7448B86212}" destId="{334499A7-BC11-4D2D-AE8C-661B92ABF0E3}" srcOrd="0" destOrd="0" presId="urn:microsoft.com/office/officeart/2005/8/layout/hierarchy1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D2E7DBBC-91CC-4AAF-96F1-B1C5B00E7725}" type="presOf" srcId="{00A420F6-0C1D-4234-994C-002DF6642F7D}" destId="{D1020075-8659-4638-AF5A-89A3FE28F43D}" srcOrd="0" destOrd="0" presId="urn:microsoft.com/office/officeart/2005/8/layout/hierarchy1"/>
    <dgm:cxn modelId="{36EFACCB-E6E2-473C-8BE8-517DF20BD453}" type="presOf" srcId="{7BD2C4FB-7098-4ABE-901D-D395BE3B2E7B}" destId="{AD5BF3D2-2B1A-4D12-8EF3-FE336CB0754E}" srcOrd="0" destOrd="0" presId="urn:microsoft.com/office/officeart/2005/8/layout/hierarchy1"/>
    <dgm:cxn modelId="{BBB23EBB-4FF9-475A-B8B5-838CE90A6F2F}" type="presParOf" srcId="{AD5BF3D2-2B1A-4D12-8EF3-FE336CB0754E}" destId="{95E42286-3828-44E4-8E25-106CEFF08B53}" srcOrd="0" destOrd="0" presId="urn:microsoft.com/office/officeart/2005/8/layout/hierarchy1"/>
    <dgm:cxn modelId="{6C5D7B38-A54A-409A-ADAF-95056F38F64D}" type="presParOf" srcId="{95E42286-3828-44E4-8E25-106CEFF08B53}" destId="{68E2FE14-ECFD-4FA5-84D5-8E0AC434D0B2}" srcOrd="0" destOrd="0" presId="urn:microsoft.com/office/officeart/2005/8/layout/hierarchy1"/>
    <dgm:cxn modelId="{7FFBAE30-C3AC-4B8A-AB79-746245864D2D}" type="presParOf" srcId="{68E2FE14-ECFD-4FA5-84D5-8E0AC434D0B2}" destId="{0EA811AA-4CD4-48A4-9E3F-48B3AC6F587F}" srcOrd="0" destOrd="0" presId="urn:microsoft.com/office/officeart/2005/8/layout/hierarchy1"/>
    <dgm:cxn modelId="{0D187AF7-48BD-4AC2-BAB8-0F0982A95557}" type="presParOf" srcId="{68E2FE14-ECFD-4FA5-84D5-8E0AC434D0B2}" destId="{334499A7-BC11-4D2D-AE8C-661B92ABF0E3}" srcOrd="1" destOrd="0" presId="urn:microsoft.com/office/officeart/2005/8/layout/hierarchy1"/>
    <dgm:cxn modelId="{3FA9B9E0-8D21-4317-B6CA-2351234E3389}" type="presParOf" srcId="{95E42286-3828-44E4-8E25-106CEFF08B53}" destId="{E1C85E79-785B-4BBC-BE37-3B5CFBB25863}" srcOrd="1" destOrd="0" presId="urn:microsoft.com/office/officeart/2005/8/layout/hierarchy1"/>
    <dgm:cxn modelId="{2142CCD4-84FC-4A2C-BA30-B1AE0E9F8AE1}" type="presParOf" srcId="{AD5BF3D2-2B1A-4D12-8EF3-FE336CB0754E}" destId="{D81301BF-944D-4427-8325-58FD195E8E08}" srcOrd="1" destOrd="0" presId="urn:microsoft.com/office/officeart/2005/8/layout/hierarchy1"/>
    <dgm:cxn modelId="{FBA08ED6-2B9F-4647-97F9-FE58C6A977A4}" type="presParOf" srcId="{D81301BF-944D-4427-8325-58FD195E8E08}" destId="{AF410DBB-96D4-4979-BC03-A8339F821194}" srcOrd="0" destOrd="0" presId="urn:microsoft.com/office/officeart/2005/8/layout/hierarchy1"/>
    <dgm:cxn modelId="{83547BF8-7EE3-453B-A0B2-2FAEB6960838}" type="presParOf" srcId="{AF410DBB-96D4-4979-BC03-A8339F821194}" destId="{6BD3B9DE-61A6-4B63-93C8-FEB4B120E0BB}" srcOrd="0" destOrd="0" presId="urn:microsoft.com/office/officeart/2005/8/layout/hierarchy1"/>
    <dgm:cxn modelId="{593F08A5-4280-4239-BA11-2CA90C1838CF}" type="presParOf" srcId="{AF410DBB-96D4-4979-BC03-A8339F821194}" destId="{321A33AB-CEAB-4E95-A062-5C2272ADC331}" srcOrd="1" destOrd="0" presId="urn:microsoft.com/office/officeart/2005/8/layout/hierarchy1"/>
    <dgm:cxn modelId="{07DC8837-78CF-4E33-A76B-EF52CA37D7EC}" type="presParOf" srcId="{D81301BF-944D-4427-8325-58FD195E8E08}" destId="{C3B4658A-3AF4-491C-8982-5225CE5B03C7}" srcOrd="1" destOrd="0" presId="urn:microsoft.com/office/officeart/2005/8/layout/hierarchy1"/>
    <dgm:cxn modelId="{F0E6D0D7-DF6F-43D8-9E4D-DFC7A4D2D554}" type="presParOf" srcId="{AD5BF3D2-2B1A-4D12-8EF3-FE336CB0754E}" destId="{0951034E-ECA7-4F8F-8802-3AC231AFA41A}" srcOrd="2" destOrd="0" presId="urn:microsoft.com/office/officeart/2005/8/layout/hierarchy1"/>
    <dgm:cxn modelId="{63F80A76-D503-4FBB-AF06-98AAF5CD97DE}" type="presParOf" srcId="{0951034E-ECA7-4F8F-8802-3AC231AFA41A}" destId="{D1826E63-9714-4696-AACB-1114FFECCD90}" srcOrd="0" destOrd="0" presId="urn:microsoft.com/office/officeart/2005/8/layout/hierarchy1"/>
    <dgm:cxn modelId="{B27B00C3-FF6C-4195-B275-EB1CE4FAE11A}" type="presParOf" srcId="{D1826E63-9714-4696-AACB-1114FFECCD90}" destId="{E92A13E7-570E-434C-BEA0-C7B3F1F803EF}" srcOrd="0" destOrd="0" presId="urn:microsoft.com/office/officeart/2005/8/layout/hierarchy1"/>
    <dgm:cxn modelId="{1D39DA7C-9A24-4089-BCCD-764A28BB9653}" type="presParOf" srcId="{D1826E63-9714-4696-AACB-1114FFECCD90}" destId="{D1020075-8659-4638-AF5A-89A3FE28F43D}" srcOrd="1" destOrd="0" presId="urn:microsoft.com/office/officeart/2005/8/layout/hierarchy1"/>
    <dgm:cxn modelId="{20F9E18F-524A-49FD-A88D-A1EBF04AFD14}" type="presParOf" srcId="{0951034E-ECA7-4F8F-8802-3AC231AFA41A}" destId="{27B8BAB7-4BB9-417D-A45F-71EB708FBD44}" srcOrd="1" destOrd="0" presId="urn:microsoft.com/office/officeart/2005/8/layout/hierarchy1"/>
    <dgm:cxn modelId="{2636B9E0-6D06-4444-B12A-B1E5F40FDC5D}" type="presParOf" srcId="{AD5BF3D2-2B1A-4D12-8EF3-FE336CB0754E}" destId="{0B55D836-D47B-423C-9EDF-646EABD56048}" srcOrd="3" destOrd="0" presId="urn:microsoft.com/office/officeart/2005/8/layout/hierarchy1"/>
    <dgm:cxn modelId="{141F9C06-7F88-42E5-85AE-2C0CEA35541A}" type="presParOf" srcId="{0B55D836-D47B-423C-9EDF-646EABD56048}" destId="{87679F6A-35E3-4AA9-94FF-6C1C022FD1D7}" srcOrd="0" destOrd="0" presId="urn:microsoft.com/office/officeart/2005/8/layout/hierarchy1"/>
    <dgm:cxn modelId="{713035C2-8668-4F92-95BB-48568D84EEEA}" type="presParOf" srcId="{87679F6A-35E3-4AA9-94FF-6C1C022FD1D7}" destId="{E9CB0E2D-9366-430B-A6F0-5CFD7D512289}" srcOrd="0" destOrd="0" presId="urn:microsoft.com/office/officeart/2005/8/layout/hierarchy1"/>
    <dgm:cxn modelId="{31471740-755B-4A05-A6D9-F4ECE158BA6F}" type="presParOf" srcId="{87679F6A-35E3-4AA9-94FF-6C1C022FD1D7}" destId="{246507D8-83C9-475A-BE58-810F554FACF6}" srcOrd="1" destOrd="0" presId="urn:microsoft.com/office/officeart/2005/8/layout/hierarchy1"/>
    <dgm:cxn modelId="{E11F5D78-B881-4C17-8CB5-EF8A44A95432}" type="presParOf" srcId="{0B55D836-D47B-423C-9EDF-646EABD56048}" destId="{7F6D35B7-BACB-4A2E-BC75-BE09CFF2E1E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96D181-FBF8-44B5-9F7E-417DC4168877}">
      <dsp:nvSpPr>
        <dsp:cNvPr id="0" name=""/>
        <dsp:cNvSpPr/>
      </dsp:nvSpPr>
      <dsp:spPr>
        <a:xfrm>
          <a:off x="0" y="0"/>
          <a:ext cx="8925560" cy="8287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300" kern="1200" dirty="0"/>
            <a:t>もじの</a:t>
          </a:r>
          <a:r>
            <a:rPr lang="ja-JP" altLang="en-US" sz="3300" kern="1200" dirty="0"/>
            <a:t>コンテスト</a:t>
          </a:r>
          <a:endParaRPr lang="en-US" sz="3300" kern="1200" dirty="0"/>
        </a:p>
      </dsp:txBody>
      <dsp:txXfrm>
        <a:off x="24274" y="24274"/>
        <a:ext cx="7961220" cy="780222"/>
      </dsp:txXfrm>
    </dsp:sp>
    <dsp:sp modelId="{68B83FDC-9731-4917-B1BE-656126962686}">
      <dsp:nvSpPr>
        <dsp:cNvPr id="0" name=""/>
        <dsp:cNvSpPr/>
      </dsp:nvSpPr>
      <dsp:spPr>
        <a:xfrm>
          <a:off x="747515" y="979455"/>
          <a:ext cx="8925560" cy="828770"/>
        </a:xfrm>
        <a:prstGeom prst="roundRect">
          <a:avLst>
            <a:gd name="adj" fmla="val 10000"/>
          </a:avLst>
        </a:prstGeom>
        <a:solidFill>
          <a:schemeClr val="accent2">
            <a:hueOff val="-3456336"/>
            <a:satOff val="-6803"/>
            <a:lumOff val="424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3300" kern="1200" dirty="0"/>
            <a:t>曜日と</a:t>
          </a:r>
          <a:r>
            <a:rPr lang="ja-JP" sz="3300" kern="1200" dirty="0"/>
            <a:t>話す練習（はなすれんしゅう）</a:t>
          </a:r>
          <a:endParaRPr lang="en-US" sz="3300" kern="1200" dirty="0"/>
        </a:p>
      </dsp:txBody>
      <dsp:txXfrm>
        <a:off x="771789" y="1003729"/>
        <a:ext cx="7590795" cy="780222"/>
      </dsp:txXfrm>
    </dsp:sp>
    <dsp:sp modelId="{AD97C589-767E-4505-A57D-EADE99B8E9E3}">
      <dsp:nvSpPr>
        <dsp:cNvPr id="0" name=""/>
        <dsp:cNvSpPr/>
      </dsp:nvSpPr>
      <dsp:spPr>
        <a:xfrm>
          <a:off x="1483874" y="1958911"/>
          <a:ext cx="8925560" cy="828770"/>
        </a:xfrm>
        <a:prstGeom prst="roundRect">
          <a:avLst>
            <a:gd name="adj" fmla="val 10000"/>
          </a:avLst>
        </a:prstGeom>
        <a:solidFill>
          <a:schemeClr val="accent2">
            <a:hueOff val="-6912672"/>
            <a:satOff val="-13605"/>
            <a:lumOff val="84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300" kern="1200" dirty="0"/>
            <a:t>月と太陽のラム</a:t>
          </a:r>
          <a:r>
            <a:rPr lang="ja-JP" altLang="en-US" sz="3300" kern="1200" dirty="0"/>
            <a:t>パート２</a:t>
          </a:r>
          <a:endParaRPr lang="en-US" sz="3300" kern="1200" dirty="0"/>
        </a:p>
      </dsp:txBody>
      <dsp:txXfrm>
        <a:off x="1508148" y="1983185"/>
        <a:ext cx="7601952" cy="780222"/>
      </dsp:txXfrm>
    </dsp:sp>
    <dsp:sp modelId="{DC437284-3CF6-47B7-8ED1-44033791CF4A}">
      <dsp:nvSpPr>
        <dsp:cNvPr id="0" name=""/>
        <dsp:cNvSpPr/>
      </dsp:nvSpPr>
      <dsp:spPr>
        <a:xfrm>
          <a:off x="2231390" y="2938367"/>
          <a:ext cx="8925560" cy="828770"/>
        </a:xfrm>
        <a:prstGeom prst="roundRect">
          <a:avLst>
            <a:gd name="adj" fmla="val 10000"/>
          </a:avLst>
        </a:prstGeom>
        <a:solidFill>
          <a:schemeClr val="accent2">
            <a:hueOff val="-10369007"/>
            <a:satOff val="-20408"/>
            <a:lumOff val="1274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300" kern="1200" dirty="0"/>
            <a:t>アラビアのぶんか（</a:t>
          </a:r>
          <a:r>
            <a:rPr lang="ja-JP" altLang="en-US" sz="3300" kern="1200" dirty="0"/>
            <a:t>おどり</a:t>
          </a:r>
          <a:r>
            <a:rPr lang="ja-JP" sz="3300" kern="1200" dirty="0"/>
            <a:t>）</a:t>
          </a:r>
          <a:endParaRPr lang="en-US" sz="3300" kern="1200" dirty="0"/>
        </a:p>
      </dsp:txBody>
      <dsp:txXfrm>
        <a:off x="2255664" y="2962641"/>
        <a:ext cx="7590795" cy="780222"/>
      </dsp:txXfrm>
    </dsp:sp>
    <dsp:sp modelId="{64F0D890-F22C-41DD-A525-6B17C13B2515}">
      <dsp:nvSpPr>
        <dsp:cNvPr id="0" name=""/>
        <dsp:cNvSpPr/>
      </dsp:nvSpPr>
      <dsp:spPr>
        <a:xfrm>
          <a:off x="8386859" y="634762"/>
          <a:ext cx="538700" cy="53870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8508067" y="634762"/>
        <a:ext cx="296285" cy="405372"/>
      </dsp:txXfrm>
    </dsp:sp>
    <dsp:sp modelId="{C51A5E2E-120E-43C9-B419-C503F5A8E933}">
      <dsp:nvSpPr>
        <dsp:cNvPr id="0" name=""/>
        <dsp:cNvSpPr/>
      </dsp:nvSpPr>
      <dsp:spPr>
        <a:xfrm>
          <a:off x="9134374" y="1614218"/>
          <a:ext cx="538700" cy="53870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5523831"/>
            <a:satOff val="11959"/>
            <a:lumOff val="1116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-5523831"/>
              <a:satOff val="11959"/>
              <a:lumOff val="111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9255582" y="1614218"/>
        <a:ext cx="296285" cy="405372"/>
      </dsp:txXfrm>
    </dsp:sp>
    <dsp:sp modelId="{20F19E11-BB2C-4D0D-A090-BF287F7B7CBA}">
      <dsp:nvSpPr>
        <dsp:cNvPr id="0" name=""/>
        <dsp:cNvSpPr/>
      </dsp:nvSpPr>
      <dsp:spPr>
        <a:xfrm>
          <a:off x="9870733" y="2593674"/>
          <a:ext cx="538700" cy="53870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1047662"/>
            <a:satOff val="23918"/>
            <a:lumOff val="2232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-11047662"/>
              <a:satOff val="23918"/>
              <a:lumOff val="223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9991941" y="2593674"/>
        <a:ext cx="296285" cy="4053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811AA-4CD4-48A4-9E3F-48B3AC6F587F}">
      <dsp:nvSpPr>
        <dsp:cNvPr id="0" name=""/>
        <dsp:cNvSpPr/>
      </dsp:nvSpPr>
      <dsp:spPr>
        <a:xfrm>
          <a:off x="3268" y="1019412"/>
          <a:ext cx="2333807" cy="1481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4499A7-BC11-4D2D-AE8C-661B92ABF0E3}">
      <dsp:nvSpPr>
        <dsp:cNvPr id="0" name=""/>
        <dsp:cNvSpPr/>
      </dsp:nvSpPr>
      <dsp:spPr>
        <a:xfrm>
          <a:off x="262580" y="1265758"/>
          <a:ext cx="2333807" cy="1481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b="1" kern="1200" dirty="0"/>
            <a:t>أ ب ت ث ج ح خ</a:t>
          </a:r>
          <a:endParaRPr lang="en-US" sz="4000" kern="1200" dirty="0"/>
        </a:p>
      </dsp:txBody>
      <dsp:txXfrm>
        <a:off x="305985" y="1309163"/>
        <a:ext cx="2246997" cy="1395157"/>
      </dsp:txXfrm>
    </dsp:sp>
    <dsp:sp modelId="{6BD3B9DE-61A6-4B63-93C8-FEB4B120E0BB}">
      <dsp:nvSpPr>
        <dsp:cNvPr id="0" name=""/>
        <dsp:cNvSpPr/>
      </dsp:nvSpPr>
      <dsp:spPr>
        <a:xfrm>
          <a:off x="2855699" y="1019412"/>
          <a:ext cx="2333807" cy="1481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1A33AB-CEAB-4E95-A062-5C2272ADC331}">
      <dsp:nvSpPr>
        <dsp:cNvPr id="0" name=""/>
        <dsp:cNvSpPr/>
      </dsp:nvSpPr>
      <dsp:spPr>
        <a:xfrm>
          <a:off x="3115011" y="1265758"/>
          <a:ext cx="2333807" cy="1481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b="1" kern="1200"/>
            <a:t>د ذ ر ز س ش ص</a:t>
          </a:r>
          <a:endParaRPr lang="en-US" sz="4000" kern="1200"/>
        </a:p>
      </dsp:txBody>
      <dsp:txXfrm>
        <a:off x="3158416" y="1309163"/>
        <a:ext cx="2246997" cy="1395157"/>
      </dsp:txXfrm>
    </dsp:sp>
    <dsp:sp modelId="{E92A13E7-570E-434C-BEA0-C7B3F1F803EF}">
      <dsp:nvSpPr>
        <dsp:cNvPr id="0" name=""/>
        <dsp:cNvSpPr/>
      </dsp:nvSpPr>
      <dsp:spPr>
        <a:xfrm>
          <a:off x="5708130" y="1019412"/>
          <a:ext cx="2333807" cy="1481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020075-8659-4638-AF5A-89A3FE28F43D}">
      <dsp:nvSpPr>
        <dsp:cNvPr id="0" name=""/>
        <dsp:cNvSpPr/>
      </dsp:nvSpPr>
      <dsp:spPr>
        <a:xfrm>
          <a:off x="5967442" y="1265758"/>
          <a:ext cx="2333807" cy="1481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b="1" kern="1200" dirty="0"/>
            <a:t>ض ط ظ ع غ ف ق</a:t>
          </a:r>
          <a:endParaRPr lang="en-US" sz="4000" kern="1200" dirty="0"/>
        </a:p>
      </dsp:txBody>
      <dsp:txXfrm>
        <a:off x="6010847" y="1309163"/>
        <a:ext cx="2246997" cy="1395157"/>
      </dsp:txXfrm>
    </dsp:sp>
    <dsp:sp modelId="{E9CB0E2D-9366-430B-A6F0-5CFD7D512289}">
      <dsp:nvSpPr>
        <dsp:cNvPr id="0" name=""/>
        <dsp:cNvSpPr/>
      </dsp:nvSpPr>
      <dsp:spPr>
        <a:xfrm>
          <a:off x="8560562" y="1019412"/>
          <a:ext cx="2333807" cy="1481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6507D8-83C9-475A-BE58-810F554FACF6}">
      <dsp:nvSpPr>
        <dsp:cNvPr id="0" name=""/>
        <dsp:cNvSpPr/>
      </dsp:nvSpPr>
      <dsp:spPr>
        <a:xfrm>
          <a:off x="8819874" y="1265758"/>
          <a:ext cx="2333807" cy="1481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b="1" kern="1200" dirty="0"/>
            <a:t>ك ل م ن ه و ي </a:t>
          </a:r>
          <a:endParaRPr lang="en-US" sz="4000" kern="1200" dirty="0"/>
        </a:p>
      </dsp:txBody>
      <dsp:txXfrm>
        <a:off x="8863279" y="1309163"/>
        <a:ext cx="2246997" cy="1395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61893-178F-4A22-9AE8-6D29416DCDBC}" type="datetimeFigureOut">
              <a:rPr lang="en-AE" smtClean="0"/>
              <a:t>24/08/2025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76E54-A6C1-4914-8241-32E1F6D1BB5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34028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B6E4D-1964-4209-9193-277985FD9D94}" type="slidenum">
              <a:rPr lang="en-AE" smtClean="0"/>
              <a:t>2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43965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Tsugi</a:t>
            </a:r>
            <a:r>
              <a:rPr lang="en-US" dirty="0"/>
              <a:t> no </a:t>
            </a:r>
            <a:r>
              <a:rPr lang="en-US" dirty="0" err="1"/>
              <a:t>moji</a:t>
            </a:r>
            <a:r>
              <a:rPr lang="en-US" dirty="0"/>
              <a:t> o 1-tsu no tango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ketsugō</a:t>
            </a:r>
            <a:r>
              <a:rPr lang="en-US" dirty="0"/>
              <a:t> shite </a:t>
            </a:r>
            <a:r>
              <a:rPr lang="en-US" dirty="0" err="1"/>
              <a:t>kudasai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B6E4D-1964-4209-9193-277985FD9D94}" type="slidenum">
              <a:rPr lang="en-AE" smtClean="0"/>
              <a:t>7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20309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A67E988-5919-57BB-C7DE-D3EAD38A3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7870" y="6209925"/>
            <a:ext cx="11155680" cy="45719"/>
          </a:xfrm>
          <a:custGeom>
            <a:avLst/>
            <a:gdLst>
              <a:gd name="connsiteX0" fmla="*/ 0 w 8715708"/>
              <a:gd name="connsiteY0" fmla="*/ 0 h 45719"/>
              <a:gd name="connsiteX1" fmla="*/ 3694525 w 8715708"/>
              <a:gd name="connsiteY1" fmla="*/ 0 h 45719"/>
              <a:gd name="connsiteX2" fmla="*/ 5021183 w 8715708"/>
              <a:gd name="connsiteY2" fmla="*/ 0 h 45719"/>
              <a:gd name="connsiteX3" fmla="*/ 8715708 w 8715708"/>
              <a:gd name="connsiteY3" fmla="*/ 0 h 45719"/>
              <a:gd name="connsiteX4" fmla="*/ 8715708 w 8715708"/>
              <a:gd name="connsiteY4" fmla="*/ 45719 h 45719"/>
              <a:gd name="connsiteX5" fmla="*/ 5021183 w 8715708"/>
              <a:gd name="connsiteY5" fmla="*/ 45719 h 45719"/>
              <a:gd name="connsiteX6" fmla="*/ 3694525 w 8715708"/>
              <a:gd name="connsiteY6" fmla="*/ 45719 h 45719"/>
              <a:gd name="connsiteX7" fmla="*/ 0 w 8715708"/>
              <a:gd name="connsiteY7" fmla="*/ 45719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5708" h="45719">
                <a:moveTo>
                  <a:pt x="0" y="0"/>
                </a:moveTo>
                <a:lnTo>
                  <a:pt x="3694525" y="0"/>
                </a:lnTo>
                <a:lnTo>
                  <a:pt x="5021183" y="0"/>
                </a:lnTo>
                <a:lnTo>
                  <a:pt x="8715708" y="0"/>
                </a:lnTo>
                <a:lnTo>
                  <a:pt x="8715708" y="45719"/>
                </a:lnTo>
                <a:lnTo>
                  <a:pt x="5021183" y="45719"/>
                </a:lnTo>
                <a:lnTo>
                  <a:pt x="3694525" y="45719"/>
                </a:lnTo>
                <a:lnTo>
                  <a:pt x="0" y="457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2327B2-BA4B-2C04-0751-5CB63D4AA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08" y="978408"/>
            <a:ext cx="11155680" cy="3429000"/>
          </a:xfrm>
        </p:spPr>
        <p:txBody>
          <a:bodyPr anchor="t">
            <a:normAutofit/>
          </a:bodyPr>
          <a:lstStyle>
            <a:lvl1pPr algn="l"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201176-DC7A-4C3D-3D8F-352526DA7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208" y="4480560"/>
            <a:ext cx="7104888" cy="1399032"/>
          </a:xfrm>
        </p:spPr>
        <p:txBody>
          <a:bodyPr anchor="b">
            <a:normAutofit/>
          </a:bodyPr>
          <a:lstStyle>
            <a:lvl1pPr marL="0" indent="0" algn="l"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DC221-9A2E-7459-102F-C3CFB27CC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20671-6F7D-3A03-EEC1-661A87F96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53D3A-E0F9-8386-2A6C-96671FBB1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18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36771-E72D-FAD8-771E-3E196DD2E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5BB827-257D-60D9-792F-E69590042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5D2E7-C856-F78A-E88C-37547498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AB289-9591-51C9-9E3C-B6F2ACC6A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E037C-790D-7442-8E43-D2740B395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0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635151-A38B-3766-6A32-FF1DF7687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59368" y="978408"/>
            <a:ext cx="2551176" cy="536752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D132D1-640C-FB9A-AD6F-D84573834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1208" y="978408"/>
            <a:ext cx="8010144" cy="536752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5F80A-4BA7-8ED8-9A62-B92194272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38113-D55A-A1A0-D1FE-53C95860F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19DDB-F89D-4B2D-21A2-82AF1D102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2572D8-D485-1DB1-34B1-C35C61C89940}"/>
              </a:ext>
            </a:extLst>
          </p:cNvPr>
          <p:cNvSpPr/>
          <p:nvPr/>
        </p:nvSpPr>
        <p:spPr>
          <a:xfrm rot="5400000">
            <a:off x="8936623" y="3585018"/>
            <a:ext cx="5325734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85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26D03-149A-DAB3-4B2A-E9B74F2E2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1E73D-41A7-9934-0990-9208B9523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B2A3F-E719-673C-5D56-F663712D0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E594A-52F5-D85E-343C-ADFEE3C72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D5C9C-B2E2-FC26-E459-9E880EF97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784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9D51F-B2D5-2804-4F7C-C99850FBD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4288536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E5516-03B6-C488-EB4A-68AE681ED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5266944"/>
            <a:ext cx="5020056" cy="1088136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CB4D7-49A7-D050-70B9-11A1E2D44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A913F-AD00-C1EE-B01A-8590671C0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FC386-B2AF-6FAD-D053-E22D48CD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1E1B67-3BFF-F04B-52F4-7E724FB3B24D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11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3B21-CF4D-1B01-0F4E-D32C1B218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39FF2-6858-B514-B695-58442557D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1208" y="2578608"/>
            <a:ext cx="5166360" cy="3767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30130-974D-B91D-5B93-EC52AABDB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9672" y="2578608"/>
            <a:ext cx="5166360" cy="3767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BED99-6FD7-9C6B-1152-A6E42715B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53AAC-5967-2565-A715-82D3505AB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B51313-69FB-E016-3CC1-62CA476ED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860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3DF9D-B849-CE37-97E4-AD37F8806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11164824" cy="12161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4C626-4008-960A-E601-6AA9F4BB8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2340864"/>
            <a:ext cx="5166360" cy="65836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E8D6C-AC07-ED6B-2EA8-9C40A5AEA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1208" y="3035808"/>
            <a:ext cx="5166360" cy="33101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52617E-C6D9-246B-E7B7-8159DF17C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19672" y="2340864"/>
            <a:ext cx="5166360" cy="65836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BC2094-7EBC-02C5-5AB5-233E63080A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19672" y="3035808"/>
            <a:ext cx="5166360" cy="33101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010BD2-59B4-FD2E-3C5E-C83AE6003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2B35C4-A654-7759-BDA0-94D9D1A2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5F4347-2EC0-CA6E-2637-8048456D7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2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4716D-52F2-C7FB-83B1-2DA1AD375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F4A371-AC27-6A28-32E6-74A28371B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5941A-A24E-885D-E894-0326F4C4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D5E5B4-971F-FF6A-1B07-A5C853705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4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9F431F-E6DC-4137-3092-A30A0A362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AC814B-67B4-C70F-FA51-6205D5E2C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AA9C9-D895-DD20-1089-EA75EA428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89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0562-884C-9053-70C1-3B72A0B45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2459736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8F509-68F0-39D5-1A8B-CE246715A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672" y="987424"/>
            <a:ext cx="5166360" cy="53583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8E37C-27CE-3A84-FC74-BDCCD8A9A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208" y="3575304"/>
            <a:ext cx="5020056" cy="2770632"/>
          </a:xfrm>
        </p:spPr>
        <p:txBody>
          <a:bodyPr>
            <a:normAutofit/>
          </a:bodyPr>
          <a:lstStyle>
            <a:lvl1pPr marL="0" indent="0">
              <a:buNone/>
              <a:defRPr sz="22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A95F79-E23E-11D2-40BF-66ED34019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7F7FC-06F3-3D89-5D1A-4EC4B1D73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4ACD5-6E0B-5713-DC9A-41E9D62AB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3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2D45-7CDB-D38C-2AAE-273F7976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2459736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BF0855-1744-56E4-B115-3A3C5EA78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19672" y="987424"/>
            <a:ext cx="5166360" cy="5358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5E8A1D-28AE-4A19-BD96-401D4822A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208" y="3575304"/>
            <a:ext cx="5020056" cy="2770632"/>
          </a:xfrm>
        </p:spPr>
        <p:txBody>
          <a:bodyPr>
            <a:normAutofit/>
          </a:bodyPr>
          <a:lstStyle>
            <a:lvl1pPr marL="0" indent="0">
              <a:buNone/>
              <a:defRPr sz="22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27DDB-CE95-4C89-DFC5-7DDBFC24E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2C835-F3B5-943C-FFC4-D5BA9666A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09891-6E3C-ADED-01DD-15FCED37A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47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1A28D7-6581-4956-AAE3-9104804DF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11155680" cy="14630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FCCA4-57A4-08A1-FC45-D2BBA66FA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2578608"/>
            <a:ext cx="11155680" cy="3767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AA0F4-2442-8D45-3C3D-1B8F55C868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1208" y="64190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E80C50CD-E178-4744-9B35-B2F624D6C5E9}" type="datetimeFigureOut">
              <a:rPr lang="en-US" smtClean="0"/>
              <a:pPr/>
              <a:t>8/24/2025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3785E-FB42-1D54-92AC-D0A61A8FA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1208" y="1005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9CF34-1274-DB45-4809-90E5D244A9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432" y="6419088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74A975B-A886-5202-0489-6965514A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7869" y="508090"/>
            <a:ext cx="11153214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3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2pX-ivw_5A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Apxhyuqdi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pic>
        <p:nvPicPr>
          <p:cNvPr id="4" name="Picture 3" descr="Pastel colors in gradient surface design">
            <a:extLst>
              <a:ext uri="{FF2B5EF4-FFF2-40B4-BE49-F238E27FC236}">
                <a16:creationId xmlns:a16="http://schemas.microsoft.com/office/drawing/2014/main" id="{8B22E2B9-78BC-647F-9A78-79C5EA2A4E3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617" b="9114"/>
          <a:stretch>
            <a:fillRect/>
          </a:stretch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AB476BF-4EE2-5243-CABB-6CC72C39B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507179" y="173181"/>
            <a:ext cx="6858002" cy="651164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6000">
                <a:schemeClr val="bg1">
                  <a:alpha val="30000"/>
                </a:schemeClr>
              </a:gs>
              <a:gs pos="26000">
                <a:schemeClr val="bg1">
                  <a:alpha val="17000"/>
                </a:schemeClr>
              </a:gs>
              <a:gs pos="100000">
                <a:schemeClr val="bg1">
                  <a:alpha val="4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DC7AF3-F810-FF09-FF71-B2FBA1AE5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3288" y="4729138"/>
            <a:ext cx="4488812" cy="1150453"/>
          </a:xfrm>
        </p:spPr>
        <p:txBody>
          <a:bodyPr anchor="b">
            <a:normAutofit/>
          </a:bodyPr>
          <a:lstStyle/>
          <a:p>
            <a:r>
              <a:rPr lang="en-US" dirty="0"/>
              <a:t>2025/08/23</a:t>
            </a:r>
            <a:endParaRPr lang="en-AE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D28EA4-6F96-F7C6-1D07-5BA5C2738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6781" y="508090"/>
            <a:ext cx="4492754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FF93C5-0576-D227-80A7-4CFBA8791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10119" y="6209925"/>
            <a:ext cx="4492754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71D263-B3A4-CCDA-F770-E738AEDEC3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7263" y="977900"/>
            <a:ext cx="4495800" cy="367823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dirty="0" err="1"/>
              <a:t>أهلا</a:t>
            </a:r>
            <a:r>
              <a:rPr lang="en-US" dirty="0"/>
              <a:t> </a:t>
            </a:r>
            <a:r>
              <a:rPr lang="en-US" dirty="0" err="1"/>
              <a:t>بكم</a:t>
            </a:r>
            <a:r>
              <a:rPr lang="en-US" dirty="0"/>
              <a:t> </a:t>
            </a:r>
            <a:r>
              <a:rPr lang="en-US" dirty="0" err="1"/>
              <a:t>جميعا</a:t>
            </a:r>
            <a:r>
              <a:rPr lang="en-US" dirty="0"/>
              <a:t> </a:t>
            </a:r>
            <a:br>
              <a:rPr lang="en-US" dirty="0"/>
            </a:br>
            <a:r>
              <a:rPr lang="ja-JP" altLang="en-US" b="1" dirty="0">
                <a:effectLst/>
              </a:rPr>
              <a:t>ようこそ、みなさん！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0278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7CC52-7B02-4A8E-F001-346D8B66C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998" y="2075688"/>
            <a:ext cx="11155680" cy="1463040"/>
          </a:xfrm>
        </p:spPr>
        <p:txBody>
          <a:bodyPr/>
          <a:lstStyle/>
          <a:p>
            <a:r>
              <a:rPr lang="ja-JP" altLang="en-US" dirty="0"/>
              <a:t>文字のコンテスト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4240686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74A975B-A886-5202-0489-6965514A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508090"/>
            <a:ext cx="11153214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083F47-750E-A41F-1E5A-EFB054507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A67E988-5919-57BB-C7DE-D3EAD38A3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6209925"/>
            <a:ext cx="11155680" cy="45719"/>
          </a:xfrm>
          <a:custGeom>
            <a:avLst/>
            <a:gdLst/>
            <a:ahLst/>
            <a:cxnLst/>
            <a:rect l="l" t="t" r="r" b="b"/>
            <a:pathLst>
              <a:path w="8715708" h="45719">
                <a:moveTo>
                  <a:pt x="0" y="0"/>
                </a:moveTo>
                <a:lnTo>
                  <a:pt x="3694525" y="0"/>
                </a:lnTo>
                <a:lnTo>
                  <a:pt x="5021183" y="0"/>
                </a:lnTo>
                <a:lnTo>
                  <a:pt x="8715708" y="0"/>
                </a:lnTo>
                <a:lnTo>
                  <a:pt x="8715708" y="45719"/>
                </a:lnTo>
                <a:lnTo>
                  <a:pt x="5021183" y="45719"/>
                </a:lnTo>
                <a:lnTo>
                  <a:pt x="3694525" y="45719"/>
                </a:lnTo>
                <a:lnTo>
                  <a:pt x="0" y="457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7EFAAB5-34A3-C2FC-70BA-7720CC8ADB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887F2F-C070-788C-5BDD-7A5F7AA8C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408"/>
            <a:ext cx="11153213" cy="342194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z="8800"/>
              <a:t>アラビアの文化</a:t>
            </a:r>
            <a:br>
              <a:rPr lang="en-US" altLang="ja-JP" sz="8800"/>
            </a:br>
            <a:r>
              <a:rPr lang="ja-JP" altLang="en-US" sz="8800"/>
              <a:t>踊り</a:t>
            </a:r>
            <a:endParaRPr lang="en-US" sz="880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8A44BC8-2508-4575-75F6-0ED3F11E72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508090"/>
            <a:ext cx="11153214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4BCF1CC-D6F1-21D9-307D-C36BA9E87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8" y="6209925"/>
            <a:ext cx="11165482" cy="45719"/>
          </a:xfrm>
          <a:custGeom>
            <a:avLst/>
            <a:gdLst>
              <a:gd name="connsiteX0" fmla="*/ 0 w 11165482"/>
              <a:gd name="connsiteY0" fmla="*/ 0 h 45719"/>
              <a:gd name="connsiteX1" fmla="*/ 3694525 w 11165482"/>
              <a:gd name="connsiteY1" fmla="*/ 0 h 45719"/>
              <a:gd name="connsiteX2" fmla="*/ 5021183 w 11165482"/>
              <a:gd name="connsiteY2" fmla="*/ 0 h 45719"/>
              <a:gd name="connsiteX3" fmla="*/ 6144299 w 11165482"/>
              <a:gd name="connsiteY3" fmla="*/ 0 h 45719"/>
              <a:gd name="connsiteX4" fmla="*/ 8715708 w 11165482"/>
              <a:gd name="connsiteY4" fmla="*/ 0 h 45719"/>
              <a:gd name="connsiteX5" fmla="*/ 11165482 w 11165482"/>
              <a:gd name="connsiteY5" fmla="*/ 0 h 45719"/>
              <a:gd name="connsiteX6" fmla="*/ 11165482 w 11165482"/>
              <a:gd name="connsiteY6" fmla="*/ 45719 h 45719"/>
              <a:gd name="connsiteX7" fmla="*/ 8715708 w 11165482"/>
              <a:gd name="connsiteY7" fmla="*/ 45719 h 45719"/>
              <a:gd name="connsiteX8" fmla="*/ 6144299 w 11165482"/>
              <a:gd name="connsiteY8" fmla="*/ 45719 h 45719"/>
              <a:gd name="connsiteX9" fmla="*/ 5021183 w 11165482"/>
              <a:gd name="connsiteY9" fmla="*/ 45719 h 45719"/>
              <a:gd name="connsiteX10" fmla="*/ 3694525 w 11165482"/>
              <a:gd name="connsiteY10" fmla="*/ 45719 h 45719"/>
              <a:gd name="connsiteX11" fmla="*/ 0 w 11165482"/>
              <a:gd name="connsiteY11" fmla="*/ 45719 h 45719"/>
              <a:gd name="connsiteX0" fmla="*/ 0 w 11165482"/>
              <a:gd name="connsiteY0" fmla="*/ 0 h 45719"/>
              <a:gd name="connsiteX1" fmla="*/ 3694525 w 11165482"/>
              <a:gd name="connsiteY1" fmla="*/ 0 h 45719"/>
              <a:gd name="connsiteX2" fmla="*/ 6144299 w 11165482"/>
              <a:gd name="connsiteY2" fmla="*/ 0 h 45719"/>
              <a:gd name="connsiteX3" fmla="*/ 8715708 w 11165482"/>
              <a:gd name="connsiteY3" fmla="*/ 0 h 45719"/>
              <a:gd name="connsiteX4" fmla="*/ 11165482 w 11165482"/>
              <a:gd name="connsiteY4" fmla="*/ 0 h 45719"/>
              <a:gd name="connsiteX5" fmla="*/ 11165482 w 11165482"/>
              <a:gd name="connsiteY5" fmla="*/ 45719 h 45719"/>
              <a:gd name="connsiteX6" fmla="*/ 8715708 w 11165482"/>
              <a:gd name="connsiteY6" fmla="*/ 45719 h 45719"/>
              <a:gd name="connsiteX7" fmla="*/ 6144299 w 11165482"/>
              <a:gd name="connsiteY7" fmla="*/ 45719 h 45719"/>
              <a:gd name="connsiteX8" fmla="*/ 5021183 w 11165482"/>
              <a:gd name="connsiteY8" fmla="*/ 45719 h 45719"/>
              <a:gd name="connsiteX9" fmla="*/ 3694525 w 11165482"/>
              <a:gd name="connsiteY9" fmla="*/ 45719 h 45719"/>
              <a:gd name="connsiteX10" fmla="*/ 0 w 11165482"/>
              <a:gd name="connsiteY10" fmla="*/ 45719 h 45719"/>
              <a:gd name="connsiteX11" fmla="*/ 0 w 11165482"/>
              <a:gd name="connsiteY11" fmla="*/ 0 h 45719"/>
              <a:gd name="connsiteX0" fmla="*/ 0 w 11165482"/>
              <a:gd name="connsiteY0" fmla="*/ 0 h 45719"/>
              <a:gd name="connsiteX1" fmla="*/ 3694525 w 11165482"/>
              <a:gd name="connsiteY1" fmla="*/ 0 h 45719"/>
              <a:gd name="connsiteX2" fmla="*/ 6144299 w 11165482"/>
              <a:gd name="connsiteY2" fmla="*/ 0 h 45719"/>
              <a:gd name="connsiteX3" fmla="*/ 8715708 w 11165482"/>
              <a:gd name="connsiteY3" fmla="*/ 0 h 45719"/>
              <a:gd name="connsiteX4" fmla="*/ 11165482 w 11165482"/>
              <a:gd name="connsiteY4" fmla="*/ 0 h 45719"/>
              <a:gd name="connsiteX5" fmla="*/ 11165482 w 11165482"/>
              <a:gd name="connsiteY5" fmla="*/ 45719 h 45719"/>
              <a:gd name="connsiteX6" fmla="*/ 8715708 w 11165482"/>
              <a:gd name="connsiteY6" fmla="*/ 45719 h 45719"/>
              <a:gd name="connsiteX7" fmla="*/ 6144299 w 11165482"/>
              <a:gd name="connsiteY7" fmla="*/ 45719 h 45719"/>
              <a:gd name="connsiteX8" fmla="*/ 5021183 w 11165482"/>
              <a:gd name="connsiteY8" fmla="*/ 45719 h 45719"/>
              <a:gd name="connsiteX9" fmla="*/ 0 w 11165482"/>
              <a:gd name="connsiteY9" fmla="*/ 45719 h 45719"/>
              <a:gd name="connsiteX10" fmla="*/ 0 w 11165482"/>
              <a:gd name="connsiteY10" fmla="*/ 0 h 45719"/>
              <a:gd name="connsiteX0" fmla="*/ 0 w 11165482"/>
              <a:gd name="connsiteY0" fmla="*/ 0 h 45719"/>
              <a:gd name="connsiteX1" fmla="*/ 6144299 w 11165482"/>
              <a:gd name="connsiteY1" fmla="*/ 0 h 45719"/>
              <a:gd name="connsiteX2" fmla="*/ 8715708 w 11165482"/>
              <a:gd name="connsiteY2" fmla="*/ 0 h 45719"/>
              <a:gd name="connsiteX3" fmla="*/ 11165482 w 11165482"/>
              <a:gd name="connsiteY3" fmla="*/ 0 h 45719"/>
              <a:gd name="connsiteX4" fmla="*/ 11165482 w 11165482"/>
              <a:gd name="connsiteY4" fmla="*/ 45719 h 45719"/>
              <a:gd name="connsiteX5" fmla="*/ 8715708 w 11165482"/>
              <a:gd name="connsiteY5" fmla="*/ 45719 h 45719"/>
              <a:gd name="connsiteX6" fmla="*/ 6144299 w 11165482"/>
              <a:gd name="connsiteY6" fmla="*/ 45719 h 45719"/>
              <a:gd name="connsiteX7" fmla="*/ 5021183 w 11165482"/>
              <a:gd name="connsiteY7" fmla="*/ 45719 h 45719"/>
              <a:gd name="connsiteX8" fmla="*/ 0 w 11165482"/>
              <a:gd name="connsiteY8" fmla="*/ 45719 h 45719"/>
              <a:gd name="connsiteX9" fmla="*/ 0 w 11165482"/>
              <a:gd name="connsiteY9" fmla="*/ 0 h 45719"/>
              <a:gd name="connsiteX0" fmla="*/ 0 w 11165482"/>
              <a:gd name="connsiteY0" fmla="*/ 0 h 45719"/>
              <a:gd name="connsiteX1" fmla="*/ 6144299 w 11165482"/>
              <a:gd name="connsiteY1" fmla="*/ 0 h 45719"/>
              <a:gd name="connsiteX2" fmla="*/ 8715708 w 11165482"/>
              <a:gd name="connsiteY2" fmla="*/ 0 h 45719"/>
              <a:gd name="connsiteX3" fmla="*/ 11165482 w 11165482"/>
              <a:gd name="connsiteY3" fmla="*/ 0 h 45719"/>
              <a:gd name="connsiteX4" fmla="*/ 11165482 w 11165482"/>
              <a:gd name="connsiteY4" fmla="*/ 45719 h 45719"/>
              <a:gd name="connsiteX5" fmla="*/ 8715708 w 11165482"/>
              <a:gd name="connsiteY5" fmla="*/ 45719 h 45719"/>
              <a:gd name="connsiteX6" fmla="*/ 5021183 w 11165482"/>
              <a:gd name="connsiteY6" fmla="*/ 45719 h 45719"/>
              <a:gd name="connsiteX7" fmla="*/ 0 w 11165482"/>
              <a:gd name="connsiteY7" fmla="*/ 45719 h 45719"/>
              <a:gd name="connsiteX8" fmla="*/ 0 w 11165482"/>
              <a:gd name="connsiteY8" fmla="*/ 0 h 45719"/>
              <a:gd name="connsiteX0" fmla="*/ 0 w 11165482"/>
              <a:gd name="connsiteY0" fmla="*/ 0 h 45719"/>
              <a:gd name="connsiteX1" fmla="*/ 8715708 w 11165482"/>
              <a:gd name="connsiteY1" fmla="*/ 0 h 45719"/>
              <a:gd name="connsiteX2" fmla="*/ 11165482 w 11165482"/>
              <a:gd name="connsiteY2" fmla="*/ 0 h 45719"/>
              <a:gd name="connsiteX3" fmla="*/ 11165482 w 11165482"/>
              <a:gd name="connsiteY3" fmla="*/ 45719 h 45719"/>
              <a:gd name="connsiteX4" fmla="*/ 8715708 w 11165482"/>
              <a:gd name="connsiteY4" fmla="*/ 45719 h 45719"/>
              <a:gd name="connsiteX5" fmla="*/ 5021183 w 11165482"/>
              <a:gd name="connsiteY5" fmla="*/ 45719 h 45719"/>
              <a:gd name="connsiteX6" fmla="*/ 0 w 11165482"/>
              <a:gd name="connsiteY6" fmla="*/ 45719 h 45719"/>
              <a:gd name="connsiteX7" fmla="*/ 0 w 11165482"/>
              <a:gd name="connsiteY7" fmla="*/ 0 h 45719"/>
              <a:gd name="connsiteX0" fmla="*/ 0 w 11165482"/>
              <a:gd name="connsiteY0" fmla="*/ 0 h 45719"/>
              <a:gd name="connsiteX1" fmla="*/ 8715708 w 11165482"/>
              <a:gd name="connsiteY1" fmla="*/ 0 h 45719"/>
              <a:gd name="connsiteX2" fmla="*/ 11165482 w 11165482"/>
              <a:gd name="connsiteY2" fmla="*/ 0 h 45719"/>
              <a:gd name="connsiteX3" fmla="*/ 11165482 w 11165482"/>
              <a:gd name="connsiteY3" fmla="*/ 45719 h 45719"/>
              <a:gd name="connsiteX4" fmla="*/ 8715708 w 11165482"/>
              <a:gd name="connsiteY4" fmla="*/ 45719 h 45719"/>
              <a:gd name="connsiteX5" fmla="*/ 0 w 11165482"/>
              <a:gd name="connsiteY5" fmla="*/ 45719 h 45719"/>
              <a:gd name="connsiteX6" fmla="*/ 0 w 11165482"/>
              <a:gd name="connsiteY6" fmla="*/ 0 h 45719"/>
              <a:gd name="connsiteX0" fmla="*/ 0 w 11165482"/>
              <a:gd name="connsiteY0" fmla="*/ 0 h 45719"/>
              <a:gd name="connsiteX1" fmla="*/ 8715708 w 11165482"/>
              <a:gd name="connsiteY1" fmla="*/ 0 h 45719"/>
              <a:gd name="connsiteX2" fmla="*/ 11165482 w 11165482"/>
              <a:gd name="connsiteY2" fmla="*/ 0 h 45719"/>
              <a:gd name="connsiteX3" fmla="*/ 11165482 w 11165482"/>
              <a:gd name="connsiteY3" fmla="*/ 45719 h 45719"/>
              <a:gd name="connsiteX4" fmla="*/ 0 w 11165482"/>
              <a:gd name="connsiteY4" fmla="*/ 45719 h 45719"/>
              <a:gd name="connsiteX5" fmla="*/ 0 w 11165482"/>
              <a:gd name="connsiteY5" fmla="*/ 0 h 45719"/>
              <a:gd name="connsiteX0" fmla="*/ 0 w 11165482"/>
              <a:gd name="connsiteY0" fmla="*/ 0 h 45719"/>
              <a:gd name="connsiteX1" fmla="*/ 11165482 w 11165482"/>
              <a:gd name="connsiteY1" fmla="*/ 0 h 45719"/>
              <a:gd name="connsiteX2" fmla="*/ 11165482 w 11165482"/>
              <a:gd name="connsiteY2" fmla="*/ 45719 h 45719"/>
              <a:gd name="connsiteX3" fmla="*/ 0 w 11165482"/>
              <a:gd name="connsiteY3" fmla="*/ 45719 h 45719"/>
              <a:gd name="connsiteX4" fmla="*/ 0 w 11165482"/>
              <a:gd name="connsiteY4" fmla="*/ 0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65482" h="45719">
                <a:moveTo>
                  <a:pt x="0" y="0"/>
                </a:moveTo>
                <a:lnTo>
                  <a:pt x="11165482" y="0"/>
                </a:lnTo>
                <a:lnTo>
                  <a:pt x="11165482" y="45719"/>
                </a:lnTo>
                <a:lnTo>
                  <a:pt x="0" y="45719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D48C05-9E11-54A1-67A6-104041508622}"/>
              </a:ext>
            </a:extLst>
          </p:cNvPr>
          <p:cNvSpPr txBox="1"/>
          <p:nvPr/>
        </p:nvSpPr>
        <p:spPr>
          <a:xfrm>
            <a:off x="517868" y="4583430"/>
            <a:ext cx="9814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https://www.youtube.com/watch?v=u2pX-ivw_5A</a:t>
            </a:r>
            <a:endParaRPr lang="ar-JO" dirty="0"/>
          </a:p>
          <a:p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27989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74A975B-A886-5202-0489-6965514A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508090"/>
            <a:ext cx="11153214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BAA160-18A6-38AE-4699-2AD01EF53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4213918-F1EB-4BCE-BE23-F5E9851EE0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6769CA-C69D-A866-9BA4-7E3F0D1B474D}"/>
              </a:ext>
            </a:extLst>
          </p:cNvPr>
          <p:cNvSpPr txBox="1">
            <a:spLocks/>
          </p:cNvSpPr>
          <p:nvPr/>
        </p:nvSpPr>
        <p:spPr>
          <a:xfrm>
            <a:off x="521208" y="978408"/>
            <a:ext cx="11155680" cy="14630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4000" i="1" kern="120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ja-JP" altLang="en-US" sz="4400" b="1" kern="1200" cap="all" spc="50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じゅぎょうのもくひょう</a:t>
            </a:r>
            <a:endParaRPr lang="en-US" sz="4400" b="1" kern="1200" cap="all" spc="500" baseline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062E862-C7F7-4CA1-B929-D0B75F5E9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571317-75C3-FEE3-B125-DC988B101F0A}"/>
              </a:ext>
            </a:extLst>
          </p:cNvPr>
          <p:cNvSpPr txBox="1"/>
          <p:nvPr/>
        </p:nvSpPr>
        <p:spPr>
          <a:xfrm>
            <a:off x="6473629" y="2953593"/>
            <a:ext cx="5032572" cy="3218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700" b="1" dirty="0">
              <a:effectLst/>
            </a:endParaRPr>
          </a:p>
        </p:txBody>
      </p:sp>
      <p:graphicFrame>
        <p:nvGraphicFramePr>
          <p:cNvPr id="6" name="TextBox 2">
            <a:extLst>
              <a:ext uri="{FF2B5EF4-FFF2-40B4-BE49-F238E27FC236}">
                <a16:creationId xmlns:a16="http://schemas.microsoft.com/office/drawing/2014/main" id="{E782B703-EE32-972C-E762-50B0B10F03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3613109"/>
              </p:ext>
            </p:extLst>
          </p:nvPr>
        </p:nvGraphicFramePr>
        <p:xfrm>
          <a:off x="520700" y="2578100"/>
          <a:ext cx="11156950" cy="3767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39194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74A975B-A886-5202-0489-6965514A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508090"/>
            <a:ext cx="11153214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BAA160-18A6-38AE-4699-2AD01EF53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4213918-F1EB-4BCE-BE23-F5E9851EE0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AEB03E-8C5B-F09C-6631-B7BFF0B7E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11155680" cy="146304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kern="1200">
                <a:solidFill>
                  <a:schemeClr val="tx1"/>
                </a:solidFill>
                <a:highlight>
                  <a:srgbClr val="008000"/>
                </a:highlight>
                <a:latin typeface="+mj-lt"/>
                <a:ea typeface="+mj-ea"/>
                <a:cs typeface="+mj-cs"/>
              </a:rPr>
              <a:t>مراجعة الحروف الأبجدية</a:t>
            </a:r>
            <a:b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ja-JP" altLang="en-US" b="1" kern="1200">
                <a:solidFill>
                  <a:schemeClr val="tx1"/>
                </a:solidFill>
                <a:highlight>
                  <a:srgbClr val="00FFFF"/>
                </a:highlight>
                <a:latin typeface="+mj-lt"/>
                <a:ea typeface="+mj-ea"/>
                <a:cs typeface="+mj-cs"/>
              </a:rPr>
              <a:t>アラビア語のもじのふくしゅ</a:t>
            </a:r>
            <a:endParaRPr lang="en-US" b="1" kern="1200">
              <a:solidFill>
                <a:schemeClr val="tx1"/>
              </a:solidFill>
              <a:highlight>
                <a:srgbClr val="00FFFF"/>
              </a:highlight>
              <a:latin typeface="+mj-lt"/>
              <a:ea typeface="+mj-ea"/>
              <a:cs typeface="+mj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062E862-C7F7-4CA1-B929-D0B75F5E9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extBox 2">
            <a:extLst>
              <a:ext uri="{FF2B5EF4-FFF2-40B4-BE49-F238E27FC236}">
                <a16:creationId xmlns:a16="http://schemas.microsoft.com/office/drawing/2014/main" id="{C1C41A13-28CA-B71A-A5C9-C2CC15B5BF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7257161"/>
              </p:ext>
            </p:extLst>
          </p:nvPr>
        </p:nvGraphicFramePr>
        <p:xfrm>
          <a:off x="520700" y="2578100"/>
          <a:ext cx="11156950" cy="3767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8C71573-D58D-46E3-01EE-3EA789FA8657}"/>
              </a:ext>
            </a:extLst>
          </p:cNvPr>
          <p:cNvSpPr txBox="1"/>
          <p:nvPr/>
        </p:nvSpPr>
        <p:spPr>
          <a:xfrm>
            <a:off x="948690" y="5852160"/>
            <a:ext cx="9795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https://www.youtube.com/watch?v=DB-wFbnA0sQ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404981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74A975B-A886-5202-0489-6965514A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508090"/>
            <a:ext cx="11153214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A67E988-5919-57BB-C7DE-D3EAD38A3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6209925"/>
            <a:ext cx="11155680" cy="45719"/>
          </a:xfrm>
          <a:custGeom>
            <a:avLst/>
            <a:gdLst/>
            <a:ahLst/>
            <a:cxnLst/>
            <a:rect l="l" t="t" r="r" b="b"/>
            <a:pathLst>
              <a:path w="8715708" h="45719">
                <a:moveTo>
                  <a:pt x="0" y="0"/>
                </a:moveTo>
                <a:lnTo>
                  <a:pt x="3694525" y="0"/>
                </a:lnTo>
                <a:lnTo>
                  <a:pt x="5021183" y="0"/>
                </a:lnTo>
                <a:lnTo>
                  <a:pt x="8715708" y="0"/>
                </a:lnTo>
                <a:lnTo>
                  <a:pt x="8715708" y="45719"/>
                </a:lnTo>
                <a:lnTo>
                  <a:pt x="5021183" y="45719"/>
                </a:lnTo>
                <a:lnTo>
                  <a:pt x="3694525" y="45719"/>
                </a:lnTo>
                <a:lnTo>
                  <a:pt x="0" y="457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F9FFCE1-E057-415B-A971-88EC7E22A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E9B8F1-6B0D-D9E8-5E69-103485F5F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9" y="971397"/>
            <a:ext cx="3462236" cy="294746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z="4800" dirty="0"/>
              <a:t>曜日</a:t>
            </a:r>
            <a:endParaRPr lang="en-US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8" y="508090"/>
            <a:ext cx="3465576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58401B5-5F1B-4D21-9AC3-AAEC8D366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1704" y="6300216"/>
            <a:ext cx="7293604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1DF5F23-6303-5AB1-54F0-7C1DC09BAA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677952"/>
              </p:ext>
            </p:extLst>
          </p:nvPr>
        </p:nvGraphicFramePr>
        <p:xfrm>
          <a:off x="4757344" y="508090"/>
          <a:ext cx="6522315" cy="562653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16079">
                  <a:extLst>
                    <a:ext uri="{9D8B030D-6E8A-4147-A177-3AD203B41FA5}">
                      <a16:colId xmlns:a16="http://schemas.microsoft.com/office/drawing/2014/main" val="3805764762"/>
                    </a:ext>
                  </a:extLst>
                </a:gridCol>
                <a:gridCol w="3418242">
                  <a:extLst>
                    <a:ext uri="{9D8B030D-6E8A-4147-A177-3AD203B41FA5}">
                      <a16:colId xmlns:a16="http://schemas.microsoft.com/office/drawing/2014/main" val="556969120"/>
                    </a:ext>
                  </a:extLst>
                </a:gridCol>
                <a:gridCol w="1787994">
                  <a:extLst>
                    <a:ext uri="{9D8B030D-6E8A-4147-A177-3AD203B41FA5}">
                      <a16:colId xmlns:a16="http://schemas.microsoft.com/office/drawing/2014/main" val="3304929776"/>
                    </a:ext>
                  </a:extLst>
                </a:gridCol>
              </a:tblGrid>
              <a:tr h="703317">
                <a:tc>
                  <a:txBody>
                    <a:bodyPr/>
                    <a:lstStyle/>
                    <a:p>
                      <a:r>
                        <a:rPr lang="en-US" sz="2500" cap="none" spc="0">
                          <a:solidFill>
                            <a:schemeClr val="tx1"/>
                          </a:solidFill>
                        </a:rPr>
                        <a:t>Arabic</a:t>
                      </a: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cap="none" spc="0">
                          <a:solidFill>
                            <a:schemeClr val="tx1"/>
                          </a:solidFill>
                        </a:rPr>
                        <a:t>Romaji Pronunciation</a:t>
                      </a: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cap="none" spc="0">
                          <a:solidFill>
                            <a:schemeClr val="tx1"/>
                          </a:solidFill>
                        </a:rPr>
                        <a:t>Japanese</a:t>
                      </a: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1280859"/>
                  </a:ext>
                </a:extLst>
              </a:tr>
              <a:tr h="703317">
                <a:tc>
                  <a:txBody>
                    <a:bodyPr/>
                    <a:lstStyle/>
                    <a:p>
                      <a:r>
                        <a:rPr lang="ar-JO" sz="2500" cap="none" spc="0">
                          <a:solidFill>
                            <a:schemeClr val="tx1"/>
                          </a:solidFill>
                        </a:rPr>
                        <a:t>الأحد</a:t>
                      </a: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cap="none" spc="0">
                          <a:solidFill>
                            <a:schemeClr val="tx1"/>
                          </a:solidFill>
                        </a:rPr>
                        <a:t>al-aḥad</a:t>
                      </a: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500" cap="none" spc="0">
                          <a:solidFill>
                            <a:schemeClr val="tx1"/>
                          </a:solidFill>
                        </a:rPr>
                        <a:t>日曜日 </a:t>
                      </a:r>
                      <a:endParaRPr lang="en-US" sz="2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904215"/>
                  </a:ext>
                </a:extLst>
              </a:tr>
              <a:tr h="703317">
                <a:tc>
                  <a:txBody>
                    <a:bodyPr/>
                    <a:lstStyle/>
                    <a:p>
                      <a:r>
                        <a:rPr lang="ar-JO" sz="2500" cap="none" spc="0">
                          <a:solidFill>
                            <a:schemeClr val="tx1"/>
                          </a:solidFill>
                        </a:rPr>
                        <a:t>الإثنين</a:t>
                      </a: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cap="none" spc="0">
                          <a:solidFill>
                            <a:schemeClr val="tx1"/>
                          </a:solidFill>
                        </a:rPr>
                        <a:t>al-ithnayn</a:t>
                      </a: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500" cap="none" spc="0">
                          <a:solidFill>
                            <a:schemeClr val="tx1"/>
                          </a:solidFill>
                        </a:rPr>
                        <a:t>月曜日 </a:t>
                      </a:r>
                      <a:endParaRPr lang="en-US" sz="2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570973"/>
                  </a:ext>
                </a:extLst>
              </a:tr>
              <a:tr h="703317">
                <a:tc>
                  <a:txBody>
                    <a:bodyPr/>
                    <a:lstStyle/>
                    <a:p>
                      <a:r>
                        <a:rPr lang="ar-JO" sz="2500" cap="none" spc="0">
                          <a:solidFill>
                            <a:schemeClr val="tx1"/>
                          </a:solidFill>
                        </a:rPr>
                        <a:t>الثلاثاء</a:t>
                      </a: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cap="none" spc="0">
                          <a:solidFill>
                            <a:schemeClr val="tx1"/>
                          </a:solidFill>
                        </a:rPr>
                        <a:t>ath-thulāthāʼ</a:t>
                      </a: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500" cap="none" spc="0">
                          <a:solidFill>
                            <a:schemeClr val="tx1"/>
                          </a:solidFill>
                        </a:rPr>
                        <a:t>火曜日 </a:t>
                      </a:r>
                      <a:endParaRPr lang="en-US" sz="2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330166"/>
                  </a:ext>
                </a:extLst>
              </a:tr>
              <a:tr h="703317">
                <a:tc>
                  <a:txBody>
                    <a:bodyPr/>
                    <a:lstStyle/>
                    <a:p>
                      <a:r>
                        <a:rPr lang="ar-JO" sz="2500" cap="none" spc="0">
                          <a:solidFill>
                            <a:schemeClr val="tx1"/>
                          </a:solidFill>
                        </a:rPr>
                        <a:t>الأربعاء</a:t>
                      </a: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cap="none" spc="0">
                          <a:solidFill>
                            <a:schemeClr val="tx1"/>
                          </a:solidFill>
                        </a:rPr>
                        <a:t>al-arbiʿāʼ</a:t>
                      </a: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500" cap="none" spc="0">
                          <a:solidFill>
                            <a:schemeClr val="tx1"/>
                          </a:solidFill>
                        </a:rPr>
                        <a:t>水曜日 </a:t>
                      </a:r>
                      <a:endParaRPr lang="en-US" sz="2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8466119"/>
                  </a:ext>
                </a:extLst>
              </a:tr>
              <a:tr h="703317">
                <a:tc>
                  <a:txBody>
                    <a:bodyPr/>
                    <a:lstStyle/>
                    <a:p>
                      <a:r>
                        <a:rPr lang="ar-JO" sz="2500" cap="none" spc="0">
                          <a:solidFill>
                            <a:schemeClr val="tx1"/>
                          </a:solidFill>
                        </a:rPr>
                        <a:t>الخميس</a:t>
                      </a: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cap="none" spc="0">
                          <a:solidFill>
                            <a:schemeClr val="tx1"/>
                          </a:solidFill>
                        </a:rPr>
                        <a:t>al-khamīs</a:t>
                      </a: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500" cap="none" spc="0">
                          <a:solidFill>
                            <a:schemeClr val="tx1"/>
                          </a:solidFill>
                        </a:rPr>
                        <a:t>木曜日 </a:t>
                      </a:r>
                      <a:endParaRPr lang="en-US" sz="2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8820291"/>
                  </a:ext>
                </a:extLst>
              </a:tr>
              <a:tr h="703317">
                <a:tc>
                  <a:txBody>
                    <a:bodyPr/>
                    <a:lstStyle/>
                    <a:p>
                      <a:r>
                        <a:rPr lang="ar-JO" sz="2500" cap="none" spc="0">
                          <a:solidFill>
                            <a:schemeClr val="tx1"/>
                          </a:solidFill>
                        </a:rPr>
                        <a:t>الجمعة</a:t>
                      </a: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cap="none" spc="0">
                          <a:solidFill>
                            <a:schemeClr val="tx1"/>
                          </a:solidFill>
                        </a:rPr>
                        <a:t>al-jumʿa</a:t>
                      </a: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500" cap="none" spc="0">
                          <a:solidFill>
                            <a:schemeClr val="tx1"/>
                          </a:solidFill>
                        </a:rPr>
                        <a:t>金曜日 </a:t>
                      </a:r>
                      <a:endParaRPr lang="en-US" sz="2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311828"/>
                  </a:ext>
                </a:extLst>
              </a:tr>
              <a:tr h="703317">
                <a:tc>
                  <a:txBody>
                    <a:bodyPr/>
                    <a:lstStyle/>
                    <a:p>
                      <a:r>
                        <a:rPr lang="ar-JO" sz="2500" cap="none" spc="0">
                          <a:solidFill>
                            <a:schemeClr val="tx1"/>
                          </a:solidFill>
                        </a:rPr>
                        <a:t>السبت</a:t>
                      </a: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cap="none" spc="0">
                          <a:solidFill>
                            <a:schemeClr val="tx1"/>
                          </a:solidFill>
                        </a:rPr>
                        <a:t>as-sabt</a:t>
                      </a: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500" cap="none" spc="0">
                          <a:solidFill>
                            <a:schemeClr val="tx1"/>
                          </a:solidFill>
                        </a:rPr>
                        <a:t>土曜日 </a:t>
                      </a:r>
                      <a:endParaRPr lang="en-US" sz="2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190086" marT="57026" marB="1900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4376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441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65C52-0030-0492-4919-AF89E0412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5482" y="643919"/>
            <a:ext cx="8977511" cy="1073825"/>
          </a:xfrm>
        </p:spPr>
        <p:txBody>
          <a:bodyPr>
            <a:normAutofit fontScale="90000"/>
          </a:bodyPr>
          <a:lstStyle/>
          <a:p>
            <a:r>
              <a:rPr lang="ja-JP" altLang="en-US" sz="4000" b="1" dirty="0">
                <a:effectLst/>
                <a:highlight>
                  <a:srgbClr val="00FFFF"/>
                </a:highlight>
              </a:rPr>
              <a:t>話す練習（はなすれんしゅう）</a:t>
            </a:r>
            <a:br>
              <a:rPr lang="ja-JP" altLang="en-US" sz="4000" b="1" dirty="0">
                <a:effectLst/>
              </a:rPr>
            </a:br>
            <a:endParaRPr lang="en-A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CE5516-6A0A-424B-1DA7-D7EAE32C1F46}"/>
              </a:ext>
            </a:extLst>
          </p:cNvPr>
          <p:cNvSpPr txBox="1"/>
          <p:nvPr/>
        </p:nvSpPr>
        <p:spPr>
          <a:xfrm>
            <a:off x="1305482" y="1637414"/>
            <a:ext cx="4219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Abadi" panose="020B0604020104020204" pitchFamily="34" charset="0"/>
              </a:rPr>
              <a:t>１－あいさつ</a:t>
            </a:r>
            <a:endParaRPr lang="en-AE" altLang="ja-JP" sz="4000" b="1" dirty="0">
              <a:latin typeface="Abadi" panose="020B0604020104020204" pitchFamily="34" charset="0"/>
            </a:endParaRPr>
          </a:p>
          <a:p>
            <a:r>
              <a:rPr lang="ja-JP" altLang="en-US" sz="4000" b="1" dirty="0">
                <a:latin typeface="Abadi" panose="020B0604020104020204" pitchFamily="34" charset="0"/>
              </a:rPr>
              <a:t>２－名前</a:t>
            </a:r>
            <a:endParaRPr lang="en-AE" altLang="ja-JP" sz="4000" b="1" dirty="0">
              <a:latin typeface="Abadi" panose="020B0604020104020204" pitchFamily="34" charset="0"/>
            </a:endParaRPr>
          </a:p>
          <a:p>
            <a:r>
              <a:rPr lang="ja-JP" altLang="en-US" sz="4000" b="1" dirty="0">
                <a:latin typeface="Abadi" panose="020B0604020104020204" pitchFamily="34" charset="0"/>
              </a:rPr>
              <a:t>３－国</a:t>
            </a:r>
            <a:endParaRPr lang="en-AE" altLang="ja-JP" sz="4000" b="1" dirty="0">
              <a:latin typeface="Abadi" panose="020B0604020104020204" pitchFamily="34" charset="0"/>
            </a:endParaRPr>
          </a:p>
          <a:p>
            <a:r>
              <a:rPr lang="ja-JP" altLang="en-US" sz="4000" b="1" dirty="0">
                <a:latin typeface="Abadi" panose="020B0604020104020204" pitchFamily="34" charset="0"/>
              </a:rPr>
              <a:t>４－好きな色</a:t>
            </a:r>
            <a:endParaRPr lang="en-AE" altLang="ja-JP" sz="4000" b="1" dirty="0">
              <a:latin typeface="Abadi" panose="020B0604020104020204" pitchFamily="34" charset="0"/>
            </a:endParaRPr>
          </a:p>
          <a:p>
            <a:r>
              <a:rPr lang="ja-JP" altLang="en-US" sz="4000" b="1" dirty="0">
                <a:latin typeface="Abadi" panose="020B0604020104020204" pitchFamily="34" charset="0"/>
              </a:rPr>
              <a:t>５－好きな曜日</a:t>
            </a:r>
            <a:endParaRPr lang="en-AE" sz="4000" b="1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32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اللّام الشّمسيّة واللّام القمريّة - أل التعريف - كلمات وصور">
            <a:extLst>
              <a:ext uri="{FF2B5EF4-FFF2-40B4-BE49-F238E27FC236}">
                <a16:creationId xmlns:a16="http://schemas.microsoft.com/office/drawing/2014/main" id="{DBD95C17-E397-582B-D856-3D5C16E03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8525CE-BEBA-EC85-BC63-D639221AA88D}"/>
              </a:ext>
            </a:extLst>
          </p:cNvPr>
          <p:cNvSpPr txBox="1"/>
          <p:nvPr/>
        </p:nvSpPr>
        <p:spPr>
          <a:xfrm>
            <a:off x="291548" y="6493565"/>
            <a:ext cx="6281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https://www.youtube.com/watch?v=cApxhyuqdiY</a:t>
            </a:r>
            <a:r>
              <a:rPr lang="en-US" dirty="0"/>
              <a:t> 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223266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80B2C-B598-0F06-2B2D-41709B59C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highlight>
                  <a:srgbClr val="808000"/>
                </a:highlight>
              </a:rPr>
              <a:t>書く練習</a:t>
            </a:r>
            <a:r>
              <a:rPr lang="en-US" altLang="ja-JP" dirty="0">
                <a:highlight>
                  <a:srgbClr val="808000"/>
                </a:highlight>
              </a:rPr>
              <a:t>(</a:t>
            </a:r>
            <a:r>
              <a:rPr lang="ja-JP" altLang="en-US" dirty="0">
                <a:highlight>
                  <a:srgbClr val="808000"/>
                </a:highlight>
              </a:rPr>
              <a:t>かくれんしゅう）</a:t>
            </a:r>
            <a:br>
              <a:rPr lang="en-US" altLang="ja-JP" dirty="0">
                <a:highlight>
                  <a:srgbClr val="808000"/>
                </a:highlight>
              </a:rPr>
            </a:br>
            <a:r>
              <a:rPr lang="ja-JP" altLang="en-US" dirty="0">
                <a:highlight>
                  <a:srgbClr val="808000"/>
                </a:highlight>
              </a:rPr>
              <a:t>次の文字を </a:t>
            </a:r>
            <a:r>
              <a:rPr lang="en-US" altLang="ja-JP" dirty="0">
                <a:highlight>
                  <a:srgbClr val="808000"/>
                </a:highlight>
              </a:rPr>
              <a:t>1 </a:t>
            </a:r>
            <a:r>
              <a:rPr lang="ja-JP" altLang="en-US" dirty="0">
                <a:highlight>
                  <a:srgbClr val="808000"/>
                </a:highlight>
              </a:rPr>
              <a:t>つの単語に結合してください</a:t>
            </a:r>
            <a:endParaRPr lang="en-AE" dirty="0">
              <a:highlight>
                <a:srgbClr val="808000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3274DB-E8BA-5746-BDD4-00207B483EE3}"/>
              </a:ext>
            </a:extLst>
          </p:cNvPr>
          <p:cNvSpPr txBox="1"/>
          <p:nvPr/>
        </p:nvSpPr>
        <p:spPr>
          <a:xfrm>
            <a:off x="863600" y="2491541"/>
            <a:ext cx="114059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8800" b="1" dirty="0" err="1">
                <a:highlight>
                  <a:srgbClr val="C0C0C0"/>
                </a:highlight>
              </a:rPr>
              <a:t>م+ل+ه</a:t>
            </a:r>
            <a:endParaRPr lang="ar-JO" sz="8800" b="1" dirty="0">
              <a:highlight>
                <a:srgbClr val="C0C0C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FB852F-CD71-7C07-A49E-DAAEFF30C4BA}"/>
              </a:ext>
            </a:extLst>
          </p:cNvPr>
          <p:cNvSpPr txBox="1"/>
          <p:nvPr/>
        </p:nvSpPr>
        <p:spPr>
          <a:xfrm>
            <a:off x="3921760" y="2660818"/>
            <a:ext cx="402035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6600" b="1" dirty="0" err="1">
                <a:highlight>
                  <a:srgbClr val="FF00FF"/>
                </a:highlight>
              </a:rPr>
              <a:t>ر+ز+س</a:t>
            </a:r>
            <a:endParaRPr lang="ar-JO" sz="6600" b="1" dirty="0">
              <a:highlight>
                <a:srgbClr val="FF00FF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DF19A5-072F-E3C5-9F72-4627AA3D9CB3}"/>
              </a:ext>
            </a:extLst>
          </p:cNvPr>
          <p:cNvSpPr txBox="1"/>
          <p:nvPr/>
        </p:nvSpPr>
        <p:spPr>
          <a:xfrm>
            <a:off x="7477225" y="3643184"/>
            <a:ext cx="471477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8800" b="1" dirty="0" err="1">
                <a:highlight>
                  <a:srgbClr val="00FFFF"/>
                </a:highlight>
              </a:rPr>
              <a:t>غ+ق+ك</a:t>
            </a:r>
            <a:endParaRPr lang="ar-JO" sz="8800" b="1" dirty="0">
              <a:highlight>
                <a:srgbClr val="00FFFF"/>
              </a:highlight>
            </a:endParaRPr>
          </a:p>
          <a:p>
            <a:endParaRPr lang="ar-JO" sz="8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EACC6C-8886-BFC5-7412-58C00565D36A}"/>
              </a:ext>
            </a:extLst>
          </p:cNvPr>
          <p:cNvSpPr txBox="1"/>
          <p:nvPr/>
        </p:nvSpPr>
        <p:spPr>
          <a:xfrm>
            <a:off x="7477225" y="1131600"/>
            <a:ext cx="328269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ar-JO" sz="8800" b="1" dirty="0"/>
          </a:p>
          <a:p>
            <a:r>
              <a:rPr lang="ar-JO" sz="8800" b="1" dirty="0" err="1">
                <a:highlight>
                  <a:srgbClr val="00FF00"/>
                </a:highlight>
              </a:rPr>
              <a:t>أ+ب+خ</a:t>
            </a:r>
            <a:endParaRPr lang="ar-JO" sz="8800" b="1" dirty="0">
              <a:highlight>
                <a:srgbClr val="00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5DCBAD-8E4B-F124-34DA-E5277E055C28}"/>
              </a:ext>
            </a:extLst>
          </p:cNvPr>
          <p:cNvSpPr txBox="1"/>
          <p:nvPr/>
        </p:nvSpPr>
        <p:spPr>
          <a:xfrm>
            <a:off x="3921760" y="4287520"/>
            <a:ext cx="4409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5400" b="1" dirty="0" err="1">
                <a:highlight>
                  <a:srgbClr val="0000FF"/>
                </a:highlight>
                <a:latin typeface="Abadi" panose="020B0604020104020204" pitchFamily="34" charset="0"/>
              </a:rPr>
              <a:t>ف+ب+ح</a:t>
            </a:r>
            <a:endParaRPr lang="en-AE" sz="5400" b="1" dirty="0">
              <a:highlight>
                <a:srgbClr val="0000FF"/>
              </a:highlight>
              <a:latin typeface="Abadi" panose="020B06040201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89874D-4AA3-BE99-4EA7-9E151AEA2DDA}"/>
              </a:ext>
            </a:extLst>
          </p:cNvPr>
          <p:cNvSpPr txBox="1"/>
          <p:nvPr/>
        </p:nvSpPr>
        <p:spPr>
          <a:xfrm>
            <a:off x="949693" y="4282369"/>
            <a:ext cx="3220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6000" b="1" dirty="0" err="1">
                <a:highlight>
                  <a:srgbClr val="FF0000"/>
                </a:highlight>
              </a:rPr>
              <a:t>ه+ق+و</a:t>
            </a:r>
            <a:endParaRPr lang="en-AE" sz="6000" b="1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58429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0121A-A646-0F25-E338-A3034423C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料理教室</a:t>
            </a:r>
            <a:endParaRPr lang="en-AE" dirty="0"/>
          </a:p>
        </p:txBody>
      </p:sp>
      <p:pic>
        <p:nvPicPr>
          <p:cNvPr id="2050" name="Picture 2" descr="‪Tabbouleh - Wikipedia‬‏">
            <a:extLst>
              <a:ext uri="{FF2B5EF4-FFF2-40B4-BE49-F238E27FC236}">
                <a16:creationId xmlns:a16="http://schemas.microsoft.com/office/drawing/2014/main" id="{CB9B3AF7-2726-ABB3-B565-DE1B0A9782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83654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F9B9DAB-2BED-7BE3-A3C2-407EE7454B7F}"/>
              </a:ext>
            </a:extLst>
          </p:cNvPr>
          <p:cNvSpPr txBox="1"/>
          <p:nvPr/>
        </p:nvSpPr>
        <p:spPr>
          <a:xfrm>
            <a:off x="447675" y="5200650"/>
            <a:ext cx="246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dirty="0"/>
              <a:t>Tabbouleh</a:t>
            </a:r>
          </a:p>
        </p:txBody>
      </p:sp>
      <p:pic>
        <p:nvPicPr>
          <p:cNvPr id="2052" name="Picture 4" descr="‪Maqluba - Wikipedia‬‏">
            <a:extLst>
              <a:ext uri="{FF2B5EF4-FFF2-40B4-BE49-F238E27FC236}">
                <a16:creationId xmlns:a16="http://schemas.microsoft.com/office/drawing/2014/main" id="{9E7EAE16-CF6B-609E-747D-F34878899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603" y="283654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9976CAD-EDC0-F908-9D29-44774F09DE0E}"/>
              </a:ext>
            </a:extLst>
          </p:cNvPr>
          <p:cNvSpPr txBox="1"/>
          <p:nvPr/>
        </p:nvSpPr>
        <p:spPr>
          <a:xfrm>
            <a:off x="3970972" y="5200650"/>
            <a:ext cx="246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dirty="0" err="1"/>
              <a:t>Makloubah</a:t>
            </a:r>
            <a:endParaRPr lang="en-AE" dirty="0"/>
          </a:p>
        </p:txBody>
      </p:sp>
      <p:pic>
        <p:nvPicPr>
          <p:cNvPr id="2054" name="Picture 6" descr="‪Mulukhiyah - Wikipedia‬‏">
            <a:extLst>
              <a:ext uri="{FF2B5EF4-FFF2-40B4-BE49-F238E27FC236}">
                <a16:creationId xmlns:a16="http://schemas.microsoft.com/office/drawing/2014/main" id="{9EE7BB4B-BD78-F165-0F59-8A82F5BD1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2440" y="2836545"/>
            <a:ext cx="2476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705B27F-591A-2444-71F4-B42583E7A979}"/>
              </a:ext>
            </a:extLst>
          </p:cNvPr>
          <p:cNvSpPr txBox="1"/>
          <p:nvPr/>
        </p:nvSpPr>
        <p:spPr>
          <a:xfrm>
            <a:off x="7955280" y="5079492"/>
            <a:ext cx="2466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dirty="0" err="1"/>
              <a:t>Mloukhiya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91565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5BA31-2D54-799E-E55A-2D203B3260F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ja-JP" altLang="en-US" dirty="0">
                <a:highlight>
                  <a:srgbClr val="00FFFF"/>
                </a:highlight>
              </a:rPr>
              <a:t>アラビア語でくだもの。</a:t>
            </a:r>
            <a:endParaRPr lang="en-AE" dirty="0">
              <a:highlight>
                <a:srgbClr val="00FFFF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7F9BD7-7DAD-8FFC-D1F3-D6F2B1CFE4E9}"/>
              </a:ext>
            </a:extLst>
          </p:cNvPr>
          <p:cNvSpPr txBox="1"/>
          <p:nvPr/>
        </p:nvSpPr>
        <p:spPr>
          <a:xfrm>
            <a:off x="233680" y="3059668"/>
            <a:ext cx="1084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https://www.youtube.com/watch?v=_8A4yTASMLc&amp;list=PLEaGEZnOHpUPBcDnCCXkmgsgRDICnhYwT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924715758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Gestalt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Gestal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372</Words>
  <Application>Microsoft Office PowerPoint</Application>
  <PresentationFormat>Widescreen</PresentationFormat>
  <Paragraphs>65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Abadi</vt:lpstr>
      <vt:lpstr>Aptos</vt:lpstr>
      <vt:lpstr>Arial</vt:lpstr>
      <vt:lpstr>Bierstadt</vt:lpstr>
      <vt:lpstr>Neue Haas Grotesk Text Pro</vt:lpstr>
      <vt:lpstr>GestaltVTI</vt:lpstr>
      <vt:lpstr>أهلا بكم جميعا  ようこそ、みなさん！</vt:lpstr>
      <vt:lpstr>PowerPoint Presentation</vt:lpstr>
      <vt:lpstr>مراجعة الحروف الأبجدية アラビア語のもじのふくしゅ</vt:lpstr>
      <vt:lpstr>曜日</vt:lpstr>
      <vt:lpstr>話す練習（はなすれんしゅう） </vt:lpstr>
      <vt:lpstr>PowerPoint Presentation</vt:lpstr>
      <vt:lpstr>書く練習(かくれんしゅう） 次の文字を 1 つの単語に結合してください</vt:lpstr>
      <vt:lpstr>料理教室</vt:lpstr>
      <vt:lpstr>アラビア語でくだもの。</vt:lpstr>
      <vt:lpstr>文字のコンテスト</vt:lpstr>
      <vt:lpstr>アラビアの文化 踊り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ALKHATIB DANIA</dc:creator>
  <cp:lastModifiedBy>ALKHATIB DANIA</cp:lastModifiedBy>
  <cp:revision>5</cp:revision>
  <dcterms:created xsi:type="dcterms:W3CDTF">2025-08-23T07:08:40Z</dcterms:created>
  <dcterms:modified xsi:type="dcterms:W3CDTF">2025-08-24T11:26:23Z</dcterms:modified>
</cp:coreProperties>
</file>