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2"/>
  </p:notesMasterIdLst>
  <p:sldIdLst>
    <p:sldId id="387" r:id="rId2"/>
    <p:sldId id="403" r:id="rId3"/>
    <p:sldId id="266" r:id="rId4"/>
    <p:sldId id="402" r:id="rId5"/>
    <p:sldId id="369" r:id="rId6"/>
    <p:sldId id="367" r:id="rId7"/>
    <p:sldId id="404" r:id="rId8"/>
    <p:sldId id="392" r:id="rId9"/>
    <p:sldId id="401" r:id="rId10"/>
    <p:sldId id="4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7322" autoAdjust="0"/>
  </p:normalViewPr>
  <p:slideViewPr>
    <p:cSldViewPr snapToGrid="0">
      <p:cViewPr varScale="1">
        <p:scale>
          <a:sx n="60" d="100"/>
          <a:sy n="60" d="100"/>
        </p:scale>
        <p:origin x="8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61EDF3-69C8-4F04-9AE3-EF1928EC3BE1}" type="doc">
      <dgm:prSet loTypeId="urn:microsoft.com/office/officeart/2005/8/layout/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360AB24-8F61-4519-9AE0-168D8DDBCC1E}">
      <dgm:prSet/>
      <dgm:spPr/>
      <dgm:t>
        <a:bodyPr/>
        <a:lstStyle/>
        <a:p>
          <a:r>
            <a:rPr lang="ja-JP"/>
            <a:t>もじのかたち（</a:t>
          </a:r>
          <a:r>
            <a:rPr lang="en-US"/>
            <a:t>4</a:t>
          </a:r>
          <a:r>
            <a:rPr lang="ja-JP"/>
            <a:t>番目のグループ）</a:t>
          </a:r>
          <a:endParaRPr lang="en-US"/>
        </a:p>
      </dgm:t>
    </dgm:pt>
    <dgm:pt modelId="{56BBA03A-4224-4E6F-A074-EE46DA49B9F2}" type="parTrans" cxnId="{C5FEC201-6CCA-4541-A3D4-51A5BA1FCC51}">
      <dgm:prSet/>
      <dgm:spPr/>
      <dgm:t>
        <a:bodyPr/>
        <a:lstStyle/>
        <a:p>
          <a:endParaRPr lang="en-US"/>
        </a:p>
      </dgm:t>
    </dgm:pt>
    <dgm:pt modelId="{A6E8E480-D3D2-41AF-B097-DFC8FE6375A9}" type="sibTrans" cxnId="{C5FEC201-6CCA-4541-A3D4-51A5BA1FCC51}">
      <dgm:prSet/>
      <dgm:spPr/>
      <dgm:t>
        <a:bodyPr/>
        <a:lstStyle/>
        <a:p>
          <a:endParaRPr lang="en-US"/>
        </a:p>
      </dgm:t>
    </dgm:pt>
    <dgm:pt modelId="{FBC7C7D8-C00D-4309-A3A7-9A0FD5B44C47}">
      <dgm:prSet/>
      <dgm:spPr/>
      <dgm:t>
        <a:bodyPr/>
        <a:lstStyle/>
        <a:p>
          <a:r>
            <a:rPr lang="ja-JP" dirty="0"/>
            <a:t>長母音</a:t>
          </a:r>
          <a:r>
            <a:rPr lang="en-US" dirty="0"/>
            <a:t>(</a:t>
          </a:r>
          <a:r>
            <a:rPr lang="ja-JP" dirty="0"/>
            <a:t>ちょうぼいん</a:t>
          </a:r>
          <a:r>
            <a:rPr lang="en-US" dirty="0"/>
            <a:t>) </a:t>
          </a:r>
          <a:r>
            <a:rPr lang="ja-JP" dirty="0"/>
            <a:t>（</a:t>
          </a:r>
          <a:r>
            <a:rPr lang="en-US" altLang="ja-JP" dirty="0"/>
            <a:t>4</a:t>
          </a:r>
          <a:r>
            <a:rPr lang="ja-JP" dirty="0"/>
            <a:t>番目のグループ）</a:t>
          </a:r>
          <a:endParaRPr lang="en-US" dirty="0"/>
        </a:p>
      </dgm:t>
    </dgm:pt>
    <dgm:pt modelId="{0F8A23F6-E6AD-4E9E-82E4-9EDF98A36B04}" type="parTrans" cxnId="{5865DA59-15C3-487D-BEF1-E7F801A7F921}">
      <dgm:prSet/>
      <dgm:spPr/>
      <dgm:t>
        <a:bodyPr/>
        <a:lstStyle/>
        <a:p>
          <a:endParaRPr lang="en-US"/>
        </a:p>
      </dgm:t>
    </dgm:pt>
    <dgm:pt modelId="{2A1C49C8-C89C-4200-9088-B80112152A31}" type="sibTrans" cxnId="{5865DA59-15C3-487D-BEF1-E7F801A7F921}">
      <dgm:prSet/>
      <dgm:spPr/>
      <dgm:t>
        <a:bodyPr/>
        <a:lstStyle/>
        <a:p>
          <a:endParaRPr lang="en-US"/>
        </a:p>
      </dgm:t>
    </dgm:pt>
    <dgm:pt modelId="{7CDC5F5C-6A33-468C-A339-B903DC651934}">
      <dgm:prSet/>
      <dgm:spPr/>
      <dgm:t>
        <a:bodyPr/>
        <a:lstStyle/>
        <a:p>
          <a:r>
            <a:rPr lang="ja-JP"/>
            <a:t>話す練習（はなすれんしゅう）</a:t>
          </a:r>
          <a:endParaRPr lang="en-US"/>
        </a:p>
      </dgm:t>
    </dgm:pt>
    <dgm:pt modelId="{00209054-ACF3-4BC0-A319-779932559638}" type="parTrans" cxnId="{84BD472E-3C3D-4327-9FF5-9A2C0EF279FE}">
      <dgm:prSet/>
      <dgm:spPr/>
      <dgm:t>
        <a:bodyPr/>
        <a:lstStyle/>
        <a:p>
          <a:endParaRPr lang="en-US"/>
        </a:p>
      </dgm:t>
    </dgm:pt>
    <dgm:pt modelId="{2CF8DA3B-0E4A-4A53-A4EC-946A461FD756}" type="sibTrans" cxnId="{84BD472E-3C3D-4327-9FF5-9A2C0EF279FE}">
      <dgm:prSet/>
      <dgm:spPr/>
      <dgm:t>
        <a:bodyPr/>
        <a:lstStyle/>
        <a:p>
          <a:endParaRPr lang="en-US"/>
        </a:p>
      </dgm:t>
    </dgm:pt>
    <dgm:pt modelId="{F1CA6FE7-0BF6-4124-BF32-BD6055042AEC}">
      <dgm:prSet/>
      <dgm:spPr/>
      <dgm:t>
        <a:bodyPr/>
        <a:lstStyle/>
        <a:p>
          <a:r>
            <a:rPr lang="ja-JP" dirty="0"/>
            <a:t>月と太陽のラム</a:t>
          </a:r>
          <a:endParaRPr lang="en-US" dirty="0"/>
        </a:p>
      </dgm:t>
    </dgm:pt>
    <dgm:pt modelId="{7A0D0572-B4AD-4AC3-B935-821589AA59C8}" type="parTrans" cxnId="{A601FF77-5225-4FD8-8E69-9493D46979C4}">
      <dgm:prSet/>
      <dgm:spPr/>
      <dgm:t>
        <a:bodyPr/>
        <a:lstStyle/>
        <a:p>
          <a:endParaRPr lang="en-US"/>
        </a:p>
      </dgm:t>
    </dgm:pt>
    <dgm:pt modelId="{2D8493B3-DB48-4044-9AE6-3A3C201B8B79}" type="sibTrans" cxnId="{A601FF77-5225-4FD8-8E69-9493D46979C4}">
      <dgm:prSet/>
      <dgm:spPr/>
      <dgm:t>
        <a:bodyPr/>
        <a:lstStyle/>
        <a:p>
          <a:endParaRPr lang="en-US"/>
        </a:p>
      </dgm:t>
    </dgm:pt>
    <dgm:pt modelId="{FFFF6869-AB0B-4389-965C-87E8695ACF82}">
      <dgm:prSet/>
      <dgm:spPr/>
      <dgm:t>
        <a:bodyPr/>
        <a:lstStyle/>
        <a:p>
          <a:r>
            <a:rPr lang="ja-JP"/>
            <a:t>アラビアのぶんか（</a:t>
          </a:r>
          <a:r>
            <a:rPr lang="en-US"/>
            <a:t>Syria</a:t>
          </a:r>
          <a:r>
            <a:rPr lang="ja-JP"/>
            <a:t>）</a:t>
          </a:r>
          <a:endParaRPr lang="en-US"/>
        </a:p>
      </dgm:t>
    </dgm:pt>
    <dgm:pt modelId="{B4266C7C-987F-4FE0-830D-9DA05E9C246D}" type="parTrans" cxnId="{706D8ADA-DEA5-4F4A-A965-E4646C6862F0}">
      <dgm:prSet/>
      <dgm:spPr/>
      <dgm:t>
        <a:bodyPr/>
        <a:lstStyle/>
        <a:p>
          <a:endParaRPr lang="en-US"/>
        </a:p>
      </dgm:t>
    </dgm:pt>
    <dgm:pt modelId="{10B67220-577D-4CD0-BAF0-047BDB2192B8}" type="sibTrans" cxnId="{706D8ADA-DEA5-4F4A-A965-E4646C6862F0}">
      <dgm:prSet/>
      <dgm:spPr/>
      <dgm:t>
        <a:bodyPr/>
        <a:lstStyle/>
        <a:p>
          <a:endParaRPr lang="en-US"/>
        </a:p>
      </dgm:t>
    </dgm:pt>
    <dgm:pt modelId="{B8250A8B-DE08-4C79-A19A-64479717E782}" type="pres">
      <dgm:prSet presAssocID="{9761EDF3-69C8-4F04-9AE3-EF1928EC3BE1}" presName="diagram" presStyleCnt="0">
        <dgm:presLayoutVars>
          <dgm:dir/>
          <dgm:resizeHandles val="exact"/>
        </dgm:presLayoutVars>
      </dgm:prSet>
      <dgm:spPr/>
    </dgm:pt>
    <dgm:pt modelId="{832DD4E1-92DA-4D4F-97F0-C3B228888FFA}" type="pres">
      <dgm:prSet presAssocID="{B360AB24-8F61-4519-9AE0-168D8DDBCC1E}" presName="node" presStyleLbl="node1" presStyleIdx="0" presStyleCnt="5">
        <dgm:presLayoutVars>
          <dgm:bulletEnabled val="1"/>
        </dgm:presLayoutVars>
      </dgm:prSet>
      <dgm:spPr/>
    </dgm:pt>
    <dgm:pt modelId="{D310DC35-4CDC-4D6A-9F3F-A1ED2B51FEC2}" type="pres">
      <dgm:prSet presAssocID="{A6E8E480-D3D2-41AF-B097-DFC8FE6375A9}" presName="sibTrans" presStyleLbl="sibTrans2D1" presStyleIdx="0" presStyleCnt="4"/>
      <dgm:spPr/>
    </dgm:pt>
    <dgm:pt modelId="{171CC5E4-114D-4E27-AF12-AABDDF0B7794}" type="pres">
      <dgm:prSet presAssocID="{A6E8E480-D3D2-41AF-B097-DFC8FE6375A9}" presName="connectorText" presStyleLbl="sibTrans2D1" presStyleIdx="0" presStyleCnt="4"/>
      <dgm:spPr/>
    </dgm:pt>
    <dgm:pt modelId="{79B42B60-B6DE-40C7-A411-4D5B60B0D559}" type="pres">
      <dgm:prSet presAssocID="{FBC7C7D8-C00D-4309-A3A7-9A0FD5B44C47}" presName="node" presStyleLbl="node1" presStyleIdx="1" presStyleCnt="5">
        <dgm:presLayoutVars>
          <dgm:bulletEnabled val="1"/>
        </dgm:presLayoutVars>
      </dgm:prSet>
      <dgm:spPr/>
    </dgm:pt>
    <dgm:pt modelId="{F74C92A7-488E-42AA-9EB2-6D1FA25380ED}" type="pres">
      <dgm:prSet presAssocID="{2A1C49C8-C89C-4200-9088-B80112152A31}" presName="sibTrans" presStyleLbl="sibTrans2D1" presStyleIdx="1" presStyleCnt="4"/>
      <dgm:spPr/>
    </dgm:pt>
    <dgm:pt modelId="{3C0CA0A6-1DDD-4A68-8587-5E1991593878}" type="pres">
      <dgm:prSet presAssocID="{2A1C49C8-C89C-4200-9088-B80112152A31}" presName="connectorText" presStyleLbl="sibTrans2D1" presStyleIdx="1" presStyleCnt="4"/>
      <dgm:spPr/>
    </dgm:pt>
    <dgm:pt modelId="{E18EF87C-7271-49E2-A35A-78A9E3264426}" type="pres">
      <dgm:prSet presAssocID="{7CDC5F5C-6A33-468C-A339-B903DC651934}" presName="node" presStyleLbl="node1" presStyleIdx="2" presStyleCnt="5">
        <dgm:presLayoutVars>
          <dgm:bulletEnabled val="1"/>
        </dgm:presLayoutVars>
      </dgm:prSet>
      <dgm:spPr/>
    </dgm:pt>
    <dgm:pt modelId="{42798B40-AFC5-4663-8E90-8CE2CB33DEF5}" type="pres">
      <dgm:prSet presAssocID="{2CF8DA3B-0E4A-4A53-A4EC-946A461FD756}" presName="sibTrans" presStyleLbl="sibTrans2D1" presStyleIdx="2" presStyleCnt="4"/>
      <dgm:spPr/>
    </dgm:pt>
    <dgm:pt modelId="{0823066D-897F-4083-83B4-4B446876FE25}" type="pres">
      <dgm:prSet presAssocID="{2CF8DA3B-0E4A-4A53-A4EC-946A461FD756}" presName="connectorText" presStyleLbl="sibTrans2D1" presStyleIdx="2" presStyleCnt="4"/>
      <dgm:spPr/>
    </dgm:pt>
    <dgm:pt modelId="{807138D1-E71D-43DB-B4F9-7A4C49F89489}" type="pres">
      <dgm:prSet presAssocID="{F1CA6FE7-0BF6-4124-BF32-BD6055042AEC}" presName="node" presStyleLbl="node1" presStyleIdx="3" presStyleCnt="5">
        <dgm:presLayoutVars>
          <dgm:bulletEnabled val="1"/>
        </dgm:presLayoutVars>
      </dgm:prSet>
      <dgm:spPr/>
    </dgm:pt>
    <dgm:pt modelId="{DD17C926-FC3D-47C5-A05A-E75E1C6BD0F3}" type="pres">
      <dgm:prSet presAssocID="{2D8493B3-DB48-4044-9AE6-3A3C201B8B79}" presName="sibTrans" presStyleLbl="sibTrans2D1" presStyleIdx="3" presStyleCnt="4"/>
      <dgm:spPr/>
    </dgm:pt>
    <dgm:pt modelId="{A2A24B71-5317-472D-901A-A19FEECD5742}" type="pres">
      <dgm:prSet presAssocID="{2D8493B3-DB48-4044-9AE6-3A3C201B8B79}" presName="connectorText" presStyleLbl="sibTrans2D1" presStyleIdx="3" presStyleCnt="4"/>
      <dgm:spPr/>
    </dgm:pt>
    <dgm:pt modelId="{166F9BCE-959E-4420-BE8A-E821C06D4A55}" type="pres">
      <dgm:prSet presAssocID="{FFFF6869-AB0B-4389-965C-87E8695ACF82}" presName="node" presStyleLbl="node1" presStyleIdx="4" presStyleCnt="5">
        <dgm:presLayoutVars>
          <dgm:bulletEnabled val="1"/>
        </dgm:presLayoutVars>
      </dgm:prSet>
      <dgm:spPr/>
    </dgm:pt>
  </dgm:ptLst>
  <dgm:cxnLst>
    <dgm:cxn modelId="{C5FEC201-6CCA-4541-A3D4-51A5BA1FCC51}" srcId="{9761EDF3-69C8-4F04-9AE3-EF1928EC3BE1}" destId="{B360AB24-8F61-4519-9AE0-168D8DDBCC1E}" srcOrd="0" destOrd="0" parTransId="{56BBA03A-4224-4E6F-A074-EE46DA49B9F2}" sibTransId="{A6E8E480-D3D2-41AF-B097-DFC8FE6375A9}"/>
    <dgm:cxn modelId="{A47DD301-1AEA-4498-A03B-BA68DC182D36}" type="presOf" srcId="{F1CA6FE7-0BF6-4124-BF32-BD6055042AEC}" destId="{807138D1-E71D-43DB-B4F9-7A4C49F89489}" srcOrd="0" destOrd="0" presId="urn:microsoft.com/office/officeart/2005/8/layout/process5"/>
    <dgm:cxn modelId="{1A092402-699D-452E-9604-45F07BB5D0C1}" type="presOf" srcId="{A6E8E480-D3D2-41AF-B097-DFC8FE6375A9}" destId="{D310DC35-4CDC-4D6A-9F3F-A1ED2B51FEC2}" srcOrd="0" destOrd="0" presId="urn:microsoft.com/office/officeart/2005/8/layout/process5"/>
    <dgm:cxn modelId="{84BD472E-3C3D-4327-9FF5-9A2C0EF279FE}" srcId="{9761EDF3-69C8-4F04-9AE3-EF1928EC3BE1}" destId="{7CDC5F5C-6A33-468C-A339-B903DC651934}" srcOrd="2" destOrd="0" parTransId="{00209054-ACF3-4BC0-A319-779932559638}" sibTransId="{2CF8DA3B-0E4A-4A53-A4EC-946A461FD756}"/>
    <dgm:cxn modelId="{7A4D075B-5798-4739-B83E-31E371E7C568}" type="presOf" srcId="{7CDC5F5C-6A33-468C-A339-B903DC651934}" destId="{E18EF87C-7271-49E2-A35A-78A9E3264426}" srcOrd="0" destOrd="0" presId="urn:microsoft.com/office/officeart/2005/8/layout/process5"/>
    <dgm:cxn modelId="{FD99FC43-00BB-4DEA-935F-A4959E0D564F}" type="presOf" srcId="{B360AB24-8F61-4519-9AE0-168D8DDBCC1E}" destId="{832DD4E1-92DA-4D4F-97F0-C3B228888FFA}" srcOrd="0" destOrd="0" presId="urn:microsoft.com/office/officeart/2005/8/layout/process5"/>
    <dgm:cxn modelId="{A6714850-E830-424C-AC5D-0C165DDF64CC}" type="presOf" srcId="{FFFF6869-AB0B-4389-965C-87E8695ACF82}" destId="{166F9BCE-959E-4420-BE8A-E821C06D4A55}" srcOrd="0" destOrd="0" presId="urn:microsoft.com/office/officeart/2005/8/layout/process5"/>
    <dgm:cxn modelId="{A601FF77-5225-4FD8-8E69-9493D46979C4}" srcId="{9761EDF3-69C8-4F04-9AE3-EF1928EC3BE1}" destId="{F1CA6FE7-0BF6-4124-BF32-BD6055042AEC}" srcOrd="3" destOrd="0" parTransId="{7A0D0572-B4AD-4AC3-B935-821589AA59C8}" sibTransId="{2D8493B3-DB48-4044-9AE6-3A3C201B8B79}"/>
    <dgm:cxn modelId="{5865DA59-15C3-487D-BEF1-E7F801A7F921}" srcId="{9761EDF3-69C8-4F04-9AE3-EF1928EC3BE1}" destId="{FBC7C7D8-C00D-4309-A3A7-9A0FD5B44C47}" srcOrd="1" destOrd="0" parTransId="{0F8A23F6-E6AD-4E9E-82E4-9EDF98A36B04}" sibTransId="{2A1C49C8-C89C-4200-9088-B80112152A31}"/>
    <dgm:cxn modelId="{9EA7B684-538A-495C-AD8E-22103499E59F}" type="presOf" srcId="{2A1C49C8-C89C-4200-9088-B80112152A31}" destId="{F74C92A7-488E-42AA-9EB2-6D1FA25380ED}" srcOrd="0" destOrd="0" presId="urn:microsoft.com/office/officeart/2005/8/layout/process5"/>
    <dgm:cxn modelId="{B4E80EA2-8B98-491F-84DD-E38BB927B5B5}" type="presOf" srcId="{2A1C49C8-C89C-4200-9088-B80112152A31}" destId="{3C0CA0A6-1DDD-4A68-8587-5E1991593878}" srcOrd="1" destOrd="0" presId="urn:microsoft.com/office/officeart/2005/8/layout/process5"/>
    <dgm:cxn modelId="{82AB97A3-76BD-444D-A0CA-C1B06D7789CE}" type="presOf" srcId="{2CF8DA3B-0E4A-4A53-A4EC-946A461FD756}" destId="{42798B40-AFC5-4663-8E90-8CE2CB33DEF5}" srcOrd="0" destOrd="0" presId="urn:microsoft.com/office/officeart/2005/8/layout/process5"/>
    <dgm:cxn modelId="{9DC3F4A7-609D-465A-A066-B0DC7D3EFF11}" type="presOf" srcId="{2CF8DA3B-0E4A-4A53-A4EC-946A461FD756}" destId="{0823066D-897F-4083-83B4-4B446876FE25}" srcOrd="1" destOrd="0" presId="urn:microsoft.com/office/officeart/2005/8/layout/process5"/>
    <dgm:cxn modelId="{08E27AAF-A41C-4D0D-86A4-005CE76C1136}" type="presOf" srcId="{A6E8E480-D3D2-41AF-B097-DFC8FE6375A9}" destId="{171CC5E4-114D-4E27-AF12-AABDDF0B7794}" srcOrd="1" destOrd="0" presId="urn:microsoft.com/office/officeart/2005/8/layout/process5"/>
    <dgm:cxn modelId="{16C275B5-0342-4C53-919E-813A9C9903CF}" type="presOf" srcId="{FBC7C7D8-C00D-4309-A3A7-9A0FD5B44C47}" destId="{79B42B60-B6DE-40C7-A411-4D5B60B0D559}" srcOrd="0" destOrd="0" presId="urn:microsoft.com/office/officeart/2005/8/layout/process5"/>
    <dgm:cxn modelId="{783455D9-1FC0-49FA-9EFE-CE4A6AF72A15}" type="presOf" srcId="{2D8493B3-DB48-4044-9AE6-3A3C201B8B79}" destId="{DD17C926-FC3D-47C5-A05A-E75E1C6BD0F3}" srcOrd="0" destOrd="0" presId="urn:microsoft.com/office/officeart/2005/8/layout/process5"/>
    <dgm:cxn modelId="{706D8ADA-DEA5-4F4A-A965-E4646C6862F0}" srcId="{9761EDF3-69C8-4F04-9AE3-EF1928EC3BE1}" destId="{FFFF6869-AB0B-4389-965C-87E8695ACF82}" srcOrd="4" destOrd="0" parTransId="{B4266C7C-987F-4FE0-830D-9DA05E9C246D}" sibTransId="{10B67220-577D-4CD0-BAF0-047BDB2192B8}"/>
    <dgm:cxn modelId="{2ECB76FB-7FE0-4C35-ADFB-A222814C7E91}" type="presOf" srcId="{9761EDF3-69C8-4F04-9AE3-EF1928EC3BE1}" destId="{B8250A8B-DE08-4C79-A19A-64479717E782}" srcOrd="0" destOrd="0" presId="urn:microsoft.com/office/officeart/2005/8/layout/process5"/>
    <dgm:cxn modelId="{98E2A5FD-65AF-4848-9F02-3A6276C4EBC6}" type="presOf" srcId="{2D8493B3-DB48-4044-9AE6-3A3C201B8B79}" destId="{A2A24B71-5317-472D-901A-A19FEECD5742}" srcOrd="1" destOrd="0" presId="urn:microsoft.com/office/officeart/2005/8/layout/process5"/>
    <dgm:cxn modelId="{E9CAA4F2-9804-457E-B618-469C7AAB6E96}" type="presParOf" srcId="{B8250A8B-DE08-4C79-A19A-64479717E782}" destId="{832DD4E1-92DA-4D4F-97F0-C3B228888FFA}" srcOrd="0" destOrd="0" presId="urn:microsoft.com/office/officeart/2005/8/layout/process5"/>
    <dgm:cxn modelId="{4F6D5189-C4C6-4858-AB4A-E7271CE0DE38}" type="presParOf" srcId="{B8250A8B-DE08-4C79-A19A-64479717E782}" destId="{D310DC35-4CDC-4D6A-9F3F-A1ED2B51FEC2}" srcOrd="1" destOrd="0" presId="urn:microsoft.com/office/officeart/2005/8/layout/process5"/>
    <dgm:cxn modelId="{6B766EC9-AA18-41AC-B31D-B19F458D97E1}" type="presParOf" srcId="{D310DC35-4CDC-4D6A-9F3F-A1ED2B51FEC2}" destId="{171CC5E4-114D-4E27-AF12-AABDDF0B7794}" srcOrd="0" destOrd="0" presId="urn:microsoft.com/office/officeart/2005/8/layout/process5"/>
    <dgm:cxn modelId="{C4D43511-9B18-4921-A90D-A15113B9E620}" type="presParOf" srcId="{B8250A8B-DE08-4C79-A19A-64479717E782}" destId="{79B42B60-B6DE-40C7-A411-4D5B60B0D559}" srcOrd="2" destOrd="0" presId="urn:microsoft.com/office/officeart/2005/8/layout/process5"/>
    <dgm:cxn modelId="{D28AC923-09DC-4FD8-B2C1-D663E8594045}" type="presParOf" srcId="{B8250A8B-DE08-4C79-A19A-64479717E782}" destId="{F74C92A7-488E-42AA-9EB2-6D1FA25380ED}" srcOrd="3" destOrd="0" presId="urn:microsoft.com/office/officeart/2005/8/layout/process5"/>
    <dgm:cxn modelId="{4850B77E-CE38-47E0-ADF0-32CA0841F6FA}" type="presParOf" srcId="{F74C92A7-488E-42AA-9EB2-6D1FA25380ED}" destId="{3C0CA0A6-1DDD-4A68-8587-5E1991593878}" srcOrd="0" destOrd="0" presId="urn:microsoft.com/office/officeart/2005/8/layout/process5"/>
    <dgm:cxn modelId="{32E41BF0-DDFB-4A66-8045-FE965056D0A2}" type="presParOf" srcId="{B8250A8B-DE08-4C79-A19A-64479717E782}" destId="{E18EF87C-7271-49E2-A35A-78A9E3264426}" srcOrd="4" destOrd="0" presId="urn:microsoft.com/office/officeart/2005/8/layout/process5"/>
    <dgm:cxn modelId="{14EF6EA5-C033-43CB-877F-2180B01DFD8E}" type="presParOf" srcId="{B8250A8B-DE08-4C79-A19A-64479717E782}" destId="{42798B40-AFC5-4663-8E90-8CE2CB33DEF5}" srcOrd="5" destOrd="0" presId="urn:microsoft.com/office/officeart/2005/8/layout/process5"/>
    <dgm:cxn modelId="{16281A20-01E9-4588-B4D2-10B58B5B8C70}" type="presParOf" srcId="{42798B40-AFC5-4663-8E90-8CE2CB33DEF5}" destId="{0823066D-897F-4083-83B4-4B446876FE25}" srcOrd="0" destOrd="0" presId="urn:microsoft.com/office/officeart/2005/8/layout/process5"/>
    <dgm:cxn modelId="{6921D73F-2B1F-4906-B7D0-D83DD89BC286}" type="presParOf" srcId="{B8250A8B-DE08-4C79-A19A-64479717E782}" destId="{807138D1-E71D-43DB-B4F9-7A4C49F89489}" srcOrd="6" destOrd="0" presId="urn:microsoft.com/office/officeart/2005/8/layout/process5"/>
    <dgm:cxn modelId="{5F582BDF-EB91-46A8-BC07-1644128EF586}" type="presParOf" srcId="{B8250A8B-DE08-4C79-A19A-64479717E782}" destId="{DD17C926-FC3D-47C5-A05A-E75E1C6BD0F3}" srcOrd="7" destOrd="0" presId="urn:microsoft.com/office/officeart/2005/8/layout/process5"/>
    <dgm:cxn modelId="{78E7693D-ACBB-4D7B-9369-CF5D2BC1F4AB}" type="presParOf" srcId="{DD17C926-FC3D-47C5-A05A-E75E1C6BD0F3}" destId="{A2A24B71-5317-472D-901A-A19FEECD5742}" srcOrd="0" destOrd="0" presId="urn:microsoft.com/office/officeart/2005/8/layout/process5"/>
    <dgm:cxn modelId="{A04EC39A-0A6C-4905-B0FE-FBD7E8E9DF47}" type="presParOf" srcId="{B8250A8B-DE08-4C79-A19A-64479717E782}" destId="{166F9BCE-959E-4420-BE8A-E821C06D4A55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16/7/layout/Basic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>
        <a:solidFill>
          <a:schemeClr val="accent2"/>
        </a:solidFill>
      </dgm:spPr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>
        <a:solidFill>
          <a:srgbClr val="002060"/>
        </a:solidFill>
      </dgm:spPr>
      <dgm:t>
        <a:bodyPr/>
        <a:lstStyle/>
        <a:p>
          <a:r>
            <a:rPr lang="ar-JO" b="1" dirty="0"/>
            <a:t>ك ل م ن ه</a:t>
          </a:r>
          <a:r>
            <a:rPr lang="ar-JO" b="1" dirty="0">
              <a:solidFill>
                <a:srgbClr val="002060"/>
              </a:solidFill>
            </a:rPr>
            <a:t>ه</a:t>
          </a:r>
          <a:r>
            <a:rPr lang="ar-JO" b="1" dirty="0"/>
            <a:t>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7258CB3D-6A79-46F7-950F-6006BD6CE58C}" type="pres">
      <dgm:prSet presAssocID="{7BD2C4FB-7098-4ABE-901D-D395BE3B2E7B}" presName="Name0" presStyleCnt="0">
        <dgm:presLayoutVars>
          <dgm:dir/>
          <dgm:resizeHandles val="exact"/>
        </dgm:presLayoutVars>
      </dgm:prSet>
      <dgm:spPr/>
    </dgm:pt>
    <dgm:pt modelId="{43676FBB-145F-4833-BDA8-EB21488D3D42}" type="pres">
      <dgm:prSet presAssocID="{FA7B5443-7DF9-4F51-A5ED-3B7448B86212}" presName="node" presStyleLbl="node1" presStyleIdx="0" presStyleCnt="7">
        <dgm:presLayoutVars>
          <dgm:bulletEnabled val="1"/>
        </dgm:presLayoutVars>
      </dgm:prSet>
      <dgm:spPr/>
    </dgm:pt>
    <dgm:pt modelId="{BFF26142-C93C-49E6-A394-8A81ACBC8B4E}" type="pres">
      <dgm:prSet presAssocID="{F775CFD1-B638-43FF-81C2-7431FAE20E09}" presName="sibTransSpacerBeforeConnector" presStyleCnt="0"/>
      <dgm:spPr/>
    </dgm:pt>
    <dgm:pt modelId="{F0D531E8-D0FC-47D5-BB7E-B491429C9E7B}" type="pres">
      <dgm:prSet presAssocID="{F775CFD1-B638-43FF-81C2-7431FAE20E09}" presName="sibTrans" presStyleLbl="node1" presStyleIdx="1" presStyleCnt="7"/>
      <dgm:spPr/>
    </dgm:pt>
    <dgm:pt modelId="{09342643-EC57-4C72-B6AA-6FE879508126}" type="pres">
      <dgm:prSet presAssocID="{F775CFD1-B638-43FF-81C2-7431FAE20E09}" presName="sibTransSpacerAfterConnector" presStyleCnt="0"/>
      <dgm:spPr/>
    </dgm:pt>
    <dgm:pt modelId="{21A011B4-9983-45AD-B0F4-366786313F26}" type="pres">
      <dgm:prSet presAssocID="{3D13AFCC-6484-435A-ACFE-035EA11671F5}" presName="node" presStyleLbl="node1" presStyleIdx="2" presStyleCnt="7">
        <dgm:presLayoutVars>
          <dgm:bulletEnabled val="1"/>
        </dgm:presLayoutVars>
      </dgm:prSet>
      <dgm:spPr/>
    </dgm:pt>
    <dgm:pt modelId="{788124F7-15AA-4D79-981F-3AFE4572A00A}" type="pres">
      <dgm:prSet presAssocID="{00C154D2-65A0-4836-8466-0C8958B10102}" presName="sibTransSpacerBeforeConnector" presStyleCnt="0"/>
      <dgm:spPr/>
    </dgm:pt>
    <dgm:pt modelId="{5197377C-7C74-452F-B0D6-EC409B5BD7A9}" type="pres">
      <dgm:prSet presAssocID="{00C154D2-65A0-4836-8466-0C8958B10102}" presName="sibTrans" presStyleLbl="node1" presStyleIdx="3" presStyleCnt="7"/>
      <dgm:spPr/>
    </dgm:pt>
    <dgm:pt modelId="{EEC20E92-26E7-40D1-AA2B-E279392FE0F3}" type="pres">
      <dgm:prSet presAssocID="{00C154D2-65A0-4836-8466-0C8958B10102}" presName="sibTransSpacerAfterConnector" presStyleCnt="0"/>
      <dgm:spPr/>
    </dgm:pt>
    <dgm:pt modelId="{2B84001F-8309-477E-9BD4-B397F768DFA8}" type="pres">
      <dgm:prSet presAssocID="{00A420F6-0C1D-4234-994C-002DF6642F7D}" presName="node" presStyleLbl="node1" presStyleIdx="4" presStyleCnt="7">
        <dgm:presLayoutVars>
          <dgm:bulletEnabled val="1"/>
        </dgm:presLayoutVars>
      </dgm:prSet>
      <dgm:spPr/>
    </dgm:pt>
    <dgm:pt modelId="{E65D32A2-3FF9-4C0A-A7BB-EBE40CB2EFC5}" type="pres">
      <dgm:prSet presAssocID="{0334D1EC-42DB-4F66-B0D9-D731C4B8F211}" presName="sibTransSpacerBeforeConnector" presStyleCnt="0"/>
      <dgm:spPr/>
    </dgm:pt>
    <dgm:pt modelId="{9BEA4C29-9E6C-47FF-BC34-3B91E31AA9EF}" type="pres">
      <dgm:prSet presAssocID="{0334D1EC-42DB-4F66-B0D9-D731C4B8F211}" presName="sibTrans" presStyleLbl="node1" presStyleIdx="5" presStyleCnt="7"/>
      <dgm:spPr/>
    </dgm:pt>
    <dgm:pt modelId="{2CDC7E85-A5E3-46CC-A880-E89C96926AF1}" type="pres">
      <dgm:prSet presAssocID="{0334D1EC-42DB-4F66-B0D9-D731C4B8F211}" presName="sibTransSpacerAfterConnector" presStyleCnt="0"/>
      <dgm:spPr/>
    </dgm:pt>
    <dgm:pt modelId="{EC611A79-65C1-472D-AD8F-437A9F615D78}" type="pres">
      <dgm:prSet presAssocID="{6D775955-71DC-4379-BA16-CC6571310BE4}" presName="node" presStyleLbl="node1" presStyleIdx="6" presStyleCnt="7">
        <dgm:presLayoutVars>
          <dgm:bulletEnabled val="1"/>
        </dgm:presLayoutVars>
      </dgm:prSet>
      <dgm:spPr/>
    </dgm:pt>
  </dgm:ptLst>
  <dgm:cxnLst>
    <dgm:cxn modelId="{2448410B-3B8B-4C0A-98D4-1531025DC1FC}" type="presOf" srcId="{FA7B5443-7DF9-4F51-A5ED-3B7448B86212}" destId="{43676FBB-145F-4833-BDA8-EB21488D3D42}" srcOrd="0" destOrd="0" presId="urn:microsoft.com/office/officeart/2016/7/layout/BasicProcessNew"/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8A4E1A2D-6954-47E3-BC29-B3AF706DA7A5}" type="presOf" srcId="{0334D1EC-42DB-4F66-B0D9-D731C4B8F211}" destId="{9BEA4C29-9E6C-47FF-BC34-3B91E31AA9EF}" srcOrd="0" destOrd="0" presId="urn:microsoft.com/office/officeart/2016/7/layout/BasicProcessNew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FC21D353-121D-4BB4-82AA-0E3492A8512D}" type="presOf" srcId="{F775CFD1-B638-43FF-81C2-7431FAE20E09}" destId="{F0D531E8-D0FC-47D5-BB7E-B491429C9E7B}" srcOrd="0" destOrd="0" presId="urn:microsoft.com/office/officeart/2016/7/layout/BasicProcessNew"/>
    <dgm:cxn modelId="{FE330976-8E13-49BD-B55E-B83EBE22F060}" type="presOf" srcId="{00C154D2-65A0-4836-8466-0C8958B10102}" destId="{5197377C-7C74-452F-B0D6-EC409B5BD7A9}" srcOrd="0" destOrd="0" presId="urn:microsoft.com/office/officeart/2016/7/layout/BasicProcessNew"/>
    <dgm:cxn modelId="{144A7182-FC09-4781-BD3C-663317BDFC9F}" type="presOf" srcId="{6D775955-71DC-4379-BA16-CC6571310BE4}" destId="{EC611A79-65C1-472D-AD8F-437A9F615D78}" srcOrd="0" destOrd="0" presId="urn:microsoft.com/office/officeart/2016/7/layout/BasicProcessNew"/>
    <dgm:cxn modelId="{AB88C7B1-C2B4-42B8-B4C7-D0CCF68A8BF0}" type="presOf" srcId="{00A420F6-0C1D-4234-994C-002DF6642F7D}" destId="{2B84001F-8309-477E-9BD4-B397F768DFA8}" srcOrd="0" destOrd="0" presId="urn:microsoft.com/office/officeart/2016/7/layout/BasicProcessNew"/>
    <dgm:cxn modelId="{A637EEB2-6DAE-4DEF-8674-3C69285FBBE6}" type="presOf" srcId="{7BD2C4FB-7098-4ABE-901D-D395BE3B2E7B}" destId="{7258CB3D-6A79-46F7-950F-6006BD6CE58C}" srcOrd="0" destOrd="0" presId="urn:microsoft.com/office/officeart/2016/7/layout/BasicProcessNew"/>
    <dgm:cxn modelId="{85B0DFBB-19A4-45A4-955A-BED43027F91D}" type="presOf" srcId="{3D13AFCC-6484-435A-ACFE-035EA11671F5}" destId="{21A011B4-9983-45AD-B0F4-366786313F26}" srcOrd="0" destOrd="0" presId="urn:microsoft.com/office/officeart/2016/7/layout/BasicProcessNew"/>
    <dgm:cxn modelId="{1BD37132-B136-422E-9255-6C4373E9764D}" type="presParOf" srcId="{7258CB3D-6A79-46F7-950F-6006BD6CE58C}" destId="{43676FBB-145F-4833-BDA8-EB21488D3D42}" srcOrd="0" destOrd="0" presId="urn:microsoft.com/office/officeart/2016/7/layout/BasicProcessNew"/>
    <dgm:cxn modelId="{8E76E522-15B4-4AB4-8578-A36900FDDB71}" type="presParOf" srcId="{7258CB3D-6A79-46F7-950F-6006BD6CE58C}" destId="{BFF26142-C93C-49E6-A394-8A81ACBC8B4E}" srcOrd="1" destOrd="0" presId="urn:microsoft.com/office/officeart/2016/7/layout/BasicProcessNew"/>
    <dgm:cxn modelId="{5E970711-51FC-4262-88D0-D28811D96C25}" type="presParOf" srcId="{7258CB3D-6A79-46F7-950F-6006BD6CE58C}" destId="{F0D531E8-D0FC-47D5-BB7E-B491429C9E7B}" srcOrd="2" destOrd="0" presId="urn:microsoft.com/office/officeart/2016/7/layout/BasicProcessNew"/>
    <dgm:cxn modelId="{8E1CAF4F-B7FE-4943-8C65-FE42CC98C02D}" type="presParOf" srcId="{7258CB3D-6A79-46F7-950F-6006BD6CE58C}" destId="{09342643-EC57-4C72-B6AA-6FE879508126}" srcOrd="3" destOrd="0" presId="urn:microsoft.com/office/officeart/2016/7/layout/BasicProcessNew"/>
    <dgm:cxn modelId="{326B6EF4-E7FA-4ED1-AABE-9E3F3A3554E2}" type="presParOf" srcId="{7258CB3D-6A79-46F7-950F-6006BD6CE58C}" destId="{21A011B4-9983-45AD-B0F4-366786313F26}" srcOrd="4" destOrd="0" presId="urn:microsoft.com/office/officeart/2016/7/layout/BasicProcessNew"/>
    <dgm:cxn modelId="{4F83A6AA-BB73-4A1A-87DE-BEBB61A5C816}" type="presParOf" srcId="{7258CB3D-6A79-46F7-950F-6006BD6CE58C}" destId="{788124F7-15AA-4D79-981F-3AFE4572A00A}" srcOrd="5" destOrd="0" presId="urn:microsoft.com/office/officeart/2016/7/layout/BasicProcessNew"/>
    <dgm:cxn modelId="{9EE62730-9056-494D-9D90-31FF1BE43917}" type="presParOf" srcId="{7258CB3D-6A79-46F7-950F-6006BD6CE58C}" destId="{5197377C-7C74-452F-B0D6-EC409B5BD7A9}" srcOrd="6" destOrd="0" presId="urn:microsoft.com/office/officeart/2016/7/layout/BasicProcessNew"/>
    <dgm:cxn modelId="{F6E2D606-75A1-47C9-831D-ED8A5C6EC383}" type="presParOf" srcId="{7258CB3D-6A79-46F7-950F-6006BD6CE58C}" destId="{EEC20E92-26E7-40D1-AA2B-E279392FE0F3}" srcOrd="7" destOrd="0" presId="urn:microsoft.com/office/officeart/2016/7/layout/BasicProcessNew"/>
    <dgm:cxn modelId="{6C42BE82-5696-407D-95A4-AD4128CD82BC}" type="presParOf" srcId="{7258CB3D-6A79-46F7-950F-6006BD6CE58C}" destId="{2B84001F-8309-477E-9BD4-B397F768DFA8}" srcOrd="8" destOrd="0" presId="urn:microsoft.com/office/officeart/2016/7/layout/BasicProcessNew"/>
    <dgm:cxn modelId="{BD3B3BD1-8DF5-4F7F-BB7B-2261C843DB37}" type="presParOf" srcId="{7258CB3D-6A79-46F7-950F-6006BD6CE58C}" destId="{E65D32A2-3FF9-4C0A-A7BB-EBE40CB2EFC5}" srcOrd="9" destOrd="0" presId="urn:microsoft.com/office/officeart/2016/7/layout/BasicProcessNew"/>
    <dgm:cxn modelId="{D48831BA-0581-4590-B99D-390021C4156A}" type="presParOf" srcId="{7258CB3D-6A79-46F7-950F-6006BD6CE58C}" destId="{9BEA4C29-9E6C-47FF-BC34-3B91E31AA9EF}" srcOrd="10" destOrd="0" presId="urn:microsoft.com/office/officeart/2016/7/layout/BasicProcessNew"/>
    <dgm:cxn modelId="{0761511D-FC32-47EB-AFA5-3012C7269C8D}" type="presParOf" srcId="{7258CB3D-6A79-46F7-950F-6006BD6CE58C}" destId="{2CDC7E85-A5E3-46CC-A880-E89C96926AF1}" srcOrd="11" destOrd="0" presId="urn:microsoft.com/office/officeart/2016/7/layout/BasicProcessNew"/>
    <dgm:cxn modelId="{272361D7-8FB8-4BCC-B72E-A6F55825CF9E}" type="presParOf" srcId="{7258CB3D-6A79-46F7-950F-6006BD6CE58C}" destId="{EC611A79-65C1-472D-AD8F-437A9F615D78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DD4E1-92DA-4D4F-97F0-C3B228888FFA}">
      <dsp:nvSpPr>
        <dsp:cNvPr id="0" name=""/>
        <dsp:cNvSpPr/>
      </dsp:nvSpPr>
      <dsp:spPr>
        <a:xfrm>
          <a:off x="417422" y="308"/>
          <a:ext cx="2081773" cy="124906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/>
            <a:t>もじのかたち（</a:t>
          </a:r>
          <a:r>
            <a:rPr lang="en-US" sz="2000" kern="1200"/>
            <a:t>4</a:t>
          </a:r>
          <a:r>
            <a:rPr lang="ja-JP" sz="2000" kern="1200"/>
            <a:t>番目のグループ）</a:t>
          </a:r>
          <a:endParaRPr lang="en-US" sz="2000" kern="1200"/>
        </a:p>
      </dsp:txBody>
      <dsp:txXfrm>
        <a:off x="454006" y="36892"/>
        <a:ext cx="2008605" cy="1175895"/>
      </dsp:txXfrm>
    </dsp:sp>
    <dsp:sp modelId="{D310DC35-4CDC-4D6A-9F3F-A1ED2B51FEC2}">
      <dsp:nvSpPr>
        <dsp:cNvPr id="0" name=""/>
        <dsp:cNvSpPr/>
      </dsp:nvSpPr>
      <dsp:spPr>
        <a:xfrm>
          <a:off x="2682391" y="366700"/>
          <a:ext cx="441335" cy="5162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2682391" y="469956"/>
        <a:ext cx="308935" cy="309767"/>
      </dsp:txXfrm>
    </dsp:sp>
    <dsp:sp modelId="{79B42B60-B6DE-40C7-A411-4D5B60B0D559}">
      <dsp:nvSpPr>
        <dsp:cNvPr id="0" name=""/>
        <dsp:cNvSpPr/>
      </dsp:nvSpPr>
      <dsp:spPr>
        <a:xfrm>
          <a:off x="3331904" y="308"/>
          <a:ext cx="2081773" cy="1249063"/>
        </a:xfrm>
        <a:prstGeom prst="roundRect">
          <a:avLst>
            <a:gd name="adj" fmla="val 10000"/>
          </a:avLst>
        </a:prstGeom>
        <a:solidFill>
          <a:schemeClr val="accent5">
            <a:hueOff val="172005"/>
            <a:satOff val="8201"/>
            <a:lumOff val="2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 dirty="0"/>
            <a:t>長母音</a:t>
          </a:r>
          <a:r>
            <a:rPr lang="en-US" sz="2000" kern="1200" dirty="0"/>
            <a:t>(</a:t>
          </a:r>
          <a:r>
            <a:rPr lang="ja-JP" sz="2000" kern="1200" dirty="0"/>
            <a:t>ちょうぼいん</a:t>
          </a:r>
          <a:r>
            <a:rPr lang="en-US" sz="2000" kern="1200" dirty="0"/>
            <a:t>) </a:t>
          </a:r>
          <a:r>
            <a:rPr lang="ja-JP" sz="2000" kern="1200" dirty="0"/>
            <a:t>（</a:t>
          </a:r>
          <a:r>
            <a:rPr lang="en-US" altLang="ja-JP" sz="2000" kern="1200" dirty="0"/>
            <a:t>4</a:t>
          </a:r>
          <a:r>
            <a:rPr lang="ja-JP" sz="2000" kern="1200" dirty="0"/>
            <a:t>番目のグループ）</a:t>
          </a:r>
          <a:endParaRPr lang="en-US" sz="2000" kern="1200" dirty="0"/>
        </a:p>
      </dsp:txBody>
      <dsp:txXfrm>
        <a:off x="3368488" y="36892"/>
        <a:ext cx="2008605" cy="1175895"/>
      </dsp:txXfrm>
    </dsp:sp>
    <dsp:sp modelId="{F74C92A7-488E-42AA-9EB2-6D1FA25380ED}">
      <dsp:nvSpPr>
        <dsp:cNvPr id="0" name=""/>
        <dsp:cNvSpPr/>
      </dsp:nvSpPr>
      <dsp:spPr>
        <a:xfrm>
          <a:off x="5596874" y="366700"/>
          <a:ext cx="441335" cy="5162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229340"/>
            <a:satOff val="10935"/>
            <a:lumOff val="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5596874" y="469956"/>
        <a:ext cx="308935" cy="309767"/>
      </dsp:txXfrm>
    </dsp:sp>
    <dsp:sp modelId="{E18EF87C-7271-49E2-A35A-78A9E3264426}">
      <dsp:nvSpPr>
        <dsp:cNvPr id="0" name=""/>
        <dsp:cNvSpPr/>
      </dsp:nvSpPr>
      <dsp:spPr>
        <a:xfrm>
          <a:off x="6246387" y="308"/>
          <a:ext cx="2081773" cy="1249063"/>
        </a:xfrm>
        <a:prstGeom prst="roundRect">
          <a:avLst>
            <a:gd name="adj" fmla="val 10000"/>
          </a:avLst>
        </a:prstGeom>
        <a:solidFill>
          <a:schemeClr val="accent5">
            <a:hueOff val="344010"/>
            <a:satOff val="16403"/>
            <a:lumOff val="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/>
            <a:t>話す練習（はなすれんしゅう）</a:t>
          </a:r>
          <a:endParaRPr lang="en-US" sz="2000" kern="1200"/>
        </a:p>
      </dsp:txBody>
      <dsp:txXfrm>
        <a:off x="6282971" y="36892"/>
        <a:ext cx="2008605" cy="1175895"/>
      </dsp:txXfrm>
    </dsp:sp>
    <dsp:sp modelId="{42798B40-AFC5-4663-8E90-8CE2CB33DEF5}">
      <dsp:nvSpPr>
        <dsp:cNvPr id="0" name=""/>
        <dsp:cNvSpPr/>
      </dsp:nvSpPr>
      <dsp:spPr>
        <a:xfrm rot="5400000">
          <a:off x="7066606" y="1395096"/>
          <a:ext cx="441335" cy="5162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458679"/>
            <a:satOff val="21870"/>
            <a:lumOff val="54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-5400000">
        <a:off x="7132390" y="1432568"/>
        <a:ext cx="309767" cy="308935"/>
      </dsp:txXfrm>
    </dsp:sp>
    <dsp:sp modelId="{807138D1-E71D-43DB-B4F9-7A4C49F89489}">
      <dsp:nvSpPr>
        <dsp:cNvPr id="0" name=""/>
        <dsp:cNvSpPr/>
      </dsp:nvSpPr>
      <dsp:spPr>
        <a:xfrm>
          <a:off x="6246387" y="2082081"/>
          <a:ext cx="2081773" cy="1249063"/>
        </a:xfrm>
        <a:prstGeom prst="roundRect">
          <a:avLst>
            <a:gd name="adj" fmla="val 10000"/>
          </a:avLst>
        </a:prstGeom>
        <a:solidFill>
          <a:schemeClr val="accent5">
            <a:hueOff val="516014"/>
            <a:satOff val="24604"/>
            <a:lumOff val="6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 dirty="0"/>
            <a:t>月と太陽のラム</a:t>
          </a:r>
          <a:endParaRPr lang="en-US" sz="2000" kern="1200" dirty="0"/>
        </a:p>
      </dsp:txBody>
      <dsp:txXfrm>
        <a:off x="6282971" y="2118665"/>
        <a:ext cx="2008605" cy="1175895"/>
      </dsp:txXfrm>
    </dsp:sp>
    <dsp:sp modelId="{DD17C926-FC3D-47C5-A05A-E75E1C6BD0F3}">
      <dsp:nvSpPr>
        <dsp:cNvPr id="0" name=""/>
        <dsp:cNvSpPr/>
      </dsp:nvSpPr>
      <dsp:spPr>
        <a:xfrm rot="10800000">
          <a:off x="5621855" y="2448473"/>
          <a:ext cx="441335" cy="5162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688019"/>
            <a:satOff val="32805"/>
            <a:lumOff val="82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5754255" y="2551729"/>
        <a:ext cx="308935" cy="309767"/>
      </dsp:txXfrm>
    </dsp:sp>
    <dsp:sp modelId="{166F9BCE-959E-4420-BE8A-E821C06D4A55}">
      <dsp:nvSpPr>
        <dsp:cNvPr id="0" name=""/>
        <dsp:cNvSpPr/>
      </dsp:nvSpPr>
      <dsp:spPr>
        <a:xfrm>
          <a:off x="3331904" y="2082081"/>
          <a:ext cx="2081773" cy="1249063"/>
        </a:xfrm>
        <a:prstGeom prst="roundRect">
          <a:avLst>
            <a:gd name="adj" fmla="val 10000"/>
          </a:avLst>
        </a:prstGeom>
        <a:solidFill>
          <a:schemeClr val="accent5">
            <a:hueOff val="688019"/>
            <a:satOff val="32805"/>
            <a:lumOff val="82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/>
            <a:t>アラビアのぶんか（</a:t>
          </a:r>
          <a:r>
            <a:rPr lang="en-US" sz="2000" kern="1200"/>
            <a:t>Syria</a:t>
          </a:r>
          <a:r>
            <a:rPr lang="ja-JP" sz="2000" kern="1200"/>
            <a:t>）</a:t>
          </a:r>
          <a:endParaRPr lang="en-US" sz="2000" kern="1200"/>
        </a:p>
      </dsp:txBody>
      <dsp:txXfrm>
        <a:off x="3368488" y="2118665"/>
        <a:ext cx="2008605" cy="11758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76FBB-145F-4833-BDA8-EB21488D3D42}">
      <dsp:nvSpPr>
        <dsp:cNvPr id="0" name=""/>
        <dsp:cNvSpPr/>
      </dsp:nvSpPr>
      <dsp:spPr>
        <a:xfrm>
          <a:off x="2767" y="946123"/>
          <a:ext cx="2283441" cy="13700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أ ب ت ث ج ح خ</a:t>
          </a:r>
          <a:endParaRPr lang="en-US" sz="3900" kern="1200" dirty="0"/>
        </a:p>
      </dsp:txBody>
      <dsp:txXfrm>
        <a:off x="2767" y="946123"/>
        <a:ext cx="2283441" cy="1370065"/>
      </dsp:txXfrm>
    </dsp:sp>
    <dsp:sp modelId="{F0D531E8-D0FC-47D5-BB7E-B491429C9E7B}">
      <dsp:nvSpPr>
        <dsp:cNvPr id="0" name=""/>
        <dsp:cNvSpPr/>
      </dsp:nvSpPr>
      <dsp:spPr>
        <a:xfrm>
          <a:off x="2321844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762031"/>
            <a:satOff val="-204"/>
            <a:lumOff val="-11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011B4-9983-45AD-B0F4-366786313F26}">
      <dsp:nvSpPr>
        <dsp:cNvPr id="0" name=""/>
        <dsp:cNvSpPr/>
      </dsp:nvSpPr>
      <dsp:spPr>
        <a:xfrm>
          <a:off x="2699996" y="946123"/>
          <a:ext cx="2283441" cy="1370065"/>
        </a:xfrm>
        <a:prstGeom prst="rect">
          <a:avLst/>
        </a:prstGeom>
        <a:solidFill>
          <a:schemeClr val="accent2">
            <a:hueOff val="1524063"/>
            <a:satOff val="-408"/>
            <a:lumOff val="-22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د ذ ر ز س ش ص</a:t>
          </a:r>
          <a:endParaRPr lang="en-US" sz="3900" kern="1200"/>
        </a:p>
      </dsp:txBody>
      <dsp:txXfrm>
        <a:off x="2699996" y="946123"/>
        <a:ext cx="2283441" cy="1370065"/>
      </dsp:txXfrm>
    </dsp:sp>
    <dsp:sp modelId="{5197377C-7C74-452F-B0D6-EC409B5BD7A9}">
      <dsp:nvSpPr>
        <dsp:cNvPr id="0" name=""/>
        <dsp:cNvSpPr/>
      </dsp:nvSpPr>
      <dsp:spPr>
        <a:xfrm>
          <a:off x="5019073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2286094"/>
            <a:satOff val="-612"/>
            <a:lumOff val="-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4001F-8309-477E-9BD4-B397F768DFA8}">
      <dsp:nvSpPr>
        <dsp:cNvPr id="0" name=""/>
        <dsp:cNvSpPr/>
      </dsp:nvSpPr>
      <dsp:spPr>
        <a:xfrm>
          <a:off x="5397224" y="946123"/>
          <a:ext cx="2283441" cy="137006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ض ط ظ ع غ ف ق</a:t>
          </a:r>
          <a:endParaRPr lang="en-US" sz="3900" kern="1200" dirty="0"/>
        </a:p>
      </dsp:txBody>
      <dsp:txXfrm>
        <a:off x="5397224" y="946123"/>
        <a:ext cx="2283441" cy="1370065"/>
      </dsp:txXfrm>
    </dsp:sp>
    <dsp:sp modelId="{9BEA4C29-9E6C-47FF-BC34-3B91E31AA9EF}">
      <dsp:nvSpPr>
        <dsp:cNvPr id="0" name=""/>
        <dsp:cNvSpPr/>
      </dsp:nvSpPr>
      <dsp:spPr>
        <a:xfrm>
          <a:off x="7716301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3810157"/>
            <a:satOff val="-1020"/>
            <a:lumOff val="-55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11A79-65C1-472D-AD8F-437A9F615D78}">
      <dsp:nvSpPr>
        <dsp:cNvPr id="0" name=""/>
        <dsp:cNvSpPr/>
      </dsp:nvSpPr>
      <dsp:spPr>
        <a:xfrm>
          <a:off x="8094453" y="946123"/>
          <a:ext cx="2283441" cy="1370065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ك ل م ن ه</a:t>
          </a:r>
          <a:r>
            <a:rPr lang="ar-JO" sz="3900" b="1" kern="1200" dirty="0">
              <a:solidFill>
                <a:srgbClr val="002060"/>
              </a:solidFill>
            </a:rPr>
            <a:t>ه</a:t>
          </a:r>
          <a:r>
            <a:rPr lang="ar-JO" sz="3900" b="1" kern="1200" dirty="0"/>
            <a:t> و ي </a:t>
          </a:r>
          <a:endParaRPr lang="en-US" sz="3900" kern="1200" dirty="0"/>
        </a:p>
      </dsp:txBody>
      <dsp:txXfrm>
        <a:off x="8094453" y="946123"/>
        <a:ext cx="2283441" cy="1370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F66BB-EF34-471C-85CB-37FD858BA8F4}" type="datetimeFigureOut">
              <a:rPr lang="en-AE" smtClean="0"/>
              <a:t>24/08/2025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7CE44-0AEE-4160-8E2A-8B2B2433ADA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28359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late.google.com/details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dirty="0">
                <a:solidFill>
                  <a:srgbClr val="5F6368"/>
                </a:solidFill>
                <a:effectLst/>
              </a:rPr>
              <a:t>Arabia-go no </a:t>
            </a:r>
            <a:r>
              <a:rPr lang="en-US" dirty="0" err="1">
                <a:solidFill>
                  <a:srgbClr val="5F6368"/>
                </a:solidFill>
                <a:effectLst/>
              </a:rPr>
              <a:t>meishi</a:t>
            </a:r>
            <a:r>
              <a:rPr lang="en-US" dirty="0">
                <a:solidFill>
                  <a:srgbClr val="5F6368"/>
                </a:solidFill>
                <a:effectLst/>
              </a:rPr>
              <a:t> to </a:t>
            </a:r>
            <a:r>
              <a:rPr lang="en-US" dirty="0" err="1">
                <a:solidFill>
                  <a:srgbClr val="5F6368"/>
                </a:solidFill>
                <a:effectLst/>
              </a:rPr>
              <a:t>seibetsu</a:t>
            </a:r>
            <a:r>
              <a:rPr lang="en-US" dirty="0">
                <a:solidFill>
                  <a:srgbClr val="5F6368"/>
                </a:solidFill>
                <a:effectLst/>
              </a:rPr>
              <a:t>• Arabia-go no </a:t>
            </a:r>
            <a:r>
              <a:rPr lang="en-US" dirty="0" err="1">
                <a:solidFill>
                  <a:srgbClr val="5F6368"/>
                </a:solidFill>
                <a:effectLst/>
              </a:rPr>
              <a:t>meishi</a:t>
            </a:r>
            <a:r>
              <a:rPr lang="en-US" dirty="0">
                <a:solidFill>
                  <a:srgbClr val="5F6368"/>
                </a:solidFill>
                <a:effectLst/>
              </a:rPr>
              <a:t> to </a:t>
            </a:r>
            <a:r>
              <a:rPr lang="en-US" dirty="0" err="1">
                <a:solidFill>
                  <a:srgbClr val="5F6368"/>
                </a:solidFill>
                <a:effectLst/>
              </a:rPr>
              <a:t>seibetsu</a:t>
            </a:r>
            <a:r>
              <a:rPr lang="en-US" dirty="0">
                <a:solidFill>
                  <a:srgbClr val="5F6368"/>
                </a:solidFill>
                <a:effectLst/>
              </a:rPr>
              <a:t> no </a:t>
            </a:r>
            <a:r>
              <a:rPr lang="en-US" dirty="0" err="1">
                <a:solidFill>
                  <a:srgbClr val="5F6368"/>
                </a:solidFill>
                <a:effectLst/>
              </a:rPr>
              <a:t>shōkai</a:t>
            </a:r>
            <a:r>
              <a:rPr lang="en-US" dirty="0">
                <a:solidFill>
                  <a:srgbClr val="5F6368"/>
                </a:solidFill>
                <a:effectLst/>
              </a:rPr>
              <a:t>• dansei </a:t>
            </a:r>
            <a:r>
              <a:rPr lang="en-US" dirty="0" err="1">
                <a:solidFill>
                  <a:srgbClr val="5F6368"/>
                </a:solidFill>
                <a:effectLst/>
              </a:rPr>
              <a:t>meishi</a:t>
            </a:r>
            <a:r>
              <a:rPr lang="en-US" dirty="0">
                <a:solidFill>
                  <a:srgbClr val="5F6368"/>
                </a:solidFill>
                <a:effectLst/>
              </a:rPr>
              <a:t> to josei </a:t>
            </a:r>
            <a:r>
              <a:rPr lang="en-US" dirty="0" err="1">
                <a:solidFill>
                  <a:srgbClr val="5F6368"/>
                </a:solidFill>
                <a:effectLst/>
              </a:rPr>
              <a:t>meishi</a:t>
            </a:r>
            <a:r>
              <a:rPr lang="en-US" dirty="0">
                <a:solidFill>
                  <a:srgbClr val="5F6368"/>
                </a:solidFill>
                <a:effectLst/>
              </a:rPr>
              <a:t> no </a:t>
            </a:r>
            <a:r>
              <a:rPr lang="en-US" dirty="0" err="1">
                <a:solidFill>
                  <a:srgbClr val="5F6368"/>
                </a:solidFill>
                <a:effectLst/>
              </a:rPr>
              <a:t>shōkai</a:t>
            </a:r>
            <a:r>
              <a:rPr lang="en-US" dirty="0">
                <a:solidFill>
                  <a:srgbClr val="5F6368"/>
                </a:solidFill>
                <a:effectLst/>
              </a:rPr>
              <a:t>• </a:t>
            </a:r>
            <a:r>
              <a:rPr lang="en-US" dirty="0" err="1">
                <a:solidFill>
                  <a:srgbClr val="5F6368"/>
                </a:solidFill>
                <a:effectLst/>
              </a:rPr>
              <a:t>bunshō</a:t>
            </a:r>
            <a:r>
              <a:rPr lang="en-US" dirty="0">
                <a:solidFill>
                  <a:srgbClr val="5F6368"/>
                </a:solidFill>
                <a:effectLst/>
              </a:rPr>
              <a:t> de </a:t>
            </a:r>
            <a:r>
              <a:rPr lang="en-US" dirty="0" err="1">
                <a:solidFill>
                  <a:srgbClr val="5F6368"/>
                </a:solidFill>
                <a:effectLst/>
              </a:rPr>
              <a:t>meishi</a:t>
            </a:r>
            <a:r>
              <a:rPr lang="en-US" dirty="0">
                <a:solidFill>
                  <a:srgbClr val="5F6368"/>
                </a:solidFill>
                <a:effectLst/>
              </a:rPr>
              <a:t> o </a:t>
            </a:r>
            <a:r>
              <a:rPr lang="en-US" dirty="0" err="1">
                <a:solidFill>
                  <a:srgbClr val="5F6368"/>
                </a:solidFill>
                <a:effectLst/>
              </a:rPr>
              <a:t>tsukau</a:t>
            </a:r>
            <a:r>
              <a:rPr lang="en-US" dirty="0">
                <a:solidFill>
                  <a:srgbClr val="5F6368"/>
                </a:solidFill>
                <a:effectLst/>
              </a:rPr>
              <a:t> </a:t>
            </a:r>
            <a:r>
              <a:rPr lang="en-US" dirty="0" err="1">
                <a:solidFill>
                  <a:srgbClr val="5F6368"/>
                </a:solidFill>
                <a:effectLst/>
              </a:rPr>
              <a:t>renshū</a:t>
            </a:r>
            <a:r>
              <a:rPr lang="en-US" dirty="0">
                <a:solidFill>
                  <a:srgbClr val="5F6368"/>
                </a:solidFill>
                <a:effectLst/>
              </a:rPr>
              <a:t> o </a:t>
            </a:r>
            <a:r>
              <a:rPr lang="en-US" dirty="0" err="1">
                <a:solidFill>
                  <a:srgbClr val="5F6368"/>
                </a:solidFill>
                <a:effectLst/>
              </a:rPr>
              <a:t>suru</a:t>
            </a:r>
            <a:endParaRPr lang="en-US" dirty="0">
              <a:solidFill>
                <a:srgbClr val="5F6368"/>
              </a:solidFill>
              <a:effectLst/>
            </a:endParaRPr>
          </a:p>
          <a:p>
            <a:r>
              <a:rPr lang="en-US" dirty="0">
                <a:effectLst/>
                <a:latin typeface="Google Sans"/>
              </a:rPr>
              <a:t>​</a:t>
            </a:r>
            <a:r>
              <a:rPr lang="ar-JO" u="sng" dirty="0">
                <a:solidFill>
                  <a:srgbClr val="5F6368"/>
                </a:solidFill>
                <a:effectLst/>
                <a:latin typeface="Google Sans"/>
                <a:hlinkClick r:id="rId3"/>
              </a:rPr>
              <a:t>ا</a:t>
            </a:r>
            <a:r>
              <a:rPr lang="en-US" dirty="0">
                <a:solidFill>
                  <a:srgbClr val="3C4043"/>
                </a:solidFill>
                <a:effectLst/>
              </a:rPr>
              <a:t>Arabic Nouns and Gender • Introduction to Arabic nouns and gender • Introduction to masculine and feminine nouns • Practice using nouns in sentences</a:t>
            </a:r>
          </a:p>
          <a:p>
            <a:r>
              <a:rPr lang="en-US" dirty="0">
                <a:effectLst/>
                <a:latin typeface="Google Sans"/>
              </a:rPr>
              <a:t>​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439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8406" y="4512376"/>
            <a:ext cx="8639776" cy="90019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8406" y="1720884"/>
            <a:ext cx="8639775" cy="2734693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8534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338" y="1255172"/>
            <a:ext cx="9297346" cy="1050707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24338" y="2419468"/>
            <a:ext cx="9297346" cy="32543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3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26961" y="1414196"/>
            <a:ext cx="1817441" cy="410060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46042" y="1414196"/>
            <a:ext cx="7780919" cy="410060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7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2474" y="2413788"/>
            <a:ext cx="8085116" cy="2737521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2474" y="1351721"/>
            <a:ext cx="8085118" cy="99391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16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817" y="1272209"/>
            <a:ext cx="9164725" cy="1033670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15817" y="2425148"/>
            <a:ext cx="4188635" cy="31606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1355" y="2425148"/>
            <a:ext cx="4188635" cy="316064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8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442" y="600817"/>
            <a:ext cx="10079497" cy="1168706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7442" y="1798488"/>
            <a:ext cx="4599587" cy="668492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7442" y="2777279"/>
            <a:ext cx="4599587" cy="32769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7352" y="1798488"/>
            <a:ext cx="4599588" cy="668492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7352" y="2777279"/>
            <a:ext cx="4599588" cy="32769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571185" y="2593591"/>
            <a:ext cx="4525755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107503" y="2593591"/>
            <a:ext cx="4509526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882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0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7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121" y="1391478"/>
            <a:ext cx="3288432" cy="1951414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235" y="920080"/>
            <a:ext cx="5312467" cy="502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0121" y="3566727"/>
            <a:ext cx="3288432" cy="1766325"/>
          </a:xfrm>
        </p:spPr>
        <p:txBody>
          <a:bodyPr anchor="b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AAC029-BE5C-900C-E7D2-DE6E31789D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3198" y="931857"/>
            <a:ext cx="4305523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1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120" y="1391478"/>
            <a:ext cx="3322510" cy="2037522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 useBgFill="1"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907143" y="931857"/>
            <a:ext cx="5351659" cy="499630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0120" y="3742792"/>
            <a:ext cx="3322510" cy="1590261"/>
          </a:xfrm>
        </p:spPr>
        <p:txBody>
          <a:bodyPr anchor="b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DD8EE65-D4F9-418A-1628-F5DFD3DBA2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3198" y="931857"/>
            <a:ext cx="4305523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6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442" y="1233199"/>
            <a:ext cx="8977511" cy="10738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0444" y="2419639"/>
            <a:ext cx="8977509" cy="3141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fld id="{E7736193-EDE3-4BB5-AE5F-E6E5472AB8BE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657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E2A49E-0BD9-321C-F602-AFA2FCF9B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3198" y="931857"/>
            <a:ext cx="10326946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95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youtube.com/watch?v=uOszODZsLj8" TargetMode="External"/><Relationship Id="rId4" Type="http://schemas.openxmlformats.org/officeDocument/2006/relationships/hyperlink" Target="https://www.youtube.com/watch?v=W4JRrvZmAA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Apxhyuqdi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7E26772-EAFC-10BB-4659-99BF2A8A15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AEFA6A-E623-CF1A-3DDF-C38D3A7E2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873" y="936938"/>
            <a:ext cx="4427941" cy="4984124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E06B47-F563-C4F4-D550-935D35852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597225"/>
            <a:ext cx="3997036" cy="24108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أهلا</a:t>
            </a:r>
            <a:r>
              <a:rPr lang="en-US" dirty="0"/>
              <a:t> </a:t>
            </a:r>
            <a:r>
              <a:rPr lang="en-US" dirty="0" err="1"/>
              <a:t>بكم</a:t>
            </a:r>
            <a:r>
              <a:rPr lang="en-US" dirty="0"/>
              <a:t> </a:t>
            </a:r>
            <a:r>
              <a:rPr lang="en-US" dirty="0" err="1"/>
              <a:t>جميعا</a:t>
            </a:r>
            <a:r>
              <a:rPr lang="en-US" dirty="0"/>
              <a:t> </a:t>
            </a:r>
            <a:br>
              <a:rPr lang="en-US" dirty="0"/>
            </a:br>
            <a:r>
              <a:rPr lang="ja-JP" altLang="en-US" b="1" dirty="0">
                <a:effectLst/>
              </a:rPr>
              <a:t>ようこそ、みなさん！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94E2C-EFB1-07F4-5F1C-F3B17DA2B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4413956"/>
            <a:ext cx="3997035" cy="10136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indent="-228600"/>
            <a:r>
              <a:rPr lang="en-GB" altLang="ja-JP" dirty="0"/>
              <a:t>2025/08/21</a:t>
            </a:r>
            <a:endParaRPr lang="en-US" dirty="0"/>
          </a:p>
        </p:txBody>
      </p:sp>
      <p:pic>
        <p:nvPicPr>
          <p:cNvPr id="4" name="Picture 3" descr="Pink and blue clouds">
            <a:extLst>
              <a:ext uri="{FF2B5EF4-FFF2-40B4-BE49-F238E27FC236}">
                <a16:creationId xmlns:a16="http://schemas.microsoft.com/office/drawing/2014/main" id="{B6DEFB66-9704-38C2-0CA1-BA80FACC80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449"/>
          <a:stretch/>
        </p:blipFill>
        <p:spPr>
          <a:xfrm>
            <a:off x="6096000" y="2200677"/>
            <a:ext cx="4499153" cy="253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036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24838-8027-A6C5-6BF6-4CE17EE95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70" y="1171145"/>
            <a:ext cx="10168106" cy="9555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3000"/>
              <a:t>アラビアの文化</a:t>
            </a:r>
            <a:br>
              <a:rPr lang="en-US" altLang="ja-JP" sz="3000"/>
            </a:br>
            <a:r>
              <a:rPr lang="ja-JP" altLang="en-US" sz="3000"/>
              <a:t>シリア</a:t>
            </a:r>
            <a:endParaRPr lang="en-US" sz="3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15D150-330E-4D75-6D9A-D4B50F875422}"/>
              </a:ext>
            </a:extLst>
          </p:cNvPr>
          <p:cNvSpPr txBox="1"/>
          <p:nvPr/>
        </p:nvSpPr>
        <p:spPr>
          <a:xfrm>
            <a:off x="4212848" y="6317284"/>
            <a:ext cx="10168106" cy="54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  <a:buSzPct val="87000"/>
            </a:pPr>
            <a:r>
              <a:rPr lang="en-US" b="1" cap="all" spc="300" dirty="0"/>
              <a:t>Source: Wikipedia</a:t>
            </a:r>
          </a:p>
        </p:txBody>
      </p:sp>
      <p:pic>
        <p:nvPicPr>
          <p:cNvPr id="2050" name="Picture 2" descr="‪Flag of Syria - Wikipedia‬‏">
            <a:extLst>
              <a:ext uri="{FF2B5EF4-FFF2-40B4-BE49-F238E27FC236}">
                <a16:creationId xmlns:a16="http://schemas.microsoft.com/office/drawing/2014/main" id="{0BE93DB1-9A2B-D967-C2ED-7F0E36C9F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82500" y="2886923"/>
            <a:ext cx="4958416" cy="329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1833B18-8339-70AE-A45B-E15E2DBC0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330" y="2886923"/>
            <a:ext cx="4958416" cy="32996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196CF7B-6945-C870-548F-B09FB72513B8}"/>
              </a:ext>
            </a:extLst>
          </p:cNvPr>
          <p:cNvSpPr txBox="1"/>
          <p:nvPr/>
        </p:nvSpPr>
        <p:spPr>
          <a:xfrm>
            <a:off x="237197" y="1642579"/>
            <a:ext cx="9245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https://www.youtube.com/watch?v=W4JRrvZmAAA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https://www.youtube.com/watch?v=uOszODZsLj8</a:t>
            </a:r>
            <a:r>
              <a:rPr lang="en-US" dirty="0"/>
              <a:t> </a:t>
            </a:r>
          </a:p>
          <a:p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060307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BE2A49E-0BD9-321C-F602-AFA2FCF9B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198" y="931857"/>
            <a:ext cx="10326946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D12CE6E-EFBF-F92D-EFCE-D0EAEE4F3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AA35204-0670-6473-6686-1AB0165AB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0159" y="936478"/>
            <a:ext cx="10314136" cy="4982284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6769CA-C69D-A866-9BA4-7E3F0D1B474D}"/>
              </a:ext>
            </a:extLst>
          </p:cNvPr>
          <p:cNvSpPr txBox="1">
            <a:spLocks/>
          </p:cNvSpPr>
          <p:nvPr/>
        </p:nvSpPr>
        <p:spPr>
          <a:xfrm>
            <a:off x="3279967" y="508720"/>
            <a:ext cx="5045325" cy="11662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ja-JP" altLang="en-US" sz="2800" b="1" kern="1200" cap="all" spc="5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じゅぎょうのもくひょう</a:t>
            </a:r>
            <a:endParaRPr lang="en-US" sz="2800" b="1" kern="1200" cap="all" spc="500" baseline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571317-75C3-FEE3-B125-DC988B101F0A}"/>
              </a:ext>
            </a:extLst>
          </p:cNvPr>
          <p:cNvSpPr txBox="1"/>
          <p:nvPr/>
        </p:nvSpPr>
        <p:spPr>
          <a:xfrm>
            <a:off x="6473629" y="2953593"/>
            <a:ext cx="5032572" cy="321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700" b="1" dirty="0">
              <a:effectLst/>
            </a:endParaRPr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E782B703-EE32-972C-E762-50B0B10F03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5889410"/>
              </p:ext>
            </p:extLst>
          </p:nvPr>
        </p:nvGraphicFramePr>
        <p:xfrm>
          <a:off x="1724297" y="2102696"/>
          <a:ext cx="8745583" cy="3331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919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AAEB03E-8C5B-F09C-6631-B7BFF0B7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361" y="846137"/>
            <a:ext cx="9589765" cy="14322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ar-JO" sz="3100" dirty="0">
                <a:highlight>
                  <a:srgbClr val="008000"/>
                </a:highlight>
              </a:rPr>
              <a:t>مراجعة الحروف الأبجدية</a:t>
            </a:r>
            <a:br>
              <a:rPr lang="en-US" sz="3100" dirty="0"/>
            </a:br>
            <a:r>
              <a:rPr lang="ja-JP" altLang="en-US" sz="3100" dirty="0">
                <a:highlight>
                  <a:srgbClr val="00FFFF"/>
                </a:highlight>
              </a:rPr>
              <a:t>アラビア語のもじの</a:t>
            </a:r>
            <a:r>
              <a:rPr lang="ja-JP" altLang="en-US" sz="3200" dirty="0">
                <a:highlight>
                  <a:srgbClr val="00FFFF"/>
                </a:highlight>
              </a:rPr>
              <a:t>ふくしゅ</a:t>
            </a:r>
            <a:endParaRPr lang="en-US" sz="3100" dirty="0">
              <a:highlight>
                <a:srgbClr val="00FFFF"/>
              </a:highlight>
            </a:endParaRPr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C1C41A13-28CA-B71A-A5C9-C2CC15B5BF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3748796"/>
              </p:ext>
            </p:extLst>
          </p:nvPr>
        </p:nvGraphicFramePr>
        <p:xfrm>
          <a:off x="762000" y="2749550"/>
          <a:ext cx="10380663" cy="3262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981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65C52-0030-0492-4919-AF89E041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5482" y="643919"/>
            <a:ext cx="8977511" cy="1073825"/>
          </a:xfrm>
        </p:spPr>
        <p:txBody>
          <a:bodyPr>
            <a:normAutofit fontScale="90000"/>
          </a:bodyPr>
          <a:lstStyle/>
          <a:p>
            <a:r>
              <a:rPr lang="ja-JP" altLang="en-US" sz="4000" b="1" dirty="0">
                <a:effectLst/>
                <a:highlight>
                  <a:srgbClr val="00FFFF"/>
                </a:highlight>
              </a:rPr>
              <a:t>話す練習（はなすれんしゅう）</a:t>
            </a:r>
            <a:br>
              <a:rPr lang="ja-JP" altLang="en-US" sz="4000" b="1" dirty="0">
                <a:effectLst/>
              </a:rPr>
            </a:br>
            <a:endParaRPr lang="en-A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CE5516-6A0A-424B-1DA7-D7EAE32C1F46}"/>
              </a:ext>
            </a:extLst>
          </p:cNvPr>
          <p:cNvSpPr txBox="1"/>
          <p:nvPr/>
        </p:nvSpPr>
        <p:spPr>
          <a:xfrm>
            <a:off x="1305482" y="1637414"/>
            <a:ext cx="4219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Abadi" panose="020B0604020104020204" pitchFamily="34" charset="0"/>
              </a:rPr>
              <a:t>１－あいさつ</a:t>
            </a:r>
            <a:endParaRPr lang="en-AE" altLang="ja-JP" sz="4000" b="1" dirty="0">
              <a:latin typeface="Abadi" panose="020B0604020104020204" pitchFamily="34" charset="0"/>
            </a:endParaRPr>
          </a:p>
          <a:p>
            <a:r>
              <a:rPr lang="ja-JP" altLang="en-US" sz="4000" b="1" dirty="0">
                <a:latin typeface="Abadi" panose="020B0604020104020204" pitchFamily="34" charset="0"/>
              </a:rPr>
              <a:t>２－なまえ</a:t>
            </a:r>
            <a:endParaRPr lang="en-AE" altLang="ja-JP" sz="4000" b="1" dirty="0">
              <a:latin typeface="Abadi" panose="020B0604020104020204" pitchFamily="34" charset="0"/>
            </a:endParaRPr>
          </a:p>
          <a:p>
            <a:r>
              <a:rPr lang="ja-JP" altLang="en-US" sz="4000" b="1" dirty="0">
                <a:latin typeface="Abadi" panose="020B0604020104020204" pitchFamily="34" charset="0"/>
              </a:rPr>
              <a:t>３－くに</a:t>
            </a:r>
            <a:endParaRPr lang="en-AE" altLang="ja-JP" sz="4000" b="1" dirty="0">
              <a:latin typeface="Abadi" panose="020B0604020104020204" pitchFamily="34" charset="0"/>
            </a:endParaRPr>
          </a:p>
          <a:p>
            <a:r>
              <a:rPr lang="ja-JP" altLang="en-US" sz="4000" b="1" dirty="0">
                <a:latin typeface="Abadi" panose="020B0604020104020204" pitchFamily="34" charset="0"/>
              </a:rPr>
              <a:t>４－すきないろ</a:t>
            </a:r>
            <a:endParaRPr lang="en-AE" altLang="ja-JP" sz="4000" b="1" dirty="0">
              <a:latin typeface="Abadi" panose="020B0604020104020204" pitchFamily="34" charset="0"/>
            </a:endParaRPr>
          </a:p>
          <a:p>
            <a:r>
              <a:rPr lang="ja-JP" altLang="en-US" sz="4000" b="1" dirty="0">
                <a:latin typeface="Abadi" panose="020B0604020104020204" pitchFamily="34" charset="0"/>
              </a:rPr>
              <a:t>５－ひじつ</a:t>
            </a:r>
            <a:endParaRPr lang="en-AE" sz="4000" b="1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327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03DB5D3-CF6F-03A0-8B4F-BC90708F2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58838"/>
            <a:ext cx="10380663" cy="1431925"/>
          </a:xfrm>
        </p:spPr>
        <p:txBody>
          <a:bodyPr/>
          <a:lstStyle/>
          <a:p>
            <a:pPr algn="ctr"/>
            <a:r>
              <a:rPr lang="ja-JP" altLang="en-US" b="1" dirty="0">
                <a:highlight>
                  <a:srgbClr val="008000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ページ８</a:t>
            </a:r>
            <a:endParaRPr lang="en-GB" b="1" dirty="0">
              <a:highlight>
                <a:srgbClr val="008000"/>
              </a:highlight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1552E-6273-9684-86B5-9C97C00B3D3B}"/>
              </a:ext>
            </a:extLst>
          </p:cNvPr>
          <p:cNvSpPr txBox="1"/>
          <p:nvPr/>
        </p:nvSpPr>
        <p:spPr>
          <a:xfrm>
            <a:off x="1087120" y="2677388"/>
            <a:ext cx="95300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もじのかた</a:t>
            </a:r>
            <a:r>
              <a:rPr lang="ja-JP" altLang="en-US" sz="4000" b="1"/>
              <a:t>ち：</a:t>
            </a:r>
            <a:endParaRPr lang="en-AE" altLang="ja-JP" sz="4000" b="1" dirty="0"/>
          </a:p>
          <a:p>
            <a:endParaRPr lang="en-AE" altLang="ja-JP" sz="4000" dirty="0"/>
          </a:p>
          <a:p>
            <a:r>
              <a:rPr lang="ja-JP" altLang="en-US" sz="4000" dirty="0"/>
              <a:t>１－ことばのさいしょ。</a:t>
            </a:r>
            <a:endParaRPr lang="en-AE" altLang="ja-JP" sz="4000" dirty="0"/>
          </a:p>
          <a:p>
            <a:r>
              <a:rPr lang="ja-JP" altLang="en-US" sz="4000" dirty="0"/>
              <a:t>２－ことばのなか。</a:t>
            </a:r>
            <a:endParaRPr lang="en-AE" altLang="ja-JP" sz="4000" dirty="0"/>
          </a:p>
          <a:p>
            <a:r>
              <a:rPr lang="ja-JP" altLang="en-US" sz="4000" dirty="0"/>
              <a:t>３－ことばのさいご。</a:t>
            </a:r>
            <a:endParaRPr lang="en-AE" sz="40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5C77116-12A4-0E4D-3F93-45C5C9A6471B}"/>
              </a:ext>
            </a:extLst>
          </p:cNvPr>
          <p:cNvGrpSpPr/>
          <p:nvPr/>
        </p:nvGrpSpPr>
        <p:grpSpPr>
          <a:xfrm>
            <a:off x="7457440" y="3648524"/>
            <a:ext cx="3783321" cy="2116958"/>
            <a:chOff x="8094453" y="946123"/>
            <a:chExt cx="2283441" cy="13700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EDEA422-3264-D69F-6E79-22443F9EA26C}"/>
                </a:ext>
              </a:extLst>
            </p:cNvPr>
            <p:cNvSpPr/>
            <p:nvPr/>
          </p:nvSpPr>
          <p:spPr>
            <a:xfrm>
              <a:off x="8094453" y="946123"/>
              <a:ext cx="2283441" cy="1370065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572188"/>
                <a:satOff val="-1224"/>
                <a:lumOff val="-6666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F5BCFA8-7FD0-DC26-27B3-19753E9CD32A}"/>
                </a:ext>
              </a:extLst>
            </p:cNvPr>
            <p:cNvSpPr txBox="1"/>
            <p:nvPr/>
          </p:nvSpPr>
          <p:spPr>
            <a:xfrm>
              <a:off x="8094453" y="946123"/>
              <a:ext cx="2283441" cy="1370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JO" sz="3900" b="1" kern="1200" dirty="0"/>
                <a:t>ك ل م ن ه</a:t>
              </a:r>
              <a:r>
                <a:rPr lang="ar-JO" sz="3900" b="1" kern="1200" dirty="0">
                  <a:solidFill>
                    <a:srgbClr val="002060"/>
                  </a:solidFill>
                </a:rPr>
                <a:t>ه</a:t>
              </a:r>
              <a:r>
                <a:rPr lang="ar-JO" sz="3900" b="1" kern="1200" dirty="0"/>
                <a:t> و ي </a:t>
              </a:r>
              <a:endParaRPr lang="en-US" sz="3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3242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4437-15C0-CD68-C05A-C3A3AAFA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00" dirty="0">
                <a:effectLst/>
                <a:highlight>
                  <a:srgbClr val="008000"/>
                </a:highlight>
              </a:rPr>
              <a:t>3 </a:t>
            </a:r>
            <a:r>
              <a:rPr lang="ja-JP" sz="4400" kern="100" dirty="0">
                <a:effectLst/>
                <a:highlight>
                  <a:srgbClr val="008000"/>
                </a:highlight>
              </a:rPr>
              <a:t>つの短母音</a:t>
            </a:r>
            <a:r>
              <a:rPr lang="en-US" altLang="ja-JP" sz="4400" kern="100" dirty="0">
                <a:effectLst/>
                <a:highlight>
                  <a:srgbClr val="008000"/>
                </a:highlight>
              </a:rPr>
              <a:t>(</a:t>
            </a:r>
            <a:r>
              <a:rPr lang="ja-JP" altLang="en-US" sz="4400" b="0" kern="1200" dirty="0">
                <a:effectLst/>
                <a:highlight>
                  <a:srgbClr val="008000"/>
                </a:highlight>
              </a:rPr>
              <a:t>たんぼいん</a:t>
            </a:r>
            <a:r>
              <a:rPr lang="en-US" altLang="ja-JP" sz="4400" b="0" kern="1200" dirty="0">
                <a:effectLst/>
                <a:highlight>
                  <a:srgbClr val="008000"/>
                </a:highlight>
              </a:rPr>
              <a:t>)</a:t>
            </a:r>
            <a:r>
              <a:rPr lang="ar-JO" kern="100" dirty="0">
                <a:highlight>
                  <a:srgbClr val="008000"/>
                </a:highlight>
              </a:rPr>
              <a:t>:</a:t>
            </a:r>
            <a:endParaRPr lang="en-AE" dirty="0">
              <a:highlight>
                <a:srgbClr val="008000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BA9EC0-8FA2-4FE1-B182-DF9ACAC0EF16}"/>
              </a:ext>
            </a:extLst>
          </p:cNvPr>
          <p:cNvSpPr txBox="1"/>
          <p:nvPr/>
        </p:nvSpPr>
        <p:spPr>
          <a:xfrm>
            <a:off x="1268550" y="3545446"/>
            <a:ext cx="11293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b="1" dirty="0"/>
              <a:t>كَ        </a:t>
            </a:r>
            <a:r>
              <a:rPr lang="ar-JO" sz="4800" b="1" dirty="0" err="1"/>
              <a:t>كُ</a:t>
            </a:r>
            <a:r>
              <a:rPr lang="ar-JO" sz="4800" b="1" dirty="0"/>
              <a:t>      </a:t>
            </a:r>
            <a:r>
              <a:rPr lang="ar-JO" sz="4800" b="1" dirty="0" err="1"/>
              <a:t>كِ</a:t>
            </a:r>
            <a:r>
              <a:rPr lang="ar-JO" sz="4800" b="1" dirty="0"/>
              <a:t>   </a:t>
            </a:r>
            <a:endParaRPr lang="en-AE" sz="4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65F53B-4A60-5078-E790-222307366057}"/>
              </a:ext>
            </a:extLst>
          </p:cNvPr>
          <p:cNvSpPr txBox="1"/>
          <p:nvPr/>
        </p:nvSpPr>
        <p:spPr>
          <a:xfrm>
            <a:off x="1268550" y="2782669"/>
            <a:ext cx="170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れい：</a:t>
            </a:r>
            <a:endParaRPr lang="en-AE" sz="36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46D491-B429-622D-A2BE-99C6385CD038}"/>
              </a:ext>
            </a:extLst>
          </p:cNvPr>
          <p:cNvSpPr txBox="1"/>
          <p:nvPr/>
        </p:nvSpPr>
        <p:spPr>
          <a:xfrm>
            <a:off x="1113799" y="4376443"/>
            <a:ext cx="92419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dirty="0"/>
              <a:t>كاتب      كتيب      كتاب</a:t>
            </a:r>
            <a:endParaRPr lang="en-AE" sz="4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5205E12-CF20-970A-9A66-A8CECED1C1CE}"/>
              </a:ext>
            </a:extLst>
          </p:cNvPr>
          <p:cNvGrpSpPr/>
          <p:nvPr/>
        </p:nvGrpSpPr>
        <p:grpSpPr>
          <a:xfrm>
            <a:off x="7457440" y="3648524"/>
            <a:ext cx="3783321" cy="2116958"/>
            <a:chOff x="8094453" y="946123"/>
            <a:chExt cx="2283441" cy="137006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382522F-B18A-2CAD-2C96-BF91CB33740D}"/>
                </a:ext>
              </a:extLst>
            </p:cNvPr>
            <p:cNvSpPr/>
            <p:nvPr/>
          </p:nvSpPr>
          <p:spPr>
            <a:xfrm>
              <a:off x="8094453" y="946123"/>
              <a:ext cx="2283441" cy="1370065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572188"/>
                <a:satOff val="-1224"/>
                <a:lumOff val="-6666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72C9033-C93B-675B-E178-C64B1B0EC32B}"/>
                </a:ext>
              </a:extLst>
            </p:cNvPr>
            <p:cNvSpPr txBox="1"/>
            <p:nvPr/>
          </p:nvSpPr>
          <p:spPr>
            <a:xfrm>
              <a:off x="8094453" y="946123"/>
              <a:ext cx="2283441" cy="1370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JO" sz="3900" b="1" kern="1200" dirty="0"/>
                <a:t>ك ل م ن ه</a:t>
              </a:r>
              <a:r>
                <a:rPr lang="ar-JO" sz="3900" b="1" kern="1200" dirty="0">
                  <a:solidFill>
                    <a:srgbClr val="002060"/>
                  </a:solidFill>
                </a:rPr>
                <a:t>ه</a:t>
              </a:r>
              <a:r>
                <a:rPr lang="ar-JO" sz="3900" b="1" kern="1200" dirty="0"/>
                <a:t> و ي </a:t>
              </a:r>
              <a:endParaRPr lang="en-US" sz="3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10207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95087-E96D-499D-41D1-AC04E8A38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637" y="3160986"/>
            <a:ext cx="10106535" cy="1073825"/>
          </a:xfrm>
        </p:spPr>
        <p:txBody>
          <a:bodyPr>
            <a:noAutofit/>
          </a:bodyPr>
          <a:lstStyle/>
          <a:p>
            <a:br>
              <a:rPr lang="en-GB" sz="4400" b="0" dirty="0"/>
            </a:br>
            <a:r>
              <a:rPr lang="en-US" altLang="ja-JP" sz="4400" b="0" dirty="0"/>
              <a:t>-</a:t>
            </a:r>
            <a:r>
              <a:rPr lang="ja-JP" altLang="en-US" sz="4400" b="0" dirty="0"/>
              <a:t>タンウィーン </a:t>
            </a:r>
            <a:r>
              <a:rPr lang="en-US" altLang="ja-JP" sz="4400" b="0" dirty="0"/>
              <a:t>-</a:t>
            </a:r>
            <a:r>
              <a:rPr lang="ja-JP" altLang="en-US" sz="4400" b="0" dirty="0"/>
              <a:t>スクーン </a:t>
            </a:r>
            <a:r>
              <a:rPr lang="en-US" altLang="ja-JP" sz="4400" b="0" dirty="0"/>
              <a:t>-</a:t>
            </a:r>
            <a:r>
              <a:rPr lang="ja-JP" altLang="en-US" sz="4400" b="0" dirty="0"/>
              <a:t>シャッダ </a:t>
            </a:r>
            <a:r>
              <a:rPr lang="en-US" altLang="ja-JP" sz="4400" b="0" dirty="0"/>
              <a:t>-</a:t>
            </a:r>
            <a:r>
              <a:rPr lang="ja-JP" altLang="en-US" sz="4400" b="0" dirty="0"/>
              <a:t>タ マルブータ</a:t>
            </a:r>
            <a:endParaRPr lang="en-GB" sz="4400" b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56ACBB-D05C-CB24-7F55-60170311D9E8}"/>
              </a:ext>
            </a:extLst>
          </p:cNvPr>
          <p:cNvSpPr txBox="1"/>
          <p:nvPr/>
        </p:nvSpPr>
        <p:spPr>
          <a:xfrm>
            <a:off x="4256689" y="1157608"/>
            <a:ext cx="6668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たんぼいん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731615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FBAD-F90F-FE22-2ED3-705927054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（よむのれんしゅう）よんでください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CB3606-F2AD-EE30-B3F8-0F15D077DA15}"/>
              </a:ext>
            </a:extLst>
          </p:cNvPr>
          <p:cNvSpPr txBox="1"/>
          <p:nvPr/>
        </p:nvSpPr>
        <p:spPr>
          <a:xfrm>
            <a:off x="284480" y="2783840"/>
            <a:ext cx="11226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400" dirty="0"/>
              <a:t>1-ما 2-با 3-فا 4-سو 5-في 6-ثو</a:t>
            </a:r>
          </a:p>
          <a:p>
            <a:pPr algn="r"/>
            <a:r>
              <a:rPr lang="ar-JO" sz="4400" dirty="0"/>
              <a:t>7-مرحبا 8- أنا 9-أنت 10-كيف 11-من 12-نحن 13-أزرق 14-أخضر 15-طبيب 16-موظف 17-معلم 18-طالب</a:t>
            </a:r>
          </a:p>
        </p:txBody>
      </p:sp>
    </p:spTree>
    <p:extLst>
      <p:ext uri="{BB962C8B-B14F-4D97-AF65-F5344CB8AC3E}">
        <p14:creationId xmlns:p14="http://schemas.microsoft.com/office/powerpoint/2010/main" val="872778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اللّام الشّمسيّة واللّام القمريّة - أل التعريف - كلمات وصور">
            <a:extLst>
              <a:ext uri="{FF2B5EF4-FFF2-40B4-BE49-F238E27FC236}">
                <a16:creationId xmlns:a16="http://schemas.microsoft.com/office/drawing/2014/main" id="{DBD95C17-E397-582B-D856-3D5C16E03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8525CE-BEBA-EC85-BC63-D639221AA88D}"/>
              </a:ext>
            </a:extLst>
          </p:cNvPr>
          <p:cNvSpPr txBox="1"/>
          <p:nvPr/>
        </p:nvSpPr>
        <p:spPr>
          <a:xfrm>
            <a:off x="291548" y="6493565"/>
            <a:ext cx="6281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https://www.youtube.com/watch?v=cApxhyuqdiY</a:t>
            </a:r>
            <a:r>
              <a:rPr lang="en-US" dirty="0"/>
              <a:t> 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223266344"/>
      </p:ext>
    </p:extLst>
  </p:cSld>
  <p:clrMapOvr>
    <a:masterClrMapping/>
  </p:clrMapOvr>
</p:sld>
</file>

<file path=ppt/theme/theme1.xml><?xml version="1.0" encoding="utf-8"?>
<a:theme xmlns:a="http://schemas.openxmlformats.org/drawingml/2006/main" name="LimelightVTI">
  <a:themeElements>
    <a:clrScheme name="Limelight">
      <a:dk1>
        <a:sysClr val="windowText" lastClr="000000"/>
      </a:dk1>
      <a:lt1>
        <a:sysClr val="window" lastClr="FFFFFF"/>
      </a:lt1>
      <a:dk2>
        <a:srgbClr val="23353B"/>
      </a:dk2>
      <a:lt2>
        <a:srgbClr val="E0DDD8"/>
      </a:lt2>
      <a:accent1>
        <a:srgbClr val="90A208"/>
      </a:accent1>
      <a:accent2>
        <a:srgbClr val="6A8755"/>
      </a:accent2>
      <a:accent3>
        <a:srgbClr val="49716B"/>
      </a:accent3>
      <a:accent4>
        <a:srgbClr val="A16F7C"/>
      </a:accent4>
      <a:accent5>
        <a:srgbClr val="B16455"/>
      </a:accent5>
      <a:accent6>
        <a:srgbClr val="E08350"/>
      </a:accent6>
      <a:hlink>
        <a:srgbClr val="5F864B"/>
      </a:hlink>
      <a:folHlink>
        <a:srgbClr val="3F877D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melightVTI" id="{7936DCFD-B587-41FD-9126-64F2709ED40B}" vid="{74F41540-78F1-4C56-9EAA-6FA6E9F1D77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437</Words>
  <Application>Microsoft Office PowerPoint</Application>
  <PresentationFormat>Widescreen</PresentationFormat>
  <Paragraphs>45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Adobe Devanagari</vt:lpstr>
      <vt:lpstr>Google Sans</vt:lpstr>
      <vt:lpstr>Abadi</vt:lpstr>
      <vt:lpstr>Arial</vt:lpstr>
      <vt:lpstr>Calibri</vt:lpstr>
      <vt:lpstr>Trade Gothic Next Cond</vt:lpstr>
      <vt:lpstr>Trade Gothic Next Light</vt:lpstr>
      <vt:lpstr>LimelightVTI</vt:lpstr>
      <vt:lpstr>أهلا بكم جميعا  ようこそ、みなさん！</vt:lpstr>
      <vt:lpstr>PowerPoint Presentation</vt:lpstr>
      <vt:lpstr>مراجعة الحروف الأبجدية アラビア語のもじのふくしゅ</vt:lpstr>
      <vt:lpstr>話す練習（はなすれんしゅう） </vt:lpstr>
      <vt:lpstr>ページ８</vt:lpstr>
      <vt:lpstr>3 つの短母音(たんぼいん):</vt:lpstr>
      <vt:lpstr> -タンウィーン -スクーン -シャッダ -タ マルブータ</vt:lpstr>
      <vt:lpstr>（よむのれんしゅう）よんでください</vt:lpstr>
      <vt:lpstr>PowerPoint Presentation</vt:lpstr>
      <vt:lpstr>アラビアの文化 シリア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أهلا بكم جميعا  ようこそ、みなさん！</dc:title>
  <dc:creator>ALKHATIB DANIA</dc:creator>
  <cp:lastModifiedBy>ALKHATIB DANIA</cp:lastModifiedBy>
  <cp:revision>45</cp:revision>
  <dcterms:created xsi:type="dcterms:W3CDTF">2023-08-25T01:16:38Z</dcterms:created>
  <dcterms:modified xsi:type="dcterms:W3CDTF">2025-08-24T11:24:22Z</dcterms:modified>
</cp:coreProperties>
</file>