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notesMasterIdLst>
    <p:notesMasterId r:id="rId13"/>
  </p:notesMasterIdLst>
  <p:sldIdLst>
    <p:sldId id="257" r:id="rId2"/>
    <p:sldId id="258" r:id="rId3"/>
    <p:sldId id="266" r:id="rId4"/>
    <p:sldId id="401" r:id="rId5"/>
    <p:sldId id="369" r:id="rId6"/>
    <p:sldId id="367" r:id="rId7"/>
    <p:sldId id="402" r:id="rId8"/>
    <p:sldId id="374" r:id="rId9"/>
    <p:sldId id="375" r:id="rId10"/>
    <p:sldId id="403" r:id="rId11"/>
    <p:sldId id="39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68" autoAdjust="0"/>
    <p:restoredTop sz="88079" autoAdjust="0"/>
  </p:normalViewPr>
  <p:slideViewPr>
    <p:cSldViewPr snapToGrid="0">
      <p:cViewPr varScale="1">
        <p:scale>
          <a:sx n="43" d="100"/>
          <a:sy n="43" d="100"/>
        </p:scale>
        <p:origin x="1114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D2C4FB-7098-4ABE-901D-D395BE3B2E7B}" type="doc">
      <dgm:prSet loTypeId="urn:microsoft.com/office/officeart/2016/7/layout/BasicProcessNew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A7B5443-7DF9-4F51-A5ED-3B7448B86212}">
      <dgm:prSet/>
      <dgm:spPr/>
      <dgm:t>
        <a:bodyPr/>
        <a:lstStyle/>
        <a:p>
          <a:r>
            <a:rPr lang="ar-JO" b="1" dirty="0"/>
            <a:t>أ ب ت ث ج ح خ</a:t>
          </a:r>
          <a:endParaRPr lang="en-US" dirty="0"/>
        </a:p>
      </dgm:t>
    </dgm:pt>
    <dgm:pt modelId="{C7D6C022-C3A4-47A1-84B5-A3132B426E6E}" type="parTrans" cxnId="{2744FC2A-E90B-4CE5-AED7-40DC58493C32}">
      <dgm:prSet/>
      <dgm:spPr/>
      <dgm:t>
        <a:bodyPr/>
        <a:lstStyle/>
        <a:p>
          <a:endParaRPr lang="en-US"/>
        </a:p>
      </dgm:t>
    </dgm:pt>
    <dgm:pt modelId="{F775CFD1-B638-43FF-81C2-7431FAE20E09}" type="sibTrans" cxnId="{2744FC2A-E90B-4CE5-AED7-40DC58493C32}">
      <dgm:prSet/>
      <dgm:spPr/>
      <dgm:t>
        <a:bodyPr/>
        <a:lstStyle/>
        <a:p>
          <a:endParaRPr lang="en-US"/>
        </a:p>
      </dgm:t>
    </dgm:pt>
    <dgm:pt modelId="{3D13AFCC-6484-435A-ACFE-035EA11671F5}">
      <dgm:prSet/>
      <dgm:spPr/>
      <dgm:t>
        <a:bodyPr/>
        <a:lstStyle/>
        <a:p>
          <a:r>
            <a:rPr lang="ar-JO" b="1"/>
            <a:t>د ذ ر ز س ش ص</a:t>
          </a:r>
          <a:endParaRPr lang="en-US"/>
        </a:p>
      </dgm:t>
    </dgm:pt>
    <dgm:pt modelId="{51CB4206-45F5-49B8-A3B2-984DB1CFAE9B}" type="parTrans" cxnId="{8686E631-7032-41B3-96A3-997C069B9293}">
      <dgm:prSet/>
      <dgm:spPr/>
      <dgm:t>
        <a:bodyPr/>
        <a:lstStyle/>
        <a:p>
          <a:endParaRPr lang="en-US"/>
        </a:p>
      </dgm:t>
    </dgm:pt>
    <dgm:pt modelId="{00C154D2-65A0-4836-8466-0C8958B10102}" type="sibTrans" cxnId="{8686E631-7032-41B3-96A3-997C069B9293}">
      <dgm:prSet/>
      <dgm:spPr/>
      <dgm:t>
        <a:bodyPr/>
        <a:lstStyle/>
        <a:p>
          <a:endParaRPr lang="en-US"/>
        </a:p>
      </dgm:t>
    </dgm:pt>
    <dgm:pt modelId="{00A420F6-0C1D-4234-994C-002DF6642F7D}">
      <dgm:prSet/>
      <dgm:spPr>
        <a:solidFill>
          <a:srgbClr val="00B050"/>
        </a:solidFill>
      </dgm:spPr>
      <dgm:t>
        <a:bodyPr/>
        <a:lstStyle/>
        <a:p>
          <a:r>
            <a:rPr lang="ar-JO" b="1" dirty="0"/>
            <a:t>ض ط ظ ع غ ف ق</a:t>
          </a:r>
          <a:endParaRPr lang="en-US" dirty="0"/>
        </a:p>
      </dgm:t>
    </dgm:pt>
    <dgm:pt modelId="{1303245F-AFF6-46A1-8823-FC30562AE994}" type="parTrans" cxnId="{6AFD9E6F-6307-47D8-B9A6-E56CAD731D04}">
      <dgm:prSet/>
      <dgm:spPr/>
      <dgm:t>
        <a:bodyPr/>
        <a:lstStyle/>
        <a:p>
          <a:endParaRPr lang="en-US"/>
        </a:p>
      </dgm:t>
    </dgm:pt>
    <dgm:pt modelId="{0334D1EC-42DB-4F66-B0D9-D731C4B8F211}" type="sibTrans" cxnId="{6AFD9E6F-6307-47D8-B9A6-E56CAD731D04}">
      <dgm:prSet/>
      <dgm:spPr/>
      <dgm:t>
        <a:bodyPr/>
        <a:lstStyle/>
        <a:p>
          <a:endParaRPr lang="en-US"/>
        </a:p>
      </dgm:t>
    </dgm:pt>
    <dgm:pt modelId="{6D775955-71DC-4379-BA16-CC6571310BE4}">
      <dgm:prSet/>
      <dgm:spPr/>
      <dgm:t>
        <a:bodyPr/>
        <a:lstStyle/>
        <a:p>
          <a:r>
            <a:rPr lang="ar-JO" b="1" dirty="0"/>
            <a:t>ك ل م ن ه</a:t>
          </a:r>
          <a:r>
            <a:rPr lang="ar-JO" b="1" dirty="0">
              <a:solidFill>
                <a:schemeClr val="accent3"/>
              </a:solidFill>
            </a:rPr>
            <a:t>ه</a:t>
          </a:r>
          <a:r>
            <a:rPr lang="ar-JO" b="1" dirty="0"/>
            <a:t> و ي </a:t>
          </a:r>
          <a:endParaRPr lang="en-US" dirty="0"/>
        </a:p>
      </dgm:t>
    </dgm:pt>
    <dgm:pt modelId="{A4EA0460-3A38-45EF-9A0B-5A5FFFC938C1}" type="parTrans" cxnId="{7D37BA2F-0812-45C6-A7B8-329278C9606F}">
      <dgm:prSet/>
      <dgm:spPr/>
      <dgm:t>
        <a:bodyPr/>
        <a:lstStyle/>
        <a:p>
          <a:endParaRPr lang="en-US"/>
        </a:p>
      </dgm:t>
    </dgm:pt>
    <dgm:pt modelId="{D3D7C488-DBB6-47D2-BC04-448297A7C7F2}" type="sibTrans" cxnId="{7D37BA2F-0812-45C6-A7B8-329278C9606F}">
      <dgm:prSet/>
      <dgm:spPr/>
      <dgm:t>
        <a:bodyPr/>
        <a:lstStyle/>
        <a:p>
          <a:endParaRPr lang="en-US"/>
        </a:p>
      </dgm:t>
    </dgm:pt>
    <dgm:pt modelId="{7258CB3D-6A79-46F7-950F-6006BD6CE58C}" type="pres">
      <dgm:prSet presAssocID="{7BD2C4FB-7098-4ABE-901D-D395BE3B2E7B}" presName="Name0" presStyleCnt="0">
        <dgm:presLayoutVars>
          <dgm:dir/>
          <dgm:resizeHandles val="exact"/>
        </dgm:presLayoutVars>
      </dgm:prSet>
      <dgm:spPr/>
    </dgm:pt>
    <dgm:pt modelId="{43676FBB-145F-4833-BDA8-EB21488D3D42}" type="pres">
      <dgm:prSet presAssocID="{FA7B5443-7DF9-4F51-A5ED-3B7448B86212}" presName="node" presStyleLbl="node1" presStyleIdx="0" presStyleCnt="7">
        <dgm:presLayoutVars>
          <dgm:bulletEnabled val="1"/>
        </dgm:presLayoutVars>
      </dgm:prSet>
      <dgm:spPr/>
    </dgm:pt>
    <dgm:pt modelId="{BFF26142-C93C-49E6-A394-8A81ACBC8B4E}" type="pres">
      <dgm:prSet presAssocID="{F775CFD1-B638-43FF-81C2-7431FAE20E09}" presName="sibTransSpacerBeforeConnector" presStyleCnt="0"/>
      <dgm:spPr/>
    </dgm:pt>
    <dgm:pt modelId="{F0D531E8-D0FC-47D5-BB7E-B491429C9E7B}" type="pres">
      <dgm:prSet presAssocID="{F775CFD1-B638-43FF-81C2-7431FAE20E09}" presName="sibTrans" presStyleLbl="node1" presStyleIdx="1" presStyleCnt="7"/>
      <dgm:spPr/>
    </dgm:pt>
    <dgm:pt modelId="{09342643-EC57-4C72-B6AA-6FE879508126}" type="pres">
      <dgm:prSet presAssocID="{F775CFD1-B638-43FF-81C2-7431FAE20E09}" presName="sibTransSpacerAfterConnector" presStyleCnt="0"/>
      <dgm:spPr/>
    </dgm:pt>
    <dgm:pt modelId="{21A011B4-9983-45AD-B0F4-366786313F26}" type="pres">
      <dgm:prSet presAssocID="{3D13AFCC-6484-435A-ACFE-035EA11671F5}" presName="node" presStyleLbl="node1" presStyleIdx="2" presStyleCnt="7">
        <dgm:presLayoutVars>
          <dgm:bulletEnabled val="1"/>
        </dgm:presLayoutVars>
      </dgm:prSet>
      <dgm:spPr/>
    </dgm:pt>
    <dgm:pt modelId="{788124F7-15AA-4D79-981F-3AFE4572A00A}" type="pres">
      <dgm:prSet presAssocID="{00C154D2-65A0-4836-8466-0C8958B10102}" presName="sibTransSpacerBeforeConnector" presStyleCnt="0"/>
      <dgm:spPr/>
    </dgm:pt>
    <dgm:pt modelId="{5197377C-7C74-452F-B0D6-EC409B5BD7A9}" type="pres">
      <dgm:prSet presAssocID="{00C154D2-65A0-4836-8466-0C8958B10102}" presName="sibTrans" presStyleLbl="node1" presStyleIdx="3" presStyleCnt="7"/>
      <dgm:spPr/>
    </dgm:pt>
    <dgm:pt modelId="{EEC20E92-26E7-40D1-AA2B-E279392FE0F3}" type="pres">
      <dgm:prSet presAssocID="{00C154D2-65A0-4836-8466-0C8958B10102}" presName="sibTransSpacerAfterConnector" presStyleCnt="0"/>
      <dgm:spPr/>
    </dgm:pt>
    <dgm:pt modelId="{2B84001F-8309-477E-9BD4-B397F768DFA8}" type="pres">
      <dgm:prSet presAssocID="{00A420F6-0C1D-4234-994C-002DF6642F7D}" presName="node" presStyleLbl="node1" presStyleIdx="4" presStyleCnt="7">
        <dgm:presLayoutVars>
          <dgm:bulletEnabled val="1"/>
        </dgm:presLayoutVars>
      </dgm:prSet>
      <dgm:spPr/>
    </dgm:pt>
    <dgm:pt modelId="{E65D32A2-3FF9-4C0A-A7BB-EBE40CB2EFC5}" type="pres">
      <dgm:prSet presAssocID="{0334D1EC-42DB-4F66-B0D9-D731C4B8F211}" presName="sibTransSpacerBeforeConnector" presStyleCnt="0"/>
      <dgm:spPr/>
    </dgm:pt>
    <dgm:pt modelId="{9BEA4C29-9E6C-47FF-BC34-3B91E31AA9EF}" type="pres">
      <dgm:prSet presAssocID="{0334D1EC-42DB-4F66-B0D9-D731C4B8F211}" presName="sibTrans" presStyleLbl="node1" presStyleIdx="5" presStyleCnt="7"/>
      <dgm:spPr/>
    </dgm:pt>
    <dgm:pt modelId="{2CDC7E85-A5E3-46CC-A880-E89C96926AF1}" type="pres">
      <dgm:prSet presAssocID="{0334D1EC-42DB-4F66-B0D9-D731C4B8F211}" presName="sibTransSpacerAfterConnector" presStyleCnt="0"/>
      <dgm:spPr/>
    </dgm:pt>
    <dgm:pt modelId="{EC611A79-65C1-472D-AD8F-437A9F615D78}" type="pres">
      <dgm:prSet presAssocID="{6D775955-71DC-4379-BA16-CC6571310BE4}" presName="node" presStyleLbl="node1" presStyleIdx="6" presStyleCnt="7">
        <dgm:presLayoutVars>
          <dgm:bulletEnabled val="1"/>
        </dgm:presLayoutVars>
      </dgm:prSet>
      <dgm:spPr/>
    </dgm:pt>
  </dgm:ptLst>
  <dgm:cxnLst>
    <dgm:cxn modelId="{2448410B-3B8B-4C0A-98D4-1531025DC1FC}" type="presOf" srcId="{FA7B5443-7DF9-4F51-A5ED-3B7448B86212}" destId="{43676FBB-145F-4833-BDA8-EB21488D3D42}" srcOrd="0" destOrd="0" presId="urn:microsoft.com/office/officeart/2016/7/layout/BasicProcessNew"/>
    <dgm:cxn modelId="{2744FC2A-E90B-4CE5-AED7-40DC58493C32}" srcId="{7BD2C4FB-7098-4ABE-901D-D395BE3B2E7B}" destId="{FA7B5443-7DF9-4F51-A5ED-3B7448B86212}" srcOrd="0" destOrd="0" parTransId="{C7D6C022-C3A4-47A1-84B5-A3132B426E6E}" sibTransId="{F775CFD1-B638-43FF-81C2-7431FAE20E09}"/>
    <dgm:cxn modelId="{8A4E1A2D-6954-47E3-BC29-B3AF706DA7A5}" type="presOf" srcId="{0334D1EC-42DB-4F66-B0D9-D731C4B8F211}" destId="{9BEA4C29-9E6C-47FF-BC34-3B91E31AA9EF}" srcOrd="0" destOrd="0" presId="urn:microsoft.com/office/officeart/2016/7/layout/BasicProcessNew"/>
    <dgm:cxn modelId="{7D37BA2F-0812-45C6-A7B8-329278C9606F}" srcId="{7BD2C4FB-7098-4ABE-901D-D395BE3B2E7B}" destId="{6D775955-71DC-4379-BA16-CC6571310BE4}" srcOrd="3" destOrd="0" parTransId="{A4EA0460-3A38-45EF-9A0B-5A5FFFC938C1}" sibTransId="{D3D7C488-DBB6-47D2-BC04-448297A7C7F2}"/>
    <dgm:cxn modelId="{8686E631-7032-41B3-96A3-997C069B9293}" srcId="{7BD2C4FB-7098-4ABE-901D-D395BE3B2E7B}" destId="{3D13AFCC-6484-435A-ACFE-035EA11671F5}" srcOrd="1" destOrd="0" parTransId="{51CB4206-45F5-49B8-A3B2-984DB1CFAE9B}" sibTransId="{00C154D2-65A0-4836-8466-0C8958B10102}"/>
    <dgm:cxn modelId="{6AFD9E6F-6307-47D8-B9A6-E56CAD731D04}" srcId="{7BD2C4FB-7098-4ABE-901D-D395BE3B2E7B}" destId="{00A420F6-0C1D-4234-994C-002DF6642F7D}" srcOrd="2" destOrd="0" parTransId="{1303245F-AFF6-46A1-8823-FC30562AE994}" sibTransId="{0334D1EC-42DB-4F66-B0D9-D731C4B8F211}"/>
    <dgm:cxn modelId="{FC21D353-121D-4BB4-82AA-0E3492A8512D}" type="presOf" srcId="{F775CFD1-B638-43FF-81C2-7431FAE20E09}" destId="{F0D531E8-D0FC-47D5-BB7E-B491429C9E7B}" srcOrd="0" destOrd="0" presId="urn:microsoft.com/office/officeart/2016/7/layout/BasicProcessNew"/>
    <dgm:cxn modelId="{FE330976-8E13-49BD-B55E-B83EBE22F060}" type="presOf" srcId="{00C154D2-65A0-4836-8466-0C8958B10102}" destId="{5197377C-7C74-452F-B0D6-EC409B5BD7A9}" srcOrd="0" destOrd="0" presId="urn:microsoft.com/office/officeart/2016/7/layout/BasicProcessNew"/>
    <dgm:cxn modelId="{144A7182-FC09-4781-BD3C-663317BDFC9F}" type="presOf" srcId="{6D775955-71DC-4379-BA16-CC6571310BE4}" destId="{EC611A79-65C1-472D-AD8F-437A9F615D78}" srcOrd="0" destOrd="0" presId="urn:microsoft.com/office/officeart/2016/7/layout/BasicProcessNew"/>
    <dgm:cxn modelId="{AB88C7B1-C2B4-42B8-B4C7-D0CCF68A8BF0}" type="presOf" srcId="{00A420F6-0C1D-4234-994C-002DF6642F7D}" destId="{2B84001F-8309-477E-9BD4-B397F768DFA8}" srcOrd="0" destOrd="0" presId="urn:microsoft.com/office/officeart/2016/7/layout/BasicProcessNew"/>
    <dgm:cxn modelId="{A637EEB2-6DAE-4DEF-8674-3C69285FBBE6}" type="presOf" srcId="{7BD2C4FB-7098-4ABE-901D-D395BE3B2E7B}" destId="{7258CB3D-6A79-46F7-950F-6006BD6CE58C}" srcOrd="0" destOrd="0" presId="urn:microsoft.com/office/officeart/2016/7/layout/BasicProcessNew"/>
    <dgm:cxn modelId="{85B0DFBB-19A4-45A4-955A-BED43027F91D}" type="presOf" srcId="{3D13AFCC-6484-435A-ACFE-035EA11671F5}" destId="{21A011B4-9983-45AD-B0F4-366786313F26}" srcOrd="0" destOrd="0" presId="urn:microsoft.com/office/officeart/2016/7/layout/BasicProcessNew"/>
    <dgm:cxn modelId="{1BD37132-B136-422E-9255-6C4373E9764D}" type="presParOf" srcId="{7258CB3D-6A79-46F7-950F-6006BD6CE58C}" destId="{43676FBB-145F-4833-BDA8-EB21488D3D42}" srcOrd="0" destOrd="0" presId="urn:microsoft.com/office/officeart/2016/7/layout/BasicProcessNew"/>
    <dgm:cxn modelId="{8E76E522-15B4-4AB4-8578-A36900FDDB71}" type="presParOf" srcId="{7258CB3D-6A79-46F7-950F-6006BD6CE58C}" destId="{BFF26142-C93C-49E6-A394-8A81ACBC8B4E}" srcOrd="1" destOrd="0" presId="urn:microsoft.com/office/officeart/2016/7/layout/BasicProcessNew"/>
    <dgm:cxn modelId="{5E970711-51FC-4262-88D0-D28811D96C25}" type="presParOf" srcId="{7258CB3D-6A79-46F7-950F-6006BD6CE58C}" destId="{F0D531E8-D0FC-47D5-BB7E-B491429C9E7B}" srcOrd="2" destOrd="0" presId="urn:microsoft.com/office/officeart/2016/7/layout/BasicProcessNew"/>
    <dgm:cxn modelId="{8E1CAF4F-B7FE-4943-8C65-FE42CC98C02D}" type="presParOf" srcId="{7258CB3D-6A79-46F7-950F-6006BD6CE58C}" destId="{09342643-EC57-4C72-B6AA-6FE879508126}" srcOrd="3" destOrd="0" presId="urn:microsoft.com/office/officeart/2016/7/layout/BasicProcessNew"/>
    <dgm:cxn modelId="{326B6EF4-E7FA-4ED1-AABE-9E3F3A3554E2}" type="presParOf" srcId="{7258CB3D-6A79-46F7-950F-6006BD6CE58C}" destId="{21A011B4-9983-45AD-B0F4-366786313F26}" srcOrd="4" destOrd="0" presId="urn:microsoft.com/office/officeart/2016/7/layout/BasicProcessNew"/>
    <dgm:cxn modelId="{4F83A6AA-BB73-4A1A-87DE-BEBB61A5C816}" type="presParOf" srcId="{7258CB3D-6A79-46F7-950F-6006BD6CE58C}" destId="{788124F7-15AA-4D79-981F-3AFE4572A00A}" srcOrd="5" destOrd="0" presId="urn:microsoft.com/office/officeart/2016/7/layout/BasicProcessNew"/>
    <dgm:cxn modelId="{9EE62730-9056-494D-9D90-31FF1BE43917}" type="presParOf" srcId="{7258CB3D-6A79-46F7-950F-6006BD6CE58C}" destId="{5197377C-7C74-452F-B0D6-EC409B5BD7A9}" srcOrd="6" destOrd="0" presId="urn:microsoft.com/office/officeart/2016/7/layout/BasicProcessNew"/>
    <dgm:cxn modelId="{F6E2D606-75A1-47C9-831D-ED8A5C6EC383}" type="presParOf" srcId="{7258CB3D-6A79-46F7-950F-6006BD6CE58C}" destId="{EEC20E92-26E7-40D1-AA2B-E279392FE0F3}" srcOrd="7" destOrd="0" presId="urn:microsoft.com/office/officeart/2016/7/layout/BasicProcessNew"/>
    <dgm:cxn modelId="{6C42BE82-5696-407D-95A4-AD4128CD82BC}" type="presParOf" srcId="{7258CB3D-6A79-46F7-950F-6006BD6CE58C}" destId="{2B84001F-8309-477E-9BD4-B397F768DFA8}" srcOrd="8" destOrd="0" presId="urn:microsoft.com/office/officeart/2016/7/layout/BasicProcessNew"/>
    <dgm:cxn modelId="{BD3B3BD1-8DF5-4F7F-BB7B-2261C843DB37}" type="presParOf" srcId="{7258CB3D-6A79-46F7-950F-6006BD6CE58C}" destId="{E65D32A2-3FF9-4C0A-A7BB-EBE40CB2EFC5}" srcOrd="9" destOrd="0" presId="urn:microsoft.com/office/officeart/2016/7/layout/BasicProcessNew"/>
    <dgm:cxn modelId="{D48831BA-0581-4590-B99D-390021C4156A}" type="presParOf" srcId="{7258CB3D-6A79-46F7-950F-6006BD6CE58C}" destId="{9BEA4C29-9E6C-47FF-BC34-3B91E31AA9EF}" srcOrd="10" destOrd="0" presId="urn:microsoft.com/office/officeart/2016/7/layout/BasicProcessNew"/>
    <dgm:cxn modelId="{0761511D-FC32-47EB-AFA5-3012C7269C8D}" type="presParOf" srcId="{7258CB3D-6A79-46F7-950F-6006BD6CE58C}" destId="{2CDC7E85-A5E3-46CC-A880-E89C96926AF1}" srcOrd="11" destOrd="0" presId="urn:microsoft.com/office/officeart/2016/7/layout/BasicProcessNew"/>
    <dgm:cxn modelId="{272361D7-8FB8-4BCC-B72E-A6F55825CF9E}" type="presParOf" srcId="{7258CB3D-6A79-46F7-950F-6006BD6CE58C}" destId="{EC611A79-65C1-472D-AD8F-437A9F615D78}" srcOrd="12" destOrd="0" presId="urn:microsoft.com/office/officeart/2016/7/layout/Basic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676FBB-145F-4833-BDA8-EB21488D3D42}">
      <dsp:nvSpPr>
        <dsp:cNvPr id="0" name=""/>
        <dsp:cNvSpPr/>
      </dsp:nvSpPr>
      <dsp:spPr>
        <a:xfrm>
          <a:off x="2767" y="946123"/>
          <a:ext cx="2283441" cy="137006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900" b="1" kern="1200" dirty="0"/>
            <a:t>أ ب ت ث ج ح خ</a:t>
          </a:r>
          <a:endParaRPr lang="en-US" sz="3900" kern="1200" dirty="0"/>
        </a:p>
      </dsp:txBody>
      <dsp:txXfrm>
        <a:off x="2767" y="946123"/>
        <a:ext cx="2283441" cy="1370065"/>
      </dsp:txXfrm>
    </dsp:sp>
    <dsp:sp modelId="{F0D531E8-D0FC-47D5-BB7E-B491429C9E7B}">
      <dsp:nvSpPr>
        <dsp:cNvPr id="0" name=""/>
        <dsp:cNvSpPr/>
      </dsp:nvSpPr>
      <dsp:spPr>
        <a:xfrm>
          <a:off x="2321844" y="1509656"/>
          <a:ext cx="342516" cy="243000"/>
        </a:xfrm>
        <a:prstGeom prst="rightArrow">
          <a:avLst>
            <a:gd name="adj1" fmla="val 50000"/>
            <a:gd name="adj2" fmla="val 50000"/>
          </a:avLst>
        </a:prstGeom>
        <a:solidFill>
          <a:schemeClr val="accent2">
            <a:hueOff val="-446966"/>
            <a:satOff val="503"/>
            <a:lumOff val="2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A011B4-9983-45AD-B0F4-366786313F26}">
      <dsp:nvSpPr>
        <dsp:cNvPr id="0" name=""/>
        <dsp:cNvSpPr/>
      </dsp:nvSpPr>
      <dsp:spPr>
        <a:xfrm>
          <a:off x="2699996" y="946123"/>
          <a:ext cx="2283441" cy="1370065"/>
        </a:xfrm>
        <a:prstGeom prst="rect">
          <a:avLst/>
        </a:prstGeom>
        <a:solidFill>
          <a:schemeClr val="accent2">
            <a:hueOff val="-893932"/>
            <a:satOff val="1006"/>
            <a:lumOff val="52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900" b="1" kern="1200"/>
            <a:t>د ذ ر ز س ش ص</a:t>
          </a:r>
          <a:endParaRPr lang="en-US" sz="3900" kern="1200"/>
        </a:p>
      </dsp:txBody>
      <dsp:txXfrm>
        <a:off x="2699996" y="946123"/>
        <a:ext cx="2283441" cy="1370065"/>
      </dsp:txXfrm>
    </dsp:sp>
    <dsp:sp modelId="{5197377C-7C74-452F-B0D6-EC409B5BD7A9}">
      <dsp:nvSpPr>
        <dsp:cNvPr id="0" name=""/>
        <dsp:cNvSpPr/>
      </dsp:nvSpPr>
      <dsp:spPr>
        <a:xfrm>
          <a:off x="5019073" y="1509656"/>
          <a:ext cx="342516" cy="243000"/>
        </a:xfrm>
        <a:prstGeom prst="rightArrow">
          <a:avLst>
            <a:gd name="adj1" fmla="val 50000"/>
            <a:gd name="adj2" fmla="val 50000"/>
          </a:avLst>
        </a:prstGeom>
        <a:solidFill>
          <a:schemeClr val="accent2">
            <a:hueOff val="-1340899"/>
            <a:satOff val="1509"/>
            <a:lumOff val="78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84001F-8309-477E-9BD4-B397F768DFA8}">
      <dsp:nvSpPr>
        <dsp:cNvPr id="0" name=""/>
        <dsp:cNvSpPr/>
      </dsp:nvSpPr>
      <dsp:spPr>
        <a:xfrm>
          <a:off x="5397224" y="946123"/>
          <a:ext cx="2283441" cy="1370065"/>
        </a:xfrm>
        <a:prstGeom prst="rec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900" b="1" kern="1200" dirty="0"/>
            <a:t>ض ط ظ ع غ ف ق</a:t>
          </a:r>
          <a:endParaRPr lang="en-US" sz="3900" kern="1200" dirty="0"/>
        </a:p>
      </dsp:txBody>
      <dsp:txXfrm>
        <a:off x="5397224" y="946123"/>
        <a:ext cx="2283441" cy="1370065"/>
      </dsp:txXfrm>
    </dsp:sp>
    <dsp:sp modelId="{9BEA4C29-9E6C-47FF-BC34-3B91E31AA9EF}">
      <dsp:nvSpPr>
        <dsp:cNvPr id="0" name=""/>
        <dsp:cNvSpPr/>
      </dsp:nvSpPr>
      <dsp:spPr>
        <a:xfrm>
          <a:off x="7716301" y="1509656"/>
          <a:ext cx="342516" cy="243000"/>
        </a:xfrm>
        <a:prstGeom prst="rightArrow">
          <a:avLst>
            <a:gd name="adj1" fmla="val 50000"/>
            <a:gd name="adj2" fmla="val 50000"/>
          </a:avLst>
        </a:prstGeom>
        <a:solidFill>
          <a:schemeClr val="accent2">
            <a:hueOff val="-2234831"/>
            <a:satOff val="2515"/>
            <a:lumOff val="130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611A79-65C1-472D-AD8F-437A9F615D78}">
      <dsp:nvSpPr>
        <dsp:cNvPr id="0" name=""/>
        <dsp:cNvSpPr/>
      </dsp:nvSpPr>
      <dsp:spPr>
        <a:xfrm>
          <a:off x="8094453" y="946123"/>
          <a:ext cx="2283441" cy="1370065"/>
        </a:xfrm>
        <a:prstGeom prst="rect">
          <a:avLst/>
        </a:prstGeom>
        <a:solidFill>
          <a:schemeClr val="accent2">
            <a:hueOff val="-2681797"/>
            <a:satOff val="3018"/>
            <a:lumOff val="156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900" b="1" kern="1200" dirty="0"/>
            <a:t>ك ل م ن ه</a:t>
          </a:r>
          <a:r>
            <a:rPr lang="ar-JO" sz="3900" b="1" kern="1200" dirty="0">
              <a:solidFill>
                <a:schemeClr val="accent3"/>
              </a:solidFill>
            </a:rPr>
            <a:t>ه</a:t>
          </a:r>
          <a:r>
            <a:rPr lang="ar-JO" sz="3900" b="1" kern="1200" dirty="0"/>
            <a:t> و ي </a:t>
          </a:r>
          <a:endParaRPr lang="en-US" sz="3900" kern="1200" dirty="0"/>
        </a:p>
      </dsp:txBody>
      <dsp:txXfrm>
        <a:off x="8094453" y="946123"/>
        <a:ext cx="2283441" cy="13700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BasicProcessNew">
  <dgm:title val="Basic Process New"/>
  <dgm:desc val=""/>
  <dgm:catLst>
    <dgm:cat type="process" pri="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fact="0.15"/>
      <dgm:constr type="h" for="ch" forName="sibTrans" op="equ"/>
    </dgm:constrLst>
    <dgm:ruleLst>
      <dgm:rule type="h" for="ch" forName="sibTrans" val="6.75" fact="NaN" max="NaN"/>
      <dgm:rule type="w" for="ch" forName="sibTrans" val="8.75" fact="NaN" max="NaN"/>
    </dgm:ruleLst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lMarg" val="12"/>
          <dgm:constr type="rMarg" val="12"/>
          <dgm:constr type="tMarg" val="12"/>
          <dgm:constr type="bMarg" val="12"/>
        </dgm:constrLst>
        <dgm:ruleLst>
          <dgm:rule type="primFontSz" val="11" fact="NaN" max="NaN"/>
          <dgm:rule type="primFontSz" val="18" fact="NaN" max="NaN"/>
          <dgm:rule type="h" val="NaN" fact="1.5" max="NaN"/>
          <dgm:rule type="primFontSz" val="11" fact="NaN" max="NaN"/>
          <dgm:rule type="h" val="INF" fact="NaN" max="NaN"/>
        </dgm:ruleLst>
      </dgm:layoutNode>
      <dgm:forEach name="sibTransForEach" axis="followSib" ptType="sibTrans" cnt="1">
        <dgm:layoutNode name="sibTransSpacerBeforeConnector" styleLbl="node1">
          <dgm:alg type="sp"/>
          <dgm:shape xmlns:r="http://schemas.openxmlformats.org/officeDocument/2006/relationships" r:blip="">
            <dgm:adjLst/>
          </dgm:shape>
          <dgm:constrLst>
            <dgm:constr type="w" val="4.5"/>
          </dgm:constrLst>
          <dgm:presOf/>
          <dgm:ruleLst>
            <dgm:rule type="w" val="4.5" fact="NaN" max="NaN"/>
          </dgm:ruleLst>
        </dgm:layoutNode>
        <dgm:layoutNode name="sibTrans" styleLbl="node1">
          <dgm:alg type="sp"/>
          <dgm:shape xmlns:r="http://schemas.openxmlformats.org/officeDocument/2006/relationships" type="rightArrow" r:blip="">
            <dgm:adjLst>
              <dgm:adj idx="1" val="0.5"/>
            </dgm:adjLst>
          </dgm:shape>
          <dgm:presOf axis="self"/>
          <dgm:constrLst>
            <dgm:constr type="h" val="6.75"/>
          </dgm:constrLst>
          <dgm:ruleLst>
            <dgm:rule type="h" val="6.75" fact="NaN" max="NaN"/>
            <dgm:rule type="w" val="8.75" fact="NaN" max="NaN"/>
          </dgm:ruleLst>
        </dgm:layoutNode>
        <dgm:layoutNode name="sibTransSpacerAfterConnector">
          <dgm:alg type="sp"/>
          <dgm:shape xmlns:r="http://schemas.openxmlformats.org/officeDocument/2006/relationships" r:blip="">
            <dgm:adjLst/>
          </dgm:shape>
          <dgm:constrLst>
            <dgm:constr type="w" val="4.5"/>
          </dgm:constrLst>
          <dgm:presOf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5B1C35-8302-4A5A-83CA-EAAC4E269925}" type="datetimeFigureOut">
              <a:rPr lang="en-AE" smtClean="0"/>
              <a:t>13/08/2025</a:t>
            </a:fld>
            <a:endParaRPr lang="en-A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9B6E4D-1964-4209-9193-277985FD9D94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7062992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9B6E4D-1964-4209-9193-277985FD9D94}" type="slidenum">
              <a:rPr lang="en-AE" smtClean="0"/>
              <a:t>2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285322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83A6A6-5895-15AF-1ACA-67400685D4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CE9549E-9057-3ED0-8B1B-7911F0B54ED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DD75374-8597-0CA1-641A-4E23A843A6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28B846-BF23-D0E3-A933-12AFF664267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E161C3-9AA3-496B-8B6E-FBCECBE80D1E}" type="slidenum">
              <a:rPr lang="en-AE" smtClean="0"/>
              <a:t>11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1078150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2F1C56-8A72-4858-851C-F15B634C74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85900" y="1122362"/>
            <a:ext cx="8609322" cy="3744209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1834EB-45A5-426C-824A-8F07CA8F6D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85900" y="5230134"/>
            <a:ext cx="4610100" cy="942065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3D55F2-5374-4778-B1EE-98996792D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4044F8-E727-4D63-B6D6-26482F83D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141F76-D956-4205-AD99-E91FD5FCC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293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A6D4F-1C6D-40FB-9A92-C86C4E15C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67BDDB-F95B-4041-AA53-71BBCB26D9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977052-C8EA-459E-9E10-8EE28C50E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3E6650-E3AD-4C98-88FE-F5152966F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4FED5-B228-4E3C-BFEE-0BC47D950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747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B0A243A-5463-4C65-85DA-03BECDAE63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1898" y="897973"/>
            <a:ext cx="2674301" cy="5278989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10153C-6948-4108-8FF1-033F66D4CA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854169"/>
            <a:ext cx="7734300" cy="5322793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345988-B24C-46FE-87B0-55D4FB7CB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3AB2DB-BD1F-41F7-AC5E-57249C270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81E3DB-BDAB-40CA-ABA3-A3662C068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633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911A1B-E09A-4F93-BC68-B160114AF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C8C4A9-27ED-4E86-A256-5009E31342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20000"/>
              </a:lnSpc>
              <a:defRPr/>
            </a:lvl1pPr>
            <a:lvl2pPr>
              <a:lnSpc>
                <a:spcPct val="120000"/>
              </a:lnSpc>
              <a:defRPr/>
            </a:lvl2pPr>
            <a:lvl3pPr>
              <a:lnSpc>
                <a:spcPct val="120000"/>
              </a:lnSpc>
              <a:defRPr sz="1400"/>
            </a:lvl3pPr>
            <a:lvl4pPr>
              <a:lnSpc>
                <a:spcPct val="120000"/>
              </a:lnSpc>
              <a:defRPr sz="1200"/>
            </a:lvl4pPr>
            <a:lvl5pPr>
              <a:lnSpc>
                <a:spcPct val="120000"/>
              </a:lnSpc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5CF91C-8771-4949-A397-928A5743E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3EA0ED-4961-4254-B34E-71D14C4E0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497152-BD97-4A72-8B07-CD2BC57B8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72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4EAF4-C10D-4650-9587-15DA8E9F9C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1368862"/>
            <a:ext cx="9486900" cy="3679656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A1D5C2-6E93-4B23-A0CA-D5D7E735C7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19200" y="5318974"/>
            <a:ext cx="9486900" cy="85322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815BFB-5D28-4ABE-AD37-0C6C3FD94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A4035B-0539-4A03-87C0-22E52C98B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327ADF-48C9-49CF-BD4D-82399BF64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385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1A2FB-0310-4935-B7F7-E47876CD4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987C14-52AB-4AAC-9038-29CF58EA6E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19200" y="2168278"/>
            <a:ext cx="4702921" cy="400868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B2E45A-DCC0-4701-9D67-EF56AECE34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69880" y="2168278"/>
            <a:ext cx="4782699" cy="400868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AF0813-A167-4D17-AA79-07BD9765F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A940D7-D4C1-4C24-95F3-29A849CEE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949AB7-007E-4D4D-A2C1-2C5C3310C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865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B0184-BDFD-48DE-B858-B81887BFD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365125"/>
            <a:ext cx="9753599" cy="157797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24FEB2-6EEC-49D4-9466-0F7A6EDB0C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19201" y="2109789"/>
            <a:ext cx="4507931" cy="837257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DE8CF0-BAB6-4BF2-836F-FED0AF88A8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19201" y="3063530"/>
            <a:ext cx="4507930" cy="312613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0751AB-FCF0-450B-A6DF-9B9A2AD2C2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64867" y="2109789"/>
            <a:ext cx="4507932" cy="837257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3898E7-3130-4CE6-AA11-C9CC8214EA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64867" y="3063530"/>
            <a:ext cx="4507932" cy="312613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5D85675-9678-4CB3-9AAB-D727D2B58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5F8314-1849-461A-AAF2-BF149646D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B69738E-5865-473C-BAFB-BDB385C06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364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7AC40-59FF-4CE3-B49C-C824A784C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365125"/>
            <a:ext cx="9493249" cy="157797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2FAB63-E9CE-4359-A54B-07AC7E9BB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939854-5165-4C41-8DCA-D42DFD7D9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1768E0-4535-4B0D-8B94-4C10740B0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396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4678E3-D115-4E49-9ECB-656CF2319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21E6FC-7F84-4673-81D6-B85FE26DA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80318A-245C-4841-AB57-CEC5CC124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700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F847B-9D86-47FF-B24A-EEA5F73EA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457200"/>
            <a:ext cx="3776472" cy="2852928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AC0675-AD2F-44DC-8FF3-4454258A59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57582" y="987425"/>
            <a:ext cx="5948618" cy="48736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D96356-C0F0-4C22-B9B6-C7E0BE4F37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19200" y="3484210"/>
            <a:ext cx="3768934" cy="238477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3EFD71-2ACA-4041-9EA2-86E7B81C3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ECACE3-32A8-4245-97AC-5797C147E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D63845-314D-499C-BB75-CE9162BE6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789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6D3DB-B1F8-4892-96F7-0BE21DE637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457200"/>
            <a:ext cx="3932349" cy="2852670"/>
          </a:xfrm>
        </p:spPr>
        <p:txBody>
          <a:bodyPr anchor="b">
            <a:no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40AB405-B2E9-4C4B-930C-CF1B63342F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74810" y="657055"/>
            <a:ext cx="5831389" cy="55151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AF82ED-5295-4670-A3A8-B7813FF471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19199" y="3484210"/>
            <a:ext cx="3768934" cy="23768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8BCDD2-4389-41FA-BE68-6805E3290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C1D4C8-D966-41BE-B38F-54B9134FF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A7339F-1169-4FB1-8FAA-781335ECB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202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2104591-A10E-46C3-952B-F25DCBDAD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365125"/>
            <a:ext cx="9493249" cy="157797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F77F62-7300-4B81-8F9B-D040A0EE17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19200" y="2318032"/>
            <a:ext cx="9493250" cy="38541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252CF0-2C7E-4A4C-BD7E-B7CEFF0DC4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16200000">
            <a:off x="-1029207" y="4680813"/>
            <a:ext cx="27583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fld id="{8C1E1FAD-7351-4908-963A-08EA8E4AB7A0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49E98-61B4-4398-B18F-534336EA17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1112" y="6356350"/>
            <a:ext cx="55096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76DC5D-5820-4314-ADE6-9CD1C7D4AB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05482" y="6356350"/>
            <a:ext cx="11120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23F5135F-115E-423C-BE4A-B56C35DC9F3E}"/>
              </a:ext>
            </a:extLst>
          </p:cNvPr>
          <p:cNvGrpSpPr/>
          <p:nvPr/>
        </p:nvGrpSpPr>
        <p:grpSpPr>
          <a:xfrm>
            <a:off x="174436" y="6356005"/>
            <a:ext cx="358083" cy="358083"/>
            <a:chOff x="4135740" y="1745599"/>
            <a:chExt cx="558732" cy="558732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82C1E318-0F1F-4920-8C7D-FBAC66631B54}"/>
                </a:ext>
              </a:extLst>
            </p:cNvPr>
            <p:cNvGrpSpPr/>
            <p:nvPr/>
          </p:nvGrpSpPr>
          <p:grpSpPr>
            <a:xfrm>
              <a:off x="4135740" y="1745599"/>
              <a:ext cx="558732" cy="558732"/>
              <a:chOff x="1028007" y="1706560"/>
              <a:chExt cx="575710" cy="575710"/>
            </a:xfrm>
          </p:grpSpPr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DE4A7237-B6EB-4FB7-8B68-7C27438D477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28007" y="1994415"/>
                <a:ext cx="57571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84E00FDE-0838-4B5B-A782-6B6C92DB0A89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1028007" y="1994415"/>
                <a:ext cx="57571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2BC1B2F3-8E83-4A70-B103-979C67EECED1}"/>
                </a:ext>
              </a:extLst>
            </p:cNvPr>
            <p:cNvSpPr/>
            <p:nvPr/>
          </p:nvSpPr>
          <p:spPr>
            <a:xfrm>
              <a:off x="4336389" y="1946248"/>
              <a:ext cx="157434" cy="15743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59605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50" r:id="rId6"/>
    <p:sldLayoutId id="2147483745" r:id="rId7"/>
    <p:sldLayoutId id="2147483746" r:id="rId8"/>
    <p:sldLayoutId id="2147483747" r:id="rId9"/>
    <p:sldLayoutId id="2147483749" r:id="rId10"/>
    <p:sldLayoutId id="2147483748" r:id="rId11"/>
  </p:sldLayoutIdLst>
  <p:txStyles>
    <p:titleStyle>
      <a:lvl1pPr algn="l" defTabSz="914400" rtl="0" eaLnBrk="1" latinLnBrk="0" hangingPunct="1">
        <a:lnSpc>
          <a:spcPct val="120000"/>
        </a:lnSpc>
        <a:spcBef>
          <a:spcPct val="0"/>
        </a:spcBef>
        <a:buNone/>
        <a:defRPr sz="4000" i="1" kern="1200">
          <a:solidFill>
            <a:srgbClr val="000000"/>
          </a:solidFill>
          <a:highlight>
            <a:srgbClr val="FFFF00"/>
          </a:highligh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20000"/>
        </a:lnSpc>
        <a:spcBef>
          <a:spcPts val="500"/>
        </a:spcBef>
        <a:buFont typeface="Consolas" panose="020B0609020204030204" pitchFamily="49" charset="0"/>
        <a:buChar char="+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822960" indent="-228600" algn="l" defTabSz="914400" rtl="0" eaLnBrk="1" latinLnBrk="0" hangingPunct="1">
        <a:lnSpc>
          <a:spcPct val="120000"/>
        </a:lnSpc>
        <a:spcBef>
          <a:spcPts val="500"/>
        </a:spcBef>
        <a:buFont typeface="Consolas" panose="020B0609020204030204" pitchFamily="49" charset="0"/>
        <a:buChar char="+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0058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5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23F5135F-115E-423C-BE4A-B56C35DC9F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74436" y="6388259"/>
            <a:ext cx="358083" cy="368964"/>
            <a:chOff x="4135740" y="1795926"/>
            <a:chExt cx="558732" cy="575710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2C1E318-0F1F-4920-8C7D-FBAC66631B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4135740" y="1795926"/>
              <a:ext cx="558732" cy="575710"/>
              <a:chOff x="1028007" y="1706560"/>
              <a:chExt cx="575710" cy="575710"/>
            </a:xfrm>
          </p:grpSpPr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DE4A7237-B6EB-4FB7-8B68-7C27438D477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>
                <a:off x="1028007" y="1994415"/>
                <a:ext cx="57571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84E00FDE-0838-4B5B-A782-6B6C92DB0A8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6200000">
                <a:off x="1028007" y="1994415"/>
                <a:ext cx="57571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2BC1B2F3-8E83-4A70-B103-979C67EECE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36389" y="1946248"/>
              <a:ext cx="157434" cy="15743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FB869131-809F-4714-9B05-385CAF009A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4BA3935-5258-425A-B52A-BBF28BCE0E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434206">
            <a:off x="491077" y="396217"/>
            <a:ext cx="6746664" cy="5325588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CDD1AA99-03AE-49F6-9116-9CA2BBCA04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234206">
            <a:off x="1312942" y="-198825"/>
            <a:ext cx="5107326" cy="6486819"/>
          </a:xfrm>
          <a:custGeom>
            <a:avLst/>
            <a:gdLst>
              <a:gd name="connsiteX0" fmla="*/ 0 w 4401242"/>
              <a:gd name="connsiteY0" fmla="*/ 4137242 h 5590022"/>
              <a:gd name="connsiteX1" fmla="*/ 5579 w 4401242"/>
              <a:gd name="connsiteY1" fmla="*/ 4114978 h 5590022"/>
              <a:gd name="connsiteX2" fmla="*/ 3258 w 4401242"/>
              <a:gd name="connsiteY2" fmla="*/ 4099949 h 5590022"/>
              <a:gd name="connsiteX3" fmla="*/ 9236 w 4401242"/>
              <a:gd name="connsiteY3" fmla="*/ 4071959 h 5590022"/>
              <a:gd name="connsiteX4" fmla="*/ 14743 w 4401242"/>
              <a:gd name="connsiteY4" fmla="*/ 4031013 h 5590022"/>
              <a:gd name="connsiteX5" fmla="*/ 20613 w 4401242"/>
              <a:gd name="connsiteY5" fmla="*/ 4002827 h 5590022"/>
              <a:gd name="connsiteX6" fmla="*/ 22410 w 4401242"/>
              <a:gd name="connsiteY6" fmla="*/ 3997392 h 5590022"/>
              <a:gd name="connsiteX7" fmla="*/ 22410 w 4401242"/>
              <a:gd name="connsiteY7" fmla="*/ 3812956 h 5590022"/>
              <a:gd name="connsiteX8" fmla="*/ 20401 w 4401242"/>
              <a:gd name="connsiteY8" fmla="*/ 3799351 h 5590022"/>
              <a:gd name="connsiteX9" fmla="*/ 22410 w 4401242"/>
              <a:gd name="connsiteY9" fmla="*/ 3753450 h 5590022"/>
              <a:gd name="connsiteX10" fmla="*/ 19673 w 4401242"/>
              <a:gd name="connsiteY10" fmla="*/ 3746784 h 5590022"/>
              <a:gd name="connsiteX11" fmla="*/ 22410 w 4401242"/>
              <a:gd name="connsiteY11" fmla="*/ 3701909 h 5590022"/>
              <a:gd name="connsiteX12" fmla="*/ 20086 w 4401242"/>
              <a:gd name="connsiteY12" fmla="*/ 3652741 h 5590022"/>
              <a:gd name="connsiteX13" fmla="*/ 13839 w 4401242"/>
              <a:gd name="connsiteY13" fmla="*/ 3649070 h 5590022"/>
              <a:gd name="connsiteX14" fmla="*/ 13290 w 4401242"/>
              <a:gd name="connsiteY14" fmla="*/ 3638287 h 5590022"/>
              <a:gd name="connsiteX15" fmla="*/ 13410 w 4401242"/>
              <a:gd name="connsiteY15" fmla="*/ 3621311 h 5590022"/>
              <a:gd name="connsiteX16" fmla="*/ 19966 w 4401242"/>
              <a:gd name="connsiteY16" fmla="*/ 3583286 h 5590022"/>
              <a:gd name="connsiteX17" fmla="*/ 16089 w 4401242"/>
              <a:gd name="connsiteY17" fmla="*/ 21355 h 5590022"/>
              <a:gd name="connsiteX18" fmla="*/ 34619 w 4401242"/>
              <a:gd name="connsiteY18" fmla="*/ 2606 h 5590022"/>
              <a:gd name="connsiteX19" fmla="*/ 49927 w 4401242"/>
              <a:gd name="connsiteY19" fmla="*/ 185 h 5590022"/>
              <a:gd name="connsiteX20" fmla="*/ 917193 w 4401242"/>
              <a:gd name="connsiteY20" fmla="*/ 11 h 5590022"/>
              <a:gd name="connsiteX21" fmla="*/ 938319 w 4401242"/>
              <a:gd name="connsiteY21" fmla="*/ 10 h 5590022"/>
              <a:gd name="connsiteX22" fmla="*/ 938338 w 4401242"/>
              <a:gd name="connsiteY22" fmla="*/ 0 h 5590022"/>
              <a:gd name="connsiteX23" fmla="*/ 4365378 w 4401242"/>
              <a:gd name="connsiteY23" fmla="*/ 0 h 5590022"/>
              <a:gd name="connsiteX24" fmla="*/ 4397257 w 4401242"/>
              <a:gd name="connsiteY24" fmla="*/ 31881 h 5590022"/>
              <a:gd name="connsiteX25" fmla="*/ 4397256 w 4401242"/>
              <a:gd name="connsiteY25" fmla="*/ 5558231 h 5590022"/>
              <a:gd name="connsiteX26" fmla="*/ 4365377 w 4401242"/>
              <a:gd name="connsiteY26" fmla="*/ 5590021 h 5590022"/>
              <a:gd name="connsiteX27" fmla="*/ 4322085 w 4401242"/>
              <a:gd name="connsiteY27" fmla="*/ 5590021 h 5590022"/>
              <a:gd name="connsiteX28" fmla="*/ 4322083 w 4401242"/>
              <a:gd name="connsiteY28" fmla="*/ 5590022 h 5590022"/>
              <a:gd name="connsiteX29" fmla="*/ 49916 w 4401242"/>
              <a:gd name="connsiteY29" fmla="*/ 5590022 h 5590022"/>
              <a:gd name="connsiteX30" fmla="*/ 22410 w 4401242"/>
              <a:gd name="connsiteY30" fmla="*/ 5571435 h 5590022"/>
              <a:gd name="connsiteX31" fmla="*/ 22410 w 4401242"/>
              <a:gd name="connsiteY31" fmla="*/ 4726767 h 5590022"/>
              <a:gd name="connsiteX32" fmla="*/ 14670 w 4401242"/>
              <a:gd name="connsiteY32" fmla="*/ 4699196 h 5590022"/>
              <a:gd name="connsiteX33" fmla="*/ 22410 w 4401242"/>
              <a:gd name="connsiteY33" fmla="*/ 4670837 h 5590022"/>
              <a:gd name="connsiteX34" fmla="*/ 22410 w 4401242"/>
              <a:gd name="connsiteY34" fmla="*/ 4292925 h 5590022"/>
              <a:gd name="connsiteX35" fmla="*/ 22410 w 4401242"/>
              <a:gd name="connsiteY35" fmla="*/ 4242762 h 5590022"/>
              <a:gd name="connsiteX36" fmla="*/ 14161 w 4401242"/>
              <a:gd name="connsiteY36" fmla="*/ 4214744 h 5590022"/>
              <a:gd name="connsiteX37" fmla="*/ 4708 w 4401242"/>
              <a:gd name="connsiteY37" fmla="*/ 4186098 h 5590022"/>
              <a:gd name="connsiteX38" fmla="*/ 632 w 4401242"/>
              <a:gd name="connsiteY38" fmla="*/ 4158493 h 55900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4401242" h="5590022">
                <a:moveTo>
                  <a:pt x="0" y="4137242"/>
                </a:moveTo>
                <a:lnTo>
                  <a:pt x="5579" y="4114978"/>
                </a:lnTo>
                <a:cubicBezTo>
                  <a:pt x="6121" y="4108762"/>
                  <a:pt x="2648" y="4107119"/>
                  <a:pt x="3258" y="4099949"/>
                </a:cubicBezTo>
                <a:lnTo>
                  <a:pt x="9236" y="4071959"/>
                </a:lnTo>
                <a:lnTo>
                  <a:pt x="14743" y="4031013"/>
                </a:lnTo>
                <a:lnTo>
                  <a:pt x="20613" y="4002827"/>
                </a:lnTo>
                <a:lnTo>
                  <a:pt x="22410" y="3997392"/>
                </a:lnTo>
                <a:lnTo>
                  <a:pt x="22410" y="3812956"/>
                </a:lnTo>
                <a:lnTo>
                  <a:pt x="20401" y="3799351"/>
                </a:lnTo>
                <a:lnTo>
                  <a:pt x="22410" y="3753450"/>
                </a:lnTo>
                <a:lnTo>
                  <a:pt x="19673" y="3746784"/>
                </a:lnTo>
                <a:lnTo>
                  <a:pt x="22410" y="3701909"/>
                </a:lnTo>
                <a:cubicBezTo>
                  <a:pt x="22023" y="3687048"/>
                  <a:pt x="22634" y="3661297"/>
                  <a:pt x="20086" y="3652741"/>
                </a:cubicBezTo>
                <a:lnTo>
                  <a:pt x="13839" y="3649070"/>
                </a:lnTo>
                <a:lnTo>
                  <a:pt x="13290" y="3638287"/>
                </a:lnTo>
                <a:cubicBezTo>
                  <a:pt x="13769" y="3637498"/>
                  <a:pt x="13370" y="3621952"/>
                  <a:pt x="13410" y="3621311"/>
                </a:cubicBezTo>
                <a:lnTo>
                  <a:pt x="19966" y="3583286"/>
                </a:lnTo>
                <a:lnTo>
                  <a:pt x="16089" y="21355"/>
                </a:lnTo>
                <a:cubicBezTo>
                  <a:pt x="22266" y="10589"/>
                  <a:pt x="23964" y="8856"/>
                  <a:pt x="34619" y="2606"/>
                </a:cubicBezTo>
                <a:lnTo>
                  <a:pt x="49927" y="185"/>
                </a:lnTo>
                <a:cubicBezTo>
                  <a:pt x="228245" y="83"/>
                  <a:pt x="539504" y="31"/>
                  <a:pt x="917193" y="11"/>
                </a:cubicBezTo>
                <a:lnTo>
                  <a:pt x="938319" y="10"/>
                </a:lnTo>
                <a:lnTo>
                  <a:pt x="938338" y="0"/>
                </a:lnTo>
                <a:lnTo>
                  <a:pt x="4365378" y="0"/>
                </a:lnTo>
                <a:cubicBezTo>
                  <a:pt x="4382966" y="50"/>
                  <a:pt x="4397213" y="14294"/>
                  <a:pt x="4397257" y="31881"/>
                </a:cubicBezTo>
                <a:cubicBezTo>
                  <a:pt x="4402571" y="958253"/>
                  <a:pt x="4402570" y="4631875"/>
                  <a:pt x="4397256" y="5558231"/>
                </a:cubicBezTo>
                <a:cubicBezTo>
                  <a:pt x="4397157" y="5575784"/>
                  <a:pt x="4382929" y="5589975"/>
                  <a:pt x="4365377" y="5590021"/>
                </a:cubicBezTo>
                <a:lnTo>
                  <a:pt x="4322085" y="5590021"/>
                </a:lnTo>
                <a:lnTo>
                  <a:pt x="4322083" y="5590022"/>
                </a:lnTo>
                <a:lnTo>
                  <a:pt x="49916" y="5590022"/>
                </a:lnTo>
                <a:cubicBezTo>
                  <a:pt x="34729" y="5589963"/>
                  <a:pt x="22450" y="5581668"/>
                  <a:pt x="22410" y="5571435"/>
                </a:cubicBezTo>
                <a:lnTo>
                  <a:pt x="22410" y="4726767"/>
                </a:lnTo>
                <a:lnTo>
                  <a:pt x="14670" y="4699196"/>
                </a:lnTo>
                <a:cubicBezTo>
                  <a:pt x="15011" y="4683722"/>
                  <a:pt x="19831" y="4680290"/>
                  <a:pt x="22410" y="4670837"/>
                </a:cubicBezTo>
                <a:lnTo>
                  <a:pt x="22410" y="4292925"/>
                </a:lnTo>
                <a:lnTo>
                  <a:pt x="22410" y="4242762"/>
                </a:lnTo>
                <a:lnTo>
                  <a:pt x="14161" y="4214744"/>
                </a:lnTo>
                <a:cubicBezTo>
                  <a:pt x="20757" y="4203473"/>
                  <a:pt x="7860" y="4195229"/>
                  <a:pt x="4708" y="4186098"/>
                </a:cubicBezTo>
                <a:lnTo>
                  <a:pt x="632" y="4158493"/>
                </a:lnTo>
                <a:close/>
              </a:path>
            </a:pathLst>
          </a:custGeom>
          <a:blipFill>
            <a:blip r:embed="rId2"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4" name="Picture 3" descr="Pink and blue clouds">
            <a:extLst>
              <a:ext uri="{FF2B5EF4-FFF2-40B4-BE49-F238E27FC236}">
                <a16:creationId xmlns:a16="http://schemas.microsoft.com/office/drawing/2014/main" id="{B6DEFB66-9704-38C2-0CA1-BA80FACC80D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84000"/>
          </a:blip>
          <a:srcRect l="13109" r="5771"/>
          <a:stretch/>
        </p:blipFill>
        <p:spPr>
          <a:xfrm rot="86286">
            <a:off x="449514" y="282459"/>
            <a:ext cx="6836474" cy="5541168"/>
          </a:xfrm>
          <a:custGeom>
            <a:avLst/>
            <a:gdLst/>
            <a:ahLst/>
            <a:cxnLst/>
            <a:rect l="l" t="t" r="r" b="b"/>
            <a:pathLst>
              <a:path w="5517787" h="4472333">
                <a:moveTo>
                  <a:pt x="5199334" y="0"/>
                </a:moveTo>
                <a:cubicBezTo>
                  <a:pt x="5209814" y="5031"/>
                  <a:pt x="5211549" y="6498"/>
                  <a:pt x="5218118" y="16022"/>
                </a:cubicBezTo>
                <a:lnTo>
                  <a:pt x="5221430" y="30155"/>
                </a:lnTo>
                <a:cubicBezTo>
                  <a:pt x="5233761" y="196710"/>
                  <a:pt x="5255167" y="487447"/>
                  <a:pt x="5281101" y="840236"/>
                </a:cubicBezTo>
                <a:lnTo>
                  <a:pt x="5282551" y="859969"/>
                </a:lnTo>
                <a:lnTo>
                  <a:pt x="5282562" y="859986"/>
                </a:lnTo>
                <a:lnTo>
                  <a:pt x="5517712" y="4061104"/>
                </a:lnTo>
                <a:cubicBezTo>
                  <a:pt x="5518872" y="4077535"/>
                  <a:pt x="5506545" y="4091821"/>
                  <a:pt x="5490120" y="4093069"/>
                </a:cubicBezTo>
                <a:cubicBezTo>
                  <a:pt x="4625183" y="4161596"/>
                  <a:pt x="1193739" y="4413665"/>
                  <a:pt x="328087" y="4472264"/>
                </a:cubicBezTo>
                <a:cubicBezTo>
                  <a:pt x="311684" y="4473376"/>
                  <a:pt x="297453" y="4461060"/>
                  <a:pt x="296206" y="4444668"/>
                </a:cubicBezTo>
                <a:lnTo>
                  <a:pt x="293235" y="4404230"/>
                </a:lnTo>
                <a:lnTo>
                  <a:pt x="293234" y="4404228"/>
                </a:lnTo>
                <a:lnTo>
                  <a:pt x="94" y="413698"/>
                </a:lnTo>
                <a:cubicBezTo>
                  <a:pt x="-893" y="399508"/>
                  <a:pt x="6013" y="387469"/>
                  <a:pt x="15568" y="386729"/>
                </a:cubicBezTo>
                <a:lnTo>
                  <a:pt x="804553" y="328772"/>
                </a:lnTo>
                <a:lnTo>
                  <a:pt x="829775" y="319650"/>
                </a:lnTo>
                <a:cubicBezTo>
                  <a:pt x="844253" y="318907"/>
                  <a:pt x="847789" y="323174"/>
                  <a:pt x="856796" y="324934"/>
                </a:cubicBezTo>
                <a:lnTo>
                  <a:pt x="1209795" y="299003"/>
                </a:lnTo>
                <a:lnTo>
                  <a:pt x="1256651" y="295561"/>
                </a:lnTo>
                <a:lnTo>
                  <a:pt x="1282256" y="285933"/>
                </a:lnTo>
                <a:cubicBezTo>
                  <a:pt x="1293236" y="291321"/>
                  <a:pt x="1300052" y="278709"/>
                  <a:pt x="1308365" y="275138"/>
                </a:cubicBezTo>
                <a:lnTo>
                  <a:pt x="1333870" y="269436"/>
                </a:lnTo>
                <a:lnTo>
                  <a:pt x="1353677" y="267388"/>
                </a:lnTo>
                <a:lnTo>
                  <a:pt x="1374856" y="271072"/>
                </a:lnTo>
                <a:cubicBezTo>
                  <a:pt x="1380699" y="271151"/>
                  <a:pt x="1381996" y="267795"/>
                  <a:pt x="1388735" y="267872"/>
                </a:cubicBezTo>
                <a:lnTo>
                  <a:pt x="1415290" y="271536"/>
                </a:lnTo>
                <a:lnTo>
                  <a:pt x="1453914" y="273870"/>
                </a:lnTo>
                <a:lnTo>
                  <a:pt x="1480645" y="277419"/>
                </a:lnTo>
                <a:lnTo>
                  <a:pt x="1485845" y="278725"/>
                </a:lnTo>
                <a:lnTo>
                  <a:pt x="1658122" y="266069"/>
                </a:lnTo>
                <a:lnTo>
                  <a:pt x="1670693" y="263259"/>
                </a:lnTo>
                <a:lnTo>
                  <a:pt x="1713706" y="261986"/>
                </a:lnTo>
                <a:lnTo>
                  <a:pt x="1719744" y="258972"/>
                </a:lnTo>
                <a:lnTo>
                  <a:pt x="1761849" y="258450"/>
                </a:lnTo>
                <a:cubicBezTo>
                  <a:pt x="1775704" y="257068"/>
                  <a:pt x="1799799" y="255872"/>
                  <a:pt x="1807616" y="252905"/>
                </a:cubicBezTo>
                <a:lnTo>
                  <a:pt x="1810616" y="246818"/>
                </a:lnTo>
                <a:lnTo>
                  <a:pt x="1820651" y="245565"/>
                </a:lnTo>
                <a:cubicBezTo>
                  <a:pt x="1821421" y="245959"/>
                  <a:pt x="1835914" y="244519"/>
                  <a:pt x="1836516" y="244513"/>
                </a:cubicBezTo>
                <a:lnTo>
                  <a:pt x="1872484" y="248027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5E06B47-F563-C4F4-D550-935D358523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21450" y="685800"/>
            <a:ext cx="4984750" cy="189738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700"/>
              <a:t>أهلا بكم جميعا </a:t>
            </a:r>
            <a:br>
              <a:rPr lang="en-US" sz="3700"/>
            </a:br>
            <a:r>
              <a:rPr lang="ja-JP" altLang="en-US" sz="3700" b="1">
                <a:effectLst/>
              </a:rPr>
              <a:t>ようこそ、みなさん！</a:t>
            </a:r>
            <a:endParaRPr lang="en-US" sz="3700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CEEA22ED-BC21-4C7E-844F-8AB35456E0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193557" y="4731440"/>
            <a:ext cx="444795" cy="1868387"/>
          </a:xfrm>
          <a:custGeom>
            <a:avLst/>
            <a:gdLst>
              <a:gd name="connsiteX0" fmla="*/ 0 w 555597"/>
              <a:gd name="connsiteY0" fmla="*/ 83880 h 1999290"/>
              <a:gd name="connsiteX1" fmla="*/ 49282 w 555597"/>
              <a:gd name="connsiteY1" fmla="*/ 71215 h 1999290"/>
              <a:gd name="connsiteX2" fmla="*/ 174397 w 555597"/>
              <a:gd name="connsiteY2" fmla="*/ 45224 h 1999290"/>
              <a:gd name="connsiteX3" fmla="*/ 242049 w 555597"/>
              <a:gd name="connsiteY3" fmla="*/ 54744 h 1999290"/>
              <a:gd name="connsiteX4" fmla="*/ 326503 w 555597"/>
              <a:gd name="connsiteY4" fmla="*/ 39434 h 1999290"/>
              <a:gd name="connsiteX5" fmla="*/ 343350 w 555597"/>
              <a:gd name="connsiteY5" fmla="*/ 40491 h 1999290"/>
              <a:gd name="connsiteX6" fmla="*/ 349790 w 555597"/>
              <a:gd name="connsiteY6" fmla="*/ 52348 h 1999290"/>
              <a:gd name="connsiteX7" fmla="*/ 355722 w 555597"/>
              <a:gd name="connsiteY7" fmla="*/ 54552 h 1999290"/>
              <a:gd name="connsiteX8" fmla="*/ 374741 w 555597"/>
              <a:gd name="connsiteY8" fmla="*/ 39676 h 1999290"/>
              <a:gd name="connsiteX9" fmla="*/ 469664 w 555597"/>
              <a:gd name="connsiteY9" fmla="*/ 48453 h 1999290"/>
              <a:gd name="connsiteX10" fmla="*/ 521607 w 555597"/>
              <a:gd name="connsiteY10" fmla="*/ 10408 h 1999290"/>
              <a:gd name="connsiteX11" fmla="*/ 555597 w 555597"/>
              <a:gd name="connsiteY11" fmla="*/ 0 h 1999290"/>
              <a:gd name="connsiteX12" fmla="*/ 555597 w 555597"/>
              <a:gd name="connsiteY12" fmla="*/ 1995494 h 1999290"/>
              <a:gd name="connsiteX13" fmla="*/ 537215 w 555597"/>
              <a:gd name="connsiteY13" fmla="*/ 1991185 h 1999290"/>
              <a:gd name="connsiteX14" fmla="*/ 479386 w 555597"/>
              <a:gd name="connsiteY14" fmla="*/ 1992931 h 1999290"/>
              <a:gd name="connsiteX15" fmla="*/ 462617 w 555597"/>
              <a:gd name="connsiteY15" fmla="*/ 1999290 h 1999290"/>
              <a:gd name="connsiteX16" fmla="*/ 420522 w 555597"/>
              <a:gd name="connsiteY16" fmla="*/ 1999290 h 1999290"/>
              <a:gd name="connsiteX17" fmla="*/ 382909 w 555597"/>
              <a:gd name="connsiteY17" fmla="*/ 1988738 h 1999290"/>
              <a:gd name="connsiteX18" fmla="*/ 295360 w 555597"/>
              <a:gd name="connsiteY18" fmla="*/ 1977122 h 1999290"/>
              <a:gd name="connsiteX19" fmla="*/ 256969 w 555597"/>
              <a:gd name="connsiteY19" fmla="*/ 1970444 h 1999290"/>
              <a:gd name="connsiteX20" fmla="*/ 227096 w 555597"/>
              <a:gd name="connsiteY20" fmla="*/ 1951548 h 1999290"/>
              <a:gd name="connsiteX21" fmla="*/ 222890 w 555597"/>
              <a:gd name="connsiteY21" fmla="*/ 1935696 h 1999290"/>
              <a:gd name="connsiteX22" fmla="*/ 202274 w 555597"/>
              <a:gd name="connsiteY22" fmla="*/ 1929911 h 1999290"/>
              <a:gd name="connsiteX23" fmla="*/ 197448 w 555597"/>
              <a:gd name="connsiteY23" fmla="*/ 1925621 h 1999290"/>
              <a:gd name="connsiteX24" fmla="*/ 169099 w 555597"/>
              <a:gd name="connsiteY24" fmla="*/ 1903786 h 1999290"/>
              <a:gd name="connsiteX25" fmla="*/ 92344 w 555597"/>
              <a:gd name="connsiteY25" fmla="*/ 1925464 h 1999290"/>
              <a:gd name="connsiteX26" fmla="*/ 11266 w 555597"/>
              <a:gd name="connsiteY26" fmla="*/ 1895947 h 1999290"/>
              <a:gd name="connsiteX27" fmla="*/ 0 w 555597"/>
              <a:gd name="connsiteY27" fmla="*/ 1893933 h 19992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555597" h="1999290">
                <a:moveTo>
                  <a:pt x="0" y="83880"/>
                </a:moveTo>
                <a:lnTo>
                  <a:pt x="49282" y="71215"/>
                </a:lnTo>
                <a:cubicBezTo>
                  <a:pt x="91656" y="63184"/>
                  <a:pt x="135655" y="58277"/>
                  <a:pt x="174397" y="45224"/>
                </a:cubicBezTo>
                <a:cubicBezTo>
                  <a:pt x="225837" y="94025"/>
                  <a:pt x="195077" y="47856"/>
                  <a:pt x="242049" y="54744"/>
                </a:cubicBezTo>
                <a:lnTo>
                  <a:pt x="326503" y="39434"/>
                </a:lnTo>
                <a:lnTo>
                  <a:pt x="343350" y="40491"/>
                </a:lnTo>
                <a:lnTo>
                  <a:pt x="349790" y="52348"/>
                </a:lnTo>
                <a:lnTo>
                  <a:pt x="355722" y="54552"/>
                </a:lnTo>
                <a:lnTo>
                  <a:pt x="374741" y="39676"/>
                </a:lnTo>
                <a:cubicBezTo>
                  <a:pt x="402796" y="31662"/>
                  <a:pt x="441033" y="50452"/>
                  <a:pt x="469664" y="48453"/>
                </a:cubicBezTo>
                <a:cubicBezTo>
                  <a:pt x="478380" y="29604"/>
                  <a:pt x="496522" y="19255"/>
                  <a:pt x="521607" y="10408"/>
                </a:cubicBezTo>
                <a:lnTo>
                  <a:pt x="555597" y="0"/>
                </a:lnTo>
                <a:lnTo>
                  <a:pt x="555597" y="1995494"/>
                </a:lnTo>
                <a:lnTo>
                  <a:pt x="537215" y="1991185"/>
                </a:lnTo>
                <a:cubicBezTo>
                  <a:pt x="514565" y="1988101"/>
                  <a:pt x="490837" y="1988688"/>
                  <a:pt x="479386" y="1992931"/>
                </a:cubicBezTo>
                <a:lnTo>
                  <a:pt x="462617" y="1999290"/>
                </a:lnTo>
                <a:lnTo>
                  <a:pt x="420522" y="1999290"/>
                </a:lnTo>
                <a:lnTo>
                  <a:pt x="382909" y="1988738"/>
                </a:lnTo>
                <a:cubicBezTo>
                  <a:pt x="350860" y="1976654"/>
                  <a:pt x="320299" y="1963332"/>
                  <a:pt x="295360" y="1977122"/>
                </a:cubicBezTo>
                <a:cubicBezTo>
                  <a:pt x="281004" y="1978006"/>
                  <a:pt x="268406" y="1975325"/>
                  <a:pt x="256969" y="1970444"/>
                </a:cubicBezTo>
                <a:lnTo>
                  <a:pt x="227096" y="1951548"/>
                </a:lnTo>
                <a:lnTo>
                  <a:pt x="222890" y="1935696"/>
                </a:lnTo>
                <a:lnTo>
                  <a:pt x="202274" y="1929911"/>
                </a:lnTo>
                <a:lnTo>
                  <a:pt x="197448" y="1925621"/>
                </a:lnTo>
                <a:cubicBezTo>
                  <a:pt x="188240" y="1917376"/>
                  <a:pt x="178991" y="1909643"/>
                  <a:pt x="169099" y="1903786"/>
                </a:cubicBezTo>
                <a:cubicBezTo>
                  <a:pt x="158518" y="1969055"/>
                  <a:pt x="83191" y="1864739"/>
                  <a:pt x="92344" y="1925464"/>
                </a:cubicBezTo>
                <a:cubicBezTo>
                  <a:pt x="36140" y="1904645"/>
                  <a:pt x="59596" y="1967908"/>
                  <a:pt x="11266" y="1895947"/>
                </a:cubicBezTo>
                <a:lnTo>
                  <a:pt x="0" y="1893933"/>
                </a:lnTo>
                <a:close/>
              </a:path>
            </a:pathLst>
          </a:custGeom>
          <a:blipFill dpi="0" rotWithShape="1">
            <a:blip r:embed="rId4">
              <a:alphaModFix amt="84000"/>
            </a:blip>
            <a:srcRect/>
            <a:tile tx="0" ty="0" sx="100000" sy="100000" flip="none" algn="tl"/>
          </a:blipFill>
          <a:ln>
            <a:noFill/>
          </a:ln>
          <a:effectLst>
            <a:outerShdw blurRad="63500" dist="12700" dir="8100000" algn="tr" rotWithShape="0">
              <a:prstClr val="black">
                <a:alpha val="3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D94E2C-EFB1-07F4-5F1C-F3B17DA2BE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76617" y="2961280"/>
            <a:ext cx="4129583" cy="3226050"/>
          </a:xfrm>
        </p:spPr>
        <p:txBody>
          <a:bodyPr vert="horz" lIns="91440" tIns="45720" rIns="91440" bIns="45720" rtlCol="0">
            <a:normAutofit/>
          </a:bodyPr>
          <a:lstStyle/>
          <a:p>
            <a:pPr indent="-228600"/>
            <a:r>
              <a:rPr lang="en-US" sz="3200" dirty="0" err="1"/>
              <a:t>الدرس</a:t>
            </a:r>
            <a:r>
              <a:rPr lang="en-US" sz="3200" dirty="0"/>
              <a:t> </a:t>
            </a:r>
            <a:r>
              <a:rPr lang="en-US" sz="3200" dirty="0" err="1"/>
              <a:t>الرابع</a:t>
            </a:r>
            <a:endParaRPr lang="en-US" sz="3200" dirty="0"/>
          </a:p>
          <a:p>
            <a:pPr indent="-228600"/>
            <a:r>
              <a:rPr lang="en-US" altLang="ja-JP" sz="3200" dirty="0"/>
              <a:t>4</a:t>
            </a:r>
            <a:r>
              <a:rPr lang="ja-JP" altLang="en-US" sz="3200" dirty="0"/>
              <a:t>回目のレッスン</a:t>
            </a:r>
            <a:endParaRPr lang="en-US" altLang="ja-JP" sz="3200" dirty="0"/>
          </a:p>
          <a:p>
            <a:pPr indent="-228600"/>
            <a:r>
              <a:rPr lang="en-GB" altLang="ja-JP" sz="3200" dirty="0"/>
              <a:t>2025/08/09</a:t>
            </a:r>
            <a:endParaRPr lang="en-US" sz="3200" dirty="0"/>
          </a:p>
          <a:p>
            <a:pPr indent="-228600"/>
            <a:endParaRPr lang="en-US" sz="3200" dirty="0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001DBD1F-8E52-43C2-A83A-4800C73D3C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74436" y="6388259"/>
            <a:ext cx="358083" cy="368964"/>
            <a:chOff x="4135740" y="1795926"/>
            <a:chExt cx="558732" cy="575710"/>
          </a:xfrm>
        </p:grpSpPr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25031631-88BB-4771-A661-4465025C7D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4135740" y="1795926"/>
              <a:ext cx="558732" cy="575710"/>
              <a:chOff x="1028007" y="1706560"/>
              <a:chExt cx="575710" cy="575710"/>
            </a:xfrm>
          </p:grpSpPr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D46EA35F-157C-4C42-AD22-A71CECD018C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>
                <a:off x="1028007" y="1994415"/>
                <a:ext cx="57571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03A8545A-5ED6-4596-8451-859896FA1FA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6200000">
                <a:off x="1028007" y="1994415"/>
                <a:ext cx="57571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9CB5F092-293F-440B-AFCC-4F26EB988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36389" y="1946248"/>
              <a:ext cx="157434" cy="15743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9848656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7A826-A454-BDA7-20F4-995BD48AA3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658" y="203760"/>
            <a:ext cx="9493249" cy="1577975"/>
          </a:xfrm>
        </p:spPr>
        <p:txBody>
          <a:bodyPr/>
          <a:lstStyle/>
          <a:p>
            <a:r>
              <a:rPr lang="ja-JP" altLang="en-US" dirty="0"/>
              <a:t>文化</a:t>
            </a:r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0A24DF-4F04-F022-9B45-26961CB0FED2}"/>
              </a:ext>
            </a:extLst>
          </p:cNvPr>
          <p:cNvSpPr txBox="1"/>
          <p:nvPr/>
        </p:nvSpPr>
        <p:spPr>
          <a:xfrm>
            <a:off x="448235" y="2438400"/>
            <a:ext cx="10399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/>
              <a:t>https://www.youtube.com/watch?v=NcMnhqqzESU&amp;t=3679s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12405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CFC534-8487-50B4-4996-82B7A191D9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6D231C-1D7D-F99C-E7C8-ED1CB07A1A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293428"/>
            <a:ext cx="6228080" cy="123522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z="3600" b="1" i="0" dirty="0">
                <a:solidFill>
                  <a:srgbClr val="374151"/>
                </a:solidFill>
                <a:effectLst/>
                <a:latin typeface="Söhne"/>
              </a:rPr>
              <a:t>次のじゅぎょうのもくひょう</a:t>
            </a:r>
            <a:endParaRPr lang="en-US" sz="3600" b="1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C2F34DB-4702-B227-A323-9D7F7BAE49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7809411"/>
              </p:ext>
            </p:extLst>
          </p:nvPr>
        </p:nvGraphicFramePr>
        <p:xfrm>
          <a:off x="355878" y="1280160"/>
          <a:ext cx="10464522" cy="503936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{8799B23B-EC83-4686-B30A-512413B5E67A}</a:tableStyleId>
              </a:tblPr>
              <a:tblGrid>
                <a:gridCol w="10464522">
                  <a:extLst>
                    <a:ext uri="{9D8B030D-6E8A-4147-A177-3AD203B41FA5}">
                      <a16:colId xmlns:a16="http://schemas.microsoft.com/office/drawing/2014/main" val="962435416"/>
                    </a:ext>
                  </a:extLst>
                </a:gridCol>
              </a:tblGrid>
              <a:tr h="5039360">
                <a:tc>
                  <a:txBody>
                    <a:bodyPr/>
                    <a:lstStyle/>
                    <a:p>
                      <a:pPr marL="571500" indent="-571500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3600" b="1" dirty="0"/>
                        <a:t>もじのかたち（</a:t>
                      </a:r>
                      <a:r>
                        <a:rPr lang="en-US" altLang="ja-JP" sz="3600" b="1" dirty="0"/>
                        <a:t>4</a:t>
                      </a:r>
                      <a:r>
                        <a:rPr lang="ja-JP" altLang="en-US" sz="3600" b="1" dirty="0"/>
                        <a:t>番目のグループ）</a:t>
                      </a:r>
                      <a:endParaRPr lang="en-AE" altLang="ja-JP" sz="3600" b="1" kern="1200" dirty="0">
                        <a:solidFill>
                          <a:schemeClr val="lt1"/>
                        </a:solidFill>
                        <a:effectLst/>
                      </a:endParaRPr>
                    </a:p>
                    <a:p>
                      <a:pPr marL="571500" marR="0" lvl="0" indent="-5715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ja-JP" altLang="en-US" sz="3600" kern="100" dirty="0">
                          <a:effectLst/>
                        </a:rPr>
                        <a:t>長母音</a:t>
                      </a:r>
                      <a:r>
                        <a:rPr lang="en-US" altLang="ja-JP" sz="3600" kern="100" dirty="0">
                          <a:effectLst/>
                        </a:rPr>
                        <a:t>(</a:t>
                      </a:r>
                      <a:r>
                        <a:rPr lang="ja-JP" altLang="en-US" sz="3600" b="0" kern="1200" dirty="0">
                          <a:effectLst/>
                        </a:rPr>
                        <a:t>ちょうぼいん</a:t>
                      </a:r>
                      <a:r>
                        <a:rPr lang="en-US" altLang="ja-JP" sz="3600" b="0" kern="1200" dirty="0">
                          <a:effectLst/>
                        </a:rPr>
                        <a:t>)</a:t>
                      </a:r>
                      <a:r>
                        <a:rPr lang="ja-JP" altLang="en-US" sz="3600" b="1" dirty="0"/>
                        <a:t> （</a:t>
                      </a:r>
                      <a:r>
                        <a:rPr lang="en-US" altLang="ja-JP" sz="3600" b="1" dirty="0"/>
                        <a:t>4</a:t>
                      </a:r>
                      <a:r>
                        <a:rPr lang="ja-JP" altLang="en-US" sz="3600" b="1" dirty="0"/>
                        <a:t>番目のグループ）</a:t>
                      </a:r>
                      <a:endParaRPr lang="en-AE" altLang="ja-JP" sz="3600" b="1" dirty="0"/>
                    </a:p>
                    <a:p>
                      <a:pPr marL="571500" marR="0" lvl="0" indent="-5715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ja-JP" altLang="en-US" sz="3600" b="1" kern="1200" dirty="0">
                          <a:solidFill>
                            <a:schemeClr val="tx1"/>
                          </a:solidFill>
                          <a:effectLst/>
                        </a:rPr>
                        <a:t>文化</a:t>
                      </a:r>
                      <a:endParaRPr lang="en-AE" altLang="ja-JP" sz="3600" b="1" kern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571500" indent="-571500">
                        <a:buFont typeface="Arial" panose="020B0604020202020204" pitchFamily="34" charset="0"/>
                        <a:buChar char="•"/>
                      </a:pPr>
                      <a:endParaRPr lang="en-AE" altLang="ja-JP" sz="3600" b="1" kern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571500" indent="-571500">
                        <a:buFont typeface="Arial" panose="020B0604020202020204" pitchFamily="34" charset="0"/>
                        <a:buChar char="•"/>
                      </a:pPr>
                      <a:endParaRPr lang="en-AE" sz="3600" b="1" kern="1200" dirty="0">
                        <a:solidFill>
                          <a:schemeClr val="lt1"/>
                        </a:solidFill>
                        <a:effectLst/>
                      </a:endParaRPr>
                    </a:p>
                    <a:p>
                      <a:pPr algn="just"/>
                      <a:endParaRPr lang="en-AE" sz="1900" kern="100" dirty="0">
                        <a:effectLst/>
                      </a:endParaRPr>
                    </a:p>
                    <a:p>
                      <a:pPr algn="just"/>
                      <a:r>
                        <a:rPr lang="en-US" sz="1900" kern="100" dirty="0">
                          <a:effectLst/>
                        </a:rPr>
                        <a:t> </a:t>
                      </a:r>
                      <a:endParaRPr lang="en-AE" sz="1900" kern="100" dirty="0">
                        <a:solidFill>
                          <a:srgbClr val="FF0000"/>
                        </a:solidFill>
                        <a:effectLst/>
                        <a:latin typeface="Century" panose="02040604050505020304" pitchFamily="18" charset="0"/>
                        <a:ea typeface="MS Gothic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30926" marR="130926" marT="0" marB="0" anchor="ctr"/>
                </a:tc>
                <a:extLst>
                  <a:ext uri="{0D108BD9-81ED-4DB2-BD59-A6C34878D82A}">
                    <a16:rowId xmlns:a16="http://schemas.microsoft.com/office/drawing/2014/main" val="1598604600"/>
                  </a:ext>
                </a:extLst>
              </a:tr>
            </a:tbl>
          </a:graphicData>
        </a:graphic>
      </p:graphicFrame>
      <p:sp>
        <p:nvSpPr>
          <p:cNvPr id="5" name="Oval 4">
            <a:extLst>
              <a:ext uri="{FF2B5EF4-FFF2-40B4-BE49-F238E27FC236}">
                <a16:creationId xmlns:a16="http://schemas.microsoft.com/office/drawing/2014/main" id="{32136F4C-A056-C706-1AE6-62DBB8AB8604}"/>
              </a:ext>
            </a:extLst>
          </p:cNvPr>
          <p:cNvSpPr/>
          <p:nvPr/>
        </p:nvSpPr>
        <p:spPr>
          <a:xfrm>
            <a:off x="650518" y="2997200"/>
            <a:ext cx="111482" cy="11176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E" sz="1200" dirty="0"/>
          </a:p>
        </p:txBody>
      </p:sp>
    </p:spTree>
    <p:extLst>
      <p:ext uri="{BB962C8B-B14F-4D97-AF65-F5344CB8AC3E}">
        <p14:creationId xmlns:p14="http://schemas.microsoft.com/office/powerpoint/2010/main" val="2081758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23F5135F-115E-423C-BE4A-B56C35DC9F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74436" y="6388259"/>
            <a:ext cx="358083" cy="368964"/>
            <a:chOff x="4135740" y="1795926"/>
            <a:chExt cx="558732" cy="575710"/>
          </a:xfrm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82C1E318-0F1F-4920-8C7D-FBAC66631B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4135740" y="1795926"/>
              <a:ext cx="558732" cy="575710"/>
              <a:chOff x="1028007" y="1706560"/>
              <a:chExt cx="575710" cy="575710"/>
            </a:xfrm>
          </p:grpSpPr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DE4A7237-B6EB-4FB7-8B68-7C27438D477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>
                <a:off x="1028007" y="1994415"/>
                <a:ext cx="57571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84E00FDE-0838-4B5B-A782-6B6C92DB0A8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6200000">
                <a:off x="1028007" y="1994415"/>
                <a:ext cx="57571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2BC1B2F3-8E83-4A70-B103-979C67EECE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36389" y="1946248"/>
              <a:ext cx="157434" cy="15743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8F08FD56-DA92-4BD4-98BB-9311E5E522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6769CA-C69D-A866-9BA4-7E3F0D1B474D}"/>
              </a:ext>
            </a:extLst>
          </p:cNvPr>
          <p:cNvSpPr txBox="1">
            <a:spLocks/>
          </p:cNvSpPr>
          <p:nvPr/>
        </p:nvSpPr>
        <p:spPr>
          <a:xfrm>
            <a:off x="6473627" y="685799"/>
            <a:ext cx="5032572" cy="191174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120000"/>
              </a:lnSpc>
              <a:spcBef>
                <a:spcPct val="0"/>
              </a:spcBef>
              <a:buNone/>
              <a:defRPr sz="4000" i="1" kern="1200">
                <a:solidFill>
                  <a:srgbClr val="000000"/>
                </a:solidFill>
                <a:highlight>
                  <a:srgbClr val="FFFF00"/>
                </a:highlight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ja-JP" altLang="en-US" b="1" dirty="0"/>
              <a:t>じゅぎょうのもくひょう</a:t>
            </a:r>
            <a:endParaRPr lang="en-US" b="1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5D5E9CC-2294-46D1-89D0-F8C6FA5C41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420420">
            <a:off x="780270" y="331637"/>
            <a:ext cx="4892736" cy="5837881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5BABD217-EF3C-4AF3-9C20-A6619D211F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227644">
            <a:off x="741222" y="293814"/>
            <a:ext cx="4987909" cy="5883149"/>
          </a:xfrm>
          <a:custGeom>
            <a:avLst/>
            <a:gdLst>
              <a:gd name="connsiteX0" fmla="*/ 412307 w 4662328"/>
              <a:gd name="connsiteY0" fmla="*/ 0 h 5549975"/>
              <a:gd name="connsiteX1" fmla="*/ 3414493 w 4662328"/>
              <a:gd name="connsiteY1" fmla="*/ 171842 h 5549975"/>
              <a:gd name="connsiteX2" fmla="*/ 4243304 w 4662328"/>
              <a:gd name="connsiteY2" fmla="*/ 226950 h 5549975"/>
              <a:gd name="connsiteX3" fmla="*/ 4616498 w 4662328"/>
              <a:gd name="connsiteY3" fmla="*/ 247374 h 5549975"/>
              <a:gd name="connsiteX4" fmla="*/ 4644377 w 4662328"/>
              <a:gd name="connsiteY4" fmla="*/ 269179 h 5549975"/>
              <a:gd name="connsiteX5" fmla="*/ 4642603 w 4662328"/>
              <a:gd name="connsiteY5" fmla="*/ 300930 h 5549975"/>
              <a:gd name="connsiteX6" fmla="*/ 4645525 w 4662328"/>
              <a:gd name="connsiteY6" fmla="*/ 302647 h 5549975"/>
              <a:gd name="connsiteX7" fmla="*/ 4661951 w 4662328"/>
              <a:gd name="connsiteY7" fmla="*/ 334222 h 5549975"/>
              <a:gd name="connsiteX8" fmla="*/ 4639690 w 4662328"/>
              <a:gd name="connsiteY8" fmla="*/ 391868 h 5549975"/>
              <a:gd name="connsiteX9" fmla="*/ 4636202 w 4662328"/>
              <a:gd name="connsiteY9" fmla="*/ 415489 h 5549975"/>
              <a:gd name="connsiteX10" fmla="*/ 4631097 w 4662328"/>
              <a:gd name="connsiteY10" fmla="*/ 506828 h 5549975"/>
              <a:gd name="connsiteX11" fmla="*/ 4630447 w 4662328"/>
              <a:gd name="connsiteY11" fmla="*/ 553245 h 5549975"/>
              <a:gd name="connsiteX12" fmla="*/ 4627348 w 4662328"/>
              <a:gd name="connsiteY12" fmla="*/ 581709 h 5549975"/>
              <a:gd name="connsiteX13" fmla="*/ 4626679 w 4662328"/>
              <a:gd name="connsiteY13" fmla="*/ 585890 h 5549975"/>
              <a:gd name="connsiteX14" fmla="*/ 4613742 w 4662328"/>
              <a:gd name="connsiteY14" fmla="*/ 817404 h 5549975"/>
              <a:gd name="connsiteX15" fmla="*/ 4615455 w 4662328"/>
              <a:gd name="connsiteY15" fmla="*/ 822238 h 5549975"/>
              <a:gd name="connsiteX16" fmla="*/ 4613304 w 4662328"/>
              <a:gd name="connsiteY16" fmla="*/ 846069 h 5549975"/>
              <a:gd name="connsiteX17" fmla="*/ 4611704 w 4662328"/>
              <a:gd name="connsiteY17" fmla="*/ 853854 h 5549975"/>
              <a:gd name="connsiteX18" fmla="*/ 4605466 w 4662328"/>
              <a:gd name="connsiteY18" fmla="*/ 965485 h 5549975"/>
              <a:gd name="connsiteX19" fmla="*/ 4607543 w 4662328"/>
              <a:gd name="connsiteY19" fmla="*/ 966385 h 5549975"/>
              <a:gd name="connsiteX20" fmla="*/ 4611662 w 4662328"/>
              <a:gd name="connsiteY20" fmla="*/ 1002567 h 5549975"/>
              <a:gd name="connsiteX21" fmla="*/ 4606864 w 4662328"/>
              <a:gd name="connsiteY21" fmla="*/ 1101094 h 5549975"/>
              <a:gd name="connsiteX22" fmla="*/ 4606759 w 4662328"/>
              <a:gd name="connsiteY22" fmla="*/ 1159389 h 5549975"/>
              <a:gd name="connsiteX23" fmla="*/ 4611062 w 4662328"/>
              <a:gd name="connsiteY23" fmla="*/ 1180505 h 5549975"/>
              <a:gd name="connsiteX24" fmla="*/ 4614152 w 4662328"/>
              <a:gd name="connsiteY24" fmla="*/ 1210687 h 5549975"/>
              <a:gd name="connsiteX25" fmla="*/ 4622969 w 4662328"/>
              <a:gd name="connsiteY25" fmla="*/ 1263157 h 5549975"/>
              <a:gd name="connsiteX26" fmla="*/ 4625246 w 4662328"/>
              <a:gd name="connsiteY26" fmla="*/ 1313374 h 5549975"/>
              <a:gd name="connsiteX27" fmla="*/ 4624366 w 4662328"/>
              <a:gd name="connsiteY27" fmla="*/ 1347004 h 5549975"/>
              <a:gd name="connsiteX28" fmla="*/ 4623903 w 4662328"/>
              <a:gd name="connsiteY28" fmla="*/ 1351864 h 5549975"/>
              <a:gd name="connsiteX29" fmla="*/ 4614784 w 4662328"/>
              <a:gd name="connsiteY29" fmla="*/ 1391762 h 5549975"/>
              <a:gd name="connsiteX30" fmla="*/ 4618048 w 4662328"/>
              <a:gd name="connsiteY30" fmla="*/ 1395707 h 5549975"/>
              <a:gd name="connsiteX31" fmla="*/ 4620890 w 4662328"/>
              <a:gd name="connsiteY31" fmla="*/ 1408524 h 5549975"/>
              <a:gd name="connsiteX32" fmla="*/ 4616149 w 4662328"/>
              <a:gd name="connsiteY32" fmla="*/ 1419109 h 5549975"/>
              <a:gd name="connsiteX33" fmla="*/ 4605965 w 4662328"/>
              <a:gd name="connsiteY33" fmla="*/ 1469337 h 5549975"/>
              <a:gd name="connsiteX34" fmla="*/ 4595068 w 4662328"/>
              <a:gd name="connsiteY34" fmla="*/ 1543038 h 5549975"/>
              <a:gd name="connsiteX35" fmla="*/ 4590187 w 4662328"/>
              <a:gd name="connsiteY35" fmla="*/ 1553997 h 5549975"/>
              <a:gd name="connsiteX36" fmla="*/ 4575759 w 4662328"/>
              <a:gd name="connsiteY36" fmla="*/ 1626071 h 5549975"/>
              <a:gd name="connsiteX37" fmla="*/ 4572044 w 4662328"/>
              <a:gd name="connsiteY37" fmla="*/ 1664103 h 5549975"/>
              <a:gd name="connsiteX38" fmla="*/ 4575704 w 4662328"/>
              <a:gd name="connsiteY38" fmla="*/ 1668558 h 5549975"/>
              <a:gd name="connsiteX39" fmla="*/ 4574054 w 4662328"/>
              <a:gd name="connsiteY39" fmla="*/ 1679756 h 5549975"/>
              <a:gd name="connsiteX40" fmla="*/ 4574466 w 4662328"/>
              <a:gd name="connsiteY40" fmla="*/ 1682815 h 5549975"/>
              <a:gd name="connsiteX41" fmla="*/ 4575977 w 4662328"/>
              <a:gd name="connsiteY41" fmla="*/ 1700268 h 5549975"/>
              <a:gd name="connsiteX42" fmla="*/ 4564507 w 4662328"/>
              <a:gd name="connsiteY42" fmla="*/ 1735163 h 5549975"/>
              <a:gd name="connsiteX43" fmla="*/ 4562447 w 4662328"/>
              <a:gd name="connsiteY43" fmla="*/ 1735289 h 5549975"/>
              <a:gd name="connsiteX44" fmla="*/ 4553949 w 4662328"/>
              <a:gd name="connsiteY44" fmla="*/ 1887374 h 5549975"/>
              <a:gd name="connsiteX45" fmla="*/ 4562640 w 4662328"/>
              <a:gd name="connsiteY45" fmla="*/ 1911536 h 5549975"/>
              <a:gd name="connsiteX46" fmla="*/ 4564918 w 4662328"/>
              <a:gd name="connsiteY46" fmla="*/ 1961755 h 5549975"/>
              <a:gd name="connsiteX47" fmla="*/ 4564037 w 4662328"/>
              <a:gd name="connsiteY47" fmla="*/ 1995384 h 5549975"/>
              <a:gd name="connsiteX48" fmla="*/ 4563575 w 4662328"/>
              <a:gd name="connsiteY48" fmla="*/ 2000244 h 5549975"/>
              <a:gd name="connsiteX49" fmla="*/ 4554455 w 4662328"/>
              <a:gd name="connsiteY49" fmla="*/ 2040142 h 5549975"/>
              <a:gd name="connsiteX50" fmla="*/ 4557720 w 4662328"/>
              <a:gd name="connsiteY50" fmla="*/ 2044087 h 5549975"/>
              <a:gd name="connsiteX51" fmla="*/ 4560561 w 4662328"/>
              <a:gd name="connsiteY51" fmla="*/ 2056904 h 5549975"/>
              <a:gd name="connsiteX52" fmla="*/ 4555820 w 4662328"/>
              <a:gd name="connsiteY52" fmla="*/ 2067489 h 5549975"/>
              <a:gd name="connsiteX53" fmla="*/ 4545636 w 4662328"/>
              <a:gd name="connsiteY53" fmla="*/ 2117719 h 5549975"/>
              <a:gd name="connsiteX54" fmla="*/ 4538305 w 4662328"/>
              <a:gd name="connsiteY54" fmla="*/ 2167300 h 5549975"/>
              <a:gd name="connsiteX55" fmla="*/ 4482222 w 4662328"/>
              <a:gd name="connsiteY55" fmla="*/ 3223633 h 5549975"/>
              <a:gd name="connsiteX56" fmla="*/ 4469436 w 4662328"/>
              <a:gd name="connsiteY56" fmla="*/ 3477281 h 5549975"/>
              <a:gd name="connsiteX57" fmla="*/ 4458351 w 4662328"/>
              <a:gd name="connsiteY57" fmla="*/ 3639984 h 5549975"/>
              <a:gd name="connsiteX58" fmla="*/ 4367590 w 4662328"/>
              <a:gd name="connsiteY58" fmla="*/ 5278921 h 5549975"/>
              <a:gd name="connsiteX59" fmla="*/ 4372888 w 4662328"/>
              <a:gd name="connsiteY59" fmla="*/ 5315626 h 5549975"/>
              <a:gd name="connsiteX60" fmla="*/ 4376422 w 4662328"/>
              <a:gd name="connsiteY60" fmla="*/ 5350090 h 5549975"/>
              <a:gd name="connsiteX61" fmla="*/ 4379254 w 4662328"/>
              <a:gd name="connsiteY61" fmla="*/ 5450399 h 5549975"/>
              <a:gd name="connsiteX62" fmla="*/ 4360697 w 4662328"/>
              <a:gd name="connsiteY62" fmla="*/ 5484804 h 5549975"/>
              <a:gd name="connsiteX63" fmla="*/ 4356045 w 4662328"/>
              <a:gd name="connsiteY63" fmla="*/ 5487504 h 5549975"/>
              <a:gd name="connsiteX64" fmla="*/ 4352588 w 4662328"/>
              <a:gd name="connsiteY64" fmla="*/ 5549951 h 5549975"/>
              <a:gd name="connsiteX65" fmla="*/ 121904 w 4662328"/>
              <a:gd name="connsiteY65" fmla="*/ 5314089 h 5549975"/>
              <a:gd name="connsiteX66" fmla="*/ 125710 w 4662328"/>
              <a:gd name="connsiteY66" fmla="*/ 5243704 h 5549975"/>
              <a:gd name="connsiteX67" fmla="*/ 113205 w 4662328"/>
              <a:gd name="connsiteY67" fmla="*/ 5239903 h 5549975"/>
              <a:gd name="connsiteX68" fmla="*/ 117425 w 4662328"/>
              <a:gd name="connsiteY68" fmla="*/ 5233298 h 5549975"/>
              <a:gd name="connsiteX69" fmla="*/ 117694 w 4662328"/>
              <a:gd name="connsiteY69" fmla="*/ 5230552 h 5549975"/>
              <a:gd name="connsiteX70" fmla="*/ 117964 w 4662328"/>
              <a:gd name="connsiteY70" fmla="*/ 5227804 h 5549975"/>
              <a:gd name="connsiteX71" fmla="*/ 118501 w 4662328"/>
              <a:gd name="connsiteY71" fmla="*/ 5222308 h 5549975"/>
              <a:gd name="connsiteX72" fmla="*/ 118186 w 4662328"/>
              <a:gd name="connsiteY72" fmla="*/ 5216405 h 5549975"/>
              <a:gd name="connsiteX73" fmla="*/ 117602 w 4662328"/>
              <a:gd name="connsiteY73" fmla="*/ 5213249 h 5549975"/>
              <a:gd name="connsiteX74" fmla="*/ 117871 w 4662328"/>
              <a:gd name="connsiteY74" fmla="*/ 5210500 h 5549975"/>
              <a:gd name="connsiteX75" fmla="*/ 117555 w 4662328"/>
              <a:gd name="connsiteY75" fmla="*/ 5204597 h 5549975"/>
              <a:gd name="connsiteX76" fmla="*/ 116972 w 4662328"/>
              <a:gd name="connsiteY76" fmla="*/ 5201441 h 5549975"/>
              <a:gd name="connsiteX77" fmla="*/ 116342 w 4662328"/>
              <a:gd name="connsiteY77" fmla="*/ 5189632 h 5549975"/>
              <a:gd name="connsiteX78" fmla="*/ 115758 w 4662328"/>
              <a:gd name="connsiteY78" fmla="*/ 5186477 h 5549975"/>
              <a:gd name="connsiteX79" fmla="*/ 116026 w 4662328"/>
              <a:gd name="connsiteY79" fmla="*/ 5183728 h 5549975"/>
              <a:gd name="connsiteX80" fmla="*/ 114591 w 4662328"/>
              <a:gd name="connsiteY80" fmla="*/ 5180163 h 5549975"/>
              <a:gd name="connsiteX81" fmla="*/ 131086 w 4662328"/>
              <a:gd name="connsiteY81" fmla="*/ 5144275 h 5549975"/>
              <a:gd name="connsiteX82" fmla="*/ 152522 w 4662328"/>
              <a:gd name="connsiteY82" fmla="*/ 4747825 h 5549975"/>
              <a:gd name="connsiteX83" fmla="*/ 0 w 4662328"/>
              <a:gd name="connsiteY83" fmla="*/ 4747825 h 5549975"/>
              <a:gd name="connsiteX84" fmla="*/ 0 w 4662328"/>
              <a:gd name="connsiteY84" fmla="*/ 3811601 h 5549975"/>
              <a:gd name="connsiteX85" fmla="*/ 110031 w 4662328"/>
              <a:gd name="connsiteY85" fmla="*/ 3811601 h 5549975"/>
              <a:gd name="connsiteX0" fmla="*/ 412307 w 4662328"/>
              <a:gd name="connsiteY0" fmla="*/ 0 h 5549975"/>
              <a:gd name="connsiteX1" fmla="*/ 3414493 w 4662328"/>
              <a:gd name="connsiteY1" fmla="*/ 171842 h 5549975"/>
              <a:gd name="connsiteX2" fmla="*/ 4243304 w 4662328"/>
              <a:gd name="connsiteY2" fmla="*/ 226950 h 5549975"/>
              <a:gd name="connsiteX3" fmla="*/ 4616498 w 4662328"/>
              <a:gd name="connsiteY3" fmla="*/ 247374 h 5549975"/>
              <a:gd name="connsiteX4" fmla="*/ 4644377 w 4662328"/>
              <a:gd name="connsiteY4" fmla="*/ 269179 h 5549975"/>
              <a:gd name="connsiteX5" fmla="*/ 4642603 w 4662328"/>
              <a:gd name="connsiteY5" fmla="*/ 300930 h 5549975"/>
              <a:gd name="connsiteX6" fmla="*/ 4645525 w 4662328"/>
              <a:gd name="connsiteY6" fmla="*/ 302647 h 5549975"/>
              <a:gd name="connsiteX7" fmla="*/ 4661951 w 4662328"/>
              <a:gd name="connsiteY7" fmla="*/ 334222 h 5549975"/>
              <a:gd name="connsiteX8" fmla="*/ 4639690 w 4662328"/>
              <a:gd name="connsiteY8" fmla="*/ 391868 h 5549975"/>
              <a:gd name="connsiteX9" fmla="*/ 4636202 w 4662328"/>
              <a:gd name="connsiteY9" fmla="*/ 415489 h 5549975"/>
              <a:gd name="connsiteX10" fmla="*/ 4631097 w 4662328"/>
              <a:gd name="connsiteY10" fmla="*/ 506828 h 5549975"/>
              <a:gd name="connsiteX11" fmla="*/ 4630447 w 4662328"/>
              <a:gd name="connsiteY11" fmla="*/ 553245 h 5549975"/>
              <a:gd name="connsiteX12" fmla="*/ 4627348 w 4662328"/>
              <a:gd name="connsiteY12" fmla="*/ 581709 h 5549975"/>
              <a:gd name="connsiteX13" fmla="*/ 4626679 w 4662328"/>
              <a:gd name="connsiteY13" fmla="*/ 585890 h 5549975"/>
              <a:gd name="connsiteX14" fmla="*/ 4613742 w 4662328"/>
              <a:gd name="connsiteY14" fmla="*/ 817404 h 5549975"/>
              <a:gd name="connsiteX15" fmla="*/ 4615455 w 4662328"/>
              <a:gd name="connsiteY15" fmla="*/ 822238 h 5549975"/>
              <a:gd name="connsiteX16" fmla="*/ 4613304 w 4662328"/>
              <a:gd name="connsiteY16" fmla="*/ 846069 h 5549975"/>
              <a:gd name="connsiteX17" fmla="*/ 4611704 w 4662328"/>
              <a:gd name="connsiteY17" fmla="*/ 853854 h 5549975"/>
              <a:gd name="connsiteX18" fmla="*/ 4605466 w 4662328"/>
              <a:gd name="connsiteY18" fmla="*/ 965485 h 5549975"/>
              <a:gd name="connsiteX19" fmla="*/ 4607543 w 4662328"/>
              <a:gd name="connsiteY19" fmla="*/ 966385 h 5549975"/>
              <a:gd name="connsiteX20" fmla="*/ 4611662 w 4662328"/>
              <a:gd name="connsiteY20" fmla="*/ 1002567 h 5549975"/>
              <a:gd name="connsiteX21" fmla="*/ 4606864 w 4662328"/>
              <a:gd name="connsiteY21" fmla="*/ 1101094 h 5549975"/>
              <a:gd name="connsiteX22" fmla="*/ 4606759 w 4662328"/>
              <a:gd name="connsiteY22" fmla="*/ 1159389 h 5549975"/>
              <a:gd name="connsiteX23" fmla="*/ 4611062 w 4662328"/>
              <a:gd name="connsiteY23" fmla="*/ 1180505 h 5549975"/>
              <a:gd name="connsiteX24" fmla="*/ 4614152 w 4662328"/>
              <a:gd name="connsiteY24" fmla="*/ 1210687 h 5549975"/>
              <a:gd name="connsiteX25" fmla="*/ 4622969 w 4662328"/>
              <a:gd name="connsiteY25" fmla="*/ 1263157 h 5549975"/>
              <a:gd name="connsiteX26" fmla="*/ 4625246 w 4662328"/>
              <a:gd name="connsiteY26" fmla="*/ 1313374 h 5549975"/>
              <a:gd name="connsiteX27" fmla="*/ 4624366 w 4662328"/>
              <a:gd name="connsiteY27" fmla="*/ 1347004 h 5549975"/>
              <a:gd name="connsiteX28" fmla="*/ 4623903 w 4662328"/>
              <a:gd name="connsiteY28" fmla="*/ 1351864 h 5549975"/>
              <a:gd name="connsiteX29" fmla="*/ 4614784 w 4662328"/>
              <a:gd name="connsiteY29" fmla="*/ 1391762 h 5549975"/>
              <a:gd name="connsiteX30" fmla="*/ 4618048 w 4662328"/>
              <a:gd name="connsiteY30" fmla="*/ 1395707 h 5549975"/>
              <a:gd name="connsiteX31" fmla="*/ 4620890 w 4662328"/>
              <a:gd name="connsiteY31" fmla="*/ 1408524 h 5549975"/>
              <a:gd name="connsiteX32" fmla="*/ 4616149 w 4662328"/>
              <a:gd name="connsiteY32" fmla="*/ 1419109 h 5549975"/>
              <a:gd name="connsiteX33" fmla="*/ 4605965 w 4662328"/>
              <a:gd name="connsiteY33" fmla="*/ 1469337 h 5549975"/>
              <a:gd name="connsiteX34" fmla="*/ 4595068 w 4662328"/>
              <a:gd name="connsiteY34" fmla="*/ 1543038 h 5549975"/>
              <a:gd name="connsiteX35" fmla="*/ 4590187 w 4662328"/>
              <a:gd name="connsiteY35" fmla="*/ 1553997 h 5549975"/>
              <a:gd name="connsiteX36" fmla="*/ 4575759 w 4662328"/>
              <a:gd name="connsiteY36" fmla="*/ 1626071 h 5549975"/>
              <a:gd name="connsiteX37" fmla="*/ 4572044 w 4662328"/>
              <a:gd name="connsiteY37" fmla="*/ 1664103 h 5549975"/>
              <a:gd name="connsiteX38" fmla="*/ 4575704 w 4662328"/>
              <a:gd name="connsiteY38" fmla="*/ 1668558 h 5549975"/>
              <a:gd name="connsiteX39" fmla="*/ 4574054 w 4662328"/>
              <a:gd name="connsiteY39" fmla="*/ 1679756 h 5549975"/>
              <a:gd name="connsiteX40" fmla="*/ 4574466 w 4662328"/>
              <a:gd name="connsiteY40" fmla="*/ 1682815 h 5549975"/>
              <a:gd name="connsiteX41" fmla="*/ 4575977 w 4662328"/>
              <a:gd name="connsiteY41" fmla="*/ 1700268 h 5549975"/>
              <a:gd name="connsiteX42" fmla="*/ 4564507 w 4662328"/>
              <a:gd name="connsiteY42" fmla="*/ 1735163 h 5549975"/>
              <a:gd name="connsiteX43" fmla="*/ 4562447 w 4662328"/>
              <a:gd name="connsiteY43" fmla="*/ 1735289 h 5549975"/>
              <a:gd name="connsiteX44" fmla="*/ 4553949 w 4662328"/>
              <a:gd name="connsiteY44" fmla="*/ 1887374 h 5549975"/>
              <a:gd name="connsiteX45" fmla="*/ 4562640 w 4662328"/>
              <a:gd name="connsiteY45" fmla="*/ 1911536 h 5549975"/>
              <a:gd name="connsiteX46" fmla="*/ 4564918 w 4662328"/>
              <a:gd name="connsiteY46" fmla="*/ 1961755 h 5549975"/>
              <a:gd name="connsiteX47" fmla="*/ 4564037 w 4662328"/>
              <a:gd name="connsiteY47" fmla="*/ 1995384 h 5549975"/>
              <a:gd name="connsiteX48" fmla="*/ 4563575 w 4662328"/>
              <a:gd name="connsiteY48" fmla="*/ 2000244 h 5549975"/>
              <a:gd name="connsiteX49" fmla="*/ 4554455 w 4662328"/>
              <a:gd name="connsiteY49" fmla="*/ 2040142 h 5549975"/>
              <a:gd name="connsiteX50" fmla="*/ 4557720 w 4662328"/>
              <a:gd name="connsiteY50" fmla="*/ 2044087 h 5549975"/>
              <a:gd name="connsiteX51" fmla="*/ 4560561 w 4662328"/>
              <a:gd name="connsiteY51" fmla="*/ 2056904 h 5549975"/>
              <a:gd name="connsiteX52" fmla="*/ 4555820 w 4662328"/>
              <a:gd name="connsiteY52" fmla="*/ 2067489 h 5549975"/>
              <a:gd name="connsiteX53" fmla="*/ 4545636 w 4662328"/>
              <a:gd name="connsiteY53" fmla="*/ 2117719 h 5549975"/>
              <a:gd name="connsiteX54" fmla="*/ 4538305 w 4662328"/>
              <a:gd name="connsiteY54" fmla="*/ 2167300 h 5549975"/>
              <a:gd name="connsiteX55" fmla="*/ 4482222 w 4662328"/>
              <a:gd name="connsiteY55" fmla="*/ 3223633 h 5549975"/>
              <a:gd name="connsiteX56" fmla="*/ 4469436 w 4662328"/>
              <a:gd name="connsiteY56" fmla="*/ 3477281 h 5549975"/>
              <a:gd name="connsiteX57" fmla="*/ 4458351 w 4662328"/>
              <a:gd name="connsiteY57" fmla="*/ 3639984 h 5549975"/>
              <a:gd name="connsiteX58" fmla="*/ 4367590 w 4662328"/>
              <a:gd name="connsiteY58" fmla="*/ 5278921 h 5549975"/>
              <a:gd name="connsiteX59" fmla="*/ 4372888 w 4662328"/>
              <a:gd name="connsiteY59" fmla="*/ 5315626 h 5549975"/>
              <a:gd name="connsiteX60" fmla="*/ 4376422 w 4662328"/>
              <a:gd name="connsiteY60" fmla="*/ 5350090 h 5549975"/>
              <a:gd name="connsiteX61" fmla="*/ 4379254 w 4662328"/>
              <a:gd name="connsiteY61" fmla="*/ 5450399 h 5549975"/>
              <a:gd name="connsiteX62" fmla="*/ 4360697 w 4662328"/>
              <a:gd name="connsiteY62" fmla="*/ 5484804 h 5549975"/>
              <a:gd name="connsiteX63" fmla="*/ 4356045 w 4662328"/>
              <a:gd name="connsiteY63" fmla="*/ 5487504 h 5549975"/>
              <a:gd name="connsiteX64" fmla="*/ 4352588 w 4662328"/>
              <a:gd name="connsiteY64" fmla="*/ 5549951 h 5549975"/>
              <a:gd name="connsiteX65" fmla="*/ 121904 w 4662328"/>
              <a:gd name="connsiteY65" fmla="*/ 5314089 h 5549975"/>
              <a:gd name="connsiteX66" fmla="*/ 125710 w 4662328"/>
              <a:gd name="connsiteY66" fmla="*/ 5243704 h 5549975"/>
              <a:gd name="connsiteX67" fmla="*/ 113205 w 4662328"/>
              <a:gd name="connsiteY67" fmla="*/ 5239903 h 5549975"/>
              <a:gd name="connsiteX68" fmla="*/ 117425 w 4662328"/>
              <a:gd name="connsiteY68" fmla="*/ 5233298 h 5549975"/>
              <a:gd name="connsiteX69" fmla="*/ 117694 w 4662328"/>
              <a:gd name="connsiteY69" fmla="*/ 5230552 h 5549975"/>
              <a:gd name="connsiteX70" fmla="*/ 117964 w 4662328"/>
              <a:gd name="connsiteY70" fmla="*/ 5227804 h 5549975"/>
              <a:gd name="connsiteX71" fmla="*/ 118501 w 4662328"/>
              <a:gd name="connsiteY71" fmla="*/ 5222308 h 5549975"/>
              <a:gd name="connsiteX72" fmla="*/ 118186 w 4662328"/>
              <a:gd name="connsiteY72" fmla="*/ 5216405 h 5549975"/>
              <a:gd name="connsiteX73" fmla="*/ 117602 w 4662328"/>
              <a:gd name="connsiteY73" fmla="*/ 5213249 h 5549975"/>
              <a:gd name="connsiteX74" fmla="*/ 117871 w 4662328"/>
              <a:gd name="connsiteY74" fmla="*/ 5210500 h 5549975"/>
              <a:gd name="connsiteX75" fmla="*/ 117555 w 4662328"/>
              <a:gd name="connsiteY75" fmla="*/ 5204597 h 5549975"/>
              <a:gd name="connsiteX76" fmla="*/ 116972 w 4662328"/>
              <a:gd name="connsiteY76" fmla="*/ 5201441 h 5549975"/>
              <a:gd name="connsiteX77" fmla="*/ 116342 w 4662328"/>
              <a:gd name="connsiteY77" fmla="*/ 5189632 h 5549975"/>
              <a:gd name="connsiteX78" fmla="*/ 115758 w 4662328"/>
              <a:gd name="connsiteY78" fmla="*/ 5186477 h 5549975"/>
              <a:gd name="connsiteX79" fmla="*/ 116026 w 4662328"/>
              <a:gd name="connsiteY79" fmla="*/ 5183728 h 5549975"/>
              <a:gd name="connsiteX80" fmla="*/ 114591 w 4662328"/>
              <a:gd name="connsiteY80" fmla="*/ 5180163 h 5549975"/>
              <a:gd name="connsiteX81" fmla="*/ 131086 w 4662328"/>
              <a:gd name="connsiteY81" fmla="*/ 5144275 h 5549975"/>
              <a:gd name="connsiteX82" fmla="*/ 152522 w 4662328"/>
              <a:gd name="connsiteY82" fmla="*/ 4747825 h 5549975"/>
              <a:gd name="connsiteX83" fmla="*/ 0 w 4662328"/>
              <a:gd name="connsiteY83" fmla="*/ 4747825 h 5549975"/>
              <a:gd name="connsiteX84" fmla="*/ 110031 w 4662328"/>
              <a:gd name="connsiteY84" fmla="*/ 3811601 h 5549975"/>
              <a:gd name="connsiteX85" fmla="*/ 412307 w 4662328"/>
              <a:gd name="connsiteY85" fmla="*/ 0 h 5549975"/>
              <a:gd name="connsiteX0" fmla="*/ 302276 w 4552297"/>
              <a:gd name="connsiteY0" fmla="*/ 0 h 5549975"/>
              <a:gd name="connsiteX1" fmla="*/ 3304462 w 4552297"/>
              <a:gd name="connsiteY1" fmla="*/ 171842 h 5549975"/>
              <a:gd name="connsiteX2" fmla="*/ 4133273 w 4552297"/>
              <a:gd name="connsiteY2" fmla="*/ 226950 h 5549975"/>
              <a:gd name="connsiteX3" fmla="*/ 4506467 w 4552297"/>
              <a:gd name="connsiteY3" fmla="*/ 247374 h 5549975"/>
              <a:gd name="connsiteX4" fmla="*/ 4534346 w 4552297"/>
              <a:gd name="connsiteY4" fmla="*/ 269179 h 5549975"/>
              <a:gd name="connsiteX5" fmla="*/ 4532572 w 4552297"/>
              <a:gd name="connsiteY5" fmla="*/ 300930 h 5549975"/>
              <a:gd name="connsiteX6" fmla="*/ 4535494 w 4552297"/>
              <a:gd name="connsiteY6" fmla="*/ 302647 h 5549975"/>
              <a:gd name="connsiteX7" fmla="*/ 4551920 w 4552297"/>
              <a:gd name="connsiteY7" fmla="*/ 334222 h 5549975"/>
              <a:gd name="connsiteX8" fmla="*/ 4529659 w 4552297"/>
              <a:gd name="connsiteY8" fmla="*/ 391868 h 5549975"/>
              <a:gd name="connsiteX9" fmla="*/ 4526171 w 4552297"/>
              <a:gd name="connsiteY9" fmla="*/ 415489 h 5549975"/>
              <a:gd name="connsiteX10" fmla="*/ 4521066 w 4552297"/>
              <a:gd name="connsiteY10" fmla="*/ 506828 h 5549975"/>
              <a:gd name="connsiteX11" fmla="*/ 4520416 w 4552297"/>
              <a:gd name="connsiteY11" fmla="*/ 553245 h 5549975"/>
              <a:gd name="connsiteX12" fmla="*/ 4517317 w 4552297"/>
              <a:gd name="connsiteY12" fmla="*/ 581709 h 5549975"/>
              <a:gd name="connsiteX13" fmla="*/ 4516648 w 4552297"/>
              <a:gd name="connsiteY13" fmla="*/ 585890 h 5549975"/>
              <a:gd name="connsiteX14" fmla="*/ 4503711 w 4552297"/>
              <a:gd name="connsiteY14" fmla="*/ 817404 h 5549975"/>
              <a:gd name="connsiteX15" fmla="*/ 4505424 w 4552297"/>
              <a:gd name="connsiteY15" fmla="*/ 822238 h 5549975"/>
              <a:gd name="connsiteX16" fmla="*/ 4503273 w 4552297"/>
              <a:gd name="connsiteY16" fmla="*/ 846069 h 5549975"/>
              <a:gd name="connsiteX17" fmla="*/ 4501673 w 4552297"/>
              <a:gd name="connsiteY17" fmla="*/ 853854 h 5549975"/>
              <a:gd name="connsiteX18" fmla="*/ 4495435 w 4552297"/>
              <a:gd name="connsiteY18" fmla="*/ 965485 h 5549975"/>
              <a:gd name="connsiteX19" fmla="*/ 4497512 w 4552297"/>
              <a:gd name="connsiteY19" fmla="*/ 966385 h 5549975"/>
              <a:gd name="connsiteX20" fmla="*/ 4501631 w 4552297"/>
              <a:gd name="connsiteY20" fmla="*/ 1002567 h 5549975"/>
              <a:gd name="connsiteX21" fmla="*/ 4496833 w 4552297"/>
              <a:gd name="connsiteY21" fmla="*/ 1101094 h 5549975"/>
              <a:gd name="connsiteX22" fmla="*/ 4496728 w 4552297"/>
              <a:gd name="connsiteY22" fmla="*/ 1159389 h 5549975"/>
              <a:gd name="connsiteX23" fmla="*/ 4501031 w 4552297"/>
              <a:gd name="connsiteY23" fmla="*/ 1180505 h 5549975"/>
              <a:gd name="connsiteX24" fmla="*/ 4504121 w 4552297"/>
              <a:gd name="connsiteY24" fmla="*/ 1210687 h 5549975"/>
              <a:gd name="connsiteX25" fmla="*/ 4512938 w 4552297"/>
              <a:gd name="connsiteY25" fmla="*/ 1263157 h 5549975"/>
              <a:gd name="connsiteX26" fmla="*/ 4515215 w 4552297"/>
              <a:gd name="connsiteY26" fmla="*/ 1313374 h 5549975"/>
              <a:gd name="connsiteX27" fmla="*/ 4514335 w 4552297"/>
              <a:gd name="connsiteY27" fmla="*/ 1347004 h 5549975"/>
              <a:gd name="connsiteX28" fmla="*/ 4513872 w 4552297"/>
              <a:gd name="connsiteY28" fmla="*/ 1351864 h 5549975"/>
              <a:gd name="connsiteX29" fmla="*/ 4504753 w 4552297"/>
              <a:gd name="connsiteY29" fmla="*/ 1391762 h 5549975"/>
              <a:gd name="connsiteX30" fmla="*/ 4508017 w 4552297"/>
              <a:gd name="connsiteY30" fmla="*/ 1395707 h 5549975"/>
              <a:gd name="connsiteX31" fmla="*/ 4510859 w 4552297"/>
              <a:gd name="connsiteY31" fmla="*/ 1408524 h 5549975"/>
              <a:gd name="connsiteX32" fmla="*/ 4506118 w 4552297"/>
              <a:gd name="connsiteY32" fmla="*/ 1419109 h 5549975"/>
              <a:gd name="connsiteX33" fmla="*/ 4495934 w 4552297"/>
              <a:gd name="connsiteY33" fmla="*/ 1469337 h 5549975"/>
              <a:gd name="connsiteX34" fmla="*/ 4485037 w 4552297"/>
              <a:gd name="connsiteY34" fmla="*/ 1543038 h 5549975"/>
              <a:gd name="connsiteX35" fmla="*/ 4480156 w 4552297"/>
              <a:gd name="connsiteY35" fmla="*/ 1553997 h 5549975"/>
              <a:gd name="connsiteX36" fmla="*/ 4465728 w 4552297"/>
              <a:gd name="connsiteY36" fmla="*/ 1626071 h 5549975"/>
              <a:gd name="connsiteX37" fmla="*/ 4462013 w 4552297"/>
              <a:gd name="connsiteY37" fmla="*/ 1664103 h 5549975"/>
              <a:gd name="connsiteX38" fmla="*/ 4465673 w 4552297"/>
              <a:gd name="connsiteY38" fmla="*/ 1668558 h 5549975"/>
              <a:gd name="connsiteX39" fmla="*/ 4464023 w 4552297"/>
              <a:gd name="connsiteY39" fmla="*/ 1679756 h 5549975"/>
              <a:gd name="connsiteX40" fmla="*/ 4464435 w 4552297"/>
              <a:gd name="connsiteY40" fmla="*/ 1682815 h 5549975"/>
              <a:gd name="connsiteX41" fmla="*/ 4465946 w 4552297"/>
              <a:gd name="connsiteY41" fmla="*/ 1700268 h 5549975"/>
              <a:gd name="connsiteX42" fmla="*/ 4454476 w 4552297"/>
              <a:gd name="connsiteY42" fmla="*/ 1735163 h 5549975"/>
              <a:gd name="connsiteX43" fmla="*/ 4452416 w 4552297"/>
              <a:gd name="connsiteY43" fmla="*/ 1735289 h 5549975"/>
              <a:gd name="connsiteX44" fmla="*/ 4443918 w 4552297"/>
              <a:gd name="connsiteY44" fmla="*/ 1887374 h 5549975"/>
              <a:gd name="connsiteX45" fmla="*/ 4452609 w 4552297"/>
              <a:gd name="connsiteY45" fmla="*/ 1911536 h 5549975"/>
              <a:gd name="connsiteX46" fmla="*/ 4454887 w 4552297"/>
              <a:gd name="connsiteY46" fmla="*/ 1961755 h 5549975"/>
              <a:gd name="connsiteX47" fmla="*/ 4454006 w 4552297"/>
              <a:gd name="connsiteY47" fmla="*/ 1995384 h 5549975"/>
              <a:gd name="connsiteX48" fmla="*/ 4453544 w 4552297"/>
              <a:gd name="connsiteY48" fmla="*/ 2000244 h 5549975"/>
              <a:gd name="connsiteX49" fmla="*/ 4444424 w 4552297"/>
              <a:gd name="connsiteY49" fmla="*/ 2040142 h 5549975"/>
              <a:gd name="connsiteX50" fmla="*/ 4447689 w 4552297"/>
              <a:gd name="connsiteY50" fmla="*/ 2044087 h 5549975"/>
              <a:gd name="connsiteX51" fmla="*/ 4450530 w 4552297"/>
              <a:gd name="connsiteY51" fmla="*/ 2056904 h 5549975"/>
              <a:gd name="connsiteX52" fmla="*/ 4445789 w 4552297"/>
              <a:gd name="connsiteY52" fmla="*/ 2067489 h 5549975"/>
              <a:gd name="connsiteX53" fmla="*/ 4435605 w 4552297"/>
              <a:gd name="connsiteY53" fmla="*/ 2117719 h 5549975"/>
              <a:gd name="connsiteX54" fmla="*/ 4428274 w 4552297"/>
              <a:gd name="connsiteY54" fmla="*/ 2167300 h 5549975"/>
              <a:gd name="connsiteX55" fmla="*/ 4372191 w 4552297"/>
              <a:gd name="connsiteY55" fmla="*/ 3223633 h 5549975"/>
              <a:gd name="connsiteX56" fmla="*/ 4359405 w 4552297"/>
              <a:gd name="connsiteY56" fmla="*/ 3477281 h 5549975"/>
              <a:gd name="connsiteX57" fmla="*/ 4348320 w 4552297"/>
              <a:gd name="connsiteY57" fmla="*/ 3639984 h 5549975"/>
              <a:gd name="connsiteX58" fmla="*/ 4257559 w 4552297"/>
              <a:gd name="connsiteY58" fmla="*/ 5278921 h 5549975"/>
              <a:gd name="connsiteX59" fmla="*/ 4262857 w 4552297"/>
              <a:gd name="connsiteY59" fmla="*/ 5315626 h 5549975"/>
              <a:gd name="connsiteX60" fmla="*/ 4266391 w 4552297"/>
              <a:gd name="connsiteY60" fmla="*/ 5350090 h 5549975"/>
              <a:gd name="connsiteX61" fmla="*/ 4269223 w 4552297"/>
              <a:gd name="connsiteY61" fmla="*/ 5450399 h 5549975"/>
              <a:gd name="connsiteX62" fmla="*/ 4250666 w 4552297"/>
              <a:gd name="connsiteY62" fmla="*/ 5484804 h 5549975"/>
              <a:gd name="connsiteX63" fmla="*/ 4246014 w 4552297"/>
              <a:gd name="connsiteY63" fmla="*/ 5487504 h 5549975"/>
              <a:gd name="connsiteX64" fmla="*/ 4242557 w 4552297"/>
              <a:gd name="connsiteY64" fmla="*/ 5549951 h 5549975"/>
              <a:gd name="connsiteX65" fmla="*/ 11873 w 4552297"/>
              <a:gd name="connsiteY65" fmla="*/ 5314089 h 5549975"/>
              <a:gd name="connsiteX66" fmla="*/ 15679 w 4552297"/>
              <a:gd name="connsiteY66" fmla="*/ 5243704 h 5549975"/>
              <a:gd name="connsiteX67" fmla="*/ 3174 w 4552297"/>
              <a:gd name="connsiteY67" fmla="*/ 5239903 h 5549975"/>
              <a:gd name="connsiteX68" fmla="*/ 7394 w 4552297"/>
              <a:gd name="connsiteY68" fmla="*/ 5233298 h 5549975"/>
              <a:gd name="connsiteX69" fmla="*/ 7663 w 4552297"/>
              <a:gd name="connsiteY69" fmla="*/ 5230552 h 5549975"/>
              <a:gd name="connsiteX70" fmla="*/ 7933 w 4552297"/>
              <a:gd name="connsiteY70" fmla="*/ 5227804 h 5549975"/>
              <a:gd name="connsiteX71" fmla="*/ 8470 w 4552297"/>
              <a:gd name="connsiteY71" fmla="*/ 5222308 h 5549975"/>
              <a:gd name="connsiteX72" fmla="*/ 8155 w 4552297"/>
              <a:gd name="connsiteY72" fmla="*/ 5216405 h 5549975"/>
              <a:gd name="connsiteX73" fmla="*/ 7571 w 4552297"/>
              <a:gd name="connsiteY73" fmla="*/ 5213249 h 5549975"/>
              <a:gd name="connsiteX74" fmla="*/ 7840 w 4552297"/>
              <a:gd name="connsiteY74" fmla="*/ 5210500 h 5549975"/>
              <a:gd name="connsiteX75" fmla="*/ 7524 w 4552297"/>
              <a:gd name="connsiteY75" fmla="*/ 5204597 h 5549975"/>
              <a:gd name="connsiteX76" fmla="*/ 6941 w 4552297"/>
              <a:gd name="connsiteY76" fmla="*/ 5201441 h 5549975"/>
              <a:gd name="connsiteX77" fmla="*/ 6311 w 4552297"/>
              <a:gd name="connsiteY77" fmla="*/ 5189632 h 5549975"/>
              <a:gd name="connsiteX78" fmla="*/ 5727 w 4552297"/>
              <a:gd name="connsiteY78" fmla="*/ 5186477 h 5549975"/>
              <a:gd name="connsiteX79" fmla="*/ 5995 w 4552297"/>
              <a:gd name="connsiteY79" fmla="*/ 5183728 h 5549975"/>
              <a:gd name="connsiteX80" fmla="*/ 4560 w 4552297"/>
              <a:gd name="connsiteY80" fmla="*/ 5180163 h 5549975"/>
              <a:gd name="connsiteX81" fmla="*/ 21055 w 4552297"/>
              <a:gd name="connsiteY81" fmla="*/ 5144275 h 5549975"/>
              <a:gd name="connsiteX82" fmla="*/ 42491 w 4552297"/>
              <a:gd name="connsiteY82" fmla="*/ 4747825 h 5549975"/>
              <a:gd name="connsiteX83" fmla="*/ 0 w 4552297"/>
              <a:gd name="connsiteY83" fmla="*/ 3811601 h 5549975"/>
              <a:gd name="connsiteX84" fmla="*/ 302276 w 4552297"/>
              <a:gd name="connsiteY84" fmla="*/ 0 h 5549975"/>
              <a:gd name="connsiteX0" fmla="*/ 299102 w 4549123"/>
              <a:gd name="connsiteY0" fmla="*/ 0 h 5549975"/>
              <a:gd name="connsiteX1" fmla="*/ 3301288 w 4549123"/>
              <a:gd name="connsiteY1" fmla="*/ 171842 h 5549975"/>
              <a:gd name="connsiteX2" fmla="*/ 4130099 w 4549123"/>
              <a:gd name="connsiteY2" fmla="*/ 226950 h 5549975"/>
              <a:gd name="connsiteX3" fmla="*/ 4503293 w 4549123"/>
              <a:gd name="connsiteY3" fmla="*/ 247374 h 5549975"/>
              <a:gd name="connsiteX4" fmla="*/ 4531172 w 4549123"/>
              <a:gd name="connsiteY4" fmla="*/ 269179 h 5549975"/>
              <a:gd name="connsiteX5" fmla="*/ 4529398 w 4549123"/>
              <a:gd name="connsiteY5" fmla="*/ 300930 h 5549975"/>
              <a:gd name="connsiteX6" fmla="*/ 4532320 w 4549123"/>
              <a:gd name="connsiteY6" fmla="*/ 302647 h 5549975"/>
              <a:gd name="connsiteX7" fmla="*/ 4548746 w 4549123"/>
              <a:gd name="connsiteY7" fmla="*/ 334222 h 5549975"/>
              <a:gd name="connsiteX8" fmla="*/ 4526485 w 4549123"/>
              <a:gd name="connsiteY8" fmla="*/ 391868 h 5549975"/>
              <a:gd name="connsiteX9" fmla="*/ 4522997 w 4549123"/>
              <a:gd name="connsiteY9" fmla="*/ 415489 h 5549975"/>
              <a:gd name="connsiteX10" fmla="*/ 4517892 w 4549123"/>
              <a:gd name="connsiteY10" fmla="*/ 506828 h 5549975"/>
              <a:gd name="connsiteX11" fmla="*/ 4517242 w 4549123"/>
              <a:gd name="connsiteY11" fmla="*/ 553245 h 5549975"/>
              <a:gd name="connsiteX12" fmla="*/ 4514143 w 4549123"/>
              <a:gd name="connsiteY12" fmla="*/ 581709 h 5549975"/>
              <a:gd name="connsiteX13" fmla="*/ 4513474 w 4549123"/>
              <a:gd name="connsiteY13" fmla="*/ 585890 h 5549975"/>
              <a:gd name="connsiteX14" fmla="*/ 4500537 w 4549123"/>
              <a:gd name="connsiteY14" fmla="*/ 817404 h 5549975"/>
              <a:gd name="connsiteX15" fmla="*/ 4502250 w 4549123"/>
              <a:gd name="connsiteY15" fmla="*/ 822238 h 5549975"/>
              <a:gd name="connsiteX16" fmla="*/ 4500099 w 4549123"/>
              <a:gd name="connsiteY16" fmla="*/ 846069 h 5549975"/>
              <a:gd name="connsiteX17" fmla="*/ 4498499 w 4549123"/>
              <a:gd name="connsiteY17" fmla="*/ 853854 h 5549975"/>
              <a:gd name="connsiteX18" fmla="*/ 4492261 w 4549123"/>
              <a:gd name="connsiteY18" fmla="*/ 965485 h 5549975"/>
              <a:gd name="connsiteX19" fmla="*/ 4494338 w 4549123"/>
              <a:gd name="connsiteY19" fmla="*/ 966385 h 5549975"/>
              <a:gd name="connsiteX20" fmla="*/ 4498457 w 4549123"/>
              <a:gd name="connsiteY20" fmla="*/ 1002567 h 5549975"/>
              <a:gd name="connsiteX21" fmla="*/ 4493659 w 4549123"/>
              <a:gd name="connsiteY21" fmla="*/ 1101094 h 5549975"/>
              <a:gd name="connsiteX22" fmla="*/ 4493554 w 4549123"/>
              <a:gd name="connsiteY22" fmla="*/ 1159389 h 5549975"/>
              <a:gd name="connsiteX23" fmla="*/ 4497857 w 4549123"/>
              <a:gd name="connsiteY23" fmla="*/ 1180505 h 5549975"/>
              <a:gd name="connsiteX24" fmla="*/ 4500947 w 4549123"/>
              <a:gd name="connsiteY24" fmla="*/ 1210687 h 5549975"/>
              <a:gd name="connsiteX25" fmla="*/ 4509764 w 4549123"/>
              <a:gd name="connsiteY25" fmla="*/ 1263157 h 5549975"/>
              <a:gd name="connsiteX26" fmla="*/ 4512041 w 4549123"/>
              <a:gd name="connsiteY26" fmla="*/ 1313374 h 5549975"/>
              <a:gd name="connsiteX27" fmla="*/ 4511161 w 4549123"/>
              <a:gd name="connsiteY27" fmla="*/ 1347004 h 5549975"/>
              <a:gd name="connsiteX28" fmla="*/ 4510698 w 4549123"/>
              <a:gd name="connsiteY28" fmla="*/ 1351864 h 5549975"/>
              <a:gd name="connsiteX29" fmla="*/ 4501579 w 4549123"/>
              <a:gd name="connsiteY29" fmla="*/ 1391762 h 5549975"/>
              <a:gd name="connsiteX30" fmla="*/ 4504843 w 4549123"/>
              <a:gd name="connsiteY30" fmla="*/ 1395707 h 5549975"/>
              <a:gd name="connsiteX31" fmla="*/ 4507685 w 4549123"/>
              <a:gd name="connsiteY31" fmla="*/ 1408524 h 5549975"/>
              <a:gd name="connsiteX32" fmla="*/ 4502944 w 4549123"/>
              <a:gd name="connsiteY32" fmla="*/ 1419109 h 5549975"/>
              <a:gd name="connsiteX33" fmla="*/ 4492760 w 4549123"/>
              <a:gd name="connsiteY33" fmla="*/ 1469337 h 5549975"/>
              <a:gd name="connsiteX34" fmla="*/ 4481863 w 4549123"/>
              <a:gd name="connsiteY34" fmla="*/ 1543038 h 5549975"/>
              <a:gd name="connsiteX35" fmla="*/ 4476982 w 4549123"/>
              <a:gd name="connsiteY35" fmla="*/ 1553997 h 5549975"/>
              <a:gd name="connsiteX36" fmla="*/ 4462554 w 4549123"/>
              <a:gd name="connsiteY36" fmla="*/ 1626071 h 5549975"/>
              <a:gd name="connsiteX37" fmla="*/ 4458839 w 4549123"/>
              <a:gd name="connsiteY37" fmla="*/ 1664103 h 5549975"/>
              <a:gd name="connsiteX38" fmla="*/ 4462499 w 4549123"/>
              <a:gd name="connsiteY38" fmla="*/ 1668558 h 5549975"/>
              <a:gd name="connsiteX39" fmla="*/ 4460849 w 4549123"/>
              <a:gd name="connsiteY39" fmla="*/ 1679756 h 5549975"/>
              <a:gd name="connsiteX40" fmla="*/ 4461261 w 4549123"/>
              <a:gd name="connsiteY40" fmla="*/ 1682815 h 5549975"/>
              <a:gd name="connsiteX41" fmla="*/ 4462772 w 4549123"/>
              <a:gd name="connsiteY41" fmla="*/ 1700268 h 5549975"/>
              <a:gd name="connsiteX42" fmla="*/ 4451302 w 4549123"/>
              <a:gd name="connsiteY42" fmla="*/ 1735163 h 5549975"/>
              <a:gd name="connsiteX43" fmla="*/ 4449242 w 4549123"/>
              <a:gd name="connsiteY43" fmla="*/ 1735289 h 5549975"/>
              <a:gd name="connsiteX44" fmla="*/ 4440744 w 4549123"/>
              <a:gd name="connsiteY44" fmla="*/ 1887374 h 5549975"/>
              <a:gd name="connsiteX45" fmla="*/ 4449435 w 4549123"/>
              <a:gd name="connsiteY45" fmla="*/ 1911536 h 5549975"/>
              <a:gd name="connsiteX46" fmla="*/ 4451713 w 4549123"/>
              <a:gd name="connsiteY46" fmla="*/ 1961755 h 5549975"/>
              <a:gd name="connsiteX47" fmla="*/ 4450832 w 4549123"/>
              <a:gd name="connsiteY47" fmla="*/ 1995384 h 5549975"/>
              <a:gd name="connsiteX48" fmla="*/ 4450370 w 4549123"/>
              <a:gd name="connsiteY48" fmla="*/ 2000244 h 5549975"/>
              <a:gd name="connsiteX49" fmla="*/ 4441250 w 4549123"/>
              <a:gd name="connsiteY49" fmla="*/ 2040142 h 5549975"/>
              <a:gd name="connsiteX50" fmla="*/ 4444515 w 4549123"/>
              <a:gd name="connsiteY50" fmla="*/ 2044087 h 5549975"/>
              <a:gd name="connsiteX51" fmla="*/ 4447356 w 4549123"/>
              <a:gd name="connsiteY51" fmla="*/ 2056904 h 5549975"/>
              <a:gd name="connsiteX52" fmla="*/ 4442615 w 4549123"/>
              <a:gd name="connsiteY52" fmla="*/ 2067489 h 5549975"/>
              <a:gd name="connsiteX53" fmla="*/ 4432431 w 4549123"/>
              <a:gd name="connsiteY53" fmla="*/ 2117719 h 5549975"/>
              <a:gd name="connsiteX54" fmla="*/ 4425100 w 4549123"/>
              <a:gd name="connsiteY54" fmla="*/ 2167300 h 5549975"/>
              <a:gd name="connsiteX55" fmla="*/ 4369017 w 4549123"/>
              <a:gd name="connsiteY55" fmla="*/ 3223633 h 5549975"/>
              <a:gd name="connsiteX56" fmla="*/ 4356231 w 4549123"/>
              <a:gd name="connsiteY56" fmla="*/ 3477281 h 5549975"/>
              <a:gd name="connsiteX57" fmla="*/ 4345146 w 4549123"/>
              <a:gd name="connsiteY57" fmla="*/ 3639984 h 5549975"/>
              <a:gd name="connsiteX58" fmla="*/ 4254385 w 4549123"/>
              <a:gd name="connsiteY58" fmla="*/ 5278921 h 5549975"/>
              <a:gd name="connsiteX59" fmla="*/ 4259683 w 4549123"/>
              <a:gd name="connsiteY59" fmla="*/ 5315626 h 5549975"/>
              <a:gd name="connsiteX60" fmla="*/ 4263217 w 4549123"/>
              <a:gd name="connsiteY60" fmla="*/ 5350090 h 5549975"/>
              <a:gd name="connsiteX61" fmla="*/ 4266049 w 4549123"/>
              <a:gd name="connsiteY61" fmla="*/ 5450399 h 5549975"/>
              <a:gd name="connsiteX62" fmla="*/ 4247492 w 4549123"/>
              <a:gd name="connsiteY62" fmla="*/ 5484804 h 5549975"/>
              <a:gd name="connsiteX63" fmla="*/ 4242840 w 4549123"/>
              <a:gd name="connsiteY63" fmla="*/ 5487504 h 5549975"/>
              <a:gd name="connsiteX64" fmla="*/ 4239383 w 4549123"/>
              <a:gd name="connsiteY64" fmla="*/ 5549951 h 5549975"/>
              <a:gd name="connsiteX65" fmla="*/ 8699 w 4549123"/>
              <a:gd name="connsiteY65" fmla="*/ 5314089 h 5549975"/>
              <a:gd name="connsiteX66" fmla="*/ 12505 w 4549123"/>
              <a:gd name="connsiteY66" fmla="*/ 5243704 h 5549975"/>
              <a:gd name="connsiteX67" fmla="*/ 0 w 4549123"/>
              <a:gd name="connsiteY67" fmla="*/ 5239903 h 5549975"/>
              <a:gd name="connsiteX68" fmla="*/ 4220 w 4549123"/>
              <a:gd name="connsiteY68" fmla="*/ 5233298 h 5549975"/>
              <a:gd name="connsiteX69" fmla="*/ 4489 w 4549123"/>
              <a:gd name="connsiteY69" fmla="*/ 5230552 h 5549975"/>
              <a:gd name="connsiteX70" fmla="*/ 4759 w 4549123"/>
              <a:gd name="connsiteY70" fmla="*/ 5227804 h 5549975"/>
              <a:gd name="connsiteX71" fmla="*/ 5296 w 4549123"/>
              <a:gd name="connsiteY71" fmla="*/ 5222308 h 5549975"/>
              <a:gd name="connsiteX72" fmla="*/ 4981 w 4549123"/>
              <a:gd name="connsiteY72" fmla="*/ 5216405 h 5549975"/>
              <a:gd name="connsiteX73" fmla="*/ 4397 w 4549123"/>
              <a:gd name="connsiteY73" fmla="*/ 5213249 h 5549975"/>
              <a:gd name="connsiteX74" fmla="*/ 4666 w 4549123"/>
              <a:gd name="connsiteY74" fmla="*/ 5210500 h 5549975"/>
              <a:gd name="connsiteX75" fmla="*/ 4350 w 4549123"/>
              <a:gd name="connsiteY75" fmla="*/ 5204597 h 5549975"/>
              <a:gd name="connsiteX76" fmla="*/ 3767 w 4549123"/>
              <a:gd name="connsiteY76" fmla="*/ 5201441 h 5549975"/>
              <a:gd name="connsiteX77" fmla="*/ 3137 w 4549123"/>
              <a:gd name="connsiteY77" fmla="*/ 5189632 h 5549975"/>
              <a:gd name="connsiteX78" fmla="*/ 2553 w 4549123"/>
              <a:gd name="connsiteY78" fmla="*/ 5186477 h 5549975"/>
              <a:gd name="connsiteX79" fmla="*/ 2821 w 4549123"/>
              <a:gd name="connsiteY79" fmla="*/ 5183728 h 5549975"/>
              <a:gd name="connsiteX80" fmla="*/ 1386 w 4549123"/>
              <a:gd name="connsiteY80" fmla="*/ 5180163 h 5549975"/>
              <a:gd name="connsiteX81" fmla="*/ 17881 w 4549123"/>
              <a:gd name="connsiteY81" fmla="*/ 5144275 h 5549975"/>
              <a:gd name="connsiteX82" fmla="*/ 39317 w 4549123"/>
              <a:gd name="connsiteY82" fmla="*/ 4747825 h 5549975"/>
              <a:gd name="connsiteX83" fmla="*/ 218499 w 4549123"/>
              <a:gd name="connsiteY83" fmla="*/ 3822685 h 5549975"/>
              <a:gd name="connsiteX84" fmla="*/ 299102 w 4549123"/>
              <a:gd name="connsiteY84" fmla="*/ 0 h 5549975"/>
              <a:gd name="connsiteX0" fmla="*/ 299102 w 4549123"/>
              <a:gd name="connsiteY0" fmla="*/ 0 h 5549975"/>
              <a:gd name="connsiteX1" fmla="*/ 3301288 w 4549123"/>
              <a:gd name="connsiteY1" fmla="*/ 171842 h 5549975"/>
              <a:gd name="connsiteX2" fmla="*/ 4130099 w 4549123"/>
              <a:gd name="connsiteY2" fmla="*/ 226950 h 5549975"/>
              <a:gd name="connsiteX3" fmla="*/ 4503293 w 4549123"/>
              <a:gd name="connsiteY3" fmla="*/ 247374 h 5549975"/>
              <a:gd name="connsiteX4" fmla="*/ 4531172 w 4549123"/>
              <a:gd name="connsiteY4" fmla="*/ 269179 h 5549975"/>
              <a:gd name="connsiteX5" fmla="*/ 4529398 w 4549123"/>
              <a:gd name="connsiteY5" fmla="*/ 300930 h 5549975"/>
              <a:gd name="connsiteX6" fmla="*/ 4532320 w 4549123"/>
              <a:gd name="connsiteY6" fmla="*/ 302647 h 5549975"/>
              <a:gd name="connsiteX7" fmla="*/ 4548746 w 4549123"/>
              <a:gd name="connsiteY7" fmla="*/ 334222 h 5549975"/>
              <a:gd name="connsiteX8" fmla="*/ 4526485 w 4549123"/>
              <a:gd name="connsiteY8" fmla="*/ 391868 h 5549975"/>
              <a:gd name="connsiteX9" fmla="*/ 4522997 w 4549123"/>
              <a:gd name="connsiteY9" fmla="*/ 415489 h 5549975"/>
              <a:gd name="connsiteX10" fmla="*/ 4517892 w 4549123"/>
              <a:gd name="connsiteY10" fmla="*/ 506828 h 5549975"/>
              <a:gd name="connsiteX11" fmla="*/ 4517242 w 4549123"/>
              <a:gd name="connsiteY11" fmla="*/ 553245 h 5549975"/>
              <a:gd name="connsiteX12" fmla="*/ 4514143 w 4549123"/>
              <a:gd name="connsiteY12" fmla="*/ 581709 h 5549975"/>
              <a:gd name="connsiteX13" fmla="*/ 4513474 w 4549123"/>
              <a:gd name="connsiteY13" fmla="*/ 585890 h 5549975"/>
              <a:gd name="connsiteX14" fmla="*/ 4500537 w 4549123"/>
              <a:gd name="connsiteY14" fmla="*/ 817404 h 5549975"/>
              <a:gd name="connsiteX15" fmla="*/ 4502250 w 4549123"/>
              <a:gd name="connsiteY15" fmla="*/ 822238 h 5549975"/>
              <a:gd name="connsiteX16" fmla="*/ 4500099 w 4549123"/>
              <a:gd name="connsiteY16" fmla="*/ 846069 h 5549975"/>
              <a:gd name="connsiteX17" fmla="*/ 4498499 w 4549123"/>
              <a:gd name="connsiteY17" fmla="*/ 853854 h 5549975"/>
              <a:gd name="connsiteX18" fmla="*/ 4492261 w 4549123"/>
              <a:gd name="connsiteY18" fmla="*/ 965485 h 5549975"/>
              <a:gd name="connsiteX19" fmla="*/ 4494338 w 4549123"/>
              <a:gd name="connsiteY19" fmla="*/ 966385 h 5549975"/>
              <a:gd name="connsiteX20" fmla="*/ 4498457 w 4549123"/>
              <a:gd name="connsiteY20" fmla="*/ 1002567 h 5549975"/>
              <a:gd name="connsiteX21" fmla="*/ 4493659 w 4549123"/>
              <a:gd name="connsiteY21" fmla="*/ 1101094 h 5549975"/>
              <a:gd name="connsiteX22" fmla="*/ 4493554 w 4549123"/>
              <a:gd name="connsiteY22" fmla="*/ 1159389 h 5549975"/>
              <a:gd name="connsiteX23" fmla="*/ 4497857 w 4549123"/>
              <a:gd name="connsiteY23" fmla="*/ 1180505 h 5549975"/>
              <a:gd name="connsiteX24" fmla="*/ 4500947 w 4549123"/>
              <a:gd name="connsiteY24" fmla="*/ 1210687 h 5549975"/>
              <a:gd name="connsiteX25" fmla="*/ 4509764 w 4549123"/>
              <a:gd name="connsiteY25" fmla="*/ 1263157 h 5549975"/>
              <a:gd name="connsiteX26" fmla="*/ 4512041 w 4549123"/>
              <a:gd name="connsiteY26" fmla="*/ 1313374 h 5549975"/>
              <a:gd name="connsiteX27" fmla="*/ 4511161 w 4549123"/>
              <a:gd name="connsiteY27" fmla="*/ 1347004 h 5549975"/>
              <a:gd name="connsiteX28" fmla="*/ 4510698 w 4549123"/>
              <a:gd name="connsiteY28" fmla="*/ 1351864 h 5549975"/>
              <a:gd name="connsiteX29" fmla="*/ 4501579 w 4549123"/>
              <a:gd name="connsiteY29" fmla="*/ 1391762 h 5549975"/>
              <a:gd name="connsiteX30" fmla="*/ 4504843 w 4549123"/>
              <a:gd name="connsiteY30" fmla="*/ 1395707 h 5549975"/>
              <a:gd name="connsiteX31" fmla="*/ 4507685 w 4549123"/>
              <a:gd name="connsiteY31" fmla="*/ 1408524 h 5549975"/>
              <a:gd name="connsiteX32" fmla="*/ 4502944 w 4549123"/>
              <a:gd name="connsiteY32" fmla="*/ 1419109 h 5549975"/>
              <a:gd name="connsiteX33" fmla="*/ 4492760 w 4549123"/>
              <a:gd name="connsiteY33" fmla="*/ 1469337 h 5549975"/>
              <a:gd name="connsiteX34" fmla="*/ 4481863 w 4549123"/>
              <a:gd name="connsiteY34" fmla="*/ 1543038 h 5549975"/>
              <a:gd name="connsiteX35" fmla="*/ 4476982 w 4549123"/>
              <a:gd name="connsiteY35" fmla="*/ 1553997 h 5549975"/>
              <a:gd name="connsiteX36" fmla="*/ 4462554 w 4549123"/>
              <a:gd name="connsiteY36" fmla="*/ 1626071 h 5549975"/>
              <a:gd name="connsiteX37" fmla="*/ 4458839 w 4549123"/>
              <a:gd name="connsiteY37" fmla="*/ 1664103 h 5549975"/>
              <a:gd name="connsiteX38" fmla="*/ 4462499 w 4549123"/>
              <a:gd name="connsiteY38" fmla="*/ 1668558 h 5549975"/>
              <a:gd name="connsiteX39" fmla="*/ 4460849 w 4549123"/>
              <a:gd name="connsiteY39" fmla="*/ 1679756 h 5549975"/>
              <a:gd name="connsiteX40" fmla="*/ 4461261 w 4549123"/>
              <a:gd name="connsiteY40" fmla="*/ 1682815 h 5549975"/>
              <a:gd name="connsiteX41" fmla="*/ 4462772 w 4549123"/>
              <a:gd name="connsiteY41" fmla="*/ 1700268 h 5549975"/>
              <a:gd name="connsiteX42" fmla="*/ 4451302 w 4549123"/>
              <a:gd name="connsiteY42" fmla="*/ 1735163 h 5549975"/>
              <a:gd name="connsiteX43" fmla="*/ 4449242 w 4549123"/>
              <a:gd name="connsiteY43" fmla="*/ 1735289 h 5549975"/>
              <a:gd name="connsiteX44" fmla="*/ 4440744 w 4549123"/>
              <a:gd name="connsiteY44" fmla="*/ 1887374 h 5549975"/>
              <a:gd name="connsiteX45" fmla="*/ 4449435 w 4549123"/>
              <a:gd name="connsiteY45" fmla="*/ 1911536 h 5549975"/>
              <a:gd name="connsiteX46" fmla="*/ 4451713 w 4549123"/>
              <a:gd name="connsiteY46" fmla="*/ 1961755 h 5549975"/>
              <a:gd name="connsiteX47" fmla="*/ 4450832 w 4549123"/>
              <a:gd name="connsiteY47" fmla="*/ 1995384 h 5549975"/>
              <a:gd name="connsiteX48" fmla="*/ 4450370 w 4549123"/>
              <a:gd name="connsiteY48" fmla="*/ 2000244 h 5549975"/>
              <a:gd name="connsiteX49" fmla="*/ 4441250 w 4549123"/>
              <a:gd name="connsiteY49" fmla="*/ 2040142 h 5549975"/>
              <a:gd name="connsiteX50" fmla="*/ 4444515 w 4549123"/>
              <a:gd name="connsiteY50" fmla="*/ 2044087 h 5549975"/>
              <a:gd name="connsiteX51" fmla="*/ 4447356 w 4549123"/>
              <a:gd name="connsiteY51" fmla="*/ 2056904 h 5549975"/>
              <a:gd name="connsiteX52" fmla="*/ 4442615 w 4549123"/>
              <a:gd name="connsiteY52" fmla="*/ 2067489 h 5549975"/>
              <a:gd name="connsiteX53" fmla="*/ 4432431 w 4549123"/>
              <a:gd name="connsiteY53" fmla="*/ 2117719 h 5549975"/>
              <a:gd name="connsiteX54" fmla="*/ 4425100 w 4549123"/>
              <a:gd name="connsiteY54" fmla="*/ 2167300 h 5549975"/>
              <a:gd name="connsiteX55" fmla="*/ 4369017 w 4549123"/>
              <a:gd name="connsiteY55" fmla="*/ 3223633 h 5549975"/>
              <a:gd name="connsiteX56" fmla="*/ 4356231 w 4549123"/>
              <a:gd name="connsiteY56" fmla="*/ 3477281 h 5549975"/>
              <a:gd name="connsiteX57" fmla="*/ 4345146 w 4549123"/>
              <a:gd name="connsiteY57" fmla="*/ 3639984 h 5549975"/>
              <a:gd name="connsiteX58" fmla="*/ 4254385 w 4549123"/>
              <a:gd name="connsiteY58" fmla="*/ 5278921 h 5549975"/>
              <a:gd name="connsiteX59" fmla="*/ 4259683 w 4549123"/>
              <a:gd name="connsiteY59" fmla="*/ 5315626 h 5549975"/>
              <a:gd name="connsiteX60" fmla="*/ 4263217 w 4549123"/>
              <a:gd name="connsiteY60" fmla="*/ 5350090 h 5549975"/>
              <a:gd name="connsiteX61" fmla="*/ 4266049 w 4549123"/>
              <a:gd name="connsiteY61" fmla="*/ 5450399 h 5549975"/>
              <a:gd name="connsiteX62" fmla="*/ 4247492 w 4549123"/>
              <a:gd name="connsiteY62" fmla="*/ 5484804 h 5549975"/>
              <a:gd name="connsiteX63" fmla="*/ 4242840 w 4549123"/>
              <a:gd name="connsiteY63" fmla="*/ 5487504 h 5549975"/>
              <a:gd name="connsiteX64" fmla="*/ 4239383 w 4549123"/>
              <a:gd name="connsiteY64" fmla="*/ 5549951 h 5549975"/>
              <a:gd name="connsiteX65" fmla="*/ 8699 w 4549123"/>
              <a:gd name="connsiteY65" fmla="*/ 5314089 h 5549975"/>
              <a:gd name="connsiteX66" fmla="*/ 12505 w 4549123"/>
              <a:gd name="connsiteY66" fmla="*/ 5243704 h 5549975"/>
              <a:gd name="connsiteX67" fmla="*/ 0 w 4549123"/>
              <a:gd name="connsiteY67" fmla="*/ 5239903 h 5549975"/>
              <a:gd name="connsiteX68" fmla="*/ 4220 w 4549123"/>
              <a:gd name="connsiteY68" fmla="*/ 5233298 h 5549975"/>
              <a:gd name="connsiteX69" fmla="*/ 4489 w 4549123"/>
              <a:gd name="connsiteY69" fmla="*/ 5230552 h 5549975"/>
              <a:gd name="connsiteX70" fmla="*/ 4759 w 4549123"/>
              <a:gd name="connsiteY70" fmla="*/ 5227804 h 5549975"/>
              <a:gd name="connsiteX71" fmla="*/ 5296 w 4549123"/>
              <a:gd name="connsiteY71" fmla="*/ 5222308 h 5549975"/>
              <a:gd name="connsiteX72" fmla="*/ 4981 w 4549123"/>
              <a:gd name="connsiteY72" fmla="*/ 5216405 h 5549975"/>
              <a:gd name="connsiteX73" fmla="*/ 4397 w 4549123"/>
              <a:gd name="connsiteY73" fmla="*/ 5213249 h 5549975"/>
              <a:gd name="connsiteX74" fmla="*/ 4666 w 4549123"/>
              <a:gd name="connsiteY74" fmla="*/ 5210500 h 5549975"/>
              <a:gd name="connsiteX75" fmla="*/ 4350 w 4549123"/>
              <a:gd name="connsiteY75" fmla="*/ 5204597 h 5549975"/>
              <a:gd name="connsiteX76" fmla="*/ 3767 w 4549123"/>
              <a:gd name="connsiteY76" fmla="*/ 5201441 h 5549975"/>
              <a:gd name="connsiteX77" fmla="*/ 3137 w 4549123"/>
              <a:gd name="connsiteY77" fmla="*/ 5189632 h 5549975"/>
              <a:gd name="connsiteX78" fmla="*/ 2553 w 4549123"/>
              <a:gd name="connsiteY78" fmla="*/ 5186477 h 5549975"/>
              <a:gd name="connsiteX79" fmla="*/ 2821 w 4549123"/>
              <a:gd name="connsiteY79" fmla="*/ 5183728 h 5549975"/>
              <a:gd name="connsiteX80" fmla="*/ 1386 w 4549123"/>
              <a:gd name="connsiteY80" fmla="*/ 5180163 h 5549975"/>
              <a:gd name="connsiteX81" fmla="*/ 17881 w 4549123"/>
              <a:gd name="connsiteY81" fmla="*/ 5144275 h 5549975"/>
              <a:gd name="connsiteX82" fmla="*/ 39317 w 4549123"/>
              <a:gd name="connsiteY82" fmla="*/ 4747825 h 5549975"/>
              <a:gd name="connsiteX83" fmla="*/ 74412 w 4549123"/>
              <a:gd name="connsiteY83" fmla="*/ 3839310 h 5549975"/>
              <a:gd name="connsiteX84" fmla="*/ 299102 w 4549123"/>
              <a:gd name="connsiteY84" fmla="*/ 0 h 5549975"/>
              <a:gd name="connsiteX0" fmla="*/ 299102 w 4549123"/>
              <a:gd name="connsiteY0" fmla="*/ 0 h 5549975"/>
              <a:gd name="connsiteX1" fmla="*/ 3301288 w 4549123"/>
              <a:gd name="connsiteY1" fmla="*/ 171842 h 5549975"/>
              <a:gd name="connsiteX2" fmla="*/ 4130099 w 4549123"/>
              <a:gd name="connsiteY2" fmla="*/ 226950 h 5549975"/>
              <a:gd name="connsiteX3" fmla="*/ 4503293 w 4549123"/>
              <a:gd name="connsiteY3" fmla="*/ 247374 h 5549975"/>
              <a:gd name="connsiteX4" fmla="*/ 4531172 w 4549123"/>
              <a:gd name="connsiteY4" fmla="*/ 269179 h 5549975"/>
              <a:gd name="connsiteX5" fmla="*/ 4529398 w 4549123"/>
              <a:gd name="connsiteY5" fmla="*/ 300930 h 5549975"/>
              <a:gd name="connsiteX6" fmla="*/ 4532320 w 4549123"/>
              <a:gd name="connsiteY6" fmla="*/ 302647 h 5549975"/>
              <a:gd name="connsiteX7" fmla="*/ 4548746 w 4549123"/>
              <a:gd name="connsiteY7" fmla="*/ 334222 h 5549975"/>
              <a:gd name="connsiteX8" fmla="*/ 4526485 w 4549123"/>
              <a:gd name="connsiteY8" fmla="*/ 391868 h 5549975"/>
              <a:gd name="connsiteX9" fmla="*/ 4522997 w 4549123"/>
              <a:gd name="connsiteY9" fmla="*/ 415489 h 5549975"/>
              <a:gd name="connsiteX10" fmla="*/ 4517892 w 4549123"/>
              <a:gd name="connsiteY10" fmla="*/ 506828 h 5549975"/>
              <a:gd name="connsiteX11" fmla="*/ 4517242 w 4549123"/>
              <a:gd name="connsiteY11" fmla="*/ 553245 h 5549975"/>
              <a:gd name="connsiteX12" fmla="*/ 4514143 w 4549123"/>
              <a:gd name="connsiteY12" fmla="*/ 581709 h 5549975"/>
              <a:gd name="connsiteX13" fmla="*/ 4513474 w 4549123"/>
              <a:gd name="connsiteY13" fmla="*/ 585890 h 5549975"/>
              <a:gd name="connsiteX14" fmla="*/ 4500537 w 4549123"/>
              <a:gd name="connsiteY14" fmla="*/ 817404 h 5549975"/>
              <a:gd name="connsiteX15" fmla="*/ 4502250 w 4549123"/>
              <a:gd name="connsiteY15" fmla="*/ 822238 h 5549975"/>
              <a:gd name="connsiteX16" fmla="*/ 4500099 w 4549123"/>
              <a:gd name="connsiteY16" fmla="*/ 846069 h 5549975"/>
              <a:gd name="connsiteX17" fmla="*/ 4498499 w 4549123"/>
              <a:gd name="connsiteY17" fmla="*/ 853854 h 5549975"/>
              <a:gd name="connsiteX18" fmla="*/ 4492261 w 4549123"/>
              <a:gd name="connsiteY18" fmla="*/ 965485 h 5549975"/>
              <a:gd name="connsiteX19" fmla="*/ 4494338 w 4549123"/>
              <a:gd name="connsiteY19" fmla="*/ 966385 h 5549975"/>
              <a:gd name="connsiteX20" fmla="*/ 4498457 w 4549123"/>
              <a:gd name="connsiteY20" fmla="*/ 1002567 h 5549975"/>
              <a:gd name="connsiteX21" fmla="*/ 4493659 w 4549123"/>
              <a:gd name="connsiteY21" fmla="*/ 1101094 h 5549975"/>
              <a:gd name="connsiteX22" fmla="*/ 4493554 w 4549123"/>
              <a:gd name="connsiteY22" fmla="*/ 1159389 h 5549975"/>
              <a:gd name="connsiteX23" fmla="*/ 4497857 w 4549123"/>
              <a:gd name="connsiteY23" fmla="*/ 1180505 h 5549975"/>
              <a:gd name="connsiteX24" fmla="*/ 4500947 w 4549123"/>
              <a:gd name="connsiteY24" fmla="*/ 1210687 h 5549975"/>
              <a:gd name="connsiteX25" fmla="*/ 4509764 w 4549123"/>
              <a:gd name="connsiteY25" fmla="*/ 1263157 h 5549975"/>
              <a:gd name="connsiteX26" fmla="*/ 4512041 w 4549123"/>
              <a:gd name="connsiteY26" fmla="*/ 1313374 h 5549975"/>
              <a:gd name="connsiteX27" fmla="*/ 4511161 w 4549123"/>
              <a:gd name="connsiteY27" fmla="*/ 1347004 h 5549975"/>
              <a:gd name="connsiteX28" fmla="*/ 4510698 w 4549123"/>
              <a:gd name="connsiteY28" fmla="*/ 1351864 h 5549975"/>
              <a:gd name="connsiteX29" fmla="*/ 4501579 w 4549123"/>
              <a:gd name="connsiteY29" fmla="*/ 1391762 h 5549975"/>
              <a:gd name="connsiteX30" fmla="*/ 4504843 w 4549123"/>
              <a:gd name="connsiteY30" fmla="*/ 1395707 h 5549975"/>
              <a:gd name="connsiteX31" fmla="*/ 4507685 w 4549123"/>
              <a:gd name="connsiteY31" fmla="*/ 1408524 h 5549975"/>
              <a:gd name="connsiteX32" fmla="*/ 4502944 w 4549123"/>
              <a:gd name="connsiteY32" fmla="*/ 1419109 h 5549975"/>
              <a:gd name="connsiteX33" fmla="*/ 4492760 w 4549123"/>
              <a:gd name="connsiteY33" fmla="*/ 1469337 h 5549975"/>
              <a:gd name="connsiteX34" fmla="*/ 4481863 w 4549123"/>
              <a:gd name="connsiteY34" fmla="*/ 1543038 h 5549975"/>
              <a:gd name="connsiteX35" fmla="*/ 4476982 w 4549123"/>
              <a:gd name="connsiteY35" fmla="*/ 1553997 h 5549975"/>
              <a:gd name="connsiteX36" fmla="*/ 4462554 w 4549123"/>
              <a:gd name="connsiteY36" fmla="*/ 1626071 h 5549975"/>
              <a:gd name="connsiteX37" fmla="*/ 4458839 w 4549123"/>
              <a:gd name="connsiteY37" fmla="*/ 1664103 h 5549975"/>
              <a:gd name="connsiteX38" fmla="*/ 4462499 w 4549123"/>
              <a:gd name="connsiteY38" fmla="*/ 1668558 h 5549975"/>
              <a:gd name="connsiteX39" fmla="*/ 4460849 w 4549123"/>
              <a:gd name="connsiteY39" fmla="*/ 1679756 h 5549975"/>
              <a:gd name="connsiteX40" fmla="*/ 4461261 w 4549123"/>
              <a:gd name="connsiteY40" fmla="*/ 1682815 h 5549975"/>
              <a:gd name="connsiteX41" fmla="*/ 4462772 w 4549123"/>
              <a:gd name="connsiteY41" fmla="*/ 1700268 h 5549975"/>
              <a:gd name="connsiteX42" fmla="*/ 4451302 w 4549123"/>
              <a:gd name="connsiteY42" fmla="*/ 1735163 h 5549975"/>
              <a:gd name="connsiteX43" fmla="*/ 4449242 w 4549123"/>
              <a:gd name="connsiteY43" fmla="*/ 1735289 h 5549975"/>
              <a:gd name="connsiteX44" fmla="*/ 4440744 w 4549123"/>
              <a:gd name="connsiteY44" fmla="*/ 1887374 h 5549975"/>
              <a:gd name="connsiteX45" fmla="*/ 4449435 w 4549123"/>
              <a:gd name="connsiteY45" fmla="*/ 1911536 h 5549975"/>
              <a:gd name="connsiteX46" fmla="*/ 4451713 w 4549123"/>
              <a:gd name="connsiteY46" fmla="*/ 1961755 h 5549975"/>
              <a:gd name="connsiteX47" fmla="*/ 4450832 w 4549123"/>
              <a:gd name="connsiteY47" fmla="*/ 1995384 h 5549975"/>
              <a:gd name="connsiteX48" fmla="*/ 4450370 w 4549123"/>
              <a:gd name="connsiteY48" fmla="*/ 2000244 h 5549975"/>
              <a:gd name="connsiteX49" fmla="*/ 4441250 w 4549123"/>
              <a:gd name="connsiteY49" fmla="*/ 2040142 h 5549975"/>
              <a:gd name="connsiteX50" fmla="*/ 4444515 w 4549123"/>
              <a:gd name="connsiteY50" fmla="*/ 2044087 h 5549975"/>
              <a:gd name="connsiteX51" fmla="*/ 4447356 w 4549123"/>
              <a:gd name="connsiteY51" fmla="*/ 2056904 h 5549975"/>
              <a:gd name="connsiteX52" fmla="*/ 4442615 w 4549123"/>
              <a:gd name="connsiteY52" fmla="*/ 2067489 h 5549975"/>
              <a:gd name="connsiteX53" fmla="*/ 4432431 w 4549123"/>
              <a:gd name="connsiteY53" fmla="*/ 2117719 h 5549975"/>
              <a:gd name="connsiteX54" fmla="*/ 4425100 w 4549123"/>
              <a:gd name="connsiteY54" fmla="*/ 2167300 h 5549975"/>
              <a:gd name="connsiteX55" fmla="*/ 4369017 w 4549123"/>
              <a:gd name="connsiteY55" fmla="*/ 3223633 h 5549975"/>
              <a:gd name="connsiteX56" fmla="*/ 4356231 w 4549123"/>
              <a:gd name="connsiteY56" fmla="*/ 3477281 h 5549975"/>
              <a:gd name="connsiteX57" fmla="*/ 4345146 w 4549123"/>
              <a:gd name="connsiteY57" fmla="*/ 3639984 h 5549975"/>
              <a:gd name="connsiteX58" fmla="*/ 4254385 w 4549123"/>
              <a:gd name="connsiteY58" fmla="*/ 5278921 h 5549975"/>
              <a:gd name="connsiteX59" fmla="*/ 4259683 w 4549123"/>
              <a:gd name="connsiteY59" fmla="*/ 5315626 h 5549975"/>
              <a:gd name="connsiteX60" fmla="*/ 4263217 w 4549123"/>
              <a:gd name="connsiteY60" fmla="*/ 5350090 h 5549975"/>
              <a:gd name="connsiteX61" fmla="*/ 4266049 w 4549123"/>
              <a:gd name="connsiteY61" fmla="*/ 5450399 h 5549975"/>
              <a:gd name="connsiteX62" fmla="*/ 4247492 w 4549123"/>
              <a:gd name="connsiteY62" fmla="*/ 5484804 h 5549975"/>
              <a:gd name="connsiteX63" fmla="*/ 4242840 w 4549123"/>
              <a:gd name="connsiteY63" fmla="*/ 5487504 h 5549975"/>
              <a:gd name="connsiteX64" fmla="*/ 4239383 w 4549123"/>
              <a:gd name="connsiteY64" fmla="*/ 5549951 h 5549975"/>
              <a:gd name="connsiteX65" fmla="*/ 8699 w 4549123"/>
              <a:gd name="connsiteY65" fmla="*/ 5314089 h 5549975"/>
              <a:gd name="connsiteX66" fmla="*/ 12505 w 4549123"/>
              <a:gd name="connsiteY66" fmla="*/ 5243704 h 5549975"/>
              <a:gd name="connsiteX67" fmla="*/ 0 w 4549123"/>
              <a:gd name="connsiteY67" fmla="*/ 5239903 h 5549975"/>
              <a:gd name="connsiteX68" fmla="*/ 4220 w 4549123"/>
              <a:gd name="connsiteY68" fmla="*/ 5233298 h 5549975"/>
              <a:gd name="connsiteX69" fmla="*/ 4489 w 4549123"/>
              <a:gd name="connsiteY69" fmla="*/ 5230552 h 5549975"/>
              <a:gd name="connsiteX70" fmla="*/ 4759 w 4549123"/>
              <a:gd name="connsiteY70" fmla="*/ 5227804 h 5549975"/>
              <a:gd name="connsiteX71" fmla="*/ 5296 w 4549123"/>
              <a:gd name="connsiteY71" fmla="*/ 5222308 h 5549975"/>
              <a:gd name="connsiteX72" fmla="*/ 4981 w 4549123"/>
              <a:gd name="connsiteY72" fmla="*/ 5216405 h 5549975"/>
              <a:gd name="connsiteX73" fmla="*/ 4397 w 4549123"/>
              <a:gd name="connsiteY73" fmla="*/ 5213249 h 5549975"/>
              <a:gd name="connsiteX74" fmla="*/ 4666 w 4549123"/>
              <a:gd name="connsiteY74" fmla="*/ 5210500 h 5549975"/>
              <a:gd name="connsiteX75" fmla="*/ 4350 w 4549123"/>
              <a:gd name="connsiteY75" fmla="*/ 5204597 h 5549975"/>
              <a:gd name="connsiteX76" fmla="*/ 3767 w 4549123"/>
              <a:gd name="connsiteY76" fmla="*/ 5201441 h 5549975"/>
              <a:gd name="connsiteX77" fmla="*/ 3137 w 4549123"/>
              <a:gd name="connsiteY77" fmla="*/ 5189632 h 5549975"/>
              <a:gd name="connsiteX78" fmla="*/ 2553 w 4549123"/>
              <a:gd name="connsiteY78" fmla="*/ 5186477 h 5549975"/>
              <a:gd name="connsiteX79" fmla="*/ 2821 w 4549123"/>
              <a:gd name="connsiteY79" fmla="*/ 5183728 h 5549975"/>
              <a:gd name="connsiteX80" fmla="*/ 1386 w 4549123"/>
              <a:gd name="connsiteY80" fmla="*/ 5180163 h 5549975"/>
              <a:gd name="connsiteX81" fmla="*/ 17881 w 4549123"/>
              <a:gd name="connsiteY81" fmla="*/ 5144275 h 5549975"/>
              <a:gd name="connsiteX82" fmla="*/ 74412 w 4549123"/>
              <a:gd name="connsiteY82" fmla="*/ 3839310 h 5549975"/>
              <a:gd name="connsiteX83" fmla="*/ 299102 w 4549123"/>
              <a:gd name="connsiteY83" fmla="*/ 0 h 5549975"/>
              <a:gd name="connsiteX0" fmla="*/ 299102 w 4549123"/>
              <a:gd name="connsiteY0" fmla="*/ 0 h 5549975"/>
              <a:gd name="connsiteX1" fmla="*/ 3301288 w 4549123"/>
              <a:gd name="connsiteY1" fmla="*/ 171842 h 5549975"/>
              <a:gd name="connsiteX2" fmla="*/ 4130099 w 4549123"/>
              <a:gd name="connsiteY2" fmla="*/ 226950 h 5549975"/>
              <a:gd name="connsiteX3" fmla="*/ 4503293 w 4549123"/>
              <a:gd name="connsiteY3" fmla="*/ 247374 h 5549975"/>
              <a:gd name="connsiteX4" fmla="*/ 4531172 w 4549123"/>
              <a:gd name="connsiteY4" fmla="*/ 269179 h 5549975"/>
              <a:gd name="connsiteX5" fmla="*/ 4529398 w 4549123"/>
              <a:gd name="connsiteY5" fmla="*/ 300930 h 5549975"/>
              <a:gd name="connsiteX6" fmla="*/ 4532320 w 4549123"/>
              <a:gd name="connsiteY6" fmla="*/ 302647 h 5549975"/>
              <a:gd name="connsiteX7" fmla="*/ 4548746 w 4549123"/>
              <a:gd name="connsiteY7" fmla="*/ 334222 h 5549975"/>
              <a:gd name="connsiteX8" fmla="*/ 4526485 w 4549123"/>
              <a:gd name="connsiteY8" fmla="*/ 391868 h 5549975"/>
              <a:gd name="connsiteX9" fmla="*/ 4522997 w 4549123"/>
              <a:gd name="connsiteY9" fmla="*/ 415489 h 5549975"/>
              <a:gd name="connsiteX10" fmla="*/ 4517892 w 4549123"/>
              <a:gd name="connsiteY10" fmla="*/ 506828 h 5549975"/>
              <a:gd name="connsiteX11" fmla="*/ 4517242 w 4549123"/>
              <a:gd name="connsiteY11" fmla="*/ 553245 h 5549975"/>
              <a:gd name="connsiteX12" fmla="*/ 4514143 w 4549123"/>
              <a:gd name="connsiteY12" fmla="*/ 581709 h 5549975"/>
              <a:gd name="connsiteX13" fmla="*/ 4513474 w 4549123"/>
              <a:gd name="connsiteY13" fmla="*/ 585890 h 5549975"/>
              <a:gd name="connsiteX14" fmla="*/ 4500537 w 4549123"/>
              <a:gd name="connsiteY14" fmla="*/ 817404 h 5549975"/>
              <a:gd name="connsiteX15" fmla="*/ 4502250 w 4549123"/>
              <a:gd name="connsiteY15" fmla="*/ 822238 h 5549975"/>
              <a:gd name="connsiteX16" fmla="*/ 4500099 w 4549123"/>
              <a:gd name="connsiteY16" fmla="*/ 846069 h 5549975"/>
              <a:gd name="connsiteX17" fmla="*/ 4498499 w 4549123"/>
              <a:gd name="connsiteY17" fmla="*/ 853854 h 5549975"/>
              <a:gd name="connsiteX18" fmla="*/ 4492261 w 4549123"/>
              <a:gd name="connsiteY18" fmla="*/ 965485 h 5549975"/>
              <a:gd name="connsiteX19" fmla="*/ 4494338 w 4549123"/>
              <a:gd name="connsiteY19" fmla="*/ 966385 h 5549975"/>
              <a:gd name="connsiteX20" fmla="*/ 4498457 w 4549123"/>
              <a:gd name="connsiteY20" fmla="*/ 1002567 h 5549975"/>
              <a:gd name="connsiteX21" fmla="*/ 4493659 w 4549123"/>
              <a:gd name="connsiteY21" fmla="*/ 1101094 h 5549975"/>
              <a:gd name="connsiteX22" fmla="*/ 4493554 w 4549123"/>
              <a:gd name="connsiteY22" fmla="*/ 1159389 h 5549975"/>
              <a:gd name="connsiteX23" fmla="*/ 4497857 w 4549123"/>
              <a:gd name="connsiteY23" fmla="*/ 1180505 h 5549975"/>
              <a:gd name="connsiteX24" fmla="*/ 4500947 w 4549123"/>
              <a:gd name="connsiteY24" fmla="*/ 1210687 h 5549975"/>
              <a:gd name="connsiteX25" fmla="*/ 4509764 w 4549123"/>
              <a:gd name="connsiteY25" fmla="*/ 1263157 h 5549975"/>
              <a:gd name="connsiteX26" fmla="*/ 4512041 w 4549123"/>
              <a:gd name="connsiteY26" fmla="*/ 1313374 h 5549975"/>
              <a:gd name="connsiteX27" fmla="*/ 4511161 w 4549123"/>
              <a:gd name="connsiteY27" fmla="*/ 1347004 h 5549975"/>
              <a:gd name="connsiteX28" fmla="*/ 4510698 w 4549123"/>
              <a:gd name="connsiteY28" fmla="*/ 1351864 h 5549975"/>
              <a:gd name="connsiteX29" fmla="*/ 4501579 w 4549123"/>
              <a:gd name="connsiteY29" fmla="*/ 1391762 h 5549975"/>
              <a:gd name="connsiteX30" fmla="*/ 4504843 w 4549123"/>
              <a:gd name="connsiteY30" fmla="*/ 1395707 h 5549975"/>
              <a:gd name="connsiteX31" fmla="*/ 4507685 w 4549123"/>
              <a:gd name="connsiteY31" fmla="*/ 1408524 h 5549975"/>
              <a:gd name="connsiteX32" fmla="*/ 4502944 w 4549123"/>
              <a:gd name="connsiteY32" fmla="*/ 1419109 h 5549975"/>
              <a:gd name="connsiteX33" fmla="*/ 4492760 w 4549123"/>
              <a:gd name="connsiteY33" fmla="*/ 1469337 h 5549975"/>
              <a:gd name="connsiteX34" fmla="*/ 4481863 w 4549123"/>
              <a:gd name="connsiteY34" fmla="*/ 1543038 h 5549975"/>
              <a:gd name="connsiteX35" fmla="*/ 4476982 w 4549123"/>
              <a:gd name="connsiteY35" fmla="*/ 1553997 h 5549975"/>
              <a:gd name="connsiteX36" fmla="*/ 4462554 w 4549123"/>
              <a:gd name="connsiteY36" fmla="*/ 1626071 h 5549975"/>
              <a:gd name="connsiteX37" fmla="*/ 4458839 w 4549123"/>
              <a:gd name="connsiteY37" fmla="*/ 1664103 h 5549975"/>
              <a:gd name="connsiteX38" fmla="*/ 4462499 w 4549123"/>
              <a:gd name="connsiteY38" fmla="*/ 1668558 h 5549975"/>
              <a:gd name="connsiteX39" fmla="*/ 4460849 w 4549123"/>
              <a:gd name="connsiteY39" fmla="*/ 1679756 h 5549975"/>
              <a:gd name="connsiteX40" fmla="*/ 4461261 w 4549123"/>
              <a:gd name="connsiteY40" fmla="*/ 1682815 h 5549975"/>
              <a:gd name="connsiteX41" fmla="*/ 4462772 w 4549123"/>
              <a:gd name="connsiteY41" fmla="*/ 1700268 h 5549975"/>
              <a:gd name="connsiteX42" fmla="*/ 4451302 w 4549123"/>
              <a:gd name="connsiteY42" fmla="*/ 1735163 h 5549975"/>
              <a:gd name="connsiteX43" fmla="*/ 4449242 w 4549123"/>
              <a:gd name="connsiteY43" fmla="*/ 1735289 h 5549975"/>
              <a:gd name="connsiteX44" fmla="*/ 4440744 w 4549123"/>
              <a:gd name="connsiteY44" fmla="*/ 1887374 h 5549975"/>
              <a:gd name="connsiteX45" fmla="*/ 4449435 w 4549123"/>
              <a:gd name="connsiteY45" fmla="*/ 1911536 h 5549975"/>
              <a:gd name="connsiteX46" fmla="*/ 4451713 w 4549123"/>
              <a:gd name="connsiteY46" fmla="*/ 1961755 h 5549975"/>
              <a:gd name="connsiteX47" fmla="*/ 4450832 w 4549123"/>
              <a:gd name="connsiteY47" fmla="*/ 1995384 h 5549975"/>
              <a:gd name="connsiteX48" fmla="*/ 4450370 w 4549123"/>
              <a:gd name="connsiteY48" fmla="*/ 2000244 h 5549975"/>
              <a:gd name="connsiteX49" fmla="*/ 4441250 w 4549123"/>
              <a:gd name="connsiteY49" fmla="*/ 2040142 h 5549975"/>
              <a:gd name="connsiteX50" fmla="*/ 4444515 w 4549123"/>
              <a:gd name="connsiteY50" fmla="*/ 2044087 h 5549975"/>
              <a:gd name="connsiteX51" fmla="*/ 4447356 w 4549123"/>
              <a:gd name="connsiteY51" fmla="*/ 2056904 h 5549975"/>
              <a:gd name="connsiteX52" fmla="*/ 4442615 w 4549123"/>
              <a:gd name="connsiteY52" fmla="*/ 2067489 h 5549975"/>
              <a:gd name="connsiteX53" fmla="*/ 4432431 w 4549123"/>
              <a:gd name="connsiteY53" fmla="*/ 2117719 h 5549975"/>
              <a:gd name="connsiteX54" fmla="*/ 4425100 w 4549123"/>
              <a:gd name="connsiteY54" fmla="*/ 2167300 h 5549975"/>
              <a:gd name="connsiteX55" fmla="*/ 4369017 w 4549123"/>
              <a:gd name="connsiteY55" fmla="*/ 3223633 h 5549975"/>
              <a:gd name="connsiteX56" fmla="*/ 4356231 w 4549123"/>
              <a:gd name="connsiteY56" fmla="*/ 3477281 h 5549975"/>
              <a:gd name="connsiteX57" fmla="*/ 4345146 w 4549123"/>
              <a:gd name="connsiteY57" fmla="*/ 3639984 h 5549975"/>
              <a:gd name="connsiteX58" fmla="*/ 4254385 w 4549123"/>
              <a:gd name="connsiteY58" fmla="*/ 5278921 h 5549975"/>
              <a:gd name="connsiteX59" fmla="*/ 4259683 w 4549123"/>
              <a:gd name="connsiteY59" fmla="*/ 5315626 h 5549975"/>
              <a:gd name="connsiteX60" fmla="*/ 4263217 w 4549123"/>
              <a:gd name="connsiteY60" fmla="*/ 5350090 h 5549975"/>
              <a:gd name="connsiteX61" fmla="*/ 4266049 w 4549123"/>
              <a:gd name="connsiteY61" fmla="*/ 5450399 h 5549975"/>
              <a:gd name="connsiteX62" fmla="*/ 4247492 w 4549123"/>
              <a:gd name="connsiteY62" fmla="*/ 5484804 h 5549975"/>
              <a:gd name="connsiteX63" fmla="*/ 4242840 w 4549123"/>
              <a:gd name="connsiteY63" fmla="*/ 5487504 h 5549975"/>
              <a:gd name="connsiteX64" fmla="*/ 4239383 w 4549123"/>
              <a:gd name="connsiteY64" fmla="*/ 5549951 h 5549975"/>
              <a:gd name="connsiteX65" fmla="*/ 8699 w 4549123"/>
              <a:gd name="connsiteY65" fmla="*/ 5314089 h 5549975"/>
              <a:gd name="connsiteX66" fmla="*/ 12505 w 4549123"/>
              <a:gd name="connsiteY66" fmla="*/ 5243704 h 5549975"/>
              <a:gd name="connsiteX67" fmla="*/ 0 w 4549123"/>
              <a:gd name="connsiteY67" fmla="*/ 5239903 h 5549975"/>
              <a:gd name="connsiteX68" fmla="*/ 4220 w 4549123"/>
              <a:gd name="connsiteY68" fmla="*/ 5233298 h 5549975"/>
              <a:gd name="connsiteX69" fmla="*/ 4489 w 4549123"/>
              <a:gd name="connsiteY69" fmla="*/ 5230552 h 5549975"/>
              <a:gd name="connsiteX70" fmla="*/ 4759 w 4549123"/>
              <a:gd name="connsiteY70" fmla="*/ 5227804 h 5549975"/>
              <a:gd name="connsiteX71" fmla="*/ 5296 w 4549123"/>
              <a:gd name="connsiteY71" fmla="*/ 5222308 h 5549975"/>
              <a:gd name="connsiteX72" fmla="*/ 4981 w 4549123"/>
              <a:gd name="connsiteY72" fmla="*/ 5216405 h 5549975"/>
              <a:gd name="connsiteX73" fmla="*/ 4397 w 4549123"/>
              <a:gd name="connsiteY73" fmla="*/ 5213249 h 5549975"/>
              <a:gd name="connsiteX74" fmla="*/ 4666 w 4549123"/>
              <a:gd name="connsiteY74" fmla="*/ 5210500 h 5549975"/>
              <a:gd name="connsiteX75" fmla="*/ 4350 w 4549123"/>
              <a:gd name="connsiteY75" fmla="*/ 5204597 h 5549975"/>
              <a:gd name="connsiteX76" fmla="*/ 3767 w 4549123"/>
              <a:gd name="connsiteY76" fmla="*/ 5201441 h 5549975"/>
              <a:gd name="connsiteX77" fmla="*/ 3137 w 4549123"/>
              <a:gd name="connsiteY77" fmla="*/ 5189632 h 5549975"/>
              <a:gd name="connsiteX78" fmla="*/ 2553 w 4549123"/>
              <a:gd name="connsiteY78" fmla="*/ 5186477 h 5549975"/>
              <a:gd name="connsiteX79" fmla="*/ 2821 w 4549123"/>
              <a:gd name="connsiteY79" fmla="*/ 5183728 h 5549975"/>
              <a:gd name="connsiteX80" fmla="*/ 1386 w 4549123"/>
              <a:gd name="connsiteY80" fmla="*/ 5180163 h 5549975"/>
              <a:gd name="connsiteX81" fmla="*/ 6798 w 4549123"/>
              <a:gd name="connsiteY81" fmla="*/ 5116566 h 5549975"/>
              <a:gd name="connsiteX82" fmla="*/ 74412 w 4549123"/>
              <a:gd name="connsiteY82" fmla="*/ 3839310 h 5549975"/>
              <a:gd name="connsiteX83" fmla="*/ 299102 w 4549123"/>
              <a:gd name="connsiteY83" fmla="*/ 0 h 5549975"/>
              <a:gd name="connsiteX0" fmla="*/ 304427 w 4554448"/>
              <a:gd name="connsiteY0" fmla="*/ 0 h 5549970"/>
              <a:gd name="connsiteX1" fmla="*/ 3306613 w 4554448"/>
              <a:gd name="connsiteY1" fmla="*/ 171842 h 5549970"/>
              <a:gd name="connsiteX2" fmla="*/ 4135424 w 4554448"/>
              <a:gd name="connsiteY2" fmla="*/ 226950 h 5549970"/>
              <a:gd name="connsiteX3" fmla="*/ 4508618 w 4554448"/>
              <a:gd name="connsiteY3" fmla="*/ 247374 h 5549970"/>
              <a:gd name="connsiteX4" fmla="*/ 4536497 w 4554448"/>
              <a:gd name="connsiteY4" fmla="*/ 269179 h 5549970"/>
              <a:gd name="connsiteX5" fmla="*/ 4534723 w 4554448"/>
              <a:gd name="connsiteY5" fmla="*/ 300930 h 5549970"/>
              <a:gd name="connsiteX6" fmla="*/ 4537645 w 4554448"/>
              <a:gd name="connsiteY6" fmla="*/ 302647 h 5549970"/>
              <a:gd name="connsiteX7" fmla="*/ 4554071 w 4554448"/>
              <a:gd name="connsiteY7" fmla="*/ 334222 h 5549970"/>
              <a:gd name="connsiteX8" fmla="*/ 4531810 w 4554448"/>
              <a:gd name="connsiteY8" fmla="*/ 391868 h 5549970"/>
              <a:gd name="connsiteX9" fmla="*/ 4528322 w 4554448"/>
              <a:gd name="connsiteY9" fmla="*/ 415489 h 5549970"/>
              <a:gd name="connsiteX10" fmla="*/ 4523217 w 4554448"/>
              <a:gd name="connsiteY10" fmla="*/ 506828 h 5549970"/>
              <a:gd name="connsiteX11" fmla="*/ 4522567 w 4554448"/>
              <a:gd name="connsiteY11" fmla="*/ 553245 h 5549970"/>
              <a:gd name="connsiteX12" fmla="*/ 4519468 w 4554448"/>
              <a:gd name="connsiteY12" fmla="*/ 581709 h 5549970"/>
              <a:gd name="connsiteX13" fmla="*/ 4518799 w 4554448"/>
              <a:gd name="connsiteY13" fmla="*/ 585890 h 5549970"/>
              <a:gd name="connsiteX14" fmla="*/ 4505862 w 4554448"/>
              <a:gd name="connsiteY14" fmla="*/ 817404 h 5549970"/>
              <a:gd name="connsiteX15" fmla="*/ 4507575 w 4554448"/>
              <a:gd name="connsiteY15" fmla="*/ 822238 h 5549970"/>
              <a:gd name="connsiteX16" fmla="*/ 4505424 w 4554448"/>
              <a:gd name="connsiteY16" fmla="*/ 846069 h 5549970"/>
              <a:gd name="connsiteX17" fmla="*/ 4503824 w 4554448"/>
              <a:gd name="connsiteY17" fmla="*/ 853854 h 5549970"/>
              <a:gd name="connsiteX18" fmla="*/ 4497586 w 4554448"/>
              <a:gd name="connsiteY18" fmla="*/ 965485 h 5549970"/>
              <a:gd name="connsiteX19" fmla="*/ 4499663 w 4554448"/>
              <a:gd name="connsiteY19" fmla="*/ 966385 h 5549970"/>
              <a:gd name="connsiteX20" fmla="*/ 4503782 w 4554448"/>
              <a:gd name="connsiteY20" fmla="*/ 1002567 h 5549970"/>
              <a:gd name="connsiteX21" fmla="*/ 4498984 w 4554448"/>
              <a:gd name="connsiteY21" fmla="*/ 1101094 h 5549970"/>
              <a:gd name="connsiteX22" fmla="*/ 4498879 w 4554448"/>
              <a:gd name="connsiteY22" fmla="*/ 1159389 h 5549970"/>
              <a:gd name="connsiteX23" fmla="*/ 4503182 w 4554448"/>
              <a:gd name="connsiteY23" fmla="*/ 1180505 h 5549970"/>
              <a:gd name="connsiteX24" fmla="*/ 4506272 w 4554448"/>
              <a:gd name="connsiteY24" fmla="*/ 1210687 h 5549970"/>
              <a:gd name="connsiteX25" fmla="*/ 4515089 w 4554448"/>
              <a:gd name="connsiteY25" fmla="*/ 1263157 h 5549970"/>
              <a:gd name="connsiteX26" fmla="*/ 4517366 w 4554448"/>
              <a:gd name="connsiteY26" fmla="*/ 1313374 h 5549970"/>
              <a:gd name="connsiteX27" fmla="*/ 4516486 w 4554448"/>
              <a:gd name="connsiteY27" fmla="*/ 1347004 h 5549970"/>
              <a:gd name="connsiteX28" fmla="*/ 4516023 w 4554448"/>
              <a:gd name="connsiteY28" fmla="*/ 1351864 h 5549970"/>
              <a:gd name="connsiteX29" fmla="*/ 4506904 w 4554448"/>
              <a:gd name="connsiteY29" fmla="*/ 1391762 h 5549970"/>
              <a:gd name="connsiteX30" fmla="*/ 4510168 w 4554448"/>
              <a:gd name="connsiteY30" fmla="*/ 1395707 h 5549970"/>
              <a:gd name="connsiteX31" fmla="*/ 4513010 w 4554448"/>
              <a:gd name="connsiteY31" fmla="*/ 1408524 h 5549970"/>
              <a:gd name="connsiteX32" fmla="*/ 4508269 w 4554448"/>
              <a:gd name="connsiteY32" fmla="*/ 1419109 h 5549970"/>
              <a:gd name="connsiteX33" fmla="*/ 4498085 w 4554448"/>
              <a:gd name="connsiteY33" fmla="*/ 1469337 h 5549970"/>
              <a:gd name="connsiteX34" fmla="*/ 4487188 w 4554448"/>
              <a:gd name="connsiteY34" fmla="*/ 1543038 h 5549970"/>
              <a:gd name="connsiteX35" fmla="*/ 4482307 w 4554448"/>
              <a:gd name="connsiteY35" fmla="*/ 1553997 h 5549970"/>
              <a:gd name="connsiteX36" fmla="*/ 4467879 w 4554448"/>
              <a:gd name="connsiteY36" fmla="*/ 1626071 h 5549970"/>
              <a:gd name="connsiteX37" fmla="*/ 4464164 w 4554448"/>
              <a:gd name="connsiteY37" fmla="*/ 1664103 h 5549970"/>
              <a:gd name="connsiteX38" fmla="*/ 4467824 w 4554448"/>
              <a:gd name="connsiteY38" fmla="*/ 1668558 h 5549970"/>
              <a:gd name="connsiteX39" fmla="*/ 4466174 w 4554448"/>
              <a:gd name="connsiteY39" fmla="*/ 1679756 h 5549970"/>
              <a:gd name="connsiteX40" fmla="*/ 4466586 w 4554448"/>
              <a:gd name="connsiteY40" fmla="*/ 1682815 h 5549970"/>
              <a:gd name="connsiteX41" fmla="*/ 4468097 w 4554448"/>
              <a:gd name="connsiteY41" fmla="*/ 1700268 h 5549970"/>
              <a:gd name="connsiteX42" fmla="*/ 4456627 w 4554448"/>
              <a:gd name="connsiteY42" fmla="*/ 1735163 h 5549970"/>
              <a:gd name="connsiteX43" fmla="*/ 4454567 w 4554448"/>
              <a:gd name="connsiteY43" fmla="*/ 1735289 h 5549970"/>
              <a:gd name="connsiteX44" fmla="*/ 4446069 w 4554448"/>
              <a:gd name="connsiteY44" fmla="*/ 1887374 h 5549970"/>
              <a:gd name="connsiteX45" fmla="*/ 4454760 w 4554448"/>
              <a:gd name="connsiteY45" fmla="*/ 1911536 h 5549970"/>
              <a:gd name="connsiteX46" fmla="*/ 4457038 w 4554448"/>
              <a:gd name="connsiteY46" fmla="*/ 1961755 h 5549970"/>
              <a:gd name="connsiteX47" fmla="*/ 4456157 w 4554448"/>
              <a:gd name="connsiteY47" fmla="*/ 1995384 h 5549970"/>
              <a:gd name="connsiteX48" fmla="*/ 4455695 w 4554448"/>
              <a:gd name="connsiteY48" fmla="*/ 2000244 h 5549970"/>
              <a:gd name="connsiteX49" fmla="*/ 4446575 w 4554448"/>
              <a:gd name="connsiteY49" fmla="*/ 2040142 h 5549970"/>
              <a:gd name="connsiteX50" fmla="*/ 4449840 w 4554448"/>
              <a:gd name="connsiteY50" fmla="*/ 2044087 h 5549970"/>
              <a:gd name="connsiteX51" fmla="*/ 4452681 w 4554448"/>
              <a:gd name="connsiteY51" fmla="*/ 2056904 h 5549970"/>
              <a:gd name="connsiteX52" fmla="*/ 4447940 w 4554448"/>
              <a:gd name="connsiteY52" fmla="*/ 2067489 h 5549970"/>
              <a:gd name="connsiteX53" fmla="*/ 4437756 w 4554448"/>
              <a:gd name="connsiteY53" fmla="*/ 2117719 h 5549970"/>
              <a:gd name="connsiteX54" fmla="*/ 4430425 w 4554448"/>
              <a:gd name="connsiteY54" fmla="*/ 2167300 h 5549970"/>
              <a:gd name="connsiteX55" fmla="*/ 4374342 w 4554448"/>
              <a:gd name="connsiteY55" fmla="*/ 3223633 h 5549970"/>
              <a:gd name="connsiteX56" fmla="*/ 4361556 w 4554448"/>
              <a:gd name="connsiteY56" fmla="*/ 3477281 h 5549970"/>
              <a:gd name="connsiteX57" fmla="*/ 4350471 w 4554448"/>
              <a:gd name="connsiteY57" fmla="*/ 3639984 h 5549970"/>
              <a:gd name="connsiteX58" fmla="*/ 4259710 w 4554448"/>
              <a:gd name="connsiteY58" fmla="*/ 5278921 h 5549970"/>
              <a:gd name="connsiteX59" fmla="*/ 4265008 w 4554448"/>
              <a:gd name="connsiteY59" fmla="*/ 5315626 h 5549970"/>
              <a:gd name="connsiteX60" fmla="*/ 4268542 w 4554448"/>
              <a:gd name="connsiteY60" fmla="*/ 5350090 h 5549970"/>
              <a:gd name="connsiteX61" fmla="*/ 4271374 w 4554448"/>
              <a:gd name="connsiteY61" fmla="*/ 5450399 h 5549970"/>
              <a:gd name="connsiteX62" fmla="*/ 4252817 w 4554448"/>
              <a:gd name="connsiteY62" fmla="*/ 5484804 h 5549970"/>
              <a:gd name="connsiteX63" fmla="*/ 4248165 w 4554448"/>
              <a:gd name="connsiteY63" fmla="*/ 5487504 h 5549970"/>
              <a:gd name="connsiteX64" fmla="*/ 4244708 w 4554448"/>
              <a:gd name="connsiteY64" fmla="*/ 5549951 h 5549970"/>
              <a:gd name="connsiteX65" fmla="*/ 0 w 4554448"/>
              <a:gd name="connsiteY65" fmla="*/ 5272016 h 5549970"/>
              <a:gd name="connsiteX66" fmla="*/ 17830 w 4554448"/>
              <a:gd name="connsiteY66" fmla="*/ 5243704 h 5549970"/>
              <a:gd name="connsiteX67" fmla="*/ 5325 w 4554448"/>
              <a:gd name="connsiteY67" fmla="*/ 5239903 h 5549970"/>
              <a:gd name="connsiteX68" fmla="*/ 9545 w 4554448"/>
              <a:gd name="connsiteY68" fmla="*/ 5233298 h 5549970"/>
              <a:gd name="connsiteX69" fmla="*/ 9814 w 4554448"/>
              <a:gd name="connsiteY69" fmla="*/ 5230552 h 5549970"/>
              <a:gd name="connsiteX70" fmla="*/ 10084 w 4554448"/>
              <a:gd name="connsiteY70" fmla="*/ 5227804 h 5549970"/>
              <a:gd name="connsiteX71" fmla="*/ 10621 w 4554448"/>
              <a:gd name="connsiteY71" fmla="*/ 5222308 h 5549970"/>
              <a:gd name="connsiteX72" fmla="*/ 10306 w 4554448"/>
              <a:gd name="connsiteY72" fmla="*/ 5216405 h 5549970"/>
              <a:gd name="connsiteX73" fmla="*/ 9722 w 4554448"/>
              <a:gd name="connsiteY73" fmla="*/ 5213249 h 5549970"/>
              <a:gd name="connsiteX74" fmla="*/ 9991 w 4554448"/>
              <a:gd name="connsiteY74" fmla="*/ 5210500 h 5549970"/>
              <a:gd name="connsiteX75" fmla="*/ 9675 w 4554448"/>
              <a:gd name="connsiteY75" fmla="*/ 5204597 h 5549970"/>
              <a:gd name="connsiteX76" fmla="*/ 9092 w 4554448"/>
              <a:gd name="connsiteY76" fmla="*/ 5201441 h 5549970"/>
              <a:gd name="connsiteX77" fmla="*/ 8462 w 4554448"/>
              <a:gd name="connsiteY77" fmla="*/ 5189632 h 5549970"/>
              <a:gd name="connsiteX78" fmla="*/ 7878 w 4554448"/>
              <a:gd name="connsiteY78" fmla="*/ 5186477 h 5549970"/>
              <a:gd name="connsiteX79" fmla="*/ 8146 w 4554448"/>
              <a:gd name="connsiteY79" fmla="*/ 5183728 h 5549970"/>
              <a:gd name="connsiteX80" fmla="*/ 6711 w 4554448"/>
              <a:gd name="connsiteY80" fmla="*/ 5180163 h 5549970"/>
              <a:gd name="connsiteX81" fmla="*/ 12123 w 4554448"/>
              <a:gd name="connsiteY81" fmla="*/ 5116566 h 5549970"/>
              <a:gd name="connsiteX82" fmla="*/ 79737 w 4554448"/>
              <a:gd name="connsiteY82" fmla="*/ 3839310 h 5549970"/>
              <a:gd name="connsiteX83" fmla="*/ 304427 w 4554448"/>
              <a:gd name="connsiteY83" fmla="*/ 0 h 5549970"/>
              <a:gd name="connsiteX0" fmla="*/ 338086 w 4588107"/>
              <a:gd name="connsiteY0" fmla="*/ 0 h 5549995"/>
              <a:gd name="connsiteX1" fmla="*/ 3340272 w 4588107"/>
              <a:gd name="connsiteY1" fmla="*/ 171842 h 5549995"/>
              <a:gd name="connsiteX2" fmla="*/ 4169083 w 4588107"/>
              <a:gd name="connsiteY2" fmla="*/ 226950 h 5549995"/>
              <a:gd name="connsiteX3" fmla="*/ 4542277 w 4588107"/>
              <a:gd name="connsiteY3" fmla="*/ 247374 h 5549995"/>
              <a:gd name="connsiteX4" fmla="*/ 4570156 w 4588107"/>
              <a:gd name="connsiteY4" fmla="*/ 269179 h 5549995"/>
              <a:gd name="connsiteX5" fmla="*/ 4568382 w 4588107"/>
              <a:gd name="connsiteY5" fmla="*/ 300930 h 5549995"/>
              <a:gd name="connsiteX6" fmla="*/ 4571304 w 4588107"/>
              <a:gd name="connsiteY6" fmla="*/ 302647 h 5549995"/>
              <a:gd name="connsiteX7" fmla="*/ 4587730 w 4588107"/>
              <a:gd name="connsiteY7" fmla="*/ 334222 h 5549995"/>
              <a:gd name="connsiteX8" fmla="*/ 4565469 w 4588107"/>
              <a:gd name="connsiteY8" fmla="*/ 391868 h 5549995"/>
              <a:gd name="connsiteX9" fmla="*/ 4561981 w 4588107"/>
              <a:gd name="connsiteY9" fmla="*/ 415489 h 5549995"/>
              <a:gd name="connsiteX10" fmla="*/ 4556876 w 4588107"/>
              <a:gd name="connsiteY10" fmla="*/ 506828 h 5549995"/>
              <a:gd name="connsiteX11" fmla="*/ 4556226 w 4588107"/>
              <a:gd name="connsiteY11" fmla="*/ 553245 h 5549995"/>
              <a:gd name="connsiteX12" fmla="*/ 4553127 w 4588107"/>
              <a:gd name="connsiteY12" fmla="*/ 581709 h 5549995"/>
              <a:gd name="connsiteX13" fmla="*/ 4552458 w 4588107"/>
              <a:gd name="connsiteY13" fmla="*/ 585890 h 5549995"/>
              <a:gd name="connsiteX14" fmla="*/ 4539521 w 4588107"/>
              <a:gd name="connsiteY14" fmla="*/ 817404 h 5549995"/>
              <a:gd name="connsiteX15" fmla="*/ 4541234 w 4588107"/>
              <a:gd name="connsiteY15" fmla="*/ 822238 h 5549995"/>
              <a:gd name="connsiteX16" fmla="*/ 4539083 w 4588107"/>
              <a:gd name="connsiteY16" fmla="*/ 846069 h 5549995"/>
              <a:gd name="connsiteX17" fmla="*/ 4537483 w 4588107"/>
              <a:gd name="connsiteY17" fmla="*/ 853854 h 5549995"/>
              <a:gd name="connsiteX18" fmla="*/ 4531245 w 4588107"/>
              <a:gd name="connsiteY18" fmla="*/ 965485 h 5549995"/>
              <a:gd name="connsiteX19" fmla="*/ 4533322 w 4588107"/>
              <a:gd name="connsiteY19" fmla="*/ 966385 h 5549995"/>
              <a:gd name="connsiteX20" fmla="*/ 4537441 w 4588107"/>
              <a:gd name="connsiteY20" fmla="*/ 1002567 h 5549995"/>
              <a:gd name="connsiteX21" fmla="*/ 4532643 w 4588107"/>
              <a:gd name="connsiteY21" fmla="*/ 1101094 h 5549995"/>
              <a:gd name="connsiteX22" fmla="*/ 4532538 w 4588107"/>
              <a:gd name="connsiteY22" fmla="*/ 1159389 h 5549995"/>
              <a:gd name="connsiteX23" fmla="*/ 4536841 w 4588107"/>
              <a:gd name="connsiteY23" fmla="*/ 1180505 h 5549995"/>
              <a:gd name="connsiteX24" fmla="*/ 4539931 w 4588107"/>
              <a:gd name="connsiteY24" fmla="*/ 1210687 h 5549995"/>
              <a:gd name="connsiteX25" fmla="*/ 4548748 w 4588107"/>
              <a:gd name="connsiteY25" fmla="*/ 1263157 h 5549995"/>
              <a:gd name="connsiteX26" fmla="*/ 4551025 w 4588107"/>
              <a:gd name="connsiteY26" fmla="*/ 1313374 h 5549995"/>
              <a:gd name="connsiteX27" fmla="*/ 4550145 w 4588107"/>
              <a:gd name="connsiteY27" fmla="*/ 1347004 h 5549995"/>
              <a:gd name="connsiteX28" fmla="*/ 4549682 w 4588107"/>
              <a:gd name="connsiteY28" fmla="*/ 1351864 h 5549995"/>
              <a:gd name="connsiteX29" fmla="*/ 4540563 w 4588107"/>
              <a:gd name="connsiteY29" fmla="*/ 1391762 h 5549995"/>
              <a:gd name="connsiteX30" fmla="*/ 4543827 w 4588107"/>
              <a:gd name="connsiteY30" fmla="*/ 1395707 h 5549995"/>
              <a:gd name="connsiteX31" fmla="*/ 4546669 w 4588107"/>
              <a:gd name="connsiteY31" fmla="*/ 1408524 h 5549995"/>
              <a:gd name="connsiteX32" fmla="*/ 4541928 w 4588107"/>
              <a:gd name="connsiteY32" fmla="*/ 1419109 h 5549995"/>
              <a:gd name="connsiteX33" fmla="*/ 4531744 w 4588107"/>
              <a:gd name="connsiteY33" fmla="*/ 1469337 h 5549995"/>
              <a:gd name="connsiteX34" fmla="*/ 4520847 w 4588107"/>
              <a:gd name="connsiteY34" fmla="*/ 1543038 h 5549995"/>
              <a:gd name="connsiteX35" fmla="*/ 4515966 w 4588107"/>
              <a:gd name="connsiteY35" fmla="*/ 1553997 h 5549995"/>
              <a:gd name="connsiteX36" fmla="*/ 4501538 w 4588107"/>
              <a:gd name="connsiteY36" fmla="*/ 1626071 h 5549995"/>
              <a:gd name="connsiteX37" fmla="*/ 4497823 w 4588107"/>
              <a:gd name="connsiteY37" fmla="*/ 1664103 h 5549995"/>
              <a:gd name="connsiteX38" fmla="*/ 4501483 w 4588107"/>
              <a:gd name="connsiteY38" fmla="*/ 1668558 h 5549995"/>
              <a:gd name="connsiteX39" fmla="*/ 4499833 w 4588107"/>
              <a:gd name="connsiteY39" fmla="*/ 1679756 h 5549995"/>
              <a:gd name="connsiteX40" fmla="*/ 4500245 w 4588107"/>
              <a:gd name="connsiteY40" fmla="*/ 1682815 h 5549995"/>
              <a:gd name="connsiteX41" fmla="*/ 4501756 w 4588107"/>
              <a:gd name="connsiteY41" fmla="*/ 1700268 h 5549995"/>
              <a:gd name="connsiteX42" fmla="*/ 4490286 w 4588107"/>
              <a:gd name="connsiteY42" fmla="*/ 1735163 h 5549995"/>
              <a:gd name="connsiteX43" fmla="*/ 4488226 w 4588107"/>
              <a:gd name="connsiteY43" fmla="*/ 1735289 h 5549995"/>
              <a:gd name="connsiteX44" fmla="*/ 4479728 w 4588107"/>
              <a:gd name="connsiteY44" fmla="*/ 1887374 h 5549995"/>
              <a:gd name="connsiteX45" fmla="*/ 4488419 w 4588107"/>
              <a:gd name="connsiteY45" fmla="*/ 1911536 h 5549995"/>
              <a:gd name="connsiteX46" fmla="*/ 4490697 w 4588107"/>
              <a:gd name="connsiteY46" fmla="*/ 1961755 h 5549995"/>
              <a:gd name="connsiteX47" fmla="*/ 4489816 w 4588107"/>
              <a:gd name="connsiteY47" fmla="*/ 1995384 h 5549995"/>
              <a:gd name="connsiteX48" fmla="*/ 4489354 w 4588107"/>
              <a:gd name="connsiteY48" fmla="*/ 2000244 h 5549995"/>
              <a:gd name="connsiteX49" fmla="*/ 4480234 w 4588107"/>
              <a:gd name="connsiteY49" fmla="*/ 2040142 h 5549995"/>
              <a:gd name="connsiteX50" fmla="*/ 4483499 w 4588107"/>
              <a:gd name="connsiteY50" fmla="*/ 2044087 h 5549995"/>
              <a:gd name="connsiteX51" fmla="*/ 4486340 w 4588107"/>
              <a:gd name="connsiteY51" fmla="*/ 2056904 h 5549995"/>
              <a:gd name="connsiteX52" fmla="*/ 4481599 w 4588107"/>
              <a:gd name="connsiteY52" fmla="*/ 2067489 h 5549995"/>
              <a:gd name="connsiteX53" fmla="*/ 4471415 w 4588107"/>
              <a:gd name="connsiteY53" fmla="*/ 2117719 h 5549995"/>
              <a:gd name="connsiteX54" fmla="*/ 4464084 w 4588107"/>
              <a:gd name="connsiteY54" fmla="*/ 2167300 h 5549995"/>
              <a:gd name="connsiteX55" fmla="*/ 4408001 w 4588107"/>
              <a:gd name="connsiteY55" fmla="*/ 3223633 h 5549995"/>
              <a:gd name="connsiteX56" fmla="*/ 4395215 w 4588107"/>
              <a:gd name="connsiteY56" fmla="*/ 3477281 h 5549995"/>
              <a:gd name="connsiteX57" fmla="*/ 4384130 w 4588107"/>
              <a:gd name="connsiteY57" fmla="*/ 3639984 h 5549995"/>
              <a:gd name="connsiteX58" fmla="*/ 4293369 w 4588107"/>
              <a:gd name="connsiteY58" fmla="*/ 5278921 h 5549995"/>
              <a:gd name="connsiteX59" fmla="*/ 4298667 w 4588107"/>
              <a:gd name="connsiteY59" fmla="*/ 5315626 h 5549995"/>
              <a:gd name="connsiteX60" fmla="*/ 4302201 w 4588107"/>
              <a:gd name="connsiteY60" fmla="*/ 5350090 h 5549995"/>
              <a:gd name="connsiteX61" fmla="*/ 4305033 w 4588107"/>
              <a:gd name="connsiteY61" fmla="*/ 5450399 h 5549995"/>
              <a:gd name="connsiteX62" fmla="*/ 4286476 w 4588107"/>
              <a:gd name="connsiteY62" fmla="*/ 5484804 h 5549995"/>
              <a:gd name="connsiteX63" fmla="*/ 4281824 w 4588107"/>
              <a:gd name="connsiteY63" fmla="*/ 5487504 h 5549995"/>
              <a:gd name="connsiteX64" fmla="*/ 4278367 w 4588107"/>
              <a:gd name="connsiteY64" fmla="*/ 5549951 h 5549995"/>
              <a:gd name="connsiteX65" fmla="*/ 0 w 4588107"/>
              <a:gd name="connsiteY65" fmla="*/ 5387017 h 5549995"/>
              <a:gd name="connsiteX66" fmla="*/ 51489 w 4588107"/>
              <a:gd name="connsiteY66" fmla="*/ 5243704 h 5549995"/>
              <a:gd name="connsiteX67" fmla="*/ 38984 w 4588107"/>
              <a:gd name="connsiteY67" fmla="*/ 5239903 h 5549995"/>
              <a:gd name="connsiteX68" fmla="*/ 43204 w 4588107"/>
              <a:gd name="connsiteY68" fmla="*/ 5233298 h 5549995"/>
              <a:gd name="connsiteX69" fmla="*/ 43473 w 4588107"/>
              <a:gd name="connsiteY69" fmla="*/ 5230552 h 5549995"/>
              <a:gd name="connsiteX70" fmla="*/ 43743 w 4588107"/>
              <a:gd name="connsiteY70" fmla="*/ 5227804 h 5549995"/>
              <a:gd name="connsiteX71" fmla="*/ 44280 w 4588107"/>
              <a:gd name="connsiteY71" fmla="*/ 5222308 h 5549995"/>
              <a:gd name="connsiteX72" fmla="*/ 43965 w 4588107"/>
              <a:gd name="connsiteY72" fmla="*/ 5216405 h 5549995"/>
              <a:gd name="connsiteX73" fmla="*/ 43381 w 4588107"/>
              <a:gd name="connsiteY73" fmla="*/ 5213249 h 5549995"/>
              <a:gd name="connsiteX74" fmla="*/ 43650 w 4588107"/>
              <a:gd name="connsiteY74" fmla="*/ 5210500 h 5549995"/>
              <a:gd name="connsiteX75" fmla="*/ 43334 w 4588107"/>
              <a:gd name="connsiteY75" fmla="*/ 5204597 h 5549995"/>
              <a:gd name="connsiteX76" fmla="*/ 42751 w 4588107"/>
              <a:gd name="connsiteY76" fmla="*/ 5201441 h 5549995"/>
              <a:gd name="connsiteX77" fmla="*/ 42121 w 4588107"/>
              <a:gd name="connsiteY77" fmla="*/ 5189632 h 5549995"/>
              <a:gd name="connsiteX78" fmla="*/ 41537 w 4588107"/>
              <a:gd name="connsiteY78" fmla="*/ 5186477 h 5549995"/>
              <a:gd name="connsiteX79" fmla="*/ 41805 w 4588107"/>
              <a:gd name="connsiteY79" fmla="*/ 5183728 h 5549995"/>
              <a:gd name="connsiteX80" fmla="*/ 40370 w 4588107"/>
              <a:gd name="connsiteY80" fmla="*/ 5180163 h 5549995"/>
              <a:gd name="connsiteX81" fmla="*/ 45782 w 4588107"/>
              <a:gd name="connsiteY81" fmla="*/ 5116566 h 5549995"/>
              <a:gd name="connsiteX82" fmla="*/ 113396 w 4588107"/>
              <a:gd name="connsiteY82" fmla="*/ 3839310 h 5549995"/>
              <a:gd name="connsiteX83" fmla="*/ 338086 w 4588107"/>
              <a:gd name="connsiteY83" fmla="*/ 0 h 5549995"/>
              <a:gd name="connsiteX0" fmla="*/ 299102 w 4549123"/>
              <a:gd name="connsiteY0" fmla="*/ 0 h 5549966"/>
              <a:gd name="connsiteX1" fmla="*/ 3301288 w 4549123"/>
              <a:gd name="connsiteY1" fmla="*/ 171842 h 5549966"/>
              <a:gd name="connsiteX2" fmla="*/ 4130099 w 4549123"/>
              <a:gd name="connsiteY2" fmla="*/ 226950 h 5549966"/>
              <a:gd name="connsiteX3" fmla="*/ 4503293 w 4549123"/>
              <a:gd name="connsiteY3" fmla="*/ 247374 h 5549966"/>
              <a:gd name="connsiteX4" fmla="*/ 4531172 w 4549123"/>
              <a:gd name="connsiteY4" fmla="*/ 269179 h 5549966"/>
              <a:gd name="connsiteX5" fmla="*/ 4529398 w 4549123"/>
              <a:gd name="connsiteY5" fmla="*/ 300930 h 5549966"/>
              <a:gd name="connsiteX6" fmla="*/ 4532320 w 4549123"/>
              <a:gd name="connsiteY6" fmla="*/ 302647 h 5549966"/>
              <a:gd name="connsiteX7" fmla="*/ 4548746 w 4549123"/>
              <a:gd name="connsiteY7" fmla="*/ 334222 h 5549966"/>
              <a:gd name="connsiteX8" fmla="*/ 4526485 w 4549123"/>
              <a:gd name="connsiteY8" fmla="*/ 391868 h 5549966"/>
              <a:gd name="connsiteX9" fmla="*/ 4522997 w 4549123"/>
              <a:gd name="connsiteY9" fmla="*/ 415489 h 5549966"/>
              <a:gd name="connsiteX10" fmla="*/ 4517892 w 4549123"/>
              <a:gd name="connsiteY10" fmla="*/ 506828 h 5549966"/>
              <a:gd name="connsiteX11" fmla="*/ 4517242 w 4549123"/>
              <a:gd name="connsiteY11" fmla="*/ 553245 h 5549966"/>
              <a:gd name="connsiteX12" fmla="*/ 4514143 w 4549123"/>
              <a:gd name="connsiteY12" fmla="*/ 581709 h 5549966"/>
              <a:gd name="connsiteX13" fmla="*/ 4513474 w 4549123"/>
              <a:gd name="connsiteY13" fmla="*/ 585890 h 5549966"/>
              <a:gd name="connsiteX14" fmla="*/ 4500537 w 4549123"/>
              <a:gd name="connsiteY14" fmla="*/ 817404 h 5549966"/>
              <a:gd name="connsiteX15" fmla="*/ 4502250 w 4549123"/>
              <a:gd name="connsiteY15" fmla="*/ 822238 h 5549966"/>
              <a:gd name="connsiteX16" fmla="*/ 4500099 w 4549123"/>
              <a:gd name="connsiteY16" fmla="*/ 846069 h 5549966"/>
              <a:gd name="connsiteX17" fmla="*/ 4498499 w 4549123"/>
              <a:gd name="connsiteY17" fmla="*/ 853854 h 5549966"/>
              <a:gd name="connsiteX18" fmla="*/ 4492261 w 4549123"/>
              <a:gd name="connsiteY18" fmla="*/ 965485 h 5549966"/>
              <a:gd name="connsiteX19" fmla="*/ 4494338 w 4549123"/>
              <a:gd name="connsiteY19" fmla="*/ 966385 h 5549966"/>
              <a:gd name="connsiteX20" fmla="*/ 4498457 w 4549123"/>
              <a:gd name="connsiteY20" fmla="*/ 1002567 h 5549966"/>
              <a:gd name="connsiteX21" fmla="*/ 4493659 w 4549123"/>
              <a:gd name="connsiteY21" fmla="*/ 1101094 h 5549966"/>
              <a:gd name="connsiteX22" fmla="*/ 4493554 w 4549123"/>
              <a:gd name="connsiteY22" fmla="*/ 1159389 h 5549966"/>
              <a:gd name="connsiteX23" fmla="*/ 4497857 w 4549123"/>
              <a:gd name="connsiteY23" fmla="*/ 1180505 h 5549966"/>
              <a:gd name="connsiteX24" fmla="*/ 4500947 w 4549123"/>
              <a:gd name="connsiteY24" fmla="*/ 1210687 h 5549966"/>
              <a:gd name="connsiteX25" fmla="*/ 4509764 w 4549123"/>
              <a:gd name="connsiteY25" fmla="*/ 1263157 h 5549966"/>
              <a:gd name="connsiteX26" fmla="*/ 4512041 w 4549123"/>
              <a:gd name="connsiteY26" fmla="*/ 1313374 h 5549966"/>
              <a:gd name="connsiteX27" fmla="*/ 4511161 w 4549123"/>
              <a:gd name="connsiteY27" fmla="*/ 1347004 h 5549966"/>
              <a:gd name="connsiteX28" fmla="*/ 4510698 w 4549123"/>
              <a:gd name="connsiteY28" fmla="*/ 1351864 h 5549966"/>
              <a:gd name="connsiteX29" fmla="*/ 4501579 w 4549123"/>
              <a:gd name="connsiteY29" fmla="*/ 1391762 h 5549966"/>
              <a:gd name="connsiteX30" fmla="*/ 4504843 w 4549123"/>
              <a:gd name="connsiteY30" fmla="*/ 1395707 h 5549966"/>
              <a:gd name="connsiteX31" fmla="*/ 4507685 w 4549123"/>
              <a:gd name="connsiteY31" fmla="*/ 1408524 h 5549966"/>
              <a:gd name="connsiteX32" fmla="*/ 4502944 w 4549123"/>
              <a:gd name="connsiteY32" fmla="*/ 1419109 h 5549966"/>
              <a:gd name="connsiteX33" fmla="*/ 4492760 w 4549123"/>
              <a:gd name="connsiteY33" fmla="*/ 1469337 h 5549966"/>
              <a:gd name="connsiteX34" fmla="*/ 4481863 w 4549123"/>
              <a:gd name="connsiteY34" fmla="*/ 1543038 h 5549966"/>
              <a:gd name="connsiteX35" fmla="*/ 4476982 w 4549123"/>
              <a:gd name="connsiteY35" fmla="*/ 1553997 h 5549966"/>
              <a:gd name="connsiteX36" fmla="*/ 4462554 w 4549123"/>
              <a:gd name="connsiteY36" fmla="*/ 1626071 h 5549966"/>
              <a:gd name="connsiteX37" fmla="*/ 4458839 w 4549123"/>
              <a:gd name="connsiteY37" fmla="*/ 1664103 h 5549966"/>
              <a:gd name="connsiteX38" fmla="*/ 4462499 w 4549123"/>
              <a:gd name="connsiteY38" fmla="*/ 1668558 h 5549966"/>
              <a:gd name="connsiteX39" fmla="*/ 4460849 w 4549123"/>
              <a:gd name="connsiteY39" fmla="*/ 1679756 h 5549966"/>
              <a:gd name="connsiteX40" fmla="*/ 4461261 w 4549123"/>
              <a:gd name="connsiteY40" fmla="*/ 1682815 h 5549966"/>
              <a:gd name="connsiteX41" fmla="*/ 4462772 w 4549123"/>
              <a:gd name="connsiteY41" fmla="*/ 1700268 h 5549966"/>
              <a:gd name="connsiteX42" fmla="*/ 4451302 w 4549123"/>
              <a:gd name="connsiteY42" fmla="*/ 1735163 h 5549966"/>
              <a:gd name="connsiteX43" fmla="*/ 4449242 w 4549123"/>
              <a:gd name="connsiteY43" fmla="*/ 1735289 h 5549966"/>
              <a:gd name="connsiteX44" fmla="*/ 4440744 w 4549123"/>
              <a:gd name="connsiteY44" fmla="*/ 1887374 h 5549966"/>
              <a:gd name="connsiteX45" fmla="*/ 4449435 w 4549123"/>
              <a:gd name="connsiteY45" fmla="*/ 1911536 h 5549966"/>
              <a:gd name="connsiteX46" fmla="*/ 4451713 w 4549123"/>
              <a:gd name="connsiteY46" fmla="*/ 1961755 h 5549966"/>
              <a:gd name="connsiteX47" fmla="*/ 4450832 w 4549123"/>
              <a:gd name="connsiteY47" fmla="*/ 1995384 h 5549966"/>
              <a:gd name="connsiteX48" fmla="*/ 4450370 w 4549123"/>
              <a:gd name="connsiteY48" fmla="*/ 2000244 h 5549966"/>
              <a:gd name="connsiteX49" fmla="*/ 4441250 w 4549123"/>
              <a:gd name="connsiteY49" fmla="*/ 2040142 h 5549966"/>
              <a:gd name="connsiteX50" fmla="*/ 4444515 w 4549123"/>
              <a:gd name="connsiteY50" fmla="*/ 2044087 h 5549966"/>
              <a:gd name="connsiteX51" fmla="*/ 4447356 w 4549123"/>
              <a:gd name="connsiteY51" fmla="*/ 2056904 h 5549966"/>
              <a:gd name="connsiteX52" fmla="*/ 4442615 w 4549123"/>
              <a:gd name="connsiteY52" fmla="*/ 2067489 h 5549966"/>
              <a:gd name="connsiteX53" fmla="*/ 4432431 w 4549123"/>
              <a:gd name="connsiteY53" fmla="*/ 2117719 h 5549966"/>
              <a:gd name="connsiteX54" fmla="*/ 4425100 w 4549123"/>
              <a:gd name="connsiteY54" fmla="*/ 2167300 h 5549966"/>
              <a:gd name="connsiteX55" fmla="*/ 4369017 w 4549123"/>
              <a:gd name="connsiteY55" fmla="*/ 3223633 h 5549966"/>
              <a:gd name="connsiteX56" fmla="*/ 4356231 w 4549123"/>
              <a:gd name="connsiteY56" fmla="*/ 3477281 h 5549966"/>
              <a:gd name="connsiteX57" fmla="*/ 4345146 w 4549123"/>
              <a:gd name="connsiteY57" fmla="*/ 3639984 h 5549966"/>
              <a:gd name="connsiteX58" fmla="*/ 4254385 w 4549123"/>
              <a:gd name="connsiteY58" fmla="*/ 5278921 h 5549966"/>
              <a:gd name="connsiteX59" fmla="*/ 4259683 w 4549123"/>
              <a:gd name="connsiteY59" fmla="*/ 5315626 h 5549966"/>
              <a:gd name="connsiteX60" fmla="*/ 4263217 w 4549123"/>
              <a:gd name="connsiteY60" fmla="*/ 5350090 h 5549966"/>
              <a:gd name="connsiteX61" fmla="*/ 4266049 w 4549123"/>
              <a:gd name="connsiteY61" fmla="*/ 5450399 h 5549966"/>
              <a:gd name="connsiteX62" fmla="*/ 4247492 w 4549123"/>
              <a:gd name="connsiteY62" fmla="*/ 5484804 h 5549966"/>
              <a:gd name="connsiteX63" fmla="*/ 4242840 w 4549123"/>
              <a:gd name="connsiteY63" fmla="*/ 5487504 h 5549966"/>
              <a:gd name="connsiteX64" fmla="*/ 4239383 w 4549123"/>
              <a:gd name="connsiteY64" fmla="*/ 5549951 h 5549966"/>
              <a:gd name="connsiteX65" fmla="*/ 266751 w 4549123"/>
              <a:gd name="connsiteY65" fmla="*/ 5218723 h 5549966"/>
              <a:gd name="connsiteX66" fmla="*/ 12505 w 4549123"/>
              <a:gd name="connsiteY66" fmla="*/ 5243704 h 5549966"/>
              <a:gd name="connsiteX67" fmla="*/ 0 w 4549123"/>
              <a:gd name="connsiteY67" fmla="*/ 5239903 h 5549966"/>
              <a:gd name="connsiteX68" fmla="*/ 4220 w 4549123"/>
              <a:gd name="connsiteY68" fmla="*/ 5233298 h 5549966"/>
              <a:gd name="connsiteX69" fmla="*/ 4489 w 4549123"/>
              <a:gd name="connsiteY69" fmla="*/ 5230552 h 5549966"/>
              <a:gd name="connsiteX70" fmla="*/ 4759 w 4549123"/>
              <a:gd name="connsiteY70" fmla="*/ 5227804 h 5549966"/>
              <a:gd name="connsiteX71" fmla="*/ 5296 w 4549123"/>
              <a:gd name="connsiteY71" fmla="*/ 5222308 h 5549966"/>
              <a:gd name="connsiteX72" fmla="*/ 4981 w 4549123"/>
              <a:gd name="connsiteY72" fmla="*/ 5216405 h 5549966"/>
              <a:gd name="connsiteX73" fmla="*/ 4397 w 4549123"/>
              <a:gd name="connsiteY73" fmla="*/ 5213249 h 5549966"/>
              <a:gd name="connsiteX74" fmla="*/ 4666 w 4549123"/>
              <a:gd name="connsiteY74" fmla="*/ 5210500 h 5549966"/>
              <a:gd name="connsiteX75" fmla="*/ 4350 w 4549123"/>
              <a:gd name="connsiteY75" fmla="*/ 5204597 h 5549966"/>
              <a:gd name="connsiteX76" fmla="*/ 3767 w 4549123"/>
              <a:gd name="connsiteY76" fmla="*/ 5201441 h 5549966"/>
              <a:gd name="connsiteX77" fmla="*/ 3137 w 4549123"/>
              <a:gd name="connsiteY77" fmla="*/ 5189632 h 5549966"/>
              <a:gd name="connsiteX78" fmla="*/ 2553 w 4549123"/>
              <a:gd name="connsiteY78" fmla="*/ 5186477 h 5549966"/>
              <a:gd name="connsiteX79" fmla="*/ 2821 w 4549123"/>
              <a:gd name="connsiteY79" fmla="*/ 5183728 h 5549966"/>
              <a:gd name="connsiteX80" fmla="*/ 1386 w 4549123"/>
              <a:gd name="connsiteY80" fmla="*/ 5180163 h 5549966"/>
              <a:gd name="connsiteX81" fmla="*/ 6798 w 4549123"/>
              <a:gd name="connsiteY81" fmla="*/ 5116566 h 5549966"/>
              <a:gd name="connsiteX82" fmla="*/ 74412 w 4549123"/>
              <a:gd name="connsiteY82" fmla="*/ 3839310 h 5549966"/>
              <a:gd name="connsiteX83" fmla="*/ 299102 w 4549123"/>
              <a:gd name="connsiteY83" fmla="*/ 0 h 5549966"/>
              <a:gd name="connsiteX0" fmla="*/ 303426 w 4553447"/>
              <a:gd name="connsiteY0" fmla="*/ 0 h 5549966"/>
              <a:gd name="connsiteX1" fmla="*/ 3305612 w 4553447"/>
              <a:gd name="connsiteY1" fmla="*/ 171842 h 5549966"/>
              <a:gd name="connsiteX2" fmla="*/ 4134423 w 4553447"/>
              <a:gd name="connsiteY2" fmla="*/ 226950 h 5549966"/>
              <a:gd name="connsiteX3" fmla="*/ 4507617 w 4553447"/>
              <a:gd name="connsiteY3" fmla="*/ 247374 h 5549966"/>
              <a:gd name="connsiteX4" fmla="*/ 4535496 w 4553447"/>
              <a:gd name="connsiteY4" fmla="*/ 269179 h 5549966"/>
              <a:gd name="connsiteX5" fmla="*/ 4533722 w 4553447"/>
              <a:gd name="connsiteY5" fmla="*/ 300930 h 5549966"/>
              <a:gd name="connsiteX6" fmla="*/ 4536644 w 4553447"/>
              <a:gd name="connsiteY6" fmla="*/ 302647 h 5549966"/>
              <a:gd name="connsiteX7" fmla="*/ 4553070 w 4553447"/>
              <a:gd name="connsiteY7" fmla="*/ 334222 h 5549966"/>
              <a:gd name="connsiteX8" fmla="*/ 4530809 w 4553447"/>
              <a:gd name="connsiteY8" fmla="*/ 391868 h 5549966"/>
              <a:gd name="connsiteX9" fmla="*/ 4527321 w 4553447"/>
              <a:gd name="connsiteY9" fmla="*/ 415489 h 5549966"/>
              <a:gd name="connsiteX10" fmla="*/ 4522216 w 4553447"/>
              <a:gd name="connsiteY10" fmla="*/ 506828 h 5549966"/>
              <a:gd name="connsiteX11" fmla="*/ 4521566 w 4553447"/>
              <a:gd name="connsiteY11" fmla="*/ 553245 h 5549966"/>
              <a:gd name="connsiteX12" fmla="*/ 4518467 w 4553447"/>
              <a:gd name="connsiteY12" fmla="*/ 581709 h 5549966"/>
              <a:gd name="connsiteX13" fmla="*/ 4517798 w 4553447"/>
              <a:gd name="connsiteY13" fmla="*/ 585890 h 5549966"/>
              <a:gd name="connsiteX14" fmla="*/ 4504861 w 4553447"/>
              <a:gd name="connsiteY14" fmla="*/ 817404 h 5549966"/>
              <a:gd name="connsiteX15" fmla="*/ 4506574 w 4553447"/>
              <a:gd name="connsiteY15" fmla="*/ 822238 h 5549966"/>
              <a:gd name="connsiteX16" fmla="*/ 4504423 w 4553447"/>
              <a:gd name="connsiteY16" fmla="*/ 846069 h 5549966"/>
              <a:gd name="connsiteX17" fmla="*/ 4502823 w 4553447"/>
              <a:gd name="connsiteY17" fmla="*/ 853854 h 5549966"/>
              <a:gd name="connsiteX18" fmla="*/ 4496585 w 4553447"/>
              <a:gd name="connsiteY18" fmla="*/ 965485 h 5549966"/>
              <a:gd name="connsiteX19" fmla="*/ 4498662 w 4553447"/>
              <a:gd name="connsiteY19" fmla="*/ 966385 h 5549966"/>
              <a:gd name="connsiteX20" fmla="*/ 4502781 w 4553447"/>
              <a:gd name="connsiteY20" fmla="*/ 1002567 h 5549966"/>
              <a:gd name="connsiteX21" fmla="*/ 4497983 w 4553447"/>
              <a:gd name="connsiteY21" fmla="*/ 1101094 h 5549966"/>
              <a:gd name="connsiteX22" fmla="*/ 4497878 w 4553447"/>
              <a:gd name="connsiteY22" fmla="*/ 1159389 h 5549966"/>
              <a:gd name="connsiteX23" fmla="*/ 4502181 w 4553447"/>
              <a:gd name="connsiteY23" fmla="*/ 1180505 h 5549966"/>
              <a:gd name="connsiteX24" fmla="*/ 4505271 w 4553447"/>
              <a:gd name="connsiteY24" fmla="*/ 1210687 h 5549966"/>
              <a:gd name="connsiteX25" fmla="*/ 4514088 w 4553447"/>
              <a:gd name="connsiteY25" fmla="*/ 1263157 h 5549966"/>
              <a:gd name="connsiteX26" fmla="*/ 4516365 w 4553447"/>
              <a:gd name="connsiteY26" fmla="*/ 1313374 h 5549966"/>
              <a:gd name="connsiteX27" fmla="*/ 4515485 w 4553447"/>
              <a:gd name="connsiteY27" fmla="*/ 1347004 h 5549966"/>
              <a:gd name="connsiteX28" fmla="*/ 4515022 w 4553447"/>
              <a:gd name="connsiteY28" fmla="*/ 1351864 h 5549966"/>
              <a:gd name="connsiteX29" fmla="*/ 4505903 w 4553447"/>
              <a:gd name="connsiteY29" fmla="*/ 1391762 h 5549966"/>
              <a:gd name="connsiteX30" fmla="*/ 4509167 w 4553447"/>
              <a:gd name="connsiteY30" fmla="*/ 1395707 h 5549966"/>
              <a:gd name="connsiteX31" fmla="*/ 4512009 w 4553447"/>
              <a:gd name="connsiteY31" fmla="*/ 1408524 h 5549966"/>
              <a:gd name="connsiteX32" fmla="*/ 4507268 w 4553447"/>
              <a:gd name="connsiteY32" fmla="*/ 1419109 h 5549966"/>
              <a:gd name="connsiteX33" fmla="*/ 4497084 w 4553447"/>
              <a:gd name="connsiteY33" fmla="*/ 1469337 h 5549966"/>
              <a:gd name="connsiteX34" fmla="*/ 4486187 w 4553447"/>
              <a:gd name="connsiteY34" fmla="*/ 1543038 h 5549966"/>
              <a:gd name="connsiteX35" fmla="*/ 4481306 w 4553447"/>
              <a:gd name="connsiteY35" fmla="*/ 1553997 h 5549966"/>
              <a:gd name="connsiteX36" fmla="*/ 4466878 w 4553447"/>
              <a:gd name="connsiteY36" fmla="*/ 1626071 h 5549966"/>
              <a:gd name="connsiteX37" fmla="*/ 4463163 w 4553447"/>
              <a:gd name="connsiteY37" fmla="*/ 1664103 h 5549966"/>
              <a:gd name="connsiteX38" fmla="*/ 4466823 w 4553447"/>
              <a:gd name="connsiteY38" fmla="*/ 1668558 h 5549966"/>
              <a:gd name="connsiteX39" fmla="*/ 4465173 w 4553447"/>
              <a:gd name="connsiteY39" fmla="*/ 1679756 h 5549966"/>
              <a:gd name="connsiteX40" fmla="*/ 4465585 w 4553447"/>
              <a:gd name="connsiteY40" fmla="*/ 1682815 h 5549966"/>
              <a:gd name="connsiteX41" fmla="*/ 4467096 w 4553447"/>
              <a:gd name="connsiteY41" fmla="*/ 1700268 h 5549966"/>
              <a:gd name="connsiteX42" fmla="*/ 4455626 w 4553447"/>
              <a:gd name="connsiteY42" fmla="*/ 1735163 h 5549966"/>
              <a:gd name="connsiteX43" fmla="*/ 4453566 w 4553447"/>
              <a:gd name="connsiteY43" fmla="*/ 1735289 h 5549966"/>
              <a:gd name="connsiteX44" fmla="*/ 4445068 w 4553447"/>
              <a:gd name="connsiteY44" fmla="*/ 1887374 h 5549966"/>
              <a:gd name="connsiteX45" fmla="*/ 4453759 w 4553447"/>
              <a:gd name="connsiteY45" fmla="*/ 1911536 h 5549966"/>
              <a:gd name="connsiteX46" fmla="*/ 4456037 w 4553447"/>
              <a:gd name="connsiteY46" fmla="*/ 1961755 h 5549966"/>
              <a:gd name="connsiteX47" fmla="*/ 4455156 w 4553447"/>
              <a:gd name="connsiteY47" fmla="*/ 1995384 h 5549966"/>
              <a:gd name="connsiteX48" fmla="*/ 4454694 w 4553447"/>
              <a:gd name="connsiteY48" fmla="*/ 2000244 h 5549966"/>
              <a:gd name="connsiteX49" fmla="*/ 4445574 w 4553447"/>
              <a:gd name="connsiteY49" fmla="*/ 2040142 h 5549966"/>
              <a:gd name="connsiteX50" fmla="*/ 4448839 w 4553447"/>
              <a:gd name="connsiteY50" fmla="*/ 2044087 h 5549966"/>
              <a:gd name="connsiteX51" fmla="*/ 4451680 w 4553447"/>
              <a:gd name="connsiteY51" fmla="*/ 2056904 h 5549966"/>
              <a:gd name="connsiteX52" fmla="*/ 4446939 w 4553447"/>
              <a:gd name="connsiteY52" fmla="*/ 2067489 h 5549966"/>
              <a:gd name="connsiteX53" fmla="*/ 4436755 w 4553447"/>
              <a:gd name="connsiteY53" fmla="*/ 2117719 h 5549966"/>
              <a:gd name="connsiteX54" fmla="*/ 4429424 w 4553447"/>
              <a:gd name="connsiteY54" fmla="*/ 2167300 h 5549966"/>
              <a:gd name="connsiteX55" fmla="*/ 4373341 w 4553447"/>
              <a:gd name="connsiteY55" fmla="*/ 3223633 h 5549966"/>
              <a:gd name="connsiteX56" fmla="*/ 4360555 w 4553447"/>
              <a:gd name="connsiteY56" fmla="*/ 3477281 h 5549966"/>
              <a:gd name="connsiteX57" fmla="*/ 4349470 w 4553447"/>
              <a:gd name="connsiteY57" fmla="*/ 3639984 h 5549966"/>
              <a:gd name="connsiteX58" fmla="*/ 4258709 w 4553447"/>
              <a:gd name="connsiteY58" fmla="*/ 5278921 h 5549966"/>
              <a:gd name="connsiteX59" fmla="*/ 4264007 w 4553447"/>
              <a:gd name="connsiteY59" fmla="*/ 5315626 h 5549966"/>
              <a:gd name="connsiteX60" fmla="*/ 4267541 w 4553447"/>
              <a:gd name="connsiteY60" fmla="*/ 5350090 h 5549966"/>
              <a:gd name="connsiteX61" fmla="*/ 4270373 w 4553447"/>
              <a:gd name="connsiteY61" fmla="*/ 5450399 h 5549966"/>
              <a:gd name="connsiteX62" fmla="*/ 4251816 w 4553447"/>
              <a:gd name="connsiteY62" fmla="*/ 5484804 h 5549966"/>
              <a:gd name="connsiteX63" fmla="*/ 4247164 w 4553447"/>
              <a:gd name="connsiteY63" fmla="*/ 5487504 h 5549966"/>
              <a:gd name="connsiteX64" fmla="*/ 4243707 w 4553447"/>
              <a:gd name="connsiteY64" fmla="*/ 5549951 h 5549966"/>
              <a:gd name="connsiteX65" fmla="*/ 271075 w 4553447"/>
              <a:gd name="connsiteY65" fmla="*/ 5218723 h 5549966"/>
              <a:gd name="connsiteX66" fmla="*/ 0 w 4553447"/>
              <a:gd name="connsiteY66" fmla="*/ 5280167 h 5549966"/>
              <a:gd name="connsiteX67" fmla="*/ 4324 w 4553447"/>
              <a:gd name="connsiteY67" fmla="*/ 5239903 h 5549966"/>
              <a:gd name="connsiteX68" fmla="*/ 8544 w 4553447"/>
              <a:gd name="connsiteY68" fmla="*/ 5233298 h 5549966"/>
              <a:gd name="connsiteX69" fmla="*/ 8813 w 4553447"/>
              <a:gd name="connsiteY69" fmla="*/ 5230552 h 5549966"/>
              <a:gd name="connsiteX70" fmla="*/ 9083 w 4553447"/>
              <a:gd name="connsiteY70" fmla="*/ 5227804 h 5549966"/>
              <a:gd name="connsiteX71" fmla="*/ 9620 w 4553447"/>
              <a:gd name="connsiteY71" fmla="*/ 5222308 h 5549966"/>
              <a:gd name="connsiteX72" fmla="*/ 9305 w 4553447"/>
              <a:gd name="connsiteY72" fmla="*/ 5216405 h 5549966"/>
              <a:gd name="connsiteX73" fmla="*/ 8721 w 4553447"/>
              <a:gd name="connsiteY73" fmla="*/ 5213249 h 5549966"/>
              <a:gd name="connsiteX74" fmla="*/ 8990 w 4553447"/>
              <a:gd name="connsiteY74" fmla="*/ 5210500 h 5549966"/>
              <a:gd name="connsiteX75" fmla="*/ 8674 w 4553447"/>
              <a:gd name="connsiteY75" fmla="*/ 5204597 h 5549966"/>
              <a:gd name="connsiteX76" fmla="*/ 8091 w 4553447"/>
              <a:gd name="connsiteY76" fmla="*/ 5201441 h 5549966"/>
              <a:gd name="connsiteX77" fmla="*/ 7461 w 4553447"/>
              <a:gd name="connsiteY77" fmla="*/ 5189632 h 5549966"/>
              <a:gd name="connsiteX78" fmla="*/ 6877 w 4553447"/>
              <a:gd name="connsiteY78" fmla="*/ 5186477 h 5549966"/>
              <a:gd name="connsiteX79" fmla="*/ 7145 w 4553447"/>
              <a:gd name="connsiteY79" fmla="*/ 5183728 h 5549966"/>
              <a:gd name="connsiteX80" fmla="*/ 5710 w 4553447"/>
              <a:gd name="connsiteY80" fmla="*/ 5180163 h 5549966"/>
              <a:gd name="connsiteX81" fmla="*/ 11122 w 4553447"/>
              <a:gd name="connsiteY81" fmla="*/ 5116566 h 5549966"/>
              <a:gd name="connsiteX82" fmla="*/ 78736 w 4553447"/>
              <a:gd name="connsiteY82" fmla="*/ 3839310 h 5549966"/>
              <a:gd name="connsiteX83" fmla="*/ 303426 w 4553447"/>
              <a:gd name="connsiteY83" fmla="*/ 0 h 5549966"/>
              <a:gd name="connsiteX0" fmla="*/ 303426 w 4553447"/>
              <a:gd name="connsiteY0" fmla="*/ 0 h 5549973"/>
              <a:gd name="connsiteX1" fmla="*/ 3305612 w 4553447"/>
              <a:gd name="connsiteY1" fmla="*/ 171842 h 5549973"/>
              <a:gd name="connsiteX2" fmla="*/ 4134423 w 4553447"/>
              <a:gd name="connsiteY2" fmla="*/ 226950 h 5549973"/>
              <a:gd name="connsiteX3" fmla="*/ 4507617 w 4553447"/>
              <a:gd name="connsiteY3" fmla="*/ 247374 h 5549973"/>
              <a:gd name="connsiteX4" fmla="*/ 4535496 w 4553447"/>
              <a:gd name="connsiteY4" fmla="*/ 269179 h 5549973"/>
              <a:gd name="connsiteX5" fmla="*/ 4533722 w 4553447"/>
              <a:gd name="connsiteY5" fmla="*/ 300930 h 5549973"/>
              <a:gd name="connsiteX6" fmla="*/ 4536644 w 4553447"/>
              <a:gd name="connsiteY6" fmla="*/ 302647 h 5549973"/>
              <a:gd name="connsiteX7" fmla="*/ 4553070 w 4553447"/>
              <a:gd name="connsiteY7" fmla="*/ 334222 h 5549973"/>
              <a:gd name="connsiteX8" fmla="*/ 4530809 w 4553447"/>
              <a:gd name="connsiteY8" fmla="*/ 391868 h 5549973"/>
              <a:gd name="connsiteX9" fmla="*/ 4527321 w 4553447"/>
              <a:gd name="connsiteY9" fmla="*/ 415489 h 5549973"/>
              <a:gd name="connsiteX10" fmla="*/ 4522216 w 4553447"/>
              <a:gd name="connsiteY10" fmla="*/ 506828 h 5549973"/>
              <a:gd name="connsiteX11" fmla="*/ 4521566 w 4553447"/>
              <a:gd name="connsiteY11" fmla="*/ 553245 h 5549973"/>
              <a:gd name="connsiteX12" fmla="*/ 4518467 w 4553447"/>
              <a:gd name="connsiteY12" fmla="*/ 581709 h 5549973"/>
              <a:gd name="connsiteX13" fmla="*/ 4517798 w 4553447"/>
              <a:gd name="connsiteY13" fmla="*/ 585890 h 5549973"/>
              <a:gd name="connsiteX14" fmla="*/ 4504861 w 4553447"/>
              <a:gd name="connsiteY14" fmla="*/ 817404 h 5549973"/>
              <a:gd name="connsiteX15" fmla="*/ 4506574 w 4553447"/>
              <a:gd name="connsiteY15" fmla="*/ 822238 h 5549973"/>
              <a:gd name="connsiteX16" fmla="*/ 4504423 w 4553447"/>
              <a:gd name="connsiteY16" fmla="*/ 846069 h 5549973"/>
              <a:gd name="connsiteX17" fmla="*/ 4502823 w 4553447"/>
              <a:gd name="connsiteY17" fmla="*/ 853854 h 5549973"/>
              <a:gd name="connsiteX18" fmla="*/ 4496585 w 4553447"/>
              <a:gd name="connsiteY18" fmla="*/ 965485 h 5549973"/>
              <a:gd name="connsiteX19" fmla="*/ 4498662 w 4553447"/>
              <a:gd name="connsiteY19" fmla="*/ 966385 h 5549973"/>
              <a:gd name="connsiteX20" fmla="*/ 4502781 w 4553447"/>
              <a:gd name="connsiteY20" fmla="*/ 1002567 h 5549973"/>
              <a:gd name="connsiteX21" fmla="*/ 4497983 w 4553447"/>
              <a:gd name="connsiteY21" fmla="*/ 1101094 h 5549973"/>
              <a:gd name="connsiteX22" fmla="*/ 4497878 w 4553447"/>
              <a:gd name="connsiteY22" fmla="*/ 1159389 h 5549973"/>
              <a:gd name="connsiteX23" fmla="*/ 4502181 w 4553447"/>
              <a:gd name="connsiteY23" fmla="*/ 1180505 h 5549973"/>
              <a:gd name="connsiteX24" fmla="*/ 4505271 w 4553447"/>
              <a:gd name="connsiteY24" fmla="*/ 1210687 h 5549973"/>
              <a:gd name="connsiteX25" fmla="*/ 4514088 w 4553447"/>
              <a:gd name="connsiteY25" fmla="*/ 1263157 h 5549973"/>
              <a:gd name="connsiteX26" fmla="*/ 4516365 w 4553447"/>
              <a:gd name="connsiteY26" fmla="*/ 1313374 h 5549973"/>
              <a:gd name="connsiteX27" fmla="*/ 4515485 w 4553447"/>
              <a:gd name="connsiteY27" fmla="*/ 1347004 h 5549973"/>
              <a:gd name="connsiteX28" fmla="*/ 4515022 w 4553447"/>
              <a:gd name="connsiteY28" fmla="*/ 1351864 h 5549973"/>
              <a:gd name="connsiteX29" fmla="*/ 4505903 w 4553447"/>
              <a:gd name="connsiteY29" fmla="*/ 1391762 h 5549973"/>
              <a:gd name="connsiteX30" fmla="*/ 4509167 w 4553447"/>
              <a:gd name="connsiteY30" fmla="*/ 1395707 h 5549973"/>
              <a:gd name="connsiteX31" fmla="*/ 4512009 w 4553447"/>
              <a:gd name="connsiteY31" fmla="*/ 1408524 h 5549973"/>
              <a:gd name="connsiteX32" fmla="*/ 4507268 w 4553447"/>
              <a:gd name="connsiteY32" fmla="*/ 1419109 h 5549973"/>
              <a:gd name="connsiteX33" fmla="*/ 4497084 w 4553447"/>
              <a:gd name="connsiteY33" fmla="*/ 1469337 h 5549973"/>
              <a:gd name="connsiteX34" fmla="*/ 4486187 w 4553447"/>
              <a:gd name="connsiteY34" fmla="*/ 1543038 h 5549973"/>
              <a:gd name="connsiteX35" fmla="*/ 4481306 w 4553447"/>
              <a:gd name="connsiteY35" fmla="*/ 1553997 h 5549973"/>
              <a:gd name="connsiteX36" fmla="*/ 4466878 w 4553447"/>
              <a:gd name="connsiteY36" fmla="*/ 1626071 h 5549973"/>
              <a:gd name="connsiteX37" fmla="*/ 4463163 w 4553447"/>
              <a:gd name="connsiteY37" fmla="*/ 1664103 h 5549973"/>
              <a:gd name="connsiteX38" fmla="*/ 4466823 w 4553447"/>
              <a:gd name="connsiteY38" fmla="*/ 1668558 h 5549973"/>
              <a:gd name="connsiteX39" fmla="*/ 4465173 w 4553447"/>
              <a:gd name="connsiteY39" fmla="*/ 1679756 h 5549973"/>
              <a:gd name="connsiteX40" fmla="*/ 4465585 w 4553447"/>
              <a:gd name="connsiteY40" fmla="*/ 1682815 h 5549973"/>
              <a:gd name="connsiteX41" fmla="*/ 4467096 w 4553447"/>
              <a:gd name="connsiteY41" fmla="*/ 1700268 h 5549973"/>
              <a:gd name="connsiteX42" fmla="*/ 4455626 w 4553447"/>
              <a:gd name="connsiteY42" fmla="*/ 1735163 h 5549973"/>
              <a:gd name="connsiteX43" fmla="*/ 4453566 w 4553447"/>
              <a:gd name="connsiteY43" fmla="*/ 1735289 h 5549973"/>
              <a:gd name="connsiteX44" fmla="*/ 4445068 w 4553447"/>
              <a:gd name="connsiteY44" fmla="*/ 1887374 h 5549973"/>
              <a:gd name="connsiteX45" fmla="*/ 4453759 w 4553447"/>
              <a:gd name="connsiteY45" fmla="*/ 1911536 h 5549973"/>
              <a:gd name="connsiteX46" fmla="*/ 4456037 w 4553447"/>
              <a:gd name="connsiteY46" fmla="*/ 1961755 h 5549973"/>
              <a:gd name="connsiteX47" fmla="*/ 4455156 w 4553447"/>
              <a:gd name="connsiteY47" fmla="*/ 1995384 h 5549973"/>
              <a:gd name="connsiteX48" fmla="*/ 4454694 w 4553447"/>
              <a:gd name="connsiteY48" fmla="*/ 2000244 h 5549973"/>
              <a:gd name="connsiteX49" fmla="*/ 4445574 w 4553447"/>
              <a:gd name="connsiteY49" fmla="*/ 2040142 h 5549973"/>
              <a:gd name="connsiteX50" fmla="*/ 4448839 w 4553447"/>
              <a:gd name="connsiteY50" fmla="*/ 2044087 h 5549973"/>
              <a:gd name="connsiteX51" fmla="*/ 4451680 w 4553447"/>
              <a:gd name="connsiteY51" fmla="*/ 2056904 h 5549973"/>
              <a:gd name="connsiteX52" fmla="*/ 4446939 w 4553447"/>
              <a:gd name="connsiteY52" fmla="*/ 2067489 h 5549973"/>
              <a:gd name="connsiteX53" fmla="*/ 4436755 w 4553447"/>
              <a:gd name="connsiteY53" fmla="*/ 2117719 h 5549973"/>
              <a:gd name="connsiteX54" fmla="*/ 4429424 w 4553447"/>
              <a:gd name="connsiteY54" fmla="*/ 2167300 h 5549973"/>
              <a:gd name="connsiteX55" fmla="*/ 4373341 w 4553447"/>
              <a:gd name="connsiteY55" fmla="*/ 3223633 h 5549973"/>
              <a:gd name="connsiteX56" fmla="*/ 4360555 w 4553447"/>
              <a:gd name="connsiteY56" fmla="*/ 3477281 h 5549973"/>
              <a:gd name="connsiteX57" fmla="*/ 4349470 w 4553447"/>
              <a:gd name="connsiteY57" fmla="*/ 3639984 h 5549973"/>
              <a:gd name="connsiteX58" fmla="*/ 4258709 w 4553447"/>
              <a:gd name="connsiteY58" fmla="*/ 5278921 h 5549973"/>
              <a:gd name="connsiteX59" fmla="*/ 4264007 w 4553447"/>
              <a:gd name="connsiteY59" fmla="*/ 5315626 h 5549973"/>
              <a:gd name="connsiteX60" fmla="*/ 4267541 w 4553447"/>
              <a:gd name="connsiteY60" fmla="*/ 5350090 h 5549973"/>
              <a:gd name="connsiteX61" fmla="*/ 4270373 w 4553447"/>
              <a:gd name="connsiteY61" fmla="*/ 5450399 h 5549973"/>
              <a:gd name="connsiteX62" fmla="*/ 4251816 w 4553447"/>
              <a:gd name="connsiteY62" fmla="*/ 5484804 h 5549973"/>
              <a:gd name="connsiteX63" fmla="*/ 4247164 w 4553447"/>
              <a:gd name="connsiteY63" fmla="*/ 5487504 h 5549973"/>
              <a:gd name="connsiteX64" fmla="*/ 4243707 w 4553447"/>
              <a:gd name="connsiteY64" fmla="*/ 5549951 h 5549973"/>
              <a:gd name="connsiteX65" fmla="*/ 310344 w 4553447"/>
              <a:gd name="connsiteY65" fmla="*/ 5297261 h 5549973"/>
              <a:gd name="connsiteX66" fmla="*/ 0 w 4553447"/>
              <a:gd name="connsiteY66" fmla="*/ 5280167 h 5549973"/>
              <a:gd name="connsiteX67" fmla="*/ 4324 w 4553447"/>
              <a:gd name="connsiteY67" fmla="*/ 5239903 h 5549973"/>
              <a:gd name="connsiteX68" fmla="*/ 8544 w 4553447"/>
              <a:gd name="connsiteY68" fmla="*/ 5233298 h 5549973"/>
              <a:gd name="connsiteX69" fmla="*/ 8813 w 4553447"/>
              <a:gd name="connsiteY69" fmla="*/ 5230552 h 5549973"/>
              <a:gd name="connsiteX70" fmla="*/ 9083 w 4553447"/>
              <a:gd name="connsiteY70" fmla="*/ 5227804 h 5549973"/>
              <a:gd name="connsiteX71" fmla="*/ 9620 w 4553447"/>
              <a:gd name="connsiteY71" fmla="*/ 5222308 h 5549973"/>
              <a:gd name="connsiteX72" fmla="*/ 9305 w 4553447"/>
              <a:gd name="connsiteY72" fmla="*/ 5216405 h 5549973"/>
              <a:gd name="connsiteX73" fmla="*/ 8721 w 4553447"/>
              <a:gd name="connsiteY73" fmla="*/ 5213249 h 5549973"/>
              <a:gd name="connsiteX74" fmla="*/ 8990 w 4553447"/>
              <a:gd name="connsiteY74" fmla="*/ 5210500 h 5549973"/>
              <a:gd name="connsiteX75" fmla="*/ 8674 w 4553447"/>
              <a:gd name="connsiteY75" fmla="*/ 5204597 h 5549973"/>
              <a:gd name="connsiteX76" fmla="*/ 8091 w 4553447"/>
              <a:gd name="connsiteY76" fmla="*/ 5201441 h 5549973"/>
              <a:gd name="connsiteX77" fmla="*/ 7461 w 4553447"/>
              <a:gd name="connsiteY77" fmla="*/ 5189632 h 5549973"/>
              <a:gd name="connsiteX78" fmla="*/ 6877 w 4553447"/>
              <a:gd name="connsiteY78" fmla="*/ 5186477 h 5549973"/>
              <a:gd name="connsiteX79" fmla="*/ 7145 w 4553447"/>
              <a:gd name="connsiteY79" fmla="*/ 5183728 h 5549973"/>
              <a:gd name="connsiteX80" fmla="*/ 5710 w 4553447"/>
              <a:gd name="connsiteY80" fmla="*/ 5180163 h 5549973"/>
              <a:gd name="connsiteX81" fmla="*/ 11122 w 4553447"/>
              <a:gd name="connsiteY81" fmla="*/ 5116566 h 5549973"/>
              <a:gd name="connsiteX82" fmla="*/ 78736 w 4553447"/>
              <a:gd name="connsiteY82" fmla="*/ 3839310 h 5549973"/>
              <a:gd name="connsiteX83" fmla="*/ 303426 w 4553447"/>
              <a:gd name="connsiteY83" fmla="*/ 0 h 5549973"/>
              <a:gd name="connsiteX0" fmla="*/ 303426 w 4553447"/>
              <a:gd name="connsiteY0" fmla="*/ 0 h 5549974"/>
              <a:gd name="connsiteX1" fmla="*/ 3305612 w 4553447"/>
              <a:gd name="connsiteY1" fmla="*/ 171842 h 5549974"/>
              <a:gd name="connsiteX2" fmla="*/ 4134423 w 4553447"/>
              <a:gd name="connsiteY2" fmla="*/ 226950 h 5549974"/>
              <a:gd name="connsiteX3" fmla="*/ 4507617 w 4553447"/>
              <a:gd name="connsiteY3" fmla="*/ 247374 h 5549974"/>
              <a:gd name="connsiteX4" fmla="*/ 4535496 w 4553447"/>
              <a:gd name="connsiteY4" fmla="*/ 269179 h 5549974"/>
              <a:gd name="connsiteX5" fmla="*/ 4533722 w 4553447"/>
              <a:gd name="connsiteY5" fmla="*/ 300930 h 5549974"/>
              <a:gd name="connsiteX6" fmla="*/ 4536644 w 4553447"/>
              <a:gd name="connsiteY6" fmla="*/ 302647 h 5549974"/>
              <a:gd name="connsiteX7" fmla="*/ 4553070 w 4553447"/>
              <a:gd name="connsiteY7" fmla="*/ 334222 h 5549974"/>
              <a:gd name="connsiteX8" fmla="*/ 4530809 w 4553447"/>
              <a:gd name="connsiteY8" fmla="*/ 391868 h 5549974"/>
              <a:gd name="connsiteX9" fmla="*/ 4527321 w 4553447"/>
              <a:gd name="connsiteY9" fmla="*/ 415489 h 5549974"/>
              <a:gd name="connsiteX10" fmla="*/ 4522216 w 4553447"/>
              <a:gd name="connsiteY10" fmla="*/ 506828 h 5549974"/>
              <a:gd name="connsiteX11" fmla="*/ 4521566 w 4553447"/>
              <a:gd name="connsiteY11" fmla="*/ 553245 h 5549974"/>
              <a:gd name="connsiteX12" fmla="*/ 4518467 w 4553447"/>
              <a:gd name="connsiteY12" fmla="*/ 581709 h 5549974"/>
              <a:gd name="connsiteX13" fmla="*/ 4517798 w 4553447"/>
              <a:gd name="connsiteY13" fmla="*/ 585890 h 5549974"/>
              <a:gd name="connsiteX14" fmla="*/ 4504861 w 4553447"/>
              <a:gd name="connsiteY14" fmla="*/ 817404 h 5549974"/>
              <a:gd name="connsiteX15" fmla="*/ 4506574 w 4553447"/>
              <a:gd name="connsiteY15" fmla="*/ 822238 h 5549974"/>
              <a:gd name="connsiteX16" fmla="*/ 4504423 w 4553447"/>
              <a:gd name="connsiteY16" fmla="*/ 846069 h 5549974"/>
              <a:gd name="connsiteX17" fmla="*/ 4502823 w 4553447"/>
              <a:gd name="connsiteY17" fmla="*/ 853854 h 5549974"/>
              <a:gd name="connsiteX18" fmla="*/ 4496585 w 4553447"/>
              <a:gd name="connsiteY18" fmla="*/ 965485 h 5549974"/>
              <a:gd name="connsiteX19" fmla="*/ 4498662 w 4553447"/>
              <a:gd name="connsiteY19" fmla="*/ 966385 h 5549974"/>
              <a:gd name="connsiteX20" fmla="*/ 4502781 w 4553447"/>
              <a:gd name="connsiteY20" fmla="*/ 1002567 h 5549974"/>
              <a:gd name="connsiteX21" fmla="*/ 4497983 w 4553447"/>
              <a:gd name="connsiteY21" fmla="*/ 1101094 h 5549974"/>
              <a:gd name="connsiteX22" fmla="*/ 4497878 w 4553447"/>
              <a:gd name="connsiteY22" fmla="*/ 1159389 h 5549974"/>
              <a:gd name="connsiteX23" fmla="*/ 4502181 w 4553447"/>
              <a:gd name="connsiteY23" fmla="*/ 1180505 h 5549974"/>
              <a:gd name="connsiteX24" fmla="*/ 4505271 w 4553447"/>
              <a:gd name="connsiteY24" fmla="*/ 1210687 h 5549974"/>
              <a:gd name="connsiteX25" fmla="*/ 4514088 w 4553447"/>
              <a:gd name="connsiteY25" fmla="*/ 1263157 h 5549974"/>
              <a:gd name="connsiteX26" fmla="*/ 4516365 w 4553447"/>
              <a:gd name="connsiteY26" fmla="*/ 1313374 h 5549974"/>
              <a:gd name="connsiteX27" fmla="*/ 4515485 w 4553447"/>
              <a:gd name="connsiteY27" fmla="*/ 1347004 h 5549974"/>
              <a:gd name="connsiteX28" fmla="*/ 4515022 w 4553447"/>
              <a:gd name="connsiteY28" fmla="*/ 1351864 h 5549974"/>
              <a:gd name="connsiteX29" fmla="*/ 4505903 w 4553447"/>
              <a:gd name="connsiteY29" fmla="*/ 1391762 h 5549974"/>
              <a:gd name="connsiteX30" fmla="*/ 4509167 w 4553447"/>
              <a:gd name="connsiteY30" fmla="*/ 1395707 h 5549974"/>
              <a:gd name="connsiteX31" fmla="*/ 4512009 w 4553447"/>
              <a:gd name="connsiteY31" fmla="*/ 1408524 h 5549974"/>
              <a:gd name="connsiteX32" fmla="*/ 4507268 w 4553447"/>
              <a:gd name="connsiteY32" fmla="*/ 1419109 h 5549974"/>
              <a:gd name="connsiteX33" fmla="*/ 4497084 w 4553447"/>
              <a:gd name="connsiteY33" fmla="*/ 1469337 h 5549974"/>
              <a:gd name="connsiteX34" fmla="*/ 4486187 w 4553447"/>
              <a:gd name="connsiteY34" fmla="*/ 1543038 h 5549974"/>
              <a:gd name="connsiteX35" fmla="*/ 4481306 w 4553447"/>
              <a:gd name="connsiteY35" fmla="*/ 1553997 h 5549974"/>
              <a:gd name="connsiteX36" fmla="*/ 4466878 w 4553447"/>
              <a:gd name="connsiteY36" fmla="*/ 1626071 h 5549974"/>
              <a:gd name="connsiteX37" fmla="*/ 4463163 w 4553447"/>
              <a:gd name="connsiteY37" fmla="*/ 1664103 h 5549974"/>
              <a:gd name="connsiteX38" fmla="*/ 4466823 w 4553447"/>
              <a:gd name="connsiteY38" fmla="*/ 1668558 h 5549974"/>
              <a:gd name="connsiteX39" fmla="*/ 4465173 w 4553447"/>
              <a:gd name="connsiteY39" fmla="*/ 1679756 h 5549974"/>
              <a:gd name="connsiteX40" fmla="*/ 4465585 w 4553447"/>
              <a:gd name="connsiteY40" fmla="*/ 1682815 h 5549974"/>
              <a:gd name="connsiteX41" fmla="*/ 4467096 w 4553447"/>
              <a:gd name="connsiteY41" fmla="*/ 1700268 h 5549974"/>
              <a:gd name="connsiteX42" fmla="*/ 4455626 w 4553447"/>
              <a:gd name="connsiteY42" fmla="*/ 1735163 h 5549974"/>
              <a:gd name="connsiteX43" fmla="*/ 4453566 w 4553447"/>
              <a:gd name="connsiteY43" fmla="*/ 1735289 h 5549974"/>
              <a:gd name="connsiteX44" fmla="*/ 4445068 w 4553447"/>
              <a:gd name="connsiteY44" fmla="*/ 1887374 h 5549974"/>
              <a:gd name="connsiteX45" fmla="*/ 4453759 w 4553447"/>
              <a:gd name="connsiteY45" fmla="*/ 1911536 h 5549974"/>
              <a:gd name="connsiteX46" fmla="*/ 4456037 w 4553447"/>
              <a:gd name="connsiteY46" fmla="*/ 1961755 h 5549974"/>
              <a:gd name="connsiteX47" fmla="*/ 4455156 w 4553447"/>
              <a:gd name="connsiteY47" fmla="*/ 1995384 h 5549974"/>
              <a:gd name="connsiteX48" fmla="*/ 4454694 w 4553447"/>
              <a:gd name="connsiteY48" fmla="*/ 2000244 h 5549974"/>
              <a:gd name="connsiteX49" fmla="*/ 4445574 w 4553447"/>
              <a:gd name="connsiteY49" fmla="*/ 2040142 h 5549974"/>
              <a:gd name="connsiteX50" fmla="*/ 4448839 w 4553447"/>
              <a:gd name="connsiteY50" fmla="*/ 2044087 h 5549974"/>
              <a:gd name="connsiteX51" fmla="*/ 4451680 w 4553447"/>
              <a:gd name="connsiteY51" fmla="*/ 2056904 h 5549974"/>
              <a:gd name="connsiteX52" fmla="*/ 4446939 w 4553447"/>
              <a:gd name="connsiteY52" fmla="*/ 2067489 h 5549974"/>
              <a:gd name="connsiteX53" fmla="*/ 4436755 w 4553447"/>
              <a:gd name="connsiteY53" fmla="*/ 2117719 h 5549974"/>
              <a:gd name="connsiteX54" fmla="*/ 4429424 w 4553447"/>
              <a:gd name="connsiteY54" fmla="*/ 2167300 h 5549974"/>
              <a:gd name="connsiteX55" fmla="*/ 4373341 w 4553447"/>
              <a:gd name="connsiteY55" fmla="*/ 3223633 h 5549974"/>
              <a:gd name="connsiteX56" fmla="*/ 4360555 w 4553447"/>
              <a:gd name="connsiteY56" fmla="*/ 3477281 h 5549974"/>
              <a:gd name="connsiteX57" fmla="*/ 4349470 w 4553447"/>
              <a:gd name="connsiteY57" fmla="*/ 3639984 h 5549974"/>
              <a:gd name="connsiteX58" fmla="*/ 4258709 w 4553447"/>
              <a:gd name="connsiteY58" fmla="*/ 5278921 h 5549974"/>
              <a:gd name="connsiteX59" fmla="*/ 4264007 w 4553447"/>
              <a:gd name="connsiteY59" fmla="*/ 5315626 h 5549974"/>
              <a:gd name="connsiteX60" fmla="*/ 4267541 w 4553447"/>
              <a:gd name="connsiteY60" fmla="*/ 5350090 h 5549974"/>
              <a:gd name="connsiteX61" fmla="*/ 4270373 w 4553447"/>
              <a:gd name="connsiteY61" fmla="*/ 5450399 h 5549974"/>
              <a:gd name="connsiteX62" fmla="*/ 4251816 w 4553447"/>
              <a:gd name="connsiteY62" fmla="*/ 5484804 h 5549974"/>
              <a:gd name="connsiteX63" fmla="*/ 4247164 w 4553447"/>
              <a:gd name="connsiteY63" fmla="*/ 5487504 h 5549974"/>
              <a:gd name="connsiteX64" fmla="*/ 4243707 w 4553447"/>
              <a:gd name="connsiteY64" fmla="*/ 5549951 h 5549974"/>
              <a:gd name="connsiteX65" fmla="*/ 310344 w 4553447"/>
              <a:gd name="connsiteY65" fmla="*/ 5297261 h 5549974"/>
              <a:gd name="connsiteX66" fmla="*/ 0 w 4553447"/>
              <a:gd name="connsiteY66" fmla="*/ 5280167 h 5549974"/>
              <a:gd name="connsiteX67" fmla="*/ 4324 w 4553447"/>
              <a:gd name="connsiteY67" fmla="*/ 5239903 h 5549974"/>
              <a:gd name="connsiteX68" fmla="*/ 8544 w 4553447"/>
              <a:gd name="connsiteY68" fmla="*/ 5233298 h 5549974"/>
              <a:gd name="connsiteX69" fmla="*/ 8813 w 4553447"/>
              <a:gd name="connsiteY69" fmla="*/ 5230552 h 5549974"/>
              <a:gd name="connsiteX70" fmla="*/ 9083 w 4553447"/>
              <a:gd name="connsiteY70" fmla="*/ 5227804 h 5549974"/>
              <a:gd name="connsiteX71" fmla="*/ 9620 w 4553447"/>
              <a:gd name="connsiteY71" fmla="*/ 5222308 h 5549974"/>
              <a:gd name="connsiteX72" fmla="*/ 9305 w 4553447"/>
              <a:gd name="connsiteY72" fmla="*/ 5216405 h 5549974"/>
              <a:gd name="connsiteX73" fmla="*/ 8721 w 4553447"/>
              <a:gd name="connsiteY73" fmla="*/ 5213249 h 5549974"/>
              <a:gd name="connsiteX74" fmla="*/ 8990 w 4553447"/>
              <a:gd name="connsiteY74" fmla="*/ 5210500 h 5549974"/>
              <a:gd name="connsiteX75" fmla="*/ 8674 w 4553447"/>
              <a:gd name="connsiteY75" fmla="*/ 5204597 h 5549974"/>
              <a:gd name="connsiteX76" fmla="*/ 8091 w 4553447"/>
              <a:gd name="connsiteY76" fmla="*/ 5201441 h 5549974"/>
              <a:gd name="connsiteX77" fmla="*/ 7461 w 4553447"/>
              <a:gd name="connsiteY77" fmla="*/ 5189632 h 5549974"/>
              <a:gd name="connsiteX78" fmla="*/ 6877 w 4553447"/>
              <a:gd name="connsiteY78" fmla="*/ 5186477 h 5549974"/>
              <a:gd name="connsiteX79" fmla="*/ 7145 w 4553447"/>
              <a:gd name="connsiteY79" fmla="*/ 5183728 h 5549974"/>
              <a:gd name="connsiteX80" fmla="*/ 5710 w 4553447"/>
              <a:gd name="connsiteY80" fmla="*/ 5180163 h 5549974"/>
              <a:gd name="connsiteX81" fmla="*/ 11122 w 4553447"/>
              <a:gd name="connsiteY81" fmla="*/ 5116566 h 5549974"/>
              <a:gd name="connsiteX82" fmla="*/ 78736 w 4553447"/>
              <a:gd name="connsiteY82" fmla="*/ 3839310 h 5549974"/>
              <a:gd name="connsiteX83" fmla="*/ 303426 w 4553447"/>
              <a:gd name="connsiteY83" fmla="*/ 0 h 5549974"/>
              <a:gd name="connsiteX0" fmla="*/ 303343 w 4553364"/>
              <a:gd name="connsiteY0" fmla="*/ 0 h 5549974"/>
              <a:gd name="connsiteX1" fmla="*/ 3305529 w 4553364"/>
              <a:gd name="connsiteY1" fmla="*/ 171842 h 5549974"/>
              <a:gd name="connsiteX2" fmla="*/ 4134340 w 4553364"/>
              <a:gd name="connsiteY2" fmla="*/ 226950 h 5549974"/>
              <a:gd name="connsiteX3" fmla="*/ 4507534 w 4553364"/>
              <a:gd name="connsiteY3" fmla="*/ 247374 h 5549974"/>
              <a:gd name="connsiteX4" fmla="*/ 4535413 w 4553364"/>
              <a:gd name="connsiteY4" fmla="*/ 269179 h 5549974"/>
              <a:gd name="connsiteX5" fmla="*/ 4533639 w 4553364"/>
              <a:gd name="connsiteY5" fmla="*/ 300930 h 5549974"/>
              <a:gd name="connsiteX6" fmla="*/ 4536561 w 4553364"/>
              <a:gd name="connsiteY6" fmla="*/ 302647 h 5549974"/>
              <a:gd name="connsiteX7" fmla="*/ 4552987 w 4553364"/>
              <a:gd name="connsiteY7" fmla="*/ 334222 h 5549974"/>
              <a:gd name="connsiteX8" fmla="*/ 4530726 w 4553364"/>
              <a:gd name="connsiteY8" fmla="*/ 391868 h 5549974"/>
              <a:gd name="connsiteX9" fmla="*/ 4527238 w 4553364"/>
              <a:gd name="connsiteY9" fmla="*/ 415489 h 5549974"/>
              <a:gd name="connsiteX10" fmla="*/ 4522133 w 4553364"/>
              <a:gd name="connsiteY10" fmla="*/ 506828 h 5549974"/>
              <a:gd name="connsiteX11" fmla="*/ 4521483 w 4553364"/>
              <a:gd name="connsiteY11" fmla="*/ 553245 h 5549974"/>
              <a:gd name="connsiteX12" fmla="*/ 4518384 w 4553364"/>
              <a:gd name="connsiteY12" fmla="*/ 581709 h 5549974"/>
              <a:gd name="connsiteX13" fmla="*/ 4517715 w 4553364"/>
              <a:gd name="connsiteY13" fmla="*/ 585890 h 5549974"/>
              <a:gd name="connsiteX14" fmla="*/ 4504778 w 4553364"/>
              <a:gd name="connsiteY14" fmla="*/ 817404 h 5549974"/>
              <a:gd name="connsiteX15" fmla="*/ 4506491 w 4553364"/>
              <a:gd name="connsiteY15" fmla="*/ 822238 h 5549974"/>
              <a:gd name="connsiteX16" fmla="*/ 4504340 w 4553364"/>
              <a:gd name="connsiteY16" fmla="*/ 846069 h 5549974"/>
              <a:gd name="connsiteX17" fmla="*/ 4502740 w 4553364"/>
              <a:gd name="connsiteY17" fmla="*/ 853854 h 5549974"/>
              <a:gd name="connsiteX18" fmla="*/ 4496502 w 4553364"/>
              <a:gd name="connsiteY18" fmla="*/ 965485 h 5549974"/>
              <a:gd name="connsiteX19" fmla="*/ 4498579 w 4553364"/>
              <a:gd name="connsiteY19" fmla="*/ 966385 h 5549974"/>
              <a:gd name="connsiteX20" fmla="*/ 4502698 w 4553364"/>
              <a:gd name="connsiteY20" fmla="*/ 1002567 h 5549974"/>
              <a:gd name="connsiteX21" fmla="*/ 4497900 w 4553364"/>
              <a:gd name="connsiteY21" fmla="*/ 1101094 h 5549974"/>
              <a:gd name="connsiteX22" fmla="*/ 4497795 w 4553364"/>
              <a:gd name="connsiteY22" fmla="*/ 1159389 h 5549974"/>
              <a:gd name="connsiteX23" fmla="*/ 4502098 w 4553364"/>
              <a:gd name="connsiteY23" fmla="*/ 1180505 h 5549974"/>
              <a:gd name="connsiteX24" fmla="*/ 4505188 w 4553364"/>
              <a:gd name="connsiteY24" fmla="*/ 1210687 h 5549974"/>
              <a:gd name="connsiteX25" fmla="*/ 4514005 w 4553364"/>
              <a:gd name="connsiteY25" fmla="*/ 1263157 h 5549974"/>
              <a:gd name="connsiteX26" fmla="*/ 4516282 w 4553364"/>
              <a:gd name="connsiteY26" fmla="*/ 1313374 h 5549974"/>
              <a:gd name="connsiteX27" fmla="*/ 4515402 w 4553364"/>
              <a:gd name="connsiteY27" fmla="*/ 1347004 h 5549974"/>
              <a:gd name="connsiteX28" fmla="*/ 4514939 w 4553364"/>
              <a:gd name="connsiteY28" fmla="*/ 1351864 h 5549974"/>
              <a:gd name="connsiteX29" fmla="*/ 4505820 w 4553364"/>
              <a:gd name="connsiteY29" fmla="*/ 1391762 h 5549974"/>
              <a:gd name="connsiteX30" fmla="*/ 4509084 w 4553364"/>
              <a:gd name="connsiteY30" fmla="*/ 1395707 h 5549974"/>
              <a:gd name="connsiteX31" fmla="*/ 4511926 w 4553364"/>
              <a:gd name="connsiteY31" fmla="*/ 1408524 h 5549974"/>
              <a:gd name="connsiteX32" fmla="*/ 4507185 w 4553364"/>
              <a:gd name="connsiteY32" fmla="*/ 1419109 h 5549974"/>
              <a:gd name="connsiteX33" fmla="*/ 4497001 w 4553364"/>
              <a:gd name="connsiteY33" fmla="*/ 1469337 h 5549974"/>
              <a:gd name="connsiteX34" fmla="*/ 4486104 w 4553364"/>
              <a:gd name="connsiteY34" fmla="*/ 1543038 h 5549974"/>
              <a:gd name="connsiteX35" fmla="*/ 4481223 w 4553364"/>
              <a:gd name="connsiteY35" fmla="*/ 1553997 h 5549974"/>
              <a:gd name="connsiteX36" fmla="*/ 4466795 w 4553364"/>
              <a:gd name="connsiteY36" fmla="*/ 1626071 h 5549974"/>
              <a:gd name="connsiteX37" fmla="*/ 4463080 w 4553364"/>
              <a:gd name="connsiteY37" fmla="*/ 1664103 h 5549974"/>
              <a:gd name="connsiteX38" fmla="*/ 4466740 w 4553364"/>
              <a:gd name="connsiteY38" fmla="*/ 1668558 h 5549974"/>
              <a:gd name="connsiteX39" fmla="*/ 4465090 w 4553364"/>
              <a:gd name="connsiteY39" fmla="*/ 1679756 h 5549974"/>
              <a:gd name="connsiteX40" fmla="*/ 4465502 w 4553364"/>
              <a:gd name="connsiteY40" fmla="*/ 1682815 h 5549974"/>
              <a:gd name="connsiteX41" fmla="*/ 4467013 w 4553364"/>
              <a:gd name="connsiteY41" fmla="*/ 1700268 h 5549974"/>
              <a:gd name="connsiteX42" fmla="*/ 4455543 w 4553364"/>
              <a:gd name="connsiteY42" fmla="*/ 1735163 h 5549974"/>
              <a:gd name="connsiteX43" fmla="*/ 4453483 w 4553364"/>
              <a:gd name="connsiteY43" fmla="*/ 1735289 h 5549974"/>
              <a:gd name="connsiteX44" fmla="*/ 4444985 w 4553364"/>
              <a:gd name="connsiteY44" fmla="*/ 1887374 h 5549974"/>
              <a:gd name="connsiteX45" fmla="*/ 4453676 w 4553364"/>
              <a:gd name="connsiteY45" fmla="*/ 1911536 h 5549974"/>
              <a:gd name="connsiteX46" fmla="*/ 4455954 w 4553364"/>
              <a:gd name="connsiteY46" fmla="*/ 1961755 h 5549974"/>
              <a:gd name="connsiteX47" fmla="*/ 4455073 w 4553364"/>
              <a:gd name="connsiteY47" fmla="*/ 1995384 h 5549974"/>
              <a:gd name="connsiteX48" fmla="*/ 4454611 w 4553364"/>
              <a:gd name="connsiteY48" fmla="*/ 2000244 h 5549974"/>
              <a:gd name="connsiteX49" fmla="*/ 4445491 w 4553364"/>
              <a:gd name="connsiteY49" fmla="*/ 2040142 h 5549974"/>
              <a:gd name="connsiteX50" fmla="*/ 4448756 w 4553364"/>
              <a:gd name="connsiteY50" fmla="*/ 2044087 h 5549974"/>
              <a:gd name="connsiteX51" fmla="*/ 4451597 w 4553364"/>
              <a:gd name="connsiteY51" fmla="*/ 2056904 h 5549974"/>
              <a:gd name="connsiteX52" fmla="*/ 4446856 w 4553364"/>
              <a:gd name="connsiteY52" fmla="*/ 2067489 h 5549974"/>
              <a:gd name="connsiteX53" fmla="*/ 4436672 w 4553364"/>
              <a:gd name="connsiteY53" fmla="*/ 2117719 h 5549974"/>
              <a:gd name="connsiteX54" fmla="*/ 4429341 w 4553364"/>
              <a:gd name="connsiteY54" fmla="*/ 2167300 h 5549974"/>
              <a:gd name="connsiteX55" fmla="*/ 4373258 w 4553364"/>
              <a:gd name="connsiteY55" fmla="*/ 3223633 h 5549974"/>
              <a:gd name="connsiteX56" fmla="*/ 4360472 w 4553364"/>
              <a:gd name="connsiteY56" fmla="*/ 3477281 h 5549974"/>
              <a:gd name="connsiteX57" fmla="*/ 4349387 w 4553364"/>
              <a:gd name="connsiteY57" fmla="*/ 3639984 h 5549974"/>
              <a:gd name="connsiteX58" fmla="*/ 4258626 w 4553364"/>
              <a:gd name="connsiteY58" fmla="*/ 5278921 h 5549974"/>
              <a:gd name="connsiteX59" fmla="*/ 4263924 w 4553364"/>
              <a:gd name="connsiteY59" fmla="*/ 5315626 h 5549974"/>
              <a:gd name="connsiteX60" fmla="*/ 4267458 w 4553364"/>
              <a:gd name="connsiteY60" fmla="*/ 5350090 h 5549974"/>
              <a:gd name="connsiteX61" fmla="*/ 4270290 w 4553364"/>
              <a:gd name="connsiteY61" fmla="*/ 5450399 h 5549974"/>
              <a:gd name="connsiteX62" fmla="*/ 4251733 w 4553364"/>
              <a:gd name="connsiteY62" fmla="*/ 5484804 h 5549974"/>
              <a:gd name="connsiteX63" fmla="*/ 4247081 w 4553364"/>
              <a:gd name="connsiteY63" fmla="*/ 5487504 h 5549974"/>
              <a:gd name="connsiteX64" fmla="*/ 4243624 w 4553364"/>
              <a:gd name="connsiteY64" fmla="*/ 5549951 h 5549974"/>
              <a:gd name="connsiteX65" fmla="*/ 310261 w 4553364"/>
              <a:gd name="connsiteY65" fmla="*/ 5297261 h 5549974"/>
              <a:gd name="connsiteX66" fmla="*/ 0 w 4553364"/>
              <a:gd name="connsiteY66" fmla="*/ 5293146 h 5549974"/>
              <a:gd name="connsiteX67" fmla="*/ 4241 w 4553364"/>
              <a:gd name="connsiteY67" fmla="*/ 5239903 h 5549974"/>
              <a:gd name="connsiteX68" fmla="*/ 8461 w 4553364"/>
              <a:gd name="connsiteY68" fmla="*/ 5233298 h 5549974"/>
              <a:gd name="connsiteX69" fmla="*/ 8730 w 4553364"/>
              <a:gd name="connsiteY69" fmla="*/ 5230552 h 5549974"/>
              <a:gd name="connsiteX70" fmla="*/ 9000 w 4553364"/>
              <a:gd name="connsiteY70" fmla="*/ 5227804 h 5549974"/>
              <a:gd name="connsiteX71" fmla="*/ 9537 w 4553364"/>
              <a:gd name="connsiteY71" fmla="*/ 5222308 h 5549974"/>
              <a:gd name="connsiteX72" fmla="*/ 9222 w 4553364"/>
              <a:gd name="connsiteY72" fmla="*/ 5216405 h 5549974"/>
              <a:gd name="connsiteX73" fmla="*/ 8638 w 4553364"/>
              <a:gd name="connsiteY73" fmla="*/ 5213249 h 5549974"/>
              <a:gd name="connsiteX74" fmla="*/ 8907 w 4553364"/>
              <a:gd name="connsiteY74" fmla="*/ 5210500 h 5549974"/>
              <a:gd name="connsiteX75" fmla="*/ 8591 w 4553364"/>
              <a:gd name="connsiteY75" fmla="*/ 5204597 h 5549974"/>
              <a:gd name="connsiteX76" fmla="*/ 8008 w 4553364"/>
              <a:gd name="connsiteY76" fmla="*/ 5201441 h 5549974"/>
              <a:gd name="connsiteX77" fmla="*/ 7378 w 4553364"/>
              <a:gd name="connsiteY77" fmla="*/ 5189632 h 5549974"/>
              <a:gd name="connsiteX78" fmla="*/ 6794 w 4553364"/>
              <a:gd name="connsiteY78" fmla="*/ 5186477 h 5549974"/>
              <a:gd name="connsiteX79" fmla="*/ 7062 w 4553364"/>
              <a:gd name="connsiteY79" fmla="*/ 5183728 h 5549974"/>
              <a:gd name="connsiteX80" fmla="*/ 5627 w 4553364"/>
              <a:gd name="connsiteY80" fmla="*/ 5180163 h 5549974"/>
              <a:gd name="connsiteX81" fmla="*/ 11039 w 4553364"/>
              <a:gd name="connsiteY81" fmla="*/ 5116566 h 5549974"/>
              <a:gd name="connsiteX82" fmla="*/ 78653 w 4553364"/>
              <a:gd name="connsiteY82" fmla="*/ 3839310 h 5549974"/>
              <a:gd name="connsiteX83" fmla="*/ 303343 w 4553364"/>
              <a:gd name="connsiteY83" fmla="*/ 0 h 5549974"/>
              <a:gd name="connsiteX0" fmla="*/ 303343 w 4553364"/>
              <a:gd name="connsiteY0" fmla="*/ 0 h 5549951"/>
              <a:gd name="connsiteX1" fmla="*/ 3305529 w 4553364"/>
              <a:gd name="connsiteY1" fmla="*/ 171842 h 5549951"/>
              <a:gd name="connsiteX2" fmla="*/ 4134340 w 4553364"/>
              <a:gd name="connsiteY2" fmla="*/ 226950 h 5549951"/>
              <a:gd name="connsiteX3" fmla="*/ 4507534 w 4553364"/>
              <a:gd name="connsiteY3" fmla="*/ 247374 h 5549951"/>
              <a:gd name="connsiteX4" fmla="*/ 4535413 w 4553364"/>
              <a:gd name="connsiteY4" fmla="*/ 269179 h 5549951"/>
              <a:gd name="connsiteX5" fmla="*/ 4533639 w 4553364"/>
              <a:gd name="connsiteY5" fmla="*/ 300930 h 5549951"/>
              <a:gd name="connsiteX6" fmla="*/ 4536561 w 4553364"/>
              <a:gd name="connsiteY6" fmla="*/ 302647 h 5549951"/>
              <a:gd name="connsiteX7" fmla="*/ 4552987 w 4553364"/>
              <a:gd name="connsiteY7" fmla="*/ 334222 h 5549951"/>
              <a:gd name="connsiteX8" fmla="*/ 4530726 w 4553364"/>
              <a:gd name="connsiteY8" fmla="*/ 391868 h 5549951"/>
              <a:gd name="connsiteX9" fmla="*/ 4527238 w 4553364"/>
              <a:gd name="connsiteY9" fmla="*/ 415489 h 5549951"/>
              <a:gd name="connsiteX10" fmla="*/ 4522133 w 4553364"/>
              <a:gd name="connsiteY10" fmla="*/ 506828 h 5549951"/>
              <a:gd name="connsiteX11" fmla="*/ 4521483 w 4553364"/>
              <a:gd name="connsiteY11" fmla="*/ 553245 h 5549951"/>
              <a:gd name="connsiteX12" fmla="*/ 4518384 w 4553364"/>
              <a:gd name="connsiteY12" fmla="*/ 581709 h 5549951"/>
              <a:gd name="connsiteX13" fmla="*/ 4517715 w 4553364"/>
              <a:gd name="connsiteY13" fmla="*/ 585890 h 5549951"/>
              <a:gd name="connsiteX14" fmla="*/ 4504778 w 4553364"/>
              <a:gd name="connsiteY14" fmla="*/ 817404 h 5549951"/>
              <a:gd name="connsiteX15" fmla="*/ 4506491 w 4553364"/>
              <a:gd name="connsiteY15" fmla="*/ 822238 h 5549951"/>
              <a:gd name="connsiteX16" fmla="*/ 4504340 w 4553364"/>
              <a:gd name="connsiteY16" fmla="*/ 846069 h 5549951"/>
              <a:gd name="connsiteX17" fmla="*/ 4502740 w 4553364"/>
              <a:gd name="connsiteY17" fmla="*/ 853854 h 5549951"/>
              <a:gd name="connsiteX18" fmla="*/ 4496502 w 4553364"/>
              <a:gd name="connsiteY18" fmla="*/ 965485 h 5549951"/>
              <a:gd name="connsiteX19" fmla="*/ 4498579 w 4553364"/>
              <a:gd name="connsiteY19" fmla="*/ 966385 h 5549951"/>
              <a:gd name="connsiteX20" fmla="*/ 4502698 w 4553364"/>
              <a:gd name="connsiteY20" fmla="*/ 1002567 h 5549951"/>
              <a:gd name="connsiteX21" fmla="*/ 4497900 w 4553364"/>
              <a:gd name="connsiteY21" fmla="*/ 1101094 h 5549951"/>
              <a:gd name="connsiteX22" fmla="*/ 4497795 w 4553364"/>
              <a:gd name="connsiteY22" fmla="*/ 1159389 h 5549951"/>
              <a:gd name="connsiteX23" fmla="*/ 4502098 w 4553364"/>
              <a:gd name="connsiteY23" fmla="*/ 1180505 h 5549951"/>
              <a:gd name="connsiteX24" fmla="*/ 4505188 w 4553364"/>
              <a:gd name="connsiteY24" fmla="*/ 1210687 h 5549951"/>
              <a:gd name="connsiteX25" fmla="*/ 4514005 w 4553364"/>
              <a:gd name="connsiteY25" fmla="*/ 1263157 h 5549951"/>
              <a:gd name="connsiteX26" fmla="*/ 4516282 w 4553364"/>
              <a:gd name="connsiteY26" fmla="*/ 1313374 h 5549951"/>
              <a:gd name="connsiteX27" fmla="*/ 4515402 w 4553364"/>
              <a:gd name="connsiteY27" fmla="*/ 1347004 h 5549951"/>
              <a:gd name="connsiteX28" fmla="*/ 4514939 w 4553364"/>
              <a:gd name="connsiteY28" fmla="*/ 1351864 h 5549951"/>
              <a:gd name="connsiteX29" fmla="*/ 4505820 w 4553364"/>
              <a:gd name="connsiteY29" fmla="*/ 1391762 h 5549951"/>
              <a:gd name="connsiteX30" fmla="*/ 4509084 w 4553364"/>
              <a:gd name="connsiteY30" fmla="*/ 1395707 h 5549951"/>
              <a:gd name="connsiteX31" fmla="*/ 4511926 w 4553364"/>
              <a:gd name="connsiteY31" fmla="*/ 1408524 h 5549951"/>
              <a:gd name="connsiteX32" fmla="*/ 4507185 w 4553364"/>
              <a:gd name="connsiteY32" fmla="*/ 1419109 h 5549951"/>
              <a:gd name="connsiteX33" fmla="*/ 4497001 w 4553364"/>
              <a:gd name="connsiteY33" fmla="*/ 1469337 h 5549951"/>
              <a:gd name="connsiteX34" fmla="*/ 4486104 w 4553364"/>
              <a:gd name="connsiteY34" fmla="*/ 1543038 h 5549951"/>
              <a:gd name="connsiteX35" fmla="*/ 4481223 w 4553364"/>
              <a:gd name="connsiteY35" fmla="*/ 1553997 h 5549951"/>
              <a:gd name="connsiteX36" fmla="*/ 4466795 w 4553364"/>
              <a:gd name="connsiteY36" fmla="*/ 1626071 h 5549951"/>
              <a:gd name="connsiteX37" fmla="*/ 4463080 w 4553364"/>
              <a:gd name="connsiteY37" fmla="*/ 1664103 h 5549951"/>
              <a:gd name="connsiteX38" fmla="*/ 4466740 w 4553364"/>
              <a:gd name="connsiteY38" fmla="*/ 1668558 h 5549951"/>
              <a:gd name="connsiteX39" fmla="*/ 4465090 w 4553364"/>
              <a:gd name="connsiteY39" fmla="*/ 1679756 h 5549951"/>
              <a:gd name="connsiteX40" fmla="*/ 4465502 w 4553364"/>
              <a:gd name="connsiteY40" fmla="*/ 1682815 h 5549951"/>
              <a:gd name="connsiteX41" fmla="*/ 4467013 w 4553364"/>
              <a:gd name="connsiteY41" fmla="*/ 1700268 h 5549951"/>
              <a:gd name="connsiteX42" fmla="*/ 4455543 w 4553364"/>
              <a:gd name="connsiteY42" fmla="*/ 1735163 h 5549951"/>
              <a:gd name="connsiteX43" fmla="*/ 4453483 w 4553364"/>
              <a:gd name="connsiteY43" fmla="*/ 1735289 h 5549951"/>
              <a:gd name="connsiteX44" fmla="*/ 4444985 w 4553364"/>
              <a:gd name="connsiteY44" fmla="*/ 1887374 h 5549951"/>
              <a:gd name="connsiteX45" fmla="*/ 4453676 w 4553364"/>
              <a:gd name="connsiteY45" fmla="*/ 1911536 h 5549951"/>
              <a:gd name="connsiteX46" fmla="*/ 4455954 w 4553364"/>
              <a:gd name="connsiteY46" fmla="*/ 1961755 h 5549951"/>
              <a:gd name="connsiteX47" fmla="*/ 4455073 w 4553364"/>
              <a:gd name="connsiteY47" fmla="*/ 1995384 h 5549951"/>
              <a:gd name="connsiteX48" fmla="*/ 4454611 w 4553364"/>
              <a:gd name="connsiteY48" fmla="*/ 2000244 h 5549951"/>
              <a:gd name="connsiteX49" fmla="*/ 4445491 w 4553364"/>
              <a:gd name="connsiteY49" fmla="*/ 2040142 h 5549951"/>
              <a:gd name="connsiteX50" fmla="*/ 4448756 w 4553364"/>
              <a:gd name="connsiteY50" fmla="*/ 2044087 h 5549951"/>
              <a:gd name="connsiteX51" fmla="*/ 4451597 w 4553364"/>
              <a:gd name="connsiteY51" fmla="*/ 2056904 h 5549951"/>
              <a:gd name="connsiteX52" fmla="*/ 4446856 w 4553364"/>
              <a:gd name="connsiteY52" fmla="*/ 2067489 h 5549951"/>
              <a:gd name="connsiteX53" fmla="*/ 4436672 w 4553364"/>
              <a:gd name="connsiteY53" fmla="*/ 2117719 h 5549951"/>
              <a:gd name="connsiteX54" fmla="*/ 4429341 w 4553364"/>
              <a:gd name="connsiteY54" fmla="*/ 2167300 h 5549951"/>
              <a:gd name="connsiteX55" fmla="*/ 4373258 w 4553364"/>
              <a:gd name="connsiteY55" fmla="*/ 3223633 h 5549951"/>
              <a:gd name="connsiteX56" fmla="*/ 4360472 w 4553364"/>
              <a:gd name="connsiteY56" fmla="*/ 3477281 h 5549951"/>
              <a:gd name="connsiteX57" fmla="*/ 4349387 w 4553364"/>
              <a:gd name="connsiteY57" fmla="*/ 3639984 h 5549951"/>
              <a:gd name="connsiteX58" fmla="*/ 4258626 w 4553364"/>
              <a:gd name="connsiteY58" fmla="*/ 5278921 h 5549951"/>
              <a:gd name="connsiteX59" fmla="*/ 4263924 w 4553364"/>
              <a:gd name="connsiteY59" fmla="*/ 5315626 h 5549951"/>
              <a:gd name="connsiteX60" fmla="*/ 4267458 w 4553364"/>
              <a:gd name="connsiteY60" fmla="*/ 5350090 h 5549951"/>
              <a:gd name="connsiteX61" fmla="*/ 4270290 w 4553364"/>
              <a:gd name="connsiteY61" fmla="*/ 5450399 h 5549951"/>
              <a:gd name="connsiteX62" fmla="*/ 4251733 w 4553364"/>
              <a:gd name="connsiteY62" fmla="*/ 5484804 h 5549951"/>
              <a:gd name="connsiteX63" fmla="*/ 4247081 w 4553364"/>
              <a:gd name="connsiteY63" fmla="*/ 5487504 h 5549951"/>
              <a:gd name="connsiteX64" fmla="*/ 4243624 w 4553364"/>
              <a:gd name="connsiteY64" fmla="*/ 5549951 h 5549951"/>
              <a:gd name="connsiteX65" fmla="*/ 0 w 4553364"/>
              <a:gd name="connsiteY65" fmla="*/ 5293146 h 5549951"/>
              <a:gd name="connsiteX66" fmla="*/ 4241 w 4553364"/>
              <a:gd name="connsiteY66" fmla="*/ 5239903 h 5549951"/>
              <a:gd name="connsiteX67" fmla="*/ 8461 w 4553364"/>
              <a:gd name="connsiteY67" fmla="*/ 5233298 h 5549951"/>
              <a:gd name="connsiteX68" fmla="*/ 8730 w 4553364"/>
              <a:gd name="connsiteY68" fmla="*/ 5230552 h 5549951"/>
              <a:gd name="connsiteX69" fmla="*/ 9000 w 4553364"/>
              <a:gd name="connsiteY69" fmla="*/ 5227804 h 5549951"/>
              <a:gd name="connsiteX70" fmla="*/ 9537 w 4553364"/>
              <a:gd name="connsiteY70" fmla="*/ 5222308 h 5549951"/>
              <a:gd name="connsiteX71" fmla="*/ 9222 w 4553364"/>
              <a:gd name="connsiteY71" fmla="*/ 5216405 h 5549951"/>
              <a:gd name="connsiteX72" fmla="*/ 8638 w 4553364"/>
              <a:gd name="connsiteY72" fmla="*/ 5213249 h 5549951"/>
              <a:gd name="connsiteX73" fmla="*/ 8907 w 4553364"/>
              <a:gd name="connsiteY73" fmla="*/ 5210500 h 5549951"/>
              <a:gd name="connsiteX74" fmla="*/ 8591 w 4553364"/>
              <a:gd name="connsiteY74" fmla="*/ 5204597 h 5549951"/>
              <a:gd name="connsiteX75" fmla="*/ 8008 w 4553364"/>
              <a:gd name="connsiteY75" fmla="*/ 5201441 h 5549951"/>
              <a:gd name="connsiteX76" fmla="*/ 7378 w 4553364"/>
              <a:gd name="connsiteY76" fmla="*/ 5189632 h 5549951"/>
              <a:gd name="connsiteX77" fmla="*/ 6794 w 4553364"/>
              <a:gd name="connsiteY77" fmla="*/ 5186477 h 5549951"/>
              <a:gd name="connsiteX78" fmla="*/ 7062 w 4553364"/>
              <a:gd name="connsiteY78" fmla="*/ 5183728 h 5549951"/>
              <a:gd name="connsiteX79" fmla="*/ 5627 w 4553364"/>
              <a:gd name="connsiteY79" fmla="*/ 5180163 h 5549951"/>
              <a:gd name="connsiteX80" fmla="*/ 11039 w 4553364"/>
              <a:gd name="connsiteY80" fmla="*/ 5116566 h 5549951"/>
              <a:gd name="connsiteX81" fmla="*/ 78653 w 4553364"/>
              <a:gd name="connsiteY81" fmla="*/ 3839310 h 5549951"/>
              <a:gd name="connsiteX82" fmla="*/ 303343 w 4553364"/>
              <a:gd name="connsiteY82" fmla="*/ 0 h 5549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4553364" h="5549951">
                <a:moveTo>
                  <a:pt x="303343" y="0"/>
                </a:moveTo>
                <a:cubicBezTo>
                  <a:pt x="628090" y="31218"/>
                  <a:pt x="2667030" y="134017"/>
                  <a:pt x="3305529" y="171842"/>
                </a:cubicBezTo>
                <a:lnTo>
                  <a:pt x="4134340" y="226950"/>
                </a:lnTo>
                <a:lnTo>
                  <a:pt x="4507534" y="247374"/>
                </a:lnTo>
                <a:lnTo>
                  <a:pt x="4535413" y="269179"/>
                </a:lnTo>
                <a:cubicBezTo>
                  <a:pt x="4534822" y="279763"/>
                  <a:pt x="4534230" y="290346"/>
                  <a:pt x="4533639" y="300930"/>
                </a:cubicBezTo>
                <a:lnTo>
                  <a:pt x="4536561" y="302647"/>
                </a:lnTo>
                <a:cubicBezTo>
                  <a:pt x="4546159" y="304354"/>
                  <a:pt x="4555357" y="291327"/>
                  <a:pt x="4552987" y="334222"/>
                </a:cubicBezTo>
                <a:cubicBezTo>
                  <a:pt x="4542346" y="354710"/>
                  <a:pt x="4535332" y="373686"/>
                  <a:pt x="4530726" y="391868"/>
                </a:cubicBezTo>
                <a:lnTo>
                  <a:pt x="4527238" y="415489"/>
                </a:lnTo>
                <a:lnTo>
                  <a:pt x="4522133" y="506828"/>
                </a:lnTo>
                <a:cubicBezTo>
                  <a:pt x="4521916" y="522300"/>
                  <a:pt x="4521700" y="537773"/>
                  <a:pt x="4521483" y="553245"/>
                </a:cubicBezTo>
                <a:cubicBezTo>
                  <a:pt x="4521212" y="558170"/>
                  <a:pt x="4520118" y="568699"/>
                  <a:pt x="4518384" y="581709"/>
                </a:cubicBezTo>
                <a:lnTo>
                  <a:pt x="4517715" y="585890"/>
                </a:lnTo>
                <a:lnTo>
                  <a:pt x="4504778" y="817404"/>
                </a:lnTo>
                <a:lnTo>
                  <a:pt x="4506491" y="822238"/>
                </a:lnTo>
                <a:cubicBezTo>
                  <a:pt x="4506993" y="829783"/>
                  <a:pt x="4505912" y="837845"/>
                  <a:pt x="4504340" y="846069"/>
                </a:cubicBezTo>
                <a:lnTo>
                  <a:pt x="4502740" y="853854"/>
                </a:lnTo>
                <a:lnTo>
                  <a:pt x="4496502" y="965485"/>
                </a:lnTo>
                <a:lnTo>
                  <a:pt x="4498579" y="966385"/>
                </a:lnTo>
                <a:cubicBezTo>
                  <a:pt x="4500020" y="972743"/>
                  <a:pt x="4502811" y="980116"/>
                  <a:pt x="4502698" y="1002567"/>
                </a:cubicBezTo>
                <a:cubicBezTo>
                  <a:pt x="4491860" y="1029868"/>
                  <a:pt x="4512316" y="1067217"/>
                  <a:pt x="4497900" y="1101094"/>
                </a:cubicBezTo>
                <a:cubicBezTo>
                  <a:pt x="4494173" y="1113552"/>
                  <a:pt x="4492281" y="1152106"/>
                  <a:pt x="4497795" y="1159389"/>
                </a:cubicBezTo>
                <a:cubicBezTo>
                  <a:pt x="4498610" y="1167426"/>
                  <a:pt x="4495953" y="1176807"/>
                  <a:pt x="4502098" y="1180505"/>
                </a:cubicBezTo>
                <a:cubicBezTo>
                  <a:pt x="4509397" y="1186625"/>
                  <a:pt x="4495916" y="1214705"/>
                  <a:pt x="4505188" y="1210687"/>
                </a:cubicBezTo>
                <a:cubicBezTo>
                  <a:pt x="4495912" y="1230628"/>
                  <a:pt x="4511023" y="1246424"/>
                  <a:pt x="4514005" y="1263157"/>
                </a:cubicBezTo>
                <a:lnTo>
                  <a:pt x="4516282" y="1313374"/>
                </a:lnTo>
                <a:cubicBezTo>
                  <a:pt x="4515989" y="1324584"/>
                  <a:pt x="4515695" y="1335794"/>
                  <a:pt x="4515402" y="1347004"/>
                </a:cubicBezTo>
                <a:cubicBezTo>
                  <a:pt x="4515248" y="1348624"/>
                  <a:pt x="4515093" y="1350244"/>
                  <a:pt x="4514939" y="1351864"/>
                </a:cubicBezTo>
                <a:lnTo>
                  <a:pt x="4505820" y="1391762"/>
                </a:lnTo>
                <a:cubicBezTo>
                  <a:pt x="4507026" y="1392770"/>
                  <a:pt x="4508128" y="1394098"/>
                  <a:pt x="4509084" y="1395707"/>
                </a:cubicBezTo>
                <a:lnTo>
                  <a:pt x="4511926" y="1408524"/>
                </a:lnTo>
                <a:lnTo>
                  <a:pt x="4507185" y="1419109"/>
                </a:lnTo>
                <a:lnTo>
                  <a:pt x="4497001" y="1469337"/>
                </a:lnTo>
                <a:lnTo>
                  <a:pt x="4486104" y="1543038"/>
                </a:lnTo>
                <a:lnTo>
                  <a:pt x="4481223" y="1553997"/>
                </a:lnTo>
                <a:cubicBezTo>
                  <a:pt x="4475132" y="1579288"/>
                  <a:pt x="4478280" y="1610368"/>
                  <a:pt x="4466795" y="1626071"/>
                </a:cubicBezTo>
                <a:lnTo>
                  <a:pt x="4463080" y="1664103"/>
                </a:lnTo>
                <a:lnTo>
                  <a:pt x="4466740" y="1668558"/>
                </a:lnTo>
                <a:lnTo>
                  <a:pt x="4465090" y="1679756"/>
                </a:lnTo>
                <a:cubicBezTo>
                  <a:pt x="4465227" y="1680776"/>
                  <a:pt x="4465365" y="1681795"/>
                  <a:pt x="4465502" y="1682815"/>
                </a:cubicBezTo>
                <a:cubicBezTo>
                  <a:pt x="4466309" y="1688654"/>
                  <a:pt x="4466966" y="1694439"/>
                  <a:pt x="4467013" y="1700268"/>
                </a:cubicBezTo>
                <a:cubicBezTo>
                  <a:pt x="4452441" y="1697000"/>
                  <a:pt x="4458150" y="1726126"/>
                  <a:pt x="4455543" y="1735163"/>
                </a:cubicBezTo>
                <a:lnTo>
                  <a:pt x="4453483" y="1735289"/>
                </a:lnTo>
                <a:lnTo>
                  <a:pt x="4444985" y="1887374"/>
                </a:lnTo>
                <a:lnTo>
                  <a:pt x="4453676" y="1911536"/>
                </a:lnTo>
                <a:cubicBezTo>
                  <a:pt x="4454435" y="1928276"/>
                  <a:pt x="4455195" y="1945015"/>
                  <a:pt x="4455954" y="1961755"/>
                </a:cubicBezTo>
                <a:cubicBezTo>
                  <a:pt x="4455660" y="1972965"/>
                  <a:pt x="4455367" y="1984174"/>
                  <a:pt x="4455073" y="1995384"/>
                </a:cubicBezTo>
                <a:lnTo>
                  <a:pt x="4454611" y="2000244"/>
                </a:lnTo>
                <a:lnTo>
                  <a:pt x="4445491" y="2040142"/>
                </a:lnTo>
                <a:cubicBezTo>
                  <a:pt x="4446698" y="2041150"/>
                  <a:pt x="4447799" y="2042479"/>
                  <a:pt x="4448756" y="2044087"/>
                </a:cubicBezTo>
                <a:lnTo>
                  <a:pt x="4451597" y="2056904"/>
                </a:lnTo>
                <a:lnTo>
                  <a:pt x="4446856" y="2067489"/>
                </a:lnTo>
                <a:lnTo>
                  <a:pt x="4436672" y="2117719"/>
                </a:lnTo>
                <a:lnTo>
                  <a:pt x="4429341" y="2167300"/>
                </a:lnTo>
                <a:cubicBezTo>
                  <a:pt x="4410647" y="2519411"/>
                  <a:pt x="4376873" y="2876607"/>
                  <a:pt x="4373258" y="3223633"/>
                </a:cubicBezTo>
                <a:cubicBezTo>
                  <a:pt x="4370306" y="3302336"/>
                  <a:pt x="4363423" y="3398578"/>
                  <a:pt x="4360472" y="3477281"/>
                </a:cubicBezTo>
                <a:cubicBezTo>
                  <a:pt x="4367079" y="3471365"/>
                  <a:pt x="4356688" y="3621544"/>
                  <a:pt x="4349387" y="3639984"/>
                </a:cubicBezTo>
                <a:lnTo>
                  <a:pt x="4258626" y="5278921"/>
                </a:lnTo>
                <a:lnTo>
                  <a:pt x="4263924" y="5315626"/>
                </a:lnTo>
                <a:cubicBezTo>
                  <a:pt x="4269712" y="5323538"/>
                  <a:pt x="4266397" y="5327627"/>
                  <a:pt x="4267458" y="5350090"/>
                </a:cubicBezTo>
                <a:cubicBezTo>
                  <a:pt x="4268519" y="5372551"/>
                  <a:pt x="4251794" y="5406222"/>
                  <a:pt x="4270290" y="5450399"/>
                </a:cubicBezTo>
                <a:cubicBezTo>
                  <a:pt x="4269872" y="5457964"/>
                  <a:pt x="4260193" y="5476308"/>
                  <a:pt x="4251733" y="5484804"/>
                </a:cubicBezTo>
                <a:lnTo>
                  <a:pt x="4247081" y="5487504"/>
                </a:lnTo>
                <a:cubicBezTo>
                  <a:pt x="4245929" y="5508319"/>
                  <a:pt x="4247889" y="5526348"/>
                  <a:pt x="4243624" y="5549951"/>
                </a:cubicBezTo>
                <a:cubicBezTo>
                  <a:pt x="3535777" y="5517558"/>
                  <a:pt x="706564" y="5344821"/>
                  <a:pt x="0" y="5293146"/>
                </a:cubicBezTo>
                <a:lnTo>
                  <a:pt x="4241" y="5239903"/>
                </a:lnTo>
                <a:lnTo>
                  <a:pt x="8461" y="5233298"/>
                </a:lnTo>
                <a:cubicBezTo>
                  <a:pt x="8991" y="5232196"/>
                  <a:pt x="8639" y="5231467"/>
                  <a:pt x="8730" y="5230552"/>
                </a:cubicBezTo>
                <a:lnTo>
                  <a:pt x="9000" y="5227804"/>
                </a:lnTo>
                <a:cubicBezTo>
                  <a:pt x="9178" y="5225973"/>
                  <a:pt x="9545" y="5223940"/>
                  <a:pt x="9537" y="5222308"/>
                </a:cubicBezTo>
                <a:cubicBezTo>
                  <a:pt x="9481" y="5211840"/>
                  <a:pt x="8399" y="5224803"/>
                  <a:pt x="9222" y="5216405"/>
                </a:cubicBezTo>
                <a:cubicBezTo>
                  <a:pt x="9028" y="5215352"/>
                  <a:pt x="8703" y="5214469"/>
                  <a:pt x="8638" y="5213249"/>
                </a:cubicBezTo>
                <a:cubicBezTo>
                  <a:pt x="8596" y="5212477"/>
                  <a:pt x="8947" y="5211272"/>
                  <a:pt x="8907" y="5210500"/>
                </a:cubicBezTo>
                <a:cubicBezTo>
                  <a:pt x="8526" y="5203355"/>
                  <a:pt x="7974" y="5210896"/>
                  <a:pt x="8591" y="5204597"/>
                </a:cubicBezTo>
                <a:lnTo>
                  <a:pt x="8008" y="5201441"/>
                </a:lnTo>
                <a:cubicBezTo>
                  <a:pt x="6593" y="5193798"/>
                  <a:pt x="6556" y="5198023"/>
                  <a:pt x="7378" y="5189632"/>
                </a:cubicBezTo>
                <a:cubicBezTo>
                  <a:pt x="7183" y="5188581"/>
                  <a:pt x="6860" y="5187696"/>
                  <a:pt x="6794" y="5186477"/>
                </a:cubicBezTo>
                <a:cubicBezTo>
                  <a:pt x="6752" y="5185706"/>
                  <a:pt x="7185" y="5184394"/>
                  <a:pt x="7062" y="5183728"/>
                </a:cubicBezTo>
                <a:cubicBezTo>
                  <a:pt x="6788" y="5182241"/>
                  <a:pt x="4614" y="5182665"/>
                  <a:pt x="5627" y="5180163"/>
                </a:cubicBezTo>
                <a:lnTo>
                  <a:pt x="11039" y="5116566"/>
                </a:lnTo>
                <a:lnTo>
                  <a:pt x="78653" y="3839310"/>
                </a:lnTo>
                <a:lnTo>
                  <a:pt x="303343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8" name="Graphic 7" descr="Checkmark">
            <a:extLst>
              <a:ext uri="{FF2B5EF4-FFF2-40B4-BE49-F238E27FC236}">
                <a16:creationId xmlns:a16="http://schemas.microsoft.com/office/drawing/2014/main" id="{C766DEEE-44E6-AA4C-CB50-E9F4968E3D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1420419">
            <a:off x="1104416" y="1096986"/>
            <a:ext cx="4254392" cy="425439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F571317-75C3-FEE3-B125-DC988B101F0A}"/>
              </a:ext>
            </a:extLst>
          </p:cNvPr>
          <p:cNvSpPr txBox="1"/>
          <p:nvPr/>
        </p:nvSpPr>
        <p:spPr>
          <a:xfrm>
            <a:off x="6473629" y="2953593"/>
            <a:ext cx="5032572" cy="32186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85750" indent="-228600">
              <a:lnSpc>
                <a:spcPct val="12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ja-JP" altLang="en-US" sz="3200" b="1" dirty="0">
                <a:effectLst/>
              </a:rPr>
              <a:t>もじのかたち（</a:t>
            </a:r>
            <a:r>
              <a:rPr lang="en-US" altLang="ja-JP" sz="3200" b="1" dirty="0">
                <a:effectLst/>
              </a:rPr>
              <a:t>3</a:t>
            </a:r>
            <a:r>
              <a:rPr lang="ja-JP" altLang="en-US" sz="3200" b="1" dirty="0">
                <a:effectLst/>
              </a:rPr>
              <a:t>番目のグループ）</a:t>
            </a:r>
          </a:p>
          <a:p>
            <a:pPr marL="285750" indent="-228600">
              <a:lnSpc>
                <a:spcPct val="12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ja-JP" altLang="en-US" sz="3200" b="1" dirty="0">
                <a:effectLst/>
              </a:rPr>
              <a:t>長母音</a:t>
            </a:r>
            <a:r>
              <a:rPr lang="en-US" altLang="ja-JP" sz="3200" b="1" dirty="0">
                <a:effectLst/>
              </a:rPr>
              <a:t>(</a:t>
            </a:r>
            <a:r>
              <a:rPr lang="ja-JP" altLang="en-US" sz="3200" b="1" dirty="0">
                <a:effectLst/>
              </a:rPr>
              <a:t>ちょうぼいん</a:t>
            </a:r>
            <a:r>
              <a:rPr lang="en-US" altLang="ja-JP" sz="3200" b="1" dirty="0">
                <a:effectLst/>
              </a:rPr>
              <a:t>) </a:t>
            </a:r>
            <a:r>
              <a:rPr lang="ja-JP" altLang="en-US" sz="3200" b="1" dirty="0">
                <a:effectLst/>
              </a:rPr>
              <a:t>（</a:t>
            </a:r>
            <a:r>
              <a:rPr lang="en-US" altLang="ja-JP" sz="3200" b="1" dirty="0">
                <a:effectLst/>
              </a:rPr>
              <a:t>3</a:t>
            </a:r>
            <a:r>
              <a:rPr lang="ja-JP" altLang="en-US" sz="3200" b="1" dirty="0">
                <a:effectLst/>
              </a:rPr>
              <a:t>番目のグループ）</a:t>
            </a:r>
          </a:p>
          <a:p>
            <a:pPr marL="285750" indent="-228600">
              <a:lnSpc>
                <a:spcPct val="12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ja-JP" altLang="en-US" sz="3200" b="1" dirty="0">
                <a:effectLst/>
              </a:rPr>
              <a:t>文化</a:t>
            </a:r>
            <a:endParaRPr lang="en-US" sz="3200" b="1" dirty="0">
              <a:effectLst/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96BEFBD8-C05C-43C7-8D7B-58D37F70F5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74436" y="6388259"/>
            <a:ext cx="358083" cy="368964"/>
            <a:chOff x="4135740" y="1795926"/>
            <a:chExt cx="558732" cy="575710"/>
          </a:xfrm>
        </p:grpSpPr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B622FDA5-36F9-4DD4-87A3-58FC513B83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4135740" y="1795926"/>
              <a:ext cx="558732" cy="575710"/>
              <a:chOff x="1028007" y="1706560"/>
              <a:chExt cx="575710" cy="575710"/>
            </a:xfrm>
          </p:grpSpPr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734870DF-B7C4-4149-9E0F-2B602F26BDE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>
                <a:off x="1028007" y="1994415"/>
                <a:ext cx="57571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A1CD7D4A-FA69-4C48-A532-9ED58E181AC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6200000">
                <a:off x="1028007" y="1994415"/>
                <a:ext cx="57571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F57FB85D-1649-470D-A7BA-3475C85101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36389" y="1946248"/>
              <a:ext cx="157434" cy="15743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03CCCF79-BC42-40CC-A81F-1C5962B62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193556" y="5316608"/>
            <a:ext cx="444795" cy="1655141"/>
          </a:xfrm>
          <a:custGeom>
            <a:avLst/>
            <a:gdLst>
              <a:gd name="connsiteX0" fmla="*/ 0 w 555597"/>
              <a:gd name="connsiteY0" fmla="*/ 83880 h 1999290"/>
              <a:gd name="connsiteX1" fmla="*/ 49282 w 555597"/>
              <a:gd name="connsiteY1" fmla="*/ 71215 h 1999290"/>
              <a:gd name="connsiteX2" fmla="*/ 174397 w 555597"/>
              <a:gd name="connsiteY2" fmla="*/ 45224 h 1999290"/>
              <a:gd name="connsiteX3" fmla="*/ 242049 w 555597"/>
              <a:gd name="connsiteY3" fmla="*/ 54744 h 1999290"/>
              <a:gd name="connsiteX4" fmla="*/ 326503 w 555597"/>
              <a:gd name="connsiteY4" fmla="*/ 39434 h 1999290"/>
              <a:gd name="connsiteX5" fmla="*/ 343350 w 555597"/>
              <a:gd name="connsiteY5" fmla="*/ 40491 h 1999290"/>
              <a:gd name="connsiteX6" fmla="*/ 349790 w 555597"/>
              <a:gd name="connsiteY6" fmla="*/ 52348 h 1999290"/>
              <a:gd name="connsiteX7" fmla="*/ 355722 w 555597"/>
              <a:gd name="connsiteY7" fmla="*/ 54552 h 1999290"/>
              <a:gd name="connsiteX8" fmla="*/ 374741 w 555597"/>
              <a:gd name="connsiteY8" fmla="*/ 39676 h 1999290"/>
              <a:gd name="connsiteX9" fmla="*/ 469664 w 555597"/>
              <a:gd name="connsiteY9" fmla="*/ 48453 h 1999290"/>
              <a:gd name="connsiteX10" fmla="*/ 521607 w 555597"/>
              <a:gd name="connsiteY10" fmla="*/ 10408 h 1999290"/>
              <a:gd name="connsiteX11" fmla="*/ 555597 w 555597"/>
              <a:gd name="connsiteY11" fmla="*/ 0 h 1999290"/>
              <a:gd name="connsiteX12" fmla="*/ 555597 w 555597"/>
              <a:gd name="connsiteY12" fmla="*/ 1995494 h 1999290"/>
              <a:gd name="connsiteX13" fmla="*/ 537215 w 555597"/>
              <a:gd name="connsiteY13" fmla="*/ 1991185 h 1999290"/>
              <a:gd name="connsiteX14" fmla="*/ 479386 w 555597"/>
              <a:gd name="connsiteY14" fmla="*/ 1992931 h 1999290"/>
              <a:gd name="connsiteX15" fmla="*/ 462617 w 555597"/>
              <a:gd name="connsiteY15" fmla="*/ 1999290 h 1999290"/>
              <a:gd name="connsiteX16" fmla="*/ 420522 w 555597"/>
              <a:gd name="connsiteY16" fmla="*/ 1999290 h 1999290"/>
              <a:gd name="connsiteX17" fmla="*/ 382909 w 555597"/>
              <a:gd name="connsiteY17" fmla="*/ 1988738 h 1999290"/>
              <a:gd name="connsiteX18" fmla="*/ 295360 w 555597"/>
              <a:gd name="connsiteY18" fmla="*/ 1977122 h 1999290"/>
              <a:gd name="connsiteX19" fmla="*/ 256969 w 555597"/>
              <a:gd name="connsiteY19" fmla="*/ 1970444 h 1999290"/>
              <a:gd name="connsiteX20" fmla="*/ 227096 w 555597"/>
              <a:gd name="connsiteY20" fmla="*/ 1951548 h 1999290"/>
              <a:gd name="connsiteX21" fmla="*/ 222890 w 555597"/>
              <a:gd name="connsiteY21" fmla="*/ 1935696 h 1999290"/>
              <a:gd name="connsiteX22" fmla="*/ 202274 w 555597"/>
              <a:gd name="connsiteY22" fmla="*/ 1929911 h 1999290"/>
              <a:gd name="connsiteX23" fmla="*/ 197448 w 555597"/>
              <a:gd name="connsiteY23" fmla="*/ 1925621 h 1999290"/>
              <a:gd name="connsiteX24" fmla="*/ 169099 w 555597"/>
              <a:gd name="connsiteY24" fmla="*/ 1903786 h 1999290"/>
              <a:gd name="connsiteX25" fmla="*/ 92344 w 555597"/>
              <a:gd name="connsiteY25" fmla="*/ 1925464 h 1999290"/>
              <a:gd name="connsiteX26" fmla="*/ 11266 w 555597"/>
              <a:gd name="connsiteY26" fmla="*/ 1895947 h 1999290"/>
              <a:gd name="connsiteX27" fmla="*/ 0 w 555597"/>
              <a:gd name="connsiteY27" fmla="*/ 1893933 h 19992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555597" h="1999290">
                <a:moveTo>
                  <a:pt x="0" y="83880"/>
                </a:moveTo>
                <a:lnTo>
                  <a:pt x="49282" y="71215"/>
                </a:lnTo>
                <a:cubicBezTo>
                  <a:pt x="91656" y="63184"/>
                  <a:pt x="135655" y="58277"/>
                  <a:pt x="174397" y="45224"/>
                </a:cubicBezTo>
                <a:cubicBezTo>
                  <a:pt x="225837" y="94025"/>
                  <a:pt x="195077" y="47856"/>
                  <a:pt x="242049" y="54744"/>
                </a:cubicBezTo>
                <a:lnTo>
                  <a:pt x="326503" y="39434"/>
                </a:lnTo>
                <a:lnTo>
                  <a:pt x="343350" y="40491"/>
                </a:lnTo>
                <a:lnTo>
                  <a:pt x="349790" y="52348"/>
                </a:lnTo>
                <a:lnTo>
                  <a:pt x="355722" y="54552"/>
                </a:lnTo>
                <a:lnTo>
                  <a:pt x="374741" y="39676"/>
                </a:lnTo>
                <a:cubicBezTo>
                  <a:pt x="402796" y="31662"/>
                  <a:pt x="441033" y="50452"/>
                  <a:pt x="469664" y="48453"/>
                </a:cubicBezTo>
                <a:cubicBezTo>
                  <a:pt x="478380" y="29604"/>
                  <a:pt x="496522" y="19255"/>
                  <a:pt x="521607" y="10408"/>
                </a:cubicBezTo>
                <a:lnTo>
                  <a:pt x="555597" y="0"/>
                </a:lnTo>
                <a:lnTo>
                  <a:pt x="555597" y="1995494"/>
                </a:lnTo>
                <a:lnTo>
                  <a:pt x="537215" y="1991185"/>
                </a:lnTo>
                <a:cubicBezTo>
                  <a:pt x="514565" y="1988101"/>
                  <a:pt x="490837" y="1988688"/>
                  <a:pt x="479386" y="1992931"/>
                </a:cubicBezTo>
                <a:lnTo>
                  <a:pt x="462617" y="1999290"/>
                </a:lnTo>
                <a:lnTo>
                  <a:pt x="420522" y="1999290"/>
                </a:lnTo>
                <a:lnTo>
                  <a:pt x="382909" y="1988738"/>
                </a:lnTo>
                <a:cubicBezTo>
                  <a:pt x="350860" y="1976654"/>
                  <a:pt x="320299" y="1963332"/>
                  <a:pt x="295360" y="1977122"/>
                </a:cubicBezTo>
                <a:cubicBezTo>
                  <a:pt x="281004" y="1978006"/>
                  <a:pt x="268406" y="1975325"/>
                  <a:pt x="256969" y="1970444"/>
                </a:cubicBezTo>
                <a:lnTo>
                  <a:pt x="227096" y="1951548"/>
                </a:lnTo>
                <a:lnTo>
                  <a:pt x="222890" y="1935696"/>
                </a:lnTo>
                <a:lnTo>
                  <a:pt x="202274" y="1929911"/>
                </a:lnTo>
                <a:lnTo>
                  <a:pt x="197448" y="1925621"/>
                </a:lnTo>
                <a:cubicBezTo>
                  <a:pt x="188240" y="1917376"/>
                  <a:pt x="178991" y="1909643"/>
                  <a:pt x="169099" y="1903786"/>
                </a:cubicBezTo>
                <a:cubicBezTo>
                  <a:pt x="158518" y="1969055"/>
                  <a:pt x="83191" y="1864739"/>
                  <a:pt x="92344" y="1925464"/>
                </a:cubicBezTo>
                <a:cubicBezTo>
                  <a:pt x="36140" y="1904645"/>
                  <a:pt x="59596" y="1967908"/>
                  <a:pt x="11266" y="1895947"/>
                </a:cubicBezTo>
                <a:lnTo>
                  <a:pt x="0" y="1893933"/>
                </a:lnTo>
                <a:close/>
              </a:path>
            </a:pathLst>
          </a:custGeom>
          <a:blipFill dpi="0" rotWithShape="1">
            <a:blip r:embed="rId5">
              <a:alphaModFix amt="84000"/>
            </a:blip>
            <a:srcRect/>
            <a:tile tx="0" ty="0" sx="100000" sy="100000" flip="none" algn="tl"/>
          </a:blipFill>
          <a:ln>
            <a:noFill/>
          </a:ln>
          <a:effectLst>
            <a:outerShdw blurRad="63500" dist="12700" dir="8100000" algn="tr" rotWithShape="0">
              <a:prstClr val="black">
                <a:alpha val="3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936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AAEB03E-8C5B-F09C-6631-B7BFF0B7E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1" y="858982"/>
            <a:ext cx="9589765" cy="143227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ar-JO" sz="3100" dirty="0">
                <a:highlight>
                  <a:srgbClr val="00FFFF"/>
                </a:highlight>
              </a:rPr>
              <a:t>مراجعة الحروف الأبجدية</a:t>
            </a:r>
            <a:br>
              <a:rPr lang="en-US" sz="3100" dirty="0">
                <a:highlight>
                  <a:srgbClr val="00FFFF"/>
                </a:highlight>
              </a:rPr>
            </a:br>
            <a:r>
              <a:rPr lang="ja-JP" altLang="en-US" sz="3100" dirty="0">
                <a:highlight>
                  <a:srgbClr val="00FFFF"/>
                </a:highlight>
              </a:rPr>
              <a:t>アラビア語のもじの</a:t>
            </a:r>
            <a:r>
              <a:rPr lang="ja-JP" altLang="en-US" sz="3200" dirty="0">
                <a:highlight>
                  <a:srgbClr val="00FFFF"/>
                </a:highlight>
              </a:rPr>
              <a:t>ふくしゅ</a:t>
            </a:r>
            <a:endParaRPr lang="en-US" sz="3100" dirty="0">
              <a:highlight>
                <a:srgbClr val="00FFFF"/>
              </a:highlight>
            </a:endParaRPr>
          </a:p>
        </p:txBody>
      </p:sp>
      <p:graphicFrame>
        <p:nvGraphicFramePr>
          <p:cNvPr id="6" name="TextBox 2">
            <a:extLst>
              <a:ext uri="{FF2B5EF4-FFF2-40B4-BE49-F238E27FC236}">
                <a16:creationId xmlns:a16="http://schemas.microsoft.com/office/drawing/2014/main" id="{C1C41A13-28CA-B71A-A5C9-C2CC15B5BF9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36809456"/>
              </p:ext>
            </p:extLst>
          </p:nvPr>
        </p:nvGraphicFramePr>
        <p:xfrm>
          <a:off x="762000" y="2749550"/>
          <a:ext cx="10380663" cy="32623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49816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A24911-3384-E359-74E3-8EF275B28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アラビア語の発音に関する </a:t>
            </a:r>
            <a:r>
              <a:rPr lang="en-US" altLang="ja-JP" dirty="0"/>
              <a:t>YouTube </a:t>
            </a:r>
            <a:r>
              <a:rPr lang="ja-JP" altLang="en-US" dirty="0"/>
              <a:t>動画</a:t>
            </a:r>
            <a:endParaRPr lang="en-AE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0C6522B-73D9-1E46-C555-B8351877AC8A}"/>
              </a:ext>
            </a:extLst>
          </p:cNvPr>
          <p:cNvSpPr txBox="1"/>
          <p:nvPr/>
        </p:nvSpPr>
        <p:spPr>
          <a:xfrm>
            <a:off x="838200" y="2895600"/>
            <a:ext cx="105700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1-https://www.youtube.com/watch?v=iotSSbNUMI8 </a:t>
            </a:r>
          </a:p>
          <a:p>
            <a:r>
              <a:rPr lang="en-US" dirty="0"/>
              <a:t>2-https://www.youtube.com/watch?v=LyzupN62MGA </a:t>
            </a:r>
          </a:p>
          <a:p>
            <a:r>
              <a:rPr lang="en-US" dirty="0"/>
              <a:t>3-https://www.youtube.com/watch?v=DB-wFbnA0sQ </a:t>
            </a:r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2670780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03DB5D3-CF6F-03A0-8B4F-BC90708F24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858838"/>
            <a:ext cx="10380663" cy="1431925"/>
          </a:xfrm>
        </p:spPr>
        <p:txBody>
          <a:bodyPr/>
          <a:lstStyle/>
          <a:p>
            <a:pPr algn="ctr"/>
            <a:r>
              <a:rPr lang="ja-JP" altLang="en-US" b="1" dirty="0">
                <a:highlight>
                  <a:srgbClr val="00FFFF"/>
                </a:highlight>
                <a:latin typeface="Adobe Devanagari" panose="02040503050201020203" pitchFamily="18" charset="0"/>
                <a:cs typeface="Adobe Devanagari" panose="02040503050201020203" pitchFamily="18" charset="0"/>
              </a:rPr>
              <a:t>ページ８</a:t>
            </a:r>
            <a:endParaRPr lang="en-GB" b="1" dirty="0">
              <a:highlight>
                <a:srgbClr val="00FFFF"/>
              </a:highlight>
              <a:latin typeface="Adobe Devanagari" panose="02040503050201020203" pitchFamily="18" charset="0"/>
              <a:cs typeface="Adobe Devanagari" panose="02040503050201020203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B61552E-6273-9684-86B5-9C97C00B3D3B}"/>
              </a:ext>
            </a:extLst>
          </p:cNvPr>
          <p:cNvSpPr txBox="1"/>
          <p:nvPr/>
        </p:nvSpPr>
        <p:spPr>
          <a:xfrm>
            <a:off x="650240" y="2982188"/>
            <a:ext cx="953008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/>
              <a:t>もじのかたち：</a:t>
            </a:r>
            <a:endParaRPr lang="en-AE" altLang="ja-JP" sz="4000" b="1"/>
          </a:p>
          <a:p>
            <a:endParaRPr lang="en-AE" altLang="ja-JP" sz="4000"/>
          </a:p>
          <a:p>
            <a:r>
              <a:rPr lang="ja-JP" altLang="en-US" sz="4000"/>
              <a:t>１－ことばのさいしょう。</a:t>
            </a:r>
            <a:endParaRPr lang="en-AE" altLang="ja-JP" sz="4000"/>
          </a:p>
          <a:p>
            <a:r>
              <a:rPr lang="ja-JP" altLang="en-US" sz="4000"/>
              <a:t>２－ことばのなか。</a:t>
            </a:r>
            <a:endParaRPr lang="en-AE" altLang="ja-JP" sz="4000"/>
          </a:p>
          <a:p>
            <a:r>
              <a:rPr lang="ja-JP" altLang="en-US" sz="4000"/>
              <a:t>３－ことばのさいご。</a:t>
            </a:r>
            <a:endParaRPr lang="en-AE" sz="4000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68CFD67-2926-9763-6BD9-0C972A5D90F2}"/>
              </a:ext>
            </a:extLst>
          </p:cNvPr>
          <p:cNvGrpSpPr/>
          <p:nvPr/>
        </p:nvGrpSpPr>
        <p:grpSpPr>
          <a:xfrm>
            <a:off x="7457440" y="3810767"/>
            <a:ext cx="3448041" cy="2341520"/>
            <a:chOff x="5397224" y="946123"/>
            <a:chExt cx="2283441" cy="1370065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0EBC90E0-A222-BA35-E2AD-3D5099CBC7B2}"/>
                </a:ext>
              </a:extLst>
            </p:cNvPr>
            <p:cNvSpPr/>
            <p:nvPr/>
          </p:nvSpPr>
          <p:spPr>
            <a:xfrm>
              <a:off x="5397224" y="946123"/>
              <a:ext cx="2283441" cy="1370065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-1787865"/>
                <a:satOff val="2012"/>
                <a:lumOff val="1045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AE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834848F-6552-7568-4195-A8C2BF1C5F77}"/>
                </a:ext>
              </a:extLst>
            </p:cNvPr>
            <p:cNvSpPr txBox="1"/>
            <p:nvPr/>
          </p:nvSpPr>
          <p:spPr>
            <a:xfrm>
              <a:off x="5397224" y="946123"/>
              <a:ext cx="2283441" cy="137006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0" tIns="152400" rIns="152400" bIns="152400" numCol="1" spcCol="1270" anchor="ctr" anchorCtr="0">
              <a:noAutofit/>
            </a:bodyPr>
            <a:lstStyle/>
            <a:p>
              <a:pPr marL="0" lvl="0" indent="0" algn="ctr" defTabSz="1733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ar-JO" sz="3900" b="1" kern="1200" dirty="0"/>
                <a:t>ض ط ظ ع غ ف ق</a:t>
              </a:r>
              <a:endParaRPr lang="en-US" sz="39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6324254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E4437-15C0-CD68-C05A-C3A3AAFA1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kern="100" dirty="0">
                <a:effectLst/>
                <a:highlight>
                  <a:srgbClr val="00FFFF"/>
                </a:highlight>
              </a:rPr>
              <a:t>3 </a:t>
            </a:r>
            <a:r>
              <a:rPr lang="ja-JP" sz="4400" kern="100" dirty="0">
                <a:effectLst/>
                <a:highlight>
                  <a:srgbClr val="00FFFF"/>
                </a:highlight>
              </a:rPr>
              <a:t>つの短母音</a:t>
            </a:r>
            <a:r>
              <a:rPr lang="en-US" altLang="ja-JP" sz="4400" kern="100" dirty="0">
                <a:effectLst/>
                <a:highlight>
                  <a:srgbClr val="00FFFF"/>
                </a:highlight>
              </a:rPr>
              <a:t>(</a:t>
            </a:r>
            <a:r>
              <a:rPr lang="ja-JP" altLang="en-US" sz="4400" b="0" kern="1200" dirty="0">
                <a:effectLst/>
                <a:highlight>
                  <a:srgbClr val="00FFFF"/>
                </a:highlight>
              </a:rPr>
              <a:t>たんぼいん</a:t>
            </a:r>
            <a:r>
              <a:rPr lang="en-US" altLang="ja-JP" sz="4400" b="0" kern="1200" dirty="0">
                <a:effectLst/>
                <a:highlight>
                  <a:srgbClr val="00FFFF"/>
                </a:highlight>
              </a:rPr>
              <a:t>)</a:t>
            </a:r>
            <a:r>
              <a:rPr lang="ar-JO" kern="100" dirty="0">
                <a:highlight>
                  <a:srgbClr val="00FFFF"/>
                </a:highlight>
              </a:rPr>
              <a:t>:</a:t>
            </a:r>
            <a:endParaRPr lang="en-AE" dirty="0">
              <a:highlight>
                <a:srgbClr val="00FFFF"/>
              </a:highlight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1BA9EC0-8FA2-4FE1-B182-DF9ACAC0EF16}"/>
              </a:ext>
            </a:extLst>
          </p:cNvPr>
          <p:cNvSpPr txBox="1"/>
          <p:nvPr/>
        </p:nvSpPr>
        <p:spPr>
          <a:xfrm>
            <a:off x="2449286" y="3596985"/>
            <a:ext cx="112935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4800" b="1" dirty="0"/>
              <a:t>ضَ  </a:t>
            </a:r>
            <a:r>
              <a:rPr lang="ar-JO" sz="4800" b="1" dirty="0" err="1"/>
              <a:t>ضُ</a:t>
            </a:r>
            <a:r>
              <a:rPr lang="ar-JO" sz="4800" b="1" dirty="0"/>
              <a:t>  </a:t>
            </a:r>
            <a:r>
              <a:rPr lang="ar-JO" sz="4800" b="1" dirty="0" err="1"/>
              <a:t>ضِ</a:t>
            </a:r>
            <a:endParaRPr lang="en-AE" sz="4800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865F53B-4A60-5078-E790-222307366057}"/>
              </a:ext>
            </a:extLst>
          </p:cNvPr>
          <p:cNvSpPr txBox="1"/>
          <p:nvPr/>
        </p:nvSpPr>
        <p:spPr>
          <a:xfrm>
            <a:off x="314960" y="2791179"/>
            <a:ext cx="1706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dirty="0"/>
              <a:t>れい：</a:t>
            </a:r>
            <a:endParaRPr lang="en-AE" sz="3600" b="1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25244746-01B7-4B6D-8E61-1D1D1DA3EAE5}"/>
              </a:ext>
            </a:extLst>
          </p:cNvPr>
          <p:cNvGrpSpPr/>
          <p:nvPr/>
        </p:nvGrpSpPr>
        <p:grpSpPr>
          <a:xfrm>
            <a:off x="7572266" y="3801418"/>
            <a:ext cx="3448041" cy="2341520"/>
            <a:chOff x="5397224" y="946123"/>
            <a:chExt cx="2283441" cy="1370065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BCBD1E03-3059-255F-01ED-401997139D77}"/>
                </a:ext>
              </a:extLst>
            </p:cNvPr>
            <p:cNvSpPr/>
            <p:nvPr/>
          </p:nvSpPr>
          <p:spPr>
            <a:xfrm>
              <a:off x="5397224" y="946123"/>
              <a:ext cx="2283441" cy="1370065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-1787865"/>
                <a:satOff val="2012"/>
                <a:lumOff val="1045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AE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702D2FE3-64C3-46CD-D3F1-EAA37377F29D}"/>
                </a:ext>
              </a:extLst>
            </p:cNvPr>
            <p:cNvSpPr txBox="1"/>
            <p:nvPr/>
          </p:nvSpPr>
          <p:spPr>
            <a:xfrm>
              <a:off x="5397224" y="946123"/>
              <a:ext cx="2283441" cy="137006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0" tIns="152400" rIns="152400" bIns="152400" numCol="1" spcCol="1270" anchor="ctr" anchorCtr="0">
              <a:noAutofit/>
            </a:bodyPr>
            <a:lstStyle/>
            <a:p>
              <a:pPr marL="0" lvl="0" indent="0" algn="ctr" defTabSz="1733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ar-JO" sz="3900" b="1" kern="1200" dirty="0"/>
                <a:t>ض ط ظ ع غ ف ق</a:t>
              </a:r>
              <a:endParaRPr lang="en-US" sz="3900" kern="1200" dirty="0"/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7D46D491-B429-622D-A2BE-99C6385CD038}"/>
              </a:ext>
            </a:extLst>
          </p:cNvPr>
          <p:cNvSpPr txBox="1"/>
          <p:nvPr/>
        </p:nvSpPr>
        <p:spPr>
          <a:xfrm>
            <a:off x="-1251" y="4587457"/>
            <a:ext cx="924197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4400" dirty="0"/>
              <a:t>ضَباب              ضُمور         ضِفدع </a:t>
            </a:r>
            <a:endParaRPr lang="en-AE" sz="44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668FD8C-AA15-2B5F-DDFB-6E327228AB41}"/>
              </a:ext>
            </a:extLst>
          </p:cNvPr>
          <p:cNvSpPr txBox="1"/>
          <p:nvPr/>
        </p:nvSpPr>
        <p:spPr>
          <a:xfrm>
            <a:off x="6096000" y="5704114"/>
            <a:ext cx="11756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/>
              <a:t>きり</a:t>
            </a:r>
            <a:endParaRPr lang="en-AE" sz="2800" b="1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2363B0D-A917-393E-85A0-5A36AB985F69}"/>
              </a:ext>
            </a:extLst>
          </p:cNvPr>
          <p:cNvSpPr txBox="1"/>
          <p:nvPr/>
        </p:nvSpPr>
        <p:spPr>
          <a:xfrm>
            <a:off x="2950028" y="5845629"/>
            <a:ext cx="18997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/>
              <a:t>いしゅく</a:t>
            </a:r>
            <a:endParaRPr lang="en-AE" sz="2800" b="1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74460ED-46A1-8538-C41C-7B63440D58AC}"/>
              </a:ext>
            </a:extLst>
          </p:cNvPr>
          <p:cNvSpPr txBox="1"/>
          <p:nvPr/>
        </p:nvSpPr>
        <p:spPr>
          <a:xfrm>
            <a:off x="454298" y="5845629"/>
            <a:ext cx="15675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/>
              <a:t>かえる</a:t>
            </a:r>
            <a:endParaRPr lang="en-AE" sz="2800" b="1" dirty="0"/>
          </a:p>
        </p:txBody>
      </p:sp>
    </p:spTree>
    <p:extLst>
      <p:ext uri="{BB962C8B-B14F-4D97-AF65-F5344CB8AC3E}">
        <p14:creationId xmlns:p14="http://schemas.microsoft.com/office/powerpoint/2010/main" val="22102075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9A387-7FB6-7D05-893D-42E3666546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655" y="2509235"/>
            <a:ext cx="10352690" cy="1577975"/>
          </a:xfrm>
        </p:spPr>
        <p:txBody>
          <a:bodyPr>
            <a:noAutofit/>
          </a:bodyPr>
          <a:lstStyle/>
          <a:p>
            <a:r>
              <a:rPr lang="ja-JP" altLang="en-US" sz="6000" dirty="0"/>
              <a:t>私たちの名前を書きましょう</a:t>
            </a:r>
            <a:endParaRPr lang="en-GB" sz="6000" dirty="0"/>
          </a:p>
        </p:txBody>
      </p:sp>
    </p:spTree>
    <p:extLst>
      <p:ext uri="{BB962C8B-B14F-4D97-AF65-F5344CB8AC3E}">
        <p14:creationId xmlns:p14="http://schemas.microsoft.com/office/powerpoint/2010/main" val="21967325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65C52-0030-0492-4919-AF89E0412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4000" b="1" dirty="0">
                <a:effectLst/>
                <a:highlight>
                  <a:srgbClr val="00FFFF"/>
                </a:highlight>
              </a:rPr>
              <a:t>話す練習（はなすれんしゅう）</a:t>
            </a:r>
            <a:br>
              <a:rPr lang="ja-JP" altLang="en-US" sz="4000" b="1" dirty="0">
                <a:effectLst/>
              </a:rPr>
            </a:br>
            <a:endParaRPr lang="en-AE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9ECA9F-7206-7E39-2B17-BA1455E0E88D}"/>
              </a:ext>
            </a:extLst>
          </p:cNvPr>
          <p:cNvSpPr txBox="1"/>
          <p:nvPr/>
        </p:nvSpPr>
        <p:spPr>
          <a:xfrm>
            <a:off x="1058779" y="1943100"/>
            <a:ext cx="1010652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altLang="ja-JP" sz="5400" dirty="0">
                <a:latin typeface="Abadi" panose="020B0604020104020204" pitchFamily="34" charset="0"/>
              </a:rPr>
              <a:t>1-</a:t>
            </a:r>
            <a:r>
              <a:rPr lang="ja-JP" altLang="en-US" sz="5400" dirty="0">
                <a:latin typeface="Abadi" panose="020B0604020104020204" pitchFamily="34" charset="0"/>
              </a:rPr>
              <a:t>あいさつ</a:t>
            </a:r>
            <a:endParaRPr lang="en-AE" altLang="ja-JP" sz="5400" dirty="0">
              <a:latin typeface="Abadi" panose="020B0604020104020204" pitchFamily="34" charset="0"/>
            </a:endParaRPr>
          </a:p>
          <a:p>
            <a:pPr algn="just"/>
            <a:r>
              <a:rPr lang="en-GB" altLang="ja-JP" sz="5400" dirty="0">
                <a:latin typeface="Abadi" panose="020B0604020104020204" pitchFamily="34" charset="0"/>
              </a:rPr>
              <a:t>2-</a:t>
            </a:r>
            <a:r>
              <a:rPr lang="ja-JP" altLang="en-US" sz="5400" dirty="0">
                <a:latin typeface="Abadi" panose="020B0604020104020204" pitchFamily="34" charset="0"/>
              </a:rPr>
              <a:t>なまえ</a:t>
            </a:r>
            <a:endParaRPr lang="en-AE" altLang="ja-JP" sz="5400" dirty="0">
              <a:latin typeface="Abadi" panose="020B0604020104020204" pitchFamily="34" charset="0"/>
            </a:endParaRPr>
          </a:p>
          <a:p>
            <a:pPr algn="just"/>
            <a:r>
              <a:rPr lang="en-GB" altLang="ja-JP" sz="5400" dirty="0">
                <a:latin typeface="Abadi" panose="020B0604020104020204" pitchFamily="34" charset="0"/>
              </a:rPr>
              <a:t>3-</a:t>
            </a:r>
            <a:r>
              <a:rPr lang="ja-JP" altLang="en-US" sz="5400" dirty="0">
                <a:latin typeface="Abadi" panose="020B0604020104020204" pitchFamily="34" charset="0"/>
              </a:rPr>
              <a:t>くに</a:t>
            </a:r>
            <a:endParaRPr lang="en-GB" altLang="ja-JP" sz="5400" dirty="0">
              <a:latin typeface="Abadi" panose="020B0604020104020204" pitchFamily="34" charset="0"/>
            </a:endParaRPr>
          </a:p>
          <a:p>
            <a:pPr algn="just"/>
            <a:r>
              <a:rPr lang="en-GB" altLang="ja-JP" sz="5400" dirty="0">
                <a:latin typeface="Abadi" panose="020B0604020104020204" pitchFamily="34" charset="0"/>
              </a:rPr>
              <a:t>4-</a:t>
            </a:r>
            <a:r>
              <a:rPr lang="ja-JP" altLang="en-US" sz="5400" dirty="0">
                <a:latin typeface="Abadi" panose="020B0604020104020204" pitchFamily="34" charset="0"/>
              </a:rPr>
              <a:t>住んでいるばしょう</a:t>
            </a:r>
            <a:endParaRPr lang="en-GB" altLang="ja-JP" sz="5400" dirty="0">
              <a:latin typeface="Abadi" panose="020B0604020104020204" pitchFamily="34" charset="0"/>
            </a:endParaRPr>
          </a:p>
          <a:p>
            <a:pPr algn="just"/>
            <a:r>
              <a:rPr lang="en-US" altLang="ja-JP" sz="5400" dirty="0">
                <a:latin typeface="Abadi" panose="020B0604020104020204" pitchFamily="34" charset="0"/>
              </a:rPr>
              <a:t>5-</a:t>
            </a:r>
            <a:r>
              <a:rPr lang="ja-JP" altLang="en-US" sz="5400" dirty="0">
                <a:latin typeface="Abadi" panose="020B0604020104020204" pitchFamily="34" charset="0"/>
              </a:rPr>
              <a:t>好きな色</a:t>
            </a:r>
            <a:endParaRPr lang="en-AE" sz="5400" dirty="0">
              <a:latin typeface="Abadi" panose="020B06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53847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23F5135F-115E-423C-BE4A-B56C35DC9F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74436" y="6388259"/>
            <a:ext cx="358083" cy="368964"/>
            <a:chOff x="4135740" y="1795926"/>
            <a:chExt cx="558732" cy="575710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82C1E318-0F1F-4920-8C7D-FBAC66631B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4135740" y="1795926"/>
              <a:ext cx="558732" cy="575710"/>
              <a:chOff x="1028007" y="1706560"/>
              <a:chExt cx="575710" cy="575710"/>
            </a:xfrm>
          </p:grpSpPr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DE4A7237-B6EB-4FB7-8B68-7C27438D477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>
                <a:off x="1028007" y="1994415"/>
                <a:ext cx="57571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84E00FDE-0838-4B5B-A782-6B6C92DB0A8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6200000">
                <a:off x="1028007" y="1994415"/>
                <a:ext cx="57571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2BC1B2F3-8E83-4A70-B103-979C67EECE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36389" y="1946248"/>
              <a:ext cx="157434" cy="15743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D7BDA416-AC4E-4E2A-A8F0-90079E8DFB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FCF6A14-59E4-7569-525F-42334DDC38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436" y="2298118"/>
            <a:ext cx="12317506" cy="381763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 sz="6600" i="1" kern="1200" dirty="0">
                <a:solidFill>
                  <a:srgbClr val="000000"/>
                </a:solidFill>
                <a:highlight>
                  <a:srgbClr val="00FFFF"/>
                </a:highlight>
                <a:latin typeface="+mj-lt"/>
                <a:ea typeface="+mj-ea"/>
                <a:cs typeface="+mj-cs"/>
              </a:rPr>
              <a:t>料理教室について話しましょう</a:t>
            </a:r>
            <a:endParaRPr lang="en-US" sz="6600" i="1" kern="1200" dirty="0">
              <a:solidFill>
                <a:srgbClr val="000000"/>
              </a:solidFill>
              <a:highlight>
                <a:srgbClr val="00FFFF"/>
              </a:highlight>
              <a:latin typeface="+mj-lt"/>
              <a:ea typeface="+mj-ea"/>
              <a:cs typeface="+mj-cs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5BACF92F-9047-4EB1-A4CC-FC4F95641A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74436" y="6388259"/>
            <a:ext cx="358083" cy="368964"/>
            <a:chOff x="4135740" y="1795926"/>
            <a:chExt cx="558732" cy="575710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61BB5262-FAD2-4AEC-ADBD-FB94AA2A09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4135740" y="1795926"/>
              <a:ext cx="558732" cy="575710"/>
              <a:chOff x="1028007" y="1706560"/>
              <a:chExt cx="575710" cy="575710"/>
            </a:xfrm>
          </p:grpSpPr>
          <p:cxnSp>
            <p:nvCxnSpPr>
              <p:cNvPr id="18" name="Straight Connector 17">
                <a:extLst>
                  <a:ext uri="{FF2B5EF4-FFF2-40B4-BE49-F238E27FC236}">
                    <a16:creationId xmlns:a16="http://schemas.microsoft.com/office/drawing/2014/main" id="{472894BA-8E1D-4DFB-84A2-03A301E7564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>
                <a:off x="1028007" y="1994415"/>
                <a:ext cx="57571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C88322B6-311E-4501-81FC-0620DDB7B3B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6200000">
                <a:off x="1028007" y="1994415"/>
                <a:ext cx="57571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583C85DC-6D45-417D-B078-A5BE4AFBF3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36389" y="1946248"/>
              <a:ext cx="157434" cy="15743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670894459"/>
      </p:ext>
    </p:extLst>
  </p:cSld>
  <p:clrMapOvr>
    <a:masterClrMapping/>
  </p:clrMapOvr>
</p:sld>
</file>

<file path=ppt/theme/theme1.xml><?xml version="1.0" encoding="utf-8"?>
<a:theme xmlns:a="http://schemas.openxmlformats.org/drawingml/2006/main" name="StreetscapeVTI">
  <a:themeElements>
    <a:clrScheme name="Streetscape2">
      <a:dk1>
        <a:sysClr val="windowText" lastClr="000000"/>
      </a:dk1>
      <a:lt1>
        <a:srgbClr val="FFFFFF"/>
      </a:lt1>
      <a:dk2>
        <a:srgbClr val="191919"/>
      </a:dk2>
      <a:lt2>
        <a:srgbClr val="F3F2EE"/>
      </a:lt2>
      <a:accent1>
        <a:srgbClr val="448885"/>
      </a:accent1>
      <a:accent2>
        <a:srgbClr val="627C58"/>
      </a:accent2>
      <a:accent3>
        <a:srgbClr val="848358"/>
      </a:accent3>
      <a:accent4>
        <a:srgbClr val="547096"/>
      </a:accent4>
      <a:accent5>
        <a:srgbClr val="646464"/>
      </a:accent5>
      <a:accent6>
        <a:srgbClr val="A8A8A8"/>
      </a:accent6>
      <a:hlink>
        <a:srgbClr val="0563C1"/>
      </a:hlink>
      <a:folHlink>
        <a:srgbClr val="954F72"/>
      </a:folHlink>
    </a:clrScheme>
    <a:fontScheme name="Street">
      <a:majorFont>
        <a:latin typeface="Franklin Gothic Heavy"/>
        <a:ea typeface=""/>
        <a:cs typeface=""/>
      </a:majorFont>
      <a:minorFont>
        <a:latin typeface="Consola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treetscapeVTI" id="{B20F88EA-96D0-4E96-9207-A1488DAC5867}" vid="{3F7E5CFE-E584-4E58-A75E-141AC45B149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405</Words>
  <Application>Microsoft Office PowerPoint</Application>
  <PresentationFormat>Widescreen</PresentationFormat>
  <Paragraphs>52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Adobe Devanagari</vt:lpstr>
      <vt:lpstr>Söhne</vt:lpstr>
      <vt:lpstr>Abadi</vt:lpstr>
      <vt:lpstr>Arial</vt:lpstr>
      <vt:lpstr>Calibri</vt:lpstr>
      <vt:lpstr>Century</vt:lpstr>
      <vt:lpstr>Consolas</vt:lpstr>
      <vt:lpstr>Franklin Gothic Heavy</vt:lpstr>
      <vt:lpstr>StreetscapeVTI</vt:lpstr>
      <vt:lpstr>أهلا بكم جميعا  ようこそ、みなさん！</vt:lpstr>
      <vt:lpstr>PowerPoint Presentation</vt:lpstr>
      <vt:lpstr>مراجعة الحروف الأبجدية アラビア語のもじのふくしゅ</vt:lpstr>
      <vt:lpstr>アラビア語の発音に関する YouTube 動画</vt:lpstr>
      <vt:lpstr>ページ８</vt:lpstr>
      <vt:lpstr>3 つの短母音(たんぼいん):</vt:lpstr>
      <vt:lpstr>私たちの名前を書きましょう</vt:lpstr>
      <vt:lpstr>話す練習（はなすれんしゅう） </vt:lpstr>
      <vt:lpstr>料理教室について話しましょう</vt:lpstr>
      <vt:lpstr>文化</vt:lpstr>
      <vt:lpstr>次のじゅぎょうのもくひょう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أهلا بكم جميعا  ようこそ、みなさん！</dc:title>
  <dc:creator>ALKHATIB DANIA</dc:creator>
  <cp:lastModifiedBy>ALKHATIB DANIA</cp:lastModifiedBy>
  <cp:revision>25</cp:revision>
  <dcterms:created xsi:type="dcterms:W3CDTF">2023-08-19T05:08:30Z</dcterms:created>
  <dcterms:modified xsi:type="dcterms:W3CDTF">2025-08-13T07:50:53Z</dcterms:modified>
</cp:coreProperties>
</file>