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sldIdLst>
    <p:sldId id="256" r:id="rId3"/>
    <p:sldId id="258" r:id="rId4"/>
    <p:sldId id="266" r:id="rId5"/>
    <p:sldId id="374" r:id="rId6"/>
    <p:sldId id="369" r:id="rId7"/>
    <p:sldId id="367" r:id="rId8"/>
    <p:sldId id="370" r:id="rId9"/>
    <p:sldId id="371" r:id="rId10"/>
    <p:sldId id="363" r:id="rId11"/>
    <p:sldId id="399" r:id="rId12"/>
    <p:sldId id="397" r:id="rId13"/>
    <p:sldId id="375" r:id="rId14"/>
    <p:sldId id="39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1898" autoAdjust="0"/>
  </p:normalViewPr>
  <p:slideViewPr>
    <p:cSldViewPr snapToGrid="0">
      <p:cViewPr varScale="1">
        <p:scale>
          <a:sx n="40" d="100"/>
          <a:sy n="40" d="100"/>
        </p:scale>
        <p:origin x="119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2C4FB-7098-4ABE-901D-D395BE3B2E7B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7B5443-7DF9-4F51-A5ED-3B7448B86212}">
      <dgm:prSet/>
      <dgm:spPr/>
      <dgm:t>
        <a:bodyPr/>
        <a:lstStyle/>
        <a:p>
          <a:r>
            <a:rPr lang="ar-JO" b="1" dirty="0"/>
            <a:t>أ ب ت ث ج ح خ</a:t>
          </a:r>
          <a:endParaRPr lang="en-US" dirty="0"/>
        </a:p>
      </dgm:t>
    </dgm:pt>
    <dgm:pt modelId="{C7D6C022-C3A4-47A1-84B5-A3132B426E6E}" type="parTrans" cxnId="{2744FC2A-E90B-4CE5-AED7-40DC58493C32}">
      <dgm:prSet/>
      <dgm:spPr/>
      <dgm:t>
        <a:bodyPr/>
        <a:lstStyle/>
        <a:p>
          <a:endParaRPr lang="en-US"/>
        </a:p>
      </dgm:t>
    </dgm:pt>
    <dgm:pt modelId="{F775CFD1-B638-43FF-81C2-7431FAE20E09}" type="sibTrans" cxnId="{2744FC2A-E90B-4CE5-AED7-40DC58493C32}">
      <dgm:prSet/>
      <dgm:spPr/>
      <dgm:t>
        <a:bodyPr/>
        <a:lstStyle/>
        <a:p>
          <a:endParaRPr lang="en-US"/>
        </a:p>
      </dgm:t>
    </dgm:pt>
    <dgm:pt modelId="{3D13AFCC-6484-435A-ACFE-035EA11671F5}">
      <dgm:prSet/>
      <dgm:spPr/>
      <dgm:t>
        <a:bodyPr/>
        <a:lstStyle/>
        <a:p>
          <a:r>
            <a:rPr lang="ar-JO" b="1"/>
            <a:t>د ذ ر ز س ش ص</a:t>
          </a:r>
          <a:endParaRPr lang="en-US"/>
        </a:p>
      </dgm:t>
    </dgm:pt>
    <dgm:pt modelId="{51CB4206-45F5-49B8-A3B2-984DB1CFAE9B}" type="parTrans" cxnId="{8686E631-7032-41B3-96A3-997C069B9293}">
      <dgm:prSet/>
      <dgm:spPr/>
      <dgm:t>
        <a:bodyPr/>
        <a:lstStyle/>
        <a:p>
          <a:endParaRPr lang="en-US"/>
        </a:p>
      </dgm:t>
    </dgm:pt>
    <dgm:pt modelId="{00C154D2-65A0-4836-8466-0C8958B10102}" type="sibTrans" cxnId="{8686E631-7032-41B3-96A3-997C069B9293}">
      <dgm:prSet/>
      <dgm:spPr/>
      <dgm:t>
        <a:bodyPr/>
        <a:lstStyle/>
        <a:p>
          <a:endParaRPr lang="en-US"/>
        </a:p>
      </dgm:t>
    </dgm:pt>
    <dgm:pt modelId="{00A420F6-0C1D-4234-994C-002DF6642F7D}">
      <dgm:prSet/>
      <dgm:spPr/>
      <dgm:t>
        <a:bodyPr/>
        <a:lstStyle/>
        <a:p>
          <a:r>
            <a:rPr lang="ar-JO" b="1"/>
            <a:t>ض ط ظ ع غ ف ق</a:t>
          </a:r>
          <a:endParaRPr lang="en-US"/>
        </a:p>
      </dgm:t>
    </dgm:pt>
    <dgm:pt modelId="{1303245F-AFF6-46A1-8823-FC30562AE994}" type="parTrans" cxnId="{6AFD9E6F-6307-47D8-B9A6-E56CAD731D04}">
      <dgm:prSet/>
      <dgm:spPr/>
      <dgm:t>
        <a:bodyPr/>
        <a:lstStyle/>
        <a:p>
          <a:endParaRPr lang="en-US"/>
        </a:p>
      </dgm:t>
    </dgm:pt>
    <dgm:pt modelId="{0334D1EC-42DB-4F66-B0D9-D731C4B8F211}" type="sibTrans" cxnId="{6AFD9E6F-6307-47D8-B9A6-E56CAD731D04}">
      <dgm:prSet/>
      <dgm:spPr/>
      <dgm:t>
        <a:bodyPr/>
        <a:lstStyle/>
        <a:p>
          <a:endParaRPr lang="en-US"/>
        </a:p>
      </dgm:t>
    </dgm:pt>
    <dgm:pt modelId="{6D775955-71DC-4379-BA16-CC6571310BE4}">
      <dgm:prSet/>
      <dgm:spPr/>
      <dgm:t>
        <a:bodyPr/>
        <a:lstStyle/>
        <a:p>
          <a:r>
            <a:rPr lang="ar-JO" b="1" dirty="0"/>
            <a:t>ك ل م ن ه</a:t>
          </a:r>
          <a:r>
            <a:rPr lang="ar-JO" b="1" dirty="0">
              <a:solidFill>
                <a:schemeClr val="accent3"/>
              </a:solidFill>
            </a:rPr>
            <a:t>ه</a:t>
          </a:r>
          <a:r>
            <a:rPr lang="ar-JO" b="1" dirty="0"/>
            <a:t> و ي </a:t>
          </a:r>
          <a:endParaRPr lang="en-US" dirty="0"/>
        </a:p>
      </dgm:t>
    </dgm:pt>
    <dgm:pt modelId="{A4EA0460-3A38-45EF-9A0B-5A5FFFC938C1}" type="parTrans" cxnId="{7D37BA2F-0812-45C6-A7B8-329278C9606F}">
      <dgm:prSet/>
      <dgm:spPr/>
      <dgm:t>
        <a:bodyPr/>
        <a:lstStyle/>
        <a:p>
          <a:endParaRPr lang="en-US"/>
        </a:p>
      </dgm:t>
    </dgm:pt>
    <dgm:pt modelId="{D3D7C488-DBB6-47D2-BC04-448297A7C7F2}" type="sibTrans" cxnId="{7D37BA2F-0812-45C6-A7B8-329278C9606F}">
      <dgm:prSet/>
      <dgm:spPr/>
      <dgm:t>
        <a:bodyPr/>
        <a:lstStyle/>
        <a:p>
          <a:endParaRPr lang="en-US"/>
        </a:p>
      </dgm:t>
    </dgm:pt>
    <dgm:pt modelId="{7258CB3D-6A79-46F7-950F-6006BD6CE58C}" type="pres">
      <dgm:prSet presAssocID="{7BD2C4FB-7098-4ABE-901D-D395BE3B2E7B}" presName="Name0" presStyleCnt="0">
        <dgm:presLayoutVars>
          <dgm:dir/>
          <dgm:resizeHandles val="exact"/>
        </dgm:presLayoutVars>
      </dgm:prSet>
      <dgm:spPr/>
    </dgm:pt>
    <dgm:pt modelId="{43676FBB-145F-4833-BDA8-EB21488D3D42}" type="pres">
      <dgm:prSet presAssocID="{FA7B5443-7DF9-4F51-A5ED-3B7448B86212}" presName="node" presStyleLbl="node1" presStyleIdx="0" presStyleCnt="7">
        <dgm:presLayoutVars>
          <dgm:bulletEnabled val="1"/>
        </dgm:presLayoutVars>
      </dgm:prSet>
      <dgm:spPr/>
    </dgm:pt>
    <dgm:pt modelId="{BFF26142-C93C-49E6-A394-8A81ACBC8B4E}" type="pres">
      <dgm:prSet presAssocID="{F775CFD1-B638-43FF-81C2-7431FAE20E09}" presName="sibTransSpacerBeforeConnector" presStyleCnt="0"/>
      <dgm:spPr/>
    </dgm:pt>
    <dgm:pt modelId="{F0D531E8-D0FC-47D5-BB7E-B491429C9E7B}" type="pres">
      <dgm:prSet presAssocID="{F775CFD1-B638-43FF-81C2-7431FAE20E09}" presName="sibTrans" presStyleLbl="node1" presStyleIdx="1" presStyleCnt="7"/>
      <dgm:spPr/>
    </dgm:pt>
    <dgm:pt modelId="{09342643-EC57-4C72-B6AA-6FE879508126}" type="pres">
      <dgm:prSet presAssocID="{F775CFD1-B638-43FF-81C2-7431FAE20E09}" presName="sibTransSpacerAfterConnector" presStyleCnt="0"/>
      <dgm:spPr/>
    </dgm:pt>
    <dgm:pt modelId="{21A011B4-9983-45AD-B0F4-366786313F26}" type="pres">
      <dgm:prSet presAssocID="{3D13AFCC-6484-435A-ACFE-035EA11671F5}" presName="node" presStyleLbl="node1" presStyleIdx="2" presStyleCnt="7">
        <dgm:presLayoutVars>
          <dgm:bulletEnabled val="1"/>
        </dgm:presLayoutVars>
      </dgm:prSet>
      <dgm:spPr/>
    </dgm:pt>
    <dgm:pt modelId="{788124F7-15AA-4D79-981F-3AFE4572A00A}" type="pres">
      <dgm:prSet presAssocID="{00C154D2-65A0-4836-8466-0C8958B10102}" presName="sibTransSpacerBeforeConnector" presStyleCnt="0"/>
      <dgm:spPr/>
    </dgm:pt>
    <dgm:pt modelId="{5197377C-7C74-452F-B0D6-EC409B5BD7A9}" type="pres">
      <dgm:prSet presAssocID="{00C154D2-65A0-4836-8466-0C8958B10102}" presName="sibTrans" presStyleLbl="node1" presStyleIdx="3" presStyleCnt="7"/>
      <dgm:spPr/>
    </dgm:pt>
    <dgm:pt modelId="{EEC20E92-26E7-40D1-AA2B-E279392FE0F3}" type="pres">
      <dgm:prSet presAssocID="{00C154D2-65A0-4836-8466-0C8958B10102}" presName="sibTransSpacerAfterConnector" presStyleCnt="0"/>
      <dgm:spPr/>
    </dgm:pt>
    <dgm:pt modelId="{2B84001F-8309-477E-9BD4-B397F768DFA8}" type="pres">
      <dgm:prSet presAssocID="{00A420F6-0C1D-4234-994C-002DF6642F7D}" presName="node" presStyleLbl="node1" presStyleIdx="4" presStyleCnt="7">
        <dgm:presLayoutVars>
          <dgm:bulletEnabled val="1"/>
        </dgm:presLayoutVars>
      </dgm:prSet>
      <dgm:spPr/>
    </dgm:pt>
    <dgm:pt modelId="{E65D32A2-3FF9-4C0A-A7BB-EBE40CB2EFC5}" type="pres">
      <dgm:prSet presAssocID="{0334D1EC-42DB-4F66-B0D9-D731C4B8F211}" presName="sibTransSpacerBeforeConnector" presStyleCnt="0"/>
      <dgm:spPr/>
    </dgm:pt>
    <dgm:pt modelId="{9BEA4C29-9E6C-47FF-BC34-3B91E31AA9EF}" type="pres">
      <dgm:prSet presAssocID="{0334D1EC-42DB-4F66-B0D9-D731C4B8F211}" presName="sibTrans" presStyleLbl="node1" presStyleIdx="5" presStyleCnt="7"/>
      <dgm:spPr/>
    </dgm:pt>
    <dgm:pt modelId="{2CDC7E85-A5E3-46CC-A880-E89C96926AF1}" type="pres">
      <dgm:prSet presAssocID="{0334D1EC-42DB-4F66-B0D9-D731C4B8F211}" presName="sibTransSpacerAfterConnector" presStyleCnt="0"/>
      <dgm:spPr/>
    </dgm:pt>
    <dgm:pt modelId="{EC611A79-65C1-472D-AD8F-437A9F615D78}" type="pres">
      <dgm:prSet presAssocID="{6D775955-71DC-4379-BA16-CC6571310BE4}" presName="node" presStyleLbl="node1" presStyleIdx="6" presStyleCnt="7">
        <dgm:presLayoutVars>
          <dgm:bulletEnabled val="1"/>
        </dgm:presLayoutVars>
      </dgm:prSet>
      <dgm:spPr/>
    </dgm:pt>
  </dgm:ptLst>
  <dgm:cxnLst>
    <dgm:cxn modelId="{2448410B-3B8B-4C0A-98D4-1531025DC1FC}" type="presOf" srcId="{FA7B5443-7DF9-4F51-A5ED-3B7448B86212}" destId="{43676FBB-145F-4833-BDA8-EB21488D3D42}" srcOrd="0" destOrd="0" presId="urn:microsoft.com/office/officeart/2016/7/layout/BasicProcessNew"/>
    <dgm:cxn modelId="{2744FC2A-E90B-4CE5-AED7-40DC58493C32}" srcId="{7BD2C4FB-7098-4ABE-901D-D395BE3B2E7B}" destId="{FA7B5443-7DF9-4F51-A5ED-3B7448B86212}" srcOrd="0" destOrd="0" parTransId="{C7D6C022-C3A4-47A1-84B5-A3132B426E6E}" sibTransId="{F775CFD1-B638-43FF-81C2-7431FAE20E09}"/>
    <dgm:cxn modelId="{8A4E1A2D-6954-47E3-BC29-B3AF706DA7A5}" type="presOf" srcId="{0334D1EC-42DB-4F66-B0D9-D731C4B8F211}" destId="{9BEA4C29-9E6C-47FF-BC34-3B91E31AA9EF}" srcOrd="0" destOrd="0" presId="urn:microsoft.com/office/officeart/2016/7/layout/BasicProcessNew"/>
    <dgm:cxn modelId="{7D37BA2F-0812-45C6-A7B8-329278C9606F}" srcId="{7BD2C4FB-7098-4ABE-901D-D395BE3B2E7B}" destId="{6D775955-71DC-4379-BA16-CC6571310BE4}" srcOrd="3" destOrd="0" parTransId="{A4EA0460-3A38-45EF-9A0B-5A5FFFC938C1}" sibTransId="{D3D7C488-DBB6-47D2-BC04-448297A7C7F2}"/>
    <dgm:cxn modelId="{8686E631-7032-41B3-96A3-997C069B9293}" srcId="{7BD2C4FB-7098-4ABE-901D-D395BE3B2E7B}" destId="{3D13AFCC-6484-435A-ACFE-035EA11671F5}" srcOrd="1" destOrd="0" parTransId="{51CB4206-45F5-49B8-A3B2-984DB1CFAE9B}" sibTransId="{00C154D2-65A0-4836-8466-0C8958B10102}"/>
    <dgm:cxn modelId="{6AFD9E6F-6307-47D8-B9A6-E56CAD731D04}" srcId="{7BD2C4FB-7098-4ABE-901D-D395BE3B2E7B}" destId="{00A420F6-0C1D-4234-994C-002DF6642F7D}" srcOrd="2" destOrd="0" parTransId="{1303245F-AFF6-46A1-8823-FC30562AE994}" sibTransId="{0334D1EC-42DB-4F66-B0D9-D731C4B8F211}"/>
    <dgm:cxn modelId="{FC21D353-121D-4BB4-82AA-0E3492A8512D}" type="presOf" srcId="{F775CFD1-B638-43FF-81C2-7431FAE20E09}" destId="{F0D531E8-D0FC-47D5-BB7E-B491429C9E7B}" srcOrd="0" destOrd="0" presId="urn:microsoft.com/office/officeart/2016/7/layout/BasicProcessNew"/>
    <dgm:cxn modelId="{FE330976-8E13-49BD-B55E-B83EBE22F060}" type="presOf" srcId="{00C154D2-65A0-4836-8466-0C8958B10102}" destId="{5197377C-7C74-452F-B0D6-EC409B5BD7A9}" srcOrd="0" destOrd="0" presId="urn:microsoft.com/office/officeart/2016/7/layout/BasicProcessNew"/>
    <dgm:cxn modelId="{144A7182-FC09-4781-BD3C-663317BDFC9F}" type="presOf" srcId="{6D775955-71DC-4379-BA16-CC6571310BE4}" destId="{EC611A79-65C1-472D-AD8F-437A9F615D78}" srcOrd="0" destOrd="0" presId="urn:microsoft.com/office/officeart/2016/7/layout/BasicProcessNew"/>
    <dgm:cxn modelId="{AB88C7B1-C2B4-42B8-B4C7-D0CCF68A8BF0}" type="presOf" srcId="{00A420F6-0C1D-4234-994C-002DF6642F7D}" destId="{2B84001F-8309-477E-9BD4-B397F768DFA8}" srcOrd="0" destOrd="0" presId="urn:microsoft.com/office/officeart/2016/7/layout/BasicProcessNew"/>
    <dgm:cxn modelId="{A637EEB2-6DAE-4DEF-8674-3C69285FBBE6}" type="presOf" srcId="{7BD2C4FB-7098-4ABE-901D-D395BE3B2E7B}" destId="{7258CB3D-6A79-46F7-950F-6006BD6CE58C}" srcOrd="0" destOrd="0" presId="urn:microsoft.com/office/officeart/2016/7/layout/BasicProcessNew"/>
    <dgm:cxn modelId="{85B0DFBB-19A4-45A4-955A-BED43027F91D}" type="presOf" srcId="{3D13AFCC-6484-435A-ACFE-035EA11671F5}" destId="{21A011B4-9983-45AD-B0F4-366786313F26}" srcOrd="0" destOrd="0" presId="urn:microsoft.com/office/officeart/2016/7/layout/BasicProcessNew"/>
    <dgm:cxn modelId="{1BD37132-B136-422E-9255-6C4373E9764D}" type="presParOf" srcId="{7258CB3D-6A79-46F7-950F-6006BD6CE58C}" destId="{43676FBB-145F-4833-BDA8-EB21488D3D42}" srcOrd="0" destOrd="0" presId="urn:microsoft.com/office/officeart/2016/7/layout/BasicProcessNew"/>
    <dgm:cxn modelId="{8E76E522-15B4-4AB4-8578-A36900FDDB71}" type="presParOf" srcId="{7258CB3D-6A79-46F7-950F-6006BD6CE58C}" destId="{BFF26142-C93C-49E6-A394-8A81ACBC8B4E}" srcOrd="1" destOrd="0" presId="urn:microsoft.com/office/officeart/2016/7/layout/BasicProcessNew"/>
    <dgm:cxn modelId="{5E970711-51FC-4262-88D0-D28811D96C25}" type="presParOf" srcId="{7258CB3D-6A79-46F7-950F-6006BD6CE58C}" destId="{F0D531E8-D0FC-47D5-BB7E-B491429C9E7B}" srcOrd="2" destOrd="0" presId="urn:microsoft.com/office/officeart/2016/7/layout/BasicProcessNew"/>
    <dgm:cxn modelId="{8E1CAF4F-B7FE-4943-8C65-FE42CC98C02D}" type="presParOf" srcId="{7258CB3D-6A79-46F7-950F-6006BD6CE58C}" destId="{09342643-EC57-4C72-B6AA-6FE879508126}" srcOrd="3" destOrd="0" presId="urn:microsoft.com/office/officeart/2016/7/layout/BasicProcessNew"/>
    <dgm:cxn modelId="{326B6EF4-E7FA-4ED1-AABE-9E3F3A3554E2}" type="presParOf" srcId="{7258CB3D-6A79-46F7-950F-6006BD6CE58C}" destId="{21A011B4-9983-45AD-B0F4-366786313F26}" srcOrd="4" destOrd="0" presId="urn:microsoft.com/office/officeart/2016/7/layout/BasicProcessNew"/>
    <dgm:cxn modelId="{4F83A6AA-BB73-4A1A-87DE-BEBB61A5C816}" type="presParOf" srcId="{7258CB3D-6A79-46F7-950F-6006BD6CE58C}" destId="{788124F7-15AA-4D79-981F-3AFE4572A00A}" srcOrd="5" destOrd="0" presId="urn:microsoft.com/office/officeart/2016/7/layout/BasicProcessNew"/>
    <dgm:cxn modelId="{9EE62730-9056-494D-9D90-31FF1BE43917}" type="presParOf" srcId="{7258CB3D-6A79-46F7-950F-6006BD6CE58C}" destId="{5197377C-7C74-452F-B0D6-EC409B5BD7A9}" srcOrd="6" destOrd="0" presId="urn:microsoft.com/office/officeart/2016/7/layout/BasicProcessNew"/>
    <dgm:cxn modelId="{F6E2D606-75A1-47C9-831D-ED8A5C6EC383}" type="presParOf" srcId="{7258CB3D-6A79-46F7-950F-6006BD6CE58C}" destId="{EEC20E92-26E7-40D1-AA2B-E279392FE0F3}" srcOrd="7" destOrd="0" presId="urn:microsoft.com/office/officeart/2016/7/layout/BasicProcessNew"/>
    <dgm:cxn modelId="{6C42BE82-5696-407D-95A4-AD4128CD82BC}" type="presParOf" srcId="{7258CB3D-6A79-46F7-950F-6006BD6CE58C}" destId="{2B84001F-8309-477E-9BD4-B397F768DFA8}" srcOrd="8" destOrd="0" presId="urn:microsoft.com/office/officeart/2016/7/layout/BasicProcessNew"/>
    <dgm:cxn modelId="{BD3B3BD1-8DF5-4F7F-BB7B-2261C843DB37}" type="presParOf" srcId="{7258CB3D-6A79-46F7-950F-6006BD6CE58C}" destId="{E65D32A2-3FF9-4C0A-A7BB-EBE40CB2EFC5}" srcOrd="9" destOrd="0" presId="urn:microsoft.com/office/officeart/2016/7/layout/BasicProcessNew"/>
    <dgm:cxn modelId="{D48831BA-0581-4590-B99D-390021C4156A}" type="presParOf" srcId="{7258CB3D-6A79-46F7-950F-6006BD6CE58C}" destId="{9BEA4C29-9E6C-47FF-BC34-3B91E31AA9EF}" srcOrd="10" destOrd="0" presId="urn:microsoft.com/office/officeart/2016/7/layout/BasicProcessNew"/>
    <dgm:cxn modelId="{0761511D-FC32-47EB-AFA5-3012C7269C8D}" type="presParOf" srcId="{7258CB3D-6A79-46F7-950F-6006BD6CE58C}" destId="{2CDC7E85-A5E3-46CC-A880-E89C96926AF1}" srcOrd="11" destOrd="0" presId="urn:microsoft.com/office/officeart/2016/7/layout/BasicProcessNew"/>
    <dgm:cxn modelId="{272361D7-8FB8-4BCC-B72E-A6F55825CF9E}" type="presParOf" srcId="{7258CB3D-6A79-46F7-950F-6006BD6CE58C}" destId="{EC611A79-65C1-472D-AD8F-437A9F615D78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676FBB-145F-4833-BDA8-EB21488D3D42}">
      <dsp:nvSpPr>
        <dsp:cNvPr id="0" name=""/>
        <dsp:cNvSpPr/>
      </dsp:nvSpPr>
      <dsp:spPr>
        <a:xfrm>
          <a:off x="2767" y="946123"/>
          <a:ext cx="2283441" cy="137006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أ ب ت ث ج ح خ</a:t>
          </a:r>
          <a:endParaRPr lang="en-US" sz="3900" kern="1200" dirty="0"/>
        </a:p>
      </dsp:txBody>
      <dsp:txXfrm>
        <a:off x="2767" y="946123"/>
        <a:ext cx="2283441" cy="1370065"/>
      </dsp:txXfrm>
    </dsp:sp>
    <dsp:sp modelId="{F0D531E8-D0FC-47D5-BB7E-B491429C9E7B}">
      <dsp:nvSpPr>
        <dsp:cNvPr id="0" name=""/>
        <dsp:cNvSpPr/>
      </dsp:nvSpPr>
      <dsp:spPr>
        <a:xfrm>
          <a:off x="2321844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3353106"/>
            <a:satOff val="72"/>
            <a:lumOff val="1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A011B4-9983-45AD-B0F4-366786313F26}">
      <dsp:nvSpPr>
        <dsp:cNvPr id="0" name=""/>
        <dsp:cNvSpPr/>
      </dsp:nvSpPr>
      <dsp:spPr>
        <a:xfrm>
          <a:off x="2699996" y="946123"/>
          <a:ext cx="2283441" cy="1370065"/>
        </a:xfrm>
        <a:prstGeom prst="rect">
          <a:avLst/>
        </a:prstGeom>
        <a:solidFill>
          <a:schemeClr val="accent2">
            <a:hueOff val="6706212"/>
            <a:satOff val="145"/>
            <a:lumOff val="24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د ذ ر ز س ش ص</a:t>
          </a:r>
          <a:endParaRPr lang="en-US" sz="3900" kern="1200"/>
        </a:p>
      </dsp:txBody>
      <dsp:txXfrm>
        <a:off x="2699996" y="946123"/>
        <a:ext cx="2283441" cy="1370065"/>
      </dsp:txXfrm>
    </dsp:sp>
    <dsp:sp modelId="{5197377C-7C74-452F-B0D6-EC409B5BD7A9}">
      <dsp:nvSpPr>
        <dsp:cNvPr id="0" name=""/>
        <dsp:cNvSpPr/>
      </dsp:nvSpPr>
      <dsp:spPr>
        <a:xfrm>
          <a:off x="5019073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0059317"/>
            <a:satOff val="217"/>
            <a:lumOff val="3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4001F-8309-477E-9BD4-B397F768DFA8}">
      <dsp:nvSpPr>
        <dsp:cNvPr id="0" name=""/>
        <dsp:cNvSpPr/>
      </dsp:nvSpPr>
      <dsp:spPr>
        <a:xfrm>
          <a:off x="5397224" y="946123"/>
          <a:ext cx="2283441" cy="1370065"/>
        </a:xfrm>
        <a:prstGeom prst="rect">
          <a:avLst/>
        </a:prstGeom>
        <a:solidFill>
          <a:schemeClr val="accent2">
            <a:hueOff val="13412423"/>
            <a:satOff val="289"/>
            <a:lumOff val="48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/>
            <a:t>ض ط ظ ع غ ف ق</a:t>
          </a:r>
          <a:endParaRPr lang="en-US" sz="3900" kern="1200"/>
        </a:p>
      </dsp:txBody>
      <dsp:txXfrm>
        <a:off x="5397224" y="946123"/>
        <a:ext cx="2283441" cy="1370065"/>
      </dsp:txXfrm>
    </dsp:sp>
    <dsp:sp modelId="{9BEA4C29-9E6C-47FF-BC34-3B91E31AA9EF}">
      <dsp:nvSpPr>
        <dsp:cNvPr id="0" name=""/>
        <dsp:cNvSpPr/>
      </dsp:nvSpPr>
      <dsp:spPr>
        <a:xfrm>
          <a:off x="7716301" y="1509656"/>
          <a:ext cx="342516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16765529"/>
            <a:satOff val="362"/>
            <a:lumOff val="60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11A79-65C1-472D-AD8F-437A9F615D78}">
      <dsp:nvSpPr>
        <dsp:cNvPr id="0" name=""/>
        <dsp:cNvSpPr/>
      </dsp:nvSpPr>
      <dsp:spPr>
        <a:xfrm>
          <a:off x="8094453" y="946123"/>
          <a:ext cx="2283441" cy="1370065"/>
        </a:xfrm>
        <a:prstGeom prst="rect">
          <a:avLst/>
        </a:prstGeom>
        <a:solidFill>
          <a:schemeClr val="accent2">
            <a:hueOff val="20118635"/>
            <a:satOff val="434"/>
            <a:lumOff val="7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900" b="1" kern="1200" dirty="0"/>
            <a:t>ك ل م ن ه</a:t>
          </a:r>
          <a:r>
            <a:rPr lang="ar-JO" sz="3900" b="1" kern="1200" dirty="0">
              <a:solidFill>
                <a:schemeClr val="accent3"/>
              </a:solidFill>
            </a:rPr>
            <a:t>ه</a:t>
          </a:r>
          <a:r>
            <a:rPr lang="ar-JO" sz="3900" b="1" kern="1200" dirty="0"/>
            <a:t> و ي </a:t>
          </a:r>
          <a:endParaRPr lang="en-US" sz="3900" kern="1200" dirty="0"/>
        </a:p>
      </dsp:txBody>
      <dsp:txXfrm>
        <a:off x="8094453" y="946123"/>
        <a:ext cx="2283441" cy="1370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41B46-D793-487F-9EB4-36335405F222}" type="datetimeFigureOut">
              <a:rPr lang="en-AE" smtClean="0"/>
              <a:t>04/08/2025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BDE7C-54B8-47C7-9FB4-4C9F361217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22464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DE7C-54B8-47C7-9FB4-4C9F36121707}" type="slidenum">
              <a:rPr lang="en-AE" smtClean="0"/>
              <a:t>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90601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74013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8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4624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3A6A6-5895-15AF-1ACA-67400685D4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E9549E-9057-3ED0-8B1B-7911F0B54E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D75374-8597-0CA1-641A-4E23A843A6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28B846-BF23-D0E3-A933-12AFF66426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E161C3-9AA3-496B-8B6E-FBCECBE80D1E}" type="slidenum">
              <a:rPr lang="en-AE" smtClean="0"/>
              <a:t>13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7815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1D227D51-204B-ED48-AF9A-0BE9633FE04A}"/>
              </a:ext>
            </a:extLst>
          </p:cNvPr>
          <p:cNvSpPr/>
          <p:nvPr/>
        </p:nvSpPr>
        <p:spPr>
          <a:xfrm>
            <a:off x="5224243" y="1096772"/>
            <a:ext cx="6503180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57A23F45-CDAE-8A40-8DE7-92A0BBC119B7}"/>
              </a:ext>
            </a:extLst>
          </p:cNvPr>
          <p:cNvSpPr/>
          <p:nvPr/>
        </p:nvSpPr>
        <p:spPr>
          <a:xfrm>
            <a:off x="501681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8546383-CCC4-544B-B0D8-DE78DE39BB78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5D1728-714F-2942-A0D1-82FF9419B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7106" y="1625608"/>
            <a:ext cx="8035342" cy="2722164"/>
          </a:xfrm>
        </p:spPr>
        <p:txBody>
          <a:bodyPr anchor="b"/>
          <a:lstStyle>
            <a:lvl1pPr algn="l">
              <a:defRPr sz="8000" spc="-1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D072D4-1496-3347-BBF8-5879DF263B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106" y="4466845"/>
            <a:ext cx="8035342" cy="88290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FC724-B499-364B-AEB5-B6517F6AD5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7105" y="5708747"/>
            <a:ext cx="3882843" cy="365125"/>
          </a:xfrm>
        </p:spPr>
        <p:txBody>
          <a:bodyPr/>
          <a:lstStyle>
            <a:lvl1pPr>
              <a:defRPr sz="1400"/>
            </a:lvl1pPr>
          </a:lstStyle>
          <a:p>
            <a:fld id="{73C3BD54-29B9-3D42-B178-776ED395AA85}" type="datetimeFigureOut">
              <a:rPr lang="en-US" smtClean="0"/>
              <a:pPr/>
              <a:t>8/4/2025</a:t>
            </a:fld>
            <a:endParaRPr lang="en-US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3889C-A4E9-B24E-818F-46A1124C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F50F-250E-6D45-AEBC-2573FED0C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6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9F6C0E12-251D-EA44-BF81-4ABDFBB94321}"/>
              </a:ext>
            </a:extLst>
          </p:cNvPr>
          <p:cNvSpPr/>
          <p:nvPr/>
        </p:nvSpPr>
        <p:spPr>
          <a:xfrm>
            <a:off x="7087169" y="1096772"/>
            <a:ext cx="465222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DC5FF4-095A-114E-87B6-73C7ADFF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1E6EC9-9650-2042-8581-5B4082F941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A0800-B373-3B40-B187-30AFE44CD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A4C1C-C790-B449-8C06-78E8303F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3E620-F86B-F447-AB06-DDAB3919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0487CB5-43E0-974C-9DDC-252A8A37107F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E9CB83EF-4143-5A45-9B3A-9E70DD50253B}"/>
              </a:ext>
            </a:extLst>
          </p:cNvPr>
          <p:cNvSpPr/>
          <p:nvPr/>
        </p:nvSpPr>
        <p:spPr>
          <a:xfrm>
            <a:off x="11415183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7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9DF801-FF8E-6247-9065-D9304CD609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55667" y="1204722"/>
            <a:ext cx="1853360" cy="467664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0E2615-7E4D-AB47-ACE6-236D716D7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73667" y="1204722"/>
            <a:ext cx="8274047" cy="46969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F0223-5AC9-374E-BD0C-344F67E2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EDD42-54A1-E648-8829-140EC4C5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FDF8F-8DBC-8A47-8000-5BA35DF9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2CE2A98-5154-A544-BE2A-FDC0811C19A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C4EC832-8181-5643-8A62-117E43F0E498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24AF3281-BC22-374D-A461-8B3181F600AA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10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8/4/2025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595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767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8/4/2025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446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8/4/2025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61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8/4/2025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21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86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39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8/4/2025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38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F291BE0-7A7E-D04F-974F-9F4577FB2F46}"/>
              </a:ext>
            </a:extLst>
          </p:cNvPr>
          <p:cNvSpPr/>
          <p:nvPr/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BD33FF1F-6094-0B4A-A3E4-6B0D9283DB44}"/>
              </a:ext>
            </a:extLst>
          </p:cNvPr>
          <p:cNvSpPr/>
          <p:nvPr/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78A6D9C-C7A5-414B-8CB7-E31470D7D280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D850E-6310-C04D-8CAC-B7FA9F33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B7FB3-5DFC-6547-9567-C0ABE874C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D2DB-A7B1-204E-8416-E938952BC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324BA1-E2D0-1E4B-9DB3-664FE2733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E64B2-36E4-5A4E-A78A-A629829A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96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8/4/2025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46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49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8/4/2025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94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C97F6C6D-13AE-FD40-841C-4AB96460C390}"/>
              </a:ext>
            </a:extLst>
          </p:cNvPr>
          <p:cNvSpPr/>
          <p:nvPr/>
        </p:nvSpPr>
        <p:spPr>
          <a:xfrm>
            <a:off x="4291015" y="1096772"/>
            <a:ext cx="7436404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ross 49">
            <a:extLst>
              <a:ext uri="{FF2B5EF4-FFF2-40B4-BE49-F238E27FC236}">
                <a16:creationId xmlns:a16="http://schemas.microsoft.com/office/drawing/2014/main" id="{24E27617-2112-2342-9FF1-39F2A241CCCC}"/>
              </a:ext>
            </a:extLst>
          </p:cNvPr>
          <p:cNvSpPr/>
          <p:nvPr/>
        </p:nvSpPr>
        <p:spPr>
          <a:xfrm>
            <a:off x="4086371" y="5624450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33CE582-7AFE-D048-B5BC-212A12A28F25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9EAEF4-E84F-CF40-B27B-01E1D2AFC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881951"/>
            <a:ext cx="7335836" cy="1987707"/>
          </a:xfrm>
        </p:spPr>
        <p:txBody>
          <a:bodyPr anchor="b"/>
          <a:lstStyle>
            <a:lvl1pPr>
              <a:defRPr sz="6000" spc="-1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7B7E1-CC48-2441-975D-F1A5412B8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49" y="3869661"/>
            <a:ext cx="7335836" cy="94846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6218-1FCF-7A4D-B138-D1B1DE91A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84204-038C-FD4B-8E1C-0A9967BF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59AB9-E1C6-C841-B423-FD2BB13C3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0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057A-C120-5E4E-BB74-223EB6D00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EB7BE-6258-C84C-8242-9865D1361C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5111" y="2691637"/>
            <a:ext cx="4946643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D23CD-80DB-5740-AE68-76414CA3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76903" y="2691637"/>
            <a:ext cx="4946639" cy="3189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E0921-9102-1440-B315-7788887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7802F-1937-2F43-8FF4-846135D6F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09C72-E794-4F4F-8E09-D4883EE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FEFA3E2-0F30-664C-AAE4-DE6526B5C71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3D7AFF-BC7E-BA41-9C64-B5F9619C0EA1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671D2311-E9B8-F041-A7B8-D5696903F22A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7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9CA91-F119-0244-888A-95539A84D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10" y="1204721"/>
            <a:ext cx="8266175" cy="14447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A3EAC-4422-D548-8D7F-E9944566F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11" y="2691638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40CA2-88A9-CC42-A375-8B87E47CC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5111" y="3515550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5F960C-714E-2E4A-8141-A88F38274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6866" y="2691162"/>
            <a:ext cx="4946644" cy="82391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BC24-C907-EC4B-872D-17429A65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6866" y="3515074"/>
            <a:ext cx="4946644" cy="23662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E2A045-4283-3C47-B125-68CF3B19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C25BC-2C98-574D-BCCD-E36CAB07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A5C95A-7789-E042-8471-D442D9BB5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DF1BA5B-EDD8-B648-8A3E-E2B3570B1EA0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7476360-629C-DE48-85B7-F4BE6CC457D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ross 13">
            <a:extLst>
              <a:ext uri="{FF2B5EF4-FFF2-40B4-BE49-F238E27FC236}">
                <a16:creationId xmlns:a16="http://schemas.microsoft.com/office/drawing/2014/main" id="{C5F6C588-FC1B-3147-AFA1-CD7D76C5AEAC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401-5318-7045-8AE3-B1A99F2D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2F55F-EB76-AE49-B554-12B65B63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B6E6E-D81E-C44A-AC54-CBE0134C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E025B9-9F46-3049-9977-0119B96D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760068-EADA-2B4B-9819-CF981184FAEB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1DA7622-137E-184A-A93C-8DBB10318AE6}"/>
              </a:ext>
            </a:extLst>
          </p:cNvPr>
          <p:cNvSpPr/>
          <p:nvPr/>
        </p:nvSpPr>
        <p:spPr>
          <a:xfrm>
            <a:off x="11738231" y="1096772"/>
            <a:ext cx="453769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Cross 8">
            <a:extLst>
              <a:ext uri="{FF2B5EF4-FFF2-40B4-BE49-F238E27FC236}">
                <a16:creationId xmlns:a16="http://schemas.microsoft.com/office/drawing/2014/main" id="{54FB0990-6F8D-B048-8309-19B0D1A41033}"/>
              </a:ext>
            </a:extLst>
          </p:cNvPr>
          <p:cNvSpPr/>
          <p:nvPr/>
        </p:nvSpPr>
        <p:spPr>
          <a:xfrm>
            <a:off x="11531286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8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AF81DD-2B1F-3444-8023-DD52318F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27EE3-DAA3-D948-B8FD-48417540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532D4-FFBF-6C47-A6C9-D55196D91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B8D5541-7726-BA46-8BFA-BF6AA8D42BD7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ross 47">
            <a:extLst>
              <a:ext uri="{FF2B5EF4-FFF2-40B4-BE49-F238E27FC236}">
                <a16:creationId xmlns:a16="http://schemas.microsoft.com/office/drawing/2014/main" id="{97F434CF-7503-CE4F-8426-C312C6315AD0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EDBFB2F-FE34-E349-9484-C275FBE3161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7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DCFD-BEE6-AC49-BABD-D8B89C3B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DE035-8260-4443-B1D9-A9C8D5840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813" y="1508252"/>
            <a:ext cx="5606518" cy="404588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C1AA53-7507-D04B-9B8E-6A4F7122E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68295"/>
            <a:ext cx="4114800" cy="31858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6E11F-3003-0745-ACAB-FAA4E676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BC11A6-59AC-FE45-8A1C-9DDC00582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D6F51E-1A94-034C-BBEE-C26A3AF0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B7D330-76C0-224C-9C3C-27C4D2B0DDB4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5464D55-5C51-844B-A38A-8143590FB934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FD988250-C554-DE44-B887-57D0B2AA8E37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8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6C7C-36AD-9A4E-8524-8F44E883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3800"/>
            <a:ext cx="4114800" cy="107721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015248-4C80-3348-A8A9-6C9F5D32F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31151" y="1096772"/>
            <a:ext cx="6096270" cy="5761228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B3083-CA16-C54A-B130-7BEE6DF9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49" y="2370666"/>
            <a:ext cx="4114800" cy="31834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C6EB5-D7D1-E247-B9D7-D319E5AAB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BD54-29B9-3D42-B178-776ED395AA85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FBF6CC-F5C4-9847-BADB-8B7441C8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63FE4-B2F5-7741-B517-533F1C98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B3423-611C-6944-BA94-F2572F362413}" type="slidenum">
              <a:rPr lang="en-US" smtClean="0"/>
              <a:t>‹#›</a:t>
            </a:fld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0A771-7D8E-0F4A-93A3-B977667D338E}"/>
              </a:ext>
            </a:extLst>
          </p:cNvPr>
          <p:cNvSpPr/>
          <p:nvPr/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C9320FA-0E3A-2749-9085-DF30FA26F4BD}"/>
              </a:ext>
            </a:extLst>
          </p:cNvPr>
          <p:cNvSpPr/>
          <p:nvPr/>
        </p:nvSpPr>
        <p:spPr>
          <a:xfrm>
            <a:off x="-1" y="1096772"/>
            <a:ext cx="263565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ross 10">
            <a:extLst>
              <a:ext uri="{FF2B5EF4-FFF2-40B4-BE49-F238E27FC236}">
                <a16:creationId xmlns:a16="http://schemas.microsoft.com/office/drawing/2014/main" id="{5A3DF5D0-8A2C-A049-9132-EE1EF7D014D4}"/>
              </a:ext>
            </a:extLst>
          </p:cNvPr>
          <p:cNvSpPr/>
          <p:nvPr/>
        </p:nvSpPr>
        <p:spPr>
          <a:xfrm>
            <a:off x="58248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8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52BFD-D607-6845-9C7B-1C8D3B4EE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49" y="1204721"/>
            <a:ext cx="8267296" cy="14465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B52FF-3B04-8245-BF0B-89C9E2933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691638"/>
            <a:ext cx="8267296" cy="318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9BFE-CBDD-C344-A21E-44A52F11B6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5149" y="594969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 smtClean="0">
                <a:latin typeface="+mn-lt"/>
              </a:defRPr>
            </a:lvl1pPr>
          </a:lstStyle>
          <a:p>
            <a:fld id="{73C3BD54-29B9-3D42-B178-776ED395AA85}" type="datetimeFigureOut">
              <a:rPr lang="en-US" smtClean="0"/>
              <a:pPr/>
              <a:t>8/4/2025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71C0-3DCE-0743-946F-C7540DD789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543179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lang="en-US" sz="105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32ADB-4517-194F-8B4B-A9D26B3C0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13024" y="511175"/>
            <a:ext cx="914400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86BB3423-611C-6944-BA94-F2572F362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1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System Font Regular"/>
        <a:buChar char="–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System Font Regular"/>
        <a:buChar char="–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8/4/2025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62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r2mFev2_PvI" TargetMode="External"/><Relationship Id="rId3" Type="http://schemas.openxmlformats.org/officeDocument/2006/relationships/hyperlink" Target="https://www.youtube.com/watch?v=oRrCRTgg8eM" TargetMode="External"/><Relationship Id="rId7" Type="http://schemas.openxmlformats.org/officeDocument/2006/relationships/hyperlink" Target="https://www.youtube.com/watch?v=3XpikxmMiBA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youtube.com/watch?v=h5WYUm1ktpY" TargetMode="External"/><Relationship Id="rId5" Type="http://schemas.openxmlformats.org/officeDocument/2006/relationships/hyperlink" Target="https://www.youtube.com/watch?v=COCjvUYGHNs" TargetMode="External"/><Relationship Id="rId4" Type="http://schemas.openxmlformats.org/officeDocument/2006/relationships/hyperlink" Target="https://www.youtube.com/watch?v=a0Gt7037JLU" TargetMode="External"/><Relationship Id="rId9" Type="http://schemas.openxmlformats.org/officeDocument/2006/relationships/hyperlink" Target="https://www.youtube.com/watch?v=nYsZVLXhJ0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youtube.com/watch?v=bJqtrPZRJXA" TargetMode="Externa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F291BE0-7A7E-D04F-974F-9F4577FB2F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3735" y="1096772"/>
            <a:ext cx="5571066" cy="57612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ross 28">
            <a:extLst>
              <a:ext uri="{FF2B5EF4-FFF2-40B4-BE49-F238E27FC236}">
                <a16:creationId xmlns:a16="http://schemas.microsoft.com/office/drawing/2014/main" id="{BD33FF1F-6094-0B4A-A3E4-6B0D9283D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29484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8A6D9C-C7A5-414B-8CB7-E31470D7D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579E3846-8D0B-B14A-817A-7FAC9DDA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E06B47-F563-C4F4-D550-935D35852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49" y="1204721"/>
            <a:ext cx="4114799" cy="144655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أهلا بكم جميعا </a:t>
            </a:r>
            <a:br>
              <a:rPr lang="en-US" sz="3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ja-JP" altLang="en-US" sz="3100" b="1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ようこそ、みなさん！</a:t>
            </a:r>
            <a:endParaRPr lang="en-US" sz="3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D94E2C-EFB1-07F4-5F1C-F3B17DA2BE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2691638"/>
            <a:ext cx="4114799" cy="318858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System Font Regular"/>
              <a:buChar char="–"/>
            </a:pPr>
            <a:r>
              <a:rPr lang="en-US" dirty="0" err="1"/>
              <a:t>الدرس</a:t>
            </a:r>
            <a:r>
              <a:rPr lang="en-US" dirty="0"/>
              <a:t> </a:t>
            </a:r>
            <a:r>
              <a:rPr lang="en-US" dirty="0" err="1"/>
              <a:t>الثالث</a:t>
            </a:r>
            <a:r>
              <a:rPr lang="en-US" dirty="0"/>
              <a:t> </a:t>
            </a:r>
          </a:p>
          <a:p>
            <a:pPr indent="-228600">
              <a:buFont typeface="System Font Regular"/>
              <a:buChar char="–"/>
            </a:pPr>
            <a:r>
              <a:rPr lang="en-US" altLang="ja-JP" dirty="0"/>
              <a:t>3</a:t>
            </a:r>
            <a:r>
              <a:rPr lang="ja-JP" altLang="en-US" dirty="0"/>
              <a:t>回目のレッスン</a:t>
            </a:r>
            <a:endParaRPr lang="en-US" altLang="ja-JP" dirty="0"/>
          </a:p>
          <a:p>
            <a:pPr indent="-228600">
              <a:buFont typeface="System Font Regular"/>
              <a:buChar char="–"/>
            </a:pPr>
            <a:r>
              <a:rPr lang="en-GB" altLang="ja-JP" dirty="0"/>
              <a:t>2025/08/02</a:t>
            </a:r>
            <a:endParaRPr lang="en-US" dirty="0"/>
          </a:p>
          <a:p>
            <a:pPr indent="-228600">
              <a:buFont typeface="System Font Regular"/>
              <a:buChar char="–"/>
            </a:pPr>
            <a:endParaRPr lang="en-US" dirty="0"/>
          </a:p>
        </p:txBody>
      </p:sp>
      <p:pic>
        <p:nvPicPr>
          <p:cNvPr id="4" name="Picture 3" descr="Pink and blue clouds">
            <a:extLst>
              <a:ext uri="{FF2B5EF4-FFF2-40B4-BE49-F238E27FC236}">
                <a16:creationId xmlns:a16="http://schemas.microsoft.com/office/drawing/2014/main" id="{B6DEFB66-9704-38C2-0CA1-BA80FACC80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387" r="15810"/>
          <a:stretch/>
        </p:blipFill>
        <p:spPr>
          <a:xfrm>
            <a:off x="5224242" y="10"/>
            <a:ext cx="6967758" cy="6857990"/>
          </a:xfrm>
          <a:prstGeom prst="rect">
            <a:avLst/>
          </a:prstGeom>
        </p:spPr>
      </p:pic>
      <p:sp>
        <p:nvSpPr>
          <p:cNvPr id="26" name="Cross 25">
            <a:extLst>
              <a:ext uri="{FF2B5EF4-FFF2-40B4-BE49-F238E27FC236}">
                <a16:creationId xmlns:a16="http://schemas.microsoft.com/office/drawing/2014/main" id="{EAB1217A-7C36-3A41-8536-BC68C45210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6810" y="5618903"/>
            <a:ext cx="524933" cy="524933"/>
          </a:xfrm>
          <a:prstGeom prst="plus">
            <a:avLst>
              <a:gd name="adj" fmla="val 395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A5172B-100A-154D-8648-280629D6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81559" y="976630"/>
            <a:ext cx="1336774" cy="12014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038E7D36-B1C9-463C-983F-AEA5810A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37B9A221-B33F-47C2-85FF-2C8F363D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37" name="Rectangle 1036">
            <a:extLst>
              <a:ext uri="{FF2B5EF4-FFF2-40B4-BE49-F238E27FC236}">
                <a16:creationId xmlns:a16="http://schemas.microsoft.com/office/drawing/2014/main" id="{CD0E0EF1-7626-4514-9337-271DD661B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5F0B1492-9A00-4F80-8771-0BB2C2C43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41" name="Straight Connector 1040">
            <a:extLst>
              <a:ext uri="{FF2B5EF4-FFF2-40B4-BE49-F238E27FC236}">
                <a16:creationId xmlns:a16="http://schemas.microsoft.com/office/drawing/2014/main" id="{7FAC7B62-8ACC-41ED-80AB-8D1CDF38B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Straight Connector 1042">
            <a:extLst>
              <a:ext uri="{FF2B5EF4-FFF2-40B4-BE49-F238E27FC236}">
                <a16:creationId xmlns:a16="http://schemas.microsoft.com/office/drawing/2014/main" id="{945FF525-9A83-4625-99D9-B267BDE07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45" name="Slide Background">
            <a:extLst>
              <a:ext uri="{FF2B5EF4-FFF2-40B4-BE49-F238E27FC236}">
                <a16:creationId xmlns:a16="http://schemas.microsoft.com/office/drawing/2014/main" id="{B210AC1D-4063-4C6E-9528-FA9C4C0C18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47" name="Rectangle 1046">
            <a:extLst>
              <a:ext uri="{FF2B5EF4-FFF2-40B4-BE49-F238E27FC236}">
                <a16:creationId xmlns:a16="http://schemas.microsoft.com/office/drawing/2014/main" id="{02F8C595-E68C-4306-AED8-DC7826A0A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144310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CA0AA-BDB7-2ADC-A6C9-DF6D0F931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582" y="858983"/>
            <a:ext cx="3968783" cy="20213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Eid AlFiter and Aladha</a:t>
            </a:r>
          </a:p>
        </p:txBody>
      </p:sp>
      <p:pic>
        <p:nvPicPr>
          <p:cNvPr id="1028" name="Picture 4" descr="‪Eid al-Fitr - Wikipedia‬‏">
            <a:extLst>
              <a:ext uri="{FF2B5EF4-FFF2-40B4-BE49-F238E27FC236}">
                <a16:creationId xmlns:a16="http://schemas.microsoft.com/office/drawing/2014/main" id="{FF9A12CF-0387-86A6-251F-14C17152F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7" r="2827"/>
          <a:stretch>
            <a:fillRect/>
          </a:stretch>
        </p:blipFill>
        <p:spPr bwMode="auto">
          <a:xfrm>
            <a:off x="-1" y="-2"/>
            <a:ext cx="6374929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B3DDF5-EA9C-1FA2-B3DC-024D6471ACE6}"/>
              </a:ext>
            </a:extLst>
          </p:cNvPr>
          <p:cNvSpPr txBox="1"/>
          <p:nvPr/>
        </p:nvSpPr>
        <p:spPr>
          <a:xfrm>
            <a:off x="6788582" y="3282696"/>
            <a:ext cx="3968783" cy="29573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1300" dirty="0">
                <a:hlinkClick r:id="rId3"/>
              </a:rPr>
              <a:t>https://</a:t>
            </a:r>
            <a:r>
              <a:rPr lang="en-US" sz="1300" dirty="0" err="1">
                <a:hlinkClick r:id="rId3"/>
              </a:rPr>
              <a:t>www.youtube.com</a:t>
            </a:r>
            <a:r>
              <a:rPr lang="en-US" sz="1300" dirty="0">
                <a:hlinkClick r:id="rId3"/>
              </a:rPr>
              <a:t>/</a:t>
            </a:r>
            <a:r>
              <a:rPr lang="en-US" sz="1300" dirty="0" err="1">
                <a:hlinkClick r:id="rId3"/>
              </a:rPr>
              <a:t>watch?v</a:t>
            </a:r>
            <a:r>
              <a:rPr lang="en-US" sz="1300" dirty="0">
                <a:hlinkClick r:id="rId3"/>
              </a:rPr>
              <a:t>=oRrCRTgg8eM</a:t>
            </a:r>
            <a:endParaRPr lang="en-US" sz="1300" dirty="0"/>
          </a:p>
          <a:p>
            <a:pPr>
              <a:spcAft>
                <a:spcPts val="600"/>
              </a:spcAft>
            </a:pPr>
            <a:r>
              <a:rPr lang="en-US" sz="1300" dirty="0">
                <a:hlinkClick r:id="rId4"/>
              </a:rPr>
              <a:t>https://</a:t>
            </a:r>
            <a:r>
              <a:rPr lang="en-US" sz="1300" dirty="0" err="1">
                <a:hlinkClick r:id="rId4"/>
              </a:rPr>
              <a:t>www.youtube.com</a:t>
            </a:r>
            <a:r>
              <a:rPr lang="en-US" sz="1300" dirty="0">
                <a:hlinkClick r:id="rId4"/>
              </a:rPr>
              <a:t>/</a:t>
            </a:r>
            <a:r>
              <a:rPr lang="en-US" sz="1300" dirty="0" err="1">
                <a:hlinkClick r:id="rId4"/>
              </a:rPr>
              <a:t>watch?v</a:t>
            </a:r>
            <a:r>
              <a:rPr lang="en-US" sz="1300" dirty="0">
                <a:hlinkClick r:id="rId4"/>
              </a:rPr>
              <a:t>=a0Gt7037JLU</a:t>
            </a:r>
            <a:r>
              <a:rPr lang="en-US" sz="1300" dirty="0"/>
              <a:t> </a:t>
            </a:r>
          </a:p>
          <a:p>
            <a:pPr>
              <a:spcAft>
                <a:spcPts val="600"/>
              </a:spcAft>
            </a:pPr>
            <a:r>
              <a:rPr lang="en-US" sz="1300" dirty="0">
                <a:hlinkClick r:id="rId5"/>
              </a:rPr>
              <a:t>https://</a:t>
            </a:r>
            <a:r>
              <a:rPr lang="en-US" sz="1300" dirty="0" err="1">
                <a:hlinkClick r:id="rId5"/>
              </a:rPr>
              <a:t>www.youtube.com</a:t>
            </a:r>
            <a:r>
              <a:rPr lang="en-US" sz="1300" dirty="0">
                <a:hlinkClick r:id="rId5"/>
              </a:rPr>
              <a:t>/</a:t>
            </a:r>
            <a:r>
              <a:rPr lang="en-US" sz="1300" dirty="0" err="1">
                <a:hlinkClick r:id="rId5"/>
              </a:rPr>
              <a:t>watch?v</a:t>
            </a:r>
            <a:r>
              <a:rPr lang="en-US" sz="1300" dirty="0">
                <a:hlinkClick r:id="rId5"/>
              </a:rPr>
              <a:t>=</a:t>
            </a:r>
            <a:r>
              <a:rPr lang="en-US" sz="1300" dirty="0" err="1">
                <a:hlinkClick r:id="rId5"/>
              </a:rPr>
              <a:t>COCjvUYGHNs</a:t>
            </a:r>
            <a:r>
              <a:rPr lang="en-US" sz="1300" dirty="0"/>
              <a:t> </a:t>
            </a:r>
          </a:p>
          <a:p>
            <a:pPr>
              <a:spcAft>
                <a:spcPts val="600"/>
              </a:spcAft>
            </a:pPr>
            <a:r>
              <a:rPr lang="en-US" sz="1300" dirty="0">
                <a:hlinkClick r:id="rId6"/>
              </a:rPr>
              <a:t>https://</a:t>
            </a:r>
            <a:r>
              <a:rPr lang="en-US" sz="1300" dirty="0" err="1">
                <a:hlinkClick r:id="rId6"/>
              </a:rPr>
              <a:t>www.youtube.com</a:t>
            </a:r>
            <a:r>
              <a:rPr lang="en-US" sz="1300" dirty="0">
                <a:hlinkClick r:id="rId6"/>
              </a:rPr>
              <a:t>/</a:t>
            </a:r>
            <a:r>
              <a:rPr lang="en-US" sz="1300" dirty="0" err="1">
                <a:hlinkClick r:id="rId6"/>
              </a:rPr>
              <a:t>watch?v</a:t>
            </a:r>
            <a:r>
              <a:rPr lang="en-US" sz="1300" dirty="0">
                <a:hlinkClick r:id="rId6"/>
              </a:rPr>
              <a:t>=h5WYUm1ktpY</a:t>
            </a:r>
            <a:r>
              <a:rPr lang="en-US" sz="1300" dirty="0"/>
              <a:t> </a:t>
            </a:r>
          </a:p>
          <a:p>
            <a:pPr>
              <a:spcAft>
                <a:spcPts val="600"/>
              </a:spcAft>
            </a:pPr>
            <a:r>
              <a:rPr lang="en-US" sz="1300" dirty="0">
                <a:hlinkClick r:id="rId7"/>
              </a:rPr>
              <a:t>https://</a:t>
            </a:r>
            <a:r>
              <a:rPr lang="en-US" sz="1300" dirty="0" err="1">
                <a:hlinkClick r:id="rId7"/>
              </a:rPr>
              <a:t>www.youtube.com</a:t>
            </a:r>
            <a:r>
              <a:rPr lang="en-US" sz="1300" dirty="0">
                <a:hlinkClick r:id="rId7"/>
              </a:rPr>
              <a:t>/</a:t>
            </a:r>
            <a:r>
              <a:rPr lang="en-US" sz="1300" dirty="0" err="1">
                <a:hlinkClick r:id="rId7"/>
              </a:rPr>
              <a:t>watch?v</a:t>
            </a:r>
            <a:r>
              <a:rPr lang="en-US" sz="1300" dirty="0">
                <a:hlinkClick r:id="rId7"/>
              </a:rPr>
              <a:t>=3XpikxmMiBA</a:t>
            </a:r>
            <a:r>
              <a:rPr lang="en-US" sz="1300" dirty="0"/>
              <a:t> </a:t>
            </a:r>
          </a:p>
          <a:p>
            <a:pPr>
              <a:spcAft>
                <a:spcPts val="600"/>
              </a:spcAft>
            </a:pPr>
            <a:r>
              <a:rPr lang="en-US" sz="1300" dirty="0">
                <a:hlinkClick r:id="rId8"/>
              </a:rPr>
              <a:t>https://</a:t>
            </a:r>
            <a:r>
              <a:rPr lang="en-US" sz="1300" dirty="0" err="1">
                <a:hlinkClick r:id="rId8"/>
              </a:rPr>
              <a:t>www.youtube.com</a:t>
            </a:r>
            <a:r>
              <a:rPr lang="en-US" sz="1300" dirty="0">
                <a:hlinkClick r:id="rId8"/>
              </a:rPr>
              <a:t>/</a:t>
            </a:r>
            <a:r>
              <a:rPr lang="en-US" sz="1300" dirty="0" err="1">
                <a:hlinkClick r:id="rId8"/>
              </a:rPr>
              <a:t>watch?v</a:t>
            </a:r>
            <a:r>
              <a:rPr lang="en-US" sz="1300" dirty="0">
                <a:hlinkClick r:id="rId8"/>
              </a:rPr>
              <a:t>=r2mFev2_PvI</a:t>
            </a:r>
            <a:r>
              <a:rPr lang="en-US" sz="1300" dirty="0"/>
              <a:t> </a:t>
            </a:r>
          </a:p>
          <a:p>
            <a:pPr>
              <a:spcAft>
                <a:spcPts val="600"/>
              </a:spcAft>
            </a:pPr>
            <a:r>
              <a:rPr lang="en-US" sz="1300" dirty="0">
                <a:hlinkClick r:id="rId9"/>
              </a:rPr>
              <a:t>https://</a:t>
            </a:r>
            <a:r>
              <a:rPr lang="en-US" sz="1300" dirty="0" err="1">
                <a:hlinkClick r:id="rId9"/>
              </a:rPr>
              <a:t>www.youtube.com</a:t>
            </a:r>
            <a:r>
              <a:rPr lang="en-US" sz="1300" dirty="0">
                <a:hlinkClick r:id="rId9"/>
              </a:rPr>
              <a:t>/</a:t>
            </a:r>
            <a:r>
              <a:rPr lang="en-US" sz="1300" dirty="0" err="1">
                <a:hlinkClick r:id="rId9"/>
              </a:rPr>
              <a:t>watch?v</a:t>
            </a:r>
            <a:r>
              <a:rPr lang="en-US" sz="1300" dirty="0">
                <a:hlinkClick r:id="rId9"/>
              </a:rPr>
              <a:t>=nYsZVLXhJ00</a:t>
            </a:r>
            <a:r>
              <a:rPr lang="en-US" sz="1300" dirty="0"/>
              <a:t> </a:t>
            </a:r>
          </a:p>
          <a:p>
            <a:pPr>
              <a:spcAft>
                <a:spcPts val="600"/>
              </a:spcAft>
            </a:pPr>
            <a:endParaRPr lang="en-US" sz="1300" dirty="0"/>
          </a:p>
        </p:txBody>
      </p:sp>
      <p:cxnSp>
        <p:nvCxnSpPr>
          <p:cNvPr id="1049" name="Straight Connector 1048">
            <a:extLst>
              <a:ext uri="{FF2B5EF4-FFF2-40B4-BE49-F238E27FC236}">
                <a16:creationId xmlns:a16="http://schemas.microsoft.com/office/drawing/2014/main" id="{E58B1629-F209-47B0-BA59-6BD937DBB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098E001-024E-737A-77D9-B4497B764559}"/>
              </a:ext>
            </a:extLst>
          </p:cNvPr>
          <p:cNvSpPr txBox="1"/>
          <p:nvPr/>
        </p:nvSpPr>
        <p:spPr>
          <a:xfrm>
            <a:off x="6515100" y="6240079"/>
            <a:ext cx="219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Source: Wikipedia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6961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2BF83-51FC-E51E-C87C-CB02FF770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817" y="404341"/>
            <a:ext cx="4991961" cy="1477328"/>
          </a:xfrm>
        </p:spPr>
        <p:txBody>
          <a:bodyPr vert="horz" wrap="square" lIns="0" tIns="0" rIns="0" bIns="0" rtlCol="0" anchor="ctr" anchorCtr="0">
            <a:normAutofit fontScale="90000"/>
          </a:bodyPr>
          <a:lstStyle/>
          <a:p>
            <a:r>
              <a:rPr lang="ja-JP" altLang="en-US" dirty="0"/>
              <a:t>イスラムのおいわい</a:t>
            </a:r>
            <a:br>
              <a:rPr lang="ar-JO" altLang="ja-JP" dirty="0"/>
            </a:br>
            <a:r>
              <a:rPr lang="en-US" altLang="ja-JP" dirty="0"/>
              <a:t>Eid Celebration </a:t>
            </a:r>
            <a:br>
              <a:rPr lang="ar-JO" altLang="ja-JP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F0EC46-3063-0EE1-43AE-A296978417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67" r="3" b="3"/>
          <a:stretch/>
        </p:blipFill>
        <p:spPr>
          <a:xfrm>
            <a:off x="7127399" y="10"/>
            <a:ext cx="5064603" cy="2285990"/>
          </a:xfrm>
          <a:custGeom>
            <a:avLst/>
            <a:gdLst/>
            <a:ahLst/>
            <a:cxnLst/>
            <a:rect l="l" t="t" r="r" b="b"/>
            <a:pathLst>
              <a:path w="5064603" h="2286000">
                <a:moveTo>
                  <a:pt x="0" y="0"/>
                </a:moveTo>
                <a:lnTo>
                  <a:pt x="5064603" y="0"/>
                </a:lnTo>
                <a:lnTo>
                  <a:pt x="5064603" y="2286000"/>
                </a:lnTo>
                <a:lnTo>
                  <a:pt x="763670" y="2286000"/>
                </a:lnTo>
                <a:lnTo>
                  <a:pt x="761866" y="2261963"/>
                </a:lnTo>
                <a:cubicBezTo>
                  <a:pt x="683581" y="1496785"/>
                  <a:pt x="487866" y="835949"/>
                  <a:pt x="174723" y="279455"/>
                </a:cubicBez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B9BF0C-3336-D980-4A5E-2E2F05C9F90C}"/>
              </a:ext>
            </a:extLst>
          </p:cNvPr>
          <p:cNvSpPr txBox="1"/>
          <p:nvPr/>
        </p:nvSpPr>
        <p:spPr>
          <a:xfrm>
            <a:off x="466816" y="1578368"/>
            <a:ext cx="4991962" cy="32162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Eid al-Fitr and Eid al-</a:t>
            </a:r>
            <a:r>
              <a:rPr lang="en-US" sz="1600" b="1" spc="20" dirty="0" err="1">
                <a:solidFill>
                  <a:schemeClr val="tx1">
                    <a:alpha val="58000"/>
                  </a:schemeClr>
                </a:solidFill>
              </a:rPr>
              <a:t>AdhaEid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イード・アル・フィトルとイード・アル・アドハー・イード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 prayer in the mosque 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モスクでの祈り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Distributing money to women and children of the family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 </a:t>
            </a:r>
            <a:r>
              <a:rPr lang="en-AE" altLang="ja-JP" sz="1600" b="1" spc="20" dirty="0">
                <a:solidFill>
                  <a:schemeClr val="tx1">
                    <a:alpha val="58000"/>
                  </a:schemeClr>
                </a:solidFill>
              </a:rPr>
              <a:t>and</a:t>
            </a: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 meat to the poor and needy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　お金をわたす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Visiting relatives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　親戚訪問</a:t>
            </a:r>
            <a:endParaRPr lang="en-AE" altLang="ja-JP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Drinking coffee and sweets, especially </a:t>
            </a:r>
            <a:r>
              <a:rPr lang="en-US" sz="1600" b="1" spc="20" dirty="0" err="1">
                <a:solidFill>
                  <a:schemeClr val="tx1">
                    <a:alpha val="58000"/>
                  </a:schemeClr>
                </a:solidFill>
              </a:rPr>
              <a:t>maamoul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　コーヒーとおかし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Wearing the most beautiful clothes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　ふく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Joy and rejoicing, games and gathering for feasts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　うれしさ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No quarrels, problems 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　けんかなし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accent4"/>
              </a:buClr>
              <a:buFont typeface="The Hand Extrablack" panose="03070A02030502020204" pitchFamily="66" charset="0"/>
              <a:buChar char="•"/>
            </a:pPr>
            <a:r>
              <a:rPr lang="en-US" sz="1600" b="1" spc="20" dirty="0">
                <a:solidFill>
                  <a:schemeClr val="tx1">
                    <a:alpha val="58000"/>
                  </a:schemeClr>
                </a:solidFill>
              </a:rPr>
              <a:t>Kissing the hand of the elderly or the mother and father and the way of greeting</a:t>
            </a:r>
            <a:r>
              <a:rPr lang="ja-JP" altLang="en-US" sz="1600" b="1" spc="20" dirty="0">
                <a:solidFill>
                  <a:schemeClr val="tx1">
                    <a:alpha val="58000"/>
                  </a:schemeClr>
                </a:solidFill>
              </a:rPr>
              <a:t>手キス</a:t>
            </a:r>
            <a:endParaRPr lang="en-US" sz="1600" b="1" spc="20" dirty="0">
              <a:solidFill>
                <a:schemeClr val="tx1">
                  <a:alpha val="58000"/>
                </a:schemeClr>
              </a:solidFill>
            </a:endParaRPr>
          </a:p>
        </p:txBody>
      </p:sp>
      <p:pic>
        <p:nvPicPr>
          <p:cNvPr id="1026" name="Picture 2" descr="التعريف بأعياد المسلمين للأطفال - موضوع">
            <a:extLst>
              <a:ext uri="{FF2B5EF4-FFF2-40B4-BE49-F238E27FC236}">
                <a16:creationId xmlns:a16="http://schemas.microsoft.com/office/drawing/2014/main" id="{9823073C-4725-A775-3E31-117CB5D602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7" r="-3" b="-3"/>
          <a:stretch/>
        </p:blipFill>
        <p:spPr bwMode="auto">
          <a:xfrm>
            <a:off x="7729581" y="2286000"/>
            <a:ext cx="4462420" cy="2286000"/>
          </a:xfrm>
          <a:custGeom>
            <a:avLst/>
            <a:gdLst/>
            <a:ahLst/>
            <a:cxnLst/>
            <a:rect l="l" t="t" r="r" b="b"/>
            <a:pathLst>
              <a:path w="4462420" h="2286000">
                <a:moveTo>
                  <a:pt x="161487" y="0"/>
                </a:moveTo>
                <a:lnTo>
                  <a:pt x="4462420" y="0"/>
                </a:lnTo>
                <a:lnTo>
                  <a:pt x="4462420" y="2286000"/>
                </a:lnTo>
                <a:lnTo>
                  <a:pt x="0" y="2286000"/>
                </a:lnTo>
                <a:lnTo>
                  <a:pt x="17047" y="2229619"/>
                </a:lnTo>
                <a:cubicBezTo>
                  <a:pt x="138233" y="1684483"/>
                  <a:pt x="198826" y="1230203"/>
                  <a:pt x="198826" y="775922"/>
                </a:cubicBezTo>
                <a:cubicBezTo>
                  <a:pt x="198826" y="636799"/>
                  <a:pt x="195564" y="500574"/>
                  <a:pt x="189040" y="367247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1AD03D9-93BC-93EB-F661-0A947A403BD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7915" r="-2" b="-2"/>
          <a:stretch/>
        </p:blipFill>
        <p:spPr>
          <a:xfrm>
            <a:off x="6529067" y="4572000"/>
            <a:ext cx="5662935" cy="2286000"/>
          </a:xfrm>
          <a:custGeom>
            <a:avLst/>
            <a:gdLst/>
            <a:ahLst/>
            <a:cxnLst/>
            <a:rect l="l" t="t" r="r" b="b"/>
            <a:pathLst>
              <a:path w="5662935" h="2286000">
                <a:moveTo>
                  <a:pt x="1200515" y="0"/>
                </a:moveTo>
                <a:lnTo>
                  <a:pt x="5662935" y="0"/>
                </a:lnTo>
                <a:lnTo>
                  <a:pt x="5662935" y="2286000"/>
                </a:lnTo>
                <a:lnTo>
                  <a:pt x="0" y="2286000"/>
                </a:lnTo>
                <a:lnTo>
                  <a:pt x="78957" y="2205438"/>
                </a:lnTo>
                <a:cubicBezTo>
                  <a:pt x="291624" y="1972265"/>
                  <a:pt x="490445" y="1703955"/>
                  <a:pt x="672225" y="1397316"/>
                </a:cubicBezTo>
                <a:cubicBezTo>
                  <a:pt x="854003" y="1056606"/>
                  <a:pt x="984657" y="698860"/>
                  <a:pt x="1102530" y="324079"/>
                </a:cubicBez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CD9B6E6-9AC2-810C-342A-281B6E6B440A}"/>
              </a:ext>
            </a:extLst>
          </p:cNvPr>
          <p:cNvSpPr txBox="1"/>
          <p:nvPr/>
        </p:nvSpPr>
        <p:spPr>
          <a:xfrm>
            <a:off x="5552628" y="741679"/>
            <a:ext cx="17068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Images’ Source: Wikipedia, </a:t>
            </a:r>
            <a:r>
              <a:rPr lang="ar-JO" sz="1100" dirty="0"/>
              <a:t>موضوع</a:t>
            </a:r>
            <a:r>
              <a:rPr lang="en-US" sz="1100" dirty="0"/>
              <a:t>, </a:t>
            </a:r>
          </a:p>
          <a:p>
            <a:r>
              <a:rPr lang="en-US" sz="1100" dirty="0" err="1"/>
              <a:t>twinki</a:t>
            </a:r>
            <a:endParaRPr lang="en-AE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3118B7-6071-01A7-0A15-0CCB85FC79A0}"/>
              </a:ext>
            </a:extLst>
          </p:cNvPr>
          <p:cNvSpPr txBox="1"/>
          <p:nvPr/>
        </p:nvSpPr>
        <p:spPr>
          <a:xfrm>
            <a:off x="5513192" y="1777420"/>
            <a:ext cx="19152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1-https://www.youtube.com/shorts/_XpzemB2Hyc</a:t>
            </a:r>
          </a:p>
          <a:p>
            <a:r>
              <a:rPr lang="en-US" dirty="0"/>
              <a:t>2-</a:t>
            </a:r>
          </a:p>
          <a:p>
            <a:r>
              <a:rPr lang="en-US" dirty="0">
                <a:hlinkClick r:id="rId5"/>
              </a:rPr>
              <a:t>https://www.youtube.com/watch?v=bJqtrPZRJXA</a:t>
            </a:r>
            <a:endParaRPr lang="ar-JO" dirty="0"/>
          </a:p>
          <a:p>
            <a:r>
              <a:rPr lang="en-AE" dirty="0"/>
              <a:t>3-</a:t>
            </a:r>
            <a:r>
              <a:rPr lang="en-US" dirty="0"/>
              <a:t>https://www.youtube.com/watch?v=E1SP682F9xo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757706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0215C-829B-94C3-3503-FEB404A79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料理教室のお知らせ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BB1AE1-330E-1157-ACBA-0F1263F58C1F}"/>
              </a:ext>
            </a:extLst>
          </p:cNvPr>
          <p:cNvSpPr txBox="1"/>
          <p:nvPr/>
        </p:nvSpPr>
        <p:spPr>
          <a:xfrm>
            <a:off x="680224" y="2832410"/>
            <a:ext cx="106382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/>
              <a:t>日付</a:t>
            </a:r>
            <a:r>
              <a:rPr lang="en-US" altLang="ja-JP" sz="4400" dirty="0"/>
              <a:t>: 2025</a:t>
            </a:r>
            <a:r>
              <a:rPr lang="ja-JP" altLang="en-US" sz="4400" dirty="0"/>
              <a:t>年</a:t>
            </a:r>
            <a:r>
              <a:rPr lang="en-US" altLang="ja-JP" sz="4400" dirty="0"/>
              <a:t>09</a:t>
            </a:r>
            <a:r>
              <a:rPr lang="ja-JP" altLang="en-US" sz="4400" dirty="0"/>
              <a:t>月</a:t>
            </a:r>
            <a:r>
              <a:rPr lang="en-US" altLang="ja-JP" sz="4400" dirty="0"/>
              <a:t>06</a:t>
            </a:r>
            <a:r>
              <a:rPr lang="ja-JP" altLang="en-US" sz="4400" dirty="0"/>
              <a:t>日</a:t>
            </a:r>
          </a:p>
          <a:p>
            <a:r>
              <a:rPr lang="ja-JP" altLang="en-US" sz="4400" dirty="0"/>
              <a:t>時間</a:t>
            </a:r>
            <a:r>
              <a:rPr lang="en-US" altLang="ja-JP" sz="4400" dirty="0"/>
              <a:t>: </a:t>
            </a:r>
            <a:r>
              <a:rPr lang="ja-JP" altLang="en-US" sz="4400" dirty="0"/>
              <a:t>午後</a:t>
            </a:r>
            <a:r>
              <a:rPr lang="en-US" altLang="ja-JP" sz="4400" dirty="0"/>
              <a:t>13</a:t>
            </a:r>
            <a:r>
              <a:rPr lang="ja-JP" altLang="en-US" sz="4400" dirty="0"/>
              <a:t>時～午後</a:t>
            </a:r>
            <a:r>
              <a:rPr lang="en-US" altLang="ja-JP" sz="4400" dirty="0"/>
              <a:t>17</a:t>
            </a:r>
            <a:r>
              <a:rPr lang="ja-JP" altLang="en-US" sz="4400" dirty="0"/>
              <a:t>時</a:t>
            </a:r>
          </a:p>
          <a:p>
            <a:r>
              <a:rPr lang="ja-JP" altLang="en-US" sz="4400" dirty="0"/>
              <a:t>場所</a:t>
            </a:r>
            <a:r>
              <a:rPr lang="en-US" altLang="ja-JP" sz="4400" dirty="0"/>
              <a:t>: </a:t>
            </a:r>
            <a:r>
              <a:rPr lang="ja-JP" altLang="en-US" sz="4400" dirty="0"/>
              <a:t>ふくふくプラザ</a:t>
            </a:r>
          </a:p>
        </p:txBody>
      </p:sp>
    </p:spTree>
    <p:extLst>
      <p:ext uri="{BB962C8B-B14F-4D97-AF65-F5344CB8AC3E}">
        <p14:creationId xmlns:p14="http://schemas.microsoft.com/office/powerpoint/2010/main" val="377136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FC534-8487-50B4-4996-82B7A191D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D231C-1D7D-F99C-E7C8-ED1CB07A1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93428"/>
            <a:ext cx="6228080" cy="123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600" b="1" i="0" dirty="0">
                <a:solidFill>
                  <a:srgbClr val="374151"/>
                </a:solidFill>
                <a:effectLst/>
                <a:latin typeface="Söhne"/>
              </a:rPr>
              <a:t>次のじゅぎょうのもくひょう</a:t>
            </a:r>
            <a:endParaRPr lang="en-US" sz="36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2F34DB-4702-B227-A323-9D7F7BAE4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68195"/>
              </p:ext>
            </p:extLst>
          </p:nvPr>
        </p:nvGraphicFramePr>
        <p:xfrm>
          <a:off x="355878" y="1280160"/>
          <a:ext cx="10464522" cy="5039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{8799B23B-EC83-4686-B30A-512413B5E67A}</a:tableStyleId>
              </a:tblPr>
              <a:tblGrid>
                <a:gridCol w="10464522">
                  <a:extLst>
                    <a:ext uri="{9D8B030D-6E8A-4147-A177-3AD203B41FA5}">
                      <a16:colId xmlns:a16="http://schemas.microsoft.com/office/drawing/2014/main" val="962435416"/>
                    </a:ext>
                  </a:extLst>
                </a:gridCol>
              </a:tblGrid>
              <a:tr h="5039360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3600" b="1" dirty="0"/>
                        <a:t>もじのかたち（</a:t>
                      </a:r>
                      <a:r>
                        <a:rPr lang="en-US" altLang="ja-JP" sz="3600" b="1" dirty="0"/>
                        <a:t>3</a:t>
                      </a:r>
                      <a:r>
                        <a:rPr lang="ja-JP" altLang="en-US" sz="3600" b="1" dirty="0"/>
                        <a:t>番目のグループ）</a:t>
                      </a: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kern="100" dirty="0">
                          <a:effectLst/>
                        </a:rPr>
                        <a:t>長母音</a:t>
                      </a:r>
                      <a:r>
                        <a:rPr lang="en-US" altLang="ja-JP" sz="3600" kern="100" dirty="0">
                          <a:effectLst/>
                        </a:rPr>
                        <a:t>(</a:t>
                      </a:r>
                      <a:r>
                        <a:rPr lang="ja-JP" altLang="en-US" sz="3600" b="0" kern="1200" dirty="0">
                          <a:effectLst/>
                        </a:rPr>
                        <a:t>ちょうぼいん</a:t>
                      </a:r>
                      <a:r>
                        <a:rPr lang="en-US" altLang="ja-JP" sz="3600" b="0" kern="1200" dirty="0">
                          <a:effectLst/>
                        </a:rPr>
                        <a:t>)</a:t>
                      </a:r>
                      <a:r>
                        <a:rPr lang="ja-JP" altLang="en-US" sz="3600" b="1" dirty="0"/>
                        <a:t> （</a:t>
                      </a:r>
                      <a:r>
                        <a:rPr lang="en-US" altLang="ja-JP" sz="3600" b="1" dirty="0"/>
                        <a:t>3</a:t>
                      </a:r>
                      <a:r>
                        <a:rPr lang="ja-JP" altLang="en-US" sz="3600" b="1" dirty="0"/>
                        <a:t>番目のグループ）</a:t>
                      </a:r>
                      <a:endParaRPr lang="en-AE" altLang="ja-JP" sz="3600" b="1" dirty="0"/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tx1"/>
                          </a:solidFill>
                          <a:effectLst/>
                        </a:rPr>
                        <a:t>文化</a:t>
                      </a: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altLang="ja-JP" sz="3600" b="1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sz="3600" b="1" kern="1200" dirty="0">
                        <a:solidFill>
                          <a:schemeClr val="lt1"/>
                        </a:solidFill>
                        <a:effectLst/>
                      </a:endParaRPr>
                    </a:p>
                    <a:p>
                      <a:pPr algn="just"/>
                      <a:endParaRPr lang="en-AE" sz="1900" kern="100" dirty="0">
                        <a:effectLst/>
                      </a:endParaRPr>
                    </a:p>
                    <a:p>
                      <a:pPr algn="just"/>
                      <a:r>
                        <a:rPr lang="en-US" sz="1900" kern="100" dirty="0">
                          <a:effectLst/>
                        </a:rPr>
                        <a:t> </a:t>
                      </a:r>
                      <a:endParaRPr lang="en-AE" sz="19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30926" marR="130926" marT="0" marB="0" anchor="ctr"/>
                </a:tc>
                <a:extLst>
                  <a:ext uri="{0D108BD9-81ED-4DB2-BD59-A6C34878D82A}">
                    <a16:rowId xmlns:a16="http://schemas.microsoft.com/office/drawing/2014/main" val="1598604600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32136F4C-A056-C706-1AE6-62DBB8AB8604}"/>
              </a:ext>
            </a:extLst>
          </p:cNvPr>
          <p:cNvSpPr/>
          <p:nvPr/>
        </p:nvSpPr>
        <p:spPr>
          <a:xfrm>
            <a:off x="650518" y="2997200"/>
            <a:ext cx="111482" cy="1117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 sz="1200" dirty="0"/>
          </a:p>
        </p:txBody>
      </p:sp>
    </p:spTree>
    <p:extLst>
      <p:ext uri="{BB962C8B-B14F-4D97-AF65-F5344CB8AC3E}">
        <p14:creationId xmlns:p14="http://schemas.microsoft.com/office/powerpoint/2010/main" val="208175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4E64-D334-41F9-399A-1EF11E1F6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293428"/>
            <a:ext cx="6228080" cy="12352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z="3600" b="1" i="0" dirty="0">
                <a:solidFill>
                  <a:srgbClr val="374151"/>
                </a:solidFill>
                <a:effectLst/>
                <a:latin typeface="Söhne"/>
              </a:rPr>
              <a:t>じゅぎょうのもくひょう</a:t>
            </a:r>
            <a:endParaRPr lang="en-US" sz="3600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8E883D-9B1A-2226-5EFC-E9C20F233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811066"/>
              </p:ext>
            </p:extLst>
          </p:nvPr>
        </p:nvGraphicFramePr>
        <p:xfrm>
          <a:off x="355878" y="1280160"/>
          <a:ext cx="10464522" cy="5039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10464522">
                  <a:extLst>
                    <a:ext uri="{9D8B030D-6E8A-4147-A177-3AD203B41FA5}">
                      <a16:colId xmlns:a16="http://schemas.microsoft.com/office/drawing/2014/main" val="962435416"/>
                    </a:ext>
                  </a:extLst>
                </a:gridCol>
              </a:tblGrid>
              <a:tr h="5039360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ja-JP" altLang="en-US" sz="3600" b="1" dirty="0"/>
                        <a:t>もじのかたち（</a:t>
                      </a:r>
                      <a:r>
                        <a:rPr lang="en-US" altLang="ja-JP" sz="3600" b="1" dirty="0"/>
                        <a:t>2</a:t>
                      </a:r>
                      <a:r>
                        <a:rPr lang="ja-JP" altLang="en-US" sz="3600" b="1" dirty="0"/>
                        <a:t>番目のグループ）</a:t>
                      </a: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kern="100" dirty="0">
                          <a:effectLst/>
                        </a:rPr>
                        <a:t>長母音</a:t>
                      </a:r>
                      <a:r>
                        <a:rPr lang="en-US" altLang="ja-JP" sz="3600" kern="100" dirty="0">
                          <a:effectLst/>
                        </a:rPr>
                        <a:t>(</a:t>
                      </a:r>
                      <a:r>
                        <a:rPr lang="ja-JP" altLang="en-US" sz="3600" b="0" kern="1200" dirty="0">
                          <a:effectLst/>
                        </a:rPr>
                        <a:t>ちょうぼいん</a:t>
                      </a:r>
                      <a:r>
                        <a:rPr lang="en-US" altLang="ja-JP" sz="3600" b="0" kern="1200" dirty="0">
                          <a:effectLst/>
                        </a:rPr>
                        <a:t>)</a:t>
                      </a:r>
                      <a:r>
                        <a:rPr lang="ja-JP" altLang="en-US" sz="3600" b="1" dirty="0"/>
                        <a:t> （</a:t>
                      </a:r>
                      <a:r>
                        <a:rPr lang="en-US" altLang="ja-JP" sz="3600" b="1" dirty="0"/>
                        <a:t>2</a:t>
                      </a:r>
                      <a:r>
                        <a:rPr lang="ja-JP" altLang="en-US" sz="3600" b="1" dirty="0"/>
                        <a:t>番目のグループ）</a:t>
                      </a:r>
                      <a:endParaRPr lang="en-AE" altLang="ja-JP" sz="3600" b="1" dirty="0"/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いろ</a:t>
                      </a: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marR="0" lvl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ja-JP" altLang="en-US" sz="3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文化</a:t>
                      </a: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altLang="ja-JP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endParaRPr lang="en-AE" sz="3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AE" sz="1900" kern="100" dirty="0">
                        <a:effectLst/>
                      </a:endParaRPr>
                    </a:p>
                    <a:p>
                      <a:pPr algn="just"/>
                      <a:r>
                        <a:rPr lang="en-US" sz="1900" kern="100" dirty="0">
                          <a:effectLst/>
                        </a:rPr>
                        <a:t> </a:t>
                      </a:r>
                      <a:endParaRPr lang="en-AE" sz="19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MS Gothic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130926" marR="130926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04600"/>
                  </a:ext>
                </a:extLst>
              </a:tr>
            </a:tbl>
          </a:graphicData>
        </a:graphic>
      </p:graphicFrame>
      <p:sp>
        <p:nvSpPr>
          <p:cNvPr id="5" name="Oval 4">
            <a:extLst>
              <a:ext uri="{FF2B5EF4-FFF2-40B4-BE49-F238E27FC236}">
                <a16:creationId xmlns:a16="http://schemas.microsoft.com/office/drawing/2014/main" id="{9B2EC48A-DFFC-4207-E42D-87C1463E8764}"/>
              </a:ext>
            </a:extLst>
          </p:cNvPr>
          <p:cNvSpPr/>
          <p:nvPr/>
        </p:nvSpPr>
        <p:spPr>
          <a:xfrm>
            <a:off x="650518" y="2997200"/>
            <a:ext cx="111482" cy="11176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 sz="1200" dirty="0"/>
          </a:p>
        </p:txBody>
      </p:sp>
    </p:spTree>
    <p:extLst>
      <p:ext uri="{BB962C8B-B14F-4D97-AF65-F5344CB8AC3E}">
        <p14:creationId xmlns:p14="http://schemas.microsoft.com/office/powerpoint/2010/main" val="1637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38E7D36-B1C9-463C-983F-AEA5810A6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B9A221-B33F-47C2-85FF-2C8F363D7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D0E0EF1-7626-4514-9337-271DD661B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F0B1492-9A00-4F80-8771-0BB2C2C43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AC7B62-8ACC-41ED-80AB-8D1CDF38B9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45FF525-9A83-4625-99D9-B267BDE07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Slide Background">
            <a:extLst>
              <a:ext uri="{FF2B5EF4-FFF2-40B4-BE49-F238E27FC236}">
                <a16:creationId xmlns:a16="http://schemas.microsoft.com/office/drawing/2014/main" id="{5105D448-4A6C-48A3-8C3C-71AF58F3E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025579F-C5D8-43BE-AF84-3E66A482C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2544415"/>
          </a:xfrm>
          <a:prstGeom prst="rect">
            <a:avLst/>
          </a:prstGeom>
          <a:ln>
            <a:noFill/>
          </a:ln>
          <a:effectLst>
            <a:outerShdw blurRad="190500" dist="1270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erstadt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AAEB03E-8C5B-F09C-6631-B7BFF0B7E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9589765" cy="14322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ar-JO" sz="3100" dirty="0"/>
              <a:t>مراجعة الحروف الأبجدية</a:t>
            </a:r>
            <a:br>
              <a:rPr lang="en-US" sz="3100" dirty="0"/>
            </a:br>
            <a:r>
              <a:rPr lang="ja-JP" altLang="en-US" sz="3100" dirty="0"/>
              <a:t>アラビア語のもじの</a:t>
            </a:r>
            <a:r>
              <a:rPr lang="ja-JP" altLang="en-US" sz="3200" dirty="0"/>
              <a:t>ふくしゅ</a:t>
            </a:r>
            <a:endParaRPr lang="en-US" sz="310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1FF92BA-874E-408A-BFAD-416A7FFE5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extBox 2">
            <a:extLst>
              <a:ext uri="{FF2B5EF4-FFF2-40B4-BE49-F238E27FC236}">
                <a16:creationId xmlns:a16="http://schemas.microsoft.com/office/drawing/2014/main" id="{C1C41A13-28CA-B71A-A5C9-C2CC15B5BF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9114951"/>
              </p:ext>
            </p:extLst>
          </p:nvPr>
        </p:nvGraphicFramePr>
        <p:xfrm>
          <a:off x="762000" y="2749550"/>
          <a:ext cx="10380663" cy="3262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981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24911-3384-E359-74E3-8EF275B28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アラビア語の発音に関する </a:t>
            </a:r>
            <a:r>
              <a:rPr lang="en-US" altLang="ja-JP" dirty="0"/>
              <a:t>YouTube </a:t>
            </a:r>
            <a:r>
              <a:rPr lang="ja-JP" altLang="en-US" dirty="0"/>
              <a:t>動画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C6522B-73D9-1E46-C555-B8351877AC8A}"/>
              </a:ext>
            </a:extLst>
          </p:cNvPr>
          <p:cNvSpPr txBox="1"/>
          <p:nvPr/>
        </p:nvSpPr>
        <p:spPr>
          <a:xfrm>
            <a:off x="838200" y="2895600"/>
            <a:ext cx="10570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1-https://www.youtube.com/watch?v=iotSSbNUMI8 </a:t>
            </a:r>
          </a:p>
          <a:p>
            <a:r>
              <a:rPr lang="en-US" dirty="0"/>
              <a:t>2-https://www.youtube.com/watch?v=LyzupN62MGA </a:t>
            </a:r>
          </a:p>
          <a:p>
            <a:r>
              <a:rPr lang="en-US" dirty="0"/>
              <a:t>3-https://www.youtube.com/watch?v=DB-wFbnA0sQ 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67078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03DB5D3-CF6F-03A0-8B4F-BC90708F2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58838"/>
            <a:ext cx="10380663" cy="1431925"/>
          </a:xfrm>
        </p:spPr>
        <p:txBody>
          <a:bodyPr/>
          <a:lstStyle/>
          <a:p>
            <a:pPr algn="ctr"/>
            <a:r>
              <a:rPr lang="ja-JP" altLang="en-US" b="1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ページ８</a:t>
            </a:r>
            <a:endParaRPr lang="en-GB" b="1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61552E-6273-9684-86B5-9C97C00B3D3B}"/>
              </a:ext>
            </a:extLst>
          </p:cNvPr>
          <p:cNvSpPr txBox="1"/>
          <p:nvPr/>
        </p:nvSpPr>
        <p:spPr>
          <a:xfrm>
            <a:off x="650240" y="2982188"/>
            <a:ext cx="9530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もじのかたち：</a:t>
            </a:r>
            <a:endParaRPr lang="en-AE" altLang="ja-JP" sz="4000" b="1" dirty="0"/>
          </a:p>
          <a:p>
            <a:endParaRPr lang="en-AE" altLang="ja-JP" sz="4000" dirty="0"/>
          </a:p>
          <a:p>
            <a:r>
              <a:rPr lang="ja-JP" altLang="en-US" sz="4000" dirty="0"/>
              <a:t>１－ことばのさいしょう。</a:t>
            </a:r>
            <a:endParaRPr lang="en-AE" altLang="ja-JP" sz="4000" dirty="0"/>
          </a:p>
          <a:p>
            <a:r>
              <a:rPr lang="ja-JP" altLang="en-US" sz="4000" dirty="0"/>
              <a:t>２－ことばのなか。</a:t>
            </a:r>
            <a:endParaRPr lang="en-AE" altLang="ja-JP" sz="4000" dirty="0"/>
          </a:p>
          <a:p>
            <a:r>
              <a:rPr lang="ja-JP" altLang="en-US" sz="4000" dirty="0"/>
              <a:t>３－ことばのさいご。</a:t>
            </a:r>
            <a:endParaRPr lang="en-AE" sz="40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E982878-D8DF-1FC3-7F5F-F2562091EEAF}"/>
              </a:ext>
            </a:extLst>
          </p:cNvPr>
          <p:cNvGrpSpPr/>
          <p:nvPr/>
        </p:nvGrpSpPr>
        <p:grpSpPr>
          <a:xfrm>
            <a:off x="7965441" y="2906527"/>
            <a:ext cx="2980680" cy="3092635"/>
            <a:chOff x="2699996" y="946123"/>
            <a:chExt cx="2283441" cy="137006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7D7C953-95D2-986A-2761-A1DC3912BA9C}"/>
                </a:ext>
              </a:extLst>
            </p:cNvPr>
            <p:cNvSpPr/>
            <p:nvPr/>
          </p:nvSpPr>
          <p:spPr>
            <a:xfrm>
              <a:off x="2699996" y="946123"/>
              <a:ext cx="2283441" cy="13700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6706212"/>
                <a:satOff val="145"/>
                <a:lumOff val="2418"/>
                <a:alphaOff val="0"/>
              </a:schemeClr>
            </a:fillRef>
            <a:effectRef idx="0">
              <a:schemeClr val="accent2">
                <a:hueOff val="6706212"/>
                <a:satOff val="145"/>
                <a:lumOff val="241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1FDA9FE-251C-DDED-6432-FA3A88671534}"/>
                </a:ext>
              </a:extLst>
            </p:cNvPr>
            <p:cNvSpPr txBox="1"/>
            <p:nvPr/>
          </p:nvSpPr>
          <p:spPr>
            <a:xfrm>
              <a:off x="2699996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/>
                <a:t>د ذ ر ز س ش ص</a:t>
              </a:r>
              <a:endParaRPr lang="en-US" sz="39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63242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E4437-15C0-CD68-C05A-C3A3AAFA1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kern="100" dirty="0">
                <a:effectLst/>
              </a:rPr>
              <a:t>3 </a:t>
            </a:r>
            <a:r>
              <a:rPr lang="ja-JP" sz="4400" kern="100" dirty="0">
                <a:effectLst/>
              </a:rPr>
              <a:t>つの短母音</a:t>
            </a:r>
            <a:r>
              <a:rPr lang="en-US" altLang="ja-JP" sz="4400" kern="100" dirty="0">
                <a:effectLst/>
              </a:rPr>
              <a:t>(</a:t>
            </a:r>
            <a:r>
              <a:rPr lang="ja-JP" altLang="en-US" sz="4400" b="0" kern="1200" dirty="0">
                <a:effectLst/>
              </a:rPr>
              <a:t>たんぼいん</a:t>
            </a:r>
            <a:r>
              <a:rPr lang="en-US" altLang="ja-JP" sz="4400" b="0" kern="1200" dirty="0">
                <a:effectLst/>
              </a:rPr>
              <a:t>)</a:t>
            </a:r>
            <a:r>
              <a:rPr lang="ar-JO" kern="100" dirty="0"/>
              <a:t>:</a:t>
            </a:r>
            <a:endParaRPr lang="en-A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BA9EC0-8FA2-4FE1-B182-DF9ACAC0EF16}"/>
              </a:ext>
            </a:extLst>
          </p:cNvPr>
          <p:cNvSpPr txBox="1"/>
          <p:nvPr/>
        </p:nvSpPr>
        <p:spPr>
          <a:xfrm>
            <a:off x="1049626" y="3437510"/>
            <a:ext cx="55845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   دَ       </a:t>
            </a:r>
            <a:r>
              <a:rPr lang="ar-JO" sz="4800" b="1" dirty="0" err="1"/>
              <a:t>دُ</a:t>
            </a:r>
            <a:r>
              <a:rPr lang="ar-JO" sz="4800" b="1" dirty="0"/>
              <a:t>       </a:t>
            </a:r>
            <a:r>
              <a:rPr lang="ar-JO" sz="4800" b="1" dirty="0" err="1"/>
              <a:t>دِ</a:t>
            </a:r>
            <a:r>
              <a:rPr lang="ar-JO" sz="4800" b="1" dirty="0"/>
              <a:t>  </a:t>
            </a:r>
          </a:p>
          <a:p>
            <a:r>
              <a:rPr lang="ar-JO" sz="4800" b="1" dirty="0"/>
              <a:t>دَار               دِين </a:t>
            </a:r>
          </a:p>
          <a:p>
            <a:r>
              <a:rPr lang="ar-JO" sz="4800" b="1" dirty="0"/>
              <a:t>                    </a:t>
            </a:r>
          </a:p>
          <a:p>
            <a:endParaRPr lang="en-AE" sz="4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5F53B-4A60-5078-E790-222307366057}"/>
              </a:ext>
            </a:extLst>
          </p:cNvPr>
          <p:cNvSpPr txBox="1"/>
          <p:nvPr/>
        </p:nvSpPr>
        <p:spPr>
          <a:xfrm>
            <a:off x="314960" y="2791179"/>
            <a:ext cx="1706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/>
              <a:t>れい：</a:t>
            </a:r>
            <a:endParaRPr lang="en-AE" sz="36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269C4C-C93E-5250-1A04-16FB21CE8615}"/>
              </a:ext>
            </a:extLst>
          </p:cNvPr>
          <p:cNvSpPr txBox="1"/>
          <p:nvPr/>
        </p:nvSpPr>
        <p:spPr>
          <a:xfrm>
            <a:off x="2776654" y="4141181"/>
            <a:ext cx="1432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800" b="1" dirty="0"/>
              <a:t>دُب</a:t>
            </a:r>
            <a:endParaRPr lang="en-AE" sz="4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7DEE818-5390-4A25-1514-F2BAC852AEE4}"/>
              </a:ext>
            </a:extLst>
          </p:cNvPr>
          <p:cNvSpPr txBox="1"/>
          <p:nvPr/>
        </p:nvSpPr>
        <p:spPr>
          <a:xfrm>
            <a:off x="2694136" y="5393356"/>
            <a:ext cx="1588433" cy="3802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/>
              <a:t>クマ</a:t>
            </a:r>
            <a:endParaRPr lang="en-AE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787795-3765-E313-6134-B97B3E258CE7}"/>
              </a:ext>
            </a:extLst>
          </p:cNvPr>
          <p:cNvSpPr txBox="1"/>
          <p:nvPr/>
        </p:nvSpPr>
        <p:spPr>
          <a:xfrm>
            <a:off x="4468595" y="5393356"/>
            <a:ext cx="109728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うち</a:t>
            </a:r>
            <a:endParaRPr lang="en-AE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2D1F50-F499-5435-630D-2BFAB9721B9E}"/>
              </a:ext>
            </a:extLst>
          </p:cNvPr>
          <p:cNvSpPr txBox="1"/>
          <p:nvPr/>
        </p:nvSpPr>
        <p:spPr>
          <a:xfrm>
            <a:off x="111512" y="5404318"/>
            <a:ext cx="25265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/>
              <a:t>宗教</a:t>
            </a:r>
            <a:r>
              <a:rPr lang="ar-JO" altLang="ja-JP" b="1" dirty="0"/>
              <a:t>)</a:t>
            </a:r>
            <a:r>
              <a:rPr lang="en-US" altLang="ja-JP" b="1" dirty="0"/>
              <a:t> </a:t>
            </a:r>
            <a:r>
              <a:rPr lang="ja-JP" altLang="en-US" b="1" dirty="0"/>
              <a:t>しゅうきゅう）</a:t>
            </a:r>
            <a:endParaRPr lang="en-AE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384F303-EDDF-6942-C283-6B8F9CA939CC}"/>
              </a:ext>
            </a:extLst>
          </p:cNvPr>
          <p:cNvGrpSpPr/>
          <p:nvPr/>
        </p:nvGrpSpPr>
        <p:grpSpPr>
          <a:xfrm>
            <a:off x="7159083" y="2906527"/>
            <a:ext cx="3787038" cy="3092635"/>
            <a:chOff x="2699996" y="946123"/>
            <a:chExt cx="2283441" cy="137006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A850525-637E-FDE5-EA49-1B18DF3471BF}"/>
                </a:ext>
              </a:extLst>
            </p:cNvPr>
            <p:cNvSpPr/>
            <p:nvPr/>
          </p:nvSpPr>
          <p:spPr>
            <a:xfrm>
              <a:off x="2699996" y="946123"/>
              <a:ext cx="2283441" cy="137006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6706212"/>
                <a:satOff val="145"/>
                <a:lumOff val="2418"/>
                <a:alphaOff val="0"/>
              </a:schemeClr>
            </a:fillRef>
            <a:effectRef idx="0">
              <a:schemeClr val="accent2">
                <a:hueOff val="6706212"/>
                <a:satOff val="145"/>
                <a:lumOff val="2418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AE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399F33-2A85-CCC1-9A8F-BEEC145615AC}"/>
                </a:ext>
              </a:extLst>
            </p:cNvPr>
            <p:cNvSpPr txBox="1"/>
            <p:nvPr/>
          </p:nvSpPr>
          <p:spPr>
            <a:xfrm>
              <a:off x="2699996" y="946123"/>
              <a:ext cx="2283441" cy="1370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152400" rIns="152400" bIns="152400" numCol="1" spcCol="1270" anchor="ctr" anchorCtr="0">
              <a:noAutofit/>
            </a:bodyPr>
            <a:lstStyle/>
            <a:p>
              <a:pPr marL="0" lvl="0" indent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ar-JO" sz="3900" b="1" kern="1200"/>
                <a:t>د ذ ر ز س ش ص</a:t>
              </a:r>
              <a:endParaRPr lang="en-US" sz="3900" kern="1200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805D1D9-8071-8E93-64B7-B1F1D360FD12}"/>
              </a:ext>
            </a:extLst>
          </p:cNvPr>
          <p:cNvSpPr txBox="1"/>
          <p:nvPr/>
        </p:nvSpPr>
        <p:spPr>
          <a:xfrm>
            <a:off x="4572000" y="4828478"/>
            <a:ext cx="99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/>
              <a:t>Dar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F77AC-9556-8395-5F57-F535D66BE433}"/>
              </a:ext>
            </a:extLst>
          </p:cNvPr>
          <p:cNvSpPr txBox="1"/>
          <p:nvPr/>
        </p:nvSpPr>
        <p:spPr>
          <a:xfrm>
            <a:off x="2899717" y="4885525"/>
            <a:ext cx="99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/>
              <a:t>Dob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9A5C12-21A6-0967-8BBB-1A5E74391A7A}"/>
              </a:ext>
            </a:extLst>
          </p:cNvPr>
          <p:cNvSpPr txBox="1"/>
          <p:nvPr/>
        </p:nvSpPr>
        <p:spPr>
          <a:xfrm>
            <a:off x="1236062" y="4896487"/>
            <a:ext cx="99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dirty="0" err="1"/>
              <a:t>Diin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210207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79831-A251-183D-820F-009ACEA7D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sz="4400" kern="100" dirty="0">
                <a:effectLst/>
              </a:rPr>
              <a:t>長母音</a:t>
            </a:r>
            <a:r>
              <a:rPr lang="en-US" altLang="ja-JP" sz="4400" kern="100" dirty="0">
                <a:effectLst/>
              </a:rPr>
              <a:t>(</a:t>
            </a:r>
            <a:r>
              <a:rPr lang="ja-JP" altLang="en-US" sz="4400" b="0" kern="1200" dirty="0">
                <a:effectLst/>
              </a:rPr>
              <a:t>ちょうぼいん</a:t>
            </a:r>
            <a:r>
              <a:rPr lang="en-US" altLang="ja-JP" sz="4400" b="0" kern="1200" dirty="0">
                <a:effectLst/>
              </a:rPr>
              <a:t>)</a:t>
            </a:r>
            <a:r>
              <a:rPr lang="ja-JP" sz="4400" kern="100" dirty="0">
                <a:effectLst/>
              </a:rPr>
              <a:t>（アリフ</a:t>
            </a:r>
            <a:r>
              <a:rPr lang="ja-JP" altLang="en-US" sz="4400" kern="100" dirty="0">
                <a:effectLst/>
              </a:rPr>
              <a:t>、わう、や</a:t>
            </a:r>
            <a:r>
              <a:rPr lang="en-AE" altLang="ja-JP" kern="100" dirty="0"/>
              <a:t>):</a:t>
            </a:r>
            <a:endParaRPr lang="en-AE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93FC1E-F716-1B63-1943-DFA92B047F1C}"/>
              </a:ext>
            </a:extLst>
          </p:cNvPr>
          <p:cNvSpPr txBox="1"/>
          <p:nvPr/>
        </p:nvSpPr>
        <p:spPr>
          <a:xfrm>
            <a:off x="8765005" y="3080084"/>
            <a:ext cx="916405" cy="193899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ar-JO" sz="4000" b="1" dirty="0" err="1"/>
              <a:t>دا</a:t>
            </a:r>
            <a:r>
              <a:rPr lang="ar-JO" sz="4000" b="1" dirty="0"/>
              <a:t> </a:t>
            </a:r>
          </a:p>
          <a:p>
            <a:r>
              <a:rPr lang="ar-JO" sz="4000" b="1" dirty="0"/>
              <a:t>دو </a:t>
            </a:r>
          </a:p>
          <a:p>
            <a:r>
              <a:rPr lang="ar-JO" sz="4000" b="1" dirty="0"/>
              <a:t>دي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57D0AE-1457-CB1E-B574-B676396FCA75}"/>
              </a:ext>
            </a:extLst>
          </p:cNvPr>
          <p:cNvSpPr txBox="1"/>
          <p:nvPr/>
        </p:nvSpPr>
        <p:spPr>
          <a:xfrm>
            <a:off x="5305926" y="3080084"/>
            <a:ext cx="916405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ar-JO" sz="4000" b="1" dirty="0"/>
              <a:t>را </a:t>
            </a:r>
          </a:p>
          <a:p>
            <a:r>
              <a:rPr lang="ar-JO" sz="4000" b="1" dirty="0"/>
              <a:t>رو </a:t>
            </a:r>
          </a:p>
          <a:p>
            <a:r>
              <a:rPr lang="ar-JO" sz="4000" b="1" dirty="0"/>
              <a:t>ري </a:t>
            </a:r>
            <a:endParaRPr lang="en-AE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C64FCD-0B4F-7C09-7700-D1A047289534}"/>
              </a:ext>
            </a:extLst>
          </p:cNvPr>
          <p:cNvSpPr txBox="1"/>
          <p:nvPr/>
        </p:nvSpPr>
        <p:spPr>
          <a:xfrm>
            <a:off x="2145632" y="3080084"/>
            <a:ext cx="916405" cy="193899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ar-JO" sz="4000" b="1" dirty="0" err="1"/>
              <a:t>صا</a:t>
            </a:r>
            <a:endParaRPr lang="ar-JO" sz="4000" b="1" dirty="0"/>
          </a:p>
          <a:p>
            <a:r>
              <a:rPr lang="ar-JO" sz="4000" b="1" dirty="0"/>
              <a:t>صوصي</a:t>
            </a:r>
            <a:endParaRPr lang="en-AE" sz="4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9794C-AB4E-E239-EB84-85BC3C837A61}"/>
              </a:ext>
            </a:extLst>
          </p:cNvPr>
          <p:cNvSpPr txBox="1"/>
          <p:nvPr/>
        </p:nvSpPr>
        <p:spPr>
          <a:xfrm>
            <a:off x="103272" y="2849251"/>
            <a:ext cx="1840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ar-JO" sz="2400" b="1" dirty="0"/>
              <a:t>れい：</a:t>
            </a:r>
            <a:r>
              <a:rPr lang="ar-JO" altLang="ja-JP" sz="2400" b="1" dirty="0"/>
              <a:t>مثال </a:t>
            </a:r>
            <a:endParaRPr lang="en-AE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F3F983-3CB6-7ED0-9B2D-F11F19A4F19C}"/>
              </a:ext>
            </a:extLst>
          </p:cNvPr>
          <p:cNvSpPr txBox="1"/>
          <p:nvPr/>
        </p:nvSpPr>
        <p:spPr>
          <a:xfrm>
            <a:off x="1023688" y="5630516"/>
            <a:ext cx="10972800" cy="523220"/>
          </a:xfrm>
          <a:prstGeom prst="rect">
            <a:avLst/>
          </a:prstGeom>
          <a:solidFill>
            <a:srgbClr val="FFC000"/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ar-JO" sz="2800" b="1" dirty="0"/>
              <a:t>أ                                           و                                     ي</a:t>
            </a:r>
            <a:endParaRPr lang="en-AE" sz="2800" b="1" dirty="0"/>
          </a:p>
        </p:txBody>
      </p:sp>
    </p:spTree>
    <p:extLst>
      <p:ext uri="{BB962C8B-B14F-4D97-AF65-F5344CB8AC3E}">
        <p14:creationId xmlns:p14="http://schemas.microsoft.com/office/powerpoint/2010/main" val="402073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F44133-B63A-73F0-9BD5-67E817B749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89" r="1" b="14661"/>
          <a:stretch/>
        </p:blipFill>
        <p:spPr>
          <a:xfrm>
            <a:off x="1047711" y="0"/>
            <a:ext cx="11144289" cy="6858001"/>
          </a:xfrm>
          <a:prstGeom prst="rect">
            <a:avLst/>
          </a:prstGeom>
          <a:effectLst>
            <a:outerShdw blurRad="596900" dist="330200" dir="8820000" sx="87000" sy="87000" algn="ctr" rotWithShape="0">
              <a:srgbClr val="000000">
                <a:alpha val="29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0696B1-ECE2-FC34-020D-9932D7F5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438" y="-599440"/>
            <a:ext cx="4501057" cy="24833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z="4800" b="1" dirty="0">
                <a:solidFill>
                  <a:srgbClr val="FFFFFF"/>
                </a:solidFill>
              </a:rPr>
              <a:t>いろ　</a:t>
            </a:r>
            <a:r>
              <a:rPr lang="en-US" altLang="ja-JP" sz="4800" b="1" dirty="0" err="1">
                <a:solidFill>
                  <a:srgbClr val="FFFFFF"/>
                </a:solidFill>
              </a:rPr>
              <a:t>alwan</a:t>
            </a:r>
            <a:r>
              <a:rPr lang="en-US" altLang="ja-JP" sz="4800" b="1" dirty="0">
                <a:solidFill>
                  <a:srgbClr val="FFFFFF"/>
                </a:solidFill>
              </a:rPr>
              <a:t> </a:t>
            </a:r>
            <a:r>
              <a:rPr lang="en-US" altLang="ja-JP" sz="4800" b="1" dirty="0" err="1">
                <a:solidFill>
                  <a:srgbClr val="FFFFFF"/>
                </a:solidFill>
              </a:rPr>
              <a:t>ألوان</a:t>
            </a:r>
            <a:r>
              <a:rPr lang="en-US" altLang="ja-JP" sz="4800" b="1" dirty="0">
                <a:solidFill>
                  <a:srgbClr val="FFFFFF"/>
                </a:solidFill>
              </a:rPr>
              <a:t> </a:t>
            </a:r>
            <a:endParaRPr lang="en-US" sz="4800" b="1" dirty="0">
              <a:solidFill>
                <a:srgbClr val="FFFFFF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EDE3154-0372-662A-BB36-3E35C17B9ADD}"/>
              </a:ext>
            </a:extLst>
          </p:cNvPr>
          <p:cNvSpPr/>
          <p:nvPr/>
        </p:nvSpPr>
        <p:spPr>
          <a:xfrm>
            <a:off x="3901440" y="2184400"/>
            <a:ext cx="2193036" cy="2123440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6550E8-6E22-F74A-05D2-B2ACB5BF756F}"/>
              </a:ext>
            </a:extLst>
          </p:cNvPr>
          <p:cNvSpPr/>
          <p:nvPr/>
        </p:nvSpPr>
        <p:spPr>
          <a:xfrm>
            <a:off x="1462309" y="2184400"/>
            <a:ext cx="2193036" cy="2286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D7710E-1F73-D6F6-2A4F-80A20927F4C5}"/>
              </a:ext>
            </a:extLst>
          </p:cNvPr>
          <p:cNvSpPr/>
          <p:nvPr/>
        </p:nvSpPr>
        <p:spPr>
          <a:xfrm>
            <a:off x="2418080" y="4307840"/>
            <a:ext cx="2347415" cy="193223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B6F7B1-28B6-C9DF-AF89-35EEFACAAE31}"/>
              </a:ext>
            </a:extLst>
          </p:cNvPr>
          <p:cNvSpPr txBox="1"/>
          <p:nvPr/>
        </p:nvSpPr>
        <p:spPr>
          <a:xfrm>
            <a:off x="4348480" y="2876788"/>
            <a:ext cx="12426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b="1" dirty="0">
                <a:solidFill>
                  <a:schemeClr val="bg1"/>
                </a:solidFill>
              </a:rPr>
              <a:t>أسود</a:t>
            </a:r>
            <a:endParaRPr lang="en-AE" sz="36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554456-A783-5C99-E914-ACC8B0B5FFB8}"/>
              </a:ext>
            </a:extLst>
          </p:cNvPr>
          <p:cNvSpPr txBox="1"/>
          <p:nvPr/>
        </p:nvSpPr>
        <p:spPr>
          <a:xfrm>
            <a:off x="1887875" y="2859660"/>
            <a:ext cx="1640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b="1" dirty="0"/>
              <a:t>أبيض</a:t>
            </a:r>
            <a:endParaRPr lang="en-AE" sz="40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A2B302-2A30-F94C-2FCF-D2EAE6138918}"/>
              </a:ext>
            </a:extLst>
          </p:cNvPr>
          <p:cNvSpPr txBox="1"/>
          <p:nvPr/>
        </p:nvSpPr>
        <p:spPr>
          <a:xfrm>
            <a:off x="3006826" y="4851472"/>
            <a:ext cx="1615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b="1" dirty="0"/>
              <a:t>أحمر</a:t>
            </a:r>
            <a:endParaRPr lang="en-AE" sz="4000" b="1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3AAB41-40CE-01EC-1AD0-572838752F6F}"/>
              </a:ext>
            </a:extLst>
          </p:cNvPr>
          <p:cNvSpPr/>
          <p:nvPr/>
        </p:nvSpPr>
        <p:spPr>
          <a:xfrm>
            <a:off x="3977565" y="419220"/>
            <a:ext cx="3214972" cy="167721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000" dirty="0">
                <a:solidFill>
                  <a:schemeClr val="tx1"/>
                </a:solidFill>
              </a:rPr>
              <a:t>أصفر</a:t>
            </a:r>
            <a:endParaRPr lang="en-AE" sz="4000" dirty="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7E35181-EF97-E78C-FB51-76FC0FA79768}"/>
              </a:ext>
            </a:extLst>
          </p:cNvPr>
          <p:cNvSpPr/>
          <p:nvPr/>
        </p:nvSpPr>
        <p:spPr>
          <a:xfrm>
            <a:off x="846572" y="390293"/>
            <a:ext cx="2375210" cy="156651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dirty="0">
                <a:solidFill>
                  <a:schemeClr val="tx1"/>
                </a:solidFill>
              </a:rPr>
              <a:t>أخضر</a:t>
            </a:r>
            <a:endParaRPr lang="en-AE" sz="32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0908F-3381-8739-C08B-2350B32D0D59}"/>
              </a:ext>
            </a:extLst>
          </p:cNvPr>
          <p:cNvSpPr txBox="1"/>
          <p:nvPr/>
        </p:nvSpPr>
        <p:spPr>
          <a:xfrm>
            <a:off x="1607133" y="138181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akhdar</a:t>
            </a:r>
            <a:endParaRPr lang="en-AE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700DE5-1A13-9C53-CAD4-77ABFC065D44}"/>
              </a:ext>
            </a:extLst>
          </p:cNvPr>
          <p:cNvSpPr txBox="1"/>
          <p:nvPr/>
        </p:nvSpPr>
        <p:spPr>
          <a:xfrm>
            <a:off x="5324917" y="1456102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asfar</a:t>
            </a:r>
            <a:endParaRPr lang="en-AE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1D7BD4-19A1-A209-3582-56CC3A0489D2}"/>
              </a:ext>
            </a:extLst>
          </p:cNvPr>
          <p:cNvSpPr txBox="1"/>
          <p:nvPr/>
        </p:nvSpPr>
        <p:spPr>
          <a:xfrm>
            <a:off x="2034177" y="350525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abyad</a:t>
            </a:r>
            <a:endParaRPr lang="en-AE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F08F6C-5033-2AA1-5CB7-02440059BDF5}"/>
              </a:ext>
            </a:extLst>
          </p:cNvPr>
          <p:cNvSpPr txBox="1"/>
          <p:nvPr/>
        </p:nvSpPr>
        <p:spPr>
          <a:xfrm>
            <a:off x="3006826" y="5506320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/>
              <a:t>ahmar</a:t>
            </a:r>
            <a:endParaRPr lang="en-AE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AA88EF-A553-B72C-BA24-3C00244F731C}"/>
              </a:ext>
            </a:extLst>
          </p:cNvPr>
          <p:cNvSpPr txBox="1"/>
          <p:nvPr/>
        </p:nvSpPr>
        <p:spPr>
          <a:xfrm>
            <a:off x="4348480" y="3530013"/>
            <a:ext cx="134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b="1" dirty="0" err="1">
                <a:solidFill>
                  <a:schemeClr val="bg1"/>
                </a:solidFill>
              </a:rPr>
              <a:t>aswad</a:t>
            </a:r>
            <a:endParaRPr lang="en-AE" b="1" dirty="0">
              <a:solidFill>
                <a:schemeClr val="bg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2962EE-E424-3498-510B-126925047A66}"/>
              </a:ext>
            </a:extLst>
          </p:cNvPr>
          <p:cNvSpPr/>
          <p:nvPr/>
        </p:nvSpPr>
        <p:spPr>
          <a:xfrm>
            <a:off x="8329961" y="1137424"/>
            <a:ext cx="2814328" cy="167721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483AEC2-710C-2338-9B49-ACB04BA9BF72}"/>
              </a:ext>
            </a:extLst>
          </p:cNvPr>
          <p:cNvSpPr txBox="1"/>
          <p:nvPr/>
        </p:nvSpPr>
        <p:spPr>
          <a:xfrm>
            <a:off x="9314992" y="1381813"/>
            <a:ext cx="16147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800" b="1" dirty="0"/>
              <a:t>بني</a:t>
            </a:r>
          </a:p>
          <a:p>
            <a:r>
              <a:rPr lang="en-AE" sz="2800" b="1" dirty="0" err="1"/>
              <a:t>bunni</a:t>
            </a:r>
            <a:endParaRPr lang="en-AE" sz="2800" b="1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9797AD0-F042-A773-E00F-CE0A0171C422}"/>
              </a:ext>
            </a:extLst>
          </p:cNvPr>
          <p:cNvSpPr/>
          <p:nvPr/>
        </p:nvSpPr>
        <p:spPr>
          <a:xfrm>
            <a:off x="7761249" y="3327400"/>
            <a:ext cx="3176346" cy="1932239"/>
          </a:xfrm>
          <a:prstGeom prst="ellips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40DC42-F6DA-BF6A-C0FD-BBE2592A227B}"/>
              </a:ext>
            </a:extLst>
          </p:cNvPr>
          <p:cNvSpPr txBox="1"/>
          <p:nvPr/>
        </p:nvSpPr>
        <p:spPr>
          <a:xfrm>
            <a:off x="8329961" y="3874585"/>
            <a:ext cx="2062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b="1" dirty="0"/>
              <a:t>بنفسجي </a:t>
            </a:r>
          </a:p>
          <a:p>
            <a:r>
              <a:rPr lang="en-AE" sz="3200" b="1" dirty="0" err="1"/>
              <a:t>banafsaji</a:t>
            </a:r>
            <a:endParaRPr lang="en-AE" sz="3200" b="1" dirty="0"/>
          </a:p>
        </p:txBody>
      </p:sp>
    </p:spTree>
    <p:extLst>
      <p:ext uri="{BB962C8B-B14F-4D97-AF65-F5344CB8AC3E}">
        <p14:creationId xmlns:p14="http://schemas.microsoft.com/office/powerpoint/2010/main" val="397900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BA31-2D54-799E-E55A-2D203B3260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ja-JP" altLang="en-US" dirty="0"/>
              <a:t>リスニングの練習</a:t>
            </a:r>
            <a:br>
              <a:rPr lang="en-US" altLang="ja-JP" dirty="0"/>
            </a:br>
            <a:r>
              <a:rPr lang="ar-JO" altLang="ja-JP" dirty="0"/>
              <a:t>تدريب على الاستماع</a:t>
            </a:r>
            <a:r>
              <a:rPr lang="ar-JO" altLang="ja-JP" dirty="0">
                <a:highlight>
                  <a:srgbClr val="00FFFF"/>
                </a:highlight>
              </a:rPr>
              <a:t> </a:t>
            </a:r>
            <a:endParaRPr lang="en-AE" dirty="0">
              <a:highlight>
                <a:srgbClr val="00FFFF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7F9BD7-7DAD-8FFC-D1F3-D6F2B1CFE4E9}"/>
              </a:ext>
            </a:extLst>
          </p:cNvPr>
          <p:cNvSpPr txBox="1"/>
          <p:nvPr/>
        </p:nvSpPr>
        <p:spPr>
          <a:xfrm>
            <a:off x="396240" y="3244334"/>
            <a:ext cx="1084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https://www.youtube.com/watch?v=okOOqKv1mfE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924715758"/>
      </p:ext>
    </p:extLst>
  </p:cSld>
  <p:clrMapOvr>
    <a:masterClrMapping/>
  </p:clrMapOvr>
</p:sld>
</file>

<file path=ppt/theme/theme1.xml><?xml version="1.0" encoding="utf-8"?>
<a:theme xmlns:a="http://schemas.openxmlformats.org/drawingml/2006/main" name="Madrid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18BD1"/>
      </a:accent1>
      <a:accent2>
        <a:srgbClr val="A471C7"/>
      </a:accent2>
      <a:accent3>
        <a:srgbClr val="978BD1"/>
      </a:accent3>
      <a:accent4>
        <a:srgbClr val="7186C7"/>
      </a:accent4>
      <a:accent5>
        <a:srgbClr val="71AAC7"/>
      </a:accent5>
      <a:accent6>
        <a:srgbClr val="65B1AB"/>
      </a:accent6>
      <a:hlink>
        <a:srgbClr val="568F57"/>
      </a:hlink>
      <a:folHlink>
        <a:srgbClr val="7F7F7F"/>
      </a:folHlink>
    </a:clrScheme>
    <a:fontScheme name="Madrid">
      <a:majorFont>
        <a:latin typeface="Seaford Display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ridVTI" id="{5F675924-ADDD-6B4C-A2D4-69150D1F0C16}" vid="{BEA84270-19BD-7342-8ABF-EFF1668AF117}"/>
    </a:ext>
  </a:extLst>
</a:theme>
</file>

<file path=ppt/theme/theme2.xml><?xml version="1.0" encoding="utf-8"?>
<a:theme xmlns:a="http://schemas.openxmlformats.org/drawingml/2006/main" name="BevelVTI">
  <a:themeElements>
    <a:clrScheme name="AnalogousFromLightSeedLeftStep">
      <a:dk1>
        <a:srgbClr val="000000"/>
      </a:dk1>
      <a:lt1>
        <a:srgbClr val="FFFFFF"/>
      </a:lt1>
      <a:dk2>
        <a:srgbClr val="3C2441"/>
      </a:dk2>
      <a:lt2>
        <a:srgbClr val="E2E5E8"/>
      </a:lt2>
      <a:accent1>
        <a:srgbClr val="C49B6D"/>
      </a:accent1>
      <a:accent2>
        <a:srgbClr val="C67B72"/>
      </a:accent2>
      <a:accent3>
        <a:srgbClr val="D18CA1"/>
      </a:accent3>
      <a:accent4>
        <a:srgbClr val="C672B0"/>
      </a:accent4>
      <a:accent5>
        <a:srgbClr val="C78CD1"/>
      </a:accent5>
      <a:accent6>
        <a:srgbClr val="9772C6"/>
      </a:accent6>
      <a:hlink>
        <a:srgbClr val="6184AA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747</Words>
  <Application>Microsoft Office PowerPoint</Application>
  <PresentationFormat>Widescreen</PresentationFormat>
  <Paragraphs>112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Adobe Devanagari</vt:lpstr>
      <vt:lpstr>Söhne</vt:lpstr>
      <vt:lpstr>System Font Regular</vt:lpstr>
      <vt:lpstr>Arial</vt:lpstr>
      <vt:lpstr>Bierstadt</vt:lpstr>
      <vt:lpstr>Calibri</vt:lpstr>
      <vt:lpstr>Century</vt:lpstr>
      <vt:lpstr>Seaford Display</vt:lpstr>
      <vt:lpstr>Tenorite</vt:lpstr>
      <vt:lpstr>The Hand Extrablack</vt:lpstr>
      <vt:lpstr>MadridVTI</vt:lpstr>
      <vt:lpstr>BevelVTI</vt:lpstr>
      <vt:lpstr>أهلا بكم جميعا  ようこそ、みなさん！</vt:lpstr>
      <vt:lpstr>じゅぎょうのもくひょう</vt:lpstr>
      <vt:lpstr>مراجعة الحروف الأبجدية アラビア語のもじのふくしゅ</vt:lpstr>
      <vt:lpstr>アラビア語の発音に関する YouTube 動画</vt:lpstr>
      <vt:lpstr>ページ８</vt:lpstr>
      <vt:lpstr>3 つの短母音(たんぼいん):</vt:lpstr>
      <vt:lpstr>長母音(ちょうぼいん)（アリフ、わう、や):</vt:lpstr>
      <vt:lpstr>いろ　alwan ألوان </vt:lpstr>
      <vt:lpstr>リスニングの練習 تدريب على الاستماع </vt:lpstr>
      <vt:lpstr>Eid AlFiter and Aladha</vt:lpstr>
      <vt:lpstr>イスラムのおいわい Eid Celebration  </vt:lpstr>
      <vt:lpstr>料理教室のお知らせ</vt:lpstr>
      <vt:lpstr>次のじゅぎょうのもくひょう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أهلا بكم جميعا  ようこそ、みなさん！</dc:title>
  <dc:creator>ALKHATIB DANIA</dc:creator>
  <cp:lastModifiedBy>ALKHATIB DANIA</cp:lastModifiedBy>
  <cp:revision>27</cp:revision>
  <dcterms:created xsi:type="dcterms:W3CDTF">2023-08-05T05:33:05Z</dcterms:created>
  <dcterms:modified xsi:type="dcterms:W3CDTF">2025-08-04T07:28:32Z</dcterms:modified>
</cp:coreProperties>
</file>