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9"/>
  </p:notesMasterIdLst>
  <p:sldIdLst>
    <p:sldId id="378" r:id="rId2"/>
    <p:sldId id="363" r:id="rId3"/>
    <p:sldId id="373" r:id="rId4"/>
    <p:sldId id="379" r:id="rId5"/>
    <p:sldId id="377" r:id="rId6"/>
    <p:sldId id="381" r:id="rId7"/>
    <p:sldId id="36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3510" autoAdjust="0"/>
  </p:normalViewPr>
  <p:slideViewPr>
    <p:cSldViewPr snapToGrid="0">
      <p:cViewPr varScale="1">
        <p:scale>
          <a:sx n="36" d="100"/>
          <a:sy n="36" d="100"/>
        </p:scale>
        <p:origin x="1349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BCFFAC-762B-4718-BFCE-13AF0A88EF9F}" type="doc">
      <dgm:prSet loTypeId="urn:microsoft.com/office/officeart/2005/8/layout/vList2" loCatId="list" qsTypeId="urn:microsoft.com/office/officeart/2005/8/quickstyle/simple2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DE3E205-AA0E-457F-BA08-57E43BDB9513}">
      <dgm:prSet/>
      <dgm:spPr/>
      <dgm:t>
        <a:bodyPr/>
        <a:lstStyle/>
        <a:p>
          <a:r>
            <a:rPr lang="en-GB" dirty="0"/>
            <a:t>Q: Men </a:t>
          </a:r>
          <a:r>
            <a:rPr lang="en-GB" dirty="0" err="1"/>
            <a:t>ayna</a:t>
          </a:r>
          <a:r>
            <a:rPr lang="en-GB" dirty="0"/>
            <a:t> anta?</a:t>
          </a:r>
          <a:r>
            <a:rPr lang="ja-JP" dirty="0"/>
            <a:t>どこから来ましたか。</a:t>
          </a:r>
          <a:r>
            <a:rPr lang="en-GB" dirty="0"/>
            <a:t> </a:t>
          </a:r>
          <a:endParaRPr lang="en-US" dirty="0"/>
        </a:p>
      </dgm:t>
    </dgm:pt>
    <dgm:pt modelId="{DDDD5099-680D-464E-93B6-10B9A51DC6D9}" type="parTrans" cxnId="{784A7EDA-A4AB-4642-8E16-A88A07BB7D66}">
      <dgm:prSet/>
      <dgm:spPr/>
      <dgm:t>
        <a:bodyPr/>
        <a:lstStyle/>
        <a:p>
          <a:endParaRPr lang="en-US"/>
        </a:p>
      </dgm:t>
    </dgm:pt>
    <dgm:pt modelId="{E6CB73F4-FC19-4797-A3A8-F4C85F28333D}" type="sibTrans" cxnId="{784A7EDA-A4AB-4642-8E16-A88A07BB7D66}">
      <dgm:prSet/>
      <dgm:spPr/>
      <dgm:t>
        <a:bodyPr/>
        <a:lstStyle/>
        <a:p>
          <a:endParaRPr lang="en-US"/>
        </a:p>
      </dgm:t>
    </dgm:pt>
    <dgm:pt modelId="{D444A134-924E-4A85-8A08-08EF1F70DD85}">
      <dgm:prSet/>
      <dgm:spPr/>
      <dgm:t>
        <a:bodyPr/>
        <a:lstStyle/>
        <a:p>
          <a:r>
            <a:rPr lang="ar-DZ"/>
            <a:t>من أين أنت ؟</a:t>
          </a:r>
          <a:endParaRPr lang="en-US"/>
        </a:p>
      </dgm:t>
    </dgm:pt>
    <dgm:pt modelId="{FF28C7B9-2D80-4042-BB57-2A4A17667976}" type="parTrans" cxnId="{DA0F73B6-D895-4F46-948B-BF01DD5BB5A5}">
      <dgm:prSet/>
      <dgm:spPr/>
      <dgm:t>
        <a:bodyPr/>
        <a:lstStyle/>
        <a:p>
          <a:endParaRPr lang="en-US"/>
        </a:p>
      </dgm:t>
    </dgm:pt>
    <dgm:pt modelId="{3BF5A4B2-4192-4603-AF5A-C6F2440CE816}" type="sibTrans" cxnId="{DA0F73B6-D895-4F46-948B-BF01DD5BB5A5}">
      <dgm:prSet/>
      <dgm:spPr/>
      <dgm:t>
        <a:bodyPr/>
        <a:lstStyle/>
        <a:p>
          <a:endParaRPr lang="en-US"/>
        </a:p>
      </dgm:t>
    </dgm:pt>
    <dgm:pt modelId="{11EBC039-1498-4C4E-A74F-64F279B961AA}">
      <dgm:prSet/>
      <dgm:spPr/>
      <dgm:t>
        <a:bodyPr/>
        <a:lstStyle/>
        <a:p>
          <a:r>
            <a:rPr lang="en-GB"/>
            <a:t>A: Ana men </a:t>
          </a:r>
          <a:r>
            <a:rPr lang="en-US"/>
            <a:t>alyaban</a:t>
          </a:r>
          <a:r>
            <a:rPr lang="ja-JP"/>
            <a:t>　私は日本から来ました。</a:t>
          </a:r>
          <a:endParaRPr lang="en-US"/>
        </a:p>
      </dgm:t>
    </dgm:pt>
    <dgm:pt modelId="{2C9A0389-2BC0-4FA1-872D-9AFA02E92796}" type="parTrans" cxnId="{8BE22AFB-C03A-4255-98BC-781EB78C89A0}">
      <dgm:prSet/>
      <dgm:spPr/>
      <dgm:t>
        <a:bodyPr/>
        <a:lstStyle/>
        <a:p>
          <a:endParaRPr lang="en-US"/>
        </a:p>
      </dgm:t>
    </dgm:pt>
    <dgm:pt modelId="{BF3FFBAC-85B4-42CC-842A-8D52E57E32C6}" type="sibTrans" cxnId="{8BE22AFB-C03A-4255-98BC-781EB78C89A0}">
      <dgm:prSet/>
      <dgm:spPr/>
      <dgm:t>
        <a:bodyPr/>
        <a:lstStyle/>
        <a:p>
          <a:endParaRPr lang="en-US"/>
        </a:p>
      </dgm:t>
    </dgm:pt>
    <dgm:pt modelId="{F6AAE1B4-4F7C-43A4-BAC7-166933024EFE}">
      <dgm:prSet/>
      <dgm:spPr/>
      <dgm:t>
        <a:bodyPr/>
        <a:lstStyle/>
        <a:p>
          <a:r>
            <a:rPr lang="ar-DZ"/>
            <a:t>أنا من اليابان </a:t>
          </a:r>
          <a:endParaRPr lang="en-US"/>
        </a:p>
      </dgm:t>
    </dgm:pt>
    <dgm:pt modelId="{A9CAEA70-3316-4BEF-866D-3BFFE3E64358}" type="parTrans" cxnId="{FCC8C264-017C-466B-A02D-F58A3BC4D706}">
      <dgm:prSet/>
      <dgm:spPr/>
      <dgm:t>
        <a:bodyPr/>
        <a:lstStyle/>
        <a:p>
          <a:endParaRPr lang="en-US"/>
        </a:p>
      </dgm:t>
    </dgm:pt>
    <dgm:pt modelId="{BDAF8D28-1D42-4904-B032-26A02B1B5EE8}" type="sibTrans" cxnId="{FCC8C264-017C-466B-A02D-F58A3BC4D706}">
      <dgm:prSet/>
      <dgm:spPr/>
      <dgm:t>
        <a:bodyPr/>
        <a:lstStyle/>
        <a:p>
          <a:endParaRPr lang="en-US"/>
        </a:p>
      </dgm:t>
    </dgm:pt>
    <dgm:pt modelId="{FEBC6D78-210E-4BBB-B043-A277D0489E13}" type="pres">
      <dgm:prSet presAssocID="{29BCFFAC-762B-4718-BFCE-13AF0A88EF9F}" presName="linear" presStyleCnt="0">
        <dgm:presLayoutVars>
          <dgm:animLvl val="lvl"/>
          <dgm:resizeHandles val="exact"/>
        </dgm:presLayoutVars>
      </dgm:prSet>
      <dgm:spPr/>
    </dgm:pt>
    <dgm:pt modelId="{99ED6CA0-2851-403E-BA2A-5AA8D8034C3D}" type="pres">
      <dgm:prSet presAssocID="{2DE3E205-AA0E-457F-BA08-57E43BDB951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8D998D0-2DAD-4FA6-A4CA-6B330A2AB342}" type="pres">
      <dgm:prSet presAssocID="{E6CB73F4-FC19-4797-A3A8-F4C85F28333D}" presName="spacer" presStyleCnt="0"/>
      <dgm:spPr/>
    </dgm:pt>
    <dgm:pt modelId="{9C28917F-252B-4667-AD15-D90FCE135651}" type="pres">
      <dgm:prSet presAssocID="{D444A134-924E-4A85-8A08-08EF1F70DD8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E2C4C56-F0E5-4331-8B50-7D958A251E6D}" type="pres">
      <dgm:prSet presAssocID="{3BF5A4B2-4192-4603-AF5A-C6F2440CE816}" presName="spacer" presStyleCnt="0"/>
      <dgm:spPr/>
    </dgm:pt>
    <dgm:pt modelId="{4DA1BA6B-0350-4E78-BE97-60C60BEF9983}" type="pres">
      <dgm:prSet presAssocID="{11EBC039-1498-4C4E-A74F-64F279B961A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20BC89D-D344-452F-A168-D555A0A69354}" type="pres">
      <dgm:prSet presAssocID="{BF3FFBAC-85B4-42CC-842A-8D52E57E32C6}" presName="spacer" presStyleCnt="0"/>
      <dgm:spPr/>
    </dgm:pt>
    <dgm:pt modelId="{47893017-EBD2-41C4-8EB5-8E7521D10964}" type="pres">
      <dgm:prSet presAssocID="{F6AAE1B4-4F7C-43A4-BAC7-166933024EF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9520F60-BF2A-4B2E-ABC6-157D42C2398B}" type="presOf" srcId="{11EBC039-1498-4C4E-A74F-64F279B961AA}" destId="{4DA1BA6B-0350-4E78-BE97-60C60BEF9983}" srcOrd="0" destOrd="0" presId="urn:microsoft.com/office/officeart/2005/8/layout/vList2"/>
    <dgm:cxn modelId="{FCC8C264-017C-466B-A02D-F58A3BC4D706}" srcId="{29BCFFAC-762B-4718-BFCE-13AF0A88EF9F}" destId="{F6AAE1B4-4F7C-43A4-BAC7-166933024EFE}" srcOrd="3" destOrd="0" parTransId="{A9CAEA70-3316-4BEF-866D-3BFFE3E64358}" sibTransId="{BDAF8D28-1D42-4904-B032-26A02B1B5EE8}"/>
    <dgm:cxn modelId="{7CD09155-07F8-4EED-9D99-B471A17B8ED9}" type="presOf" srcId="{D444A134-924E-4A85-8A08-08EF1F70DD85}" destId="{9C28917F-252B-4667-AD15-D90FCE135651}" srcOrd="0" destOrd="0" presId="urn:microsoft.com/office/officeart/2005/8/layout/vList2"/>
    <dgm:cxn modelId="{1CFD4B80-8C90-4E6D-9C40-D2604868631F}" type="presOf" srcId="{2DE3E205-AA0E-457F-BA08-57E43BDB9513}" destId="{99ED6CA0-2851-403E-BA2A-5AA8D8034C3D}" srcOrd="0" destOrd="0" presId="urn:microsoft.com/office/officeart/2005/8/layout/vList2"/>
    <dgm:cxn modelId="{AC28909E-5E3A-43A3-ABD5-BF8DC9D7E72F}" type="presOf" srcId="{F6AAE1B4-4F7C-43A4-BAC7-166933024EFE}" destId="{47893017-EBD2-41C4-8EB5-8E7521D10964}" srcOrd="0" destOrd="0" presId="urn:microsoft.com/office/officeart/2005/8/layout/vList2"/>
    <dgm:cxn modelId="{DA0F73B6-D895-4F46-948B-BF01DD5BB5A5}" srcId="{29BCFFAC-762B-4718-BFCE-13AF0A88EF9F}" destId="{D444A134-924E-4A85-8A08-08EF1F70DD85}" srcOrd="1" destOrd="0" parTransId="{FF28C7B9-2D80-4042-BB57-2A4A17667976}" sibTransId="{3BF5A4B2-4192-4603-AF5A-C6F2440CE816}"/>
    <dgm:cxn modelId="{784A7EDA-A4AB-4642-8E16-A88A07BB7D66}" srcId="{29BCFFAC-762B-4718-BFCE-13AF0A88EF9F}" destId="{2DE3E205-AA0E-457F-BA08-57E43BDB9513}" srcOrd="0" destOrd="0" parTransId="{DDDD5099-680D-464E-93B6-10B9A51DC6D9}" sibTransId="{E6CB73F4-FC19-4797-A3A8-F4C85F28333D}"/>
    <dgm:cxn modelId="{8BE22AFB-C03A-4255-98BC-781EB78C89A0}" srcId="{29BCFFAC-762B-4718-BFCE-13AF0A88EF9F}" destId="{11EBC039-1498-4C4E-A74F-64F279B961AA}" srcOrd="2" destOrd="0" parTransId="{2C9A0389-2BC0-4FA1-872D-9AFA02E92796}" sibTransId="{BF3FFBAC-85B4-42CC-842A-8D52E57E32C6}"/>
    <dgm:cxn modelId="{009CEBFB-0075-4EBE-A1BE-7A7B50F370D2}" type="presOf" srcId="{29BCFFAC-762B-4718-BFCE-13AF0A88EF9F}" destId="{FEBC6D78-210E-4BBB-B043-A277D0489E13}" srcOrd="0" destOrd="0" presId="urn:microsoft.com/office/officeart/2005/8/layout/vList2"/>
    <dgm:cxn modelId="{3E3BB375-61CE-4708-8F3B-F843F7EB4F9B}" type="presParOf" srcId="{FEBC6D78-210E-4BBB-B043-A277D0489E13}" destId="{99ED6CA0-2851-403E-BA2A-5AA8D8034C3D}" srcOrd="0" destOrd="0" presId="urn:microsoft.com/office/officeart/2005/8/layout/vList2"/>
    <dgm:cxn modelId="{32DC3A19-39FB-4D26-BC9B-D5EE5B1C7590}" type="presParOf" srcId="{FEBC6D78-210E-4BBB-B043-A277D0489E13}" destId="{78D998D0-2DAD-4FA6-A4CA-6B330A2AB342}" srcOrd="1" destOrd="0" presId="urn:microsoft.com/office/officeart/2005/8/layout/vList2"/>
    <dgm:cxn modelId="{9793AFA6-1B1B-4D55-B775-00258EFF5CDC}" type="presParOf" srcId="{FEBC6D78-210E-4BBB-B043-A277D0489E13}" destId="{9C28917F-252B-4667-AD15-D90FCE135651}" srcOrd="2" destOrd="0" presId="urn:microsoft.com/office/officeart/2005/8/layout/vList2"/>
    <dgm:cxn modelId="{D7FDBDEC-4631-4028-882F-74E163C3C429}" type="presParOf" srcId="{FEBC6D78-210E-4BBB-B043-A277D0489E13}" destId="{4E2C4C56-F0E5-4331-8B50-7D958A251E6D}" srcOrd="3" destOrd="0" presId="urn:microsoft.com/office/officeart/2005/8/layout/vList2"/>
    <dgm:cxn modelId="{AD56F332-B4FB-459F-9176-CFDF7527CE5E}" type="presParOf" srcId="{FEBC6D78-210E-4BBB-B043-A277D0489E13}" destId="{4DA1BA6B-0350-4E78-BE97-60C60BEF9983}" srcOrd="4" destOrd="0" presId="urn:microsoft.com/office/officeart/2005/8/layout/vList2"/>
    <dgm:cxn modelId="{6D0C3E11-E64E-4ABE-9B32-91B99B338782}" type="presParOf" srcId="{FEBC6D78-210E-4BBB-B043-A277D0489E13}" destId="{020BC89D-D344-452F-A168-D555A0A69354}" srcOrd="5" destOrd="0" presId="urn:microsoft.com/office/officeart/2005/8/layout/vList2"/>
    <dgm:cxn modelId="{DC5F2512-9FC4-42D5-B9C2-66D62320BD47}" type="presParOf" srcId="{FEBC6D78-210E-4BBB-B043-A277D0489E13}" destId="{47893017-EBD2-41C4-8EB5-8E7521D1096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ED6CA0-2851-403E-BA2A-5AA8D8034C3D}">
      <dsp:nvSpPr>
        <dsp:cNvPr id="0" name=""/>
        <dsp:cNvSpPr/>
      </dsp:nvSpPr>
      <dsp:spPr>
        <a:xfrm>
          <a:off x="0" y="74017"/>
          <a:ext cx="6055450" cy="130571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Q: Men </a:t>
          </a:r>
          <a:r>
            <a:rPr lang="en-GB" sz="3100" kern="1200" dirty="0" err="1"/>
            <a:t>ayna</a:t>
          </a:r>
          <a:r>
            <a:rPr lang="en-GB" sz="3100" kern="1200" dirty="0"/>
            <a:t> anta?</a:t>
          </a:r>
          <a:r>
            <a:rPr lang="ja-JP" sz="3100" kern="1200" dirty="0"/>
            <a:t>どこから来ましたか。</a:t>
          </a:r>
          <a:r>
            <a:rPr lang="en-GB" sz="3100" kern="1200" dirty="0"/>
            <a:t> </a:t>
          </a:r>
          <a:endParaRPr lang="en-US" sz="3100" kern="1200" dirty="0"/>
        </a:p>
      </dsp:txBody>
      <dsp:txXfrm>
        <a:off x="63740" y="137757"/>
        <a:ext cx="5927970" cy="1178239"/>
      </dsp:txXfrm>
    </dsp:sp>
    <dsp:sp modelId="{9C28917F-252B-4667-AD15-D90FCE135651}">
      <dsp:nvSpPr>
        <dsp:cNvPr id="0" name=""/>
        <dsp:cNvSpPr/>
      </dsp:nvSpPr>
      <dsp:spPr>
        <a:xfrm>
          <a:off x="0" y="1469017"/>
          <a:ext cx="6055450" cy="1305719"/>
        </a:xfrm>
        <a:prstGeom prst="roundRect">
          <a:avLst/>
        </a:prstGeom>
        <a:solidFill>
          <a:schemeClr val="accent2">
            <a:hueOff val="6706212"/>
            <a:satOff val="145"/>
            <a:lumOff val="241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3100" kern="1200"/>
            <a:t>من أين أنت ؟</a:t>
          </a:r>
          <a:endParaRPr lang="en-US" sz="3100" kern="1200"/>
        </a:p>
      </dsp:txBody>
      <dsp:txXfrm>
        <a:off x="63740" y="1532757"/>
        <a:ext cx="5927970" cy="1178239"/>
      </dsp:txXfrm>
    </dsp:sp>
    <dsp:sp modelId="{4DA1BA6B-0350-4E78-BE97-60C60BEF9983}">
      <dsp:nvSpPr>
        <dsp:cNvPr id="0" name=""/>
        <dsp:cNvSpPr/>
      </dsp:nvSpPr>
      <dsp:spPr>
        <a:xfrm>
          <a:off x="0" y="2864017"/>
          <a:ext cx="6055450" cy="1305719"/>
        </a:xfrm>
        <a:prstGeom prst="roundRect">
          <a:avLst/>
        </a:prstGeom>
        <a:solidFill>
          <a:schemeClr val="accent2">
            <a:hueOff val="13412423"/>
            <a:satOff val="289"/>
            <a:lumOff val="483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/>
            <a:t>A: Ana men </a:t>
          </a:r>
          <a:r>
            <a:rPr lang="en-US" sz="3100" kern="1200"/>
            <a:t>alyaban</a:t>
          </a:r>
          <a:r>
            <a:rPr lang="ja-JP" sz="3100" kern="1200"/>
            <a:t>　私は日本から来ました。</a:t>
          </a:r>
          <a:endParaRPr lang="en-US" sz="3100" kern="1200"/>
        </a:p>
      </dsp:txBody>
      <dsp:txXfrm>
        <a:off x="63740" y="2927757"/>
        <a:ext cx="5927970" cy="1178239"/>
      </dsp:txXfrm>
    </dsp:sp>
    <dsp:sp modelId="{47893017-EBD2-41C4-8EB5-8E7521D10964}">
      <dsp:nvSpPr>
        <dsp:cNvPr id="0" name=""/>
        <dsp:cNvSpPr/>
      </dsp:nvSpPr>
      <dsp:spPr>
        <a:xfrm>
          <a:off x="0" y="4259017"/>
          <a:ext cx="6055450" cy="1305719"/>
        </a:xfrm>
        <a:prstGeom prst="roundRect">
          <a:avLst/>
        </a:prstGeom>
        <a:solidFill>
          <a:schemeClr val="accent2">
            <a:hueOff val="20118635"/>
            <a:satOff val="434"/>
            <a:lumOff val="725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3100" kern="1200"/>
            <a:t>أنا من اليابان </a:t>
          </a:r>
          <a:endParaRPr lang="en-US" sz="3100" kern="1200"/>
        </a:p>
      </dsp:txBody>
      <dsp:txXfrm>
        <a:off x="63740" y="4322757"/>
        <a:ext cx="5927970" cy="11782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B1D4B-3944-4250-86E6-3ACCF3E0C40F}" type="datetimeFigureOut">
              <a:rPr lang="en-AE" smtClean="0"/>
              <a:t>28/07/2025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161C3-9AA3-496B-8B6E-FBCECBE80D1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9522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59BAE0-290D-415A-A4C1-03EEA33BBB07}" type="slidenum">
              <a:rPr kumimoji="0" lang="en-A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A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2008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E161C3-9AA3-496B-8B6E-FBCECBE80D1E}" type="slidenum">
              <a:rPr lang="en-AE" smtClean="0"/>
              <a:t>6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74013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284A420-F50C-4C2C-B88E-E6F4EF504B6E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93A6D2E-5228-4998-9E24-EFCCA024675E}"/>
              </a:ext>
            </a:extLst>
          </p:cNvPr>
          <p:cNvSpPr/>
          <p:nvPr/>
        </p:nvSpPr>
        <p:spPr>
          <a:xfrm>
            <a:off x="0" y="-2"/>
            <a:ext cx="12188952" cy="3567547"/>
          </a:xfrm>
          <a:prstGeom prst="rect">
            <a:avLst/>
          </a:prstGeom>
          <a:ln>
            <a:noFill/>
          </a:ln>
          <a:effectLst>
            <a:outerShdw blurRad="228600" dist="152400" dir="5460000" sx="95000" sy="95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9D878C-9930-44AF-AE18-FCA0DAE10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1802" y="852055"/>
            <a:ext cx="10380572" cy="2581463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82D608-1F8D-47BB-B595-43B7BEACA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1802" y="3754582"/>
            <a:ext cx="10380572" cy="2244436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3C1DA-DAC9-422B-9450-54A7E03B3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EE12-F28E-4B03-A404-A8FCAE0F6316}" type="datetime1">
              <a:rPr lang="en-US" smtClean="0"/>
              <a:t>7/28/2025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9A2B9-3E23-4C08-A5CE-698861210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2E61E-26F7-4369-8F2F-6D3CDF644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ADB48DB-8E25-4F2F-8C02-5B793937255F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2BA7E3-7313-49C8-A245-A85BDEB13EB3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816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F69F7-12D5-40F0-88F0-33D60AEB0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5BB511-E79D-41D8-AF91-14A5C803F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05DFA-4DAF-4B30-8032-503081AEA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8189-0D9C-48A6-9FA3-862227B094CE}" type="datetime1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4FBF5-16C0-46A0-916A-4910C1B61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26EA6-7E48-454C-887A-0EF3356F9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285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A312BAB-A07B-4FEA-8EB5-A7BD8B24C6D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245A432-7E52-48B5-A8BB-13EED592E35A}"/>
              </a:ext>
            </a:extLst>
          </p:cNvPr>
          <p:cNvSpPr/>
          <p:nvPr/>
        </p:nvSpPr>
        <p:spPr>
          <a:xfrm>
            <a:off x="7813964" y="0"/>
            <a:ext cx="4378036" cy="6858000"/>
          </a:xfrm>
          <a:prstGeom prst="rect">
            <a:avLst/>
          </a:prstGeom>
          <a:ln>
            <a:noFill/>
          </a:ln>
          <a:effectLst>
            <a:outerShdw blurRad="254000" dist="152400" dir="10680000" sx="95000" sy="95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56288B6-16BD-4DEE-9187-C78963ED1D8A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361537" y="120772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259F7B-ED77-4251-A424-93712C6F57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139544" y="872836"/>
            <a:ext cx="2521527" cy="5119256"/>
          </a:xfrm>
        </p:spPr>
        <p:txBody>
          <a:bodyPr vert="eaVert"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295692-9BD0-4EB9-B344-9A6945DB0B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6746" y="872836"/>
            <a:ext cx="6634169" cy="51192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28527-7CED-4CF3-A260-649685D2E6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26ADDCAE-6443-42C3-9C19-F95985500186}" type="datetime1">
              <a:rPr lang="en-US" smtClean="0"/>
              <a:t>7/28/2025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17F65-E517-4B50-B559-FD7D59F3E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35814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D40B7-46EE-49D9-BE89-7E101F80A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05031BF-2EA5-4128-B6AF-2D0F5A101095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361537" y="120772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5491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62CCA-8D32-44C3-809A-54D0245B8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89041-349C-49F8-B155-6F5862873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799" y="2750126"/>
            <a:ext cx="10381205" cy="32617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5E088-72B1-425B-B53B-81B134826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799E-EB8E-4038-8063-81BB57C732D4}" type="datetime1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80451-8BF9-48B2-8E6A-9E15C8335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8196E-3A76-4417-BFD8-4400D16E0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949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CFB183B-99B9-4420-AB2D-07056851052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6DF62B9-1876-4EEB-929D-B46F98265E34}"/>
              </a:ext>
            </a:extLst>
          </p:cNvPr>
          <p:cNvSpPr/>
          <p:nvPr/>
        </p:nvSpPr>
        <p:spPr>
          <a:xfrm>
            <a:off x="0" y="-2"/>
            <a:ext cx="12192000" cy="3862064"/>
          </a:xfrm>
          <a:prstGeom prst="rect">
            <a:avLst/>
          </a:prstGeom>
          <a:ln>
            <a:noFill/>
          </a:ln>
          <a:effectLst>
            <a:outerShdw blurRad="203200" dist="127000" dir="5460000" sx="96000" sy="96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5F0E4DD-839A-4BD2-B5FA-FF319E87D037}"/>
              </a:ext>
            </a:extLst>
          </p:cNvPr>
          <p:cNvCxnSpPr>
            <a:cxnSpLocks/>
          </p:cNvCxnSpPr>
          <p:nvPr/>
        </p:nvCxnSpPr>
        <p:spPr>
          <a:xfrm>
            <a:off x="11668155" y="852056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692C2FB-E558-4132-AAF5-EFCED0144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2056"/>
            <a:ext cx="10380572" cy="257694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20424-DA4E-467F-AC0A-D44192A54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797" y="4202832"/>
            <a:ext cx="10395116" cy="17892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39F9C-ADA9-4225-9D74-193A8894ED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217A73C3-B243-44D3-809D-EF8FDFBD85D4}" type="datetime1">
              <a:rPr lang="en-US" smtClean="0"/>
              <a:t>7/28/2025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57DEC-B96B-4D69-8B62-5156FDA6D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F4AC1-9934-43DC-B9AC-322612A74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CBDA60A-39CD-41D4-8AE5-0FB7FD78559C}"/>
              </a:ext>
            </a:extLst>
          </p:cNvPr>
          <p:cNvCxnSpPr>
            <a:cxnSpLocks/>
          </p:cNvCxnSpPr>
          <p:nvPr/>
        </p:nvCxnSpPr>
        <p:spPr>
          <a:xfrm>
            <a:off x="11668155" y="852056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3562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CAF84-4A19-4D9A-9B82-46BCBED4F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373DD-26AC-4E69-A17C-538D9C7C68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1800" y="2833255"/>
            <a:ext cx="5045281" cy="3165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30C23-A75F-45DF-BCCF-760C533AC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7092" y="2833255"/>
            <a:ext cx="5045281" cy="3165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2C3974-73EC-4F1B-9E92-0E279ABEE5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C9B6D3E3-28E2-4380-A113-67698215C5F8}" type="datetime1">
              <a:rPr lang="en-US" smtClean="0"/>
              <a:t>7/28/2025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0B3F2-3F28-42A3-9701-A6F01F1B1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E7A2FC-50E7-4972-9F28-E3AC4EF93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27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65F85-77E6-4F6D-9FFA-5D76201B1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2" y="872836"/>
            <a:ext cx="10380572" cy="14270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6C0DAE-58D1-45D9-9FC4-B0864E332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801" y="2713326"/>
            <a:ext cx="5023424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u="none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1E63D7-9812-4EA1-A0A2-14D974311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1801" y="3706091"/>
            <a:ext cx="5023424" cy="2334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C5055B-04A0-47D3-90ED-135025F857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211" y="2713326"/>
            <a:ext cx="5048163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u="none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936E6E-8F64-49E6-B57C-86CF92D168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211" y="3706091"/>
            <a:ext cx="5048163" cy="2334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FFBEAD-2827-40DA-8338-2D691325F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A9EFCB61-04AD-47C9-BF79-2BD8B9CEC07A}" type="datetime1">
              <a:rPr lang="en-US" smtClean="0"/>
              <a:t>7/28/2025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34B88D-9C6E-4A88-985C-3ED5057A1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0B6A32-2D15-425F-B6A9-146AFB5C1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463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81B7C-9BD5-4CF8-BAEB-A6CB78DA2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85F1D3-3353-4FC6-8854-51B0BFFD6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5E0C-D585-492F-8146-7493F4086301}" type="datetime1">
              <a:rPr lang="en-US" smtClean="0"/>
              <a:t>7/28/2025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226CE6-6BEB-46DB-BD4B-9B8AE89A1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81BCCC-8B3F-40B3-91D5-52E53B2AA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3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2C0FBB6-4CCA-4358-9DD5-CDF2173E63C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02559A-671A-4FDE-82C3-1CF8CFCF1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8390-48B5-49AB-B019-A7C8FB8C31F6}" type="datetime1">
              <a:rPr lang="en-US" smtClean="0"/>
              <a:t>7/28/2025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A14275-250D-437E-BAF1-5BB3CDE64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93BDE-2A52-4AA7-B222-0F25570EB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E6B771E-DDF7-430C-9462-BA1D3742C84E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602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F9A0B00-F6ED-4C3A-97DC-C2AF9D62EE8B}"/>
              </a:ext>
            </a:extLst>
          </p:cNvPr>
          <p:cNvSpPr/>
          <p:nvPr/>
        </p:nvSpPr>
        <p:spPr>
          <a:xfrm>
            <a:off x="79067" y="0"/>
            <a:ext cx="4998624" cy="6858000"/>
          </a:xfrm>
          <a:prstGeom prst="rect">
            <a:avLst/>
          </a:prstGeom>
          <a:ln>
            <a:noFill/>
          </a:ln>
          <a:effectLst>
            <a:outerShdw blurRad="228600" dist="1143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3" name="Rectangle 122">
            <a:extLst>
              <a:ext uri="{FF2B5EF4-FFF2-40B4-BE49-F238E27FC236}">
                <a16:creationId xmlns:a16="http://schemas.microsoft.com/office/drawing/2014/main" id="{3B025FD9-B9EF-4F5C-B67D-3485253B7A6A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7F545CD-A200-4C66-BF9A-9B839D0CE648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ln>
            <a:noFill/>
          </a:ln>
          <a:effectLst>
            <a:outerShdw blurRad="228600" dist="1524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110916-EEE9-418C-B24A-EC09A6D22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537" y="872836"/>
            <a:ext cx="4560525" cy="2281050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3A0F4-FD98-409E-B41A-5F4352C6A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1781" y="872837"/>
            <a:ext cx="4520593" cy="5140036"/>
          </a:xfrm>
        </p:spPr>
        <p:txBody>
          <a:bodyPr>
            <a:normAutofit/>
          </a:bodyPr>
          <a:lstStyle>
            <a:lvl1pPr algn="l">
              <a:defRPr sz="2800"/>
            </a:lvl1pPr>
            <a:lvl2pPr algn="l">
              <a:defRPr sz="24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FABF6F-6E7C-4B3F-B205-09361DA589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0537" y="3442854"/>
            <a:ext cx="4560525" cy="257694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25198D-8500-4277-AA5D-3C3D8FDDCF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962E767E-8A14-4E70-91B9-2101CBC4D7BD}" type="datetime1">
              <a:rPr lang="en-US" smtClean="0"/>
              <a:t>7/28/2025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8D219F-027A-4632-9FB0-BD098D56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3792532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30C82B-C7DC-434D-8768-DE9D11767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A8CCC603-9605-46C8-9034-8DAE6AC40DD9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CBBF1D9-8F8F-45A3-BDB4-952D0FB20A4D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8730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CBEB8797-B080-41A6-B14E-8DC7F0F27E4E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C6C7272-A552-46B3-992F-F5ADD5AA2443}"/>
              </a:ext>
            </a:extLst>
          </p:cNvPr>
          <p:cNvSpPr/>
          <p:nvPr/>
        </p:nvSpPr>
        <p:spPr>
          <a:xfrm>
            <a:off x="-1" y="0"/>
            <a:ext cx="6087677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28600" dist="1524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5F6AD1-1E6C-46AF-8431-6627180FF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733" y="858981"/>
            <a:ext cx="4556749" cy="2281052"/>
          </a:xfrm>
        </p:spPr>
        <p:txBody>
          <a:bodyPr anchor="b"/>
          <a:lstStyle>
            <a:lvl1pPr>
              <a:def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8A91F9-760E-4CF4-8A03-FA1482C35E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59826" y="865909"/>
            <a:ext cx="4582548" cy="512618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9A9D5-BA6E-4C4A-88A0-5BB86958B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8733" y="3429000"/>
            <a:ext cx="4556749" cy="2590800"/>
          </a:xfrm>
        </p:spPr>
        <p:txBody>
          <a:bodyPr/>
          <a:lstStyle>
            <a:lvl1pPr marL="0" indent="0"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6899E-70A1-4EFB-87EC-6C4F3BC036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01AF0C4B-5A4A-45CA-ABEC-10F107160D33}" type="datetime1">
              <a:rPr lang="en-US" smtClean="0"/>
              <a:t>7/28/2025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C34B05-4931-4BC8-BD43-9E6B944B3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ABE5D-7EA4-4D33-B23E-52E640CBF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DF0DB5EA-94EC-4DB5-B8E5-B454005C1552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699FF82-B951-46E6-AEA7-0993C867FB6D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097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38E7D36-B1C9-463C-983F-AEA5810A60D0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B9A221-B33F-47C2-85FF-2C8F363D797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0E0EF1-7626-4514-9337-271DD661B1E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5F0B1492-9A00-4F80-8771-0BB2C2C4353C}"/>
              </a:ext>
            </a:extLst>
          </p:cNvPr>
          <p:cNvSpPr/>
          <p:nvPr/>
        </p:nvSpPr>
        <p:spPr>
          <a:xfrm>
            <a:off x="0" y="-2"/>
            <a:ext cx="12188952" cy="2544415"/>
          </a:xfrm>
          <a:prstGeom prst="rect">
            <a:avLst/>
          </a:prstGeom>
          <a:ln>
            <a:noFill/>
          </a:ln>
          <a:effectLst>
            <a:outerShdw blurRad="190500" dist="127000" dir="546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462805-4F8E-44FE-905C-2C3F1A2B3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5021C-0380-49AA-ADA1-A8B473FBF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799" y="2750126"/>
            <a:ext cx="10381205" cy="32617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A2409-F298-40BF-BFAC-65A3E71D29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2481" y="624007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989806E-8E94-473C-AEE7-BE6F15F85533}" type="datetime1">
              <a:rPr lang="en-US" smtClean="0"/>
              <a:t>7/28/2025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799D8-4DBF-4BB2-8D2B-65592ADC9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81" y="2361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99666-11C3-48A1-966C-439EBF9D9A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89782" y="235881"/>
            <a:ext cx="756746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400" b="1" kern="1200" smtClean="0">
                <a:solidFill>
                  <a:schemeClr val="tx1"/>
                </a:solidFill>
                <a:latin typeface="Bierstadt" panose="020B0504020202020204" pitchFamily="34" charset="0"/>
                <a:ea typeface="+mn-ea"/>
                <a:cs typeface="+mn-cs"/>
              </a:defRPr>
            </a:lvl1pPr>
          </a:lstStyle>
          <a:p>
            <a:fld id="{B4A918BC-4D43-4B42-B3C0-E7EBE25E6AF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FAC7B62-8ACC-41ED-80AB-8D1CDF38B9E4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45FF525-9A83-4625-99D9-B267BDE077E7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484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shorts/RoFCqbplQ6M" TargetMode="External"/><Relationship Id="rId3" Type="http://schemas.openxmlformats.org/officeDocument/2006/relationships/hyperlink" Target="https://www.youtube.com/shorts/5cdhLVE-hIc" TargetMode="External"/><Relationship Id="rId7" Type="http://schemas.openxmlformats.org/officeDocument/2006/relationships/hyperlink" Target="https://www.youtube.com/shorts/oMtl83wAV9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youtube.com/shorts/TUMV3WkuSb8" TargetMode="External"/><Relationship Id="rId5" Type="http://schemas.openxmlformats.org/officeDocument/2006/relationships/hyperlink" Target="https://www.youtube.com/shorts/16o3ywodJ4Y" TargetMode="External"/><Relationship Id="rId10" Type="http://schemas.openxmlformats.org/officeDocument/2006/relationships/hyperlink" Target="https://www.youtube.com/shorts/pIlV9VDMBEQ" TargetMode="External"/><Relationship Id="rId4" Type="http://schemas.openxmlformats.org/officeDocument/2006/relationships/hyperlink" Target="https://www.youtube.com/shorts/DkhMCPkcdFk" TargetMode="External"/><Relationship Id="rId9" Type="http://schemas.openxmlformats.org/officeDocument/2006/relationships/hyperlink" Target="https://www.youtube.com/shorts/Yt5vWzHbsWw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84A420-F50C-4C2C-B88E-E6F4EF504B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93A6D2E-5228-4998-9E24-EFCCA0246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88952" cy="3567547"/>
          </a:xfrm>
          <a:prstGeom prst="rect">
            <a:avLst/>
          </a:prstGeom>
          <a:ln>
            <a:noFill/>
          </a:ln>
          <a:effectLst>
            <a:outerShdw blurRad="228600" dist="152400" dir="5460000" sx="95000" sy="95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ADB48DB-8E25-4F2F-8C02-5B79393725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32BA7E3-7313-49C8-A245-A85BDEB13E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Slide Background">
            <a:extLst>
              <a:ext uri="{FF2B5EF4-FFF2-40B4-BE49-F238E27FC236}">
                <a16:creationId xmlns:a16="http://schemas.microsoft.com/office/drawing/2014/main" id="{922E0291-99C8-40F9-ADAB-32589A3B5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95830D2-F2AE-4DD8-B586-89B0977916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258714" y="258715"/>
            <a:ext cx="6858000" cy="6340569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7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B7E82A-79B7-A60E-96A5-225171151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71314"/>
            <a:ext cx="8471314" cy="250861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z="4800" dirty="0">
                <a:solidFill>
                  <a:srgbClr val="FFFFFF"/>
                </a:solidFill>
              </a:rPr>
              <a:t>かくのれんしゅう</a:t>
            </a:r>
            <a:br>
              <a:rPr lang="en-US" altLang="ja-JP" sz="4800" dirty="0">
                <a:solidFill>
                  <a:srgbClr val="FFFFFF"/>
                </a:solidFill>
              </a:rPr>
            </a:br>
            <a:endParaRPr lang="en-US" sz="4800" dirty="0">
              <a:solidFill>
                <a:srgbClr val="FFFFFF"/>
              </a:solidFill>
            </a:endParaRPr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7A8F735B-89DD-459E-BB4B-B9E1603DE4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2375" y="0"/>
            <a:ext cx="1051560" cy="6858000"/>
          </a:xfrm>
          <a:prstGeom prst="rect">
            <a:avLst/>
          </a:prstGeom>
          <a:ln>
            <a:noFill/>
          </a:ln>
          <a:effectLst>
            <a:outerShdw blurRad="190500" dist="76200" dir="5700000" sx="95000" sy="95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AFF45CC-4046-4B20-8A54-5D613033F0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3438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284A420-F50C-4C2C-B88E-E6F4EF504B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93A6D2E-5228-4998-9E24-EFCCA0246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88952" cy="3567547"/>
          </a:xfrm>
          <a:prstGeom prst="rect">
            <a:avLst/>
          </a:prstGeom>
          <a:ln>
            <a:noFill/>
          </a:ln>
          <a:effectLst>
            <a:outerShdw blurRad="228600" dist="152400" dir="5460000" sx="95000" sy="95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ADB48DB-8E25-4F2F-8C02-5B79393725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32BA7E3-7313-49C8-A245-A85BDEB13E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7" name="Slide Background">
            <a:extLst>
              <a:ext uri="{FF2B5EF4-FFF2-40B4-BE49-F238E27FC236}">
                <a16:creationId xmlns:a16="http://schemas.microsoft.com/office/drawing/2014/main" id="{E2BA2BD9-7B54-4190-8F06-3EF3658A00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84F9D61-9303-40B4-9F7E-66A9B4EDC4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144310" cy="6858000"/>
          </a:xfrm>
          <a:prstGeom prst="rect">
            <a:avLst/>
          </a:prstGeom>
          <a:ln>
            <a:noFill/>
          </a:ln>
          <a:effectLst>
            <a:outerShdw blurRad="889000" dist="406400" dir="2154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white and green circle pattern&#10;&#10;Description automatically generated">
            <a:extLst>
              <a:ext uri="{FF2B5EF4-FFF2-40B4-BE49-F238E27FC236}">
                <a16:creationId xmlns:a16="http://schemas.microsoft.com/office/drawing/2014/main" id="{EBCF4445-8A7B-01F0-82A7-22F92C95232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0373" r="1" b="18089"/>
          <a:stretch/>
        </p:blipFill>
        <p:spPr>
          <a:xfrm>
            <a:off x="20" y="-1"/>
            <a:ext cx="11144289" cy="6858001"/>
          </a:xfrm>
          <a:prstGeom prst="rect">
            <a:avLst/>
          </a:prstGeom>
          <a:effectLst>
            <a:outerShdw blurRad="596900" dist="330200" dir="8820000" sx="87000" sy="87000" algn="ctr" rotWithShape="0">
              <a:srgbClr val="000000">
                <a:alpha val="29000"/>
              </a:srgbClr>
            </a:outerShdw>
          </a:effectLst>
        </p:spPr>
      </p:pic>
      <p:sp>
        <p:nvSpPr>
          <p:cNvPr id="21" name="Overlay">
            <a:extLst>
              <a:ext uri="{FF2B5EF4-FFF2-40B4-BE49-F238E27FC236}">
                <a16:creationId xmlns:a16="http://schemas.microsoft.com/office/drawing/2014/main" id="{648D746A-0359-4EAE-8CF9-062E28169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258714" y="258715"/>
            <a:ext cx="6858000" cy="6340569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7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E5BA31-2D54-799E-E55A-2D203B326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8" y="1549597"/>
            <a:ext cx="4501057" cy="24833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z="4800" dirty="0">
                <a:solidFill>
                  <a:srgbClr val="FFFFFF"/>
                </a:solidFill>
              </a:rPr>
              <a:t>リスニングの練習</a:t>
            </a:r>
            <a:br>
              <a:rPr lang="en-US" altLang="ja-JP" sz="4800" dirty="0">
                <a:solidFill>
                  <a:srgbClr val="FFFFFF"/>
                </a:solidFill>
              </a:rPr>
            </a:br>
            <a:r>
              <a:rPr lang="en-US" altLang="ja-JP" sz="4800" dirty="0" err="1">
                <a:solidFill>
                  <a:srgbClr val="FFFFFF"/>
                </a:solidFill>
              </a:rPr>
              <a:t>تدريب</a:t>
            </a:r>
            <a:r>
              <a:rPr lang="en-US" altLang="ja-JP" sz="4800" dirty="0">
                <a:solidFill>
                  <a:srgbClr val="FFFFFF"/>
                </a:solidFill>
              </a:rPr>
              <a:t> </a:t>
            </a:r>
            <a:r>
              <a:rPr lang="en-US" altLang="ja-JP" sz="4800" dirty="0" err="1">
                <a:solidFill>
                  <a:srgbClr val="FFFFFF"/>
                </a:solidFill>
              </a:rPr>
              <a:t>على</a:t>
            </a:r>
            <a:r>
              <a:rPr lang="en-US" altLang="ja-JP" sz="4800" dirty="0">
                <a:solidFill>
                  <a:srgbClr val="FFFFFF"/>
                </a:solidFill>
              </a:rPr>
              <a:t> </a:t>
            </a:r>
            <a:r>
              <a:rPr lang="en-US" altLang="ja-JP" sz="4800" dirty="0" err="1">
                <a:solidFill>
                  <a:srgbClr val="FFFFFF"/>
                </a:solidFill>
              </a:rPr>
              <a:t>الاستماع</a:t>
            </a:r>
            <a:r>
              <a:rPr lang="en-US" altLang="ja-JP" sz="4800" dirty="0">
                <a:solidFill>
                  <a:srgbClr val="FFFFFF"/>
                </a:solidFill>
              </a:rPr>
              <a:t> 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7F9BD7-7DAD-8FFC-D1F3-D6F2B1CFE4E9}"/>
              </a:ext>
            </a:extLst>
          </p:cNvPr>
          <p:cNvSpPr txBox="1"/>
          <p:nvPr/>
        </p:nvSpPr>
        <p:spPr>
          <a:xfrm>
            <a:off x="589558" y="4237630"/>
            <a:ext cx="4501056" cy="16536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10000"/>
              </a:lnSpc>
              <a:spcBef>
                <a:spcPts val="1000"/>
              </a:spcBef>
            </a:pPr>
            <a:r>
              <a:rPr lang="en-US" sz="2400" dirty="0">
                <a:solidFill>
                  <a:srgbClr val="FFFFFF"/>
                </a:solidFill>
              </a:rPr>
              <a:t>https://www.youtube.com/watch?v=okOOqKv1mfE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816C099-0516-4486-BC06-E0DCD29DD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4715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38E7D36-B1C9-463C-983F-AEA5810A6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B9A221-B33F-47C2-85FF-2C8F363D79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CD0E0EF1-7626-4514-9337-271DD661B1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5F0B1492-9A00-4F80-8771-0BB2C2C435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88952" cy="2544415"/>
          </a:xfrm>
          <a:prstGeom prst="rect">
            <a:avLst/>
          </a:prstGeom>
          <a:ln>
            <a:noFill/>
          </a:ln>
          <a:effectLst>
            <a:outerShdw blurRad="190500" dist="127000" dir="546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AC7B62-8ACC-41ED-80AB-8D1CDF38B9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45FF525-9A83-4625-99D9-B267BDE07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1" name="Slide Background">
            <a:extLst>
              <a:ext uri="{FF2B5EF4-FFF2-40B4-BE49-F238E27FC236}">
                <a16:creationId xmlns:a16="http://schemas.microsoft.com/office/drawing/2014/main" id="{9165109B-7036-4613-93D4-579E77F6EF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6A269B-113F-082E-9A76-E66C0C6B5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2" y="858982"/>
            <a:ext cx="3451060" cy="515293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こくせき</a:t>
            </a:r>
            <a:br>
              <a:rPr lang="en-GB" altLang="ja-JP" dirty="0"/>
            </a:br>
            <a:r>
              <a:rPr lang="ja-JP" altLang="en-US" dirty="0"/>
              <a:t>国籍</a:t>
            </a:r>
            <a:endParaRPr lang="en-US" dirty="0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43E8FEA2-54EE-4F84-B5DB-A055A7D805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6707" y="0"/>
            <a:ext cx="7455294" cy="6858000"/>
          </a:xfrm>
          <a:prstGeom prst="rect">
            <a:avLst/>
          </a:prstGeom>
          <a:ln>
            <a:noFill/>
          </a:ln>
          <a:effectLst>
            <a:outerShdw blurRad="660400" dist="279400" dir="7980000" sx="92000" sy="92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58B1629-F209-47B0-BA59-6BD937DBB0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F7742D20-753C-B1C6-2C44-895A71D2DA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9247795"/>
              </p:ext>
            </p:extLst>
          </p:nvPr>
        </p:nvGraphicFramePr>
        <p:xfrm>
          <a:off x="5088860" y="601324"/>
          <a:ext cx="6055450" cy="56387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8061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A5AD1-DB8E-E0A9-FBC9-AAAF5462F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332" y="3081919"/>
            <a:ext cx="10380573" cy="1432273"/>
          </a:xfrm>
        </p:spPr>
        <p:txBody>
          <a:bodyPr/>
          <a:lstStyle/>
          <a:p>
            <a:r>
              <a:rPr lang="ja-JP" altLang="en-US" dirty="0"/>
              <a:t>アラビア語で自分の名前を書きましょう。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1092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1A85D6C-5512-42D5-B076-3BBCF2BAEACC}"/>
              </a:ext>
            </a:extLst>
          </p:cNvPr>
          <p:cNvSpPr txBox="1"/>
          <p:nvPr/>
        </p:nvSpPr>
        <p:spPr>
          <a:xfrm>
            <a:off x="3271520" y="286745"/>
            <a:ext cx="4267200" cy="1351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 Light" panose="020F0302020204030204"/>
                <a:ea typeface="游ゴシック Light" panose="020B0300000000000000" pitchFamily="34" charset="-128"/>
                <a:cs typeface="+mn-cs"/>
              </a:rPr>
              <a:t>でんとうてきな　いしょう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ADE0092-2AC2-07F0-6785-1B9C01164885}"/>
              </a:ext>
            </a:extLst>
          </p:cNvPr>
          <p:cNvSpPr txBox="1"/>
          <p:nvPr/>
        </p:nvSpPr>
        <p:spPr>
          <a:xfrm>
            <a:off x="8912646" y="6092328"/>
            <a:ext cx="3007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https://alsndoos.com/products</a:t>
            </a:r>
            <a:endParaRPr lang="en-AE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DA81E2-C77C-AE19-EE8F-89C74AA341F9}"/>
              </a:ext>
            </a:extLst>
          </p:cNvPr>
          <p:cNvSpPr txBox="1"/>
          <p:nvPr/>
        </p:nvSpPr>
        <p:spPr>
          <a:xfrm>
            <a:off x="4521200" y="193040"/>
            <a:ext cx="30175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文化</a:t>
            </a:r>
            <a:endParaRPr lang="en-AE" sz="44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763968-0392-FFD1-9FAE-3F2C9251C5E5}"/>
              </a:ext>
            </a:extLst>
          </p:cNvPr>
          <p:cNvSpPr txBox="1"/>
          <p:nvPr/>
        </p:nvSpPr>
        <p:spPr>
          <a:xfrm>
            <a:off x="1297172" y="1594884"/>
            <a:ext cx="9601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https://www.youtube.com/shorts/5cdhLVE-hIc</a:t>
            </a:r>
            <a:endParaRPr lang="en-US" dirty="0"/>
          </a:p>
          <a:p>
            <a:r>
              <a:rPr lang="en-US" dirty="0"/>
              <a:t> </a:t>
            </a:r>
          </a:p>
          <a:p>
            <a:r>
              <a:rPr lang="en-US" dirty="0">
                <a:hlinkClick r:id="rId4"/>
              </a:rPr>
              <a:t>https://www.youtube.com/shorts/DkhMCPkcdFk</a:t>
            </a:r>
            <a:endParaRPr lang="en-US" dirty="0"/>
          </a:p>
          <a:p>
            <a:r>
              <a:rPr lang="en-US" dirty="0"/>
              <a:t> </a:t>
            </a:r>
          </a:p>
          <a:p>
            <a:r>
              <a:rPr lang="en-US" dirty="0">
                <a:hlinkClick r:id="rId5"/>
              </a:rPr>
              <a:t>https://www.youtube.com/shorts/16o3ywodJ4Y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>
                <a:hlinkClick r:id="rId6"/>
              </a:rPr>
              <a:t>https://www.youtube.com/shorts/TUMV3WkuSb8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>
                <a:hlinkClick r:id="rId7"/>
              </a:rPr>
              <a:t>https://www.youtube.com/shorts/oMtl83wAV9Y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>
                <a:hlinkClick r:id="rId8"/>
              </a:rPr>
              <a:t>https://www.youtube.com/shorts/RoFCqbplQ6M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>
                <a:hlinkClick r:id="rId9"/>
              </a:rPr>
              <a:t>https://www.youtube.com/shorts/Yt5vWzHbsWw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>
                <a:hlinkClick r:id="rId10"/>
              </a:rPr>
              <a:t>https://www.youtube.com/shorts/pIlV9VDMBEQ</a:t>
            </a:r>
            <a:r>
              <a:rPr lang="en-US" dirty="0"/>
              <a:t> 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689060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44E64-D334-41F9-399A-1EF11E1F6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293428"/>
            <a:ext cx="7978672" cy="12352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z="3600" b="1" i="0" dirty="0">
                <a:solidFill>
                  <a:srgbClr val="374151"/>
                </a:solidFill>
                <a:effectLst/>
                <a:latin typeface="Söhne"/>
              </a:rPr>
              <a:t>つぎのじゅぎょうのもくひょう</a:t>
            </a:r>
            <a:endParaRPr lang="en-US" sz="3600" b="1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C8E883D-9B1A-2226-5EFC-E9C20F233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31176"/>
              </p:ext>
            </p:extLst>
          </p:nvPr>
        </p:nvGraphicFramePr>
        <p:xfrm>
          <a:off x="355878" y="1280160"/>
          <a:ext cx="10464522" cy="50393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{7DF18680-E054-41AD-8BC1-D1AEF772440D}</a:tableStyleId>
              </a:tblPr>
              <a:tblGrid>
                <a:gridCol w="10464522">
                  <a:extLst>
                    <a:ext uri="{9D8B030D-6E8A-4147-A177-3AD203B41FA5}">
                      <a16:colId xmlns:a16="http://schemas.microsoft.com/office/drawing/2014/main" val="962435416"/>
                    </a:ext>
                  </a:extLst>
                </a:gridCol>
              </a:tblGrid>
              <a:tr h="5039360">
                <a:tc>
                  <a:txBody>
                    <a:bodyPr/>
                    <a:lstStyle/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3600" b="1" dirty="0">
                          <a:solidFill>
                            <a:schemeClr val="tx1"/>
                          </a:solidFill>
                        </a:rPr>
                        <a:t>もじのかたち（</a:t>
                      </a:r>
                      <a:r>
                        <a:rPr lang="en-US" altLang="ja-JP" sz="3600" b="1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ja-JP" altLang="en-US" sz="3600" b="1" dirty="0">
                          <a:solidFill>
                            <a:schemeClr val="tx1"/>
                          </a:solidFill>
                        </a:rPr>
                        <a:t>番目のグループ）</a:t>
                      </a:r>
                      <a:endParaRPr lang="en-AE" altLang="ja-JP" sz="3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71500" marR="0" lvl="0" indent="-571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3600" kern="100" dirty="0">
                          <a:solidFill>
                            <a:schemeClr val="tx1"/>
                          </a:solidFill>
                          <a:effectLst/>
                        </a:rPr>
                        <a:t>長母音</a:t>
                      </a:r>
                      <a:r>
                        <a:rPr lang="en-US" altLang="ja-JP" sz="3600" kern="1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ja-JP" altLang="en-US" sz="3600" b="0" kern="1200" dirty="0">
                          <a:solidFill>
                            <a:schemeClr val="tx1"/>
                          </a:solidFill>
                          <a:effectLst/>
                        </a:rPr>
                        <a:t>ちょうぼいん</a:t>
                      </a:r>
                      <a:r>
                        <a:rPr lang="en-US" altLang="ja-JP" sz="3600" b="0" kern="12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ja-JP" altLang="en-US" sz="3600" b="1" dirty="0">
                          <a:solidFill>
                            <a:schemeClr val="tx1"/>
                          </a:solidFill>
                        </a:rPr>
                        <a:t> （</a:t>
                      </a:r>
                      <a:r>
                        <a:rPr lang="en-US" altLang="ja-JP" sz="3600" b="1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ja-JP" altLang="en-US" sz="3600" b="1" dirty="0">
                          <a:solidFill>
                            <a:schemeClr val="tx1"/>
                          </a:solidFill>
                        </a:rPr>
                        <a:t>番目のグループ）</a:t>
                      </a:r>
                      <a:endParaRPr lang="en-AE" altLang="ja-JP" sz="3600" b="1" dirty="0">
                        <a:solidFill>
                          <a:schemeClr val="tx1"/>
                        </a:solidFill>
                      </a:endParaRPr>
                    </a:p>
                    <a:p>
                      <a:pPr marL="571500" marR="0" lvl="0" indent="-571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3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文化</a:t>
                      </a:r>
                      <a:endParaRPr lang="en-AE" altLang="ja-JP" sz="3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endParaRPr lang="en-AE" altLang="ja-JP" sz="3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endParaRPr lang="en-AE" sz="3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en-AE" sz="19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/>
                      <a:r>
                        <a:rPr lang="en-US" sz="19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E" sz="19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30926" marR="130926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604600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9B2EC48A-DFFC-4207-E42D-87C1463E8764}"/>
              </a:ext>
            </a:extLst>
          </p:cNvPr>
          <p:cNvSpPr/>
          <p:nvPr/>
        </p:nvSpPr>
        <p:spPr>
          <a:xfrm>
            <a:off x="650518" y="2997200"/>
            <a:ext cx="111482" cy="11176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E" sz="1200" dirty="0"/>
          </a:p>
        </p:txBody>
      </p:sp>
    </p:spTree>
    <p:extLst>
      <p:ext uri="{BB962C8B-B14F-4D97-AF65-F5344CB8AC3E}">
        <p14:creationId xmlns:p14="http://schemas.microsoft.com/office/powerpoint/2010/main" val="2241858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8F953-CB59-CB27-B80F-4220187A9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6377" y="1795938"/>
            <a:ext cx="7676994" cy="23103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ja-JP" altLang="en-US" sz="52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しつもんがありますか。</a:t>
            </a:r>
            <a:endParaRPr lang="en-US" sz="5200" b="1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84875282"/>
      </p:ext>
    </p:extLst>
  </p:cSld>
  <p:clrMapOvr>
    <a:masterClrMapping/>
  </p:clrMapOvr>
</p:sld>
</file>

<file path=ppt/theme/theme1.xml><?xml version="1.0" encoding="utf-8"?>
<a:theme xmlns:a="http://schemas.openxmlformats.org/drawingml/2006/main" name="BevelVTI">
  <a:themeElements>
    <a:clrScheme name="AnalogousFromLightSeedLeftStep">
      <a:dk1>
        <a:srgbClr val="000000"/>
      </a:dk1>
      <a:lt1>
        <a:srgbClr val="FFFFFF"/>
      </a:lt1>
      <a:dk2>
        <a:srgbClr val="3C2441"/>
      </a:dk2>
      <a:lt2>
        <a:srgbClr val="E2E5E8"/>
      </a:lt2>
      <a:accent1>
        <a:srgbClr val="C49B6D"/>
      </a:accent1>
      <a:accent2>
        <a:srgbClr val="C67B72"/>
      </a:accent2>
      <a:accent3>
        <a:srgbClr val="D18CA1"/>
      </a:accent3>
      <a:accent4>
        <a:srgbClr val="C672B0"/>
      </a:accent4>
      <a:accent5>
        <a:srgbClr val="C78CD1"/>
      </a:accent5>
      <a:accent6>
        <a:srgbClr val="9772C6"/>
      </a:accent6>
      <a:hlink>
        <a:srgbClr val="6184AA"/>
      </a:hlink>
      <a:folHlink>
        <a:srgbClr val="7F7F7F"/>
      </a:folHlink>
    </a:clrScheme>
    <a:fontScheme name="Custom 53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velVTI" id="{C9E5F598-602B-46C1-AA16-073CEB959654}" vid="{2AE1FD39-65AD-4D34-93E9-C7019D0ECBA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276</Words>
  <Application>Microsoft Office PowerPoint</Application>
  <PresentationFormat>Widescreen</PresentationFormat>
  <Paragraphs>40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Söhne</vt:lpstr>
      <vt:lpstr>Arial</vt:lpstr>
      <vt:lpstr>Bierstadt</vt:lpstr>
      <vt:lpstr>Calibri</vt:lpstr>
      <vt:lpstr>Calibri Light</vt:lpstr>
      <vt:lpstr>Century</vt:lpstr>
      <vt:lpstr>BevelVTI</vt:lpstr>
      <vt:lpstr>かくのれんしゅう </vt:lpstr>
      <vt:lpstr>リスニングの練習 تدريب على الاستماع </vt:lpstr>
      <vt:lpstr>こくせき 国籍</vt:lpstr>
      <vt:lpstr>アラビア語で自分の名前を書きましょう。</vt:lpstr>
      <vt:lpstr>PowerPoint Presentation</vt:lpstr>
      <vt:lpstr>つぎのじゅぎょうのもくひょう</vt:lpstr>
      <vt:lpstr>しつもんがありますか。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أهلا بكم جميعا  ようこそ、みなさん！</dc:title>
  <dc:creator>ALKHATIB DANIA</dc:creator>
  <cp:lastModifiedBy>ALKHATIB DANIA</cp:lastModifiedBy>
  <cp:revision>39</cp:revision>
  <dcterms:created xsi:type="dcterms:W3CDTF">2023-07-29T03:20:43Z</dcterms:created>
  <dcterms:modified xsi:type="dcterms:W3CDTF">2025-07-28T07:20:29Z</dcterms:modified>
</cp:coreProperties>
</file>