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1"/>
  </p:notesMasterIdLst>
  <p:sldIdLst>
    <p:sldId id="256" r:id="rId2"/>
    <p:sldId id="257" r:id="rId3"/>
    <p:sldId id="265" r:id="rId4"/>
    <p:sldId id="259" r:id="rId5"/>
    <p:sldId id="362" r:id="rId6"/>
    <p:sldId id="364" r:id="rId7"/>
    <p:sldId id="369" r:id="rId8"/>
    <p:sldId id="367" r:id="rId9"/>
    <p:sldId id="3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3510" autoAdjust="0"/>
  </p:normalViewPr>
  <p:slideViewPr>
    <p:cSldViewPr snapToGrid="0">
      <p:cViewPr varScale="1">
        <p:scale>
          <a:sx n="36" d="100"/>
          <a:sy n="36" d="100"/>
        </p:scale>
        <p:origin x="1349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16/7/layout/BasicProcessNew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A7B5443-7DF9-4F51-A5ED-3B7448B86212}">
      <dgm:prSet/>
      <dgm:spPr/>
      <dgm:t>
        <a:bodyPr/>
        <a:lstStyle/>
        <a:p>
          <a:r>
            <a:rPr lang="ar-JO" b="1" dirty="0"/>
            <a:t>أ ب ت ث ج ح خ</a:t>
          </a:r>
          <a:endParaRPr lang="en-US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/>
      <dgm:spPr/>
      <dgm:t>
        <a:bodyPr/>
        <a:lstStyle/>
        <a:p>
          <a:r>
            <a:rPr lang="ar-JO" b="1"/>
            <a:t>ض ط ظ ع غ ف ق</a:t>
          </a:r>
          <a:endParaRPr lang="en-US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/>
      <dgm:spPr/>
      <dgm:t>
        <a:bodyPr/>
        <a:lstStyle/>
        <a:p>
          <a:r>
            <a:rPr lang="ar-JO" b="1"/>
            <a:t>ك ل م ن ها و ي </a:t>
          </a:r>
          <a:endParaRPr lang="en-US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7258CB3D-6A79-46F7-950F-6006BD6CE58C}" type="pres">
      <dgm:prSet presAssocID="{7BD2C4FB-7098-4ABE-901D-D395BE3B2E7B}" presName="Name0" presStyleCnt="0">
        <dgm:presLayoutVars>
          <dgm:dir/>
          <dgm:resizeHandles val="exact"/>
        </dgm:presLayoutVars>
      </dgm:prSet>
      <dgm:spPr/>
    </dgm:pt>
    <dgm:pt modelId="{43676FBB-145F-4833-BDA8-EB21488D3D42}" type="pres">
      <dgm:prSet presAssocID="{FA7B5443-7DF9-4F51-A5ED-3B7448B86212}" presName="node" presStyleLbl="node1" presStyleIdx="0" presStyleCnt="7">
        <dgm:presLayoutVars>
          <dgm:bulletEnabled val="1"/>
        </dgm:presLayoutVars>
      </dgm:prSet>
      <dgm:spPr/>
    </dgm:pt>
    <dgm:pt modelId="{BFF26142-C93C-49E6-A394-8A81ACBC8B4E}" type="pres">
      <dgm:prSet presAssocID="{F775CFD1-B638-43FF-81C2-7431FAE20E09}" presName="sibTransSpacerBeforeConnector" presStyleCnt="0"/>
      <dgm:spPr/>
    </dgm:pt>
    <dgm:pt modelId="{F0D531E8-D0FC-47D5-BB7E-B491429C9E7B}" type="pres">
      <dgm:prSet presAssocID="{F775CFD1-B638-43FF-81C2-7431FAE20E09}" presName="sibTrans" presStyleLbl="node1" presStyleIdx="1" presStyleCnt="7"/>
      <dgm:spPr/>
    </dgm:pt>
    <dgm:pt modelId="{09342643-EC57-4C72-B6AA-6FE879508126}" type="pres">
      <dgm:prSet presAssocID="{F775CFD1-B638-43FF-81C2-7431FAE20E09}" presName="sibTransSpacerAfterConnector" presStyleCnt="0"/>
      <dgm:spPr/>
    </dgm:pt>
    <dgm:pt modelId="{21A011B4-9983-45AD-B0F4-366786313F26}" type="pres">
      <dgm:prSet presAssocID="{3D13AFCC-6484-435A-ACFE-035EA11671F5}" presName="node" presStyleLbl="node1" presStyleIdx="2" presStyleCnt="7">
        <dgm:presLayoutVars>
          <dgm:bulletEnabled val="1"/>
        </dgm:presLayoutVars>
      </dgm:prSet>
      <dgm:spPr/>
    </dgm:pt>
    <dgm:pt modelId="{788124F7-15AA-4D79-981F-3AFE4572A00A}" type="pres">
      <dgm:prSet presAssocID="{00C154D2-65A0-4836-8466-0C8958B10102}" presName="sibTransSpacerBeforeConnector" presStyleCnt="0"/>
      <dgm:spPr/>
    </dgm:pt>
    <dgm:pt modelId="{5197377C-7C74-452F-B0D6-EC409B5BD7A9}" type="pres">
      <dgm:prSet presAssocID="{00C154D2-65A0-4836-8466-0C8958B10102}" presName="sibTrans" presStyleLbl="node1" presStyleIdx="3" presStyleCnt="7"/>
      <dgm:spPr/>
    </dgm:pt>
    <dgm:pt modelId="{EEC20E92-26E7-40D1-AA2B-E279392FE0F3}" type="pres">
      <dgm:prSet presAssocID="{00C154D2-65A0-4836-8466-0C8958B10102}" presName="sibTransSpacerAfterConnector" presStyleCnt="0"/>
      <dgm:spPr/>
    </dgm:pt>
    <dgm:pt modelId="{2B84001F-8309-477E-9BD4-B397F768DFA8}" type="pres">
      <dgm:prSet presAssocID="{00A420F6-0C1D-4234-994C-002DF6642F7D}" presName="node" presStyleLbl="node1" presStyleIdx="4" presStyleCnt="7">
        <dgm:presLayoutVars>
          <dgm:bulletEnabled val="1"/>
        </dgm:presLayoutVars>
      </dgm:prSet>
      <dgm:spPr/>
    </dgm:pt>
    <dgm:pt modelId="{E65D32A2-3FF9-4C0A-A7BB-EBE40CB2EFC5}" type="pres">
      <dgm:prSet presAssocID="{0334D1EC-42DB-4F66-B0D9-D731C4B8F211}" presName="sibTransSpacerBeforeConnector" presStyleCnt="0"/>
      <dgm:spPr/>
    </dgm:pt>
    <dgm:pt modelId="{9BEA4C29-9E6C-47FF-BC34-3B91E31AA9EF}" type="pres">
      <dgm:prSet presAssocID="{0334D1EC-42DB-4F66-B0D9-D731C4B8F211}" presName="sibTrans" presStyleLbl="node1" presStyleIdx="5" presStyleCnt="7"/>
      <dgm:spPr/>
    </dgm:pt>
    <dgm:pt modelId="{2CDC7E85-A5E3-46CC-A880-E89C96926AF1}" type="pres">
      <dgm:prSet presAssocID="{0334D1EC-42DB-4F66-B0D9-D731C4B8F211}" presName="sibTransSpacerAfterConnector" presStyleCnt="0"/>
      <dgm:spPr/>
    </dgm:pt>
    <dgm:pt modelId="{EC611A79-65C1-472D-AD8F-437A9F615D78}" type="pres">
      <dgm:prSet presAssocID="{6D775955-71DC-4379-BA16-CC6571310BE4}" presName="node" presStyleLbl="node1" presStyleIdx="6" presStyleCnt="7">
        <dgm:presLayoutVars>
          <dgm:bulletEnabled val="1"/>
        </dgm:presLayoutVars>
      </dgm:prSet>
      <dgm:spPr/>
    </dgm:pt>
  </dgm:ptLst>
  <dgm:cxnLst>
    <dgm:cxn modelId="{2448410B-3B8B-4C0A-98D4-1531025DC1FC}" type="presOf" srcId="{FA7B5443-7DF9-4F51-A5ED-3B7448B86212}" destId="{43676FBB-145F-4833-BDA8-EB21488D3D42}" srcOrd="0" destOrd="0" presId="urn:microsoft.com/office/officeart/2016/7/layout/BasicProcessNew"/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8A4E1A2D-6954-47E3-BC29-B3AF706DA7A5}" type="presOf" srcId="{0334D1EC-42DB-4F66-B0D9-D731C4B8F211}" destId="{9BEA4C29-9E6C-47FF-BC34-3B91E31AA9EF}" srcOrd="0" destOrd="0" presId="urn:microsoft.com/office/officeart/2016/7/layout/BasicProcessNew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FC21D353-121D-4BB4-82AA-0E3492A8512D}" type="presOf" srcId="{F775CFD1-B638-43FF-81C2-7431FAE20E09}" destId="{F0D531E8-D0FC-47D5-BB7E-B491429C9E7B}" srcOrd="0" destOrd="0" presId="urn:microsoft.com/office/officeart/2016/7/layout/BasicProcessNew"/>
    <dgm:cxn modelId="{FE330976-8E13-49BD-B55E-B83EBE22F060}" type="presOf" srcId="{00C154D2-65A0-4836-8466-0C8958B10102}" destId="{5197377C-7C74-452F-B0D6-EC409B5BD7A9}" srcOrd="0" destOrd="0" presId="urn:microsoft.com/office/officeart/2016/7/layout/BasicProcessNew"/>
    <dgm:cxn modelId="{144A7182-FC09-4781-BD3C-663317BDFC9F}" type="presOf" srcId="{6D775955-71DC-4379-BA16-CC6571310BE4}" destId="{EC611A79-65C1-472D-AD8F-437A9F615D78}" srcOrd="0" destOrd="0" presId="urn:microsoft.com/office/officeart/2016/7/layout/BasicProcessNew"/>
    <dgm:cxn modelId="{AB88C7B1-C2B4-42B8-B4C7-D0CCF68A8BF0}" type="presOf" srcId="{00A420F6-0C1D-4234-994C-002DF6642F7D}" destId="{2B84001F-8309-477E-9BD4-B397F768DFA8}" srcOrd="0" destOrd="0" presId="urn:microsoft.com/office/officeart/2016/7/layout/BasicProcessNew"/>
    <dgm:cxn modelId="{A637EEB2-6DAE-4DEF-8674-3C69285FBBE6}" type="presOf" srcId="{7BD2C4FB-7098-4ABE-901D-D395BE3B2E7B}" destId="{7258CB3D-6A79-46F7-950F-6006BD6CE58C}" srcOrd="0" destOrd="0" presId="urn:microsoft.com/office/officeart/2016/7/layout/BasicProcessNew"/>
    <dgm:cxn modelId="{85B0DFBB-19A4-45A4-955A-BED43027F91D}" type="presOf" srcId="{3D13AFCC-6484-435A-ACFE-035EA11671F5}" destId="{21A011B4-9983-45AD-B0F4-366786313F26}" srcOrd="0" destOrd="0" presId="urn:microsoft.com/office/officeart/2016/7/layout/BasicProcessNew"/>
    <dgm:cxn modelId="{1BD37132-B136-422E-9255-6C4373E9764D}" type="presParOf" srcId="{7258CB3D-6A79-46F7-950F-6006BD6CE58C}" destId="{43676FBB-145F-4833-BDA8-EB21488D3D42}" srcOrd="0" destOrd="0" presId="urn:microsoft.com/office/officeart/2016/7/layout/BasicProcessNew"/>
    <dgm:cxn modelId="{8E76E522-15B4-4AB4-8578-A36900FDDB71}" type="presParOf" srcId="{7258CB3D-6A79-46F7-950F-6006BD6CE58C}" destId="{BFF26142-C93C-49E6-A394-8A81ACBC8B4E}" srcOrd="1" destOrd="0" presId="urn:microsoft.com/office/officeart/2016/7/layout/BasicProcessNew"/>
    <dgm:cxn modelId="{5E970711-51FC-4262-88D0-D28811D96C25}" type="presParOf" srcId="{7258CB3D-6A79-46F7-950F-6006BD6CE58C}" destId="{F0D531E8-D0FC-47D5-BB7E-B491429C9E7B}" srcOrd="2" destOrd="0" presId="urn:microsoft.com/office/officeart/2016/7/layout/BasicProcessNew"/>
    <dgm:cxn modelId="{8E1CAF4F-B7FE-4943-8C65-FE42CC98C02D}" type="presParOf" srcId="{7258CB3D-6A79-46F7-950F-6006BD6CE58C}" destId="{09342643-EC57-4C72-B6AA-6FE879508126}" srcOrd="3" destOrd="0" presId="urn:microsoft.com/office/officeart/2016/7/layout/BasicProcessNew"/>
    <dgm:cxn modelId="{326B6EF4-E7FA-4ED1-AABE-9E3F3A3554E2}" type="presParOf" srcId="{7258CB3D-6A79-46F7-950F-6006BD6CE58C}" destId="{21A011B4-9983-45AD-B0F4-366786313F26}" srcOrd="4" destOrd="0" presId="urn:microsoft.com/office/officeart/2016/7/layout/BasicProcessNew"/>
    <dgm:cxn modelId="{4F83A6AA-BB73-4A1A-87DE-BEBB61A5C816}" type="presParOf" srcId="{7258CB3D-6A79-46F7-950F-6006BD6CE58C}" destId="{788124F7-15AA-4D79-981F-3AFE4572A00A}" srcOrd="5" destOrd="0" presId="urn:microsoft.com/office/officeart/2016/7/layout/BasicProcessNew"/>
    <dgm:cxn modelId="{9EE62730-9056-494D-9D90-31FF1BE43917}" type="presParOf" srcId="{7258CB3D-6A79-46F7-950F-6006BD6CE58C}" destId="{5197377C-7C74-452F-B0D6-EC409B5BD7A9}" srcOrd="6" destOrd="0" presId="urn:microsoft.com/office/officeart/2016/7/layout/BasicProcessNew"/>
    <dgm:cxn modelId="{F6E2D606-75A1-47C9-831D-ED8A5C6EC383}" type="presParOf" srcId="{7258CB3D-6A79-46F7-950F-6006BD6CE58C}" destId="{EEC20E92-26E7-40D1-AA2B-E279392FE0F3}" srcOrd="7" destOrd="0" presId="urn:microsoft.com/office/officeart/2016/7/layout/BasicProcessNew"/>
    <dgm:cxn modelId="{6C42BE82-5696-407D-95A4-AD4128CD82BC}" type="presParOf" srcId="{7258CB3D-6A79-46F7-950F-6006BD6CE58C}" destId="{2B84001F-8309-477E-9BD4-B397F768DFA8}" srcOrd="8" destOrd="0" presId="urn:microsoft.com/office/officeart/2016/7/layout/BasicProcessNew"/>
    <dgm:cxn modelId="{BD3B3BD1-8DF5-4F7F-BB7B-2261C843DB37}" type="presParOf" srcId="{7258CB3D-6A79-46F7-950F-6006BD6CE58C}" destId="{E65D32A2-3FF9-4C0A-A7BB-EBE40CB2EFC5}" srcOrd="9" destOrd="0" presId="urn:microsoft.com/office/officeart/2016/7/layout/BasicProcessNew"/>
    <dgm:cxn modelId="{D48831BA-0581-4590-B99D-390021C4156A}" type="presParOf" srcId="{7258CB3D-6A79-46F7-950F-6006BD6CE58C}" destId="{9BEA4C29-9E6C-47FF-BC34-3B91E31AA9EF}" srcOrd="10" destOrd="0" presId="urn:microsoft.com/office/officeart/2016/7/layout/BasicProcessNew"/>
    <dgm:cxn modelId="{0761511D-FC32-47EB-AFA5-3012C7269C8D}" type="presParOf" srcId="{7258CB3D-6A79-46F7-950F-6006BD6CE58C}" destId="{2CDC7E85-A5E3-46CC-A880-E89C96926AF1}" srcOrd="11" destOrd="0" presId="urn:microsoft.com/office/officeart/2016/7/layout/BasicProcessNew"/>
    <dgm:cxn modelId="{272361D7-8FB8-4BCC-B72E-A6F55825CF9E}" type="presParOf" srcId="{7258CB3D-6A79-46F7-950F-6006BD6CE58C}" destId="{EC611A79-65C1-472D-AD8F-437A9F615D78}" srcOrd="12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676FBB-145F-4833-BDA8-EB21488D3D42}">
      <dsp:nvSpPr>
        <dsp:cNvPr id="0" name=""/>
        <dsp:cNvSpPr/>
      </dsp:nvSpPr>
      <dsp:spPr>
        <a:xfrm>
          <a:off x="2767" y="946123"/>
          <a:ext cx="2283441" cy="137006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 dirty="0"/>
            <a:t>أ ب ت ث ج ح خ</a:t>
          </a:r>
          <a:endParaRPr lang="en-US" sz="3900" kern="1200" dirty="0"/>
        </a:p>
      </dsp:txBody>
      <dsp:txXfrm>
        <a:off x="2767" y="946123"/>
        <a:ext cx="2283441" cy="1370065"/>
      </dsp:txXfrm>
    </dsp:sp>
    <dsp:sp modelId="{F0D531E8-D0FC-47D5-BB7E-B491429C9E7B}">
      <dsp:nvSpPr>
        <dsp:cNvPr id="0" name=""/>
        <dsp:cNvSpPr/>
      </dsp:nvSpPr>
      <dsp:spPr>
        <a:xfrm>
          <a:off x="2321844" y="1509656"/>
          <a:ext cx="342516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3353106"/>
            <a:satOff val="72"/>
            <a:lumOff val="12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A011B4-9983-45AD-B0F4-366786313F26}">
      <dsp:nvSpPr>
        <dsp:cNvPr id="0" name=""/>
        <dsp:cNvSpPr/>
      </dsp:nvSpPr>
      <dsp:spPr>
        <a:xfrm>
          <a:off x="2699996" y="946123"/>
          <a:ext cx="2283441" cy="1370065"/>
        </a:xfrm>
        <a:prstGeom prst="rect">
          <a:avLst/>
        </a:prstGeom>
        <a:solidFill>
          <a:schemeClr val="accent2">
            <a:hueOff val="6706212"/>
            <a:satOff val="145"/>
            <a:lumOff val="24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/>
            <a:t>د ذ ر ز س ش ص</a:t>
          </a:r>
          <a:endParaRPr lang="en-US" sz="3900" kern="1200"/>
        </a:p>
      </dsp:txBody>
      <dsp:txXfrm>
        <a:off x="2699996" y="946123"/>
        <a:ext cx="2283441" cy="1370065"/>
      </dsp:txXfrm>
    </dsp:sp>
    <dsp:sp modelId="{5197377C-7C74-452F-B0D6-EC409B5BD7A9}">
      <dsp:nvSpPr>
        <dsp:cNvPr id="0" name=""/>
        <dsp:cNvSpPr/>
      </dsp:nvSpPr>
      <dsp:spPr>
        <a:xfrm>
          <a:off x="5019073" y="1509656"/>
          <a:ext cx="342516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10059317"/>
            <a:satOff val="217"/>
            <a:lumOff val="36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84001F-8309-477E-9BD4-B397F768DFA8}">
      <dsp:nvSpPr>
        <dsp:cNvPr id="0" name=""/>
        <dsp:cNvSpPr/>
      </dsp:nvSpPr>
      <dsp:spPr>
        <a:xfrm>
          <a:off x="5397224" y="946123"/>
          <a:ext cx="2283441" cy="1370065"/>
        </a:xfrm>
        <a:prstGeom prst="rect">
          <a:avLst/>
        </a:prstGeom>
        <a:solidFill>
          <a:schemeClr val="accent2">
            <a:hueOff val="13412423"/>
            <a:satOff val="289"/>
            <a:lumOff val="48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/>
            <a:t>ض ط ظ ع غ ف ق</a:t>
          </a:r>
          <a:endParaRPr lang="en-US" sz="3900" kern="1200"/>
        </a:p>
      </dsp:txBody>
      <dsp:txXfrm>
        <a:off x="5397224" y="946123"/>
        <a:ext cx="2283441" cy="1370065"/>
      </dsp:txXfrm>
    </dsp:sp>
    <dsp:sp modelId="{9BEA4C29-9E6C-47FF-BC34-3B91E31AA9EF}">
      <dsp:nvSpPr>
        <dsp:cNvPr id="0" name=""/>
        <dsp:cNvSpPr/>
      </dsp:nvSpPr>
      <dsp:spPr>
        <a:xfrm>
          <a:off x="7716301" y="1509656"/>
          <a:ext cx="342516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16765529"/>
            <a:satOff val="362"/>
            <a:lumOff val="60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611A79-65C1-472D-AD8F-437A9F615D78}">
      <dsp:nvSpPr>
        <dsp:cNvPr id="0" name=""/>
        <dsp:cNvSpPr/>
      </dsp:nvSpPr>
      <dsp:spPr>
        <a:xfrm>
          <a:off x="8094453" y="946123"/>
          <a:ext cx="2283441" cy="1370065"/>
        </a:xfrm>
        <a:prstGeom prst="rect">
          <a:avLst/>
        </a:prstGeom>
        <a:solidFill>
          <a:schemeClr val="accent2">
            <a:hueOff val="20118635"/>
            <a:satOff val="434"/>
            <a:lumOff val="7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/>
            <a:t>ك ل م ن ها و ي </a:t>
          </a:r>
          <a:endParaRPr lang="en-US" sz="3900" kern="1200"/>
        </a:p>
      </dsp:txBody>
      <dsp:txXfrm>
        <a:off x="8094453" y="946123"/>
        <a:ext cx="2283441" cy="1370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B1D4B-3944-4250-86E6-3ACCF3E0C40F}" type="datetimeFigureOut">
              <a:rPr lang="en-AE" smtClean="0"/>
              <a:t>28/07/2025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161C3-9AA3-496B-8B6E-FBCECBE80D1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9522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161C3-9AA3-496B-8B6E-FBCECBE80D1E}" type="slidenum">
              <a:rPr lang="en-AE" smtClean="0"/>
              <a:t>2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74013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190605-C851-4741-AB3C-5CC6BD624010}" type="slidenum">
              <a:rPr lang="en-AE" smtClean="0"/>
              <a:t>6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25083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284A420-F50C-4C2C-B88E-E6F4EF504B6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93A6D2E-5228-4998-9E24-EFCCA024675E}"/>
              </a:ext>
            </a:extLst>
          </p:cNvPr>
          <p:cNvSpPr/>
          <p:nvPr/>
        </p:nvSpPr>
        <p:spPr>
          <a:xfrm>
            <a:off x="0" y="-2"/>
            <a:ext cx="12188952" cy="3567547"/>
          </a:xfrm>
          <a:prstGeom prst="rect">
            <a:avLst/>
          </a:prstGeom>
          <a:ln>
            <a:noFill/>
          </a:ln>
          <a:effectLst>
            <a:outerShdw blurRad="228600" dist="152400" dir="5460000" sx="95000" sy="95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9D878C-9930-44AF-AE18-FCA0DAE10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802" y="852055"/>
            <a:ext cx="10380572" cy="2581463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2D608-1F8D-47BB-B595-43B7BEACA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802" y="3754582"/>
            <a:ext cx="10380572" cy="2244436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3C1DA-DAC9-422B-9450-54A7E03B3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EE12-F28E-4B03-A404-A8FCAE0F6316}" type="datetime1">
              <a:rPr lang="en-US" smtClean="0"/>
              <a:t>7/28/2025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9A2B9-3E23-4C08-A5CE-69886121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2E61E-26F7-4369-8F2F-6D3CDF64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ADB48DB-8E25-4F2F-8C02-5B793937255F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2BA7E3-7313-49C8-A245-A85BDEB13EB3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16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F69F7-12D5-40F0-88F0-33D60AEB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BB511-E79D-41D8-AF91-14A5C803F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05DFA-4DAF-4B30-8032-503081AEA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8189-0D9C-48A6-9FA3-862227B094CE}" type="datetime1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4FBF5-16C0-46A0-916A-4910C1B61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26EA6-7E48-454C-887A-0EF3356F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8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312BAB-A07B-4FEA-8EB5-A7BD8B24C6D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245A432-7E52-48B5-A8BB-13EED592E35A}"/>
              </a:ext>
            </a:extLst>
          </p:cNvPr>
          <p:cNvSpPr/>
          <p:nvPr/>
        </p:nvSpPr>
        <p:spPr>
          <a:xfrm>
            <a:off x="7813964" y="0"/>
            <a:ext cx="4378036" cy="6858000"/>
          </a:xfrm>
          <a:prstGeom prst="rect">
            <a:avLst/>
          </a:prstGeom>
          <a:ln>
            <a:noFill/>
          </a:ln>
          <a:effectLst>
            <a:outerShdw blurRad="254000" dist="152400" dir="10680000" sx="95000" sy="95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6288B6-16BD-4DEE-9187-C78963ED1D8A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259F7B-ED77-4251-A424-93712C6F5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139544" y="872836"/>
            <a:ext cx="2521527" cy="5119256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295692-9BD0-4EB9-B344-9A6945DB0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6746" y="872836"/>
            <a:ext cx="6634169" cy="51192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28527-7CED-4CF3-A260-649685D2E6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26ADDCAE-6443-42C3-9C19-F95985500186}" type="datetime1">
              <a:rPr lang="en-US" smtClean="0"/>
              <a:t>7/28/2025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17F65-E517-4B50-B559-FD7D59F3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5814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D40B7-46EE-49D9-BE89-7E101F80A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05031BF-2EA5-4128-B6AF-2D0F5A101095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49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62CCA-8D32-44C3-809A-54D0245B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89041-349C-49F8-B155-6F5862873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750126"/>
            <a:ext cx="10381205" cy="32617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5E088-72B1-425B-B53B-81B13482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799E-EB8E-4038-8063-81BB57C732D4}" type="datetime1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80451-8BF9-48B2-8E6A-9E15C8335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196E-3A76-4417-BFD8-4400D16E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94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CFB183B-99B9-4420-AB2D-0705685105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6DF62B9-1876-4EEB-929D-B46F98265E34}"/>
              </a:ext>
            </a:extLst>
          </p:cNvPr>
          <p:cNvSpPr/>
          <p:nvPr/>
        </p:nvSpPr>
        <p:spPr>
          <a:xfrm>
            <a:off x="0" y="-2"/>
            <a:ext cx="12192000" cy="3862064"/>
          </a:xfrm>
          <a:prstGeom prst="rect">
            <a:avLst/>
          </a:prstGeom>
          <a:ln>
            <a:noFill/>
          </a:ln>
          <a:effectLst>
            <a:outerShdw blurRad="203200" dist="127000" dir="5460000" sx="96000" sy="96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5F0E4DD-839A-4BD2-B5FA-FF319E87D037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692C2FB-E558-4132-AAF5-EFCED0144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2056"/>
            <a:ext cx="10380572" cy="257694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20424-DA4E-467F-AC0A-D44192A54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7" y="4202832"/>
            <a:ext cx="10395116" cy="17892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39F9C-ADA9-4225-9D74-193A8894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217A73C3-B243-44D3-809D-EF8FDFBD85D4}" type="datetime1">
              <a:rPr lang="en-US" smtClean="0"/>
              <a:t>7/28/2025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7DEC-B96B-4D69-8B62-5156FDA6D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F4AC1-9934-43DC-B9AC-322612A7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BDA60A-39CD-41D4-8AE5-0FB7FD78559C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562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CAF84-4A19-4D9A-9B82-46BCBED4F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373DD-26AC-4E69-A17C-538D9C7C6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1800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30C23-A75F-45DF-BCCF-760C533AC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7092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C3974-73EC-4F1B-9E92-0E279ABEE5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C9B6D3E3-28E2-4380-A113-67698215C5F8}" type="datetime1">
              <a:rPr lang="en-US" smtClean="0"/>
              <a:t>7/28/2025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0B3F2-3F28-42A3-9701-A6F01F1B1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7A2FC-50E7-4972-9F28-E3AC4EF9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27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65F85-77E6-4F6D-9FFA-5D76201B1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872836"/>
            <a:ext cx="10380572" cy="14270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C0DAE-58D1-45D9-9FC4-B0864E332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801" y="2713326"/>
            <a:ext cx="5023424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E63D7-9812-4EA1-A0A2-14D974311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1801" y="3706091"/>
            <a:ext cx="5023424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C5055B-04A0-47D3-90ED-135025F85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211" y="2713326"/>
            <a:ext cx="5048163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936E6E-8F64-49E6-B57C-86CF92D16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211" y="3706091"/>
            <a:ext cx="5048163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FBEAD-2827-40DA-8338-2D691325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A9EFCB61-04AD-47C9-BF79-2BD8B9CEC07A}" type="datetime1">
              <a:rPr lang="en-US" smtClean="0"/>
              <a:t>7/28/2025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34B88D-9C6E-4A88-985C-3ED5057A1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0B6A32-2D15-425F-B6A9-146AFB5C1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6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81B7C-9BD5-4CF8-BAEB-A6CB78DA2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85F1D3-3353-4FC6-8854-51B0BFFD6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5E0C-D585-492F-8146-7493F4086301}" type="datetime1">
              <a:rPr lang="en-US" smtClean="0"/>
              <a:t>7/28/2025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226CE6-6BEB-46DB-BD4B-9B8AE89A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1BCCC-8B3F-40B3-91D5-52E53B2A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2C0FBB6-4CCA-4358-9DD5-CDF2173E63C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02559A-671A-4FDE-82C3-1CF8CFCF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8390-48B5-49AB-B019-A7C8FB8C31F6}" type="datetime1">
              <a:rPr lang="en-US" smtClean="0"/>
              <a:t>7/28/2025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A14275-250D-437E-BAF1-5BB3CDE6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93BDE-2A52-4AA7-B222-0F25570EB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E6B771E-DDF7-430C-9462-BA1D3742C84E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602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F9A0B00-F6ED-4C3A-97DC-C2AF9D62EE8B}"/>
              </a:ext>
            </a:extLst>
          </p:cNvPr>
          <p:cNvSpPr/>
          <p:nvPr/>
        </p:nvSpPr>
        <p:spPr>
          <a:xfrm>
            <a:off x="79067" y="0"/>
            <a:ext cx="4998624" cy="6858000"/>
          </a:xfrm>
          <a:prstGeom prst="rect">
            <a:avLst/>
          </a:prstGeom>
          <a:ln>
            <a:noFill/>
          </a:ln>
          <a:effectLst>
            <a:outerShdw blurRad="228600" dist="1143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3B025FD9-B9EF-4F5C-B67D-3485253B7A6A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7F545CD-A200-4C66-BF9A-9B839D0CE648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110916-EEE9-418C-B24A-EC09A6D22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537" y="872836"/>
            <a:ext cx="4560525" cy="2281050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3A0F4-FD98-409E-B41A-5F4352C6A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1781" y="872837"/>
            <a:ext cx="4520593" cy="5140036"/>
          </a:xfrm>
        </p:spPr>
        <p:txBody>
          <a:bodyPr>
            <a:normAutofit/>
          </a:bodyPr>
          <a:lstStyle>
            <a:lvl1pPr algn="l">
              <a:defRPr sz="2800"/>
            </a:lvl1pPr>
            <a:lvl2pPr algn="l">
              <a:defRPr sz="24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ABF6F-6E7C-4B3F-B205-09361DA58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0537" y="3442854"/>
            <a:ext cx="4560525" cy="257694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5198D-8500-4277-AA5D-3C3D8FDD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962E767E-8A14-4E70-91B9-2101CBC4D7BD}" type="datetime1">
              <a:rPr lang="en-US" smtClean="0"/>
              <a:t>7/28/2025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D219F-027A-4632-9FB0-BD098D56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792532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0C82B-C7DC-434D-8768-DE9D1176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8CCC603-9605-46C8-9034-8DAE6AC40DD9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BBF1D9-8F8F-45A3-BDB4-952D0FB20A4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730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CBEB8797-B080-41A6-B14E-8DC7F0F27E4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C6C7272-A552-46B3-992F-F5ADD5AA2443}"/>
              </a:ext>
            </a:extLst>
          </p:cNvPr>
          <p:cNvSpPr/>
          <p:nvPr/>
        </p:nvSpPr>
        <p:spPr>
          <a:xfrm>
            <a:off x="-1" y="0"/>
            <a:ext cx="6087677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5F6AD1-1E6C-46AF-8431-6627180FF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733" y="858981"/>
            <a:ext cx="4556749" cy="2281052"/>
          </a:xfrm>
        </p:spPr>
        <p:txBody>
          <a:bodyPr anchor="b"/>
          <a:lstStyle>
            <a:lvl1pPr>
              <a:def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8A91F9-760E-4CF4-8A03-FA1482C35E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59826" y="865909"/>
            <a:ext cx="4582548" cy="51261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9A9D5-BA6E-4C4A-88A0-5BB86958B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8733" y="3429000"/>
            <a:ext cx="4556749" cy="2590800"/>
          </a:xfrm>
        </p:spPr>
        <p:txBody>
          <a:bodyPr/>
          <a:lstStyle>
            <a:lvl1pPr marL="0" indent="0"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6899E-70A1-4EFB-87EC-6C4F3BC036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01AF0C4B-5A4A-45CA-ABEC-10F107160D33}" type="datetime1">
              <a:rPr lang="en-US" smtClean="0"/>
              <a:t>7/28/2025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34B05-4931-4BC8-BD43-9E6B944B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ABE5D-7EA4-4D33-B23E-52E640CB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F0DB5EA-94EC-4DB5-B8E5-B454005C1552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699FF82-B951-46E6-AEA7-0993C867FB6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097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38E7D36-B1C9-463C-983F-AEA5810A60D0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B9A221-B33F-47C2-85FF-2C8F363D797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0E0EF1-7626-4514-9337-271DD661B1E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5F0B1492-9A00-4F80-8771-0BB2C2C4353C}"/>
              </a:ext>
            </a:extLst>
          </p:cNvPr>
          <p:cNvSpPr/>
          <p:nvPr/>
        </p:nvSpPr>
        <p:spPr>
          <a:xfrm>
            <a:off x="0" y="-2"/>
            <a:ext cx="12188952" cy="2544415"/>
          </a:xfrm>
          <a:prstGeom prst="rect">
            <a:avLst/>
          </a:prstGeom>
          <a:ln>
            <a:noFill/>
          </a:ln>
          <a:effectLst>
            <a:outerShdw blurRad="190500" dist="1270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462805-4F8E-44FE-905C-2C3F1A2B3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5021C-0380-49AA-ADA1-A8B473FBF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9" y="2750126"/>
            <a:ext cx="10381205" cy="3261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A2409-F298-40BF-BFAC-65A3E71D2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2481" y="624007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989806E-8E94-473C-AEE7-BE6F15F85533}" type="datetime1">
              <a:rPr lang="en-US" smtClean="0"/>
              <a:t>7/28/2025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799D8-4DBF-4BB2-8D2B-65592ADC9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81" y="2361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99666-11C3-48A1-966C-439EBF9D9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9782" y="235881"/>
            <a:ext cx="75674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400" b="1" kern="1200" smtClean="0">
                <a:solidFill>
                  <a:schemeClr val="tx1"/>
                </a:solidFill>
                <a:latin typeface="Bierstadt" panose="020B0504020202020204" pitchFamily="34" charset="0"/>
                <a:ea typeface="+mn-ea"/>
                <a:cs typeface="+mn-cs"/>
              </a:defRPr>
            </a:lvl1pPr>
          </a:lstStyle>
          <a:p>
            <a:fld id="{B4A918BC-4D43-4B42-B3C0-E7EBE25E6AF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FAC7B62-8ACC-41ED-80AB-8D1CDF38B9E4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5FF525-9A83-4625-99D9-B267BDE077E7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48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Slide Background">
            <a:extLst>
              <a:ext uri="{FF2B5EF4-FFF2-40B4-BE49-F238E27FC236}">
                <a16:creationId xmlns:a16="http://schemas.microsoft.com/office/drawing/2014/main" id="{518BCE60-EB58-4019-B93A-1094BA89FB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5B9268-75CF-7ED8-825E-C78C25B60D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0607" y="952699"/>
            <a:ext cx="4582492" cy="2476300"/>
          </a:xfrm>
        </p:spPr>
        <p:txBody>
          <a:bodyPr>
            <a:normAutofit/>
          </a:bodyPr>
          <a:lstStyle/>
          <a:p>
            <a:r>
              <a:rPr lang="ar-JO" dirty="0"/>
              <a:t>أهلا بك</a:t>
            </a:r>
            <a:br>
              <a:rPr lang="en-US" dirty="0"/>
            </a:br>
            <a:r>
              <a:rPr lang="ja-JP" altLang="en-US" b="1" i="0" dirty="0">
                <a:effectLst/>
                <a:latin typeface="Söhne"/>
              </a:rPr>
              <a:t>ようこそ</a:t>
            </a:r>
            <a:endParaRPr lang="en-AE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0CB04F-0C2E-5016-5DA7-10247EC783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0607" y="3739486"/>
            <a:ext cx="4582492" cy="2247795"/>
          </a:xfrm>
        </p:spPr>
        <p:txBody>
          <a:bodyPr>
            <a:normAutofit/>
          </a:bodyPr>
          <a:lstStyle/>
          <a:p>
            <a:r>
              <a:rPr lang="ar-JO" dirty="0"/>
              <a:t>الدرس الثاني </a:t>
            </a:r>
          </a:p>
          <a:p>
            <a:r>
              <a:rPr lang="en-US" altLang="ja-JP" dirty="0"/>
              <a:t>2</a:t>
            </a:r>
            <a:r>
              <a:rPr lang="ja-JP" altLang="en-US" dirty="0"/>
              <a:t>回目のレッスン</a:t>
            </a:r>
            <a:endParaRPr lang="en-AE" altLang="ja-JP" dirty="0"/>
          </a:p>
          <a:p>
            <a:r>
              <a:rPr lang="en-GB" altLang="ja-JP" dirty="0"/>
              <a:t>202</a:t>
            </a:r>
            <a:r>
              <a:rPr lang="en-AE" altLang="ja-JP" dirty="0"/>
              <a:t>5</a:t>
            </a:r>
            <a:r>
              <a:rPr lang="ja-JP" altLang="en-US" dirty="0"/>
              <a:t>・</a:t>
            </a:r>
            <a:r>
              <a:rPr lang="en-GB" altLang="ja-JP" dirty="0"/>
              <a:t>0</a:t>
            </a:r>
            <a:r>
              <a:rPr lang="en-US" altLang="ja-JP" dirty="0"/>
              <a:t>7</a:t>
            </a:r>
            <a:r>
              <a:rPr lang="ja-JP" altLang="en-US" dirty="0"/>
              <a:t>・</a:t>
            </a:r>
            <a:r>
              <a:rPr lang="en-US" altLang="ja-JP" dirty="0"/>
              <a:t>26</a:t>
            </a:r>
            <a:endParaRPr lang="en-AE" dirty="0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239C5D7-3A83-4B28-BA16-9364DA5FA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5046374" cy="6858000"/>
          </a:xfrm>
          <a:prstGeom prst="rect">
            <a:avLst/>
          </a:prstGeom>
          <a:ln>
            <a:noFill/>
          </a:ln>
          <a:effectLst>
            <a:outerShdw blurRad="635000" dist="254000" dir="5460000" sx="90000" sy="90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olorful liquid art">
            <a:extLst>
              <a:ext uri="{FF2B5EF4-FFF2-40B4-BE49-F238E27FC236}">
                <a16:creationId xmlns:a16="http://schemas.microsoft.com/office/drawing/2014/main" id="{89337E4A-AA75-4083-CECD-EC29D02441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962" r="24510" b="2"/>
          <a:stretch/>
        </p:blipFill>
        <p:spPr>
          <a:xfrm>
            <a:off x="6299733" y="278080"/>
            <a:ext cx="4638908" cy="6301838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8A448B8-5E47-4A21-B872-FCB55AD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2727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284A420-F50C-4C2C-B88E-E6F4EF504B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93A6D2E-5228-4998-9E24-EFCCA0246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88952" cy="3567547"/>
          </a:xfrm>
          <a:prstGeom prst="rect">
            <a:avLst/>
          </a:prstGeom>
          <a:ln>
            <a:noFill/>
          </a:ln>
          <a:effectLst>
            <a:outerShdw blurRad="228600" dist="152400" dir="5460000" sx="95000" sy="95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DB48DB-8E25-4F2F-8C02-5B79393725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32BA7E3-7313-49C8-A245-A85BDEB13E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" name="Slide Background">
            <a:extLst>
              <a:ext uri="{FF2B5EF4-FFF2-40B4-BE49-F238E27FC236}">
                <a16:creationId xmlns:a16="http://schemas.microsoft.com/office/drawing/2014/main" id="{5F637E18-EF26-4327-9077-7FFC67B98B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F489C2E0-4895-4B72-85EA-7EE9FAFFD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1874235"/>
          </a:xfrm>
          <a:prstGeom prst="rect">
            <a:avLst/>
          </a:prstGeom>
          <a:ln>
            <a:noFill/>
          </a:ln>
          <a:effectLst>
            <a:outerShdw blurRad="254000" dist="127000" dir="5460000" sx="90000" sy="90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A44E64-D334-41F9-399A-1EF11E1F6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8" y="293428"/>
            <a:ext cx="5474257" cy="12352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3600" b="1" i="0" dirty="0">
                <a:solidFill>
                  <a:srgbClr val="374151"/>
                </a:solidFill>
                <a:effectLst/>
                <a:latin typeface="Söhne"/>
              </a:rPr>
              <a:t>じゅぎょうのもくひょう</a:t>
            </a:r>
            <a:endParaRPr lang="en-US" sz="3600" b="1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E6B6C39-3A8E-4EAF-A0CD-4FE0CDFCD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98588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C8E883D-9B1A-2226-5EFC-E9C20F233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605868"/>
              </p:ext>
            </p:extLst>
          </p:nvPr>
        </p:nvGraphicFramePr>
        <p:xfrm>
          <a:off x="1402358" y="2167663"/>
          <a:ext cx="7999082" cy="362484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{7DF18680-E054-41AD-8BC1-D1AEF772440D}</a:tableStyleId>
              </a:tblPr>
              <a:tblGrid>
                <a:gridCol w="7999082">
                  <a:extLst>
                    <a:ext uri="{9D8B030D-6E8A-4147-A177-3AD203B41FA5}">
                      <a16:colId xmlns:a16="http://schemas.microsoft.com/office/drawing/2014/main" val="962435416"/>
                    </a:ext>
                  </a:extLst>
                </a:gridCol>
              </a:tblGrid>
              <a:tr h="3624841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n-AE" altLang="ja-JP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1-</a:t>
                      </a:r>
                      <a:r>
                        <a:rPr lang="ja-JP" altLang="en-US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先週学んだことを復習する</a:t>
                      </a:r>
                      <a:endParaRPr lang="en-AE" altLang="ja-JP" sz="2000" b="0" kern="1200" dirty="0">
                        <a:solidFill>
                          <a:schemeClr val="lt1"/>
                        </a:solidFill>
                        <a:effectLst/>
                        <a:latin typeface="+mn-lt"/>
                      </a:endParaRP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n-US" altLang="ja-JP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2-</a:t>
                      </a:r>
                      <a:r>
                        <a:rPr lang="ja-JP" altLang="en-US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文字のかたち</a:t>
                      </a:r>
                      <a:endParaRPr lang="en-AE" altLang="ja-JP" sz="2000" b="0" kern="1200" dirty="0">
                        <a:solidFill>
                          <a:schemeClr val="lt1"/>
                        </a:solidFill>
                        <a:effectLst/>
                        <a:latin typeface="+mn-lt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2100" kern="10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altLang="ja-JP" sz="2100" kern="100" dirty="0">
                          <a:effectLst/>
                          <a:latin typeface="+mn-lt"/>
                        </a:rPr>
                        <a:t>3</a:t>
                      </a:r>
                      <a:r>
                        <a:rPr lang="en-AE" altLang="ja-JP" sz="2100" kern="100" dirty="0">
                          <a:effectLst/>
                          <a:latin typeface="+mn-lt"/>
                        </a:rPr>
                        <a:t>-</a:t>
                      </a:r>
                      <a:r>
                        <a:rPr lang="en-US" sz="2100" kern="100" dirty="0">
                          <a:effectLst/>
                          <a:latin typeface="+mn-lt"/>
                        </a:rPr>
                        <a:t>3 </a:t>
                      </a:r>
                      <a:r>
                        <a:rPr lang="ja-JP" sz="2100" kern="100" dirty="0">
                          <a:effectLst/>
                          <a:latin typeface="+mn-lt"/>
                        </a:rPr>
                        <a:t>つの短母音</a:t>
                      </a:r>
                      <a:r>
                        <a:rPr lang="en-US" altLang="ja-JP" sz="2100" kern="100" dirty="0">
                          <a:effectLst/>
                          <a:latin typeface="+mn-lt"/>
                        </a:rPr>
                        <a:t>(</a:t>
                      </a:r>
                      <a:r>
                        <a:rPr lang="ja-JP" altLang="en-US" sz="24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たんぼいん</a:t>
                      </a:r>
                      <a:r>
                        <a:rPr lang="en-US" altLang="ja-JP" sz="24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)</a:t>
                      </a:r>
                      <a:r>
                        <a:rPr lang="en-US" sz="2100" kern="100" dirty="0">
                          <a:effectLst/>
                          <a:latin typeface="+mn-lt"/>
                        </a:rPr>
                        <a:t>(</a:t>
                      </a:r>
                      <a:r>
                        <a:rPr lang="en-US" sz="2100" kern="100" dirty="0" err="1">
                          <a:effectLst/>
                          <a:latin typeface="+mn-lt"/>
                        </a:rPr>
                        <a:t>fatha</a:t>
                      </a:r>
                      <a:r>
                        <a:rPr lang="ja-JP" sz="2100" kern="100" dirty="0">
                          <a:effectLst/>
                          <a:latin typeface="+mn-lt"/>
                        </a:rPr>
                        <a:t>、</a:t>
                      </a:r>
                      <a:r>
                        <a:rPr lang="en-US" sz="2100" kern="100" dirty="0" err="1">
                          <a:effectLst/>
                          <a:latin typeface="+mn-lt"/>
                        </a:rPr>
                        <a:t>kasra</a:t>
                      </a:r>
                      <a:r>
                        <a:rPr lang="ja-JP" sz="2100" kern="100" dirty="0">
                          <a:effectLst/>
                          <a:latin typeface="+mn-lt"/>
                        </a:rPr>
                        <a:t>、</a:t>
                      </a:r>
                      <a:r>
                        <a:rPr lang="en-US" sz="2100" kern="100" dirty="0" err="1">
                          <a:effectLst/>
                          <a:latin typeface="+mn-lt"/>
                        </a:rPr>
                        <a:t>damma</a:t>
                      </a:r>
                      <a:r>
                        <a:rPr lang="en-US" sz="2100" kern="100" dirty="0">
                          <a:effectLst/>
                          <a:latin typeface="+mn-lt"/>
                        </a:rPr>
                        <a:t>) </a:t>
                      </a:r>
                      <a:r>
                        <a:rPr lang="ja-JP" sz="2100" kern="100" dirty="0">
                          <a:effectLst/>
                          <a:latin typeface="+mn-lt"/>
                        </a:rPr>
                        <a:t>の紹介</a:t>
                      </a:r>
                      <a:r>
                        <a:rPr lang="en-US" altLang="ja-JP" sz="2100" kern="100" dirty="0">
                          <a:effectLst/>
                          <a:latin typeface="+mn-lt"/>
                        </a:rPr>
                        <a:t>(</a:t>
                      </a:r>
                      <a:r>
                        <a:rPr lang="ja-JP" altLang="en-US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しょうかい</a:t>
                      </a:r>
                      <a:r>
                        <a:rPr lang="en-US" altLang="ja-JP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AE" sz="1900" kern="100" dirty="0"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ja-JP" sz="2100" kern="100" dirty="0">
                          <a:effectLst/>
                          <a:latin typeface="+mn-lt"/>
                        </a:rPr>
                        <a:t>4-</a:t>
                      </a:r>
                      <a:r>
                        <a:rPr lang="ja-JP" sz="2100" kern="100" dirty="0">
                          <a:effectLst/>
                          <a:latin typeface="+mn-lt"/>
                        </a:rPr>
                        <a:t> 長母音</a:t>
                      </a:r>
                      <a:r>
                        <a:rPr lang="en-US" altLang="ja-JP" sz="2100" kern="100" dirty="0">
                          <a:effectLst/>
                          <a:latin typeface="+mn-lt"/>
                        </a:rPr>
                        <a:t>(</a:t>
                      </a:r>
                      <a:r>
                        <a:rPr lang="ja-JP" altLang="en-US" sz="24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ちょうぼいん</a:t>
                      </a:r>
                      <a:r>
                        <a:rPr lang="en-US" altLang="ja-JP" sz="24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)</a:t>
                      </a:r>
                      <a:r>
                        <a:rPr lang="ja-JP" sz="2100" kern="100" dirty="0">
                          <a:effectLst/>
                          <a:latin typeface="+mn-lt"/>
                        </a:rPr>
                        <a:t>（アリフ</a:t>
                      </a:r>
                      <a:r>
                        <a:rPr lang="ja-JP" altLang="en-US" sz="2100" kern="100" dirty="0">
                          <a:effectLst/>
                          <a:latin typeface="+mn-lt"/>
                        </a:rPr>
                        <a:t>、わう、や</a:t>
                      </a:r>
                      <a:r>
                        <a:rPr lang="ja-JP" sz="2100" kern="100" dirty="0">
                          <a:effectLst/>
                          <a:latin typeface="+mn-lt"/>
                        </a:rPr>
                        <a:t>）の紹介</a:t>
                      </a:r>
                      <a:r>
                        <a:rPr lang="en-US" altLang="ja-JP" sz="2000" kern="100" dirty="0">
                          <a:effectLst/>
                          <a:latin typeface="+mn-lt"/>
                        </a:rPr>
                        <a:t>(</a:t>
                      </a:r>
                      <a:r>
                        <a:rPr lang="ja-JP" altLang="en-US" sz="18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しょうかい</a:t>
                      </a:r>
                      <a:r>
                        <a:rPr lang="en-US" altLang="ja-JP" sz="18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AE" sz="1900" kern="100" dirty="0">
                        <a:effectLst/>
                        <a:latin typeface="+mn-lt"/>
                      </a:endParaRP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n-US" sz="1900" kern="100" dirty="0">
                          <a:effectLst/>
                          <a:latin typeface="+mn-lt"/>
                        </a:rPr>
                        <a:t> </a:t>
                      </a:r>
                      <a:endParaRPr lang="en-AE" sz="19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30926" marR="130926" marT="0" marB="0" anchor="ctr"/>
                </a:tc>
                <a:extLst>
                  <a:ext uri="{0D108BD9-81ED-4DB2-BD59-A6C34878D82A}">
                    <a16:rowId xmlns:a16="http://schemas.microsoft.com/office/drawing/2014/main" val="1598604600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9B2EC48A-DFFC-4207-E42D-87C1463E8764}"/>
              </a:ext>
            </a:extLst>
          </p:cNvPr>
          <p:cNvSpPr/>
          <p:nvPr/>
        </p:nvSpPr>
        <p:spPr>
          <a:xfrm>
            <a:off x="650518" y="2997200"/>
            <a:ext cx="111482" cy="11176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E" sz="1200" dirty="0"/>
          </a:p>
        </p:txBody>
      </p:sp>
    </p:spTree>
    <p:extLst>
      <p:ext uri="{BB962C8B-B14F-4D97-AF65-F5344CB8AC3E}">
        <p14:creationId xmlns:p14="http://schemas.microsoft.com/office/powerpoint/2010/main" val="16370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38E7D36-B1C9-463C-983F-AEA5810A6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B9A221-B33F-47C2-85FF-2C8F363D7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CD0E0EF1-7626-4514-9337-271DD661B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F0B1492-9A00-4F80-8771-0BB2C2C435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88952" cy="2544415"/>
          </a:xfrm>
          <a:prstGeom prst="rect">
            <a:avLst/>
          </a:prstGeom>
          <a:ln>
            <a:noFill/>
          </a:ln>
          <a:effectLst>
            <a:outerShdw blurRad="190500" dist="1270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FAC7B62-8ACC-41ED-80AB-8D1CDF38B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45FF525-9A83-4625-99D9-B267BDE07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2" name="Slide Background">
            <a:extLst>
              <a:ext uri="{FF2B5EF4-FFF2-40B4-BE49-F238E27FC236}">
                <a16:creationId xmlns:a16="http://schemas.microsoft.com/office/drawing/2014/main" id="{5105D448-4A6C-48A3-8C3C-71AF58F3E5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4025579F-C5D8-43BE-AF84-3E66A482C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2544415"/>
          </a:xfrm>
          <a:prstGeom prst="rect">
            <a:avLst/>
          </a:prstGeom>
          <a:ln>
            <a:noFill/>
          </a:ln>
          <a:effectLst>
            <a:outerShdw blurRad="190500" dist="127000" dir="5460000" sx="95000" sy="95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AEB03E-8C5B-F09C-6631-B7BFF0B7E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9589765" cy="14322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ar-JO" sz="3100" dirty="0"/>
              <a:t>مراجعة الحروف الأبجدية</a:t>
            </a:r>
            <a:br>
              <a:rPr lang="en-US" sz="3100" dirty="0"/>
            </a:br>
            <a:r>
              <a:rPr lang="ja-JP" altLang="en-US" sz="3100" dirty="0"/>
              <a:t>アラビア語のもじの</a:t>
            </a:r>
            <a:r>
              <a:rPr lang="ja-JP" altLang="en-US" sz="3200" dirty="0"/>
              <a:t>ふくしゅ</a:t>
            </a:r>
            <a:endParaRPr lang="en-US" sz="310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1FF92BA-874E-408A-BFAD-416A7FFE5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extBox 2">
            <a:extLst>
              <a:ext uri="{FF2B5EF4-FFF2-40B4-BE49-F238E27FC236}">
                <a16:creationId xmlns:a16="http://schemas.microsoft.com/office/drawing/2014/main" id="{C1C41A13-28CA-B71A-A5C9-C2CC15B5BF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33293"/>
              </p:ext>
            </p:extLst>
          </p:nvPr>
        </p:nvGraphicFramePr>
        <p:xfrm>
          <a:off x="762000" y="2749550"/>
          <a:ext cx="10380663" cy="3262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7620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251AC-952D-326D-13FD-047AEB1D3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あいせつのふくしゅう</a:t>
            </a:r>
            <a:br>
              <a:rPr lang="en-AE" altLang="ja-JP" dirty="0"/>
            </a:br>
            <a:br>
              <a:rPr lang="ar-JO" altLang="ja-JP" dirty="0"/>
            </a:br>
            <a:r>
              <a:rPr lang="ar-JO" altLang="ja-JP" dirty="0"/>
              <a:t>مراجعة عبارات الترحيب </a:t>
            </a:r>
            <a:endParaRPr lang="en-A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894798-DA4B-3B91-2702-15325A6501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087" y="175598"/>
            <a:ext cx="6096528" cy="34292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1D24240-D56F-1E86-B481-C05141C9E7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5950" y="3097921"/>
            <a:ext cx="6096528" cy="342929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6B725F2-1E79-A870-6D00-951181A56BB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2505" t="14916" r="18796" b="10976"/>
          <a:stretch/>
        </p:blipFill>
        <p:spPr>
          <a:xfrm>
            <a:off x="7718353" y="3192945"/>
            <a:ext cx="4330262" cy="299764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C59704-DAD6-85E1-2839-8F767C1B50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638" y="2698528"/>
            <a:ext cx="4688554" cy="3155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384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87254B8-D0DA-B0C7-D226-5F7A9E818E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211" y="321734"/>
            <a:ext cx="5164745" cy="290517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3F91030-F348-970D-99B8-3D7E22D2EF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2" y="3583984"/>
            <a:ext cx="6344448" cy="3164752"/>
          </a:xfrm>
          <a:prstGeom prst="rect">
            <a:avLst/>
          </a:prstGeom>
        </p:spPr>
      </p:pic>
      <p:sp>
        <p:nvSpPr>
          <p:cNvPr id="18" name="Rectangle 9">
            <a:extLst>
              <a:ext uri="{FF2B5EF4-FFF2-40B4-BE49-F238E27FC236}">
                <a16:creationId xmlns:a16="http://schemas.microsoft.com/office/drawing/2014/main" id="{799448F2-0E5B-42DA-B2D1-11A14E947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280" y="0"/>
            <a:ext cx="9144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4E8A7552-20E1-4F34-ADAB-C1DB6634D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383280"/>
            <a:ext cx="6126480" cy="914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CB146E-616B-403B-BA31-BE1DD220F6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8034" y="1830417"/>
            <a:ext cx="5426764" cy="305255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1C24D5C-6285-1C06-3737-23E1F04F4816}"/>
              </a:ext>
            </a:extLst>
          </p:cNvPr>
          <p:cNvSpPr/>
          <p:nvPr/>
        </p:nvSpPr>
        <p:spPr>
          <a:xfrm>
            <a:off x="2045368" y="1973179"/>
            <a:ext cx="2418348" cy="50532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50132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EF90D-B168-06D6-4AC5-B2E95E6A9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623443"/>
            <a:ext cx="4023360" cy="320413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br>
              <a:rPr lang="en-US" sz="3700" dirty="0"/>
            </a:br>
            <a:br>
              <a:rPr lang="en-US" sz="3700" dirty="0"/>
            </a:br>
            <a:r>
              <a:rPr lang="en-US" sz="3700" dirty="0" err="1"/>
              <a:t>Manga</a:t>
            </a:r>
            <a:r>
              <a:rPr lang="en-US" sz="3700" b="1" dirty="0" err="1">
                <a:solidFill>
                  <a:srgbClr val="92D050"/>
                </a:solidFill>
              </a:rPr>
              <a:t>مانجا</a:t>
            </a:r>
            <a:r>
              <a:rPr lang="en-US" sz="3700" b="1" dirty="0">
                <a:solidFill>
                  <a:srgbClr val="92D050"/>
                </a:solidFill>
              </a:rPr>
              <a:t>  </a:t>
            </a:r>
            <a:br>
              <a:rPr lang="en-US" sz="3700" dirty="0">
                <a:solidFill>
                  <a:srgbClr val="92D050"/>
                </a:solidFill>
              </a:rPr>
            </a:br>
            <a:r>
              <a:rPr lang="en-US" sz="3700" dirty="0"/>
              <a:t>Mango</a:t>
            </a:r>
            <a:br>
              <a:rPr lang="en-US" sz="3700" dirty="0"/>
            </a:br>
            <a:r>
              <a:rPr lang="ja-JP" altLang="en-US" sz="3700" dirty="0"/>
              <a:t>マンゴー</a:t>
            </a:r>
            <a:br>
              <a:rPr lang="en-US" altLang="ja-JP" sz="3700" dirty="0"/>
            </a:br>
            <a:endParaRPr lang="en-US" sz="37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05C2AB7-DD08-D851-29AA-07B2EA4F0986}"/>
              </a:ext>
            </a:extLst>
          </p:cNvPr>
          <p:cNvSpPr txBox="1">
            <a:spLocks/>
          </p:cNvSpPr>
          <p:nvPr/>
        </p:nvSpPr>
        <p:spPr>
          <a:xfrm>
            <a:off x="4247341" y="174179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sz="3600" dirty="0"/>
            </a:br>
            <a:r>
              <a:rPr lang="en-US" sz="3600" dirty="0" err="1"/>
              <a:t>tuffah</a:t>
            </a:r>
            <a:r>
              <a:rPr lang="en-US" sz="3600" dirty="0"/>
              <a:t> </a:t>
            </a:r>
            <a:r>
              <a:rPr lang="ar-JO" sz="3600" b="1" dirty="0">
                <a:solidFill>
                  <a:srgbClr val="92D050"/>
                </a:solidFill>
              </a:rPr>
              <a:t>تفاح</a:t>
            </a:r>
            <a:br>
              <a:rPr lang="ar-JO" sz="3600" b="1" dirty="0">
                <a:solidFill>
                  <a:srgbClr val="92D050"/>
                </a:solidFill>
              </a:rPr>
            </a:br>
            <a:r>
              <a:rPr lang="ja-JP" altLang="en-US" sz="3600" b="1" dirty="0">
                <a:solidFill>
                  <a:srgbClr val="92D050"/>
                </a:solidFill>
              </a:rPr>
              <a:t>りんご</a:t>
            </a:r>
            <a:br>
              <a:rPr lang="en-US" sz="3600" dirty="0"/>
            </a:br>
            <a:r>
              <a:rPr lang="en-US" sz="3600" dirty="0"/>
              <a:t>Apple</a:t>
            </a:r>
            <a:br>
              <a:rPr lang="en-US" sz="3600" dirty="0"/>
            </a:br>
            <a:endParaRPr lang="en-AE" sz="36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5D58C07-E9CB-148A-2E93-4BDFE5F7EED3}"/>
              </a:ext>
            </a:extLst>
          </p:cNvPr>
          <p:cNvSpPr txBox="1">
            <a:spLocks/>
          </p:cNvSpPr>
          <p:nvPr/>
        </p:nvSpPr>
        <p:spPr>
          <a:xfrm>
            <a:off x="7497314" y="1637394"/>
            <a:ext cx="5505814" cy="169040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300" b="1" dirty="0">
                <a:solidFill>
                  <a:srgbClr val="92D050"/>
                </a:solidFill>
              </a:rPr>
              <a:t> </a:t>
            </a:r>
            <a:r>
              <a:rPr lang="ar-JO" sz="5300" b="1" dirty="0">
                <a:solidFill>
                  <a:srgbClr val="92D050"/>
                </a:solidFill>
              </a:rPr>
              <a:t>معلم </a:t>
            </a:r>
            <a:r>
              <a:rPr lang="en-US" dirty="0"/>
              <a:t>Muallem</a:t>
            </a:r>
            <a:br>
              <a:rPr lang="en-US" dirty="0"/>
            </a:br>
            <a:r>
              <a:rPr lang="ja-JP" altLang="en-US" dirty="0"/>
              <a:t>せんせい</a:t>
            </a:r>
            <a:br>
              <a:rPr lang="en-AE" altLang="ja-JP" dirty="0"/>
            </a:br>
            <a:r>
              <a:rPr lang="en-US" altLang="ja-JP" dirty="0"/>
              <a:t>teacher </a:t>
            </a:r>
            <a:br>
              <a:rPr lang="en-US" altLang="ja-JP" dirty="0"/>
            </a:b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45C45F4-5E94-0D2C-AC98-3A86F6551571}"/>
              </a:ext>
            </a:extLst>
          </p:cNvPr>
          <p:cNvSpPr txBox="1">
            <a:spLocks/>
          </p:cNvSpPr>
          <p:nvPr/>
        </p:nvSpPr>
        <p:spPr>
          <a:xfrm>
            <a:off x="3560089" y="2662357"/>
            <a:ext cx="4620584" cy="45671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 </a:t>
            </a:r>
            <a:r>
              <a:rPr lang="en-US" dirty="0" err="1"/>
              <a:t>taleb</a:t>
            </a:r>
            <a:r>
              <a:rPr lang="en-US" sz="4800" b="1" dirty="0" err="1">
                <a:solidFill>
                  <a:srgbClr val="92D050"/>
                </a:solidFill>
              </a:rPr>
              <a:t>طالب</a:t>
            </a:r>
            <a:br>
              <a:rPr lang="en-US" dirty="0"/>
            </a:br>
            <a:r>
              <a:rPr lang="ja-JP" altLang="en-US" dirty="0"/>
              <a:t>がくせい</a:t>
            </a:r>
            <a:br>
              <a:rPr lang="en-US" altLang="ja-JP" dirty="0"/>
            </a:br>
            <a:r>
              <a:rPr lang="en-US" altLang="ja-JP" dirty="0"/>
              <a:t>student </a:t>
            </a:r>
            <a:br>
              <a:rPr lang="en-US" altLang="ja-JP" dirty="0"/>
            </a:br>
            <a:br>
              <a:rPr lang="en-US" dirty="0"/>
            </a:b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FBE214C-9F68-DCE9-2FE4-E36046A5C11A}"/>
              </a:ext>
            </a:extLst>
          </p:cNvPr>
          <p:cNvSpPr txBox="1">
            <a:spLocks/>
          </p:cNvSpPr>
          <p:nvPr/>
        </p:nvSpPr>
        <p:spPr>
          <a:xfrm>
            <a:off x="6896710" y="2583637"/>
            <a:ext cx="4620584" cy="45671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>
                <a:solidFill>
                  <a:srgbClr val="92D050"/>
                </a:solidFill>
              </a:rPr>
              <a:t>طبيب</a:t>
            </a:r>
            <a:r>
              <a:rPr lang="en-US" b="1" dirty="0">
                <a:solidFill>
                  <a:srgbClr val="92D050"/>
                </a:solidFill>
              </a:rPr>
              <a:t> </a:t>
            </a:r>
            <a:r>
              <a:rPr lang="en-US" dirty="0" err="1"/>
              <a:t>tabeeb</a:t>
            </a:r>
            <a:br>
              <a:rPr lang="en-US" dirty="0"/>
            </a:br>
            <a:r>
              <a:rPr lang="ja-JP" altLang="en-US" dirty="0"/>
              <a:t>いしゃ</a:t>
            </a:r>
            <a:br>
              <a:rPr lang="en-US" altLang="ja-JP" dirty="0"/>
            </a:br>
            <a:r>
              <a:rPr lang="en-US" altLang="ja-JP" dirty="0"/>
              <a:t>doctor</a:t>
            </a:r>
            <a:br>
              <a:rPr lang="en-US" altLang="ja-JP" dirty="0"/>
            </a:br>
            <a:br>
              <a:rPr lang="en-US" altLang="ja-JP" dirty="0"/>
            </a:br>
            <a:endParaRPr lang="en-US" dirty="0"/>
          </a:p>
        </p:txBody>
      </p:sp>
      <p:sp>
        <p:nvSpPr>
          <p:cNvPr id="15" name="Rectangle: Top Corners Rounded 14">
            <a:extLst>
              <a:ext uri="{FF2B5EF4-FFF2-40B4-BE49-F238E27FC236}">
                <a16:creationId xmlns:a16="http://schemas.microsoft.com/office/drawing/2014/main" id="{7E46CC08-8EC0-D51B-7A29-268F1E38D140}"/>
              </a:ext>
            </a:extLst>
          </p:cNvPr>
          <p:cNvSpPr/>
          <p:nvPr/>
        </p:nvSpPr>
        <p:spPr>
          <a:xfrm>
            <a:off x="1767840" y="375920"/>
            <a:ext cx="6797040" cy="1001026"/>
          </a:xfrm>
          <a:prstGeom prst="round2Same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せんしゅうのことばのふくしゅう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582479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03DB5D3-CF6F-03A0-8B4F-BC90708F2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58838"/>
            <a:ext cx="10380663" cy="1431925"/>
          </a:xfrm>
        </p:spPr>
        <p:txBody>
          <a:bodyPr/>
          <a:lstStyle/>
          <a:p>
            <a:pPr algn="ctr"/>
            <a:r>
              <a:rPr lang="ja-JP" altLang="en-US" b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ページ８</a:t>
            </a:r>
            <a:endParaRPr lang="en-GB" b="1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61552E-6273-9684-86B5-9C97C00B3D3B}"/>
              </a:ext>
            </a:extLst>
          </p:cNvPr>
          <p:cNvSpPr txBox="1"/>
          <p:nvPr/>
        </p:nvSpPr>
        <p:spPr>
          <a:xfrm>
            <a:off x="650240" y="2982188"/>
            <a:ext cx="95300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もじのかたち：</a:t>
            </a:r>
            <a:endParaRPr lang="en-AE" altLang="ja-JP" sz="4000" b="1" dirty="0"/>
          </a:p>
          <a:p>
            <a:endParaRPr lang="en-AE" altLang="ja-JP" sz="4000" dirty="0"/>
          </a:p>
          <a:p>
            <a:r>
              <a:rPr lang="ja-JP" altLang="en-US" sz="4000" dirty="0"/>
              <a:t>１－ことばのさいしょ。</a:t>
            </a:r>
            <a:endParaRPr lang="en-AE" altLang="ja-JP" sz="4000" dirty="0"/>
          </a:p>
          <a:p>
            <a:r>
              <a:rPr lang="ja-JP" altLang="en-US" sz="4000" dirty="0"/>
              <a:t>２－ことばのなか。</a:t>
            </a:r>
            <a:endParaRPr lang="en-AE" altLang="ja-JP" sz="4000" dirty="0"/>
          </a:p>
          <a:p>
            <a:r>
              <a:rPr lang="ja-JP" altLang="en-US" sz="4000" dirty="0"/>
              <a:t>３－ことばのさいご。</a:t>
            </a:r>
            <a:endParaRPr lang="en-AE" sz="40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2346024-A7E0-DF0E-9B94-406F59B65CF5}"/>
              </a:ext>
            </a:extLst>
          </p:cNvPr>
          <p:cNvGrpSpPr/>
          <p:nvPr/>
        </p:nvGrpSpPr>
        <p:grpSpPr>
          <a:xfrm>
            <a:off x="8280401" y="2937006"/>
            <a:ext cx="3234680" cy="2844033"/>
            <a:chOff x="2767" y="946122"/>
            <a:chExt cx="2283441" cy="137006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C413C08-CEF0-4BA4-FE23-AD9CE243C9DD}"/>
                </a:ext>
              </a:extLst>
            </p:cNvPr>
            <p:cNvSpPr/>
            <p:nvPr/>
          </p:nvSpPr>
          <p:spPr>
            <a:xfrm>
              <a:off x="2767" y="946123"/>
              <a:ext cx="2283441" cy="137006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E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66972AD-8B73-460B-892D-AE844B147348}"/>
                </a:ext>
              </a:extLst>
            </p:cNvPr>
            <p:cNvSpPr txBox="1"/>
            <p:nvPr/>
          </p:nvSpPr>
          <p:spPr>
            <a:xfrm>
              <a:off x="2767" y="946122"/>
              <a:ext cx="2283441" cy="13700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JO" sz="3900" b="1" kern="1200" dirty="0"/>
                <a:t>أ ب ت ث ج ح خ</a:t>
              </a:r>
              <a:endParaRPr lang="en-US" sz="39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32425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E4437-15C0-CD68-C05A-C3A3AAFA1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00" dirty="0">
                <a:effectLst/>
              </a:rPr>
              <a:t>3 </a:t>
            </a:r>
            <a:r>
              <a:rPr lang="ja-JP" sz="4400" kern="100" dirty="0">
                <a:effectLst/>
              </a:rPr>
              <a:t>つの短母音</a:t>
            </a:r>
            <a:r>
              <a:rPr lang="en-US" altLang="ja-JP" sz="4400" kern="100" dirty="0">
                <a:effectLst/>
              </a:rPr>
              <a:t>(</a:t>
            </a:r>
            <a:r>
              <a:rPr lang="ja-JP" altLang="en-US" sz="4400" b="0" kern="1200" dirty="0">
                <a:effectLst/>
              </a:rPr>
              <a:t>たんぼいん</a:t>
            </a:r>
            <a:r>
              <a:rPr lang="en-US" altLang="ja-JP" sz="4400" b="0" kern="1200" dirty="0">
                <a:effectLst/>
              </a:rPr>
              <a:t>)</a:t>
            </a:r>
            <a:r>
              <a:rPr lang="ar-JO" kern="100" dirty="0"/>
              <a:t>:</a:t>
            </a:r>
            <a:endParaRPr lang="en-AE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5CCC193-F9D6-E725-A67F-68F579D29E40}"/>
              </a:ext>
            </a:extLst>
          </p:cNvPr>
          <p:cNvGrpSpPr/>
          <p:nvPr/>
        </p:nvGrpSpPr>
        <p:grpSpPr>
          <a:xfrm>
            <a:off x="6993293" y="3114345"/>
            <a:ext cx="4149081" cy="2884673"/>
            <a:chOff x="2767" y="946122"/>
            <a:chExt cx="2283441" cy="1370066"/>
          </a:xfrm>
          <a:solidFill>
            <a:srgbClr val="00B050"/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214E394-6B2A-5C01-9D5A-7ED2DE416DE5}"/>
                </a:ext>
              </a:extLst>
            </p:cNvPr>
            <p:cNvSpPr/>
            <p:nvPr/>
          </p:nvSpPr>
          <p:spPr>
            <a:xfrm>
              <a:off x="2767" y="946123"/>
              <a:ext cx="2283441" cy="1370065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E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BD18230-D63F-F84D-DEEA-9C633D201CF3}"/>
                </a:ext>
              </a:extLst>
            </p:cNvPr>
            <p:cNvSpPr txBox="1"/>
            <p:nvPr/>
          </p:nvSpPr>
          <p:spPr>
            <a:xfrm>
              <a:off x="2767" y="946122"/>
              <a:ext cx="2283441" cy="137006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JO" sz="3900" b="1" kern="1200" dirty="0"/>
                <a:t>أ ب ت ث ج ح خ</a:t>
              </a:r>
              <a:endParaRPr lang="en-US" sz="3900" kern="1200" dirty="0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21BA9EC0-8FA2-4FE1-B182-DF9ACAC0EF16}"/>
              </a:ext>
            </a:extLst>
          </p:cNvPr>
          <p:cNvSpPr txBox="1"/>
          <p:nvPr/>
        </p:nvSpPr>
        <p:spPr>
          <a:xfrm>
            <a:off x="1049626" y="3437510"/>
            <a:ext cx="558452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800" b="1" dirty="0"/>
              <a:t>   بَ       </a:t>
            </a:r>
            <a:r>
              <a:rPr lang="ar-JO" sz="4800" b="1" dirty="0" err="1"/>
              <a:t>بُ</a:t>
            </a:r>
            <a:r>
              <a:rPr lang="ar-JO" sz="4800" b="1" dirty="0"/>
              <a:t>       </a:t>
            </a:r>
            <a:r>
              <a:rPr lang="ar-JO" sz="4800" b="1" dirty="0" err="1"/>
              <a:t>بِ</a:t>
            </a:r>
            <a:r>
              <a:rPr lang="ar-JO" sz="4800" b="1" dirty="0"/>
              <a:t>  </a:t>
            </a:r>
          </a:p>
          <a:p>
            <a:r>
              <a:rPr lang="ar-JO" sz="4800" b="1" dirty="0"/>
              <a:t>بَاب               بِئر </a:t>
            </a:r>
          </a:p>
          <a:p>
            <a:r>
              <a:rPr lang="ar-JO" sz="4800" b="1" dirty="0"/>
              <a:t>                    </a:t>
            </a:r>
          </a:p>
          <a:p>
            <a:endParaRPr lang="en-AE" sz="4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65F53B-4A60-5078-E790-222307366057}"/>
              </a:ext>
            </a:extLst>
          </p:cNvPr>
          <p:cNvSpPr txBox="1"/>
          <p:nvPr/>
        </p:nvSpPr>
        <p:spPr>
          <a:xfrm>
            <a:off x="314960" y="2791179"/>
            <a:ext cx="1706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れい：</a:t>
            </a:r>
            <a:endParaRPr lang="en-AE" sz="36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269C4C-C93E-5250-1A04-16FB21CE8615}"/>
              </a:ext>
            </a:extLst>
          </p:cNvPr>
          <p:cNvSpPr txBox="1"/>
          <p:nvPr/>
        </p:nvSpPr>
        <p:spPr>
          <a:xfrm>
            <a:off x="2593618" y="4141181"/>
            <a:ext cx="1615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800" b="1" dirty="0"/>
              <a:t>بُؤبُؤ</a:t>
            </a:r>
            <a:endParaRPr lang="en-AE" sz="48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DEE818-5390-4A25-1514-F2BAC852AEE4}"/>
              </a:ext>
            </a:extLst>
          </p:cNvPr>
          <p:cNvSpPr txBox="1"/>
          <p:nvPr/>
        </p:nvSpPr>
        <p:spPr>
          <a:xfrm>
            <a:off x="2694136" y="5393356"/>
            <a:ext cx="1588433" cy="3802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/>
              <a:t>瞳（ひとみ）</a:t>
            </a:r>
            <a:endParaRPr lang="en-AE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787795-3765-E313-6134-B97B3E258CE7}"/>
              </a:ext>
            </a:extLst>
          </p:cNvPr>
          <p:cNvSpPr txBox="1"/>
          <p:nvPr/>
        </p:nvSpPr>
        <p:spPr>
          <a:xfrm>
            <a:off x="4468595" y="5393356"/>
            <a:ext cx="10972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/>
              <a:t>ドア</a:t>
            </a:r>
            <a:endParaRPr lang="en-AE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2D1F50-F499-5435-630D-2BFAB9721B9E}"/>
              </a:ext>
            </a:extLst>
          </p:cNvPr>
          <p:cNvSpPr txBox="1"/>
          <p:nvPr/>
        </p:nvSpPr>
        <p:spPr>
          <a:xfrm>
            <a:off x="1049626" y="5404318"/>
            <a:ext cx="1588433" cy="3802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/>
              <a:t>井戸（いど）</a:t>
            </a:r>
            <a:endParaRPr lang="en-AE" b="1" dirty="0"/>
          </a:p>
        </p:txBody>
      </p:sp>
    </p:spTree>
    <p:extLst>
      <p:ext uri="{BB962C8B-B14F-4D97-AF65-F5344CB8AC3E}">
        <p14:creationId xmlns:p14="http://schemas.microsoft.com/office/powerpoint/2010/main" val="2210207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79831-A251-183D-820F-009ACEA7D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sz="4400" kern="100" dirty="0">
                <a:effectLst/>
              </a:rPr>
              <a:t>長母音</a:t>
            </a:r>
            <a:r>
              <a:rPr lang="en-US" altLang="ja-JP" sz="4400" kern="100" dirty="0">
                <a:effectLst/>
              </a:rPr>
              <a:t>(</a:t>
            </a:r>
            <a:r>
              <a:rPr lang="ja-JP" altLang="en-US" sz="4400" b="0" kern="1200" dirty="0">
                <a:effectLst/>
              </a:rPr>
              <a:t>ちょうぼいん</a:t>
            </a:r>
            <a:r>
              <a:rPr lang="en-US" altLang="ja-JP" sz="4400" b="0" kern="1200" dirty="0">
                <a:effectLst/>
              </a:rPr>
              <a:t>)</a:t>
            </a:r>
            <a:r>
              <a:rPr lang="ja-JP" sz="4400" kern="100" dirty="0">
                <a:effectLst/>
              </a:rPr>
              <a:t>（アリフ</a:t>
            </a:r>
            <a:r>
              <a:rPr lang="ja-JP" altLang="en-US" sz="4400" kern="100" dirty="0">
                <a:effectLst/>
              </a:rPr>
              <a:t>、わう、や</a:t>
            </a:r>
            <a:r>
              <a:rPr lang="en-AE" altLang="ja-JP" kern="100" dirty="0"/>
              <a:t>):</a:t>
            </a:r>
            <a:endParaRPr lang="en-A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93FC1E-F716-1B63-1943-DFA92B047F1C}"/>
              </a:ext>
            </a:extLst>
          </p:cNvPr>
          <p:cNvSpPr txBox="1"/>
          <p:nvPr/>
        </p:nvSpPr>
        <p:spPr>
          <a:xfrm>
            <a:off x="8765005" y="3080084"/>
            <a:ext cx="916405" cy="193899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ar-JO" sz="4000" b="1" dirty="0" err="1"/>
              <a:t>با</a:t>
            </a:r>
            <a:r>
              <a:rPr lang="ar-JO" sz="4000" b="1" dirty="0"/>
              <a:t> </a:t>
            </a:r>
          </a:p>
          <a:p>
            <a:r>
              <a:rPr lang="ar-JO" sz="4000" b="1" dirty="0"/>
              <a:t>بو </a:t>
            </a:r>
          </a:p>
          <a:p>
            <a:r>
              <a:rPr lang="ar-JO" sz="4000" b="1" dirty="0"/>
              <a:t>بي </a:t>
            </a:r>
            <a:endParaRPr lang="en-AE" sz="4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57D0AE-1457-CB1E-B574-B676396FCA75}"/>
              </a:ext>
            </a:extLst>
          </p:cNvPr>
          <p:cNvSpPr txBox="1"/>
          <p:nvPr/>
        </p:nvSpPr>
        <p:spPr>
          <a:xfrm>
            <a:off x="5305926" y="3080084"/>
            <a:ext cx="916405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ar-JO" sz="4000" b="1" dirty="0"/>
              <a:t>تا </a:t>
            </a:r>
          </a:p>
          <a:p>
            <a:r>
              <a:rPr lang="ar-JO" sz="4000" b="1" dirty="0"/>
              <a:t>تو </a:t>
            </a:r>
          </a:p>
          <a:p>
            <a:r>
              <a:rPr lang="ar-JO" sz="4000" b="1" dirty="0"/>
              <a:t>تي </a:t>
            </a:r>
            <a:endParaRPr lang="en-AE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C64FCD-0B4F-7C09-7700-D1A047289534}"/>
              </a:ext>
            </a:extLst>
          </p:cNvPr>
          <p:cNvSpPr txBox="1"/>
          <p:nvPr/>
        </p:nvSpPr>
        <p:spPr>
          <a:xfrm>
            <a:off x="2145632" y="3080084"/>
            <a:ext cx="916405" cy="193899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ar-JO" sz="4000" b="1" dirty="0" err="1"/>
              <a:t>جا</a:t>
            </a:r>
            <a:endParaRPr lang="ar-JO" sz="4000" b="1" dirty="0"/>
          </a:p>
          <a:p>
            <a:r>
              <a:rPr lang="ar-JO" sz="4000" b="1" dirty="0"/>
              <a:t> جو جي</a:t>
            </a:r>
            <a:endParaRPr lang="en-AE" sz="4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09794C-AB4E-E239-EB84-85BC3C837A61}"/>
              </a:ext>
            </a:extLst>
          </p:cNvPr>
          <p:cNvSpPr txBox="1"/>
          <p:nvPr/>
        </p:nvSpPr>
        <p:spPr>
          <a:xfrm>
            <a:off x="103272" y="2849251"/>
            <a:ext cx="1840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ar-JO" sz="2400" b="1" dirty="0"/>
              <a:t>れい：</a:t>
            </a:r>
            <a:r>
              <a:rPr lang="ar-JO" altLang="ja-JP" sz="2400" b="1" dirty="0"/>
              <a:t>مثال </a:t>
            </a:r>
            <a:endParaRPr lang="en-AE" sz="2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F3F983-3CB6-7ED0-9B2D-F11F19A4F19C}"/>
              </a:ext>
            </a:extLst>
          </p:cNvPr>
          <p:cNvSpPr txBox="1"/>
          <p:nvPr/>
        </p:nvSpPr>
        <p:spPr>
          <a:xfrm>
            <a:off x="1023688" y="5630516"/>
            <a:ext cx="10972800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ar-JO" sz="2800" b="1" dirty="0"/>
              <a:t>أ                                           و                                     ي</a:t>
            </a:r>
            <a:endParaRPr lang="en-AE" sz="2800" b="1" dirty="0"/>
          </a:p>
        </p:txBody>
      </p:sp>
    </p:spTree>
    <p:extLst>
      <p:ext uri="{BB962C8B-B14F-4D97-AF65-F5344CB8AC3E}">
        <p14:creationId xmlns:p14="http://schemas.microsoft.com/office/powerpoint/2010/main" val="4020739347"/>
      </p:ext>
    </p:extLst>
  </p:cSld>
  <p:clrMapOvr>
    <a:masterClrMapping/>
  </p:clrMapOvr>
</p:sld>
</file>

<file path=ppt/theme/theme1.xml><?xml version="1.0" encoding="utf-8"?>
<a:theme xmlns:a="http://schemas.openxmlformats.org/drawingml/2006/main" name="BevelVTI">
  <a:themeElements>
    <a:clrScheme name="AnalogousFromLightSeedLeftStep">
      <a:dk1>
        <a:srgbClr val="000000"/>
      </a:dk1>
      <a:lt1>
        <a:srgbClr val="FFFFFF"/>
      </a:lt1>
      <a:dk2>
        <a:srgbClr val="3C2441"/>
      </a:dk2>
      <a:lt2>
        <a:srgbClr val="E2E5E8"/>
      </a:lt2>
      <a:accent1>
        <a:srgbClr val="C49B6D"/>
      </a:accent1>
      <a:accent2>
        <a:srgbClr val="C67B72"/>
      </a:accent2>
      <a:accent3>
        <a:srgbClr val="D18CA1"/>
      </a:accent3>
      <a:accent4>
        <a:srgbClr val="C672B0"/>
      </a:accent4>
      <a:accent5>
        <a:srgbClr val="C78CD1"/>
      </a:accent5>
      <a:accent6>
        <a:srgbClr val="9772C6"/>
      </a:accent6>
      <a:hlink>
        <a:srgbClr val="6184AA"/>
      </a:hlink>
      <a:folHlink>
        <a:srgbClr val="7F7F7F"/>
      </a:folHlink>
    </a:clrScheme>
    <a:fontScheme name="Custom 53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velVTI" id="{C9E5F598-602B-46C1-AA16-073CEB959654}" vid="{2AE1FD39-65AD-4D34-93E9-C7019D0ECBA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382</Words>
  <Application>Microsoft Office PowerPoint</Application>
  <PresentationFormat>Widescreen</PresentationFormat>
  <Paragraphs>52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Adobe Devanagari</vt:lpstr>
      <vt:lpstr>Söhne</vt:lpstr>
      <vt:lpstr>Arial</vt:lpstr>
      <vt:lpstr>Bierstadt</vt:lpstr>
      <vt:lpstr>Calibri</vt:lpstr>
      <vt:lpstr>BevelVTI</vt:lpstr>
      <vt:lpstr>أهلا بك ようこそ</vt:lpstr>
      <vt:lpstr>じゅぎょうのもくひょう</vt:lpstr>
      <vt:lpstr>مراجعة الحروف الأبجدية アラビア語のもじのふくしゅ</vt:lpstr>
      <vt:lpstr>あいせつのふくしゅう  مراجعة عبارات الترحيب </vt:lpstr>
      <vt:lpstr>PowerPoint Presentation</vt:lpstr>
      <vt:lpstr>  Mangaمانجا   Mango マンゴー </vt:lpstr>
      <vt:lpstr>ページ８</vt:lpstr>
      <vt:lpstr>3 つの短母音(たんぼいん):</vt:lpstr>
      <vt:lpstr>長母音(ちょうぼいん)（アリフ、わう、や):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أهلا بكم جميعا  ようこそ、みなさん！</dc:title>
  <dc:creator>ALKHATIB DANIA</dc:creator>
  <cp:lastModifiedBy>ALKHATIB DANIA</cp:lastModifiedBy>
  <cp:revision>37</cp:revision>
  <dcterms:created xsi:type="dcterms:W3CDTF">2023-07-29T03:20:43Z</dcterms:created>
  <dcterms:modified xsi:type="dcterms:W3CDTF">2025-07-28T07:18:10Z</dcterms:modified>
</cp:coreProperties>
</file>