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9"/>
  </p:notesMasterIdLst>
  <p:sldIdLst>
    <p:sldId id="256" r:id="rId2"/>
    <p:sldId id="277" r:id="rId3"/>
    <p:sldId id="388" r:id="rId4"/>
    <p:sldId id="399" r:id="rId5"/>
    <p:sldId id="257" r:id="rId6"/>
    <p:sldId id="400" r:id="rId7"/>
    <p:sldId id="40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7635" autoAdjust="0"/>
  </p:normalViewPr>
  <p:slideViewPr>
    <p:cSldViewPr snapToGrid="0" showGuides="1">
      <p:cViewPr varScale="1">
        <p:scale>
          <a:sx n="46" d="100"/>
          <a:sy n="46" d="100"/>
        </p:scale>
        <p:origin x="137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7B5443-7DF9-4F51-A5ED-3B7448B86212}">
      <dgm:prSet custT="1"/>
      <dgm:spPr/>
      <dgm:t>
        <a:bodyPr/>
        <a:lstStyle/>
        <a:p>
          <a:r>
            <a:rPr lang="ar-JO" sz="6000" b="1" dirty="0"/>
            <a:t>أ ب ت ث ج ح خ</a:t>
          </a:r>
          <a:endParaRPr lang="en-US" sz="6000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 custT="1"/>
      <dgm:spPr/>
      <dgm:t>
        <a:bodyPr/>
        <a:lstStyle/>
        <a:p>
          <a:r>
            <a:rPr lang="ar-JO" sz="6000" b="1"/>
            <a:t>د ذ ر ز س ش ص</a:t>
          </a:r>
          <a:endParaRPr lang="en-US" sz="6000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 custT="1"/>
      <dgm:spPr/>
      <dgm:t>
        <a:bodyPr/>
        <a:lstStyle/>
        <a:p>
          <a:r>
            <a:rPr lang="ar-JO" sz="6000" b="1" dirty="0"/>
            <a:t>ض ط ظ ع غ ف ق</a:t>
          </a:r>
          <a:endParaRPr lang="en-US" sz="6000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 custT="1"/>
      <dgm:spPr/>
      <dgm:t>
        <a:bodyPr/>
        <a:lstStyle/>
        <a:p>
          <a:r>
            <a:rPr lang="ar-JO" sz="6000" b="1" dirty="0"/>
            <a:t>ك ل م ن ه و ي </a:t>
          </a:r>
          <a:endParaRPr lang="en-US" sz="6000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9A4394F9-50FF-4014-A0E3-1851FA2C4B4A}" type="pres">
      <dgm:prSet presAssocID="{7BD2C4FB-7098-4ABE-901D-D395BE3B2E7B}" presName="linear" presStyleCnt="0">
        <dgm:presLayoutVars>
          <dgm:animLvl val="lvl"/>
          <dgm:resizeHandles val="exact"/>
        </dgm:presLayoutVars>
      </dgm:prSet>
      <dgm:spPr/>
    </dgm:pt>
    <dgm:pt modelId="{B377DAB9-65E0-4A93-8A9E-13EBFCB3E1B8}" type="pres">
      <dgm:prSet presAssocID="{FA7B5443-7DF9-4F51-A5ED-3B7448B86212}" presName="parentText" presStyleLbl="node1" presStyleIdx="0" presStyleCnt="4" custLinFactNeighborY="-42064">
        <dgm:presLayoutVars>
          <dgm:chMax val="0"/>
          <dgm:bulletEnabled val="1"/>
        </dgm:presLayoutVars>
      </dgm:prSet>
      <dgm:spPr/>
    </dgm:pt>
    <dgm:pt modelId="{B6299FCE-D694-4787-AA36-1DB50EC15542}" type="pres">
      <dgm:prSet presAssocID="{F775CFD1-B638-43FF-81C2-7431FAE20E09}" presName="spacer" presStyleCnt="0"/>
      <dgm:spPr/>
    </dgm:pt>
    <dgm:pt modelId="{631C09E5-BB05-4484-8F17-7671956697B4}" type="pres">
      <dgm:prSet presAssocID="{3D13AFCC-6484-435A-ACFE-035EA11671F5}" presName="parentText" presStyleLbl="node1" presStyleIdx="1" presStyleCnt="4" custLinFactNeighborX="1160" custLinFactNeighborY="-1427">
        <dgm:presLayoutVars>
          <dgm:chMax val="0"/>
          <dgm:bulletEnabled val="1"/>
        </dgm:presLayoutVars>
      </dgm:prSet>
      <dgm:spPr/>
    </dgm:pt>
    <dgm:pt modelId="{DC687FC2-129C-43B4-AA1C-057E3DDDC938}" type="pres">
      <dgm:prSet presAssocID="{00C154D2-65A0-4836-8466-0C8958B10102}" presName="spacer" presStyleCnt="0"/>
      <dgm:spPr/>
    </dgm:pt>
    <dgm:pt modelId="{CFCE84BB-6635-434D-A3C2-72EEDA407DCE}" type="pres">
      <dgm:prSet presAssocID="{00A420F6-0C1D-4234-994C-002DF6642F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FC770F4-A11F-4A61-ACC3-71ADEC4BC1C0}" type="pres">
      <dgm:prSet presAssocID="{0334D1EC-42DB-4F66-B0D9-D731C4B8F211}" presName="spacer" presStyleCnt="0"/>
      <dgm:spPr/>
    </dgm:pt>
    <dgm:pt modelId="{4C56B5FC-820C-43BD-95DE-C5BD0302F65B}" type="pres">
      <dgm:prSet presAssocID="{6D775955-71DC-4379-BA16-CC6571310BE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DEB73E42-37A7-43C2-B92A-96A9F4921F76}" type="presOf" srcId="{7BD2C4FB-7098-4ABE-901D-D395BE3B2E7B}" destId="{9A4394F9-50FF-4014-A0E3-1851FA2C4B4A}" srcOrd="0" destOrd="0" presId="urn:microsoft.com/office/officeart/2005/8/layout/vList2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CB365879-FC0B-4113-928C-C81A9D9E1F87}" type="presOf" srcId="{00A420F6-0C1D-4234-994C-002DF6642F7D}" destId="{CFCE84BB-6635-434D-A3C2-72EEDA407DCE}" srcOrd="0" destOrd="0" presId="urn:microsoft.com/office/officeart/2005/8/layout/vList2"/>
    <dgm:cxn modelId="{786C4F98-407E-4DA8-B5CF-87C05611C31F}" type="presOf" srcId="{6D775955-71DC-4379-BA16-CC6571310BE4}" destId="{4C56B5FC-820C-43BD-95DE-C5BD0302F65B}" srcOrd="0" destOrd="0" presId="urn:microsoft.com/office/officeart/2005/8/layout/vList2"/>
    <dgm:cxn modelId="{C88698B5-931A-44F2-8E12-A322291D9116}" type="presOf" srcId="{FA7B5443-7DF9-4F51-A5ED-3B7448B86212}" destId="{B377DAB9-65E0-4A93-8A9E-13EBFCB3E1B8}" srcOrd="0" destOrd="0" presId="urn:microsoft.com/office/officeart/2005/8/layout/vList2"/>
    <dgm:cxn modelId="{797AAFCF-2E02-496C-8F0F-9BF1C934E1FF}" type="presOf" srcId="{3D13AFCC-6484-435A-ACFE-035EA11671F5}" destId="{631C09E5-BB05-4484-8F17-7671956697B4}" srcOrd="0" destOrd="0" presId="urn:microsoft.com/office/officeart/2005/8/layout/vList2"/>
    <dgm:cxn modelId="{722D0804-A820-4E10-88CA-D1247FF6412D}" type="presParOf" srcId="{9A4394F9-50FF-4014-A0E3-1851FA2C4B4A}" destId="{B377DAB9-65E0-4A93-8A9E-13EBFCB3E1B8}" srcOrd="0" destOrd="0" presId="urn:microsoft.com/office/officeart/2005/8/layout/vList2"/>
    <dgm:cxn modelId="{6EA26624-A9F7-4264-A1EB-856265D4CBC2}" type="presParOf" srcId="{9A4394F9-50FF-4014-A0E3-1851FA2C4B4A}" destId="{B6299FCE-D694-4787-AA36-1DB50EC15542}" srcOrd="1" destOrd="0" presId="urn:microsoft.com/office/officeart/2005/8/layout/vList2"/>
    <dgm:cxn modelId="{60D88185-EA0F-45F1-B50A-7C5BED30F95E}" type="presParOf" srcId="{9A4394F9-50FF-4014-A0E3-1851FA2C4B4A}" destId="{631C09E5-BB05-4484-8F17-7671956697B4}" srcOrd="2" destOrd="0" presId="urn:microsoft.com/office/officeart/2005/8/layout/vList2"/>
    <dgm:cxn modelId="{B83D71B8-7FF5-4071-BADA-8459E7EF5710}" type="presParOf" srcId="{9A4394F9-50FF-4014-A0E3-1851FA2C4B4A}" destId="{DC687FC2-129C-43B4-AA1C-057E3DDDC938}" srcOrd="3" destOrd="0" presId="urn:microsoft.com/office/officeart/2005/8/layout/vList2"/>
    <dgm:cxn modelId="{36EFB53A-3B98-479F-B1BF-5308453F424A}" type="presParOf" srcId="{9A4394F9-50FF-4014-A0E3-1851FA2C4B4A}" destId="{CFCE84BB-6635-434D-A3C2-72EEDA407DCE}" srcOrd="4" destOrd="0" presId="urn:microsoft.com/office/officeart/2005/8/layout/vList2"/>
    <dgm:cxn modelId="{CB2C86EB-DE77-4181-8317-BCB7857CEF66}" type="presParOf" srcId="{9A4394F9-50FF-4014-A0E3-1851FA2C4B4A}" destId="{FFC770F4-A11F-4A61-ACC3-71ADEC4BC1C0}" srcOrd="5" destOrd="0" presId="urn:microsoft.com/office/officeart/2005/8/layout/vList2"/>
    <dgm:cxn modelId="{FEF9593F-8FDC-4856-8D84-BBE850DD8568}" type="presParOf" srcId="{9A4394F9-50FF-4014-A0E3-1851FA2C4B4A}" destId="{4C56B5FC-820C-43BD-95DE-C5BD0302F65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83258A-1EA7-4959-861D-DB362EF5378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9FCB752-898B-4612-BC7D-A0290722B982}">
      <dgm:prSet custT="1"/>
      <dgm:spPr/>
      <dgm:t>
        <a:bodyPr/>
        <a:lstStyle/>
        <a:p>
          <a:r>
            <a:rPr lang="ja-JP" sz="4000" b="1"/>
            <a:t>文法</a:t>
          </a:r>
          <a:r>
            <a:rPr lang="en-US" sz="4000" b="1"/>
            <a:t>(</a:t>
          </a:r>
          <a:r>
            <a:rPr lang="ja-JP" sz="4000" b="1"/>
            <a:t>命令形</a:t>
          </a:r>
          <a:r>
            <a:rPr lang="en-US" sz="4000" b="1"/>
            <a:t>)-</a:t>
          </a:r>
          <a:r>
            <a:rPr lang="ja-JP" sz="4000" b="1"/>
            <a:t>めい</a:t>
          </a:r>
          <a:r>
            <a:rPr lang="ja-JP" sz="4000"/>
            <a:t>れいけい　パート２</a:t>
          </a:r>
          <a:endParaRPr lang="en-US" sz="4000"/>
        </a:p>
      </dgm:t>
    </dgm:pt>
    <dgm:pt modelId="{5FD08263-AE7B-469E-B368-5F24C91F2BD5}" type="parTrans" cxnId="{8DC034DC-4ABD-42F1-B9F9-9E617A629616}">
      <dgm:prSet/>
      <dgm:spPr/>
      <dgm:t>
        <a:bodyPr/>
        <a:lstStyle/>
        <a:p>
          <a:endParaRPr lang="en-US" sz="4000"/>
        </a:p>
      </dgm:t>
    </dgm:pt>
    <dgm:pt modelId="{39A4006C-AC15-408D-81D1-A231BBB14802}" type="sibTrans" cxnId="{8DC034DC-4ABD-42F1-B9F9-9E617A629616}">
      <dgm:prSet/>
      <dgm:spPr/>
      <dgm:t>
        <a:bodyPr/>
        <a:lstStyle/>
        <a:p>
          <a:endParaRPr lang="en-US" sz="4000"/>
        </a:p>
      </dgm:t>
    </dgm:pt>
    <dgm:pt modelId="{83ABFD52-79B7-4647-AB56-BCC8C7E0F890}">
      <dgm:prSet custT="1"/>
      <dgm:spPr/>
      <dgm:t>
        <a:bodyPr/>
        <a:lstStyle/>
        <a:p>
          <a:r>
            <a:rPr lang="ar-JO" sz="4000" b="1" dirty="0"/>
            <a:t>فعل الأمر </a:t>
          </a:r>
          <a:br>
            <a:rPr lang="ar-JO" sz="4000" b="1" dirty="0"/>
          </a:br>
          <a:r>
            <a:rPr lang="ar-JO" sz="4000" b="1" dirty="0"/>
            <a:t>كلوا</a:t>
          </a:r>
          <a:br>
            <a:rPr lang="ar-JO" sz="4000" b="1" dirty="0"/>
          </a:br>
          <a:r>
            <a:rPr lang="ar-JO" sz="4000" b="1" dirty="0"/>
            <a:t>اشربا</a:t>
          </a:r>
          <a:br>
            <a:rPr lang="ar-JO" sz="4000" b="1" dirty="0"/>
          </a:br>
          <a:r>
            <a:rPr lang="ar-JO" sz="4000" b="1" dirty="0"/>
            <a:t>البسي</a:t>
          </a:r>
          <a:br>
            <a:rPr lang="ar-JO" sz="4000" b="1" dirty="0"/>
          </a:br>
          <a:r>
            <a:rPr lang="ar-JO" sz="4000" b="1" dirty="0"/>
            <a:t>اذهبن</a:t>
          </a:r>
          <a:br>
            <a:rPr lang="ar-JO" sz="4000" b="1" dirty="0"/>
          </a:br>
          <a:r>
            <a:rPr lang="ar-JO" sz="4000" b="1" dirty="0"/>
            <a:t>افهم</a:t>
          </a:r>
          <a:br>
            <a:rPr lang="ar-JO" sz="4000" b="1" dirty="0"/>
          </a:br>
          <a:r>
            <a:rPr lang="ar-JO" sz="4000" b="1" dirty="0"/>
            <a:t>ادرسوا</a:t>
          </a:r>
          <a:endParaRPr lang="en-US" sz="4000" dirty="0"/>
        </a:p>
      </dgm:t>
    </dgm:pt>
    <dgm:pt modelId="{BD41FB90-CC0E-4938-9E40-3F2639EC9788}" type="parTrans" cxnId="{BE33FB5F-C1C4-4FD0-828D-56186EB0C185}">
      <dgm:prSet/>
      <dgm:spPr/>
      <dgm:t>
        <a:bodyPr/>
        <a:lstStyle/>
        <a:p>
          <a:endParaRPr lang="en-US" sz="4000"/>
        </a:p>
      </dgm:t>
    </dgm:pt>
    <dgm:pt modelId="{6CD264C2-3ECA-48B3-AE54-EC5535880EE4}" type="sibTrans" cxnId="{BE33FB5F-C1C4-4FD0-828D-56186EB0C185}">
      <dgm:prSet/>
      <dgm:spPr/>
      <dgm:t>
        <a:bodyPr/>
        <a:lstStyle/>
        <a:p>
          <a:endParaRPr lang="en-US" sz="4000"/>
        </a:p>
      </dgm:t>
    </dgm:pt>
    <dgm:pt modelId="{E587A74D-F78F-4FE0-82C7-B67CF397D26A}" type="pres">
      <dgm:prSet presAssocID="{4083258A-1EA7-4959-861D-DB362EF537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746292F-BA4A-48C4-B2FC-50C1BD7AA09B}" type="pres">
      <dgm:prSet presAssocID="{A9FCB752-898B-4612-BC7D-A0290722B982}" presName="hierRoot1" presStyleCnt="0"/>
      <dgm:spPr/>
    </dgm:pt>
    <dgm:pt modelId="{4D57B7D3-1911-485F-B178-C96C24467D3C}" type="pres">
      <dgm:prSet presAssocID="{A9FCB752-898B-4612-BC7D-A0290722B982}" presName="composite" presStyleCnt="0"/>
      <dgm:spPr/>
    </dgm:pt>
    <dgm:pt modelId="{FA15F534-DA47-4F21-9A1C-AC47BCF9EEEB}" type="pres">
      <dgm:prSet presAssocID="{A9FCB752-898B-4612-BC7D-A0290722B982}" presName="background" presStyleLbl="node0" presStyleIdx="0" presStyleCnt="2"/>
      <dgm:spPr/>
    </dgm:pt>
    <dgm:pt modelId="{D3B9146E-6DBA-4B0F-8F5B-302F376CDC9A}" type="pres">
      <dgm:prSet presAssocID="{A9FCB752-898B-4612-BC7D-A0290722B982}" presName="text" presStyleLbl="fgAcc0" presStyleIdx="0" presStyleCnt="2">
        <dgm:presLayoutVars>
          <dgm:chPref val="3"/>
        </dgm:presLayoutVars>
      </dgm:prSet>
      <dgm:spPr/>
    </dgm:pt>
    <dgm:pt modelId="{516C2087-A707-4E9B-9D96-0AE04F6FCDCE}" type="pres">
      <dgm:prSet presAssocID="{A9FCB752-898B-4612-BC7D-A0290722B982}" presName="hierChild2" presStyleCnt="0"/>
      <dgm:spPr/>
    </dgm:pt>
    <dgm:pt modelId="{3D49B2A4-E0F9-4411-8EA6-833487C0CCAD}" type="pres">
      <dgm:prSet presAssocID="{83ABFD52-79B7-4647-AB56-BCC8C7E0F890}" presName="hierRoot1" presStyleCnt="0"/>
      <dgm:spPr/>
    </dgm:pt>
    <dgm:pt modelId="{45D83DBE-1955-4DBC-AEE3-16A28AD8F4A4}" type="pres">
      <dgm:prSet presAssocID="{83ABFD52-79B7-4647-AB56-BCC8C7E0F890}" presName="composite" presStyleCnt="0"/>
      <dgm:spPr/>
    </dgm:pt>
    <dgm:pt modelId="{46EFE4CC-6111-4867-BFE6-2EFE9084C4A2}" type="pres">
      <dgm:prSet presAssocID="{83ABFD52-79B7-4647-AB56-BCC8C7E0F890}" presName="background" presStyleLbl="node0" presStyleIdx="1" presStyleCnt="2"/>
      <dgm:spPr/>
    </dgm:pt>
    <dgm:pt modelId="{49258D65-9BC8-4EC4-917E-0EA194619ED9}" type="pres">
      <dgm:prSet presAssocID="{83ABFD52-79B7-4647-AB56-BCC8C7E0F890}" presName="text" presStyleLbl="fgAcc0" presStyleIdx="1" presStyleCnt="2">
        <dgm:presLayoutVars>
          <dgm:chPref val="3"/>
        </dgm:presLayoutVars>
      </dgm:prSet>
      <dgm:spPr/>
    </dgm:pt>
    <dgm:pt modelId="{0217AE46-E628-4047-8766-710931463194}" type="pres">
      <dgm:prSet presAssocID="{83ABFD52-79B7-4647-AB56-BCC8C7E0F890}" presName="hierChild2" presStyleCnt="0"/>
      <dgm:spPr/>
    </dgm:pt>
  </dgm:ptLst>
  <dgm:cxnLst>
    <dgm:cxn modelId="{2586F32A-411A-4BD8-9FD6-487E5DDC61A8}" type="presOf" srcId="{83ABFD52-79B7-4647-AB56-BCC8C7E0F890}" destId="{49258D65-9BC8-4EC4-917E-0EA194619ED9}" srcOrd="0" destOrd="0" presId="urn:microsoft.com/office/officeart/2005/8/layout/hierarchy1"/>
    <dgm:cxn modelId="{CFE2C334-C5C7-4986-A2FD-11CF0C6EBABE}" type="presOf" srcId="{4083258A-1EA7-4959-861D-DB362EF53782}" destId="{E587A74D-F78F-4FE0-82C7-B67CF397D26A}" srcOrd="0" destOrd="0" presId="urn:microsoft.com/office/officeart/2005/8/layout/hierarchy1"/>
    <dgm:cxn modelId="{BE33FB5F-C1C4-4FD0-828D-56186EB0C185}" srcId="{4083258A-1EA7-4959-861D-DB362EF53782}" destId="{83ABFD52-79B7-4647-AB56-BCC8C7E0F890}" srcOrd="1" destOrd="0" parTransId="{BD41FB90-CC0E-4938-9E40-3F2639EC9788}" sibTransId="{6CD264C2-3ECA-48B3-AE54-EC5535880EE4}"/>
    <dgm:cxn modelId="{8DC034DC-4ABD-42F1-B9F9-9E617A629616}" srcId="{4083258A-1EA7-4959-861D-DB362EF53782}" destId="{A9FCB752-898B-4612-BC7D-A0290722B982}" srcOrd="0" destOrd="0" parTransId="{5FD08263-AE7B-469E-B368-5F24C91F2BD5}" sibTransId="{39A4006C-AC15-408D-81D1-A231BBB14802}"/>
    <dgm:cxn modelId="{C04690F1-13A4-4BCA-A5B4-D073981A873A}" type="presOf" srcId="{A9FCB752-898B-4612-BC7D-A0290722B982}" destId="{D3B9146E-6DBA-4B0F-8F5B-302F376CDC9A}" srcOrd="0" destOrd="0" presId="urn:microsoft.com/office/officeart/2005/8/layout/hierarchy1"/>
    <dgm:cxn modelId="{014C822E-7EA8-401C-9574-2C0CC562DF75}" type="presParOf" srcId="{E587A74D-F78F-4FE0-82C7-B67CF397D26A}" destId="{8746292F-BA4A-48C4-B2FC-50C1BD7AA09B}" srcOrd="0" destOrd="0" presId="urn:microsoft.com/office/officeart/2005/8/layout/hierarchy1"/>
    <dgm:cxn modelId="{E409F84B-B54C-4B39-BB4B-8255D63B53D2}" type="presParOf" srcId="{8746292F-BA4A-48C4-B2FC-50C1BD7AA09B}" destId="{4D57B7D3-1911-485F-B178-C96C24467D3C}" srcOrd="0" destOrd="0" presId="urn:microsoft.com/office/officeart/2005/8/layout/hierarchy1"/>
    <dgm:cxn modelId="{2AE9CD65-0D15-4146-8719-0F69656702E0}" type="presParOf" srcId="{4D57B7D3-1911-485F-B178-C96C24467D3C}" destId="{FA15F534-DA47-4F21-9A1C-AC47BCF9EEEB}" srcOrd="0" destOrd="0" presId="urn:microsoft.com/office/officeart/2005/8/layout/hierarchy1"/>
    <dgm:cxn modelId="{94495398-7E7A-4800-B1FD-AF2E2A912967}" type="presParOf" srcId="{4D57B7D3-1911-485F-B178-C96C24467D3C}" destId="{D3B9146E-6DBA-4B0F-8F5B-302F376CDC9A}" srcOrd="1" destOrd="0" presId="urn:microsoft.com/office/officeart/2005/8/layout/hierarchy1"/>
    <dgm:cxn modelId="{E975C70C-88EE-48DE-8793-33C2B3362ED1}" type="presParOf" srcId="{8746292F-BA4A-48C4-B2FC-50C1BD7AA09B}" destId="{516C2087-A707-4E9B-9D96-0AE04F6FCDCE}" srcOrd="1" destOrd="0" presId="urn:microsoft.com/office/officeart/2005/8/layout/hierarchy1"/>
    <dgm:cxn modelId="{2607045B-D2D5-4B09-8CCB-00BF8770C249}" type="presParOf" srcId="{E587A74D-F78F-4FE0-82C7-B67CF397D26A}" destId="{3D49B2A4-E0F9-4411-8EA6-833487C0CCAD}" srcOrd="1" destOrd="0" presId="urn:microsoft.com/office/officeart/2005/8/layout/hierarchy1"/>
    <dgm:cxn modelId="{BCA4FE31-0E16-4270-A66A-B612DCB0E9EC}" type="presParOf" srcId="{3D49B2A4-E0F9-4411-8EA6-833487C0CCAD}" destId="{45D83DBE-1955-4DBC-AEE3-16A28AD8F4A4}" srcOrd="0" destOrd="0" presId="urn:microsoft.com/office/officeart/2005/8/layout/hierarchy1"/>
    <dgm:cxn modelId="{4BEEFBDD-3155-45C8-A7F8-69ECB18992ED}" type="presParOf" srcId="{45D83DBE-1955-4DBC-AEE3-16A28AD8F4A4}" destId="{46EFE4CC-6111-4867-BFE6-2EFE9084C4A2}" srcOrd="0" destOrd="0" presId="urn:microsoft.com/office/officeart/2005/8/layout/hierarchy1"/>
    <dgm:cxn modelId="{A7F46A5E-8A44-4799-9C8A-1BB44432DC5D}" type="presParOf" srcId="{45D83DBE-1955-4DBC-AEE3-16A28AD8F4A4}" destId="{49258D65-9BC8-4EC4-917E-0EA194619ED9}" srcOrd="1" destOrd="0" presId="urn:microsoft.com/office/officeart/2005/8/layout/hierarchy1"/>
    <dgm:cxn modelId="{6BDA5AB4-BDEE-48CB-9FEE-DA3DC8C8278D}" type="presParOf" srcId="{3D49B2A4-E0F9-4411-8EA6-833487C0CCAD}" destId="{0217AE46-E628-4047-8766-7109314631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7DAB9-65E0-4A93-8A9E-13EBFCB3E1B8}">
      <dsp:nvSpPr>
        <dsp:cNvPr id="0" name=""/>
        <dsp:cNvSpPr/>
      </dsp:nvSpPr>
      <dsp:spPr>
        <a:xfrm>
          <a:off x="0" y="0"/>
          <a:ext cx="10886861" cy="13409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000" b="1" kern="1200" dirty="0"/>
            <a:t>أ ب ت ث ج ح خ</a:t>
          </a:r>
          <a:endParaRPr lang="en-US" sz="6000" kern="1200" dirty="0"/>
        </a:p>
      </dsp:txBody>
      <dsp:txXfrm>
        <a:off x="65461" y="65461"/>
        <a:ext cx="10755939" cy="1210053"/>
      </dsp:txXfrm>
    </dsp:sp>
    <dsp:sp modelId="{631C09E5-BB05-4484-8F17-7671956697B4}">
      <dsp:nvSpPr>
        <dsp:cNvPr id="0" name=""/>
        <dsp:cNvSpPr/>
      </dsp:nvSpPr>
      <dsp:spPr>
        <a:xfrm>
          <a:off x="0" y="1355347"/>
          <a:ext cx="10886861" cy="13409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000" b="1" kern="1200"/>
            <a:t>د ذ ر ز س ش ص</a:t>
          </a:r>
          <a:endParaRPr lang="en-US" sz="6000" kern="1200"/>
        </a:p>
      </dsp:txBody>
      <dsp:txXfrm>
        <a:off x="65461" y="1420808"/>
        <a:ext cx="10755939" cy="1210053"/>
      </dsp:txXfrm>
    </dsp:sp>
    <dsp:sp modelId="{CFCE84BB-6635-434D-A3C2-72EEDA407DCE}">
      <dsp:nvSpPr>
        <dsp:cNvPr id="0" name=""/>
        <dsp:cNvSpPr/>
      </dsp:nvSpPr>
      <dsp:spPr>
        <a:xfrm>
          <a:off x="0" y="2710043"/>
          <a:ext cx="10886861" cy="13409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000" b="1" kern="1200" dirty="0"/>
            <a:t>ض ط ظ ع غ ف ق</a:t>
          </a:r>
          <a:endParaRPr lang="en-US" sz="6000" kern="1200" dirty="0"/>
        </a:p>
      </dsp:txBody>
      <dsp:txXfrm>
        <a:off x="65461" y="2775504"/>
        <a:ext cx="10755939" cy="1210053"/>
      </dsp:txXfrm>
    </dsp:sp>
    <dsp:sp modelId="{4C56B5FC-820C-43BD-95DE-C5BD0302F65B}">
      <dsp:nvSpPr>
        <dsp:cNvPr id="0" name=""/>
        <dsp:cNvSpPr/>
      </dsp:nvSpPr>
      <dsp:spPr>
        <a:xfrm>
          <a:off x="0" y="4064547"/>
          <a:ext cx="10886861" cy="13409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000" b="1" kern="1200" dirty="0"/>
            <a:t>ك ل م ن ه و ي </a:t>
          </a:r>
          <a:endParaRPr lang="en-US" sz="6000" kern="1200" dirty="0"/>
        </a:p>
      </dsp:txBody>
      <dsp:txXfrm>
        <a:off x="65461" y="4130008"/>
        <a:ext cx="10755939" cy="1210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5F534-DA47-4F21-9A1C-AC47BCF9EEEB}">
      <dsp:nvSpPr>
        <dsp:cNvPr id="0" name=""/>
        <dsp:cNvSpPr/>
      </dsp:nvSpPr>
      <dsp:spPr>
        <a:xfrm>
          <a:off x="1329" y="141566"/>
          <a:ext cx="4666401" cy="296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9146E-6DBA-4B0F-8F5B-302F376CDC9A}">
      <dsp:nvSpPr>
        <dsp:cNvPr id="0" name=""/>
        <dsp:cNvSpPr/>
      </dsp:nvSpPr>
      <dsp:spPr>
        <a:xfrm>
          <a:off x="519818" y="634131"/>
          <a:ext cx="4666401" cy="2963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4000" b="1" kern="1200"/>
            <a:t>文法</a:t>
          </a:r>
          <a:r>
            <a:rPr lang="en-US" sz="4000" b="1" kern="1200"/>
            <a:t>(</a:t>
          </a:r>
          <a:r>
            <a:rPr lang="ja-JP" sz="4000" b="1" kern="1200"/>
            <a:t>命令形</a:t>
          </a:r>
          <a:r>
            <a:rPr lang="en-US" sz="4000" b="1" kern="1200"/>
            <a:t>)-</a:t>
          </a:r>
          <a:r>
            <a:rPr lang="ja-JP" sz="4000" b="1" kern="1200"/>
            <a:t>めい</a:t>
          </a:r>
          <a:r>
            <a:rPr lang="ja-JP" sz="4000" kern="1200"/>
            <a:t>れいけい　パート２</a:t>
          </a:r>
          <a:endParaRPr lang="en-US" sz="4000" kern="1200"/>
        </a:p>
      </dsp:txBody>
      <dsp:txXfrm>
        <a:off x="606606" y="720919"/>
        <a:ext cx="4492825" cy="2789588"/>
      </dsp:txXfrm>
    </dsp:sp>
    <dsp:sp modelId="{46EFE4CC-6111-4867-BFE6-2EFE9084C4A2}">
      <dsp:nvSpPr>
        <dsp:cNvPr id="0" name=""/>
        <dsp:cNvSpPr/>
      </dsp:nvSpPr>
      <dsp:spPr>
        <a:xfrm>
          <a:off x="5704709" y="141566"/>
          <a:ext cx="4666401" cy="296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58D65-9BC8-4EC4-917E-0EA194619ED9}">
      <dsp:nvSpPr>
        <dsp:cNvPr id="0" name=""/>
        <dsp:cNvSpPr/>
      </dsp:nvSpPr>
      <dsp:spPr>
        <a:xfrm>
          <a:off x="6223198" y="634131"/>
          <a:ext cx="4666401" cy="2963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b="1" kern="1200" dirty="0"/>
            <a:t>فعل الأمر </a:t>
          </a:r>
          <a:br>
            <a:rPr lang="ar-JO" sz="4000" b="1" kern="1200" dirty="0"/>
          </a:br>
          <a:r>
            <a:rPr lang="ar-JO" sz="4000" b="1" kern="1200" dirty="0"/>
            <a:t>كلوا</a:t>
          </a:r>
          <a:br>
            <a:rPr lang="ar-JO" sz="4000" b="1" kern="1200" dirty="0"/>
          </a:br>
          <a:r>
            <a:rPr lang="ar-JO" sz="4000" b="1" kern="1200" dirty="0"/>
            <a:t>اشربا</a:t>
          </a:r>
          <a:br>
            <a:rPr lang="ar-JO" sz="4000" b="1" kern="1200" dirty="0"/>
          </a:br>
          <a:r>
            <a:rPr lang="ar-JO" sz="4000" b="1" kern="1200" dirty="0"/>
            <a:t>البسي</a:t>
          </a:r>
          <a:br>
            <a:rPr lang="ar-JO" sz="4000" b="1" kern="1200" dirty="0"/>
          </a:br>
          <a:r>
            <a:rPr lang="ar-JO" sz="4000" b="1" kern="1200" dirty="0"/>
            <a:t>اذهبن</a:t>
          </a:r>
          <a:br>
            <a:rPr lang="ar-JO" sz="4000" b="1" kern="1200" dirty="0"/>
          </a:br>
          <a:r>
            <a:rPr lang="ar-JO" sz="4000" b="1" kern="1200" dirty="0"/>
            <a:t>افهم</a:t>
          </a:r>
          <a:br>
            <a:rPr lang="ar-JO" sz="4000" b="1" kern="1200" dirty="0"/>
          </a:br>
          <a:r>
            <a:rPr lang="ar-JO" sz="4000" b="1" kern="1200" dirty="0"/>
            <a:t>ادرسوا</a:t>
          </a:r>
          <a:endParaRPr lang="en-US" sz="4000" kern="1200" dirty="0"/>
        </a:p>
      </dsp:txBody>
      <dsp:txXfrm>
        <a:off x="6309986" y="720919"/>
        <a:ext cx="4492825" cy="2789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29054-C442-442F-9EC4-7F6B92E16A01}" type="datetimeFigureOut">
              <a:rPr lang="en-AE" smtClean="0"/>
              <a:t>25/02/2025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A0442-802E-44CE-A2E6-CC4C329A354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44576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16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6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102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429461"/>
            <a:ext cx="6343650" cy="2668463"/>
          </a:xfrm>
        </p:spPr>
        <p:txBody>
          <a:bodyPr anchor="b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83B974-C7F1-5026-EC6E-647371B64BB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938712" y="3299953"/>
            <a:ext cx="6338888" cy="26684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64914EB-20DD-97B4-8FF9-94D739D21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9867" y="-7753"/>
            <a:ext cx="4187536" cy="6865753"/>
            <a:chOff x="-9867" y="-7753"/>
            <a:chExt cx="4187536" cy="6865753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407AED1-9974-465A-BC9C-530E270105DE}"/>
                </a:ext>
              </a:extLst>
            </p:cNvPr>
            <p:cNvSpPr/>
            <p:nvPr userDrawn="1"/>
          </p:nvSpPr>
          <p:spPr>
            <a:xfrm flipH="1">
              <a:off x="0" y="2021358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08ADBC6-C9BE-4302-A86A-4AC842874C24}"/>
                </a:ext>
              </a:extLst>
            </p:cNvPr>
            <p:cNvSpPr/>
            <p:nvPr userDrawn="1"/>
          </p:nvSpPr>
          <p:spPr>
            <a:xfrm>
              <a:off x="2029604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2B04AFC-F339-4DFB-AA44-D68317065E02}"/>
                </a:ext>
              </a:extLst>
            </p:cNvPr>
            <p:cNvSpPr/>
            <p:nvPr userDrawn="1"/>
          </p:nvSpPr>
          <p:spPr>
            <a:xfrm>
              <a:off x="2028253" y="4052815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Picture 19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E88B2398-8473-499F-836C-F3AF518F5B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076"/>
              <a:ext cx="2029968" cy="2029968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22571C-09D3-4F39-B963-76F80D9973F1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268D7D-D5FB-492C-8D00-3E866534BD42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54BCEF24-C76B-44E5-A457-E55658E8EB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2860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8216784-417D-44A8-8CF1-C0CAF410EB9B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FF90BA2-E949-4FDF-A88E-B68F607E320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41F18930-2C24-4BA6-A1EB-BF1644EE8558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D5953E65-C24C-4C83-86BB-E4A6D2532FD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0B9DA7A8-A66E-4E0E-92DF-B3FF112EBB70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94E74739-1964-4A3C-B2E5-28FEF5EF8E49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E31C22DC-76BD-4E83-8A1A-B7AE70B2E8FE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F63C700C-5749-4BA1-8128-78559312E825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EC81C305-3A69-4634-8A07-56F8272122AF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A14AAEDA-8F87-420D-A6BD-FF115C08EB7A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A1FA4EA0-701D-49A3-8962-1BD0CE6E9C0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E362A8AA-1110-4C1C-9922-60F7D43E82B0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BC8B72EE-335A-4030-B500-7E6FB4D24F18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10167348-D9AA-4440-8569-849A6B0F2C2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A5616AB2-7A83-42C0-883C-FFA27D5468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6A9CA073-4F0B-4787-B46D-7886261E945E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9AF901A3-1EC5-458F-A653-74CCEAE9A13D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4D5E35A9-4BB5-48F3-AE34-E1BDD3343EB1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A9A549D5-A823-49C4-8C36-D074E6E039B9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A767C47-7246-4B50-8E78-82766365754A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AEE1DDC-07C3-4204-A3B1-BB7C77C0622B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5DA288D-BE35-46E8-AA86-9F28D8504DAB}"/>
                </a:ext>
              </a:extLst>
            </p:cNvPr>
            <p:cNvSpPr/>
            <p:nvPr userDrawn="1"/>
          </p:nvSpPr>
          <p:spPr>
            <a:xfrm>
              <a:off x="0" y="4043197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557B54-30A3-4192-9D51-EE28AF522DE9}"/>
                </a:ext>
              </a:extLst>
            </p:cNvPr>
            <p:cNvSpPr/>
            <p:nvPr userDrawn="1"/>
          </p:nvSpPr>
          <p:spPr>
            <a:xfrm>
              <a:off x="0" y="2021358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208FD0E-034D-4DF3-85D7-F0EBE2775B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632" y="-7753"/>
              <a:ext cx="4052352" cy="404086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20239FE-47D0-4B4F-8440-F859F368C141}"/>
                </a:ext>
              </a:extLst>
            </p:cNvPr>
            <p:cNvSpPr/>
            <p:nvPr userDrawn="1"/>
          </p:nvSpPr>
          <p:spPr>
            <a:xfrm>
              <a:off x="3903349" y="3869829"/>
              <a:ext cx="274320" cy="2743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925BB7-B630-981C-964B-37A5DCBE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6165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4D24B0-E841-7B76-D133-06ABBAB6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7357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7D011F5-A799-BEAA-9160-5743D58B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33694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907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>
          <p15:clr>
            <a:srgbClr val="FBAE40"/>
          </p15:clr>
        </p15:guide>
        <p15:guide id="2" pos="7104">
          <p15:clr>
            <a:srgbClr val="FBAE40"/>
          </p15:clr>
        </p15:guide>
        <p15:guide id="3" pos="739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2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8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0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7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4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8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3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50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  <p:sldLayoutId id="2147483687" r:id="rId12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ApxhyuqdiY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youtube.com/watch?v=r14FyV_26ao" TargetMode="External"/><Relationship Id="rId5" Type="http://schemas.openxmlformats.org/officeDocument/2006/relationships/hyperlink" Target="https://www.youtube.com/watch?v=uOszODZsLj8" TargetMode="External"/><Relationship Id="rId4" Type="http://schemas.openxmlformats.org/officeDocument/2006/relationships/hyperlink" Target="https://www.youtube.com/watch?v=W4JRrvZmAA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5" name="Picture 4" descr="Pink flowers and leaves on white background">
            <a:extLst>
              <a:ext uri="{FF2B5EF4-FFF2-40B4-BE49-F238E27FC236}">
                <a16:creationId xmlns:a16="http://schemas.microsoft.com/office/drawing/2014/main" id="{1AEA5D31-EC36-7656-A50E-4C523B1125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109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5DEC45B-BA77-21C0-3869-05DE7C923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1152940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2DDE10-57CD-5507-126C-1AD25C111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29997" y="1477468"/>
            <a:ext cx="3525868" cy="870008"/>
          </a:xfrm>
        </p:spPr>
        <p:txBody>
          <a:bodyPr anchor="ctr">
            <a:normAutofit/>
          </a:bodyPr>
          <a:lstStyle/>
          <a:p>
            <a:pPr algn="r"/>
            <a:r>
              <a:rPr lang="ar-JO" sz="1600" dirty="0">
                <a:solidFill>
                  <a:schemeClr val="bg2"/>
                </a:solidFill>
              </a:rPr>
              <a:t>الدرس الثامن والعشرون</a:t>
            </a:r>
            <a:br>
              <a:rPr lang="ar-JO" sz="1600" dirty="0">
                <a:solidFill>
                  <a:schemeClr val="bg2"/>
                </a:solidFill>
              </a:rPr>
            </a:br>
            <a:r>
              <a:rPr lang="en-US" sz="1600" dirty="0">
                <a:solidFill>
                  <a:schemeClr val="bg2"/>
                </a:solidFill>
              </a:rPr>
              <a:t>2025/0</a:t>
            </a:r>
            <a:r>
              <a:rPr lang="ar-JO" sz="1600" dirty="0">
                <a:solidFill>
                  <a:schemeClr val="bg2"/>
                </a:solidFill>
              </a:rPr>
              <a:t>2</a:t>
            </a:r>
            <a:r>
              <a:rPr lang="en-US" sz="1600" dirty="0">
                <a:solidFill>
                  <a:schemeClr val="bg2"/>
                </a:solidFill>
              </a:rPr>
              <a:t>/</a:t>
            </a:r>
            <a:r>
              <a:rPr lang="ar-JO" sz="1600" dirty="0">
                <a:solidFill>
                  <a:schemeClr val="bg2"/>
                </a:solidFill>
              </a:rPr>
              <a:t>22</a:t>
            </a:r>
            <a:endParaRPr lang="en-AE" sz="1600" dirty="0">
              <a:solidFill>
                <a:schemeClr val="bg2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E25B8EB-C8DD-E579-2093-D182FC5B0F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-560574" y="576072"/>
            <a:ext cx="115214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622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2574" y="-816243"/>
            <a:ext cx="6343650" cy="2668463"/>
          </a:xfrm>
        </p:spPr>
        <p:txBody>
          <a:bodyPr>
            <a:normAutofit/>
          </a:bodyPr>
          <a:lstStyle/>
          <a:p>
            <a:r>
              <a:rPr lang="ja-JP" altLang="en-US" dirty="0"/>
              <a:t>もくてき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303791" y="1852220"/>
            <a:ext cx="6338887" cy="2668587"/>
          </a:xfrm>
        </p:spPr>
        <p:txBody>
          <a:bodyPr>
            <a:no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</a:rPr>
              <a:t>ーアラビアの文化</a:t>
            </a:r>
            <a:endParaRPr lang="en-AE" altLang="ja-JP" sz="3200" b="1" dirty="0">
              <a:solidFill>
                <a:schemeClr val="bg1"/>
              </a:solidFill>
            </a:endParaRPr>
          </a:p>
          <a:p>
            <a:r>
              <a:rPr lang="ja-JP" altLang="en-US" sz="3200" b="1" dirty="0">
                <a:solidFill>
                  <a:schemeClr val="bg1"/>
                </a:solidFill>
              </a:rPr>
              <a:t>ー文法</a:t>
            </a:r>
            <a:r>
              <a:rPr lang="en-US" altLang="ja-JP" sz="3200" b="1" dirty="0">
                <a:solidFill>
                  <a:schemeClr val="bg1"/>
                </a:solidFill>
              </a:rPr>
              <a:t>(</a:t>
            </a:r>
            <a:r>
              <a:rPr lang="ja-JP" altLang="en-US" sz="3200" b="1" dirty="0">
                <a:solidFill>
                  <a:schemeClr val="bg1"/>
                </a:solidFill>
              </a:rPr>
              <a:t>命令形</a:t>
            </a:r>
            <a:r>
              <a:rPr lang="en-US" altLang="ja-JP" sz="3200" b="1" dirty="0">
                <a:solidFill>
                  <a:schemeClr val="bg1"/>
                </a:solidFill>
              </a:rPr>
              <a:t>)-</a:t>
            </a:r>
            <a:r>
              <a:rPr lang="ja-JP" altLang="en-US" sz="3200" b="1" dirty="0">
                <a:solidFill>
                  <a:schemeClr val="bg1"/>
                </a:solidFill>
              </a:rPr>
              <a:t>めいれいけいパート２</a:t>
            </a:r>
            <a:endParaRPr lang="en-AE" altLang="ja-JP" sz="3200" b="1" dirty="0">
              <a:solidFill>
                <a:schemeClr val="bg1"/>
              </a:solidFill>
            </a:endParaRPr>
          </a:p>
          <a:p>
            <a:r>
              <a:rPr lang="ja-JP" altLang="en-US" sz="3200" b="1" dirty="0">
                <a:solidFill>
                  <a:schemeClr val="bg1"/>
                </a:solidFill>
              </a:rPr>
              <a:t>ー太陽と月のラム</a:t>
            </a:r>
            <a:endParaRPr lang="en-AE" altLang="ja-JP" sz="3200" b="1" dirty="0">
              <a:solidFill>
                <a:schemeClr val="bg1"/>
              </a:solidFill>
            </a:endParaRPr>
          </a:p>
          <a:p>
            <a:endParaRPr lang="ar-JO" altLang="ja-JP" sz="3200" b="1" dirty="0">
              <a:solidFill>
                <a:schemeClr val="bg1"/>
              </a:solidFill>
            </a:endParaRPr>
          </a:p>
          <a:p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27DCA-F11F-1716-00DA-9EF49F13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F6F3B29-13FA-46C2-858E-C1F3686A8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810107"/>
            <a:ext cx="4761571" cy="2981093"/>
          </a:xfrm>
        </p:spPr>
        <p:txBody>
          <a:bodyPr anchor="b">
            <a:normAutofit/>
          </a:bodyPr>
          <a:lstStyle/>
          <a:p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580AF8F-5F77-4E1B-B878-E4736CD49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420093"/>
            <a:ext cx="4761571" cy="1253490"/>
          </a:xfrm>
        </p:spPr>
        <p:txBody>
          <a:bodyPr anchor="t">
            <a:normAutofit/>
          </a:bodyPr>
          <a:lstStyle/>
          <a:p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36EB3A5-E8FB-48A5-BB59-1E449A9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76969C88-B244-455D-A017-012B25B1ACDD}" type="datetimeFigureOut">
              <a:rPr lang="en-US" smtClean="0"/>
              <a:pPr>
                <a:spcAft>
                  <a:spcPts val="600"/>
                </a:spcAft>
              </a:pPr>
              <a:t>2/25/2025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07CE569E-9B7C-4CB9-AB80-C0841F922CFF}" type="slidenum">
              <a:rPr lang="en-US" smtClean="0"/>
              <a:pPr/>
              <a:t>3</a:t>
            </a:fld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/>
        </p:nvGraphicFramePr>
        <p:xfrm>
          <a:off x="106258" y="725720"/>
          <a:ext cx="10886861" cy="5406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54D87ABF-59BD-A2F9-8C2A-477D24ED0D54}"/>
              </a:ext>
            </a:extLst>
          </p:cNvPr>
          <p:cNvSpPr txBox="1">
            <a:spLocks/>
          </p:cNvSpPr>
          <p:nvPr/>
        </p:nvSpPr>
        <p:spPr>
          <a:xfrm>
            <a:off x="-637997" y="-1468121"/>
            <a:ext cx="12627935" cy="196977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ja-JP" altLang="en-US" sz="2500" b="1" spc="-100" dirty="0">
                <a:solidFill>
                  <a:schemeClr val="bg1"/>
                </a:solidFill>
              </a:rPr>
              <a:t>アラビア語のもじのふくしゅ</a:t>
            </a:r>
            <a:endParaRPr lang="en-US" sz="2500" b="1" spc="-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itle 1">
            <a:extLst>
              <a:ext uri="{FF2B5EF4-FFF2-40B4-BE49-F238E27FC236}">
                <a16:creationId xmlns:a16="http://schemas.microsoft.com/office/drawing/2014/main" id="{7D888FDF-6574-065E-70E0-C7CFFBEC87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7086077"/>
              </p:ext>
            </p:extLst>
          </p:nvPr>
        </p:nvGraphicFramePr>
        <p:xfrm>
          <a:off x="395530" y="868473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340042D-D0EA-7AF3-6457-C25A2385DD95}"/>
              </a:ext>
            </a:extLst>
          </p:cNvPr>
          <p:cNvSpPr txBox="1"/>
          <p:nvPr/>
        </p:nvSpPr>
        <p:spPr>
          <a:xfrm>
            <a:off x="1307805" y="5082363"/>
            <a:ext cx="412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ページ</a:t>
            </a:r>
            <a:r>
              <a:rPr lang="en-US" altLang="ja-JP" dirty="0"/>
              <a:t>130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75368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للّام الشّمسيّة واللّام القمريّة - أل التعريف - كلمات وصور">
            <a:extLst>
              <a:ext uri="{FF2B5EF4-FFF2-40B4-BE49-F238E27FC236}">
                <a16:creationId xmlns:a16="http://schemas.microsoft.com/office/drawing/2014/main" id="{DBD95C17-E397-582B-D856-3D5C16E03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8525CE-BEBA-EC85-BC63-D639221AA88D}"/>
              </a:ext>
            </a:extLst>
          </p:cNvPr>
          <p:cNvSpPr txBox="1"/>
          <p:nvPr/>
        </p:nvSpPr>
        <p:spPr>
          <a:xfrm>
            <a:off x="291548" y="6493565"/>
            <a:ext cx="628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https://www.youtube.com/watch?v=cApxhyuqdiY</a:t>
            </a:r>
            <a:r>
              <a:rPr lang="en-US" dirty="0"/>
              <a:t>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22326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70" name="Straight Connector 2069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71" name="Rectangle 2070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C24838-8027-A6C5-6BF6-4CE17EE95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70" y="1171145"/>
            <a:ext cx="10168106" cy="9555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3000"/>
              <a:t>アラビアの文化</a:t>
            </a:r>
            <a:br>
              <a:rPr lang="en-US" altLang="ja-JP" sz="3000"/>
            </a:br>
            <a:r>
              <a:rPr lang="ja-JP" altLang="en-US" sz="3000"/>
              <a:t>シリア</a:t>
            </a:r>
            <a:endParaRPr lang="en-US" sz="3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15D150-330E-4D75-6D9A-D4B50F875422}"/>
              </a:ext>
            </a:extLst>
          </p:cNvPr>
          <p:cNvSpPr txBox="1"/>
          <p:nvPr/>
        </p:nvSpPr>
        <p:spPr>
          <a:xfrm>
            <a:off x="4212848" y="6317284"/>
            <a:ext cx="10168106" cy="54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  <a:buSzPct val="87000"/>
            </a:pPr>
            <a:r>
              <a:rPr lang="en-US" b="1" cap="all" spc="300" dirty="0"/>
              <a:t>Source: Wikipedia</a:t>
            </a:r>
          </a:p>
        </p:txBody>
      </p:sp>
      <p:pic>
        <p:nvPicPr>
          <p:cNvPr id="2050" name="Picture 2" descr="‪Flag of Syria - Wikipedia‬‏">
            <a:extLst>
              <a:ext uri="{FF2B5EF4-FFF2-40B4-BE49-F238E27FC236}">
                <a16:creationId xmlns:a16="http://schemas.microsoft.com/office/drawing/2014/main" id="{0BE93DB1-9A2B-D967-C2ED-7F0E36C9F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2500" y="2886923"/>
            <a:ext cx="4958416" cy="329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1833B18-8339-70AE-A45B-E15E2DBC0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330" y="2886923"/>
            <a:ext cx="4958416" cy="3299601"/>
          </a:xfrm>
          <a:prstGeom prst="rect">
            <a:avLst/>
          </a:prstGeom>
        </p:spPr>
      </p:pic>
      <p:cxnSp>
        <p:nvCxnSpPr>
          <p:cNvPr id="2072" name="Straight Connector 2071">
            <a:extLst>
              <a:ext uri="{FF2B5EF4-FFF2-40B4-BE49-F238E27FC236}">
                <a16:creationId xmlns:a16="http://schemas.microsoft.com/office/drawing/2014/main" id="{6CE0D2A5-C167-FB61-F32A-674B344F2D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2570" y="914400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196CF7B-6945-C870-548F-B09FB72513B8}"/>
              </a:ext>
            </a:extLst>
          </p:cNvPr>
          <p:cNvSpPr txBox="1"/>
          <p:nvPr/>
        </p:nvSpPr>
        <p:spPr>
          <a:xfrm>
            <a:off x="237197" y="1642579"/>
            <a:ext cx="9245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https://www.youtube.com/watch?v=W4JRrvZmAAA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https://www.youtube.com/watch?v=uOszODZsLj8</a:t>
            </a:r>
            <a:r>
              <a:rPr lang="en-US" dirty="0"/>
              <a:t> </a:t>
            </a:r>
          </a:p>
          <a:p>
            <a:r>
              <a:rPr lang="en-US" dirty="0">
                <a:hlinkClick r:id="rId6"/>
              </a:rPr>
              <a:t>https://www.youtube.com/watch?v=r14FyV_26ao</a:t>
            </a:r>
            <a:r>
              <a:rPr lang="en-US" dirty="0"/>
              <a:t> </a:t>
            </a:r>
          </a:p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06030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CE6ED-AE97-AF52-E970-71E53DE0D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7419" y="1031001"/>
            <a:ext cx="6980274" cy="2996649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ja-JP" altLang="en-US" sz="4600" dirty="0"/>
              <a:t>このアラビア語コースをお選びいただき誠にありがとうございます。幸運をお祈りいたします。</a:t>
            </a:r>
            <a:br>
              <a:rPr lang="en-AE" altLang="ja-JP" sz="4600" dirty="0"/>
            </a:br>
            <a:endParaRPr lang="en-US" sz="46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9D7B6BE-A4E0-4483-BEC5-493AC3E5D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E8136FC-8510-61C7-809E-ACA2C2378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5244" y="2983224"/>
            <a:ext cx="3648075" cy="284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43205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238</Words>
  <Application>Microsoft Office PowerPoint</Application>
  <PresentationFormat>Widescreen</PresentationFormat>
  <Paragraphs>24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Avenir Next LT Pro</vt:lpstr>
      <vt:lpstr>Grandview Display</vt:lpstr>
      <vt:lpstr>DashVTI</vt:lpstr>
      <vt:lpstr>PowerPoint Presentation</vt:lpstr>
      <vt:lpstr>もくてき</vt:lpstr>
      <vt:lpstr>PowerPoint Presentation</vt:lpstr>
      <vt:lpstr>PowerPoint Presentation</vt:lpstr>
      <vt:lpstr>PowerPoint Presentation</vt:lpstr>
      <vt:lpstr>アラビアの文化 シリア</vt:lpstr>
      <vt:lpstr>このアラビア語コースをお選びいただき誠にありがとうございます。幸運をお祈りいたします。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ALKHATIB DANIA</dc:creator>
  <cp:lastModifiedBy>ALKHATIB DANIA</cp:lastModifiedBy>
  <cp:revision>9</cp:revision>
  <dcterms:created xsi:type="dcterms:W3CDTF">2025-02-21T07:19:33Z</dcterms:created>
  <dcterms:modified xsi:type="dcterms:W3CDTF">2025-02-25T01:26:16Z</dcterms:modified>
</cp:coreProperties>
</file>