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97" r:id="rId2"/>
    <p:sldId id="398" r:id="rId3"/>
    <p:sldId id="399" r:id="rId4"/>
    <p:sldId id="29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0" d="100"/>
          <a:sy n="60" d="100"/>
        </p:scale>
        <p:origin x="120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903B44-53D7-4333-BF8E-F6AA5CE74530}" type="datetimeFigureOut">
              <a:rPr lang="en-AE" smtClean="0"/>
              <a:t>19/02/2025</a:t>
            </a:fld>
            <a:endParaRPr lang="en-A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8AD1D8-FF08-4452-818D-1275DF341B8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631085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613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C1D55-2E84-DB60-10DE-C1B6D195C3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A0E8DF-6AD7-3EF6-0E66-C7FF536BF5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8B0E1C-4EE8-F893-A558-7A9A52D57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119E-4674-448A-857F-B5A2053FFD0A}" type="datetimeFigureOut">
              <a:rPr lang="en-AE" smtClean="0"/>
              <a:t>19/02/2025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69D3E-4FBA-320D-A9DB-CAE964F0A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4DE121-EAD6-A892-6AFA-1767A0C7D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131C-689D-4F48-A2FD-2EA268EF692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559760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1B140-5CA1-BBEE-1610-ACB1A1FF1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76ED7C-87B3-5E1F-33F4-574AAB32DF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573193-5E59-5491-3E5E-2591B7CCA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119E-4674-448A-857F-B5A2053FFD0A}" type="datetimeFigureOut">
              <a:rPr lang="en-AE" smtClean="0"/>
              <a:t>19/02/2025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F8121-4C8C-4257-8F71-633E1AAE8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95F710-01F8-4CA9-3D8F-EED5FA797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131C-689D-4F48-A2FD-2EA268EF692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44950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384F3-11DD-3AC8-C5F1-15CEDEE4E2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04AF5E-D5FE-F227-0D84-833EF41B24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E754C-E898-AB32-7145-81223BE02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119E-4674-448A-857F-B5A2053FFD0A}" type="datetimeFigureOut">
              <a:rPr lang="en-AE" smtClean="0"/>
              <a:t>19/02/2025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07D9E-2775-18A5-3AEA-9E714FD6F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205D2F-E398-75B9-DA10-E3D33ED9E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131C-689D-4F48-A2FD-2EA268EF692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210090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+ Subtitle + Picture 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33694" y="544285"/>
            <a:ext cx="6594768" cy="3445329"/>
          </a:xfrm>
        </p:spPr>
        <p:txBody>
          <a:bodyPr anchor="b">
            <a:normAutofit/>
          </a:bodyPr>
          <a:lstStyle>
            <a:lvl1pPr algn="l">
              <a:defRPr sz="48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D32955-BB06-40DE-A14A-2170FD41AD5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29789" y="4130045"/>
            <a:ext cx="6594768" cy="1951523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0"/>
              </a:spcBef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2A24CB0-5164-75CE-ED27-EF876C19C6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2029167"/>
            <a:ext cx="4069439" cy="4828833"/>
            <a:chOff x="0" y="2029167"/>
            <a:chExt cx="4069439" cy="482883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6F989FA-6E7A-3A98-AF95-F2384308BD32}"/>
                </a:ext>
              </a:extLst>
            </p:cNvPr>
            <p:cNvSpPr/>
            <p:nvPr userDrawn="1"/>
          </p:nvSpPr>
          <p:spPr>
            <a:xfrm flipH="1">
              <a:off x="9867" y="4051601"/>
              <a:ext cx="2032942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23">
              <a:extLst>
                <a:ext uri="{FF2B5EF4-FFF2-40B4-BE49-F238E27FC236}">
                  <a16:creationId xmlns:a16="http://schemas.microsoft.com/office/drawing/2014/main" id="{F0BAC8B3-F184-675F-DC5F-C48CE69D7622}"/>
                </a:ext>
              </a:extLst>
            </p:cNvPr>
            <p:cNvSpPr/>
            <p:nvPr userDrawn="1"/>
          </p:nvSpPr>
          <p:spPr>
            <a:xfrm>
              <a:off x="2039471" y="4061896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0B75A35-885A-CE38-4F65-95EF186B13D1}"/>
                </a:ext>
              </a:extLst>
            </p:cNvPr>
            <p:cNvSpPr/>
            <p:nvPr userDrawn="1"/>
          </p:nvSpPr>
          <p:spPr>
            <a:xfrm>
              <a:off x="2038120" y="6083058"/>
              <a:ext cx="2029968" cy="77494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4B488086-4998-410C-FCC8-29CA6288A79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0" y="2029167"/>
              <a:ext cx="2029968" cy="2029968"/>
            </a:xfrm>
            <a:prstGeom prst="rect">
              <a:avLst/>
            </a:prstGeom>
          </p:spPr>
        </p:pic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227BDAED-0D36-04AE-1A0C-E36977943C38}"/>
                </a:ext>
              </a:extLst>
            </p:cNvPr>
            <p:cNvGrpSpPr/>
            <p:nvPr userDrawn="1"/>
          </p:nvGrpSpPr>
          <p:grpSpPr>
            <a:xfrm>
              <a:off x="110109" y="4130046"/>
              <a:ext cx="1920240" cy="1920240"/>
              <a:chOff x="5361924" y="7472790"/>
              <a:chExt cx="1828800" cy="1828800"/>
            </a:xfrm>
          </p:grpSpPr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DCF3798F-8E8C-7928-8347-8BC5B07B29F9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22" name="Group 21">
                  <a:extLst>
                    <a:ext uri="{FF2B5EF4-FFF2-40B4-BE49-F238E27FC236}">
                      <a16:creationId xmlns:a16="http://schemas.microsoft.com/office/drawing/2014/main" id="{A488BF7D-B7D9-249A-4EC2-8A1F6311D1BD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29" name="Group 28">
                    <a:extLst>
                      <a:ext uri="{FF2B5EF4-FFF2-40B4-BE49-F238E27FC236}">
                        <a16:creationId xmlns:a16="http://schemas.microsoft.com/office/drawing/2014/main" id="{C68EE8A4-53F3-EAAD-F43C-1F73C11BCE4C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31" name="Group 30">
                      <a:extLst>
                        <a:ext uri="{FF2B5EF4-FFF2-40B4-BE49-F238E27FC236}">
                          <a16:creationId xmlns:a16="http://schemas.microsoft.com/office/drawing/2014/main" id="{806ABFB8-B814-19D4-3D47-A20F5AE8785F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33" name="Group 32">
                        <a:extLst>
                          <a:ext uri="{FF2B5EF4-FFF2-40B4-BE49-F238E27FC236}">
                            <a16:creationId xmlns:a16="http://schemas.microsoft.com/office/drawing/2014/main" id="{992340A8-8A61-1791-D56D-37F56A662FEC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35" name="Group 34">
                          <a:extLst>
                            <a:ext uri="{FF2B5EF4-FFF2-40B4-BE49-F238E27FC236}">
                              <a16:creationId xmlns:a16="http://schemas.microsoft.com/office/drawing/2014/main" id="{CD482B6F-4CF8-CEB3-7478-EB1A76DCF567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37" name="Group 36">
                            <a:extLst>
                              <a:ext uri="{FF2B5EF4-FFF2-40B4-BE49-F238E27FC236}">
                                <a16:creationId xmlns:a16="http://schemas.microsoft.com/office/drawing/2014/main" id="{48DB94FE-59B9-2EAD-D619-84D732CEACD3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39" name="Oval 38">
                              <a:extLst>
                                <a:ext uri="{FF2B5EF4-FFF2-40B4-BE49-F238E27FC236}">
                                  <a16:creationId xmlns:a16="http://schemas.microsoft.com/office/drawing/2014/main" id="{E9EB6EED-2663-2442-C484-EF27395DCEBC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40" name="Oval 39">
                              <a:extLst>
                                <a:ext uri="{FF2B5EF4-FFF2-40B4-BE49-F238E27FC236}">
                                  <a16:creationId xmlns:a16="http://schemas.microsoft.com/office/drawing/2014/main" id="{E5978766-DE51-5FF5-41BE-B1007C37165E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38" name="Oval 37">
                            <a:extLst>
                              <a:ext uri="{FF2B5EF4-FFF2-40B4-BE49-F238E27FC236}">
                                <a16:creationId xmlns:a16="http://schemas.microsoft.com/office/drawing/2014/main" id="{749B68DA-C119-6301-085A-2E7F3F7E3CB1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36" name="Oval 35">
                          <a:extLst>
                            <a:ext uri="{FF2B5EF4-FFF2-40B4-BE49-F238E27FC236}">
                              <a16:creationId xmlns:a16="http://schemas.microsoft.com/office/drawing/2014/main" id="{D753957E-F4A5-E4CA-B8B3-F6AE73F159F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34" name="Oval 33">
                        <a:extLst>
                          <a:ext uri="{FF2B5EF4-FFF2-40B4-BE49-F238E27FC236}">
                            <a16:creationId xmlns:a16="http://schemas.microsoft.com/office/drawing/2014/main" id="{3C4F46AE-42C2-9E3D-D294-F9297389D110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32" name="Oval 31">
                      <a:extLst>
                        <a:ext uri="{FF2B5EF4-FFF2-40B4-BE49-F238E27FC236}">
                          <a16:creationId xmlns:a16="http://schemas.microsoft.com/office/drawing/2014/main" id="{42376F25-4466-0F15-CD2F-B821AC9CCE5C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30" name="Oval 29">
                    <a:extLst>
                      <a:ext uri="{FF2B5EF4-FFF2-40B4-BE49-F238E27FC236}">
                        <a16:creationId xmlns:a16="http://schemas.microsoft.com/office/drawing/2014/main" id="{BBC988D2-4FFC-612A-DD91-A41B6194EF6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24" name="Oval 23">
                  <a:extLst>
                    <a:ext uri="{FF2B5EF4-FFF2-40B4-BE49-F238E27FC236}">
                      <a16:creationId xmlns:a16="http://schemas.microsoft.com/office/drawing/2014/main" id="{53690E8A-1D3D-3D5D-932E-D2A2CFE5BDAB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25" name="Oval 24">
                  <a:extLst>
                    <a:ext uri="{FF2B5EF4-FFF2-40B4-BE49-F238E27FC236}">
                      <a16:creationId xmlns:a16="http://schemas.microsoft.com/office/drawing/2014/main" id="{1AE08D7C-4190-C00C-19F0-BEC1F608B97A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26" name="Oval 25">
                  <a:extLst>
                    <a:ext uri="{FF2B5EF4-FFF2-40B4-BE49-F238E27FC236}">
                      <a16:creationId xmlns:a16="http://schemas.microsoft.com/office/drawing/2014/main" id="{7B3E9873-3672-0001-60F1-6068B67A6DFE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27" name="Oval 26">
                  <a:extLst>
                    <a:ext uri="{FF2B5EF4-FFF2-40B4-BE49-F238E27FC236}">
                      <a16:creationId xmlns:a16="http://schemas.microsoft.com/office/drawing/2014/main" id="{4CD85BCE-3B9E-234C-4D1D-EC1A6A57D298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28" name="Oval 27">
                  <a:extLst>
                    <a:ext uri="{FF2B5EF4-FFF2-40B4-BE49-F238E27FC236}">
                      <a16:creationId xmlns:a16="http://schemas.microsoft.com/office/drawing/2014/main" id="{5CC66A2F-CBBE-220E-5ECB-528B8EE34F83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B7B0A7FC-B497-31A6-1F93-414F96AF4C47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26879019-2911-2F60-CC5B-25D1BE752B8D}"/>
                </a:ext>
              </a:extLst>
            </p:cNvPr>
            <p:cNvSpPr/>
            <p:nvPr userDrawn="1"/>
          </p:nvSpPr>
          <p:spPr>
            <a:xfrm>
              <a:off x="9867" y="6073440"/>
              <a:ext cx="2029968" cy="78456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8CCEA94B-F499-5FCA-D063-7FD71F10F95B}"/>
                </a:ext>
              </a:extLst>
            </p:cNvPr>
            <p:cNvSpPr/>
            <p:nvPr userDrawn="1"/>
          </p:nvSpPr>
          <p:spPr>
            <a:xfrm>
              <a:off x="9867" y="4051601"/>
              <a:ext cx="1014984" cy="2029968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63" name="Picture Placeholder 62">
            <a:extLst>
              <a:ext uri="{FF2B5EF4-FFF2-40B4-BE49-F238E27FC236}">
                <a16:creationId xmlns:a16="http://schemas.microsoft.com/office/drawing/2014/main" id="{A461CB72-9777-50F4-94EC-91A4EE864A4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-1"/>
            <a:ext cx="4076118" cy="6096678"/>
          </a:xfrm>
          <a:custGeom>
            <a:avLst/>
            <a:gdLst>
              <a:gd name="connsiteX0" fmla="*/ 0 w 4076118"/>
              <a:gd name="connsiteY0" fmla="*/ 0 h 6096678"/>
              <a:gd name="connsiteX1" fmla="*/ 4076118 w 4076118"/>
              <a:gd name="connsiteY1" fmla="*/ 0 h 6096678"/>
              <a:gd name="connsiteX2" fmla="*/ 4076118 w 4076118"/>
              <a:gd name="connsiteY2" fmla="*/ 2038351 h 6096678"/>
              <a:gd name="connsiteX3" fmla="*/ 4076118 w 4076118"/>
              <a:gd name="connsiteY3" fmla="*/ 2048256 h 6096678"/>
              <a:gd name="connsiteX4" fmla="*/ 4076118 w 4076118"/>
              <a:gd name="connsiteY4" fmla="*/ 6096678 h 6096678"/>
              <a:gd name="connsiteX5" fmla="*/ 27696 w 4076118"/>
              <a:gd name="connsiteY5" fmla="*/ 2048256 h 6096678"/>
              <a:gd name="connsiteX6" fmla="*/ 0 w 4076118"/>
              <a:gd name="connsiteY6" fmla="*/ 2048256 h 6096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76118" h="6096678">
                <a:moveTo>
                  <a:pt x="0" y="0"/>
                </a:moveTo>
                <a:lnTo>
                  <a:pt x="4076118" y="0"/>
                </a:lnTo>
                <a:lnTo>
                  <a:pt x="4076118" y="2038351"/>
                </a:lnTo>
                <a:lnTo>
                  <a:pt x="4076118" y="2048256"/>
                </a:lnTo>
                <a:lnTo>
                  <a:pt x="4076118" y="6096678"/>
                </a:lnTo>
                <a:lnTo>
                  <a:pt x="27696" y="2048256"/>
                </a:lnTo>
                <a:lnTo>
                  <a:pt x="0" y="2048256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3402708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>
          <p15:clr>
            <a:srgbClr val="FBAE40"/>
          </p15:clr>
        </p15:guide>
        <p15:guide id="2" orient="horz" pos="2160">
          <p15:clr>
            <a:srgbClr val="FBAE40"/>
          </p15:clr>
        </p15:guide>
        <p15:guide id="3" orient="horz" pos="3240">
          <p15:clr>
            <a:srgbClr val="FBAE40"/>
          </p15:clr>
        </p15:guide>
        <p15:guide id="4" orient="horz" pos="2260">
          <p15:clr>
            <a:srgbClr val="FBAE40"/>
          </p15:clr>
        </p15:guide>
        <p15:guide id="5" pos="729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153BC-FC01-8C15-437B-8C17D3202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0E4523-6575-375F-EA4B-6B8114382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AE455C-14D6-5464-38C4-7506110D5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119E-4674-448A-857F-B5A2053FFD0A}" type="datetimeFigureOut">
              <a:rPr lang="en-AE" smtClean="0"/>
              <a:t>19/02/2025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92D4F7-5829-775E-1ADA-A944D3F98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A846E8-79D3-CBAA-E017-EB4ADB36A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131C-689D-4F48-A2FD-2EA268EF692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172405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E8608-09D8-A46D-CE4A-8CC4F7B22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EE99E4-B347-67A0-C85A-4496D6D20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816E7-1B2F-AA3C-2CCF-37A5265B6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119E-4674-448A-857F-B5A2053FFD0A}" type="datetimeFigureOut">
              <a:rPr lang="en-AE" smtClean="0"/>
              <a:t>19/02/2025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12CFB5-3908-B125-0018-D4A5E5636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C2FB18-C9FD-07E8-3B80-A3D826DED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131C-689D-4F48-A2FD-2EA268EF692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674211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894EB-31BE-0F0A-6F7A-0AD12C8B8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8E7C4-D0FC-47FF-43DF-5052650D61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26896A-8FA7-21F9-AAAD-9DD449A9F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701182-EB0A-F444-1A71-CBACCF2D8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119E-4674-448A-857F-B5A2053FFD0A}" type="datetimeFigureOut">
              <a:rPr lang="en-AE" smtClean="0"/>
              <a:t>19/02/2025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FF4DCA-E827-FE32-79A3-AD760956F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C4491C-E9EB-99A0-450A-0C0E9E301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131C-689D-4F48-A2FD-2EA268EF692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5155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B0B4C-DE08-95D2-654F-FB0C66D72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0BE49D-4774-CC33-9A3D-720FF8399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D602E3-8FA7-C31E-C90F-76B5DB4B7C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85E789-E270-D097-23EF-AD8CB5A20B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151E2D-950D-D140-37A4-57D72559DD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C02FCB-87B5-9A71-A403-413ABB1D1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119E-4674-448A-857F-B5A2053FFD0A}" type="datetimeFigureOut">
              <a:rPr lang="en-AE" smtClean="0"/>
              <a:t>19/02/2025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A50894-BB26-56A7-B846-1DA214514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1C7E32-1663-D77D-7A8F-F425B7AEE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131C-689D-4F48-A2FD-2EA268EF692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66962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E70AC-75CF-9950-AD2F-A18C54169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5EC395-E967-8E4E-1388-F0C9FFC0B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119E-4674-448A-857F-B5A2053FFD0A}" type="datetimeFigureOut">
              <a:rPr lang="en-AE" smtClean="0"/>
              <a:t>19/02/2025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6DEE56-1C64-0818-763E-501B406D0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A39DA2-3A22-405D-A718-A8FD46D8B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131C-689D-4F48-A2FD-2EA268EF692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858233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B54763-FB09-E574-C4DE-6D2D1F572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119E-4674-448A-857F-B5A2053FFD0A}" type="datetimeFigureOut">
              <a:rPr lang="en-AE" smtClean="0"/>
              <a:t>19/02/2025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DB2B1E-73B2-8BEE-D16D-B70777CBE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90C55C-DCBC-CED2-426A-4E68F6769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131C-689D-4F48-A2FD-2EA268EF692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23177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A318D-254C-83D2-C30A-8412CFC32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83843-6DD6-51EE-D96C-38DAFB49E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182969-F269-56CB-51F2-41788A4F70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463420-8C7F-3715-AFAE-9D6833E96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119E-4674-448A-857F-B5A2053FFD0A}" type="datetimeFigureOut">
              <a:rPr lang="en-AE" smtClean="0"/>
              <a:t>19/02/2025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7BD87-80A8-7BB8-A94A-35D57861D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DACC4D-E5D1-EC8B-F742-B24251EB3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131C-689D-4F48-A2FD-2EA268EF692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987419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EBDEB-16C4-6A2A-5391-4E33B62DA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B77AAF-98C8-D90A-41F4-E26E0EC8A1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AD89CA-8843-958B-69AF-75BFD038CA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0558C1-68F2-FE17-06E5-FA2137550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119E-4674-448A-857F-B5A2053FFD0A}" type="datetimeFigureOut">
              <a:rPr lang="en-AE" smtClean="0"/>
              <a:t>19/02/2025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65CBC2-C737-490F-9E74-675EA7791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A5F732-876F-B161-1BD2-8C9AB5180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131C-689D-4F48-A2FD-2EA268EF692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626916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691F58-F884-BEC1-6002-52FCB515B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27F2EE-7EEF-C565-14C7-F145C6BDF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553EE-7CAD-6D39-154F-77DF90A2E8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5F119E-4674-448A-857F-B5A2053FFD0A}" type="datetimeFigureOut">
              <a:rPr lang="en-AE" smtClean="0"/>
              <a:t>19/02/2025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4EFE93-14D6-0841-9543-A91BAC2FA5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9156B2-9767-FEAD-C8BC-27E9622F86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37131C-689D-4F48-A2FD-2EA268EF692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96923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EF202B-83E3-E42B-535E-199E279F15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5631" y="1441938"/>
            <a:ext cx="7080738" cy="3974124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ja-JP" altLang="en-US" sz="5400" b="1" kern="1200" cap="all" spc="150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かきのれんしゅう</a:t>
            </a:r>
            <a:endParaRPr lang="en-US" sz="5400" b="1" kern="1200" cap="all" spc="1500">
              <a:solidFill>
                <a:schemeClr val="bg1">
                  <a:lumMod val="95000"/>
                  <a:lumOff val="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281922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DAAB1-467F-8894-1C17-F8AFBF4EA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707" y="309880"/>
            <a:ext cx="10378265" cy="6400800"/>
          </a:xfrm>
        </p:spPr>
        <p:txBody>
          <a:bodyPr>
            <a:normAutofit/>
          </a:bodyPr>
          <a:lstStyle/>
          <a:p>
            <a:pPr algn="r"/>
            <a:r>
              <a:rPr lang="ar-JO" dirty="0"/>
              <a:t>1-أكلنا الرمان وشربنا عصيره.</a:t>
            </a:r>
            <a:br>
              <a:rPr lang="ar-JO" dirty="0"/>
            </a:br>
            <a:r>
              <a:rPr lang="ar-JO" dirty="0"/>
              <a:t>هل أنتم بخير؟</a:t>
            </a:r>
            <a:r>
              <a:rPr lang="en-US" dirty="0"/>
              <a:t>-</a:t>
            </a:r>
            <a:r>
              <a:rPr lang="ar-JO" dirty="0"/>
              <a:t>2</a:t>
            </a:r>
            <a:br>
              <a:rPr lang="ar-JO" dirty="0"/>
            </a:br>
            <a:r>
              <a:rPr lang="ar-JO" dirty="0"/>
              <a:t>أحب شرب الحليب بارداً في الصباح الحار.</a:t>
            </a:r>
            <a:r>
              <a:rPr lang="en-US" dirty="0"/>
              <a:t>-</a:t>
            </a:r>
            <a:r>
              <a:rPr lang="ar-JO" dirty="0"/>
              <a:t>3</a:t>
            </a:r>
            <a:br>
              <a:rPr lang="ar-JO" dirty="0"/>
            </a:br>
            <a:r>
              <a:rPr lang="ar-JO" dirty="0"/>
              <a:t>4-لا أملك سيارة.</a:t>
            </a:r>
            <a:br>
              <a:rPr lang="ar-JO" dirty="0"/>
            </a:br>
            <a:r>
              <a:rPr lang="ar-JO" dirty="0"/>
              <a:t>5-خرجت البارحة من البيت. </a:t>
            </a:r>
            <a:br>
              <a:rPr lang="ar-JO" dirty="0"/>
            </a:br>
            <a:r>
              <a:rPr lang="ar-JO" dirty="0"/>
              <a:t>6- هل لديك أخوة؟</a:t>
            </a:r>
            <a:br>
              <a:rPr lang="ar-JO" dirty="0"/>
            </a:b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2120334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DE7F2-E890-4744-88DD-A75F5E300513}"/>
              </a:ext>
            </a:extLst>
          </p:cNvPr>
          <p:cNvSpPr txBox="1">
            <a:spLocks/>
          </p:cNvSpPr>
          <p:nvPr/>
        </p:nvSpPr>
        <p:spPr>
          <a:xfrm>
            <a:off x="2798616" y="660358"/>
            <a:ext cx="6594768" cy="5537284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b="1"/>
              <a:t>文法</a:t>
            </a:r>
            <a:r>
              <a:rPr lang="en-US" altLang="ja-JP" sz="4800" b="1"/>
              <a:t>(</a:t>
            </a:r>
            <a:r>
              <a:rPr lang="ja-JP" altLang="en-US" sz="4800" b="1"/>
              <a:t>命令形</a:t>
            </a:r>
            <a:r>
              <a:rPr lang="en-US" altLang="ja-JP" sz="4800" b="1"/>
              <a:t>)-</a:t>
            </a:r>
            <a:r>
              <a:rPr lang="ja-JP" altLang="en-US" sz="4800" b="1"/>
              <a:t>めい</a:t>
            </a:r>
            <a:r>
              <a:rPr lang="ja-JP" altLang="en-US"/>
              <a:t>れいけい</a:t>
            </a:r>
            <a:br>
              <a:rPr lang="en-AE" altLang="ja-JP" sz="4800" b="1"/>
            </a:br>
            <a:r>
              <a:rPr lang="ar-JO" altLang="ja-JP" sz="4800" b="1"/>
              <a:t>فعل الأمر </a:t>
            </a:r>
            <a:br>
              <a:rPr lang="ar-JO" altLang="ja-JP" sz="4800" b="1"/>
            </a:br>
            <a:r>
              <a:rPr lang="ar-JO" altLang="ja-JP" sz="4800" b="1"/>
              <a:t>كل</a:t>
            </a:r>
            <a:br>
              <a:rPr lang="ar-JO" altLang="ja-JP" sz="4800" b="1"/>
            </a:br>
            <a:r>
              <a:rPr lang="ar-JO" altLang="ja-JP" sz="4800" b="1"/>
              <a:t>اشرب</a:t>
            </a:r>
            <a:br>
              <a:rPr lang="ar-JO" altLang="ja-JP" sz="4800" b="1"/>
            </a:br>
            <a:r>
              <a:rPr lang="ar-JO" altLang="ja-JP" sz="4800" b="1"/>
              <a:t>البس</a:t>
            </a:r>
            <a:br>
              <a:rPr lang="ar-JO" altLang="ja-JP" sz="4800" b="1"/>
            </a:br>
            <a:r>
              <a:rPr lang="ar-JO" altLang="ja-JP" sz="4800" b="1"/>
              <a:t>اذهب</a:t>
            </a:r>
            <a:br>
              <a:rPr lang="ar-JO" altLang="ja-JP" sz="4800" b="1"/>
            </a:br>
            <a:r>
              <a:rPr lang="ar-JO" altLang="ja-JP" sz="4800" b="1"/>
              <a:t>افهم</a:t>
            </a:r>
            <a:br>
              <a:rPr lang="ar-JO" altLang="ja-JP" sz="4800" b="1"/>
            </a:br>
            <a:r>
              <a:rPr lang="ar-JO" altLang="ja-JP" sz="4800" b="1"/>
              <a:t>ادرس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681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815C6-3AD0-46E6-A74A-1967BD91A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33694" y="544285"/>
            <a:ext cx="6594768" cy="3445329"/>
          </a:xfrm>
        </p:spPr>
        <p:txBody>
          <a:bodyPr>
            <a:normAutofit/>
          </a:bodyPr>
          <a:lstStyle/>
          <a:p>
            <a:r>
              <a:rPr lang="ar-JO" dirty="0"/>
              <a:t>العراق </a:t>
            </a:r>
            <a:br>
              <a:rPr lang="ar-JO" dirty="0"/>
            </a:br>
            <a:r>
              <a:rPr lang="en-US" dirty="0"/>
              <a:t>​</a:t>
            </a:r>
            <a:r>
              <a:rPr lang="ja-JP" altLang="en-US" dirty="0"/>
              <a:t>イラク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01B20D-4C28-4DA3-ABBD-718C22A5E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9789" y="4130045"/>
            <a:ext cx="6594768" cy="1951523"/>
          </a:xfrm>
        </p:spPr>
        <p:txBody>
          <a:bodyPr/>
          <a:lstStyle/>
          <a:p>
            <a:r>
              <a:rPr lang="en-US" dirty="0"/>
              <a:t>https://www.youtube.com/watch?v=lDp9V9Y2TAI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5F855448-57DF-E468-AF41-00CAAC2D7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5895479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52FDA21-768F-9929-E6D6-D78CD4F8E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1909602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9539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</Words>
  <Application>Microsoft Office PowerPoint</Application>
  <PresentationFormat>Widescreen</PresentationFormat>
  <Paragraphs>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かきのれんしゅう</vt:lpstr>
      <vt:lpstr>1-أكلنا الرمان وشربنا عصيره. هل أنتم بخير؟-2 أحب شرب الحليب بارداً في الصباح الحار.-3 4-لا أملك سيارة. 5-خرجت البارحة من البيت.  6- هل لديك أخوة؟ </vt:lpstr>
      <vt:lpstr>PowerPoint Presentation</vt:lpstr>
      <vt:lpstr>العراق  ​イラク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ALKHATIB DANIA</dc:creator>
  <cp:lastModifiedBy>ALKHATIB DANIA</cp:lastModifiedBy>
  <cp:revision>2</cp:revision>
  <dcterms:created xsi:type="dcterms:W3CDTF">2025-02-19T04:05:34Z</dcterms:created>
  <dcterms:modified xsi:type="dcterms:W3CDTF">2025-02-19T04:10:46Z</dcterms:modified>
</cp:coreProperties>
</file>