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77" r:id="rId6"/>
    <p:sldId id="388" r:id="rId7"/>
    <p:sldId id="3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69943" autoAdjust="0"/>
  </p:normalViewPr>
  <p:slideViewPr>
    <p:cSldViewPr snapToGrid="0">
      <p:cViewPr varScale="1">
        <p:scale>
          <a:sx n="41" d="100"/>
          <a:sy n="41" d="100"/>
        </p:scale>
        <p:origin x="1484" y="32"/>
      </p:cViewPr>
      <p:guideLst>
        <p:guide orient="horz" pos="777"/>
        <p:guide pos="3144"/>
        <p:guide orient="horz" pos="960"/>
      </p:guideLst>
    </p:cSldViewPr>
  </p:slideViewPr>
  <p:outlineViewPr>
    <p:cViewPr>
      <p:scale>
        <a:sx n="33" d="100"/>
        <a:sy n="33" d="100"/>
      </p:scale>
      <p:origin x="0" y="-1194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7B5443-7DF9-4F51-A5ED-3B7448B86212}">
      <dgm:prSet custT="1"/>
      <dgm:spPr/>
      <dgm:t>
        <a:bodyPr/>
        <a:lstStyle/>
        <a:p>
          <a:r>
            <a:rPr lang="ar-JO" sz="6000" b="1" dirty="0"/>
            <a:t>أ ب ت ث ج ح خ</a:t>
          </a:r>
          <a:endParaRPr lang="en-US" sz="6000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 custT="1"/>
      <dgm:spPr/>
      <dgm:t>
        <a:bodyPr/>
        <a:lstStyle/>
        <a:p>
          <a:r>
            <a:rPr lang="ar-JO" sz="6000" b="1"/>
            <a:t>د ذ ر ز س ش ص</a:t>
          </a:r>
          <a:endParaRPr lang="en-US" sz="6000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 custT="1"/>
      <dgm:spPr/>
      <dgm:t>
        <a:bodyPr/>
        <a:lstStyle/>
        <a:p>
          <a:r>
            <a:rPr lang="ar-JO" sz="6000" b="1" dirty="0"/>
            <a:t>ض ط ظ ع غ ف ق</a:t>
          </a:r>
          <a:endParaRPr lang="en-US" sz="6000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 custT="1"/>
      <dgm:spPr/>
      <dgm:t>
        <a:bodyPr/>
        <a:lstStyle/>
        <a:p>
          <a:r>
            <a:rPr lang="ar-JO" sz="6000" b="1" dirty="0"/>
            <a:t>ك ل م ن ه و ي </a:t>
          </a:r>
          <a:endParaRPr lang="en-US" sz="6000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9A4394F9-50FF-4014-A0E3-1851FA2C4B4A}" type="pres">
      <dgm:prSet presAssocID="{7BD2C4FB-7098-4ABE-901D-D395BE3B2E7B}" presName="linear" presStyleCnt="0">
        <dgm:presLayoutVars>
          <dgm:animLvl val="lvl"/>
          <dgm:resizeHandles val="exact"/>
        </dgm:presLayoutVars>
      </dgm:prSet>
      <dgm:spPr/>
    </dgm:pt>
    <dgm:pt modelId="{B377DAB9-65E0-4A93-8A9E-13EBFCB3E1B8}" type="pres">
      <dgm:prSet presAssocID="{FA7B5443-7DF9-4F51-A5ED-3B7448B86212}" presName="parentText" presStyleLbl="node1" presStyleIdx="0" presStyleCnt="4" custLinFactNeighborY="-42064">
        <dgm:presLayoutVars>
          <dgm:chMax val="0"/>
          <dgm:bulletEnabled val="1"/>
        </dgm:presLayoutVars>
      </dgm:prSet>
      <dgm:spPr/>
    </dgm:pt>
    <dgm:pt modelId="{B6299FCE-D694-4787-AA36-1DB50EC15542}" type="pres">
      <dgm:prSet presAssocID="{F775CFD1-B638-43FF-81C2-7431FAE20E09}" presName="spacer" presStyleCnt="0"/>
      <dgm:spPr/>
    </dgm:pt>
    <dgm:pt modelId="{631C09E5-BB05-4484-8F17-7671956697B4}" type="pres">
      <dgm:prSet presAssocID="{3D13AFCC-6484-435A-ACFE-035EA11671F5}" presName="parentText" presStyleLbl="node1" presStyleIdx="1" presStyleCnt="4" custLinFactNeighborX="1160" custLinFactNeighborY="-1427">
        <dgm:presLayoutVars>
          <dgm:chMax val="0"/>
          <dgm:bulletEnabled val="1"/>
        </dgm:presLayoutVars>
      </dgm:prSet>
      <dgm:spPr/>
    </dgm:pt>
    <dgm:pt modelId="{DC687FC2-129C-43B4-AA1C-057E3DDDC938}" type="pres">
      <dgm:prSet presAssocID="{00C154D2-65A0-4836-8466-0C8958B10102}" presName="spacer" presStyleCnt="0"/>
      <dgm:spPr/>
    </dgm:pt>
    <dgm:pt modelId="{CFCE84BB-6635-434D-A3C2-72EEDA407DCE}" type="pres">
      <dgm:prSet presAssocID="{00A420F6-0C1D-4234-994C-002DF6642F7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FC770F4-A11F-4A61-ACC3-71ADEC4BC1C0}" type="pres">
      <dgm:prSet presAssocID="{0334D1EC-42DB-4F66-B0D9-D731C4B8F211}" presName="spacer" presStyleCnt="0"/>
      <dgm:spPr/>
    </dgm:pt>
    <dgm:pt modelId="{4C56B5FC-820C-43BD-95DE-C5BD0302F65B}" type="pres">
      <dgm:prSet presAssocID="{6D775955-71DC-4379-BA16-CC6571310BE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DEB73E42-37A7-43C2-B92A-96A9F4921F76}" type="presOf" srcId="{7BD2C4FB-7098-4ABE-901D-D395BE3B2E7B}" destId="{9A4394F9-50FF-4014-A0E3-1851FA2C4B4A}" srcOrd="0" destOrd="0" presId="urn:microsoft.com/office/officeart/2005/8/layout/vList2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CB365879-FC0B-4113-928C-C81A9D9E1F87}" type="presOf" srcId="{00A420F6-0C1D-4234-994C-002DF6642F7D}" destId="{CFCE84BB-6635-434D-A3C2-72EEDA407DCE}" srcOrd="0" destOrd="0" presId="urn:microsoft.com/office/officeart/2005/8/layout/vList2"/>
    <dgm:cxn modelId="{786C4F98-407E-4DA8-B5CF-87C05611C31F}" type="presOf" srcId="{6D775955-71DC-4379-BA16-CC6571310BE4}" destId="{4C56B5FC-820C-43BD-95DE-C5BD0302F65B}" srcOrd="0" destOrd="0" presId="urn:microsoft.com/office/officeart/2005/8/layout/vList2"/>
    <dgm:cxn modelId="{C88698B5-931A-44F2-8E12-A322291D9116}" type="presOf" srcId="{FA7B5443-7DF9-4F51-A5ED-3B7448B86212}" destId="{B377DAB9-65E0-4A93-8A9E-13EBFCB3E1B8}" srcOrd="0" destOrd="0" presId="urn:microsoft.com/office/officeart/2005/8/layout/vList2"/>
    <dgm:cxn modelId="{797AAFCF-2E02-496C-8F0F-9BF1C934E1FF}" type="presOf" srcId="{3D13AFCC-6484-435A-ACFE-035EA11671F5}" destId="{631C09E5-BB05-4484-8F17-7671956697B4}" srcOrd="0" destOrd="0" presId="urn:microsoft.com/office/officeart/2005/8/layout/vList2"/>
    <dgm:cxn modelId="{722D0804-A820-4E10-88CA-D1247FF6412D}" type="presParOf" srcId="{9A4394F9-50FF-4014-A0E3-1851FA2C4B4A}" destId="{B377DAB9-65E0-4A93-8A9E-13EBFCB3E1B8}" srcOrd="0" destOrd="0" presId="urn:microsoft.com/office/officeart/2005/8/layout/vList2"/>
    <dgm:cxn modelId="{6EA26624-A9F7-4264-A1EB-856265D4CBC2}" type="presParOf" srcId="{9A4394F9-50FF-4014-A0E3-1851FA2C4B4A}" destId="{B6299FCE-D694-4787-AA36-1DB50EC15542}" srcOrd="1" destOrd="0" presId="urn:microsoft.com/office/officeart/2005/8/layout/vList2"/>
    <dgm:cxn modelId="{60D88185-EA0F-45F1-B50A-7C5BED30F95E}" type="presParOf" srcId="{9A4394F9-50FF-4014-A0E3-1851FA2C4B4A}" destId="{631C09E5-BB05-4484-8F17-7671956697B4}" srcOrd="2" destOrd="0" presId="urn:microsoft.com/office/officeart/2005/8/layout/vList2"/>
    <dgm:cxn modelId="{B83D71B8-7FF5-4071-BADA-8459E7EF5710}" type="presParOf" srcId="{9A4394F9-50FF-4014-A0E3-1851FA2C4B4A}" destId="{DC687FC2-129C-43B4-AA1C-057E3DDDC938}" srcOrd="3" destOrd="0" presId="urn:microsoft.com/office/officeart/2005/8/layout/vList2"/>
    <dgm:cxn modelId="{36EFB53A-3B98-479F-B1BF-5308453F424A}" type="presParOf" srcId="{9A4394F9-50FF-4014-A0E3-1851FA2C4B4A}" destId="{CFCE84BB-6635-434D-A3C2-72EEDA407DCE}" srcOrd="4" destOrd="0" presId="urn:microsoft.com/office/officeart/2005/8/layout/vList2"/>
    <dgm:cxn modelId="{CB2C86EB-DE77-4181-8317-BCB7857CEF66}" type="presParOf" srcId="{9A4394F9-50FF-4014-A0E3-1851FA2C4B4A}" destId="{FFC770F4-A11F-4A61-ACC3-71ADEC4BC1C0}" srcOrd="5" destOrd="0" presId="urn:microsoft.com/office/officeart/2005/8/layout/vList2"/>
    <dgm:cxn modelId="{FEF9593F-8FDC-4856-8D84-BBE850DD8568}" type="presParOf" srcId="{9A4394F9-50FF-4014-A0E3-1851FA2C4B4A}" destId="{4C56B5FC-820C-43BD-95DE-C5BD0302F65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7DAB9-65E0-4A93-8A9E-13EBFCB3E1B8}">
      <dsp:nvSpPr>
        <dsp:cNvPr id="0" name=""/>
        <dsp:cNvSpPr/>
      </dsp:nvSpPr>
      <dsp:spPr>
        <a:xfrm>
          <a:off x="0" y="0"/>
          <a:ext cx="10886861" cy="134028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000" b="1" kern="1200" dirty="0"/>
            <a:t>أ ب ت ث ج ح خ</a:t>
          </a:r>
          <a:endParaRPr lang="en-US" sz="6000" kern="1200" dirty="0"/>
        </a:p>
      </dsp:txBody>
      <dsp:txXfrm>
        <a:off x="65428" y="65428"/>
        <a:ext cx="10756005" cy="1209433"/>
      </dsp:txXfrm>
    </dsp:sp>
    <dsp:sp modelId="{631C09E5-BB05-4484-8F17-7671956697B4}">
      <dsp:nvSpPr>
        <dsp:cNvPr id="0" name=""/>
        <dsp:cNvSpPr/>
      </dsp:nvSpPr>
      <dsp:spPr>
        <a:xfrm>
          <a:off x="0" y="1356148"/>
          <a:ext cx="10886861" cy="134028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000" b="1" kern="1200"/>
            <a:t>د ذ ر ز س ش ص</a:t>
          </a:r>
          <a:endParaRPr lang="en-US" sz="6000" kern="1200"/>
        </a:p>
      </dsp:txBody>
      <dsp:txXfrm>
        <a:off x="65428" y="1421576"/>
        <a:ext cx="10756005" cy="1209433"/>
      </dsp:txXfrm>
    </dsp:sp>
    <dsp:sp modelId="{CFCE84BB-6635-434D-A3C2-72EEDA407DCE}">
      <dsp:nvSpPr>
        <dsp:cNvPr id="0" name=""/>
        <dsp:cNvSpPr/>
      </dsp:nvSpPr>
      <dsp:spPr>
        <a:xfrm>
          <a:off x="0" y="2709931"/>
          <a:ext cx="10886861" cy="134028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000" b="1" kern="1200" dirty="0"/>
            <a:t>ض ط ظ ع غ ف ق</a:t>
          </a:r>
          <a:endParaRPr lang="en-US" sz="6000" kern="1200" dirty="0"/>
        </a:p>
      </dsp:txBody>
      <dsp:txXfrm>
        <a:off x="65428" y="2775359"/>
        <a:ext cx="10756005" cy="1209433"/>
      </dsp:txXfrm>
    </dsp:sp>
    <dsp:sp modelId="{4C56B5FC-820C-43BD-95DE-C5BD0302F65B}">
      <dsp:nvSpPr>
        <dsp:cNvPr id="0" name=""/>
        <dsp:cNvSpPr/>
      </dsp:nvSpPr>
      <dsp:spPr>
        <a:xfrm>
          <a:off x="0" y="4063524"/>
          <a:ext cx="10886861" cy="134028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000" b="1" kern="1200" dirty="0"/>
            <a:t>ك ل م ن ه و ي </a:t>
          </a:r>
          <a:endParaRPr lang="en-US" sz="6000" kern="1200" dirty="0"/>
        </a:p>
      </dsp:txBody>
      <dsp:txXfrm>
        <a:off x="65428" y="4128952"/>
        <a:ext cx="10756005" cy="1209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4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1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10" Type="http://schemas.openxmlformats.org/officeDocument/2006/relationships/image" Target="../media/image5.png"/><Relationship Id="rId4" Type="http://schemas.openxmlformats.org/officeDocument/2006/relationships/image" Target="../media/image14.png"/><Relationship Id="rId9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4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9AF4D7D-42EC-4F30-296A-81B05C4E7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685D98A-CA5A-4C48-9AEB-4C1A201237A1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F97041-3EE3-4F17-990B-3AC264934EF0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DA30E2-82DB-4AA1-B134-9482F5CD7689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02070B-3F7D-436A-849C-FB64175E8B45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675AAC8A-F8AB-44A3-9748-96464E9E0B6B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3F6810-4D95-4C6E-A30A-459BAD7510FE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1973B3A-7185-45FB-A2E6-A7BDE6414DF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ACFFF66-0600-406E-AF42-9FD8E8EDB397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9411687D-2631-487B-AEAB-39750C9E52B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4BDDEAF6-0726-4BF4-96D7-EBA489ABF3E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F80BBFBA-D0FB-4E20-8981-F569A2A0B678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6B3BCF7C-4204-4B1A-8371-96E859FC84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83" name="Group 82">
                            <a:extLst>
                              <a:ext uri="{FF2B5EF4-FFF2-40B4-BE49-F238E27FC236}">
                                <a16:creationId xmlns:a16="http://schemas.microsoft.com/office/drawing/2014/main" id="{31CF95CD-48BB-4659-870A-21584266D83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78" name="Oval 77">
                              <a:extLst>
                                <a:ext uri="{FF2B5EF4-FFF2-40B4-BE49-F238E27FC236}">
                                  <a16:creationId xmlns:a16="http://schemas.microsoft.com/office/drawing/2014/main" id="{871E1954-F3FD-427D-8FFA-F2883967354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80" name="Oval 79">
                              <a:extLst>
                                <a:ext uri="{FF2B5EF4-FFF2-40B4-BE49-F238E27FC236}">
                                  <a16:creationId xmlns:a16="http://schemas.microsoft.com/office/drawing/2014/main" id="{B655BD1D-8AE2-43E7-B1D4-17923D0E0171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9F92C461-5E10-49F3-B4F0-F320512C075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5" name="Oval 84">
                          <a:extLst>
                            <a:ext uri="{FF2B5EF4-FFF2-40B4-BE49-F238E27FC236}">
                              <a16:creationId xmlns:a16="http://schemas.microsoft.com/office/drawing/2014/main" id="{A6D57951-375C-41E9-BF45-DFC40F8E0A1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E4A4216D-DF9B-4DD9-989C-1F4040F3F4F7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3DCCC81D-9EE7-47A8-8A4C-74B5E047A33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9985F9FD-CFFB-417E-A560-28BD7BC7EE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A923F7B-7D75-4E04-AE62-D5B99F645756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F0239D2C-73EF-42E3-B73F-E69B7C27F65B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9BA1C3D-ADED-4596-8A9D-3DEC7E848945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15F2BFA-6803-42A0-A870-794B120EF574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09A173D-9FE5-446C-B59E-5D7C0A00BF6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74C3792-995F-4717-8C8B-089BBA7DE9C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FD950B-0E2B-4905-8DE9-195E24B2ABE7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Rectangle 9">
              <a:extLst>
                <a:ext uri="{FF2B5EF4-FFF2-40B4-BE49-F238E27FC236}">
                  <a16:creationId xmlns:a16="http://schemas.microsoft.com/office/drawing/2014/main" id="{D0B57759-E007-4FD0-9C6B-356DC53050C4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3C520A-0126-47DA-A75B-1A38883907A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AB12487D-8BC9-4BEB-B6A7-B9DD702B2BD3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Graphic 296">
              <a:extLst>
                <a:ext uri="{FF2B5EF4-FFF2-40B4-BE49-F238E27FC236}">
                  <a16:creationId xmlns:a16="http://schemas.microsoft.com/office/drawing/2014/main" id="{AEE6DE36-A3C9-4D40-B471-F49B6A875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299" name="Graphic 298">
              <a:extLst>
                <a:ext uri="{FF2B5EF4-FFF2-40B4-BE49-F238E27FC236}">
                  <a16:creationId xmlns:a16="http://schemas.microsoft.com/office/drawing/2014/main" id="{99FF86FA-8891-4235-B88B-CFCA3B57E5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ADD6DC9-9036-47C7-AAE5-8AF23CE0C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14772" y="677918"/>
            <a:ext cx="6856292" cy="3590596"/>
          </a:xfrm>
        </p:spPr>
        <p:txBody>
          <a:bodyPr anchor="ctr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70392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Tab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896112"/>
            <a:ext cx="106680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0FC509-0D49-9500-59C9-DAE0A699FB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2417197"/>
            <a:ext cx="4278313" cy="3737541"/>
          </a:xfr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lang="en-US" sz="1800" smtClean="0"/>
            </a:lvl1pPr>
            <a:lvl2pPr>
              <a:spcBef>
                <a:spcPts val="0"/>
              </a:spcBef>
              <a:spcAft>
                <a:spcPts val="1200"/>
              </a:spcAft>
              <a:defRPr lang="en-US" sz="1800" smtClean="0"/>
            </a:lvl2pPr>
            <a:lvl3pPr>
              <a:spcBef>
                <a:spcPts val="0"/>
              </a:spcBef>
              <a:spcAft>
                <a:spcPts val="1200"/>
              </a:spcAft>
              <a:defRPr lang="en-US" sz="1800" smtClean="0"/>
            </a:lvl3pPr>
            <a:lvl4pPr>
              <a:spcBef>
                <a:spcPts val="0"/>
              </a:spcBef>
              <a:spcAft>
                <a:spcPts val="1200"/>
              </a:spcAft>
              <a:defRPr lang="en-US" sz="1800" smtClean="0"/>
            </a:lvl4pPr>
            <a:lvl5pPr>
              <a:spcBef>
                <a:spcPts val="0"/>
              </a:spcBef>
              <a:spcAft>
                <a:spcPts val="1200"/>
              </a:spcAft>
              <a:defRPr lang="en-US" sz="1800"/>
            </a:lvl5pPr>
          </a:lstStyle>
          <a:p>
            <a:pPr lvl="0"/>
            <a:r>
              <a:rPr lang="en-US" dirty="0"/>
              <a:t>Click to add text </a:t>
            </a:r>
          </a:p>
          <a:p>
            <a:pPr marL="685800" lvl="1" indent="-228600"/>
            <a:r>
              <a:rPr lang="en-US" dirty="0"/>
              <a:t>Second level</a:t>
            </a:r>
          </a:p>
          <a:p>
            <a:pPr marL="1143000" lvl="2" indent="-228600"/>
            <a:r>
              <a:rPr lang="en-US" dirty="0"/>
              <a:t>Third level</a:t>
            </a:r>
          </a:p>
          <a:p>
            <a:pPr marL="1600200" lvl="3" indent="-228600"/>
            <a:r>
              <a:rPr lang="en-US" dirty="0"/>
              <a:t>Fourth level</a:t>
            </a:r>
          </a:p>
          <a:p>
            <a:pPr marL="2057400" lvl="4" indent="-228600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7113F543-A373-5951-EBF3-7E283EE52F0B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5241471" y="2417763"/>
            <a:ext cx="6188529" cy="3736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table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D4C80AE-01F3-AAB6-99EF-DB1B5934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4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0241B24-8629-6BC2-C72F-A156F062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3449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FBBF9-1C14-3371-F0AC-507FFCAB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17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9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9866540" cy="135814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50232-76AA-C9E3-F846-8DB1B44E5AF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552575" y="2481940"/>
            <a:ext cx="6477952" cy="363583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2pPr>
            <a:lvl3pPr marL="9144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3pPr>
            <a:lvl4pPr marL="13716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4pPr>
            <a:lvl5pPr marL="18288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7A04978-5D2C-BBF1-9C05-C527176190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72723" y="2481940"/>
            <a:ext cx="3046391" cy="3759200"/>
          </a:xfrm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Font typeface="+mj-lt"/>
              <a:buAutoNum type="arabicPeriod"/>
              <a:defRPr sz="1800">
                <a:solidFill>
                  <a:schemeClr val="bg1"/>
                </a:solidFill>
              </a:defRPr>
            </a:lvl1pPr>
            <a:lvl2pPr marL="800100" indent="-342900">
              <a:spcAft>
                <a:spcPts val="600"/>
              </a:spcAft>
              <a:buFont typeface="+mj-lt"/>
              <a:buAutoNum type="alphaLcPeriod"/>
              <a:defRPr sz="1800">
                <a:solidFill>
                  <a:schemeClr val="bg1"/>
                </a:solidFill>
              </a:defRPr>
            </a:lvl2pPr>
            <a:lvl3pPr marL="1257300" indent="-342900">
              <a:spcAft>
                <a:spcPts val="600"/>
              </a:spcAft>
              <a:buFont typeface="+mj-lt"/>
              <a:buAutoNum type="arabicParenR"/>
              <a:defRPr sz="1800">
                <a:solidFill>
                  <a:schemeClr val="bg1"/>
                </a:solidFill>
              </a:defRPr>
            </a:lvl3pPr>
            <a:lvl4pPr marL="1714500" indent="-342900">
              <a:spcAft>
                <a:spcPts val="600"/>
              </a:spcAft>
              <a:buFont typeface="+mj-lt"/>
              <a:buAutoNum type="alphaLcParenR"/>
              <a:defRPr sz="1800">
                <a:solidFill>
                  <a:schemeClr val="bg1"/>
                </a:solidFill>
              </a:defRPr>
            </a:lvl4pPr>
            <a:lvl5pPr marL="2171700" indent="-342900">
              <a:spcAft>
                <a:spcPts val="600"/>
              </a:spcAft>
              <a:buFont typeface="+mj-lt"/>
              <a:buAutoNum type="romanLcPeriod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155" y="896112"/>
            <a:ext cx="10665845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E06194BC-6453-CA18-2623-B07F3A5D4E9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762000" y="2417763"/>
            <a:ext cx="10665845" cy="3678235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icon to insert table</a:t>
            </a:r>
          </a:p>
          <a:p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3A465A0-88AA-B50B-92D8-3A549283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4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195F626-7C08-9907-6A85-922BE6AA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3449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AD34A-4F3F-C89B-BBBC-E7740F41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17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11C2927-0A13-DC57-A83B-B8DB787A4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685D98A-CA5A-4C48-9AEB-4C1A201237A1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F97041-3EE3-4F17-990B-3AC264934EF0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DA30E2-82DB-4AA1-B134-9482F5CD7689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02070B-3F7D-436A-849C-FB64175E8B45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675AAC8A-F8AB-44A3-9748-96464E9E0B6B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3F6810-4D95-4C6E-A30A-459BAD7510FE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1973B3A-7185-45FB-A2E6-A7BDE6414DF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ACFFF66-0600-406E-AF42-9FD8E8EDB397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9411687D-2631-487B-AEAB-39750C9E52B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4BDDEAF6-0726-4BF4-96D7-EBA489ABF3E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F80BBFBA-D0FB-4E20-8981-F569A2A0B678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6B3BCF7C-4204-4B1A-8371-96E859FC84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83" name="Group 82">
                            <a:extLst>
                              <a:ext uri="{FF2B5EF4-FFF2-40B4-BE49-F238E27FC236}">
                                <a16:creationId xmlns:a16="http://schemas.microsoft.com/office/drawing/2014/main" id="{31CF95CD-48BB-4659-870A-21584266D83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78" name="Oval 77">
                              <a:extLst>
                                <a:ext uri="{FF2B5EF4-FFF2-40B4-BE49-F238E27FC236}">
                                  <a16:creationId xmlns:a16="http://schemas.microsoft.com/office/drawing/2014/main" id="{871E1954-F3FD-427D-8FFA-F2883967354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80" name="Oval 79">
                              <a:extLst>
                                <a:ext uri="{FF2B5EF4-FFF2-40B4-BE49-F238E27FC236}">
                                  <a16:creationId xmlns:a16="http://schemas.microsoft.com/office/drawing/2014/main" id="{B655BD1D-8AE2-43E7-B1D4-17923D0E0171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9F92C461-5E10-49F3-B4F0-F320512C075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5" name="Oval 84">
                          <a:extLst>
                            <a:ext uri="{FF2B5EF4-FFF2-40B4-BE49-F238E27FC236}">
                              <a16:creationId xmlns:a16="http://schemas.microsoft.com/office/drawing/2014/main" id="{A6D57951-375C-41E9-BF45-DFC40F8E0A1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E4A4216D-DF9B-4DD9-989C-1F4040F3F4F7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3DCCC81D-9EE7-47A8-8A4C-74B5E047A33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9985F9FD-CFFB-417E-A560-28BD7BC7EE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A923F7B-7D75-4E04-AE62-D5B99F645756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F0239D2C-73EF-42E3-B73F-E69B7C27F65B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9BA1C3D-ADED-4596-8A9D-3DEC7E848945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15F2BFA-6803-42A0-A870-794B120EF574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09A173D-9FE5-446C-B59E-5D7C0A00BF6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74C3792-995F-4717-8C8B-089BBA7DE9C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FD950B-0E2B-4905-8DE9-195E24B2ABE7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Rectangle 9">
              <a:extLst>
                <a:ext uri="{FF2B5EF4-FFF2-40B4-BE49-F238E27FC236}">
                  <a16:creationId xmlns:a16="http://schemas.microsoft.com/office/drawing/2014/main" id="{D0B57759-E007-4FD0-9C6B-356DC53050C4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3C520A-0126-47DA-A75B-1A38883907A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AB12487D-8BC9-4BEB-B6A7-B9DD702B2BD3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Graphic 296">
              <a:extLst>
                <a:ext uri="{FF2B5EF4-FFF2-40B4-BE49-F238E27FC236}">
                  <a16:creationId xmlns:a16="http://schemas.microsoft.com/office/drawing/2014/main" id="{AEE6DE36-A3C9-4D40-B471-F49B6A875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299" name="Graphic 298">
              <a:extLst>
                <a:ext uri="{FF2B5EF4-FFF2-40B4-BE49-F238E27FC236}">
                  <a16:creationId xmlns:a16="http://schemas.microsoft.com/office/drawing/2014/main" id="{99FF86FA-8891-4235-B88B-CFCA3B57E5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ADD6DC9-9036-47C7-AAE5-8AF23CE0C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00245" y="544285"/>
            <a:ext cx="5528217" cy="2685383"/>
          </a:xfrm>
        </p:spPr>
        <p:txBody>
          <a:bodyPr anchor="b">
            <a:normAutofit/>
          </a:bodyPr>
          <a:lstStyle>
            <a:lvl1pPr algn="l"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96340" y="3423773"/>
            <a:ext cx="5528217" cy="2029969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88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7104">
          <p15:clr>
            <a:srgbClr val="FBAE40"/>
          </p15:clr>
        </p15:guide>
        <p15:guide id="3" pos="7392">
          <p15:clr>
            <a:srgbClr val="FBAE40"/>
          </p15:clr>
        </p15:guide>
        <p15:guide id="4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429461"/>
            <a:ext cx="6343650" cy="2668463"/>
          </a:xfrm>
        </p:spPr>
        <p:txBody>
          <a:bodyPr anchor="b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83B974-C7F1-5026-EC6E-647371B64BB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938712" y="3299953"/>
            <a:ext cx="6338888" cy="26684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4914EB-20DD-97B4-8FF9-94D739D2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9867" y="-7753"/>
            <a:ext cx="4187536" cy="6865753"/>
            <a:chOff x="-9867" y="-7753"/>
            <a:chExt cx="4187536" cy="6865753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407AED1-9974-465A-BC9C-530E270105DE}"/>
                </a:ext>
              </a:extLst>
            </p:cNvPr>
            <p:cNvSpPr/>
            <p:nvPr userDrawn="1"/>
          </p:nvSpPr>
          <p:spPr>
            <a:xfrm flipH="1">
              <a:off x="0" y="2021358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08ADBC6-C9BE-4302-A86A-4AC842874C24}"/>
                </a:ext>
              </a:extLst>
            </p:cNvPr>
            <p:cNvSpPr/>
            <p:nvPr userDrawn="1"/>
          </p:nvSpPr>
          <p:spPr>
            <a:xfrm>
              <a:off x="2029604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2B04AFC-F339-4DFB-AA44-D68317065E02}"/>
                </a:ext>
              </a:extLst>
            </p:cNvPr>
            <p:cNvSpPr/>
            <p:nvPr userDrawn="1"/>
          </p:nvSpPr>
          <p:spPr>
            <a:xfrm>
              <a:off x="2028253" y="4052815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" name="Picture 19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E88B2398-8473-499F-836C-F3AF518F5B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076"/>
              <a:ext cx="2029968" cy="2029968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22571C-09D3-4F39-B963-76F80D9973F1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0268D7D-D5FB-492C-8D00-3E866534BD42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54BCEF24-C76B-44E5-A457-E55658E8EB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2860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8216784-417D-44A8-8CF1-C0CAF410EB9B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FFF90BA2-E949-4FDF-A88E-B68F607E320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41F18930-2C24-4BA6-A1EB-BF1644EE8558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D5953E65-C24C-4C83-86BB-E4A6D2532FD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0B9DA7A8-A66E-4E0E-92DF-B3FF112EBB70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94E74739-1964-4A3C-B2E5-28FEF5EF8E49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E31C22DC-76BD-4E83-8A1A-B7AE70B2E8FE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F63C700C-5749-4BA1-8128-78559312E825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EC81C305-3A69-4634-8A07-56F8272122AF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A14AAEDA-8F87-420D-A6BD-FF115C08EB7A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A1FA4EA0-701D-49A3-8962-1BD0CE6E9C0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E362A8AA-1110-4C1C-9922-60F7D43E82B0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BC8B72EE-335A-4030-B500-7E6FB4D24F18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10167348-D9AA-4440-8569-849A6B0F2C2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A5616AB2-7A83-42C0-883C-FFA27D5468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A9CA073-4F0B-4787-B46D-7886261E945E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9AF901A3-1EC5-458F-A653-74CCEAE9A13D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4D5E35A9-4BB5-48F3-AE34-E1BDD3343EB1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A9A549D5-A823-49C4-8C36-D074E6E039B9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6A767C47-7246-4B50-8E78-82766365754A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AEE1DDC-07C3-4204-A3B1-BB7C77C0622B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5DA288D-BE35-46E8-AA86-9F28D8504DAB}"/>
                </a:ext>
              </a:extLst>
            </p:cNvPr>
            <p:cNvSpPr/>
            <p:nvPr userDrawn="1"/>
          </p:nvSpPr>
          <p:spPr>
            <a:xfrm>
              <a:off x="0" y="4043197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557B54-30A3-4192-9D51-EE28AF522DE9}"/>
                </a:ext>
              </a:extLst>
            </p:cNvPr>
            <p:cNvSpPr/>
            <p:nvPr userDrawn="1"/>
          </p:nvSpPr>
          <p:spPr>
            <a:xfrm>
              <a:off x="0" y="2021358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08FD0E-034D-4DF3-85D7-F0EBE2775B5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632" y="-7753"/>
              <a:ext cx="4052352" cy="404086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20239FE-47D0-4B4F-8440-F859F368C141}"/>
                </a:ext>
              </a:extLst>
            </p:cNvPr>
            <p:cNvSpPr/>
            <p:nvPr userDrawn="1"/>
          </p:nvSpPr>
          <p:spPr>
            <a:xfrm>
              <a:off x="3903349" y="3869829"/>
              <a:ext cx="274320" cy="2743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925BB7-B630-981C-964B-37A5DCBE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6165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B4D24B0-E841-7B76-D133-06ABBAB6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7357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7D011F5-A799-BEAA-9160-5743D58B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33694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33694" y="660358"/>
            <a:ext cx="6594768" cy="5537284"/>
          </a:xfrm>
        </p:spPr>
        <p:txBody>
          <a:bodyPr anchor="ctr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A461CB72-9777-50F4-94EC-91A4EE864A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rot="10800000">
            <a:off x="1" y="761322"/>
            <a:ext cx="4076118" cy="6096678"/>
          </a:xfrm>
          <a:custGeom>
            <a:avLst/>
            <a:gdLst>
              <a:gd name="connsiteX0" fmla="*/ 0 w 4076118"/>
              <a:gd name="connsiteY0" fmla="*/ 0 h 6096678"/>
              <a:gd name="connsiteX1" fmla="*/ 4076118 w 4076118"/>
              <a:gd name="connsiteY1" fmla="*/ 0 h 6096678"/>
              <a:gd name="connsiteX2" fmla="*/ 4076118 w 4076118"/>
              <a:gd name="connsiteY2" fmla="*/ 2038351 h 6096678"/>
              <a:gd name="connsiteX3" fmla="*/ 4076118 w 4076118"/>
              <a:gd name="connsiteY3" fmla="*/ 2048256 h 6096678"/>
              <a:gd name="connsiteX4" fmla="*/ 4076118 w 4076118"/>
              <a:gd name="connsiteY4" fmla="*/ 6096678 h 6096678"/>
              <a:gd name="connsiteX5" fmla="*/ 27696 w 4076118"/>
              <a:gd name="connsiteY5" fmla="*/ 2048256 h 6096678"/>
              <a:gd name="connsiteX6" fmla="*/ 0 w 4076118"/>
              <a:gd name="connsiteY6" fmla="*/ 2048256 h 609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6118" h="6096678">
                <a:moveTo>
                  <a:pt x="0" y="0"/>
                </a:moveTo>
                <a:lnTo>
                  <a:pt x="4076118" y="0"/>
                </a:lnTo>
                <a:lnTo>
                  <a:pt x="4076118" y="2038351"/>
                </a:lnTo>
                <a:lnTo>
                  <a:pt x="4076118" y="2048256"/>
                </a:lnTo>
                <a:lnTo>
                  <a:pt x="4076118" y="6096678"/>
                </a:lnTo>
                <a:lnTo>
                  <a:pt x="27696" y="2048256"/>
                </a:lnTo>
                <a:lnTo>
                  <a:pt x="0" y="20482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EA6F58-FA46-C921-5758-59234B148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4069439" cy="4828833"/>
            <a:chOff x="0" y="0"/>
            <a:chExt cx="4069439" cy="48288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989FA-6E7A-3A98-AF95-F2384308BD32}"/>
                </a:ext>
              </a:extLst>
            </p:cNvPr>
            <p:cNvSpPr>
              <a:spLocks/>
            </p:cNvSpPr>
            <p:nvPr userDrawn="1"/>
          </p:nvSpPr>
          <p:spPr>
            <a:xfrm rot="10800000" flipH="1">
              <a:off x="2026630" y="776431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0BAC8B3-F184-675F-DC5F-C48CE69D7622}"/>
                </a:ext>
              </a:extLst>
            </p:cNvPr>
            <p:cNvSpPr/>
            <p:nvPr userDrawn="1"/>
          </p:nvSpPr>
          <p:spPr>
            <a:xfrm rot="10800000">
              <a:off x="0" y="766136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B75A35-885A-CE38-4F65-95EF186B13D1}"/>
                </a:ext>
              </a:extLst>
            </p:cNvPr>
            <p:cNvSpPr/>
            <p:nvPr userDrawn="1"/>
          </p:nvSpPr>
          <p:spPr>
            <a:xfrm rot="10800000">
              <a:off x="1351" y="0"/>
              <a:ext cx="2029968" cy="7749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488086-4998-410C-FCC8-29CA6288A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39471" y="2798865"/>
              <a:ext cx="2029968" cy="202996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879019-2911-2F60-CC5B-25D1BE752B8D}"/>
                </a:ext>
              </a:extLst>
            </p:cNvPr>
            <p:cNvSpPr/>
            <p:nvPr userDrawn="1"/>
          </p:nvSpPr>
          <p:spPr>
            <a:xfrm rot="10800000">
              <a:off x="2029604" y="0"/>
              <a:ext cx="2029968" cy="784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CD1CD1B2-7EBC-96B6-A02D-7972C27874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035948" y="788197"/>
              <a:ext cx="2019299" cy="9994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6966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Picture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33694" y="544285"/>
            <a:ext cx="6594768" cy="3445329"/>
          </a:xfrm>
        </p:spPr>
        <p:txBody>
          <a:bodyPr anchor="b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29789" y="4130045"/>
            <a:ext cx="6594768" cy="195152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A24CB0-5164-75CE-ED27-EF876C19C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2029167"/>
            <a:ext cx="4069439" cy="4828833"/>
            <a:chOff x="0" y="2029167"/>
            <a:chExt cx="4069439" cy="48288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989FA-6E7A-3A98-AF95-F2384308BD32}"/>
                </a:ext>
              </a:extLst>
            </p:cNvPr>
            <p:cNvSpPr/>
            <p:nvPr userDrawn="1"/>
          </p:nvSpPr>
          <p:spPr>
            <a:xfrm flipH="1">
              <a:off x="9867" y="4051601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0BAC8B3-F184-675F-DC5F-C48CE69D7622}"/>
                </a:ext>
              </a:extLst>
            </p:cNvPr>
            <p:cNvSpPr/>
            <p:nvPr userDrawn="1"/>
          </p:nvSpPr>
          <p:spPr>
            <a:xfrm>
              <a:off x="2039471" y="4061896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B75A35-885A-CE38-4F65-95EF186B13D1}"/>
                </a:ext>
              </a:extLst>
            </p:cNvPr>
            <p:cNvSpPr/>
            <p:nvPr userDrawn="1"/>
          </p:nvSpPr>
          <p:spPr>
            <a:xfrm>
              <a:off x="2038120" y="6083058"/>
              <a:ext cx="2029968" cy="7749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488086-4998-410C-FCC8-29CA6288A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2029167"/>
              <a:ext cx="2029968" cy="2029968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27BDAED-0D36-04AE-1A0C-E36977943C38}"/>
                </a:ext>
              </a:extLst>
            </p:cNvPr>
            <p:cNvGrpSpPr/>
            <p:nvPr userDrawn="1"/>
          </p:nvGrpSpPr>
          <p:grpSpPr>
            <a:xfrm>
              <a:off x="110109" y="4130046"/>
              <a:ext cx="1920240" cy="1920240"/>
              <a:chOff x="5361924" y="7472790"/>
              <a:chExt cx="1828800" cy="1828800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DCF3798F-8E8C-7928-8347-8BC5B07B29F9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A488BF7D-B7D9-249A-4EC2-8A1F6311D1BD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29" name="Group 28">
                    <a:extLst>
                      <a:ext uri="{FF2B5EF4-FFF2-40B4-BE49-F238E27FC236}">
                        <a16:creationId xmlns:a16="http://schemas.microsoft.com/office/drawing/2014/main" id="{C68EE8A4-53F3-EAAD-F43C-1F73C11BCE4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31" name="Group 30">
                      <a:extLst>
                        <a:ext uri="{FF2B5EF4-FFF2-40B4-BE49-F238E27FC236}">
                          <a16:creationId xmlns:a16="http://schemas.microsoft.com/office/drawing/2014/main" id="{806ABFB8-B814-19D4-3D47-A20F5AE8785F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33" name="Group 32">
                        <a:extLst>
                          <a:ext uri="{FF2B5EF4-FFF2-40B4-BE49-F238E27FC236}">
                            <a16:creationId xmlns:a16="http://schemas.microsoft.com/office/drawing/2014/main" id="{992340A8-8A61-1791-D56D-37F56A662FEC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35" name="Group 34">
                          <a:extLst>
                            <a:ext uri="{FF2B5EF4-FFF2-40B4-BE49-F238E27FC236}">
                              <a16:creationId xmlns:a16="http://schemas.microsoft.com/office/drawing/2014/main" id="{CD482B6F-4CF8-CEB3-7478-EB1A76DCF567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37" name="Group 36">
                            <a:extLst>
                              <a:ext uri="{FF2B5EF4-FFF2-40B4-BE49-F238E27FC236}">
                                <a16:creationId xmlns:a16="http://schemas.microsoft.com/office/drawing/2014/main" id="{48DB94FE-59B9-2EAD-D619-84D732CEACD3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39" name="Oval 38">
                              <a:extLst>
                                <a:ext uri="{FF2B5EF4-FFF2-40B4-BE49-F238E27FC236}">
                                  <a16:creationId xmlns:a16="http://schemas.microsoft.com/office/drawing/2014/main" id="{E9EB6EED-2663-2442-C484-EF27395DCEB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40" name="Oval 39">
                              <a:extLst>
                                <a:ext uri="{FF2B5EF4-FFF2-40B4-BE49-F238E27FC236}">
                                  <a16:creationId xmlns:a16="http://schemas.microsoft.com/office/drawing/2014/main" id="{E5978766-DE51-5FF5-41BE-B1007C37165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38" name="Oval 37">
                            <a:extLst>
                              <a:ext uri="{FF2B5EF4-FFF2-40B4-BE49-F238E27FC236}">
                                <a16:creationId xmlns:a16="http://schemas.microsoft.com/office/drawing/2014/main" id="{749B68DA-C119-6301-085A-2E7F3F7E3CB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36" name="Oval 35">
                          <a:extLst>
                            <a:ext uri="{FF2B5EF4-FFF2-40B4-BE49-F238E27FC236}">
                              <a16:creationId xmlns:a16="http://schemas.microsoft.com/office/drawing/2014/main" id="{D753957E-F4A5-E4CA-B8B3-F6AE73F159F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34" name="Oval 33">
                        <a:extLst>
                          <a:ext uri="{FF2B5EF4-FFF2-40B4-BE49-F238E27FC236}">
                            <a16:creationId xmlns:a16="http://schemas.microsoft.com/office/drawing/2014/main" id="{3C4F46AE-42C2-9E3D-D294-F9297389D11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32" name="Oval 31">
                      <a:extLst>
                        <a:ext uri="{FF2B5EF4-FFF2-40B4-BE49-F238E27FC236}">
                          <a16:creationId xmlns:a16="http://schemas.microsoft.com/office/drawing/2014/main" id="{42376F25-4466-0F15-CD2F-B821AC9CCE5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BBC988D2-4FFC-612A-DD91-A41B6194E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53690E8A-1D3D-3D5D-932E-D2A2CFE5BDAB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1AE08D7C-4190-C00C-19F0-BEC1F608B97A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7B3E9873-3672-0001-60F1-6068B67A6DFE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4CD85BCE-3B9E-234C-4D1D-EC1A6A57D298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5CC66A2F-CBBE-220E-5ECB-528B8EE34F83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7B0A7FC-B497-31A6-1F93-414F96AF4C4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879019-2911-2F60-CC5B-25D1BE752B8D}"/>
                </a:ext>
              </a:extLst>
            </p:cNvPr>
            <p:cNvSpPr/>
            <p:nvPr userDrawn="1"/>
          </p:nvSpPr>
          <p:spPr>
            <a:xfrm>
              <a:off x="9867" y="6073440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CEA94B-F499-5FCA-D063-7FD71F10F95B}"/>
                </a:ext>
              </a:extLst>
            </p:cNvPr>
            <p:cNvSpPr/>
            <p:nvPr userDrawn="1"/>
          </p:nvSpPr>
          <p:spPr>
            <a:xfrm>
              <a:off x="9867" y="405160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A461CB72-9777-50F4-94EC-91A4EE864A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4076118" cy="6096678"/>
          </a:xfrm>
          <a:custGeom>
            <a:avLst/>
            <a:gdLst>
              <a:gd name="connsiteX0" fmla="*/ 0 w 4076118"/>
              <a:gd name="connsiteY0" fmla="*/ 0 h 6096678"/>
              <a:gd name="connsiteX1" fmla="*/ 4076118 w 4076118"/>
              <a:gd name="connsiteY1" fmla="*/ 0 h 6096678"/>
              <a:gd name="connsiteX2" fmla="*/ 4076118 w 4076118"/>
              <a:gd name="connsiteY2" fmla="*/ 2038351 h 6096678"/>
              <a:gd name="connsiteX3" fmla="*/ 4076118 w 4076118"/>
              <a:gd name="connsiteY3" fmla="*/ 2048256 h 6096678"/>
              <a:gd name="connsiteX4" fmla="*/ 4076118 w 4076118"/>
              <a:gd name="connsiteY4" fmla="*/ 6096678 h 6096678"/>
              <a:gd name="connsiteX5" fmla="*/ 27696 w 4076118"/>
              <a:gd name="connsiteY5" fmla="*/ 2048256 h 6096678"/>
              <a:gd name="connsiteX6" fmla="*/ 0 w 4076118"/>
              <a:gd name="connsiteY6" fmla="*/ 2048256 h 609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6118" h="6096678">
                <a:moveTo>
                  <a:pt x="0" y="0"/>
                </a:moveTo>
                <a:lnTo>
                  <a:pt x="4076118" y="0"/>
                </a:lnTo>
                <a:lnTo>
                  <a:pt x="4076118" y="2038351"/>
                </a:lnTo>
                <a:lnTo>
                  <a:pt x="4076118" y="2048256"/>
                </a:lnTo>
                <a:lnTo>
                  <a:pt x="4076118" y="6096678"/>
                </a:lnTo>
                <a:lnTo>
                  <a:pt x="27696" y="2048256"/>
                </a:lnTo>
                <a:lnTo>
                  <a:pt x="0" y="20482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235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1" y="896112"/>
            <a:ext cx="6589150" cy="1988706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8EF03D4-C3B7-918C-FF43-0A9C106AC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27476" y="-9144"/>
            <a:ext cx="4069095" cy="6867144"/>
            <a:chOff x="8127476" y="-9144"/>
            <a:chExt cx="4069095" cy="686714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FADCD25-4CC2-4A9A-B033-132F3DA6D2F5}"/>
                </a:ext>
              </a:extLst>
            </p:cNvPr>
            <p:cNvSpPr/>
            <p:nvPr userDrawn="1"/>
          </p:nvSpPr>
          <p:spPr>
            <a:xfrm>
              <a:off x="10162032" y="2014436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 rot="5400000">
              <a:off x="10160492" y="2024569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B232A4-4F4E-48E9-9E61-BE51F716635C}"/>
                </a:ext>
              </a:extLst>
            </p:cNvPr>
            <p:cNvSpPr/>
            <p:nvPr userDrawn="1"/>
          </p:nvSpPr>
          <p:spPr>
            <a:xfrm>
              <a:off x="10162032" y="0"/>
              <a:ext cx="2029968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4CB66576-218C-4236-B125-DD7B03A784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0162032" y="0"/>
              <a:ext cx="2029968" cy="2029968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8139364" y="-7084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8127476" y="4807776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10160492" y="40415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272" y="5079562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0800000">
              <a:off x="8139640" y="-9144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10158984" y="6016751"/>
              <a:ext cx="2029968" cy="8412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31156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8227718" y="209271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8138160" y="4045868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8138160" y="2029968"/>
              <a:ext cx="1014984" cy="201168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8138160" y="2012062"/>
              <a:ext cx="3044952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1055096" y="1874902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295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B414F1-8F08-3A3B-45E3-9F44595164A1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62001" y="3058886"/>
            <a:ext cx="6597372" cy="3296194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914400">
              <a:lnSpc>
                <a:spcPts val="2000"/>
              </a:lnSpc>
              <a:defRPr sz="1800">
                <a:solidFill>
                  <a:schemeClr val="bg1"/>
                </a:solidFill>
              </a:defRPr>
            </a:lvl3pPr>
            <a:lvl4pPr marL="1371600">
              <a:lnSpc>
                <a:spcPts val="2000"/>
              </a:lnSpc>
              <a:defRPr sz="1800">
                <a:solidFill>
                  <a:schemeClr val="bg1"/>
                </a:solidFill>
              </a:defRPr>
            </a:lvl4pPr>
            <a:lvl5pPr marL="1828800">
              <a:lnSpc>
                <a:spcPts val="2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F09F422-89F7-BDA7-7801-F364BA5D9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045" y="-4303"/>
            <a:ext cx="7252590" cy="6862680"/>
            <a:chOff x="-3045" y="-4303"/>
            <a:chExt cx="7252590" cy="686268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629CA98-D89C-4A69-9A55-8D6C17DCDDF0}"/>
                </a:ext>
              </a:extLst>
            </p:cNvPr>
            <p:cNvSpPr/>
            <p:nvPr userDrawn="1"/>
          </p:nvSpPr>
          <p:spPr>
            <a:xfrm>
              <a:off x="-1146" y="4775407"/>
              <a:ext cx="2029968" cy="20775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12C5F573-21FC-4A6F-B46F-5583E20C99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-3045" y="-4303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A65556A-38A5-4BA5-9A40-33F02F960B1E}"/>
                </a:ext>
              </a:extLst>
            </p:cNvPr>
            <p:cNvSpPr/>
            <p:nvPr userDrawn="1"/>
          </p:nvSpPr>
          <p:spPr>
            <a:xfrm>
              <a:off x="3757" y="2033993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7900790-71B8-45C8-9B6D-07E23CEA7632}"/>
                </a:ext>
              </a:extLst>
            </p:cNvPr>
            <p:cNvSpPr/>
            <p:nvPr userDrawn="1"/>
          </p:nvSpPr>
          <p:spPr>
            <a:xfrm>
              <a:off x="-218" y="4059798"/>
              <a:ext cx="2029968" cy="75956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28AC969-4FA2-44AD-A273-2A0B7839749F}"/>
                </a:ext>
              </a:extLst>
            </p:cNvPr>
            <p:cNvSpPr/>
            <p:nvPr userDrawn="1"/>
          </p:nvSpPr>
          <p:spPr>
            <a:xfrm>
              <a:off x="4071442" y="4058828"/>
              <a:ext cx="3178103" cy="2799549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91CB31D0-C621-4EF7-AE25-5C3BCD5882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38053" y="2029625"/>
              <a:ext cx="2029878" cy="2023760"/>
            </a:xfrm>
            <a:prstGeom prst="rect">
              <a:avLst/>
            </a:prstGeom>
          </p:spPr>
        </p:pic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B2CC2F02-F98F-4E69-AA01-CCF96A602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034034" y="4055808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FE05B395-CB62-452B-A84F-936AD8EDDA92}"/>
                </a:ext>
              </a:extLst>
            </p:cNvPr>
            <p:cNvSpPr/>
            <p:nvPr userDrawn="1"/>
          </p:nvSpPr>
          <p:spPr>
            <a:xfrm>
              <a:off x="2028568" y="4060579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3" name="Graphic 72">
              <a:extLst>
                <a:ext uri="{FF2B5EF4-FFF2-40B4-BE49-F238E27FC236}">
                  <a16:creationId xmlns:a16="http://schemas.microsoft.com/office/drawing/2014/main" id="{2622C30D-68C5-43FD-997F-CFD4DD72E1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5400000">
              <a:off x="2043950" y="4059923"/>
              <a:ext cx="2029968" cy="2029968"/>
            </a:xfrm>
            <a:prstGeom prst="rect">
              <a:avLst/>
            </a:prstGeom>
          </p:spPr>
        </p:pic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C3CDBDC-6EB4-4B7D-A9F6-4CFA748349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" y="3062893"/>
              <a:ext cx="2019299" cy="999451"/>
            </a:xfrm>
            <a:prstGeom prst="rect">
              <a:avLst/>
            </a:prstGeom>
          </p:spPr>
        </p:pic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4457344-691C-417A-9C29-5AD8ABC43E5A}"/>
                </a:ext>
              </a:extLst>
            </p:cNvPr>
            <p:cNvGrpSpPr/>
            <p:nvPr userDrawn="1"/>
          </p:nvGrpSpPr>
          <p:grpSpPr>
            <a:xfrm>
              <a:off x="4433" y="4836676"/>
              <a:ext cx="1965960" cy="1965960"/>
              <a:chOff x="5361924" y="7472790"/>
              <a:chExt cx="1828800" cy="1828800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8DDC918-5A9B-4D14-98A4-9002D8520FD4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2366D07F-988F-459E-BBD3-15126F92902E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3" name="Group 172">
                    <a:extLst>
                      <a:ext uri="{FF2B5EF4-FFF2-40B4-BE49-F238E27FC236}">
                        <a16:creationId xmlns:a16="http://schemas.microsoft.com/office/drawing/2014/main" id="{6CCACE8C-699F-4B10-BA84-94167BA05CC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176" name="Group 175">
                      <a:extLst>
                        <a:ext uri="{FF2B5EF4-FFF2-40B4-BE49-F238E27FC236}">
                          <a16:creationId xmlns:a16="http://schemas.microsoft.com/office/drawing/2014/main" id="{59F49E32-0B71-4676-8012-BA971DA2100F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78" name="Group 177">
                        <a:extLst>
                          <a:ext uri="{FF2B5EF4-FFF2-40B4-BE49-F238E27FC236}">
                            <a16:creationId xmlns:a16="http://schemas.microsoft.com/office/drawing/2014/main" id="{DF41FA5A-1504-4DC4-B514-00C377423E7C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0" name="Group 179">
                          <a:extLst>
                            <a:ext uri="{FF2B5EF4-FFF2-40B4-BE49-F238E27FC236}">
                              <a16:creationId xmlns:a16="http://schemas.microsoft.com/office/drawing/2014/main" id="{68B4610A-A91F-459F-A9C5-9FC624665516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182" name="Group 181">
                            <a:extLst>
                              <a:ext uri="{FF2B5EF4-FFF2-40B4-BE49-F238E27FC236}">
                                <a16:creationId xmlns:a16="http://schemas.microsoft.com/office/drawing/2014/main" id="{D794F6E3-A9E3-42A9-93AA-7B9E20AD922D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184" name="Oval 183">
                              <a:extLst>
                                <a:ext uri="{FF2B5EF4-FFF2-40B4-BE49-F238E27FC236}">
                                  <a16:creationId xmlns:a16="http://schemas.microsoft.com/office/drawing/2014/main" id="{90B634B0-4792-4A28-B92A-ACA35F17767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185" name="Oval 184">
                              <a:extLst>
                                <a:ext uri="{FF2B5EF4-FFF2-40B4-BE49-F238E27FC236}">
                                  <a16:creationId xmlns:a16="http://schemas.microsoft.com/office/drawing/2014/main" id="{1B466310-2C61-42F1-81EB-2B5BF01B2267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83" name="Oval 182">
                            <a:extLst>
                              <a:ext uri="{FF2B5EF4-FFF2-40B4-BE49-F238E27FC236}">
                                <a16:creationId xmlns:a16="http://schemas.microsoft.com/office/drawing/2014/main" id="{53A72A9A-79AE-4A89-8938-7A85E2248DE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1" name="Oval 180">
                          <a:extLst>
                            <a:ext uri="{FF2B5EF4-FFF2-40B4-BE49-F238E27FC236}">
                              <a16:creationId xmlns:a16="http://schemas.microsoft.com/office/drawing/2014/main" id="{02618DCD-5B83-4412-9D1A-968C246DCAC1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79" name="Oval 178">
                        <a:extLst>
                          <a:ext uri="{FF2B5EF4-FFF2-40B4-BE49-F238E27FC236}">
                            <a16:creationId xmlns:a16="http://schemas.microsoft.com/office/drawing/2014/main" id="{29B173F9-A6EA-4B31-B4C6-3C8DE08F2F1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7" name="Oval 176">
                      <a:extLst>
                        <a:ext uri="{FF2B5EF4-FFF2-40B4-BE49-F238E27FC236}">
                          <a16:creationId xmlns:a16="http://schemas.microsoft.com/office/drawing/2014/main" id="{466DB0E2-4B80-4A09-8BCA-9432E1E1DAE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20D2F087-D77F-4913-922E-014FB9DEE6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DD44EC19-A244-4489-9CB8-0361CFBFD02F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67" name="Oval 166">
                  <a:extLst>
                    <a:ext uri="{FF2B5EF4-FFF2-40B4-BE49-F238E27FC236}">
                      <a16:creationId xmlns:a16="http://schemas.microsoft.com/office/drawing/2014/main" id="{C5C029E7-6D6D-4D14-8D8E-E407011AF097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69" name="Oval 168">
                  <a:extLst>
                    <a:ext uri="{FF2B5EF4-FFF2-40B4-BE49-F238E27FC236}">
                      <a16:creationId xmlns:a16="http://schemas.microsoft.com/office/drawing/2014/main" id="{4A74D8A7-ACD3-40A3-918D-46DF99BF9F3E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9C994ED9-5124-452B-986B-4782056BCFB3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72" name="Oval 171">
                  <a:extLst>
                    <a:ext uri="{FF2B5EF4-FFF2-40B4-BE49-F238E27FC236}">
                      <a16:creationId xmlns:a16="http://schemas.microsoft.com/office/drawing/2014/main" id="{8ADCBFB4-9F0A-40FB-A585-2728254E0A7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42E049E2-81A6-45F8-BA9F-DEA21400B1AD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5F20D6C-6085-4D3F-9186-6895908C97B9}"/>
                </a:ext>
              </a:extLst>
            </p:cNvPr>
            <p:cNvSpPr/>
            <p:nvPr userDrawn="1"/>
          </p:nvSpPr>
          <p:spPr>
            <a:xfrm rot="16200000">
              <a:off x="506891" y="5335524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C56BE23-DE49-4D55-A6A0-DFE2A870120D}"/>
                </a:ext>
              </a:extLst>
            </p:cNvPr>
            <p:cNvSpPr/>
            <p:nvPr userDrawn="1"/>
          </p:nvSpPr>
          <p:spPr>
            <a:xfrm>
              <a:off x="2028658" y="6089528"/>
              <a:ext cx="2049251" cy="7684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CF3BD55-FF25-4CA9-8016-81AEB8AA43E8}"/>
                </a:ext>
              </a:extLst>
            </p:cNvPr>
            <p:cNvSpPr/>
            <p:nvPr userDrawn="1"/>
          </p:nvSpPr>
          <p:spPr>
            <a:xfrm>
              <a:off x="3838078" y="1859479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E09EA6C-7AC2-47BE-95B8-4D3412867BA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1990665"/>
              <a:ext cx="4023360" cy="33894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74771" y="576943"/>
            <a:ext cx="6449786" cy="2785508"/>
          </a:xfrm>
        </p:spPr>
        <p:txBody>
          <a:bodyPr anchor="b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0591F-8CE8-B626-C81A-6C960B2BAE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74772" y="3373686"/>
            <a:ext cx="6449785" cy="1029586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1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2847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736" y="896112"/>
            <a:ext cx="9389288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735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35D7B7-20E9-ADCF-4417-B443AF3112F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71734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4468C5-0B68-8408-80C5-F8681CA9891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645989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403102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8190">
            <a:off x="-1025089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407892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413443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-1021285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1859807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7411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3659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5546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8142DAF-BE54-C239-5685-89D55E027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0440" y="896111"/>
            <a:ext cx="7889768" cy="2039341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A2EBD71-EB16-773C-A6CB-C6E1259AE70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520440" y="3259056"/>
            <a:ext cx="2994660" cy="3006531"/>
          </a:xfrm>
        </p:spPr>
        <p:txBody>
          <a:bodyPr>
            <a:normAutofit/>
          </a:bodyPr>
          <a:lstStyle>
            <a:lvl1pPr marL="285750" indent="-285750">
              <a:lnSpc>
                <a:spcPts val="2000"/>
              </a:lnSpc>
              <a:buFont typeface="Arial" panose="020B0604020202020204" pitchFamily="34" charset="0"/>
              <a:buChar char="•"/>
              <a:defRPr sz="1800"/>
            </a:lvl1pPr>
            <a:lvl2pPr>
              <a:lnSpc>
                <a:spcPts val="2000"/>
              </a:lnSpc>
              <a:defRPr sz="1800"/>
            </a:lvl2pPr>
            <a:lvl3pPr>
              <a:lnSpc>
                <a:spcPts val="2000"/>
              </a:lnSpc>
              <a:defRPr sz="1800"/>
            </a:lvl3pPr>
            <a:lvl4pPr>
              <a:lnSpc>
                <a:spcPts val="2000"/>
              </a:lnSpc>
              <a:defRPr sz="1800"/>
            </a:lvl4pPr>
            <a:lvl5pPr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944BE1-9937-7EA2-AA56-336B8D5CAA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826432" y="3253740"/>
            <a:ext cx="4580088" cy="3006531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2372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42161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9320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7877" y="898524"/>
            <a:ext cx="7606895" cy="2029967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01CF25F4-1889-5FE4-9BE0-413C509639D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11337" y="9212"/>
            <a:ext cx="2029967" cy="4850544"/>
          </a:xfrm>
          <a:custGeom>
            <a:avLst/>
            <a:gdLst>
              <a:gd name="connsiteX0" fmla="*/ 0 w 2029967"/>
              <a:gd name="connsiteY0" fmla="*/ 0 h 4850544"/>
              <a:gd name="connsiteX1" fmla="*/ 2029967 w 2029967"/>
              <a:gd name="connsiteY1" fmla="*/ 0 h 4850544"/>
              <a:gd name="connsiteX2" fmla="*/ 2029967 w 2029967"/>
              <a:gd name="connsiteY2" fmla="*/ 4850544 h 4850544"/>
              <a:gd name="connsiteX3" fmla="*/ 2025599 w 2029967"/>
              <a:gd name="connsiteY3" fmla="*/ 4850544 h 4850544"/>
              <a:gd name="connsiteX4" fmla="*/ 2 w 2029967"/>
              <a:gd name="connsiteY4" fmla="*/ 2824947 h 4850544"/>
              <a:gd name="connsiteX5" fmla="*/ 2 w 2029967"/>
              <a:gd name="connsiteY5" fmla="*/ 4850544 h 4850544"/>
              <a:gd name="connsiteX6" fmla="*/ 0 w 2029967"/>
              <a:gd name="connsiteY6" fmla="*/ 4850544 h 485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9967" h="4850544">
                <a:moveTo>
                  <a:pt x="0" y="0"/>
                </a:moveTo>
                <a:lnTo>
                  <a:pt x="2029967" y="0"/>
                </a:lnTo>
                <a:lnTo>
                  <a:pt x="2029967" y="4850544"/>
                </a:lnTo>
                <a:lnTo>
                  <a:pt x="2025599" y="4850544"/>
                </a:lnTo>
                <a:lnTo>
                  <a:pt x="2" y="2824947"/>
                </a:lnTo>
                <a:lnTo>
                  <a:pt x="2" y="4850544"/>
                </a:lnTo>
                <a:lnTo>
                  <a:pt x="0" y="485054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1339" y="4863266"/>
            <a:ext cx="2029968" cy="20048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31DC170-FB16-45F8-B62C-DCAB2B9AC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38" y="5865203"/>
            <a:ext cx="2019299" cy="99945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E2E4A5-BFB0-8F89-C606-A1581EB9FC6E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3803953" y="3259138"/>
            <a:ext cx="7615274" cy="2978150"/>
          </a:xfrm>
        </p:spPr>
        <p:txBody>
          <a:bodyPr>
            <a:normAutofit/>
          </a:bodyPr>
          <a:lstStyle>
            <a:lvl1pPr marL="285750" indent="-285750">
              <a:lnSpc>
                <a:spcPts val="2000"/>
              </a:lnSpc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685800">
              <a:lnSpc>
                <a:spcPts val="2000"/>
              </a:lnSpc>
              <a:defRPr sz="1800">
                <a:solidFill>
                  <a:schemeClr val="tx2"/>
                </a:solidFill>
              </a:defRPr>
            </a:lvl2pPr>
            <a:lvl3pPr marL="1143000">
              <a:lnSpc>
                <a:spcPts val="2000"/>
              </a:lnSpc>
              <a:defRPr sz="1800">
                <a:solidFill>
                  <a:schemeClr val="tx2"/>
                </a:solidFill>
              </a:defRPr>
            </a:lvl3pPr>
            <a:lvl4pPr marL="1600200">
              <a:lnSpc>
                <a:spcPts val="2000"/>
              </a:lnSpc>
              <a:defRPr sz="1800">
                <a:solidFill>
                  <a:schemeClr val="tx2"/>
                </a:solidFill>
              </a:defRPr>
            </a:lvl4pPr>
            <a:lvl5pPr marL="2057400">
              <a:lnSpc>
                <a:spcPts val="2000"/>
              </a:lnSpc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0395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88630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2027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78F81CD-65D4-6CA1-E2C2-34DF58B56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19657A-6BE9-88F7-BE4C-6BF3C13F7E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BB2BB8E-26BE-8FBF-1C62-4F4285819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864BEFA-BF82-8BAF-1977-518DCAB0F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4C6E7FC-E03B-5EE2-7126-8CC1FBCB9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9957EF-0F68-275E-1FFC-87388D717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CECEEA3-55C1-1632-4F14-7E57A8026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A6290E86-B21F-0C88-099F-07B046CA1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26" name="Rectangle 23">
            <a:extLst>
              <a:ext uri="{FF2B5EF4-FFF2-40B4-BE49-F238E27FC236}">
                <a16:creationId xmlns:a16="http://schemas.microsoft.com/office/drawing/2014/main" id="{E489F066-AA0F-D3C7-739B-15808100E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1339" y="283415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65125"/>
            <a:ext cx="1066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825625"/>
            <a:ext cx="10668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66" r:id="rId2"/>
    <p:sldLayoutId id="2147483704" r:id="rId3"/>
    <p:sldLayoutId id="2147483702" r:id="rId4"/>
    <p:sldLayoutId id="2147483678" r:id="rId5"/>
    <p:sldLayoutId id="2147483681" r:id="rId6"/>
    <p:sldLayoutId id="2147483696" r:id="rId7"/>
    <p:sldLayoutId id="2147483691" r:id="rId8"/>
    <p:sldLayoutId id="2147483677" r:id="rId9"/>
    <p:sldLayoutId id="2147483699" r:id="rId10"/>
    <p:sldLayoutId id="2147483685" r:id="rId11"/>
    <p:sldLayoutId id="2147483676" r:id="rId12"/>
    <p:sldLayoutId id="2147483649" r:id="rId13"/>
    <p:sldLayoutId id="214748370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8996" y="277586"/>
            <a:ext cx="6594768" cy="5537284"/>
          </a:xfrm>
        </p:spPr>
        <p:txBody>
          <a:bodyPr anchor="ctr">
            <a:normAutofit/>
          </a:bodyPr>
          <a:lstStyle/>
          <a:p>
            <a:r>
              <a:rPr lang="ar-JO" sz="4800" dirty="0">
                <a:solidFill>
                  <a:srgbClr val="FFFFFF"/>
                </a:solidFill>
              </a:rPr>
              <a:t>الدرس السابع والعشرون</a:t>
            </a:r>
            <a:br>
              <a:rPr lang="ar-JO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2025/0</a:t>
            </a:r>
            <a:r>
              <a:rPr lang="ar-JO" sz="4800" dirty="0">
                <a:solidFill>
                  <a:srgbClr val="FFFFFF"/>
                </a:solidFill>
              </a:rPr>
              <a:t>2</a:t>
            </a:r>
            <a:r>
              <a:rPr lang="en-US" sz="4800" dirty="0">
                <a:solidFill>
                  <a:srgbClr val="FFFFFF"/>
                </a:solidFill>
              </a:rPr>
              <a:t>/1</a:t>
            </a:r>
            <a:r>
              <a:rPr lang="ar-JO" sz="4800" dirty="0">
                <a:solidFill>
                  <a:srgbClr val="FFFFFF"/>
                </a:solidFill>
              </a:rPr>
              <a:t>7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599CDD83-7C90-5C32-AAC6-7F714A9356D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rot="10800000">
            <a:off x="1" y="761322"/>
            <a:ext cx="4076118" cy="6096678"/>
          </a:xfrm>
        </p:spPr>
        <p:txBody>
          <a:bodyPr/>
          <a:lstStyle/>
          <a:p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429461"/>
            <a:ext cx="6343650" cy="2668463"/>
          </a:xfrm>
        </p:spPr>
        <p:txBody>
          <a:bodyPr>
            <a:normAutofit/>
          </a:bodyPr>
          <a:lstStyle/>
          <a:p>
            <a:r>
              <a:rPr lang="ja-JP" altLang="en-US" dirty="0"/>
              <a:t>もくてき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938713" y="3300413"/>
            <a:ext cx="6338887" cy="2668587"/>
          </a:xfrm>
        </p:spPr>
        <p:txBody>
          <a:bodyPr>
            <a:noAutofit/>
          </a:bodyPr>
          <a:lstStyle/>
          <a:p>
            <a:r>
              <a:rPr lang="ja-JP" altLang="en-US" sz="3200" b="1" dirty="0"/>
              <a:t>ーアラビアの文化</a:t>
            </a:r>
            <a:endParaRPr lang="en-AE" altLang="ja-JP" sz="3200" b="1" dirty="0"/>
          </a:p>
          <a:p>
            <a:r>
              <a:rPr lang="ja-JP" altLang="en-US" sz="3200" b="1" dirty="0"/>
              <a:t>ー文法</a:t>
            </a:r>
            <a:r>
              <a:rPr lang="en-US" altLang="ja-JP" sz="3200" b="1" dirty="0"/>
              <a:t>(</a:t>
            </a:r>
            <a:r>
              <a:rPr lang="ja-JP" altLang="en-US" sz="3200" b="1" dirty="0"/>
              <a:t>命令形</a:t>
            </a:r>
            <a:r>
              <a:rPr lang="en-US" altLang="ja-JP" sz="3200" b="1" dirty="0"/>
              <a:t>)-</a:t>
            </a:r>
            <a:r>
              <a:rPr lang="ja-JP" altLang="en-US" sz="3200" b="1" dirty="0"/>
              <a:t>めいれいけい</a:t>
            </a:r>
            <a:endParaRPr lang="en-AE" altLang="ja-JP" sz="3200" b="1" dirty="0"/>
          </a:p>
          <a:p>
            <a:r>
              <a:rPr lang="ja-JP" altLang="en-US" sz="3200" b="1" dirty="0"/>
              <a:t>ー読むのれんしゅう</a:t>
            </a:r>
            <a:endParaRPr lang="ar-JO" altLang="ja-JP" sz="3200" b="1" dirty="0"/>
          </a:p>
          <a:p>
            <a:r>
              <a:rPr lang="ja-JP" altLang="en-US" sz="3200" b="1" dirty="0"/>
              <a:t>ーかくのれんしゅう</a:t>
            </a:r>
            <a:endParaRPr lang="en-AE" altLang="ja-JP" sz="3200" b="1" dirty="0"/>
          </a:p>
          <a:p>
            <a:endParaRPr lang="en-US" sz="3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27DCA-F11F-1716-00DA-9EF49F13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F6F3B29-13FA-46C2-858E-C1F3686A8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810107"/>
            <a:ext cx="4761571" cy="2981093"/>
          </a:xfrm>
        </p:spPr>
        <p:txBody>
          <a:bodyPr anchor="b">
            <a:normAutofit/>
          </a:bodyPr>
          <a:lstStyle/>
          <a:p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80AF8F-5F77-4E1B-B878-E4736CD49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420093"/>
            <a:ext cx="4761571" cy="1253490"/>
          </a:xfrm>
        </p:spPr>
        <p:txBody>
          <a:bodyPr anchor="t">
            <a:normAutofit/>
          </a:bodyPr>
          <a:lstStyle/>
          <a:p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36EB3A5-E8FB-48A5-BB59-1E449A9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76969C88-B244-455D-A017-012B25B1ACDD}" type="datetimeFigureOut">
              <a:rPr lang="en-US" smtClean="0"/>
              <a:pPr>
                <a:spcAft>
                  <a:spcPts val="600"/>
                </a:spcAft>
              </a:pPr>
              <a:t>2/19/2025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07CE569E-9B7C-4CB9-AB80-C0841F922CFF}" type="slidenum">
              <a:rPr lang="en-US" smtClean="0"/>
              <a:pPr/>
              <a:t>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2469897"/>
              </p:ext>
            </p:extLst>
          </p:nvPr>
        </p:nvGraphicFramePr>
        <p:xfrm>
          <a:off x="106258" y="725720"/>
          <a:ext cx="10886861" cy="5406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54D87ABF-59BD-A2F9-8C2A-477D24ED0D54}"/>
              </a:ext>
            </a:extLst>
          </p:cNvPr>
          <p:cNvSpPr txBox="1">
            <a:spLocks/>
          </p:cNvSpPr>
          <p:nvPr/>
        </p:nvSpPr>
        <p:spPr>
          <a:xfrm>
            <a:off x="-637997" y="-1468121"/>
            <a:ext cx="12627935" cy="196977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ja-JP" altLang="en-US" sz="2500" b="1" spc="-100" dirty="0">
                <a:solidFill>
                  <a:schemeClr val="bg1"/>
                </a:solidFill>
              </a:rPr>
              <a:t>アラビア語のもじのふくしゅ</a:t>
            </a:r>
            <a:endParaRPr lang="en-US" sz="2500" b="1" spc="-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440" y="896111"/>
            <a:ext cx="7889768" cy="20393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よむのれんしゅう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34FE-ADF0-4BC3-A0A9-447EA9DD096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2949751" y="2405770"/>
            <a:ext cx="9378437" cy="30806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ja-JP" altLang="en-US" sz="5400" noProof="1"/>
              <a:t>ページー</a:t>
            </a:r>
            <a:r>
              <a:rPr lang="en-US" altLang="ja-JP" sz="5400" noProof="1"/>
              <a:t>1</a:t>
            </a:r>
            <a:r>
              <a:rPr lang="ja-JP" altLang="en-US" sz="5400" noProof="1"/>
              <a:t>６６</a:t>
            </a:r>
            <a:endParaRPr lang="en-US" sz="5400" noProof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5FBE9-888B-4FE5-8AC6-FB80C552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9320" y="6356350"/>
            <a:ext cx="457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5CEABB6-07DC-46E8-9B57-56EC44A396E5}" type="slidenum">
              <a:rPr lang="en-US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4" name="Date Placeholder 3" hidden="1">
            <a:extLst>
              <a:ext uri="{FF2B5EF4-FFF2-40B4-BE49-F238E27FC236}">
                <a16:creationId xmlns:a16="http://schemas.microsoft.com/office/drawing/2014/main" id="{BD0AD2EB-86EE-409B-A978-A2CA82E3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6" y="6356350"/>
            <a:ext cx="1143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</a:rPr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31A96-6BD3-4FD2-9B51-3CBB43DA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55080" y="6356350"/>
            <a:ext cx="349300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Pitch deck title</a:t>
            </a:r>
          </a:p>
        </p:txBody>
      </p:sp>
    </p:spTree>
    <p:extLst>
      <p:ext uri="{BB962C8B-B14F-4D97-AF65-F5344CB8AC3E}">
        <p14:creationId xmlns:p14="http://schemas.microsoft.com/office/powerpoint/2010/main" val="354244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ustom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33968143_Win32_SL_V3" id="{4DA6DF5E-F5DF-461D-8863-50E9C5721FD0}" vid="{BC6DDDB8-E14A-47D1-98C5-2C109624FD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65614A-92F9-4391-AC3D-F3F5B0704F99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8451406B-581B-4C29-A833-E33D8A6AB0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903D25-5BE2-4D9E-B7D8-BE1DCAE2DC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{E94ED8EF-1020-4045-87FA-8BC56E9340D8}tf33968143_win32</Template>
  <TotalTime>25</TotalTime>
  <Words>118</Words>
  <Application>Microsoft Office PowerPoint</Application>
  <PresentationFormat>Widescreen</PresentationFormat>
  <Paragraphs>21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Calibri</vt:lpstr>
      <vt:lpstr>Custom</vt:lpstr>
      <vt:lpstr>الدرس السابع والعشرون 2025/02/17</vt:lpstr>
      <vt:lpstr>もくてき</vt:lpstr>
      <vt:lpstr>PowerPoint Presentation</vt:lpstr>
      <vt:lpstr>よむのれんしゅう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ALKHATIB DANIA</dc:creator>
  <cp:lastModifiedBy>ALKHATIB DANIA</cp:lastModifiedBy>
  <cp:revision>8</cp:revision>
  <dcterms:created xsi:type="dcterms:W3CDTF">2025-02-14T04:37:56Z</dcterms:created>
  <dcterms:modified xsi:type="dcterms:W3CDTF">2025-02-19T04:06:32Z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