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388" r:id="rId4"/>
    <p:sldId id="399" r:id="rId5"/>
    <p:sldId id="396" r:id="rId6"/>
    <p:sldId id="397" r:id="rId7"/>
    <p:sldId id="398" r:id="rId8"/>
    <p:sldId id="264" r:id="rId9"/>
    <p:sldId id="40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164EA-70FB-4F07-B808-E02F692AD822}" type="doc">
      <dgm:prSet loTypeId="urn:microsoft.com/office/officeart/2005/8/layout/cycle1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0857BA-2AB8-45B0-AF20-79FCBC4A10A3}">
      <dgm:prSet/>
      <dgm:spPr/>
      <dgm:t>
        <a:bodyPr/>
        <a:lstStyle/>
        <a:p>
          <a:r>
            <a:rPr lang="ja-JP" dirty="0"/>
            <a:t>１－</a:t>
          </a:r>
          <a:r>
            <a:rPr lang="ja-JP" altLang="en-US" dirty="0"/>
            <a:t>新しい言葉</a:t>
          </a:r>
          <a:r>
            <a:rPr lang="ja-JP" dirty="0"/>
            <a:t>　</a:t>
          </a:r>
          <a:endParaRPr lang="en-US" dirty="0"/>
        </a:p>
      </dgm:t>
    </dgm:pt>
    <dgm:pt modelId="{E923756E-EBC9-4BA7-A48D-AB94E5F744CD}" type="parTrans" cxnId="{A07E3AB5-BC8C-482A-934A-A145B3FEA0FD}">
      <dgm:prSet/>
      <dgm:spPr/>
      <dgm:t>
        <a:bodyPr/>
        <a:lstStyle/>
        <a:p>
          <a:endParaRPr lang="en-US"/>
        </a:p>
      </dgm:t>
    </dgm:pt>
    <dgm:pt modelId="{8337AE51-D331-4422-89DA-5938D3F49C9A}" type="sibTrans" cxnId="{A07E3AB5-BC8C-482A-934A-A145B3FEA0FD}">
      <dgm:prSet/>
      <dgm:spPr/>
      <dgm:t>
        <a:bodyPr/>
        <a:lstStyle/>
        <a:p>
          <a:endParaRPr lang="en-US"/>
        </a:p>
      </dgm:t>
    </dgm:pt>
    <dgm:pt modelId="{760A1B65-1E32-4263-8244-6EF76524005D}">
      <dgm:prSet/>
      <dgm:spPr/>
      <dgm:t>
        <a:bodyPr/>
        <a:lstStyle/>
        <a:p>
          <a:r>
            <a:rPr lang="ja-JP" dirty="0"/>
            <a:t>２－</a:t>
          </a:r>
          <a:r>
            <a:rPr lang="ja-JP" altLang="en-US" dirty="0"/>
            <a:t>かくとよむれんしゅう</a:t>
          </a:r>
          <a:endParaRPr lang="en-US" dirty="0"/>
        </a:p>
      </dgm:t>
    </dgm:pt>
    <dgm:pt modelId="{483AAB1D-3B0E-4326-BBA3-4651A7314062}" type="parTrans" cxnId="{E115798C-E78A-43DC-B16D-0F339189D705}">
      <dgm:prSet/>
      <dgm:spPr/>
      <dgm:t>
        <a:bodyPr/>
        <a:lstStyle/>
        <a:p>
          <a:endParaRPr lang="en-US"/>
        </a:p>
      </dgm:t>
    </dgm:pt>
    <dgm:pt modelId="{31BA9A0A-2248-4387-9355-036076572503}" type="sibTrans" cxnId="{E115798C-E78A-43DC-B16D-0F339189D705}">
      <dgm:prSet/>
      <dgm:spPr/>
      <dgm:t>
        <a:bodyPr/>
        <a:lstStyle/>
        <a:p>
          <a:endParaRPr lang="en-US"/>
        </a:p>
      </dgm:t>
    </dgm:pt>
    <dgm:pt modelId="{8F18B484-A687-47C8-B5D3-52456FFE7218}">
      <dgm:prSet/>
      <dgm:spPr/>
      <dgm:t>
        <a:bodyPr/>
        <a:lstStyle/>
        <a:p>
          <a:r>
            <a:rPr lang="ja-JP"/>
            <a:t>３－アラビアの文化</a:t>
          </a:r>
          <a:endParaRPr lang="en-US"/>
        </a:p>
      </dgm:t>
    </dgm:pt>
    <dgm:pt modelId="{998BDE10-9CBF-4E3D-8325-72E8F2203FA3}" type="parTrans" cxnId="{A66A9C11-43AB-4464-8F5F-3960F6E69F09}">
      <dgm:prSet/>
      <dgm:spPr/>
      <dgm:t>
        <a:bodyPr/>
        <a:lstStyle/>
        <a:p>
          <a:endParaRPr lang="en-US"/>
        </a:p>
      </dgm:t>
    </dgm:pt>
    <dgm:pt modelId="{C4173281-D07A-4B75-BD3A-E3B047D0F76E}" type="sibTrans" cxnId="{A66A9C11-43AB-4464-8F5F-3960F6E69F09}">
      <dgm:prSet/>
      <dgm:spPr/>
      <dgm:t>
        <a:bodyPr/>
        <a:lstStyle/>
        <a:p>
          <a:endParaRPr lang="en-US"/>
        </a:p>
      </dgm:t>
    </dgm:pt>
    <dgm:pt modelId="{AC7A432D-0EF7-4E92-88EC-D0FF0CD1B6C0}" type="pres">
      <dgm:prSet presAssocID="{F9A164EA-70FB-4F07-B808-E02F692AD822}" presName="cycle" presStyleCnt="0">
        <dgm:presLayoutVars>
          <dgm:dir/>
          <dgm:resizeHandles val="exact"/>
        </dgm:presLayoutVars>
      </dgm:prSet>
      <dgm:spPr/>
    </dgm:pt>
    <dgm:pt modelId="{567C65CC-AC64-4BD7-AF8F-975DE7052A64}" type="pres">
      <dgm:prSet presAssocID="{220857BA-2AB8-45B0-AF20-79FCBC4A10A3}" presName="dummy" presStyleCnt="0"/>
      <dgm:spPr/>
    </dgm:pt>
    <dgm:pt modelId="{F555FB8D-15C4-4F4A-84E0-CFC28E7411B1}" type="pres">
      <dgm:prSet presAssocID="{220857BA-2AB8-45B0-AF20-79FCBC4A10A3}" presName="node" presStyleLbl="revTx" presStyleIdx="0" presStyleCnt="3">
        <dgm:presLayoutVars>
          <dgm:bulletEnabled val="1"/>
        </dgm:presLayoutVars>
      </dgm:prSet>
      <dgm:spPr/>
    </dgm:pt>
    <dgm:pt modelId="{607703C3-9730-4882-A7D4-F1D6CBC1E2DF}" type="pres">
      <dgm:prSet presAssocID="{8337AE51-D331-4422-89DA-5938D3F49C9A}" presName="sibTrans" presStyleLbl="node1" presStyleIdx="0" presStyleCnt="3"/>
      <dgm:spPr/>
    </dgm:pt>
    <dgm:pt modelId="{1D1B79CA-75B0-4680-8B4D-446353592D3D}" type="pres">
      <dgm:prSet presAssocID="{760A1B65-1E32-4263-8244-6EF76524005D}" presName="dummy" presStyleCnt="0"/>
      <dgm:spPr/>
    </dgm:pt>
    <dgm:pt modelId="{C3BEE4FE-7D4F-404B-8D1F-8842D3331EEA}" type="pres">
      <dgm:prSet presAssocID="{760A1B65-1E32-4263-8244-6EF76524005D}" presName="node" presStyleLbl="revTx" presStyleIdx="1" presStyleCnt="3">
        <dgm:presLayoutVars>
          <dgm:bulletEnabled val="1"/>
        </dgm:presLayoutVars>
      </dgm:prSet>
      <dgm:spPr/>
    </dgm:pt>
    <dgm:pt modelId="{439B6BB9-734A-44C7-9AF5-479BF9C0CE72}" type="pres">
      <dgm:prSet presAssocID="{31BA9A0A-2248-4387-9355-036076572503}" presName="sibTrans" presStyleLbl="node1" presStyleIdx="1" presStyleCnt="3"/>
      <dgm:spPr/>
    </dgm:pt>
    <dgm:pt modelId="{356DAB30-1410-4619-9C58-60C0FE7DC28A}" type="pres">
      <dgm:prSet presAssocID="{8F18B484-A687-47C8-B5D3-52456FFE7218}" presName="dummy" presStyleCnt="0"/>
      <dgm:spPr/>
    </dgm:pt>
    <dgm:pt modelId="{FCB3907A-E77C-4F46-AE77-CDA33F3D35CB}" type="pres">
      <dgm:prSet presAssocID="{8F18B484-A687-47C8-B5D3-52456FFE7218}" presName="node" presStyleLbl="revTx" presStyleIdx="2" presStyleCnt="3">
        <dgm:presLayoutVars>
          <dgm:bulletEnabled val="1"/>
        </dgm:presLayoutVars>
      </dgm:prSet>
      <dgm:spPr/>
    </dgm:pt>
    <dgm:pt modelId="{A1EBEBFD-4A96-45B6-8259-668E07706DB6}" type="pres">
      <dgm:prSet presAssocID="{C4173281-D07A-4B75-BD3A-E3B047D0F76E}" presName="sibTrans" presStyleLbl="node1" presStyleIdx="2" presStyleCnt="3"/>
      <dgm:spPr/>
    </dgm:pt>
  </dgm:ptLst>
  <dgm:cxnLst>
    <dgm:cxn modelId="{A66A9C11-43AB-4464-8F5F-3960F6E69F09}" srcId="{F9A164EA-70FB-4F07-B808-E02F692AD822}" destId="{8F18B484-A687-47C8-B5D3-52456FFE7218}" srcOrd="2" destOrd="0" parTransId="{998BDE10-9CBF-4E3D-8325-72E8F2203FA3}" sibTransId="{C4173281-D07A-4B75-BD3A-E3B047D0F76E}"/>
    <dgm:cxn modelId="{4E1AFF28-1FD5-4903-8CBD-135AAD22EC12}" type="presOf" srcId="{31BA9A0A-2248-4387-9355-036076572503}" destId="{439B6BB9-734A-44C7-9AF5-479BF9C0CE72}" srcOrd="0" destOrd="0" presId="urn:microsoft.com/office/officeart/2005/8/layout/cycle1"/>
    <dgm:cxn modelId="{B20FFA34-277E-4BFB-8E93-C24219E8B348}" type="presOf" srcId="{8F18B484-A687-47C8-B5D3-52456FFE7218}" destId="{FCB3907A-E77C-4F46-AE77-CDA33F3D35CB}" srcOrd="0" destOrd="0" presId="urn:microsoft.com/office/officeart/2005/8/layout/cycle1"/>
    <dgm:cxn modelId="{090C5D3E-6A25-43DD-9E23-8A34873DE13E}" type="presOf" srcId="{8337AE51-D331-4422-89DA-5938D3F49C9A}" destId="{607703C3-9730-4882-A7D4-F1D6CBC1E2DF}" srcOrd="0" destOrd="0" presId="urn:microsoft.com/office/officeart/2005/8/layout/cycle1"/>
    <dgm:cxn modelId="{FB3E8A6A-9737-4708-B3F3-5A6D5650B878}" type="presOf" srcId="{F9A164EA-70FB-4F07-B808-E02F692AD822}" destId="{AC7A432D-0EF7-4E92-88EC-D0FF0CD1B6C0}" srcOrd="0" destOrd="0" presId="urn:microsoft.com/office/officeart/2005/8/layout/cycle1"/>
    <dgm:cxn modelId="{D1B52979-6060-4BE9-8455-C34B698CC67E}" type="presOf" srcId="{220857BA-2AB8-45B0-AF20-79FCBC4A10A3}" destId="{F555FB8D-15C4-4F4A-84E0-CFC28E7411B1}" srcOrd="0" destOrd="0" presId="urn:microsoft.com/office/officeart/2005/8/layout/cycle1"/>
    <dgm:cxn modelId="{0017BB82-C661-497A-93B3-551D28CAC5AB}" type="presOf" srcId="{760A1B65-1E32-4263-8244-6EF76524005D}" destId="{C3BEE4FE-7D4F-404B-8D1F-8842D3331EEA}" srcOrd="0" destOrd="0" presId="urn:microsoft.com/office/officeart/2005/8/layout/cycle1"/>
    <dgm:cxn modelId="{3D645485-1319-408A-88D5-DDCBDC24A1E1}" type="presOf" srcId="{C4173281-D07A-4B75-BD3A-E3B047D0F76E}" destId="{A1EBEBFD-4A96-45B6-8259-668E07706DB6}" srcOrd="0" destOrd="0" presId="urn:microsoft.com/office/officeart/2005/8/layout/cycle1"/>
    <dgm:cxn modelId="{E115798C-E78A-43DC-B16D-0F339189D705}" srcId="{F9A164EA-70FB-4F07-B808-E02F692AD822}" destId="{760A1B65-1E32-4263-8244-6EF76524005D}" srcOrd="1" destOrd="0" parTransId="{483AAB1D-3B0E-4326-BBA3-4651A7314062}" sibTransId="{31BA9A0A-2248-4387-9355-036076572503}"/>
    <dgm:cxn modelId="{A07E3AB5-BC8C-482A-934A-A145B3FEA0FD}" srcId="{F9A164EA-70FB-4F07-B808-E02F692AD822}" destId="{220857BA-2AB8-45B0-AF20-79FCBC4A10A3}" srcOrd="0" destOrd="0" parTransId="{E923756E-EBC9-4BA7-A48D-AB94E5F744CD}" sibTransId="{8337AE51-D331-4422-89DA-5938D3F49C9A}"/>
    <dgm:cxn modelId="{D95DB090-9D6C-4BC3-8415-5A5E2828BEF5}" type="presParOf" srcId="{AC7A432D-0EF7-4E92-88EC-D0FF0CD1B6C0}" destId="{567C65CC-AC64-4BD7-AF8F-975DE7052A64}" srcOrd="0" destOrd="0" presId="urn:microsoft.com/office/officeart/2005/8/layout/cycle1"/>
    <dgm:cxn modelId="{B01ADAB0-C857-4257-B888-13F20DC21410}" type="presParOf" srcId="{AC7A432D-0EF7-4E92-88EC-D0FF0CD1B6C0}" destId="{F555FB8D-15C4-4F4A-84E0-CFC28E7411B1}" srcOrd="1" destOrd="0" presId="urn:microsoft.com/office/officeart/2005/8/layout/cycle1"/>
    <dgm:cxn modelId="{D0CD61DE-0262-4E66-848E-D80C2CF1B54C}" type="presParOf" srcId="{AC7A432D-0EF7-4E92-88EC-D0FF0CD1B6C0}" destId="{607703C3-9730-4882-A7D4-F1D6CBC1E2DF}" srcOrd="2" destOrd="0" presId="urn:microsoft.com/office/officeart/2005/8/layout/cycle1"/>
    <dgm:cxn modelId="{4F089F2D-AE0E-4193-92B1-9C4960B0687F}" type="presParOf" srcId="{AC7A432D-0EF7-4E92-88EC-D0FF0CD1B6C0}" destId="{1D1B79CA-75B0-4680-8B4D-446353592D3D}" srcOrd="3" destOrd="0" presId="urn:microsoft.com/office/officeart/2005/8/layout/cycle1"/>
    <dgm:cxn modelId="{FFE0DC5E-84BA-4C04-9C17-B2B668794B3E}" type="presParOf" srcId="{AC7A432D-0EF7-4E92-88EC-D0FF0CD1B6C0}" destId="{C3BEE4FE-7D4F-404B-8D1F-8842D3331EEA}" srcOrd="4" destOrd="0" presId="urn:microsoft.com/office/officeart/2005/8/layout/cycle1"/>
    <dgm:cxn modelId="{CDE8389E-26F8-49C5-94E8-6700BB158248}" type="presParOf" srcId="{AC7A432D-0EF7-4E92-88EC-D0FF0CD1B6C0}" destId="{439B6BB9-734A-44C7-9AF5-479BF9C0CE72}" srcOrd="5" destOrd="0" presId="urn:microsoft.com/office/officeart/2005/8/layout/cycle1"/>
    <dgm:cxn modelId="{72FD4C56-684E-49EE-870A-14C769D20207}" type="presParOf" srcId="{AC7A432D-0EF7-4E92-88EC-D0FF0CD1B6C0}" destId="{356DAB30-1410-4619-9C58-60C0FE7DC28A}" srcOrd="6" destOrd="0" presId="urn:microsoft.com/office/officeart/2005/8/layout/cycle1"/>
    <dgm:cxn modelId="{0D9DD562-C4BD-403D-9F4E-360CB5BC1BD4}" type="presParOf" srcId="{AC7A432D-0EF7-4E92-88EC-D0FF0CD1B6C0}" destId="{FCB3907A-E77C-4F46-AE77-CDA33F3D35CB}" srcOrd="7" destOrd="0" presId="urn:microsoft.com/office/officeart/2005/8/layout/cycle1"/>
    <dgm:cxn modelId="{982FA844-1FB0-46BD-BA5D-13848A0BA526}" type="presParOf" srcId="{AC7A432D-0EF7-4E92-88EC-D0FF0CD1B6C0}" destId="{A1EBEBFD-4A96-45B6-8259-668E07706DB6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CE2BDC22-7516-4E43-BB16-6BF00E7C4D21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085569E6-9797-4D5A-94D4-3B0205D82A63}" type="pres">
      <dgm:prSet presAssocID="{FA7B5443-7DF9-4F51-A5ED-3B7448B862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CE9B21C-7747-4166-B4A3-A280F3AF8913}" type="pres">
      <dgm:prSet presAssocID="{F775CFD1-B638-43FF-81C2-7431FAE20E09}" presName="spacer" presStyleCnt="0"/>
      <dgm:spPr/>
    </dgm:pt>
    <dgm:pt modelId="{A179D681-F1B3-40BB-AADC-E7FC5752FC69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0A97D5F-A936-4946-BA62-A4CD85324E2E}" type="pres">
      <dgm:prSet presAssocID="{00C154D2-65A0-4836-8466-0C8958B10102}" presName="spacer" presStyleCnt="0"/>
      <dgm:spPr/>
    </dgm:pt>
    <dgm:pt modelId="{9265C395-AC50-44F5-A009-7C2688288BAD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8225C4-D3ED-4C33-B7BF-E6FCA30E07C8}" type="pres">
      <dgm:prSet presAssocID="{0334D1EC-42DB-4F66-B0D9-D731C4B8F211}" presName="spacer" presStyleCnt="0"/>
      <dgm:spPr/>
    </dgm:pt>
    <dgm:pt modelId="{8C3815BD-F854-457C-BD74-8F5381454C6A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100E518-957B-46EF-92C3-8EF0889F16EC}" type="presOf" srcId="{7BD2C4FB-7098-4ABE-901D-D395BE3B2E7B}" destId="{CE2BDC22-7516-4E43-BB16-6BF00E7C4D21}" srcOrd="0" destOrd="0" presId="urn:microsoft.com/office/officeart/2005/8/layout/vList2"/>
    <dgm:cxn modelId="{E51C5B20-A873-40B0-BB8E-62E4561F21CB}" type="presOf" srcId="{FA7B5443-7DF9-4F51-A5ED-3B7448B86212}" destId="{085569E6-9797-4D5A-94D4-3B0205D82A63}" srcOrd="0" destOrd="0" presId="urn:microsoft.com/office/officeart/2005/8/layout/vList2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0CAC2145-8696-48BD-9882-8AB3C488E96D}" type="presOf" srcId="{3D13AFCC-6484-435A-ACFE-035EA11671F5}" destId="{A179D681-F1B3-40BB-AADC-E7FC5752FC69}" srcOrd="0" destOrd="0" presId="urn:microsoft.com/office/officeart/2005/8/layout/vList2"/>
    <dgm:cxn modelId="{B0862F6D-1398-459C-BF3D-25457ADF205C}" type="presOf" srcId="{6D775955-71DC-4379-BA16-CC6571310BE4}" destId="{8C3815BD-F854-457C-BD74-8F5381454C6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39CC1070-CCA9-41BD-A8DD-7CE4468AD58F}" type="presOf" srcId="{00A420F6-0C1D-4234-994C-002DF6642F7D}" destId="{9265C395-AC50-44F5-A009-7C2688288BAD}" srcOrd="0" destOrd="0" presId="urn:microsoft.com/office/officeart/2005/8/layout/vList2"/>
    <dgm:cxn modelId="{57A4BC91-3675-48E8-B912-023B98024A53}" type="presParOf" srcId="{CE2BDC22-7516-4E43-BB16-6BF00E7C4D21}" destId="{085569E6-9797-4D5A-94D4-3B0205D82A63}" srcOrd="0" destOrd="0" presId="urn:microsoft.com/office/officeart/2005/8/layout/vList2"/>
    <dgm:cxn modelId="{5F2B3269-B1A7-4C27-8884-14F9C70C8640}" type="presParOf" srcId="{CE2BDC22-7516-4E43-BB16-6BF00E7C4D21}" destId="{9CE9B21C-7747-4166-B4A3-A280F3AF8913}" srcOrd="1" destOrd="0" presId="urn:microsoft.com/office/officeart/2005/8/layout/vList2"/>
    <dgm:cxn modelId="{F3B216EB-5FE2-4B74-A4DD-73D4ABAEAE8B}" type="presParOf" srcId="{CE2BDC22-7516-4E43-BB16-6BF00E7C4D21}" destId="{A179D681-F1B3-40BB-AADC-E7FC5752FC69}" srcOrd="2" destOrd="0" presId="urn:microsoft.com/office/officeart/2005/8/layout/vList2"/>
    <dgm:cxn modelId="{B8513E22-639B-4BD5-99DB-EC403F7E5E59}" type="presParOf" srcId="{CE2BDC22-7516-4E43-BB16-6BF00E7C4D21}" destId="{30A97D5F-A936-4946-BA62-A4CD85324E2E}" srcOrd="3" destOrd="0" presId="urn:microsoft.com/office/officeart/2005/8/layout/vList2"/>
    <dgm:cxn modelId="{22B529DD-ECE6-49D3-BB62-221A254DC7F0}" type="presParOf" srcId="{CE2BDC22-7516-4E43-BB16-6BF00E7C4D21}" destId="{9265C395-AC50-44F5-A009-7C2688288BAD}" srcOrd="4" destOrd="0" presId="urn:microsoft.com/office/officeart/2005/8/layout/vList2"/>
    <dgm:cxn modelId="{29CEE4E7-5759-430E-BC7C-8D813BA0EAF5}" type="presParOf" srcId="{CE2BDC22-7516-4E43-BB16-6BF00E7C4D21}" destId="{198225C4-D3ED-4C33-B7BF-E6FCA30E07C8}" srcOrd="5" destOrd="0" presId="urn:microsoft.com/office/officeart/2005/8/layout/vList2"/>
    <dgm:cxn modelId="{3633C7C3-B353-4724-8D0D-780DD312674A}" type="presParOf" srcId="{CE2BDC22-7516-4E43-BB16-6BF00E7C4D21}" destId="{8C3815BD-F854-457C-BD74-8F5381454C6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6632EE-2687-491E-9107-EC87E93205A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3FEBA8-FD98-49C3-AB1E-ED4BA1CA9ED5}">
      <dgm:prSet custT="1"/>
      <dgm:spPr/>
      <dgm:t>
        <a:bodyPr/>
        <a:lstStyle/>
        <a:p>
          <a:r>
            <a:rPr lang="ar-JO" sz="2800" b="1" i="0" dirty="0"/>
            <a:t>مكتب )</a:t>
          </a:r>
          <a:r>
            <a:rPr lang="en-US" sz="2800" b="1" i="0" dirty="0" err="1"/>
            <a:t>Maktab</a:t>
          </a:r>
          <a:r>
            <a:rPr lang="en-US" sz="2800" b="1" i="0" dirty="0"/>
            <a:t>) - </a:t>
          </a:r>
          <a:r>
            <a:rPr lang="ja-JP" sz="2800" b="1" i="0" dirty="0"/>
            <a:t>オフィス </a:t>
          </a:r>
          <a:r>
            <a:rPr lang="en-US" sz="2800" b="1" i="0" dirty="0"/>
            <a:t>(</a:t>
          </a:r>
          <a:r>
            <a:rPr lang="en-US" sz="2800" b="1" i="0" dirty="0" err="1"/>
            <a:t>Makutabu</a:t>
          </a:r>
          <a:r>
            <a:rPr lang="en-US" sz="2800" b="1" i="0" dirty="0"/>
            <a:t>) - Office</a:t>
          </a:r>
          <a:endParaRPr lang="en-US" sz="2800" b="1" dirty="0"/>
        </a:p>
      </dgm:t>
    </dgm:pt>
    <dgm:pt modelId="{0F65C1BD-B25E-4F2C-8E1A-DAA67CD0B635}" type="parTrans" cxnId="{CAE7ABD7-2F2A-4FBE-B335-1401077778B4}">
      <dgm:prSet/>
      <dgm:spPr/>
      <dgm:t>
        <a:bodyPr/>
        <a:lstStyle/>
        <a:p>
          <a:endParaRPr lang="en-US" sz="2800" b="1"/>
        </a:p>
      </dgm:t>
    </dgm:pt>
    <dgm:pt modelId="{4AC23C94-C728-434D-9EE6-2671346C52D9}" type="sibTrans" cxnId="{CAE7ABD7-2F2A-4FBE-B335-1401077778B4}">
      <dgm:prSet/>
      <dgm:spPr/>
      <dgm:t>
        <a:bodyPr/>
        <a:lstStyle/>
        <a:p>
          <a:endParaRPr lang="en-US" sz="2800" b="1"/>
        </a:p>
      </dgm:t>
    </dgm:pt>
    <dgm:pt modelId="{1CB6A5E7-6A56-4917-BF79-2EF762B39DB9}">
      <dgm:prSet custT="1"/>
      <dgm:spPr/>
      <dgm:t>
        <a:bodyPr/>
        <a:lstStyle/>
        <a:p>
          <a:r>
            <a:rPr lang="ar-JO" sz="2800" b="1" i="0" dirty="0"/>
            <a:t>عمل )</a:t>
          </a:r>
          <a:r>
            <a:rPr lang="en-US" sz="2800" b="1" i="0" dirty="0"/>
            <a:t>Amal) - </a:t>
          </a:r>
          <a:r>
            <a:rPr lang="ja-JP" sz="2800" b="1" i="0" dirty="0"/>
            <a:t>あるばいと </a:t>
          </a:r>
          <a:r>
            <a:rPr lang="en-US" sz="2800" b="1" i="0" dirty="0"/>
            <a:t>(</a:t>
          </a:r>
          <a:r>
            <a:rPr lang="en-US" sz="2800" b="1" i="0" dirty="0" err="1"/>
            <a:t>Arubaito</a:t>
          </a:r>
          <a:r>
            <a:rPr lang="en-US" sz="2800" b="1" i="0" dirty="0"/>
            <a:t>) - Work</a:t>
          </a:r>
          <a:endParaRPr lang="en-US" sz="2800" b="1" dirty="0"/>
        </a:p>
      </dgm:t>
    </dgm:pt>
    <dgm:pt modelId="{4FF7AB96-DA8D-4866-9E73-53BBEB49DDBF}" type="parTrans" cxnId="{3C666AA2-1C5B-446A-BEA7-8BE404253066}">
      <dgm:prSet/>
      <dgm:spPr/>
      <dgm:t>
        <a:bodyPr/>
        <a:lstStyle/>
        <a:p>
          <a:endParaRPr lang="en-US" sz="2800" b="1"/>
        </a:p>
      </dgm:t>
    </dgm:pt>
    <dgm:pt modelId="{4F7A521A-4EB4-4FD7-A8E2-80FFD0EA0C5B}" type="sibTrans" cxnId="{3C666AA2-1C5B-446A-BEA7-8BE404253066}">
      <dgm:prSet/>
      <dgm:spPr/>
      <dgm:t>
        <a:bodyPr/>
        <a:lstStyle/>
        <a:p>
          <a:endParaRPr lang="en-US" sz="2800" b="1"/>
        </a:p>
      </dgm:t>
    </dgm:pt>
    <dgm:pt modelId="{8CD455B3-6161-43DE-8686-83ADA17718B1}">
      <dgm:prSet custT="1"/>
      <dgm:spPr/>
      <dgm:t>
        <a:bodyPr/>
        <a:lstStyle/>
        <a:p>
          <a:r>
            <a:rPr lang="ar-JO" sz="2800" b="1" i="0" dirty="0"/>
            <a:t>مدير )</a:t>
          </a:r>
          <a:r>
            <a:rPr lang="en-US" sz="2800" b="1" i="0" dirty="0"/>
            <a:t>Mudir) - </a:t>
          </a:r>
          <a:r>
            <a:rPr lang="ja-JP" sz="2800" b="1" i="0" dirty="0"/>
            <a:t>まねーじゃー </a:t>
          </a:r>
          <a:r>
            <a:rPr lang="en-US" sz="2800" b="1" i="0" dirty="0"/>
            <a:t>(</a:t>
          </a:r>
          <a:r>
            <a:rPr lang="en-US" sz="2800" b="1" i="0" dirty="0" err="1"/>
            <a:t>Manējā</a:t>
          </a:r>
          <a:r>
            <a:rPr lang="en-US" sz="2800" b="1" i="0" dirty="0"/>
            <a:t>) - Manager</a:t>
          </a:r>
          <a:endParaRPr lang="en-US" sz="2800" b="1" dirty="0"/>
        </a:p>
      </dgm:t>
    </dgm:pt>
    <dgm:pt modelId="{F35190BA-514D-4DFC-8E43-CF6E69C09E85}" type="parTrans" cxnId="{76C9B799-F81C-4028-9808-DC9D067CBDB1}">
      <dgm:prSet/>
      <dgm:spPr/>
      <dgm:t>
        <a:bodyPr/>
        <a:lstStyle/>
        <a:p>
          <a:endParaRPr lang="en-US" sz="2800" b="1"/>
        </a:p>
      </dgm:t>
    </dgm:pt>
    <dgm:pt modelId="{3E584F83-DF5C-470F-9306-4A1D5F6D5BA8}" type="sibTrans" cxnId="{76C9B799-F81C-4028-9808-DC9D067CBDB1}">
      <dgm:prSet/>
      <dgm:spPr/>
      <dgm:t>
        <a:bodyPr/>
        <a:lstStyle/>
        <a:p>
          <a:endParaRPr lang="en-US" sz="2800" b="1"/>
        </a:p>
      </dgm:t>
    </dgm:pt>
    <dgm:pt modelId="{DE9E1955-C1BC-4670-8E7B-712A6E3737D8}">
      <dgm:prSet custT="1"/>
      <dgm:spPr/>
      <dgm:t>
        <a:bodyPr/>
        <a:lstStyle/>
        <a:p>
          <a:r>
            <a:rPr lang="ar-JO" sz="2800" b="1" i="0" dirty="0"/>
            <a:t>موظف )</a:t>
          </a:r>
          <a:r>
            <a:rPr lang="en-US" sz="2800" b="1" i="0" dirty="0" err="1"/>
            <a:t>Mawtuf</a:t>
          </a:r>
          <a:r>
            <a:rPr lang="en-US" sz="2800" b="1" i="0" dirty="0"/>
            <a:t>) - </a:t>
          </a:r>
          <a:r>
            <a:rPr lang="ja-JP" sz="2800" b="1" i="0" dirty="0"/>
            <a:t>しゃいん </a:t>
          </a:r>
          <a:r>
            <a:rPr lang="en-US" sz="2800" b="1" i="0" dirty="0"/>
            <a:t>(</a:t>
          </a:r>
          <a:r>
            <a:rPr lang="en-US" sz="2800" b="1" i="0" dirty="0" err="1"/>
            <a:t>Shain</a:t>
          </a:r>
          <a:r>
            <a:rPr lang="en-US" sz="2800" b="1" i="0" dirty="0"/>
            <a:t>) - Employee</a:t>
          </a:r>
          <a:endParaRPr lang="en-US" sz="2800" b="1" dirty="0"/>
        </a:p>
      </dgm:t>
    </dgm:pt>
    <dgm:pt modelId="{9F8F61A9-F0FE-4B19-A2F8-4EBAD7728122}" type="parTrans" cxnId="{050EDC92-FC77-43CC-AEC8-DA07D8D2A760}">
      <dgm:prSet/>
      <dgm:spPr/>
      <dgm:t>
        <a:bodyPr/>
        <a:lstStyle/>
        <a:p>
          <a:endParaRPr lang="en-US" sz="2800" b="1"/>
        </a:p>
      </dgm:t>
    </dgm:pt>
    <dgm:pt modelId="{6281780D-CDF7-448D-B3A5-9C61EB67CA46}" type="sibTrans" cxnId="{050EDC92-FC77-43CC-AEC8-DA07D8D2A760}">
      <dgm:prSet/>
      <dgm:spPr/>
      <dgm:t>
        <a:bodyPr/>
        <a:lstStyle/>
        <a:p>
          <a:endParaRPr lang="en-US" sz="2800" b="1"/>
        </a:p>
      </dgm:t>
    </dgm:pt>
    <dgm:pt modelId="{57FCAAB4-86D9-4DA7-BC85-AD410FFAC6BC}">
      <dgm:prSet custT="1"/>
      <dgm:spPr/>
      <dgm:t>
        <a:bodyPr/>
        <a:lstStyle/>
        <a:p>
          <a:r>
            <a:rPr lang="ar-JO" sz="2800" b="1" i="0" dirty="0"/>
            <a:t>اجتماع )</a:t>
          </a:r>
          <a:r>
            <a:rPr lang="en-US" sz="2800" b="1" i="0" dirty="0" err="1"/>
            <a:t>Ijtima</a:t>
          </a:r>
          <a:r>
            <a:rPr lang="en-US" sz="2800" b="1" i="0" dirty="0"/>
            <a:t>) - </a:t>
          </a:r>
          <a:r>
            <a:rPr lang="ja-JP" sz="2800" b="1" i="0" dirty="0"/>
            <a:t>かいぎ </a:t>
          </a:r>
          <a:r>
            <a:rPr lang="en-US" sz="2800" b="1" i="0" dirty="0"/>
            <a:t>(</a:t>
          </a:r>
          <a:r>
            <a:rPr lang="en-US" sz="2800" b="1" i="0" dirty="0" err="1"/>
            <a:t>Kaigi</a:t>
          </a:r>
          <a:r>
            <a:rPr lang="en-US" sz="2800" b="1" i="0" dirty="0"/>
            <a:t>) - Meeting</a:t>
          </a:r>
          <a:endParaRPr lang="en-US" sz="2800" b="1" dirty="0"/>
        </a:p>
      </dgm:t>
    </dgm:pt>
    <dgm:pt modelId="{8DD52D6D-697E-4E9F-8B46-7048DD7D4DD3}" type="parTrans" cxnId="{D58B802B-8F71-4A43-8809-4A4EC1165277}">
      <dgm:prSet/>
      <dgm:spPr/>
      <dgm:t>
        <a:bodyPr/>
        <a:lstStyle/>
        <a:p>
          <a:endParaRPr lang="en-US" sz="2800" b="1"/>
        </a:p>
      </dgm:t>
    </dgm:pt>
    <dgm:pt modelId="{B2C79DAF-EB0C-4CFB-B35B-72D8655FBC14}" type="sibTrans" cxnId="{D58B802B-8F71-4A43-8809-4A4EC1165277}">
      <dgm:prSet/>
      <dgm:spPr/>
      <dgm:t>
        <a:bodyPr/>
        <a:lstStyle/>
        <a:p>
          <a:endParaRPr lang="en-US" sz="2800" b="1"/>
        </a:p>
      </dgm:t>
    </dgm:pt>
    <dgm:pt modelId="{30341089-D1DA-46FC-9DCE-D20FD3A9C0B3}">
      <dgm:prSet custT="1"/>
      <dgm:spPr/>
      <dgm:t>
        <a:bodyPr/>
        <a:lstStyle/>
        <a:p>
          <a:r>
            <a:rPr lang="ar-JO" sz="2800" b="1" i="0" dirty="0"/>
            <a:t>تقرير )</a:t>
          </a:r>
          <a:r>
            <a:rPr lang="en-US" sz="2800" b="1" i="0" dirty="0" err="1"/>
            <a:t>Taqrir</a:t>
          </a:r>
          <a:r>
            <a:rPr lang="en-US" sz="2800" b="1" i="0" dirty="0"/>
            <a:t>) - </a:t>
          </a:r>
          <a:r>
            <a:rPr lang="ja-JP" sz="2800" b="1" i="0" dirty="0"/>
            <a:t>ほうこく </a:t>
          </a:r>
          <a:r>
            <a:rPr lang="en-US" sz="2800" b="1" i="0" dirty="0"/>
            <a:t>(</a:t>
          </a:r>
          <a:r>
            <a:rPr lang="en-US" sz="2800" b="1" i="0" dirty="0" err="1"/>
            <a:t>Hōkoku</a:t>
          </a:r>
          <a:r>
            <a:rPr lang="en-US" sz="2800" b="1" i="0" dirty="0"/>
            <a:t>) - Report</a:t>
          </a:r>
          <a:endParaRPr lang="en-US" sz="2800" b="1" dirty="0"/>
        </a:p>
      </dgm:t>
    </dgm:pt>
    <dgm:pt modelId="{CDFE4BE4-FDA1-4CA8-858B-CE7F1E77217A}" type="parTrans" cxnId="{AFC48583-6CAD-4167-9C09-C38B17C6C653}">
      <dgm:prSet/>
      <dgm:spPr/>
      <dgm:t>
        <a:bodyPr/>
        <a:lstStyle/>
        <a:p>
          <a:endParaRPr lang="en-US" sz="2800" b="1"/>
        </a:p>
      </dgm:t>
    </dgm:pt>
    <dgm:pt modelId="{A0D64875-E930-413C-9A44-29FD9E9367E2}" type="sibTrans" cxnId="{AFC48583-6CAD-4167-9C09-C38B17C6C653}">
      <dgm:prSet/>
      <dgm:spPr/>
      <dgm:t>
        <a:bodyPr/>
        <a:lstStyle/>
        <a:p>
          <a:endParaRPr lang="en-US" sz="2800" b="1"/>
        </a:p>
      </dgm:t>
    </dgm:pt>
    <dgm:pt modelId="{CA2706EC-259B-4820-9125-43D6E2100C20}">
      <dgm:prSet custT="1"/>
      <dgm:spPr/>
      <dgm:t>
        <a:bodyPr/>
        <a:lstStyle/>
        <a:p>
          <a:r>
            <a:rPr lang="ar-JO" sz="2800" b="1" i="0" dirty="0"/>
            <a:t>مشروع )</a:t>
          </a:r>
          <a:r>
            <a:rPr lang="en-US" sz="2800" b="1" i="0" dirty="0" err="1"/>
            <a:t>Mashruu</a:t>
          </a:r>
          <a:r>
            <a:rPr lang="en-US" sz="2800" b="1" i="0" dirty="0"/>
            <a:t>) - </a:t>
          </a:r>
          <a:r>
            <a:rPr lang="ja-JP" sz="2800" b="1" i="0" dirty="0"/>
            <a:t>ぷろじぇくと </a:t>
          </a:r>
          <a:r>
            <a:rPr lang="en-US" sz="2800" b="1" i="0" dirty="0"/>
            <a:t>(</a:t>
          </a:r>
          <a:r>
            <a:rPr lang="en-US" sz="2800" b="1" i="0" dirty="0" err="1"/>
            <a:t>Purojekuto</a:t>
          </a:r>
          <a:r>
            <a:rPr lang="en-US" sz="2800" b="1" i="0" dirty="0"/>
            <a:t>) - Project</a:t>
          </a:r>
          <a:endParaRPr lang="en-US" sz="2800" b="1" dirty="0"/>
        </a:p>
      </dgm:t>
    </dgm:pt>
    <dgm:pt modelId="{74F29F58-08CA-41DB-8FED-6C74A2163F8D}" type="parTrans" cxnId="{5AF7C854-D13C-4355-AFD2-3A47E20EE5AF}">
      <dgm:prSet/>
      <dgm:spPr/>
      <dgm:t>
        <a:bodyPr/>
        <a:lstStyle/>
        <a:p>
          <a:endParaRPr lang="en-US" sz="2800" b="1"/>
        </a:p>
      </dgm:t>
    </dgm:pt>
    <dgm:pt modelId="{366583BF-9EF4-43D8-9316-DFB26A206550}" type="sibTrans" cxnId="{5AF7C854-D13C-4355-AFD2-3A47E20EE5AF}">
      <dgm:prSet/>
      <dgm:spPr/>
      <dgm:t>
        <a:bodyPr/>
        <a:lstStyle/>
        <a:p>
          <a:endParaRPr lang="en-US" sz="2800" b="1"/>
        </a:p>
      </dgm:t>
    </dgm:pt>
    <dgm:pt modelId="{A121E44F-4A50-41B7-AFBE-B07D6EA18E01}">
      <dgm:prSet custT="1"/>
      <dgm:spPr/>
      <dgm:t>
        <a:bodyPr/>
        <a:lstStyle/>
        <a:p>
          <a:r>
            <a:rPr lang="ar-JO" sz="2800" b="1" i="0" dirty="0"/>
            <a:t>تعاون )</a:t>
          </a:r>
          <a:r>
            <a:rPr lang="en-US" sz="2800" b="1" i="0" dirty="0" err="1"/>
            <a:t>Taawon</a:t>
          </a:r>
          <a:r>
            <a:rPr lang="en-US" sz="2800" b="1" i="0" dirty="0"/>
            <a:t>) - </a:t>
          </a:r>
          <a:r>
            <a:rPr lang="ja-JP" sz="2800" b="1" i="0" dirty="0"/>
            <a:t>きょうりょく </a:t>
          </a:r>
          <a:r>
            <a:rPr lang="en-US" sz="2800" b="1" i="0" dirty="0"/>
            <a:t>(</a:t>
          </a:r>
          <a:r>
            <a:rPr lang="en-US" sz="2800" b="1" i="0" dirty="0" err="1"/>
            <a:t>Kyōryoku</a:t>
          </a:r>
          <a:r>
            <a:rPr lang="en-US" sz="2800" b="1" i="0" dirty="0"/>
            <a:t>) - Cooperation</a:t>
          </a:r>
          <a:endParaRPr lang="en-US" sz="2800" b="1" dirty="0"/>
        </a:p>
      </dgm:t>
    </dgm:pt>
    <dgm:pt modelId="{3DB94503-5AC7-44AA-9935-26BEB8FE6EDF}" type="parTrans" cxnId="{00AAD938-A12C-44F8-9E01-D0BC422A9BE0}">
      <dgm:prSet/>
      <dgm:spPr/>
      <dgm:t>
        <a:bodyPr/>
        <a:lstStyle/>
        <a:p>
          <a:endParaRPr lang="en-US" sz="2800" b="1"/>
        </a:p>
      </dgm:t>
    </dgm:pt>
    <dgm:pt modelId="{2E2D1DAB-674A-4FE4-9C06-B27E5E30752A}" type="sibTrans" cxnId="{00AAD938-A12C-44F8-9E01-D0BC422A9BE0}">
      <dgm:prSet/>
      <dgm:spPr/>
      <dgm:t>
        <a:bodyPr/>
        <a:lstStyle/>
        <a:p>
          <a:endParaRPr lang="en-US" sz="2800" b="1"/>
        </a:p>
      </dgm:t>
    </dgm:pt>
    <dgm:pt modelId="{1A0EA5B0-DAE6-4C14-8E97-C8F2811F5B04}" type="pres">
      <dgm:prSet presAssocID="{8E6632EE-2687-491E-9107-EC87E93205A8}" presName="diagram" presStyleCnt="0">
        <dgm:presLayoutVars>
          <dgm:dir/>
          <dgm:resizeHandles val="exact"/>
        </dgm:presLayoutVars>
      </dgm:prSet>
      <dgm:spPr/>
    </dgm:pt>
    <dgm:pt modelId="{1944D03A-FC11-4C03-814D-042884B1BF03}" type="pres">
      <dgm:prSet presAssocID="{7A3FEBA8-FD98-49C3-AB1E-ED4BA1CA9ED5}" presName="node" presStyleLbl="node1" presStyleIdx="0" presStyleCnt="8">
        <dgm:presLayoutVars>
          <dgm:bulletEnabled val="1"/>
        </dgm:presLayoutVars>
      </dgm:prSet>
      <dgm:spPr/>
    </dgm:pt>
    <dgm:pt modelId="{FC4B9B0F-24F0-4250-8D20-94A478F2D0B6}" type="pres">
      <dgm:prSet presAssocID="{4AC23C94-C728-434D-9EE6-2671346C52D9}" presName="sibTrans" presStyleCnt="0"/>
      <dgm:spPr/>
    </dgm:pt>
    <dgm:pt modelId="{C2EEB26C-2257-4961-A090-DED14666CEEC}" type="pres">
      <dgm:prSet presAssocID="{1CB6A5E7-6A56-4917-BF79-2EF762B39DB9}" presName="node" presStyleLbl="node1" presStyleIdx="1" presStyleCnt="8">
        <dgm:presLayoutVars>
          <dgm:bulletEnabled val="1"/>
        </dgm:presLayoutVars>
      </dgm:prSet>
      <dgm:spPr/>
    </dgm:pt>
    <dgm:pt modelId="{0305A7E3-A224-4EAE-B83A-D36613B52D23}" type="pres">
      <dgm:prSet presAssocID="{4F7A521A-4EB4-4FD7-A8E2-80FFD0EA0C5B}" presName="sibTrans" presStyleCnt="0"/>
      <dgm:spPr/>
    </dgm:pt>
    <dgm:pt modelId="{2FF80913-DCA5-4937-9CE8-7A6BFCECECB3}" type="pres">
      <dgm:prSet presAssocID="{8CD455B3-6161-43DE-8686-83ADA17718B1}" presName="node" presStyleLbl="node1" presStyleIdx="2" presStyleCnt="8">
        <dgm:presLayoutVars>
          <dgm:bulletEnabled val="1"/>
        </dgm:presLayoutVars>
      </dgm:prSet>
      <dgm:spPr/>
    </dgm:pt>
    <dgm:pt modelId="{B9049FD9-4486-4608-A221-B9543736A75D}" type="pres">
      <dgm:prSet presAssocID="{3E584F83-DF5C-470F-9306-4A1D5F6D5BA8}" presName="sibTrans" presStyleCnt="0"/>
      <dgm:spPr/>
    </dgm:pt>
    <dgm:pt modelId="{B8A90776-446C-4B1B-935D-BCF416A8029E}" type="pres">
      <dgm:prSet presAssocID="{DE9E1955-C1BC-4670-8E7B-712A6E3737D8}" presName="node" presStyleLbl="node1" presStyleIdx="3" presStyleCnt="8">
        <dgm:presLayoutVars>
          <dgm:bulletEnabled val="1"/>
        </dgm:presLayoutVars>
      </dgm:prSet>
      <dgm:spPr/>
    </dgm:pt>
    <dgm:pt modelId="{85A3AD01-F38D-4235-ACF6-B4E18742BAF4}" type="pres">
      <dgm:prSet presAssocID="{6281780D-CDF7-448D-B3A5-9C61EB67CA46}" presName="sibTrans" presStyleCnt="0"/>
      <dgm:spPr/>
    </dgm:pt>
    <dgm:pt modelId="{1A77A7E7-3C66-4CBF-AB90-68E37C771AA8}" type="pres">
      <dgm:prSet presAssocID="{57FCAAB4-86D9-4DA7-BC85-AD410FFAC6BC}" presName="node" presStyleLbl="node1" presStyleIdx="4" presStyleCnt="8">
        <dgm:presLayoutVars>
          <dgm:bulletEnabled val="1"/>
        </dgm:presLayoutVars>
      </dgm:prSet>
      <dgm:spPr/>
    </dgm:pt>
    <dgm:pt modelId="{AA20C38C-E6E9-460C-88CC-EAAA688B1B44}" type="pres">
      <dgm:prSet presAssocID="{B2C79DAF-EB0C-4CFB-B35B-72D8655FBC14}" presName="sibTrans" presStyleCnt="0"/>
      <dgm:spPr/>
    </dgm:pt>
    <dgm:pt modelId="{18D455A5-E262-4E8E-A882-0C46892E133B}" type="pres">
      <dgm:prSet presAssocID="{30341089-D1DA-46FC-9DCE-D20FD3A9C0B3}" presName="node" presStyleLbl="node1" presStyleIdx="5" presStyleCnt="8">
        <dgm:presLayoutVars>
          <dgm:bulletEnabled val="1"/>
        </dgm:presLayoutVars>
      </dgm:prSet>
      <dgm:spPr/>
    </dgm:pt>
    <dgm:pt modelId="{6E331E2C-4C49-4584-84A9-3493941DAEDC}" type="pres">
      <dgm:prSet presAssocID="{A0D64875-E930-413C-9A44-29FD9E9367E2}" presName="sibTrans" presStyleCnt="0"/>
      <dgm:spPr/>
    </dgm:pt>
    <dgm:pt modelId="{4ED3F1E0-1B98-45C5-B8B3-551AD5767273}" type="pres">
      <dgm:prSet presAssocID="{CA2706EC-259B-4820-9125-43D6E2100C20}" presName="node" presStyleLbl="node1" presStyleIdx="6" presStyleCnt="8">
        <dgm:presLayoutVars>
          <dgm:bulletEnabled val="1"/>
        </dgm:presLayoutVars>
      </dgm:prSet>
      <dgm:spPr/>
    </dgm:pt>
    <dgm:pt modelId="{DED688EA-018B-4EEA-A663-8C0F71F84254}" type="pres">
      <dgm:prSet presAssocID="{366583BF-9EF4-43D8-9316-DFB26A206550}" presName="sibTrans" presStyleCnt="0"/>
      <dgm:spPr/>
    </dgm:pt>
    <dgm:pt modelId="{849DAC75-922D-49DF-B438-0A9A8F6353C9}" type="pres">
      <dgm:prSet presAssocID="{A121E44F-4A50-41B7-AFBE-B07D6EA18E01}" presName="node" presStyleLbl="node1" presStyleIdx="7" presStyleCnt="8">
        <dgm:presLayoutVars>
          <dgm:bulletEnabled val="1"/>
        </dgm:presLayoutVars>
      </dgm:prSet>
      <dgm:spPr/>
    </dgm:pt>
  </dgm:ptLst>
  <dgm:cxnLst>
    <dgm:cxn modelId="{EBB96C1D-3CDB-46E9-9D90-EC078A66743D}" type="presOf" srcId="{8E6632EE-2687-491E-9107-EC87E93205A8}" destId="{1A0EA5B0-DAE6-4C14-8E97-C8F2811F5B04}" srcOrd="0" destOrd="0" presId="urn:microsoft.com/office/officeart/2005/8/layout/default"/>
    <dgm:cxn modelId="{D58B802B-8F71-4A43-8809-4A4EC1165277}" srcId="{8E6632EE-2687-491E-9107-EC87E93205A8}" destId="{57FCAAB4-86D9-4DA7-BC85-AD410FFAC6BC}" srcOrd="4" destOrd="0" parTransId="{8DD52D6D-697E-4E9F-8B46-7048DD7D4DD3}" sibTransId="{B2C79DAF-EB0C-4CFB-B35B-72D8655FBC14}"/>
    <dgm:cxn modelId="{00AAD938-A12C-44F8-9E01-D0BC422A9BE0}" srcId="{8E6632EE-2687-491E-9107-EC87E93205A8}" destId="{A121E44F-4A50-41B7-AFBE-B07D6EA18E01}" srcOrd="7" destOrd="0" parTransId="{3DB94503-5AC7-44AA-9935-26BEB8FE6EDF}" sibTransId="{2E2D1DAB-674A-4FE4-9C06-B27E5E30752A}"/>
    <dgm:cxn modelId="{5AF7C854-D13C-4355-AFD2-3A47E20EE5AF}" srcId="{8E6632EE-2687-491E-9107-EC87E93205A8}" destId="{CA2706EC-259B-4820-9125-43D6E2100C20}" srcOrd="6" destOrd="0" parTransId="{74F29F58-08CA-41DB-8FED-6C74A2163F8D}" sibTransId="{366583BF-9EF4-43D8-9316-DFB26A206550}"/>
    <dgm:cxn modelId="{F832B459-0483-4A07-8DBC-3C5116E47305}" type="presOf" srcId="{8CD455B3-6161-43DE-8686-83ADA17718B1}" destId="{2FF80913-DCA5-4937-9CE8-7A6BFCECECB3}" srcOrd="0" destOrd="0" presId="urn:microsoft.com/office/officeart/2005/8/layout/default"/>
    <dgm:cxn modelId="{FE44F27E-A77D-444C-AB97-E20997630995}" type="presOf" srcId="{CA2706EC-259B-4820-9125-43D6E2100C20}" destId="{4ED3F1E0-1B98-45C5-B8B3-551AD5767273}" srcOrd="0" destOrd="0" presId="urn:microsoft.com/office/officeart/2005/8/layout/default"/>
    <dgm:cxn modelId="{AFC48583-6CAD-4167-9C09-C38B17C6C653}" srcId="{8E6632EE-2687-491E-9107-EC87E93205A8}" destId="{30341089-D1DA-46FC-9DCE-D20FD3A9C0B3}" srcOrd="5" destOrd="0" parTransId="{CDFE4BE4-FDA1-4CA8-858B-CE7F1E77217A}" sibTransId="{A0D64875-E930-413C-9A44-29FD9E9367E2}"/>
    <dgm:cxn modelId="{050EDC92-FC77-43CC-AEC8-DA07D8D2A760}" srcId="{8E6632EE-2687-491E-9107-EC87E93205A8}" destId="{DE9E1955-C1BC-4670-8E7B-712A6E3737D8}" srcOrd="3" destOrd="0" parTransId="{9F8F61A9-F0FE-4B19-A2F8-4EBAD7728122}" sibTransId="{6281780D-CDF7-448D-B3A5-9C61EB67CA46}"/>
    <dgm:cxn modelId="{B4065996-459B-41DF-9716-4F8C4870C65D}" type="presOf" srcId="{57FCAAB4-86D9-4DA7-BC85-AD410FFAC6BC}" destId="{1A77A7E7-3C66-4CBF-AB90-68E37C771AA8}" srcOrd="0" destOrd="0" presId="urn:microsoft.com/office/officeart/2005/8/layout/default"/>
    <dgm:cxn modelId="{76C9B799-F81C-4028-9808-DC9D067CBDB1}" srcId="{8E6632EE-2687-491E-9107-EC87E93205A8}" destId="{8CD455B3-6161-43DE-8686-83ADA17718B1}" srcOrd="2" destOrd="0" parTransId="{F35190BA-514D-4DFC-8E43-CF6E69C09E85}" sibTransId="{3E584F83-DF5C-470F-9306-4A1D5F6D5BA8}"/>
    <dgm:cxn modelId="{3C666AA2-1C5B-446A-BEA7-8BE404253066}" srcId="{8E6632EE-2687-491E-9107-EC87E93205A8}" destId="{1CB6A5E7-6A56-4917-BF79-2EF762B39DB9}" srcOrd="1" destOrd="0" parTransId="{4FF7AB96-DA8D-4866-9E73-53BBEB49DDBF}" sibTransId="{4F7A521A-4EB4-4FD7-A8E2-80FFD0EA0C5B}"/>
    <dgm:cxn modelId="{CAD4FDAC-EDDB-449A-BFF0-E67CA0411F2F}" type="presOf" srcId="{7A3FEBA8-FD98-49C3-AB1E-ED4BA1CA9ED5}" destId="{1944D03A-FC11-4C03-814D-042884B1BF03}" srcOrd="0" destOrd="0" presId="urn:microsoft.com/office/officeart/2005/8/layout/default"/>
    <dgm:cxn modelId="{DE1517B1-AB1C-4071-A9F7-FAFDDFF0B629}" type="presOf" srcId="{30341089-D1DA-46FC-9DCE-D20FD3A9C0B3}" destId="{18D455A5-E262-4E8E-A882-0C46892E133B}" srcOrd="0" destOrd="0" presId="urn:microsoft.com/office/officeart/2005/8/layout/default"/>
    <dgm:cxn modelId="{07B7A4BC-7B50-43C0-AC5E-8C3ADABD80C7}" type="presOf" srcId="{1CB6A5E7-6A56-4917-BF79-2EF762B39DB9}" destId="{C2EEB26C-2257-4961-A090-DED14666CEEC}" srcOrd="0" destOrd="0" presId="urn:microsoft.com/office/officeart/2005/8/layout/default"/>
    <dgm:cxn modelId="{CAE7ABD7-2F2A-4FBE-B335-1401077778B4}" srcId="{8E6632EE-2687-491E-9107-EC87E93205A8}" destId="{7A3FEBA8-FD98-49C3-AB1E-ED4BA1CA9ED5}" srcOrd="0" destOrd="0" parTransId="{0F65C1BD-B25E-4F2C-8E1A-DAA67CD0B635}" sibTransId="{4AC23C94-C728-434D-9EE6-2671346C52D9}"/>
    <dgm:cxn modelId="{95FE6BE4-A39F-491F-8CAF-AF86BFD74EEF}" type="presOf" srcId="{DE9E1955-C1BC-4670-8E7B-712A6E3737D8}" destId="{B8A90776-446C-4B1B-935D-BCF416A8029E}" srcOrd="0" destOrd="0" presId="urn:microsoft.com/office/officeart/2005/8/layout/default"/>
    <dgm:cxn modelId="{315B0FE7-315F-4DC3-ADC2-68298C8A2590}" type="presOf" srcId="{A121E44F-4A50-41B7-AFBE-B07D6EA18E01}" destId="{849DAC75-922D-49DF-B438-0A9A8F6353C9}" srcOrd="0" destOrd="0" presId="urn:microsoft.com/office/officeart/2005/8/layout/default"/>
    <dgm:cxn modelId="{8712B2FD-969C-46E6-8EAD-42E3FF3BAE02}" type="presParOf" srcId="{1A0EA5B0-DAE6-4C14-8E97-C8F2811F5B04}" destId="{1944D03A-FC11-4C03-814D-042884B1BF03}" srcOrd="0" destOrd="0" presId="urn:microsoft.com/office/officeart/2005/8/layout/default"/>
    <dgm:cxn modelId="{547F724E-DE11-42F3-B53F-AC6560D58973}" type="presParOf" srcId="{1A0EA5B0-DAE6-4C14-8E97-C8F2811F5B04}" destId="{FC4B9B0F-24F0-4250-8D20-94A478F2D0B6}" srcOrd="1" destOrd="0" presId="urn:microsoft.com/office/officeart/2005/8/layout/default"/>
    <dgm:cxn modelId="{3341B245-A846-4125-9809-B807D12DBED7}" type="presParOf" srcId="{1A0EA5B0-DAE6-4C14-8E97-C8F2811F5B04}" destId="{C2EEB26C-2257-4961-A090-DED14666CEEC}" srcOrd="2" destOrd="0" presId="urn:microsoft.com/office/officeart/2005/8/layout/default"/>
    <dgm:cxn modelId="{B0141D7D-DAB8-49F7-9BB9-1ACC177145F7}" type="presParOf" srcId="{1A0EA5B0-DAE6-4C14-8E97-C8F2811F5B04}" destId="{0305A7E3-A224-4EAE-B83A-D36613B52D23}" srcOrd="3" destOrd="0" presId="urn:microsoft.com/office/officeart/2005/8/layout/default"/>
    <dgm:cxn modelId="{67866229-36E7-444E-AB2B-D2D1235B34D1}" type="presParOf" srcId="{1A0EA5B0-DAE6-4C14-8E97-C8F2811F5B04}" destId="{2FF80913-DCA5-4937-9CE8-7A6BFCECECB3}" srcOrd="4" destOrd="0" presId="urn:microsoft.com/office/officeart/2005/8/layout/default"/>
    <dgm:cxn modelId="{4CF91B3F-A257-41C3-84DA-825DE669D3B0}" type="presParOf" srcId="{1A0EA5B0-DAE6-4C14-8E97-C8F2811F5B04}" destId="{B9049FD9-4486-4608-A221-B9543736A75D}" srcOrd="5" destOrd="0" presId="urn:microsoft.com/office/officeart/2005/8/layout/default"/>
    <dgm:cxn modelId="{4AAD4C5E-01FC-40C8-B040-ED5E80E180ED}" type="presParOf" srcId="{1A0EA5B0-DAE6-4C14-8E97-C8F2811F5B04}" destId="{B8A90776-446C-4B1B-935D-BCF416A8029E}" srcOrd="6" destOrd="0" presId="urn:microsoft.com/office/officeart/2005/8/layout/default"/>
    <dgm:cxn modelId="{B59EEBF1-2453-470B-A967-BF2738C33FFF}" type="presParOf" srcId="{1A0EA5B0-DAE6-4C14-8E97-C8F2811F5B04}" destId="{85A3AD01-F38D-4235-ACF6-B4E18742BAF4}" srcOrd="7" destOrd="0" presId="urn:microsoft.com/office/officeart/2005/8/layout/default"/>
    <dgm:cxn modelId="{543F66BD-1B0B-40DB-8830-8C68913C19F0}" type="presParOf" srcId="{1A0EA5B0-DAE6-4C14-8E97-C8F2811F5B04}" destId="{1A77A7E7-3C66-4CBF-AB90-68E37C771AA8}" srcOrd="8" destOrd="0" presId="urn:microsoft.com/office/officeart/2005/8/layout/default"/>
    <dgm:cxn modelId="{BF553D87-265C-47C3-897B-52D5242E110F}" type="presParOf" srcId="{1A0EA5B0-DAE6-4C14-8E97-C8F2811F5B04}" destId="{AA20C38C-E6E9-460C-88CC-EAAA688B1B44}" srcOrd="9" destOrd="0" presId="urn:microsoft.com/office/officeart/2005/8/layout/default"/>
    <dgm:cxn modelId="{0C43DE21-D8C5-48D0-9F57-82B42731A842}" type="presParOf" srcId="{1A0EA5B0-DAE6-4C14-8E97-C8F2811F5B04}" destId="{18D455A5-E262-4E8E-A882-0C46892E133B}" srcOrd="10" destOrd="0" presId="urn:microsoft.com/office/officeart/2005/8/layout/default"/>
    <dgm:cxn modelId="{88436A72-6934-4938-AEA5-CC57DF592B63}" type="presParOf" srcId="{1A0EA5B0-DAE6-4C14-8E97-C8F2811F5B04}" destId="{6E331E2C-4C49-4584-84A9-3493941DAEDC}" srcOrd="11" destOrd="0" presId="urn:microsoft.com/office/officeart/2005/8/layout/default"/>
    <dgm:cxn modelId="{0A2BCAE8-E313-4916-9172-4A75598A9156}" type="presParOf" srcId="{1A0EA5B0-DAE6-4C14-8E97-C8F2811F5B04}" destId="{4ED3F1E0-1B98-45C5-B8B3-551AD5767273}" srcOrd="12" destOrd="0" presId="urn:microsoft.com/office/officeart/2005/8/layout/default"/>
    <dgm:cxn modelId="{7ACE4200-B63D-43EF-9299-063C975912C7}" type="presParOf" srcId="{1A0EA5B0-DAE6-4C14-8E97-C8F2811F5B04}" destId="{DED688EA-018B-4EEA-A663-8C0F71F84254}" srcOrd="13" destOrd="0" presId="urn:microsoft.com/office/officeart/2005/8/layout/default"/>
    <dgm:cxn modelId="{D0ED70C4-CB6F-4F16-8BB4-FE2721E7D889}" type="presParOf" srcId="{1A0EA5B0-DAE6-4C14-8E97-C8F2811F5B04}" destId="{849DAC75-922D-49DF-B438-0A9A8F6353C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6632EE-2687-491E-9107-EC87E93205A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57C27A-25C3-4B33-8425-AE3647C58FA7}">
      <dgm:prSet custT="1"/>
      <dgm:spPr/>
      <dgm:t>
        <a:bodyPr/>
        <a:lstStyle/>
        <a:p>
          <a:r>
            <a:rPr lang="ar-JO" sz="2800" b="1" i="0" dirty="0"/>
            <a:t>توظيف )</a:t>
          </a:r>
          <a:r>
            <a:rPr lang="en-US" sz="2800" b="1" i="0" dirty="0" err="1"/>
            <a:t>Tawtheef</a:t>
          </a:r>
          <a:r>
            <a:rPr lang="en-US" sz="2800" b="1" i="0" dirty="0"/>
            <a:t>) - </a:t>
          </a:r>
          <a:endParaRPr lang="en-AE" sz="2800" dirty="0"/>
        </a:p>
        <a:p>
          <a:r>
            <a:rPr lang="ja-JP" altLang="en-US" sz="2800" dirty="0"/>
            <a:t>採用</a:t>
          </a:r>
          <a:r>
            <a:rPr lang="en-US" sz="2800" b="1" i="0" dirty="0"/>
            <a:t>- Recruitment</a:t>
          </a:r>
          <a:endParaRPr lang="en-US" sz="2800" b="1" dirty="0"/>
        </a:p>
      </dgm:t>
    </dgm:pt>
    <dgm:pt modelId="{6782FE06-D5AD-429D-AA77-069FD5A431D2}" type="parTrans" cxnId="{126EDA97-47B1-4C4B-A855-18ED9985FF0B}">
      <dgm:prSet/>
      <dgm:spPr/>
      <dgm:t>
        <a:bodyPr/>
        <a:lstStyle/>
        <a:p>
          <a:endParaRPr lang="en-US" sz="2800" b="1"/>
        </a:p>
      </dgm:t>
    </dgm:pt>
    <dgm:pt modelId="{76C5D32A-89B1-4561-B462-0270BB5559BD}" type="sibTrans" cxnId="{126EDA97-47B1-4C4B-A855-18ED9985FF0B}">
      <dgm:prSet/>
      <dgm:spPr/>
      <dgm:t>
        <a:bodyPr/>
        <a:lstStyle/>
        <a:p>
          <a:endParaRPr lang="en-US" sz="2800" b="1"/>
        </a:p>
      </dgm:t>
    </dgm:pt>
    <dgm:pt modelId="{1DFD3D30-524B-4FF3-9BBA-76581E519636}">
      <dgm:prSet custT="1"/>
      <dgm:spPr/>
      <dgm:t>
        <a:bodyPr/>
        <a:lstStyle/>
        <a:p>
          <a:r>
            <a:rPr lang="ar-JO" sz="2800" b="1" i="0" dirty="0"/>
            <a:t>مهمة )</a:t>
          </a:r>
          <a:r>
            <a:rPr lang="en-US" sz="2800" b="1" i="0" dirty="0" err="1"/>
            <a:t>Mahamah</a:t>
          </a:r>
          <a:r>
            <a:rPr lang="en-US" sz="2800" b="1" i="0" dirty="0"/>
            <a:t>) - </a:t>
          </a:r>
          <a:r>
            <a:rPr lang="ja-JP" sz="2800" b="1" i="0" dirty="0"/>
            <a:t>たんとう </a:t>
          </a:r>
          <a:r>
            <a:rPr lang="en-US" sz="2800" b="1" i="0" dirty="0"/>
            <a:t>(</a:t>
          </a:r>
          <a:r>
            <a:rPr lang="en-US" sz="2800" b="1" i="0" dirty="0" err="1"/>
            <a:t>Tantō</a:t>
          </a:r>
          <a:r>
            <a:rPr lang="en-US" sz="2800" b="1" i="0" dirty="0"/>
            <a:t>) - Task</a:t>
          </a:r>
          <a:endParaRPr lang="en-US" sz="2800" b="1" dirty="0"/>
        </a:p>
      </dgm:t>
    </dgm:pt>
    <dgm:pt modelId="{4AC87E96-CEF7-45A2-8700-367916BAA9DF}" type="parTrans" cxnId="{B220AA5E-0A6B-452B-A523-379E2BDAC77A}">
      <dgm:prSet/>
      <dgm:spPr/>
      <dgm:t>
        <a:bodyPr/>
        <a:lstStyle/>
        <a:p>
          <a:endParaRPr lang="en-US" sz="2800" b="1"/>
        </a:p>
      </dgm:t>
    </dgm:pt>
    <dgm:pt modelId="{152C9CEF-9B0C-483E-9FF3-1B9381A13F15}" type="sibTrans" cxnId="{B220AA5E-0A6B-452B-A523-379E2BDAC77A}">
      <dgm:prSet/>
      <dgm:spPr/>
      <dgm:t>
        <a:bodyPr/>
        <a:lstStyle/>
        <a:p>
          <a:endParaRPr lang="en-US" sz="2800" b="1"/>
        </a:p>
      </dgm:t>
    </dgm:pt>
    <dgm:pt modelId="{EC057785-C783-4ED3-93EE-A8C958BD6240}">
      <dgm:prSet custT="1"/>
      <dgm:spPr/>
      <dgm:t>
        <a:bodyPr/>
        <a:lstStyle/>
        <a:p>
          <a:r>
            <a:rPr lang="ar-JO" sz="2800" b="1" i="0" dirty="0"/>
            <a:t>مراجعة )</a:t>
          </a:r>
          <a:r>
            <a:rPr lang="en-US" sz="2800" b="1" i="0" dirty="0" err="1"/>
            <a:t>Muraja'a</a:t>
          </a:r>
          <a:r>
            <a:rPr lang="en-US" sz="2800" b="1" i="0" dirty="0"/>
            <a:t>) </a:t>
          </a:r>
          <a:r>
            <a:rPr lang="ja-JP" altLang="en-US" sz="2800" b="1" i="0" dirty="0"/>
            <a:t>、レビュー</a:t>
          </a:r>
          <a:r>
            <a:rPr lang="ja-JP" sz="2800" b="1" i="0" dirty="0"/>
            <a:t> </a:t>
          </a:r>
          <a:r>
            <a:rPr lang="en-US" sz="2800" b="1" i="0" dirty="0"/>
            <a:t>(</a:t>
          </a:r>
          <a:r>
            <a:rPr lang="en-US" sz="2800" b="1" i="0" dirty="0" err="1"/>
            <a:t>Kansatsu</a:t>
          </a:r>
          <a:r>
            <a:rPr lang="en-US" sz="2800" b="1" i="0" dirty="0"/>
            <a:t>) - Review</a:t>
          </a:r>
          <a:endParaRPr lang="en-US" sz="2800" b="1" dirty="0"/>
        </a:p>
      </dgm:t>
    </dgm:pt>
    <dgm:pt modelId="{B601BD33-6014-4012-B9D6-D50E35F5C3F3}" type="parTrans" cxnId="{804EDE27-DD93-46FF-B72C-8B322BBCC2A0}">
      <dgm:prSet/>
      <dgm:spPr/>
      <dgm:t>
        <a:bodyPr/>
        <a:lstStyle/>
        <a:p>
          <a:endParaRPr lang="en-US" sz="2800" b="1"/>
        </a:p>
      </dgm:t>
    </dgm:pt>
    <dgm:pt modelId="{622AA74D-1D2E-4067-8D6B-4573C4F9E30C}" type="sibTrans" cxnId="{804EDE27-DD93-46FF-B72C-8B322BBCC2A0}">
      <dgm:prSet/>
      <dgm:spPr/>
      <dgm:t>
        <a:bodyPr/>
        <a:lstStyle/>
        <a:p>
          <a:endParaRPr lang="en-US" sz="2800" b="1"/>
        </a:p>
      </dgm:t>
    </dgm:pt>
    <dgm:pt modelId="{3AF815AA-AF01-4CC7-B060-8EABBC345516}">
      <dgm:prSet custT="1"/>
      <dgm:spPr/>
      <dgm:t>
        <a:bodyPr/>
        <a:lstStyle/>
        <a:p>
          <a:r>
            <a:rPr lang="ar-JO" sz="2800" b="1" i="0" dirty="0"/>
            <a:t>تقييم )</a:t>
          </a:r>
          <a:r>
            <a:rPr lang="en-US" sz="2800" b="1" i="0" dirty="0" err="1"/>
            <a:t>Taqeem</a:t>
          </a:r>
          <a:r>
            <a:rPr lang="en-US" sz="2800" b="1" i="0" dirty="0"/>
            <a:t>) - </a:t>
          </a:r>
          <a:r>
            <a:rPr lang="ja-JP" sz="2800" b="1" i="0" dirty="0"/>
            <a:t>ひょうか </a:t>
          </a:r>
          <a:r>
            <a:rPr lang="ja-JP" altLang="en-US" sz="2800" b="1" i="0" dirty="0"/>
            <a:t>評価</a:t>
          </a:r>
          <a:r>
            <a:rPr lang="en-US" sz="2800" b="1" i="0" dirty="0"/>
            <a:t>(</a:t>
          </a:r>
          <a:r>
            <a:rPr lang="en-US" sz="2800" b="1" i="0" dirty="0" err="1"/>
            <a:t>Hyōka</a:t>
          </a:r>
          <a:r>
            <a:rPr lang="en-US" sz="2800" b="1" i="0" dirty="0"/>
            <a:t>) - Evaluation</a:t>
          </a:r>
          <a:endParaRPr lang="en-US" sz="2800" b="1" dirty="0"/>
        </a:p>
      </dgm:t>
    </dgm:pt>
    <dgm:pt modelId="{2531F435-12D0-40ED-9CE7-D3AC65CB6554}" type="parTrans" cxnId="{C2522701-F76E-46A5-8623-DAD2738619BB}">
      <dgm:prSet/>
      <dgm:spPr/>
      <dgm:t>
        <a:bodyPr/>
        <a:lstStyle/>
        <a:p>
          <a:endParaRPr lang="en-US" sz="2800" b="1"/>
        </a:p>
      </dgm:t>
    </dgm:pt>
    <dgm:pt modelId="{5B53FD18-DBE2-45BF-9934-E3740C7A1BFD}" type="sibTrans" cxnId="{C2522701-F76E-46A5-8623-DAD2738619BB}">
      <dgm:prSet/>
      <dgm:spPr/>
      <dgm:t>
        <a:bodyPr/>
        <a:lstStyle/>
        <a:p>
          <a:endParaRPr lang="en-US" sz="2800" b="1"/>
        </a:p>
      </dgm:t>
    </dgm:pt>
    <dgm:pt modelId="{FE8324C5-EC0B-4F1A-8078-D13B41F4F70E}">
      <dgm:prSet custT="1"/>
      <dgm:spPr/>
      <dgm:t>
        <a:bodyPr/>
        <a:lstStyle/>
        <a:p>
          <a:r>
            <a:rPr lang="ar-JO" sz="2800" b="1" i="0" dirty="0"/>
            <a:t>تنظيم )</a:t>
          </a:r>
          <a:r>
            <a:rPr lang="en-US" sz="2800" b="1" i="0" dirty="0" err="1"/>
            <a:t>Tanthim</a:t>
          </a:r>
          <a:r>
            <a:rPr lang="en-US" sz="2800" b="1" i="0" dirty="0"/>
            <a:t>) - </a:t>
          </a:r>
          <a:r>
            <a:rPr lang="ja-JP" altLang="en-US" sz="2800" b="1" i="0" dirty="0"/>
            <a:t>組織化</a:t>
          </a:r>
          <a:r>
            <a:rPr lang="en-US" sz="2800" b="1" i="0" dirty="0"/>
            <a:t>(</a:t>
          </a:r>
          <a:r>
            <a:rPr lang="en-US" sz="2800" b="1" i="0" dirty="0" err="1"/>
            <a:t>Chōsetsu</a:t>
          </a:r>
          <a:r>
            <a:rPr lang="en-US" sz="2800" b="1" i="0" dirty="0"/>
            <a:t>) - Organizing</a:t>
          </a:r>
          <a:endParaRPr lang="en-US" sz="2800" b="1" dirty="0"/>
        </a:p>
      </dgm:t>
    </dgm:pt>
    <dgm:pt modelId="{3D6FD6DA-F0C4-4099-A479-D63CA49B4EE6}" type="parTrans" cxnId="{5F8D74DF-75E7-4865-B395-9867C5AF2389}">
      <dgm:prSet/>
      <dgm:spPr/>
      <dgm:t>
        <a:bodyPr/>
        <a:lstStyle/>
        <a:p>
          <a:endParaRPr lang="en-US" sz="2800" b="1"/>
        </a:p>
      </dgm:t>
    </dgm:pt>
    <dgm:pt modelId="{D60A9C41-D9FC-47B9-9E39-C455AFD402A2}" type="sibTrans" cxnId="{5F8D74DF-75E7-4865-B395-9867C5AF2389}">
      <dgm:prSet/>
      <dgm:spPr/>
      <dgm:t>
        <a:bodyPr/>
        <a:lstStyle/>
        <a:p>
          <a:endParaRPr lang="en-US" sz="2800" b="1"/>
        </a:p>
      </dgm:t>
    </dgm:pt>
    <dgm:pt modelId="{81248C8C-7176-4D69-ACA2-63FCFFBAF092}">
      <dgm:prSet custT="1"/>
      <dgm:spPr/>
      <dgm:t>
        <a:bodyPr/>
        <a:lstStyle/>
        <a:p>
          <a:r>
            <a:rPr lang="ar-JO" sz="2800" b="1" i="0" dirty="0"/>
            <a:t>تدريب )</a:t>
          </a:r>
          <a:r>
            <a:rPr lang="en-US" sz="2800" b="1" i="0" dirty="0" err="1"/>
            <a:t>Tadreeb</a:t>
          </a:r>
          <a:r>
            <a:rPr lang="en-US" sz="2800" b="1" i="0" dirty="0"/>
            <a:t>) - </a:t>
          </a:r>
          <a:r>
            <a:rPr lang="ja-JP" sz="2800" b="1" i="0" dirty="0"/>
            <a:t>トレーニング </a:t>
          </a:r>
          <a:r>
            <a:rPr lang="en-US" sz="2800" b="1" i="0" dirty="0"/>
            <a:t>(</a:t>
          </a:r>
          <a:r>
            <a:rPr lang="en-US" sz="2800" b="1" i="0" dirty="0" err="1"/>
            <a:t>Torēningu</a:t>
          </a:r>
          <a:r>
            <a:rPr lang="en-US" sz="2800" b="1" i="0" dirty="0"/>
            <a:t>) - Training</a:t>
          </a:r>
          <a:endParaRPr lang="en-US" sz="2800" b="1" dirty="0"/>
        </a:p>
      </dgm:t>
    </dgm:pt>
    <dgm:pt modelId="{8D0B38BC-96D9-4F37-ABD2-A76DD9DD738C}" type="parTrans" cxnId="{63E77B2A-9659-4734-99B5-E9106208BAB9}">
      <dgm:prSet/>
      <dgm:spPr/>
      <dgm:t>
        <a:bodyPr/>
        <a:lstStyle/>
        <a:p>
          <a:endParaRPr lang="en-US" sz="2800" b="1"/>
        </a:p>
      </dgm:t>
    </dgm:pt>
    <dgm:pt modelId="{5AE32CD4-D56B-4943-B240-68EA8CD3807D}" type="sibTrans" cxnId="{63E77B2A-9659-4734-99B5-E9106208BAB9}">
      <dgm:prSet/>
      <dgm:spPr/>
      <dgm:t>
        <a:bodyPr/>
        <a:lstStyle/>
        <a:p>
          <a:endParaRPr lang="en-US" sz="2800" b="1"/>
        </a:p>
      </dgm:t>
    </dgm:pt>
    <dgm:pt modelId="{1A0EA5B0-DAE6-4C14-8E97-C8F2811F5B04}" type="pres">
      <dgm:prSet presAssocID="{8E6632EE-2687-491E-9107-EC87E93205A8}" presName="diagram" presStyleCnt="0">
        <dgm:presLayoutVars>
          <dgm:dir/>
          <dgm:resizeHandles val="exact"/>
        </dgm:presLayoutVars>
      </dgm:prSet>
      <dgm:spPr/>
    </dgm:pt>
    <dgm:pt modelId="{D51A4F45-F496-4E22-94C0-8C87A9FE4C55}" type="pres">
      <dgm:prSet presAssocID="{2057C27A-25C3-4B33-8425-AE3647C58FA7}" presName="node" presStyleLbl="node1" presStyleIdx="0" presStyleCnt="6">
        <dgm:presLayoutVars>
          <dgm:bulletEnabled val="1"/>
        </dgm:presLayoutVars>
      </dgm:prSet>
      <dgm:spPr/>
    </dgm:pt>
    <dgm:pt modelId="{3F149CF2-FC00-461E-A948-A67128D9A1FC}" type="pres">
      <dgm:prSet presAssocID="{76C5D32A-89B1-4561-B462-0270BB5559BD}" presName="sibTrans" presStyleCnt="0"/>
      <dgm:spPr/>
    </dgm:pt>
    <dgm:pt modelId="{70525BA5-BF80-4772-BA8C-3B437305BDB4}" type="pres">
      <dgm:prSet presAssocID="{1DFD3D30-524B-4FF3-9BBA-76581E519636}" presName="node" presStyleLbl="node1" presStyleIdx="1" presStyleCnt="6">
        <dgm:presLayoutVars>
          <dgm:bulletEnabled val="1"/>
        </dgm:presLayoutVars>
      </dgm:prSet>
      <dgm:spPr/>
    </dgm:pt>
    <dgm:pt modelId="{8348E1F4-B5C4-4CC7-A4F0-921494A8DB9C}" type="pres">
      <dgm:prSet presAssocID="{152C9CEF-9B0C-483E-9FF3-1B9381A13F15}" presName="sibTrans" presStyleCnt="0"/>
      <dgm:spPr/>
    </dgm:pt>
    <dgm:pt modelId="{50200832-2D7F-48D7-9D20-71DD21E7FBF2}" type="pres">
      <dgm:prSet presAssocID="{EC057785-C783-4ED3-93EE-A8C958BD6240}" presName="node" presStyleLbl="node1" presStyleIdx="2" presStyleCnt="6">
        <dgm:presLayoutVars>
          <dgm:bulletEnabled val="1"/>
        </dgm:presLayoutVars>
      </dgm:prSet>
      <dgm:spPr/>
    </dgm:pt>
    <dgm:pt modelId="{96FB4654-BE22-44A7-A0FD-36C0B4FFC066}" type="pres">
      <dgm:prSet presAssocID="{622AA74D-1D2E-4067-8D6B-4573C4F9E30C}" presName="sibTrans" presStyleCnt="0"/>
      <dgm:spPr/>
    </dgm:pt>
    <dgm:pt modelId="{1C6B11A2-47BF-4029-8333-284675CFFA53}" type="pres">
      <dgm:prSet presAssocID="{3AF815AA-AF01-4CC7-B060-8EABBC345516}" presName="node" presStyleLbl="node1" presStyleIdx="3" presStyleCnt="6">
        <dgm:presLayoutVars>
          <dgm:bulletEnabled val="1"/>
        </dgm:presLayoutVars>
      </dgm:prSet>
      <dgm:spPr/>
    </dgm:pt>
    <dgm:pt modelId="{087F0AA3-D42B-4154-AE2B-0AF959B4F1D1}" type="pres">
      <dgm:prSet presAssocID="{5B53FD18-DBE2-45BF-9934-E3740C7A1BFD}" presName="sibTrans" presStyleCnt="0"/>
      <dgm:spPr/>
    </dgm:pt>
    <dgm:pt modelId="{CA2AF3DF-06C3-4EFD-909C-4CF893055837}" type="pres">
      <dgm:prSet presAssocID="{FE8324C5-EC0B-4F1A-8078-D13B41F4F70E}" presName="node" presStyleLbl="node1" presStyleIdx="4" presStyleCnt="6">
        <dgm:presLayoutVars>
          <dgm:bulletEnabled val="1"/>
        </dgm:presLayoutVars>
      </dgm:prSet>
      <dgm:spPr/>
    </dgm:pt>
    <dgm:pt modelId="{9A30555D-19CB-4E64-A3D4-E642747F14DB}" type="pres">
      <dgm:prSet presAssocID="{D60A9C41-D9FC-47B9-9E39-C455AFD402A2}" presName="sibTrans" presStyleCnt="0"/>
      <dgm:spPr/>
    </dgm:pt>
    <dgm:pt modelId="{E40FAF40-62BC-4A85-BC94-60C846991948}" type="pres">
      <dgm:prSet presAssocID="{81248C8C-7176-4D69-ACA2-63FCFFBAF092}" presName="node" presStyleLbl="node1" presStyleIdx="5" presStyleCnt="6">
        <dgm:presLayoutVars>
          <dgm:bulletEnabled val="1"/>
        </dgm:presLayoutVars>
      </dgm:prSet>
      <dgm:spPr/>
    </dgm:pt>
  </dgm:ptLst>
  <dgm:cxnLst>
    <dgm:cxn modelId="{C2522701-F76E-46A5-8623-DAD2738619BB}" srcId="{8E6632EE-2687-491E-9107-EC87E93205A8}" destId="{3AF815AA-AF01-4CC7-B060-8EABBC345516}" srcOrd="3" destOrd="0" parTransId="{2531F435-12D0-40ED-9CE7-D3AC65CB6554}" sibTransId="{5B53FD18-DBE2-45BF-9934-E3740C7A1BFD}"/>
    <dgm:cxn modelId="{42311604-4A81-49BB-8566-0DA99DE62606}" type="presOf" srcId="{2057C27A-25C3-4B33-8425-AE3647C58FA7}" destId="{D51A4F45-F496-4E22-94C0-8C87A9FE4C55}" srcOrd="0" destOrd="0" presId="urn:microsoft.com/office/officeart/2005/8/layout/default"/>
    <dgm:cxn modelId="{EBB96C1D-3CDB-46E9-9D90-EC078A66743D}" type="presOf" srcId="{8E6632EE-2687-491E-9107-EC87E93205A8}" destId="{1A0EA5B0-DAE6-4C14-8E97-C8F2811F5B04}" srcOrd="0" destOrd="0" presId="urn:microsoft.com/office/officeart/2005/8/layout/default"/>
    <dgm:cxn modelId="{06ACF621-4D88-4BFC-8A3D-9C3AF675A090}" type="presOf" srcId="{EC057785-C783-4ED3-93EE-A8C958BD6240}" destId="{50200832-2D7F-48D7-9D20-71DD21E7FBF2}" srcOrd="0" destOrd="0" presId="urn:microsoft.com/office/officeart/2005/8/layout/default"/>
    <dgm:cxn modelId="{804EDE27-DD93-46FF-B72C-8B322BBCC2A0}" srcId="{8E6632EE-2687-491E-9107-EC87E93205A8}" destId="{EC057785-C783-4ED3-93EE-A8C958BD6240}" srcOrd="2" destOrd="0" parTransId="{B601BD33-6014-4012-B9D6-D50E35F5C3F3}" sibTransId="{622AA74D-1D2E-4067-8D6B-4573C4F9E30C}"/>
    <dgm:cxn modelId="{63E77B2A-9659-4734-99B5-E9106208BAB9}" srcId="{8E6632EE-2687-491E-9107-EC87E93205A8}" destId="{81248C8C-7176-4D69-ACA2-63FCFFBAF092}" srcOrd="5" destOrd="0" parTransId="{8D0B38BC-96D9-4F37-ABD2-A76DD9DD738C}" sibTransId="{5AE32CD4-D56B-4943-B240-68EA8CD3807D}"/>
    <dgm:cxn modelId="{B220AA5E-0A6B-452B-A523-379E2BDAC77A}" srcId="{8E6632EE-2687-491E-9107-EC87E93205A8}" destId="{1DFD3D30-524B-4FF3-9BBA-76581E519636}" srcOrd="1" destOrd="0" parTransId="{4AC87E96-CEF7-45A2-8700-367916BAA9DF}" sibTransId="{152C9CEF-9B0C-483E-9FF3-1B9381A13F15}"/>
    <dgm:cxn modelId="{D48EF96A-6797-49E8-853D-DD41730AF67E}" type="presOf" srcId="{1DFD3D30-524B-4FF3-9BBA-76581E519636}" destId="{70525BA5-BF80-4772-BA8C-3B437305BDB4}" srcOrd="0" destOrd="0" presId="urn:microsoft.com/office/officeart/2005/8/layout/default"/>
    <dgm:cxn modelId="{A6D8B256-FED7-4DA3-A286-ABC28079116D}" type="presOf" srcId="{3AF815AA-AF01-4CC7-B060-8EABBC345516}" destId="{1C6B11A2-47BF-4029-8333-284675CFFA53}" srcOrd="0" destOrd="0" presId="urn:microsoft.com/office/officeart/2005/8/layout/default"/>
    <dgm:cxn modelId="{05729886-9205-4F55-8618-3B8101D8C051}" type="presOf" srcId="{FE8324C5-EC0B-4F1A-8078-D13B41F4F70E}" destId="{CA2AF3DF-06C3-4EFD-909C-4CF893055837}" srcOrd="0" destOrd="0" presId="urn:microsoft.com/office/officeart/2005/8/layout/default"/>
    <dgm:cxn modelId="{A88A288D-F10E-4B24-99E5-CEC7D6693F80}" type="presOf" srcId="{81248C8C-7176-4D69-ACA2-63FCFFBAF092}" destId="{E40FAF40-62BC-4A85-BC94-60C846991948}" srcOrd="0" destOrd="0" presId="urn:microsoft.com/office/officeart/2005/8/layout/default"/>
    <dgm:cxn modelId="{126EDA97-47B1-4C4B-A855-18ED9985FF0B}" srcId="{8E6632EE-2687-491E-9107-EC87E93205A8}" destId="{2057C27A-25C3-4B33-8425-AE3647C58FA7}" srcOrd="0" destOrd="0" parTransId="{6782FE06-D5AD-429D-AA77-069FD5A431D2}" sibTransId="{76C5D32A-89B1-4561-B462-0270BB5559BD}"/>
    <dgm:cxn modelId="{5F8D74DF-75E7-4865-B395-9867C5AF2389}" srcId="{8E6632EE-2687-491E-9107-EC87E93205A8}" destId="{FE8324C5-EC0B-4F1A-8078-D13B41F4F70E}" srcOrd="4" destOrd="0" parTransId="{3D6FD6DA-F0C4-4099-A479-D63CA49B4EE6}" sibTransId="{D60A9C41-D9FC-47B9-9E39-C455AFD402A2}"/>
    <dgm:cxn modelId="{2F67911A-34C1-4BC5-AE98-0FFF50FB7E33}" type="presParOf" srcId="{1A0EA5B0-DAE6-4C14-8E97-C8F2811F5B04}" destId="{D51A4F45-F496-4E22-94C0-8C87A9FE4C55}" srcOrd="0" destOrd="0" presId="urn:microsoft.com/office/officeart/2005/8/layout/default"/>
    <dgm:cxn modelId="{3B0DD8F9-A68D-4EAC-B7AB-FD27B170EE79}" type="presParOf" srcId="{1A0EA5B0-DAE6-4C14-8E97-C8F2811F5B04}" destId="{3F149CF2-FC00-461E-A948-A67128D9A1FC}" srcOrd="1" destOrd="0" presId="urn:microsoft.com/office/officeart/2005/8/layout/default"/>
    <dgm:cxn modelId="{9EDEBDD4-1CBE-4382-A8BA-252CF1B69FCD}" type="presParOf" srcId="{1A0EA5B0-DAE6-4C14-8E97-C8F2811F5B04}" destId="{70525BA5-BF80-4772-BA8C-3B437305BDB4}" srcOrd="2" destOrd="0" presId="urn:microsoft.com/office/officeart/2005/8/layout/default"/>
    <dgm:cxn modelId="{113CB7D3-E294-4DAE-BF6D-D49FD06AD6A0}" type="presParOf" srcId="{1A0EA5B0-DAE6-4C14-8E97-C8F2811F5B04}" destId="{8348E1F4-B5C4-4CC7-A4F0-921494A8DB9C}" srcOrd="3" destOrd="0" presId="urn:microsoft.com/office/officeart/2005/8/layout/default"/>
    <dgm:cxn modelId="{F131B5D5-B625-4154-AE47-D4F51AF356B1}" type="presParOf" srcId="{1A0EA5B0-DAE6-4C14-8E97-C8F2811F5B04}" destId="{50200832-2D7F-48D7-9D20-71DD21E7FBF2}" srcOrd="4" destOrd="0" presId="urn:microsoft.com/office/officeart/2005/8/layout/default"/>
    <dgm:cxn modelId="{AEF1DD2C-3282-4345-BB02-4F9C489DED0D}" type="presParOf" srcId="{1A0EA5B0-DAE6-4C14-8E97-C8F2811F5B04}" destId="{96FB4654-BE22-44A7-A0FD-36C0B4FFC066}" srcOrd="5" destOrd="0" presId="urn:microsoft.com/office/officeart/2005/8/layout/default"/>
    <dgm:cxn modelId="{3C8258D9-61A0-45D6-88F6-81777A84E529}" type="presParOf" srcId="{1A0EA5B0-DAE6-4C14-8E97-C8F2811F5B04}" destId="{1C6B11A2-47BF-4029-8333-284675CFFA53}" srcOrd="6" destOrd="0" presId="urn:microsoft.com/office/officeart/2005/8/layout/default"/>
    <dgm:cxn modelId="{E817C424-FD04-447C-967F-C38AB6696C37}" type="presParOf" srcId="{1A0EA5B0-DAE6-4C14-8E97-C8F2811F5B04}" destId="{087F0AA3-D42B-4154-AE2B-0AF959B4F1D1}" srcOrd="7" destOrd="0" presId="urn:microsoft.com/office/officeart/2005/8/layout/default"/>
    <dgm:cxn modelId="{FC815206-6AB5-4170-89FF-398CD37C239E}" type="presParOf" srcId="{1A0EA5B0-DAE6-4C14-8E97-C8F2811F5B04}" destId="{CA2AF3DF-06C3-4EFD-909C-4CF893055837}" srcOrd="8" destOrd="0" presId="urn:microsoft.com/office/officeart/2005/8/layout/default"/>
    <dgm:cxn modelId="{19196426-195C-4422-9F59-2A8D6BC04959}" type="presParOf" srcId="{1A0EA5B0-DAE6-4C14-8E97-C8F2811F5B04}" destId="{9A30555D-19CB-4E64-A3D4-E642747F14DB}" srcOrd="9" destOrd="0" presId="urn:microsoft.com/office/officeart/2005/8/layout/default"/>
    <dgm:cxn modelId="{C66A55F3-F913-4ABC-8C61-B55452959803}" type="presParOf" srcId="{1A0EA5B0-DAE6-4C14-8E97-C8F2811F5B04}" destId="{E40FAF40-62BC-4A85-BC94-60C84699194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5FB8D-15C4-4F4A-84E0-CFC28E7411B1}">
      <dsp:nvSpPr>
        <dsp:cNvPr id="0" name=""/>
        <dsp:cNvSpPr/>
      </dsp:nvSpPr>
      <dsp:spPr>
        <a:xfrm>
          <a:off x="3046306" y="322090"/>
          <a:ext cx="1639633" cy="1639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300" kern="1200" dirty="0"/>
            <a:t>１－</a:t>
          </a:r>
          <a:r>
            <a:rPr lang="ja-JP" altLang="en-US" sz="2300" kern="1200" dirty="0"/>
            <a:t>新しい言葉</a:t>
          </a:r>
          <a:r>
            <a:rPr lang="ja-JP" sz="2300" kern="1200" dirty="0"/>
            <a:t>　</a:t>
          </a:r>
          <a:endParaRPr lang="en-US" sz="2300" kern="1200" dirty="0"/>
        </a:p>
      </dsp:txBody>
      <dsp:txXfrm>
        <a:off x="3046306" y="322090"/>
        <a:ext cx="1639633" cy="1639633"/>
      </dsp:txXfrm>
    </dsp:sp>
    <dsp:sp modelId="{607703C3-9730-4882-A7D4-F1D6CBC1E2DF}">
      <dsp:nvSpPr>
        <dsp:cNvPr id="0" name=""/>
        <dsp:cNvSpPr/>
      </dsp:nvSpPr>
      <dsp:spPr>
        <a:xfrm>
          <a:off x="548983" y="-479"/>
          <a:ext cx="3876803" cy="3876803"/>
        </a:xfrm>
        <a:prstGeom prst="circularArrow">
          <a:avLst>
            <a:gd name="adj1" fmla="val 8247"/>
            <a:gd name="adj2" fmla="val 576012"/>
            <a:gd name="adj3" fmla="val 2964338"/>
            <a:gd name="adj4" fmla="val 51399"/>
            <a:gd name="adj5" fmla="val 962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BEE4FE-7D4F-404B-8D1F-8842D3331EEA}">
      <dsp:nvSpPr>
        <dsp:cNvPr id="0" name=""/>
        <dsp:cNvSpPr/>
      </dsp:nvSpPr>
      <dsp:spPr>
        <a:xfrm>
          <a:off x="1667568" y="2710134"/>
          <a:ext cx="1639633" cy="1639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300" kern="1200" dirty="0"/>
            <a:t>２－</a:t>
          </a:r>
          <a:r>
            <a:rPr lang="ja-JP" altLang="en-US" sz="2300" kern="1200" dirty="0"/>
            <a:t>かくとよむれんしゅう</a:t>
          </a:r>
          <a:endParaRPr lang="en-US" sz="2300" kern="1200" dirty="0"/>
        </a:p>
      </dsp:txBody>
      <dsp:txXfrm>
        <a:off x="1667568" y="2710134"/>
        <a:ext cx="1639633" cy="1639633"/>
      </dsp:txXfrm>
    </dsp:sp>
    <dsp:sp modelId="{439B6BB9-734A-44C7-9AF5-479BF9C0CE72}">
      <dsp:nvSpPr>
        <dsp:cNvPr id="0" name=""/>
        <dsp:cNvSpPr/>
      </dsp:nvSpPr>
      <dsp:spPr>
        <a:xfrm>
          <a:off x="548983" y="-479"/>
          <a:ext cx="3876803" cy="3876803"/>
        </a:xfrm>
        <a:prstGeom prst="circularArrow">
          <a:avLst>
            <a:gd name="adj1" fmla="val 8247"/>
            <a:gd name="adj2" fmla="val 576012"/>
            <a:gd name="adj3" fmla="val 10172589"/>
            <a:gd name="adj4" fmla="val 7259651"/>
            <a:gd name="adj5" fmla="val 9622"/>
          </a:avLst>
        </a:prstGeom>
        <a:gradFill rotWithShape="0">
          <a:gsLst>
            <a:gs pos="0">
              <a:schemeClr val="accent5">
                <a:hueOff val="14692"/>
                <a:satOff val="-3552"/>
                <a:lumOff val="-627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14692"/>
                <a:satOff val="-3552"/>
                <a:lumOff val="-627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B3907A-E77C-4F46-AE77-CDA33F3D35CB}">
      <dsp:nvSpPr>
        <dsp:cNvPr id="0" name=""/>
        <dsp:cNvSpPr/>
      </dsp:nvSpPr>
      <dsp:spPr>
        <a:xfrm>
          <a:off x="288830" y="322090"/>
          <a:ext cx="1639633" cy="1639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300" kern="1200"/>
            <a:t>３－アラビアの文化</a:t>
          </a:r>
          <a:endParaRPr lang="en-US" sz="2300" kern="1200"/>
        </a:p>
      </dsp:txBody>
      <dsp:txXfrm>
        <a:off x="288830" y="322090"/>
        <a:ext cx="1639633" cy="1639633"/>
      </dsp:txXfrm>
    </dsp:sp>
    <dsp:sp modelId="{A1EBEBFD-4A96-45B6-8259-668E07706DB6}">
      <dsp:nvSpPr>
        <dsp:cNvPr id="0" name=""/>
        <dsp:cNvSpPr/>
      </dsp:nvSpPr>
      <dsp:spPr>
        <a:xfrm>
          <a:off x="548983" y="-479"/>
          <a:ext cx="3876803" cy="3876803"/>
        </a:xfrm>
        <a:prstGeom prst="circularArrow">
          <a:avLst>
            <a:gd name="adj1" fmla="val 8247"/>
            <a:gd name="adj2" fmla="val 576012"/>
            <a:gd name="adj3" fmla="val 16857171"/>
            <a:gd name="adj4" fmla="val 14966817"/>
            <a:gd name="adj5" fmla="val 9622"/>
          </a:avLst>
        </a:prstGeom>
        <a:gradFill rotWithShape="0">
          <a:gsLst>
            <a:gs pos="0">
              <a:schemeClr val="accent5">
                <a:hueOff val="29384"/>
                <a:satOff val="-7104"/>
                <a:lumOff val="-1255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29384"/>
                <a:satOff val="-7104"/>
                <a:lumOff val="-1255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569E6-9797-4D5A-94D4-3B0205D82A63}">
      <dsp:nvSpPr>
        <dsp:cNvPr id="0" name=""/>
        <dsp:cNvSpPr/>
      </dsp:nvSpPr>
      <dsp:spPr>
        <a:xfrm>
          <a:off x="0" y="50750"/>
          <a:ext cx="7216416" cy="1146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900" b="1" kern="1200" dirty="0"/>
            <a:t>أ ب ت ث ج ح خ</a:t>
          </a:r>
          <a:endParaRPr lang="en-US" sz="4900" kern="1200" dirty="0"/>
        </a:p>
      </dsp:txBody>
      <dsp:txXfrm>
        <a:off x="55972" y="106722"/>
        <a:ext cx="7104472" cy="1034656"/>
      </dsp:txXfrm>
    </dsp:sp>
    <dsp:sp modelId="{A179D681-F1B3-40BB-AADC-E7FC5752FC69}">
      <dsp:nvSpPr>
        <dsp:cNvPr id="0" name=""/>
        <dsp:cNvSpPr/>
      </dsp:nvSpPr>
      <dsp:spPr>
        <a:xfrm>
          <a:off x="0" y="1338470"/>
          <a:ext cx="7216416" cy="1146600"/>
        </a:xfrm>
        <a:prstGeom prst="roundRect">
          <a:avLst/>
        </a:prstGeom>
        <a:solidFill>
          <a:schemeClr val="accent2">
            <a:hueOff val="-856064"/>
            <a:satOff val="9836"/>
            <a:lumOff val="30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900" b="1" kern="1200"/>
            <a:t>د ذ ر ز س ش ص</a:t>
          </a:r>
          <a:endParaRPr lang="en-US" sz="4900" kern="1200"/>
        </a:p>
      </dsp:txBody>
      <dsp:txXfrm>
        <a:off x="55972" y="1394442"/>
        <a:ext cx="7104472" cy="1034656"/>
      </dsp:txXfrm>
    </dsp:sp>
    <dsp:sp modelId="{9265C395-AC50-44F5-A009-7C2688288BAD}">
      <dsp:nvSpPr>
        <dsp:cNvPr id="0" name=""/>
        <dsp:cNvSpPr/>
      </dsp:nvSpPr>
      <dsp:spPr>
        <a:xfrm>
          <a:off x="0" y="2626190"/>
          <a:ext cx="7216416" cy="1146600"/>
        </a:xfrm>
        <a:prstGeom prst="roundRect">
          <a:avLst/>
        </a:prstGeom>
        <a:solidFill>
          <a:schemeClr val="accent2">
            <a:hueOff val="-1712127"/>
            <a:satOff val="19671"/>
            <a:lumOff val="60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900" b="1" kern="1200" dirty="0"/>
            <a:t>ض ط ظ ع غ ف ق</a:t>
          </a:r>
          <a:endParaRPr lang="en-US" sz="4900" kern="1200" dirty="0"/>
        </a:p>
      </dsp:txBody>
      <dsp:txXfrm>
        <a:off x="55972" y="2682162"/>
        <a:ext cx="7104472" cy="1034656"/>
      </dsp:txXfrm>
    </dsp:sp>
    <dsp:sp modelId="{8C3815BD-F854-457C-BD74-8F5381454C6A}">
      <dsp:nvSpPr>
        <dsp:cNvPr id="0" name=""/>
        <dsp:cNvSpPr/>
      </dsp:nvSpPr>
      <dsp:spPr>
        <a:xfrm>
          <a:off x="0" y="3913910"/>
          <a:ext cx="7216416" cy="1146600"/>
        </a:xfrm>
        <a:prstGeom prst="roundRect">
          <a:avLst/>
        </a:prstGeom>
        <a:solidFill>
          <a:schemeClr val="accent2">
            <a:hueOff val="-2568191"/>
            <a:satOff val="29507"/>
            <a:lumOff val="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900" b="1" kern="1200" dirty="0"/>
            <a:t>ك ل م ن ه و ي </a:t>
          </a:r>
          <a:endParaRPr lang="en-US" sz="4900" kern="1200" dirty="0"/>
        </a:p>
      </dsp:txBody>
      <dsp:txXfrm>
        <a:off x="55972" y="3969882"/>
        <a:ext cx="7104472" cy="10346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4D03A-FC11-4C03-814D-042884B1BF03}">
      <dsp:nvSpPr>
        <dsp:cNvPr id="0" name=""/>
        <dsp:cNvSpPr/>
      </dsp:nvSpPr>
      <dsp:spPr>
        <a:xfrm>
          <a:off x="1487358" y="2400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مكتب )</a:t>
          </a:r>
          <a:r>
            <a:rPr lang="en-US" sz="2800" b="1" i="0" kern="1200" dirty="0" err="1"/>
            <a:t>Maktab</a:t>
          </a:r>
          <a:r>
            <a:rPr lang="en-US" sz="2800" b="1" i="0" kern="1200" dirty="0"/>
            <a:t>) - </a:t>
          </a:r>
          <a:r>
            <a:rPr lang="ja-JP" sz="2800" b="1" i="0" kern="1200" dirty="0"/>
            <a:t>オフィス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Makutabu</a:t>
          </a:r>
          <a:r>
            <a:rPr lang="en-US" sz="2800" b="1" i="0" kern="1200" dirty="0"/>
            <a:t>) - Office</a:t>
          </a:r>
          <a:endParaRPr lang="en-US" sz="2800" b="1" kern="1200" dirty="0"/>
        </a:p>
      </dsp:txBody>
      <dsp:txXfrm>
        <a:off x="1487358" y="2400"/>
        <a:ext cx="2777213" cy="1666328"/>
      </dsp:txXfrm>
    </dsp:sp>
    <dsp:sp modelId="{C2EEB26C-2257-4961-A090-DED14666CEEC}">
      <dsp:nvSpPr>
        <dsp:cNvPr id="0" name=""/>
        <dsp:cNvSpPr/>
      </dsp:nvSpPr>
      <dsp:spPr>
        <a:xfrm>
          <a:off x="4542293" y="2400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عمل )</a:t>
          </a:r>
          <a:r>
            <a:rPr lang="en-US" sz="2800" b="1" i="0" kern="1200" dirty="0"/>
            <a:t>Amal) - </a:t>
          </a:r>
          <a:r>
            <a:rPr lang="ja-JP" sz="2800" b="1" i="0" kern="1200" dirty="0"/>
            <a:t>あるばいと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Arubaito</a:t>
          </a:r>
          <a:r>
            <a:rPr lang="en-US" sz="2800" b="1" i="0" kern="1200" dirty="0"/>
            <a:t>) - Work</a:t>
          </a:r>
          <a:endParaRPr lang="en-US" sz="2800" b="1" kern="1200" dirty="0"/>
        </a:p>
      </dsp:txBody>
      <dsp:txXfrm>
        <a:off x="4542293" y="2400"/>
        <a:ext cx="2777213" cy="1666328"/>
      </dsp:txXfrm>
    </dsp:sp>
    <dsp:sp modelId="{2FF80913-DCA5-4937-9CE8-7A6BFCECECB3}">
      <dsp:nvSpPr>
        <dsp:cNvPr id="0" name=""/>
        <dsp:cNvSpPr/>
      </dsp:nvSpPr>
      <dsp:spPr>
        <a:xfrm>
          <a:off x="7597228" y="2400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مدير )</a:t>
          </a:r>
          <a:r>
            <a:rPr lang="en-US" sz="2800" b="1" i="0" kern="1200" dirty="0"/>
            <a:t>Mudir) - </a:t>
          </a:r>
          <a:r>
            <a:rPr lang="ja-JP" sz="2800" b="1" i="0" kern="1200" dirty="0"/>
            <a:t>まねーじゃー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Manējā</a:t>
          </a:r>
          <a:r>
            <a:rPr lang="en-US" sz="2800" b="1" i="0" kern="1200" dirty="0"/>
            <a:t>) - Manager</a:t>
          </a:r>
          <a:endParaRPr lang="en-US" sz="2800" b="1" kern="1200" dirty="0"/>
        </a:p>
      </dsp:txBody>
      <dsp:txXfrm>
        <a:off x="7597228" y="2400"/>
        <a:ext cx="2777213" cy="1666328"/>
      </dsp:txXfrm>
    </dsp:sp>
    <dsp:sp modelId="{B8A90776-446C-4B1B-935D-BCF416A8029E}">
      <dsp:nvSpPr>
        <dsp:cNvPr id="0" name=""/>
        <dsp:cNvSpPr/>
      </dsp:nvSpPr>
      <dsp:spPr>
        <a:xfrm>
          <a:off x="1487358" y="1946449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موظف )</a:t>
          </a:r>
          <a:r>
            <a:rPr lang="en-US" sz="2800" b="1" i="0" kern="1200" dirty="0" err="1"/>
            <a:t>Mawtuf</a:t>
          </a:r>
          <a:r>
            <a:rPr lang="en-US" sz="2800" b="1" i="0" kern="1200" dirty="0"/>
            <a:t>) - </a:t>
          </a:r>
          <a:r>
            <a:rPr lang="ja-JP" sz="2800" b="1" i="0" kern="1200" dirty="0"/>
            <a:t>しゃいん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Shain</a:t>
          </a:r>
          <a:r>
            <a:rPr lang="en-US" sz="2800" b="1" i="0" kern="1200" dirty="0"/>
            <a:t>) - Employee</a:t>
          </a:r>
          <a:endParaRPr lang="en-US" sz="2800" b="1" kern="1200" dirty="0"/>
        </a:p>
      </dsp:txBody>
      <dsp:txXfrm>
        <a:off x="1487358" y="1946449"/>
        <a:ext cx="2777213" cy="1666328"/>
      </dsp:txXfrm>
    </dsp:sp>
    <dsp:sp modelId="{1A77A7E7-3C66-4CBF-AB90-68E37C771AA8}">
      <dsp:nvSpPr>
        <dsp:cNvPr id="0" name=""/>
        <dsp:cNvSpPr/>
      </dsp:nvSpPr>
      <dsp:spPr>
        <a:xfrm>
          <a:off x="4542293" y="1946449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اجتماع )</a:t>
          </a:r>
          <a:r>
            <a:rPr lang="en-US" sz="2800" b="1" i="0" kern="1200" dirty="0" err="1"/>
            <a:t>Ijtima</a:t>
          </a:r>
          <a:r>
            <a:rPr lang="en-US" sz="2800" b="1" i="0" kern="1200" dirty="0"/>
            <a:t>) - </a:t>
          </a:r>
          <a:r>
            <a:rPr lang="ja-JP" sz="2800" b="1" i="0" kern="1200" dirty="0"/>
            <a:t>かいぎ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Kaigi</a:t>
          </a:r>
          <a:r>
            <a:rPr lang="en-US" sz="2800" b="1" i="0" kern="1200" dirty="0"/>
            <a:t>) - Meeting</a:t>
          </a:r>
          <a:endParaRPr lang="en-US" sz="2800" b="1" kern="1200" dirty="0"/>
        </a:p>
      </dsp:txBody>
      <dsp:txXfrm>
        <a:off x="4542293" y="1946449"/>
        <a:ext cx="2777213" cy="1666328"/>
      </dsp:txXfrm>
    </dsp:sp>
    <dsp:sp modelId="{18D455A5-E262-4E8E-A882-0C46892E133B}">
      <dsp:nvSpPr>
        <dsp:cNvPr id="0" name=""/>
        <dsp:cNvSpPr/>
      </dsp:nvSpPr>
      <dsp:spPr>
        <a:xfrm>
          <a:off x="7597228" y="1946449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تقرير )</a:t>
          </a:r>
          <a:r>
            <a:rPr lang="en-US" sz="2800" b="1" i="0" kern="1200" dirty="0" err="1"/>
            <a:t>Taqrir</a:t>
          </a:r>
          <a:r>
            <a:rPr lang="en-US" sz="2800" b="1" i="0" kern="1200" dirty="0"/>
            <a:t>) - </a:t>
          </a:r>
          <a:r>
            <a:rPr lang="ja-JP" sz="2800" b="1" i="0" kern="1200" dirty="0"/>
            <a:t>ほうこく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Hōkoku</a:t>
          </a:r>
          <a:r>
            <a:rPr lang="en-US" sz="2800" b="1" i="0" kern="1200" dirty="0"/>
            <a:t>) - Report</a:t>
          </a:r>
          <a:endParaRPr lang="en-US" sz="2800" b="1" kern="1200" dirty="0"/>
        </a:p>
      </dsp:txBody>
      <dsp:txXfrm>
        <a:off x="7597228" y="1946449"/>
        <a:ext cx="2777213" cy="1666328"/>
      </dsp:txXfrm>
    </dsp:sp>
    <dsp:sp modelId="{4ED3F1E0-1B98-45C5-B8B3-551AD5767273}">
      <dsp:nvSpPr>
        <dsp:cNvPr id="0" name=""/>
        <dsp:cNvSpPr/>
      </dsp:nvSpPr>
      <dsp:spPr>
        <a:xfrm>
          <a:off x="3014825" y="3890498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مشروع )</a:t>
          </a:r>
          <a:r>
            <a:rPr lang="en-US" sz="2800" b="1" i="0" kern="1200" dirty="0" err="1"/>
            <a:t>Mashruu</a:t>
          </a:r>
          <a:r>
            <a:rPr lang="en-US" sz="2800" b="1" i="0" kern="1200" dirty="0"/>
            <a:t>) - </a:t>
          </a:r>
          <a:r>
            <a:rPr lang="ja-JP" sz="2800" b="1" i="0" kern="1200" dirty="0"/>
            <a:t>ぷろじぇくと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Purojekuto</a:t>
          </a:r>
          <a:r>
            <a:rPr lang="en-US" sz="2800" b="1" i="0" kern="1200" dirty="0"/>
            <a:t>) - Project</a:t>
          </a:r>
          <a:endParaRPr lang="en-US" sz="2800" b="1" kern="1200" dirty="0"/>
        </a:p>
      </dsp:txBody>
      <dsp:txXfrm>
        <a:off x="3014825" y="3890498"/>
        <a:ext cx="2777213" cy="1666328"/>
      </dsp:txXfrm>
    </dsp:sp>
    <dsp:sp modelId="{849DAC75-922D-49DF-B438-0A9A8F6353C9}">
      <dsp:nvSpPr>
        <dsp:cNvPr id="0" name=""/>
        <dsp:cNvSpPr/>
      </dsp:nvSpPr>
      <dsp:spPr>
        <a:xfrm>
          <a:off x="6069760" y="3890498"/>
          <a:ext cx="2777213" cy="1666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تعاون )</a:t>
          </a:r>
          <a:r>
            <a:rPr lang="en-US" sz="2800" b="1" i="0" kern="1200" dirty="0" err="1"/>
            <a:t>Taawon</a:t>
          </a:r>
          <a:r>
            <a:rPr lang="en-US" sz="2800" b="1" i="0" kern="1200" dirty="0"/>
            <a:t>) - </a:t>
          </a:r>
          <a:r>
            <a:rPr lang="ja-JP" sz="2800" b="1" i="0" kern="1200" dirty="0"/>
            <a:t>きょうりょく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Kyōryoku</a:t>
          </a:r>
          <a:r>
            <a:rPr lang="en-US" sz="2800" b="1" i="0" kern="1200" dirty="0"/>
            <a:t>) - Cooperation</a:t>
          </a:r>
          <a:endParaRPr lang="en-US" sz="2800" b="1" kern="1200" dirty="0"/>
        </a:p>
      </dsp:txBody>
      <dsp:txXfrm>
        <a:off x="6069760" y="3890498"/>
        <a:ext cx="2777213" cy="16663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4F45-F496-4E22-94C0-8C87A9FE4C55}">
      <dsp:nvSpPr>
        <dsp:cNvPr id="0" name=""/>
        <dsp:cNvSpPr/>
      </dsp:nvSpPr>
      <dsp:spPr>
        <a:xfrm>
          <a:off x="0" y="370185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توظيف )</a:t>
          </a:r>
          <a:r>
            <a:rPr lang="en-US" sz="2800" b="1" i="0" kern="1200" dirty="0" err="1"/>
            <a:t>Tawtheef</a:t>
          </a:r>
          <a:r>
            <a:rPr lang="en-US" sz="2800" b="1" i="0" kern="1200" dirty="0"/>
            <a:t>) - </a:t>
          </a:r>
          <a:endParaRPr lang="en-AE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800" kern="1200" dirty="0"/>
            <a:t>採用</a:t>
          </a:r>
          <a:r>
            <a:rPr lang="en-US" sz="2800" b="1" i="0" kern="1200" dirty="0"/>
            <a:t>- Recruitment</a:t>
          </a:r>
          <a:endParaRPr lang="en-US" sz="2800" b="1" kern="1200" dirty="0"/>
        </a:p>
      </dsp:txBody>
      <dsp:txXfrm>
        <a:off x="0" y="370185"/>
        <a:ext cx="3706812" cy="2224087"/>
      </dsp:txXfrm>
    </dsp:sp>
    <dsp:sp modelId="{70525BA5-BF80-4772-BA8C-3B437305BDB4}">
      <dsp:nvSpPr>
        <dsp:cNvPr id="0" name=""/>
        <dsp:cNvSpPr/>
      </dsp:nvSpPr>
      <dsp:spPr>
        <a:xfrm>
          <a:off x="4077493" y="370185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مهمة )</a:t>
          </a:r>
          <a:r>
            <a:rPr lang="en-US" sz="2800" b="1" i="0" kern="1200" dirty="0" err="1"/>
            <a:t>Mahamah</a:t>
          </a:r>
          <a:r>
            <a:rPr lang="en-US" sz="2800" b="1" i="0" kern="1200" dirty="0"/>
            <a:t>) - </a:t>
          </a:r>
          <a:r>
            <a:rPr lang="ja-JP" sz="2800" b="1" i="0" kern="1200" dirty="0"/>
            <a:t>たんとう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Tantō</a:t>
          </a:r>
          <a:r>
            <a:rPr lang="en-US" sz="2800" b="1" i="0" kern="1200" dirty="0"/>
            <a:t>) - Task</a:t>
          </a:r>
          <a:endParaRPr lang="en-US" sz="2800" b="1" kern="1200" dirty="0"/>
        </a:p>
      </dsp:txBody>
      <dsp:txXfrm>
        <a:off x="4077493" y="370185"/>
        <a:ext cx="3706812" cy="2224087"/>
      </dsp:txXfrm>
    </dsp:sp>
    <dsp:sp modelId="{50200832-2D7F-48D7-9D20-71DD21E7FBF2}">
      <dsp:nvSpPr>
        <dsp:cNvPr id="0" name=""/>
        <dsp:cNvSpPr/>
      </dsp:nvSpPr>
      <dsp:spPr>
        <a:xfrm>
          <a:off x="8154987" y="370185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مراجعة )</a:t>
          </a:r>
          <a:r>
            <a:rPr lang="en-US" sz="2800" b="1" i="0" kern="1200" dirty="0" err="1"/>
            <a:t>Muraja'a</a:t>
          </a:r>
          <a:r>
            <a:rPr lang="en-US" sz="2800" b="1" i="0" kern="1200" dirty="0"/>
            <a:t>) </a:t>
          </a:r>
          <a:r>
            <a:rPr lang="ja-JP" altLang="en-US" sz="2800" b="1" i="0" kern="1200" dirty="0"/>
            <a:t>、レビュー</a:t>
          </a:r>
          <a:r>
            <a:rPr lang="ja-JP" sz="2800" b="1" i="0" kern="1200" dirty="0"/>
            <a:t>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Kansatsu</a:t>
          </a:r>
          <a:r>
            <a:rPr lang="en-US" sz="2800" b="1" i="0" kern="1200" dirty="0"/>
            <a:t>) - Review</a:t>
          </a:r>
          <a:endParaRPr lang="en-US" sz="2800" b="1" kern="1200" dirty="0"/>
        </a:p>
      </dsp:txBody>
      <dsp:txXfrm>
        <a:off x="8154987" y="370185"/>
        <a:ext cx="3706812" cy="2224087"/>
      </dsp:txXfrm>
    </dsp:sp>
    <dsp:sp modelId="{1C6B11A2-47BF-4029-8333-284675CFFA53}">
      <dsp:nvSpPr>
        <dsp:cNvPr id="0" name=""/>
        <dsp:cNvSpPr/>
      </dsp:nvSpPr>
      <dsp:spPr>
        <a:xfrm>
          <a:off x="0" y="2964954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تقييم )</a:t>
          </a:r>
          <a:r>
            <a:rPr lang="en-US" sz="2800" b="1" i="0" kern="1200" dirty="0" err="1"/>
            <a:t>Taqeem</a:t>
          </a:r>
          <a:r>
            <a:rPr lang="en-US" sz="2800" b="1" i="0" kern="1200" dirty="0"/>
            <a:t>) - </a:t>
          </a:r>
          <a:r>
            <a:rPr lang="ja-JP" sz="2800" b="1" i="0" kern="1200" dirty="0"/>
            <a:t>ひょうか </a:t>
          </a:r>
          <a:r>
            <a:rPr lang="ja-JP" altLang="en-US" sz="2800" b="1" i="0" kern="1200" dirty="0"/>
            <a:t>評価</a:t>
          </a:r>
          <a:r>
            <a:rPr lang="en-US" sz="2800" b="1" i="0" kern="1200" dirty="0"/>
            <a:t>(</a:t>
          </a:r>
          <a:r>
            <a:rPr lang="en-US" sz="2800" b="1" i="0" kern="1200" dirty="0" err="1"/>
            <a:t>Hyōka</a:t>
          </a:r>
          <a:r>
            <a:rPr lang="en-US" sz="2800" b="1" i="0" kern="1200" dirty="0"/>
            <a:t>) - Evaluation</a:t>
          </a:r>
          <a:endParaRPr lang="en-US" sz="2800" b="1" kern="1200" dirty="0"/>
        </a:p>
      </dsp:txBody>
      <dsp:txXfrm>
        <a:off x="0" y="2964954"/>
        <a:ext cx="3706812" cy="2224087"/>
      </dsp:txXfrm>
    </dsp:sp>
    <dsp:sp modelId="{CA2AF3DF-06C3-4EFD-909C-4CF893055837}">
      <dsp:nvSpPr>
        <dsp:cNvPr id="0" name=""/>
        <dsp:cNvSpPr/>
      </dsp:nvSpPr>
      <dsp:spPr>
        <a:xfrm>
          <a:off x="4077493" y="2964954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تنظيم )</a:t>
          </a:r>
          <a:r>
            <a:rPr lang="en-US" sz="2800" b="1" i="0" kern="1200" dirty="0" err="1"/>
            <a:t>Tanthim</a:t>
          </a:r>
          <a:r>
            <a:rPr lang="en-US" sz="2800" b="1" i="0" kern="1200" dirty="0"/>
            <a:t>) - </a:t>
          </a:r>
          <a:r>
            <a:rPr lang="ja-JP" altLang="en-US" sz="2800" b="1" i="0" kern="1200" dirty="0"/>
            <a:t>組織化</a:t>
          </a:r>
          <a:r>
            <a:rPr lang="en-US" sz="2800" b="1" i="0" kern="1200" dirty="0"/>
            <a:t>(</a:t>
          </a:r>
          <a:r>
            <a:rPr lang="en-US" sz="2800" b="1" i="0" kern="1200" dirty="0" err="1"/>
            <a:t>Chōsetsu</a:t>
          </a:r>
          <a:r>
            <a:rPr lang="en-US" sz="2800" b="1" i="0" kern="1200" dirty="0"/>
            <a:t>) - Organizing</a:t>
          </a:r>
          <a:endParaRPr lang="en-US" sz="2800" b="1" kern="1200" dirty="0"/>
        </a:p>
      </dsp:txBody>
      <dsp:txXfrm>
        <a:off x="4077493" y="2964954"/>
        <a:ext cx="3706812" cy="2224087"/>
      </dsp:txXfrm>
    </dsp:sp>
    <dsp:sp modelId="{E40FAF40-62BC-4A85-BC94-60C846991948}">
      <dsp:nvSpPr>
        <dsp:cNvPr id="0" name=""/>
        <dsp:cNvSpPr/>
      </dsp:nvSpPr>
      <dsp:spPr>
        <a:xfrm>
          <a:off x="8154987" y="2964954"/>
          <a:ext cx="3706812" cy="2224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b="1" i="0" kern="1200" dirty="0"/>
            <a:t>تدريب )</a:t>
          </a:r>
          <a:r>
            <a:rPr lang="en-US" sz="2800" b="1" i="0" kern="1200" dirty="0" err="1"/>
            <a:t>Tadreeb</a:t>
          </a:r>
          <a:r>
            <a:rPr lang="en-US" sz="2800" b="1" i="0" kern="1200" dirty="0"/>
            <a:t>) - </a:t>
          </a:r>
          <a:r>
            <a:rPr lang="ja-JP" sz="2800" b="1" i="0" kern="1200" dirty="0"/>
            <a:t>トレーニング </a:t>
          </a:r>
          <a:r>
            <a:rPr lang="en-US" sz="2800" b="1" i="0" kern="1200" dirty="0"/>
            <a:t>(</a:t>
          </a:r>
          <a:r>
            <a:rPr lang="en-US" sz="2800" b="1" i="0" kern="1200" dirty="0" err="1"/>
            <a:t>Torēningu</a:t>
          </a:r>
          <a:r>
            <a:rPr lang="en-US" sz="2800" b="1" i="0" kern="1200" dirty="0"/>
            <a:t>) - Training</a:t>
          </a:r>
          <a:endParaRPr lang="en-US" sz="2800" b="1" kern="1200" dirty="0"/>
        </a:p>
      </dsp:txBody>
      <dsp:txXfrm>
        <a:off x="8154987" y="2964954"/>
        <a:ext cx="3706812" cy="2224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444479B-705B-4489-957E-7E8A228BDFA0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200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6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9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87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1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0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4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4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2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4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44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DA38F49-B3E2-4BF0-BEC7-C30D34ABBB8D}" type="datetime1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64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4H95gUtzZ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050D01-759B-17DC-75D4-184A0DF64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ar-JO" sz="4800">
                <a:solidFill>
                  <a:srgbClr val="FFFFFF"/>
                </a:solidFill>
              </a:rPr>
              <a:t>الدرس الثالث والعشرون</a:t>
            </a:r>
            <a:br>
              <a:rPr lang="ar-JO" sz="4800">
                <a:solidFill>
                  <a:srgbClr val="FFFFFF"/>
                </a:solidFill>
              </a:rPr>
            </a:br>
            <a:r>
              <a:rPr lang="en-US" sz="4800">
                <a:solidFill>
                  <a:srgbClr val="FFFFFF"/>
                </a:solidFill>
              </a:rPr>
              <a:t>2025/01/25</a:t>
            </a:r>
            <a:endParaRPr lang="en-AE" sz="4800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83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background with ovals and lines&#10;&#10;Description automatically generated">
            <a:extLst>
              <a:ext uri="{FF2B5EF4-FFF2-40B4-BE49-F238E27FC236}">
                <a16:creationId xmlns:a16="http://schemas.microsoft.com/office/drawing/2014/main" id="{E4BC6175-88B6-5978-BEF5-9528FAAEDE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19" b="332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2707A9-248E-FB74-ED45-13214EFC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988" y="1260909"/>
            <a:ext cx="3952428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4800" b="1" cap="all" spc="1500"/>
              <a:t>じゅぎょうのもくひょう</a:t>
            </a:r>
            <a:endParaRPr lang="en-US" sz="4800" b="1" cap="all" spc="1500">
              <a:ea typeface="Source Sans Pro SemiBold" panose="020B0603030403020204" pitchFamily="34" charset="0"/>
            </a:endParaRPr>
          </a:p>
        </p:txBody>
      </p:sp>
      <p:graphicFrame>
        <p:nvGraphicFramePr>
          <p:cNvPr id="7" name="Subtitle 2">
            <a:extLst>
              <a:ext uri="{FF2B5EF4-FFF2-40B4-BE49-F238E27FC236}">
                <a16:creationId xmlns:a16="http://schemas.microsoft.com/office/drawing/2014/main" id="{4440AF32-707C-E74E-3B90-437A9C4DAD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874188"/>
              </p:ext>
            </p:extLst>
          </p:nvPr>
        </p:nvGraphicFramePr>
        <p:xfrm>
          <a:off x="6477270" y="1130846"/>
          <a:ext cx="497477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003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589280" y="4527604"/>
            <a:ext cx="3000587" cy="41605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200" b="1" spc="-100" dirty="0" err="1"/>
              <a:t>مراجعة</a:t>
            </a:r>
            <a:r>
              <a:rPr lang="en-US" sz="3200" b="1" spc="-100" dirty="0"/>
              <a:t> </a:t>
            </a:r>
            <a:r>
              <a:rPr lang="en-US" sz="3200" b="1" spc="-100" dirty="0" err="1"/>
              <a:t>الحروف</a:t>
            </a:r>
            <a:r>
              <a:rPr lang="en-US" sz="3200" b="1" spc="-100" dirty="0"/>
              <a:t> </a:t>
            </a:r>
            <a:r>
              <a:rPr lang="en-US" sz="3200" b="1" spc="-100" dirty="0" err="1"/>
              <a:t>الأبجدية</a:t>
            </a:r>
            <a:br>
              <a:rPr lang="en-US" sz="3200" b="1" spc="-100" dirty="0"/>
            </a:br>
            <a:r>
              <a:rPr lang="ja-JP" altLang="en-US" sz="3200" b="1" spc="-100" dirty="0"/>
              <a:t>アラビア語のもじのふくしゅ</a:t>
            </a:r>
            <a:endParaRPr lang="en-US" sz="3200" b="1" spc="-1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kern="1200" cap="all" spc="30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143632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E11A-1B5C-91EA-8A30-205EF786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" y="0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dirty="0"/>
              <a:t>あたらしいことば</a:t>
            </a:r>
            <a:endParaRPr lang="en-US" sz="40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E0F39A37-AF92-5CF8-DAB1-A207F533C6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385239"/>
              </p:ext>
            </p:extLst>
          </p:nvPr>
        </p:nvGraphicFramePr>
        <p:xfrm>
          <a:off x="0" y="1097324"/>
          <a:ext cx="11861800" cy="555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17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E11A-1B5C-91EA-8A30-205EF786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" y="0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dirty="0"/>
              <a:t>あたらしいことば</a:t>
            </a:r>
            <a:endParaRPr lang="en-US" sz="40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E0F39A37-AF92-5CF8-DAB1-A207F533C6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6501188"/>
              </p:ext>
            </p:extLst>
          </p:nvPr>
        </p:nvGraphicFramePr>
        <p:xfrm>
          <a:off x="172720" y="823004"/>
          <a:ext cx="11861800" cy="555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604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ED6575E5-A6ED-C841-CBCE-A9947457E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2"/>
          <a:stretch/>
        </p:blipFill>
        <p:spPr>
          <a:xfrm>
            <a:off x="6536411" y="254456"/>
            <a:ext cx="4203526" cy="4203526"/>
          </a:xfrm>
          <a:custGeom>
            <a:avLst/>
            <a:gdLst/>
            <a:ahLst/>
            <a:cxnLst/>
            <a:rect l="l" t="t" r="r" b="b"/>
            <a:pathLst>
              <a:path w="2813056" h="2813056">
                <a:moveTo>
                  <a:pt x="1406528" y="0"/>
                </a:moveTo>
                <a:cubicBezTo>
                  <a:pt x="2183332" y="0"/>
                  <a:pt x="2813056" y="629724"/>
                  <a:pt x="2813056" y="1406528"/>
                </a:cubicBezTo>
                <a:cubicBezTo>
                  <a:pt x="2813056" y="2183332"/>
                  <a:pt x="2183332" y="2813056"/>
                  <a:pt x="1406528" y="2813056"/>
                </a:cubicBezTo>
                <a:cubicBezTo>
                  <a:pt x="629724" y="2813056"/>
                  <a:pt x="0" y="2183332"/>
                  <a:pt x="0" y="1406528"/>
                </a:cubicBezTo>
                <a:cubicBezTo>
                  <a:pt x="0" y="629724"/>
                  <a:pt x="629724" y="0"/>
                  <a:pt x="1406528" y="0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EF202B-83E3-E42B-535E-199E279F1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517" y="2193085"/>
            <a:ext cx="3624471" cy="25778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6000" b="1" cap="all" spc="1500"/>
              <a:t>かきのれんしゅう</a:t>
            </a:r>
            <a:endParaRPr lang="en-US" sz="6000" b="1" cap="all" spc="1500">
              <a:ea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DAAB1-467F-8894-1C17-F8AFBF4E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707" y="309880"/>
            <a:ext cx="10378265" cy="6400800"/>
          </a:xfrm>
        </p:spPr>
        <p:txBody>
          <a:bodyPr>
            <a:normAutofit/>
          </a:bodyPr>
          <a:lstStyle/>
          <a:p>
            <a:pPr algn="r"/>
            <a:r>
              <a:rPr lang="ar-JO" dirty="0"/>
              <a:t>1-ذهبت الطالبتان إلى درس اللغة العربية في </a:t>
            </a:r>
            <a:r>
              <a:rPr lang="ar-JO" dirty="0" err="1"/>
              <a:t>ناكاسو</a:t>
            </a:r>
            <a:r>
              <a:rPr lang="ar-JO" dirty="0"/>
              <a:t> </a:t>
            </a:r>
            <a:r>
              <a:rPr lang="ar-JO" dirty="0" err="1"/>
              <a:t>كاوابا</a:t>
            </a:r>
            <a:r>
              <a:rPr lang="ar-JO" dirty="0"/>
              <a:t>.</a:t>
            </a:r>
            <a:r>
              <a:rPr lang="en-US" dirty="0"/>
              <a:t> </a:t>
            </a:r>
            <a:br>
              <a:rPr lang="ar-JO" dirty="0"/>
            </a:br>
            <a:r>
              <a:rPr lang="ar-JO" dirty="0"/>
              <a:t>أحب ركوب الأمواج كثيراً خاصة في الصباح.</a:t>
            </a:r>
            <a:r>
              <a:rPr lang="en-US" dirty="0"/>
              <a:t>-</a:t>
            </a:r>
            <a:r>
              <a:rPr lang="ar-JO" dirty="0"/>
              <a:t>2</a:t>
            </a:r>
            <a:br>
              <a:rPr lang="ar-JO" dirty="0"/>
            </a:br>
            <a:r>
              <a:rPr lang="ar-JO" dirty="0"/>
              <a:t>لا أحب الظلم أبدا.</a:t>
            </a:r>
            <a:r>
              <a:rPr lang="en-US" dirty="0"/>
              <a:t>-</a:t>
            </a:r>
            <a:r>
              <a:rPr lang="ar-JO" dirty="0"/>
              <a:t>3</a:t>
            </a:r>
            <a:br>
              <a:rPr lang="ar-JO" dirty="0"/>
            </a:br>
            <a:r>
              <a:rPr lang="ar-JO" dirty="0"/>
              <a:t>4-أريد لحماً وخبزاً من فضلك.</a:t>
            </a:r>
            <a:br>
              <a:rPr lang="ar-JO" dirty="0"/>
            </a:br>
            <a:r>
              <a:rPr lang="ar-JO" dirty="0"/>
              <a:t>5- ما هو لونك المفضل ؟</a:t>
            </a:r>
            <a:br>
              <a:rPr lang="ar-JO" dirty="0"/>
            </a:br>
            <a:r>
              <a:rPr lang="ar-JO" dirty="0"/>
              <a:t>6- كم الساعة الآن؟</a:t>
            </a:r>
            <a:br>
              <a:rPr lang="ar-JO" dirty="0"/>
            </a:b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033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640080"/>
            <a:ext cx="6894576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9600">
                <a:solidFill>
                  <a:schemeClr val="tx1"/>
                </a:solidFill>
              </a:rPr>
              <a:t>よむのれんしゅう</a:t>
            </a:r>
            <a:endParaRPr lang="en-US" sz="96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54296" y="4636008"/>
            <a:ext cx="6894576" cy="157276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 sz="2800" noProof="1">
                <a:solidFill>
                  <a:schemeClr val="tx1"/>
                </a:solidFill>
              </a:rPr>
              <a:t>ページ</a:t>
            </a:r>
            <a:r>
              <a:rPr lang="en-US" altLang="ja-JP" sz="2800" noProof="1">
                <a:solidFill>
                  <a:schemeClr val="tx1"/>
                </a:solidFill>
              </a:rPr>
              <a:t>170</a:t>
            </a:r>
            <a:r>
              <a:rPr lang="ja-JP" altLang="en-US" sz="2800" noProof="1">
                <a:solidFill>
                  <a:schemeClr val="tx1"/>
                </a:solidFill>
              </a:rPr>
              <a:t>に読んでください</a:t>
            </a:r>
            <a:endParaRPr lang="en-US" sz="2800" noProof="1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D2EB-86EE-409B-A978-A2CA82E3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6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1A96-6BD3-4FD2-9B51-3CBB43DA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5080" y="6356350"/>
            <a:ext cx="34930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05872" y="6356350"/>
            <a:ext cx="1143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081790-6CCD-955B-7D30-7B64633C70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10" r="49807" b="1"/>
          <a:stretch/>
        </p:blipFill>
        <p:spPr>
          <a:xfrm>
            <a:off x="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AE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89FFE7C-E583-49D7-B92E-1EC8D6D4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D0D2945E-06BB-4ED7-B357-30CA7211C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47059-BE29-5E1F-D6A3-58A06833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70930" y="610930"/>
            <a:ext cx="6701244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b="1" spc="200" dirty="0" err="1">
                <a:solidFill>
                  <a:srgbClr val="FFFFFF"/>
                </a:solidFill>
              </a:rPr>
              <a:t>موريتانيا</a:t>
            </a:r>
            <a:r>
              <a:rPr lang="ja-JP" altLang="en-US" sz="4400" b="1" spc="200" dirty="0">
                <a:solidFill>
                  <a:srgbClr val="FFFFFF"/>
                </a:solidFill>
              </a:rPr>
              <a:t>モーリタニア</a:t>
            </a:r>
            <a:endParaRPr lang="en-US" sz="4400" b="1" spc="200" dirty="0">
              <a:solidFill>
                <a:srgbClr val="FFFFFF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EAD78-321C-6983-1EBD-91B4B2FA1D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921" y="3849539"/>
            <a:ext cx="4204012" cy="23594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6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https://www.youtube.com/watch?v=l4H95gUtzZk</a:t>
            </a:r>
            <a:r>
              <a:rPr lang="en-US" sz="1600">
                <a:solidFill>
                  <a:srgbClr val="FFFFFF"/>
                </a:solidFill>
              </a:rPr>
              <a:t> </a:t>
            </a:r>
          </a:p>
        </p:txBody>
      </p: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F4C9872C-B3B3-4A61-B20E-F79415F45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علم موريتانيا - ويكيبيديا">
            <a:extLst>
              <a:ext uri="{FF2B5EF4-FFF2-40B4-BE49-F238E27FC236}">
                <a16:creationId xmlns:a16="http://schemas.microsoft.com/office/drawing/2014/main" id="{26DFD594-130B-ABC9-52EE-CE84F7065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612973"/>
            <a:ext cx="5459470" cy="363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93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412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Source Sans Pro SemiBold</vt:lpstr>
      <vt:lpstr>Tw Cen MT</vt:lpstr>
      <vt:lpstr>Tw Cen MT Condensed</vt:lpstr>
      <vt:lpstr>Wingdings 3</vt:lpstr>
      <vt:lpstr>Integral</vt:lpstr>
      <vt:lpstr>الدرس الثالث والعشرون 2025/01/25</vt:lpstr>
      <vt:lpstr>じゅぎょうのもくひょう</vt:lpstr>
      <vt:lpstr>PowerPoint Presentation</vt:lpstr>
      <vt:lpstr>あたらしいことば</vt:lpstr>
      <vt:lpstr>あたらしいことば</vt:lpstr>
      <vt:lpstr>かきのれんしゅう</vt:lpstr>
      <vt:lpstr>1-ذهبت الطالبتان إلى درس اللغة العربية في ناكاسو كاوابا.  أحب ركوب الأمواج كثيراً خاصة في الصباح.-2 لا أحب الظلم أبدا.-3 4-أريد لحماً وخبزاً من فضلك. 5- ما هو لونك المفضل ؟ 6- كم الساعة الآن؟ </vt:lpstr>
      <vt:lpstr>よむのれんしゅう</vt:lpstr>
      <vt:lpstr>موريتانياモーリタニア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 والعشرون 2025/01/18</dc:title>
  <dc:creator>ALKHATIB DANIA</dc:creator>
  <cp:lastModifiedBy>ALKHATIB DANIA</cp:lastModifiedBy>
  <cp:revision>3</cp:revision>
  <dcterms:created xsi:type="dcterms:W3CDTF">2025-01-18T01:50:17Z</dcterms:created>
  <dcterms:modified xsi:type="dcterms:W3CDTF">2025-01-26T21:47:53Z</dcterms:modified>
</cp:coreProperties>
</file>