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388" r:id="rId4"/>
    <p:sldId id="402" r:id="rId5"/>
    <p:sldId id="40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4074" autoAdjust="0"/>
  </p:normalViewPr>
  <p:slideViewPr>
    <p:cSldViewPr snapToGrid="0" showGuides="1">
      <p:cViewPr varScale="1">
        <p:scale>
          <a:sx n="63" d="100"/>
          <a:sy n="63" d="100"/>
        </p:scale>
        <p:origin x="8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164EA-70FB-4F07-B808-E02F692AD822}" type="doc">
      <dgm:prSet loTypeId="urn:microsoft.com/office/officeart/2005/8/layout/cycle1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0857BA-2AB8-45B0-AF20-79FCBC4A10A3}">
      <dgm:prSet/>
      <dgm:spPr/>
      <dgm:t>
        <a:bodyPr/>
        <a:lstStyle/>
        <a:p>
          <a:r>
            <a:rPr lang="ja-JP" dirty="0"/>
            <a:t>１－</a:t>
          </a:r>
          <a:r>
            <a:rPr lang="ja-JP" altLang="en-US" dirty="0"/>
            <a:t>げんさいのどうし</a:t>
          </a:r>
          <a:r>
            <a:rPr lang="ja-JP" dirty="0"/>
            <a:t>　</a:t>
          </a:r>
          <a:endParaRPr lang="en-US" dirty="0"/>
        </a:p>
      </dgm:t>
    </dgm:pt>
    <dgm:pt modelId="{E923756E-EBC9-4BA7-A48D-AB94E5F744CD}" type="parTrans" cxnId="{A07E3AB5-BC8C-482A-934A-A145B3FEA0FD}">
      <dgm:prSet/>
      <dgm:spPr/>
      <dgm:t>
        <a:bodyPr/>
        <a:lstStyle/>
        <a:p>
          <a:endParaRPr lang="en-US"/>
        </a:p>
      </dgm:t>
    </dgm:pt>
    <dgm:pt modelId="{8337AE51-D331-4422-89DA-5938D3F49C9A}" type="sibTrans" cxnId="{A07E3AB5-BC8C-482A-934A-A145B3FEA0FD}">
      <dgm:prSet/>
      <dgm:spPr/>
      <dgm:t>
        <a:bodyPr/>
        <a:lstStyle/>
        <a:p>
          <a:endParaRPr lang="en-US"/>
        </a:p>
      </dgm:t>
    </dgm:pt>
    <dgm:pt modelId="{8F18B484-A687-47C8-B5D3-52456FFE7218}">
      <dgm:prSet/>
      <dgm:spPr/>
      <dgm:t>
        <a:bodyPr/>
        <a:lstStyle/>
        <a:p>
          <a:r>
            <a:rPr lang="ar-JO" altLang="ja-JP" dirty="0"/>
            <a:t>2</a:t>
          </a:r>
          <a:r>
            <a:rPr lang="ja-JP" dirty="0"/>
            <a:t>－アラビアの文化</a:t>
          </a:r>
          <a:endParaRPr lang="en-US" dirty="0"/>
        </a:p>
      </dgm:t>
    </dgm:pt>
    <dgm:pt modelId="{998BDE10-9CBF-4E3D-8325-72E8F2203FA3}" type="parTrans" cxnId="{A66A9C11-43AB-4464-8F5F-3960F6E69F09}">
      <dgm:prSet/>
      <dgm:spPr/>
      <dgm:t>
        <a:bodyPr/>
        <a:lstStyle/>
        <a:p>
          <a:endParaRPr lang="en-US"/>
        </a:p>
      </dgm:t>
    </dgm:pt>
    <dgm:pt modelId="{C4173281-D07A-4B75-BD3A-E3B047D0F76E}" type="sibTrans" cxnId="{A66A9C11-43AB-4464-8F5F-3960F6E69F09}">
      <dgm:prSet/>
      <dgm:spPr/>
      <dgm:t>
        <a:bodyPr/>
        <a:lstStyle/>
        <a:p>
          <a:endParaRPr lang="en-US"/>
        </a:p>
      </dgm:t>
    </dgm:pt>
    <dgm:pt modelId="{AC7A432D-0EF7-4E92-88EC-D0FF0CD1B6C0}" type="pres">
      <dgm:prSet presAssocID="{F9A164EA-70FB-4F07-B808-E02F692AD822}" presName="cycle" presStyleCnt="0">
        <dgm:presLayoutVars>
          <dgm:dir/>
          <dgm:resizeHandles val="exact"/>
        </dgm:presLayoutVars>
      </dgm:prSet>
      <dgm:spPr/>
    </dgm:pt>
    <dgm:pt modelId="{567C65CC-AC64-4BD7-AF8F-975DE7052A64}" type="pres">
      <dgm:prSet presAssocID="{220857BA-2AB8-45B0-AF20-79FCBC4A10A3}" presName="dummy" presStyleCnt="0"/>
      <dgm:spPr/>
    </dgm:pt>
    <dgm:pt modelId="{F555FB8D-15C4-4F4A-84E0-CFC28E7411B1}" type="pres">
      <dgm:prSet presAssocID="{220857BA-2AB8-45B0-AF20-79FCBC4A10A3}" presName="node" presStyleLbl="revTx" presStyleIdx="0" presStyleCnt="2">
        <dgm:presLayoutVars>
          <dgm:bulletEnabled val="1"/>
        </dgm:presLayoutVars>
      </dgm:prSet>
      <dgm:spPr/>
    </dgm:pt>
    <dgm:pt modelId="{607703C3-9730-4882-A7D4-F1D6CBC1E2DF}" type="pres">
      <dgm:prSet presAssocID="{8337AE51-D331-4422-89DA-5938D3F49C9A}" presName="sibTrans" presStyleLbl="node1" presStyleIdx="0" presStyleCnt="2"/>
      <dgm:spPr/>
    </dgm:pt>
    <dgm:pt modelId="{356DAB30-1410-4619-9C58-60C0FE7DC28A}" type="pres">
      <dgm:prSet presAssocID="{8F18B484-A687-47C8-B5D3-52456FFE7218}" presName="dummy" presStyleCnt="0"/>
      <dgm:spPr/>
    </dgm:pt>
    <dgm:pt modelId="{FCB3907A-E77C-4F46-AE77-CDA33F3D35CB}" type="pres">
      <dgm:prSet presAssocID="{8F18B484-A687-47C8-B5D3-52456FFE7218}" presName="node" presStyleLbl="revTx" presStyleIdx="1" presStyleCnt="2">
        <dgm:presLayoutVars>
          <dgm:bulletEnabled val="1"/>
        </dgm:presLayoutVars>
      </dgm:prSet>
      <dgm:spPr/>
    </dgm:pt>
    <dgm:pt modelId="{A1EBEBFD-4A96-45B6-8259-668E07706DB6}" type="pres">
      <dgm:prSet presAssocID="{C4173281-D07A-4B75-BD3A-E3B047D0F76E}" presName="sibTrans" presStyleLbl="node1" presStyleIdx="1" presStyleCnt="2"/>
      <dgm:spPr/>
    </dgm:pt>
  </dgm:ptLst>
  <dgm:cxnLst>
    <dgm:cxn modelId="{A66A9C11-43AB-4464-8F5F-3960F6E69F09}" srcId="{F9A164EA-70FB-4F07-B808-E02F692AD822}" destId="{8F18B484-A687-47C8-B5D3-52456FFE7218}" srcOrd="1" destOrd="0" parTransId="{998BDE10-9CBF-4E3D-8325-72E8F2203FA3}" sibTransId="{C4173281-D07A-4B75-BD3A-E3B047D0F76E}"/>
    <dgm:cxn modelId="{B20FFA34-277E-4BFB-8E93-C24219E8B348}" type="presOf" srcId="{8F18B484-A687-47C8-B5D3-52456FFE7218}" destId="{FCB3907A-E77C-4F46-AE77-CDA33F3D35CB}" srcOrd="0" destOrd="0" presId="urn:microsoft.com/office/officeart/2005/8/layout/cycle1"/>
    <dgm:cxn modelId="{090C5D3E-6A25-43DD-9E23-8A34873DE13E}" type="presOf" srcId="{8337AE51-D331-4422-89DA-5938D3F49C9A}" destId="{607703C3-9730-4882-A7D4-F1D6CBC1E2DF}" srcOrd="0" destOrd="0" presId="urn:microsoft.com/office/officeart/2005/8/layout/cycle1"/>
    <dgm:cxn modelId="{FB3E8A6A-9737-4708-B3F3-5A6D5650B878}" type="presOf" srcId="{F9A164EA-70FB-4F07-B808-E02F692AD822}" destId="{AC7A432D-0EF7-4E92-88EC-D0FF0CD1B6C0}" srcOrd="0" destOrd="0" presId="urn:microsoft.com/office/officeart/2005/8/layout/cycle1"/>
    <dgm:cxn modelId="{D1B52979-6060-4BE9-8455-C34B698CC67E}" type="presOf" srcId="{220857BA-2AB8-45B0-AF20-79FCBC4A10A3}" destId="{F555FB8D-15C4-4F4A-84E0-CFC28E7411B1}" srcOrd="0" destOrd="0" presId="urn:microsoft.com/office/officeart/2005/8/layout/cycle1"/>
    <dgm:cxn modelId="{3D645485-1319-408A-88D5-DDCBDC24A1E1}" type="presOf" srcId="{C4173281-D07A-4B75-BD3A-E3B047D0F76E}" destId="{A1EBEBFD-4A96-45B6-8259-668E07706DB6}" srcOrd="0" destOrd="0" presId="urn:microsoft.com/office/officeart/2005/8/layout/cycle1"/>
    <dgm:cxn modelId="{A07E3AB5-BC8C-482A-934A-A145B3FEA0FD}" srcId="{F9A164EA-70FB-4F07-B808-E02F692AD822}" destId="{220857BA-2AB8-45B0-AF20-79FCBC4A10A3}" srcOrd="0" destOrd="0" parTransId="{E923756E-EBC9-4BA7-A48D-AB94E5F744CD}" sibTransId="{8337AE51-D331-4422-89DA-5938D3F49C9A}"/>
    <dgm:cxn modelId="{D95DB090-9D6C-4BC3-8415-5A5E2828BEF5}" type="presParOf" srcId="{AC7A432D-0EF7-4E92-88EC-D0FF0CD1B6C0}" destId="{567C65CC-AC64-4BD7-AF8F-975DE7052A64}" srcOrd="0" destOrd="0" presId="urn:microsoft.com/office/officeart/2005/8/layout/cycle1"/>
    <dgm:cxn modelId="{B01ADAB0-C857-4257-B888-13F20DC21410}" type="presParOf" srcId="{AC7A432D-0EF7-4E92-88EC-D0FF0CD1B6C0}" destId="{F555FB8D-15C4-4F4A-84E0-CFC28E7411B1}" srcOrd="1" destOrd="0" presId="urn:microsoft.com/office/officeart/2005/8/layout/cycle1"/>
    <dgm:cxn modelId="{D0CD61DE-0262-4E66-848E-D80C2CF1B54C}" type="presParOf" srcId="{AC7A432D-0EF7-4E92-88EC-D0FF0CD1B6C0}" destId="{607703C3-9730-4882-A7D4-F1D6CBC1E2DF}" srcOrd="2" destOrd="0" presId="urn:microsoft.com/office/officeart/2005/8/layout/cycle1"/>
    <dgm:cxn modelId="{72FD4C56-684E-49EE-870A-14C769D20207}" type="presParOf" srcId="{AC7A432D-0EF7-4E92-88EC-D0FF0CD1B6C0}" destId="{356DAB30-1410-4619-9C58-60C0FE7DC28A}" srcOrd="3" destOrd="0" presId="urn:microsoft.com/office/officeart/2005/8/layout/cycle1"/>
    <dgm:cxn modelId="{0D9DD562-C4BD-403D-9F4E-360CB5BC1BD4}" type="presParOf" srcId="{AC7A432D-0EF7-4E92-88EC-D0FF0CD1B6C0}" destId="{FCB3907A-E77C-4F46-AE77-CDA33F3D35CB}" srcOrd="4" destOrd="0" presId="urn:microsoft.com/office/officeart/2005/8/layout/cycle1"/>
    <dgm:cxn modelId="{982FA844-1FB0-46BD-BA5D-13848A0BA526}" type="presParOf" srcId="{AC7A432D-0EF7-4E92-88EC-D0FF0CD1B6C0}" destId="{A1EBEBFD-4A96-45B6-8259-668E07706DB6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5BC997F8-9002-4151-8150-FA0738E2BE51}" type="pres">
      <dgm:prSet presAssocID="{7BD2C4FB-7098-4ABE-901D-D395BE3B2E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8C0A96-6405-48FC-81DE-D70FEE2E2199}" type="pres">
      <dgm:prSet presAssocID="{FA7B5443-7DF9-4F51-A5ED-3B7448B86212}" presName="hierRoot1" presStyleCnt="0"/>
      <dgm:spPr/>
    </dgm:pt>
    <dgm:pt modelId="{EF3DBBCD-879F-4ABB-8283-61E145E06708}" type="pres">
      <dgm:prSet presAssocID="{FA7B5443-7DF9-4F51-A5ED-3B7448B86212}" presName="composite" presStyleCnt="0"/>
      <dgm:spPr/>
    </dgm:pt>
    <dgm:pt modelId="{34291004-3434-4332-B84B-ECE0CF8FAA12}" type="pres">
      <dgm:prSet presAssocID="{FA7B5443-7DF9-4F51-A5ED-3B7448B86212}" presName="background" presStyleLbl="node0" presStyleIdx="0" presStyleCnt="4"/>
      <dgm:spPr/>
    </dgm:pt>
    <dgm:pt modelId="{B543910C-FF44-467D-B47F-E42994EC3F9E}" type="pres">
      <dgm:prSet presAssocID="{FA7B5443-7DF9-4F51-A5ED-3B7448B86212}" presName="text" presStyleLbl="fgAcc0" presStyleIdx="0" presStyleCnt="4">
        <dgm:presLayoutVars>
          <dgm:chPref val="3"/>
        </dgm:presLayoutVars>
      </dgm:prSet>
      <dgm:spPr/>
    </dgm:pt>
    <dgm:pt modelId="{A219A9EF-8748-4751-B5F9-2AB39039099D}" type="pres">
      <dgm:prSet presAssocID="{FA7B5443-7DF9-4F51-A5ED-3B7448B86212}" presName="hierChild2" presStyleCnt="0"/>
      <dgm:spPr/>
    </dgm:pt>
    <dgm:pt modelId="{C7150479-B9FF-47FC-95C3-85ECB5F6FA3F}" type="pres">
      <dgm:prSet presAssocID="{3D13AFCC-6484-435A-ACFE-035EA11671F5}" presName="hierRoot1" presStyleCnt="0"/>
      <dgm:spPr/>
    </dgm:pt>
    <dgm:pt modelId="{0185EB36-2BAA-4F6E-9A20-584AEF697541}" type="pres">
      <dgm:prSet presAssocID="{3D13AFCC-6484-435A-ACFE-035EA11671F5}" presName="composite" presStyleCnt="0"/>
      <dgm:spPr/>
    </dgm:pt>
    <dgm:pt modelId="{16F60A1C-1F23-425E-B081-6DBF29943224}" type="pres">
      <dgm:prSet presAssocID="{3D13AFCC-6484-435A-ACFE-035EA11671F5}" presName="background" presStyleLbl="node0" presStyleIdx="1" presStyleCnt="4"/>
      <dgm:spPr/>
    </dgm:pt>
    <dgm:pt modelId="{91B3243B-95C3-4DD9-BC10-EEF6D8FA20FD}" type="pres">
      <dgm:prSet presAssocID="{3D13AFCC-6484-435A-ACFE-035EA11671F5}" presName="text" presStyleLbl="fgAcc0" presStyleIdx="1" presStyleCnt="4">
        <dgm:presLayoutVars>
          <dgm:chPref val="3"/>
        </dgm:presLayoutVars>
      </dgm:prSet>
      <dgm:spPr/>
    </dgm:pt>
    <dgm:pt modelId="{AD5B065E-A139-49F0-89BB-50DF3B99DA8D}" type="pres">
      <dgm:prSet presAssocID="{3D13AFCC-6484-435A-ACFE-035EA11671F5}" presName="hierChild2" presStyleCnt="0"/>
      <dgm:spPr/>
    </dgm:pt>
    <dgm:pt modelId="{ED8CCB1F-05E7-4236-A8F8-AA0ADA16F40F}" type="pres">
      <dgm:prSet presAssocID="{00A420F6-0C1D-4234-994C-002DF6642F7D}" presName="hierRoot1" presStyleCnt="0"/>
      <dgm:spPr/>
    </dgm:pt>
    <dgm:pt modelId="{14045001-D1AD-4F70-9B84-CB78D4669FE3}" type="pres">
      <dgm:prSet presAssocID="{00A420F6-0C1D-4234-994C-002DF6642F7D}" presName="composite" presStyleCnt="0"/>
      <dgm:spPr/>
    </dgm:pt>
    <dgm:pt modelId="{3949C51F-0184-4F1F-B5D0-85814084F0EE}" type="pres">
      <dgm:prSet presAssocID="{00A420F6-0C1D-4234-994C-002DF6642F7D}" presName="background" presStyleLbl="node0" presStyleIdx="2" presStyleCnt="4"/>
      <dgm:spPr/>
    </dgm:pt>
    <dgm:pt modelId="{D4F4A52D-61CE-4345-B3AA-4EC8F63C7281}" type="pres">
      <dgm:prSet presAssocID="{00A420F6-0C1D-4234-994C-002DF6642F7D}" presName="text" presStyleLbl="fgAcc0" presStyleIdx="2" presStyleCnt="4">
        <dgm:presLayoutVars>
          <dgm:chPref val="3"/>
        </dgm:presLayoutVars>
      </dgm:prSet>
      <dgm:spPr/>
    </dgm:pt>
    <dgm:pt modelId="{B102043E-36EA-4287-A99F-EA7870596DAC}" type="pres">
      <dgm:prSet presAssocID="{00A420F6-0C1D-4234-994C-002DF6642F7D}" presName="hierChild2" presStyleCnt="0"/>
      <dgm:spPr/>
    </dgm:pt>
    <dgm:pt modelId="{9AA46E3F-D99C-4D3D-B5D8-7020FE9D4EF6}" type="pres">
      <dgm:prSet presAssocID="{6D775955-71DC-4379-BA16-CC6571310BE4}" presName="hierRoot1" presStyleCnt="0"/>
      <dgm:spPr/>
    </dgm:pt>
    <dgm:pt modelId="{B65296B7-8F6B-41A8-A546-017229840779}" type="pres">
      <dgm:prSet presAssocID="{6D775955-71DC-4379-BA16-CC6571310BE4}" presName="composite" presStyleCnt="0"/>
      <dgm:spPr/>
    </dgm:pt>
    <dgm:pt modelId="{A6719982-40D9-421C-83EE-5C9910AF1ED2}" type="pres">
      <dgm:prSet presAssocID="{6D775955-71DC-4379-BA16-CC6571310BE4}" presName="background" presStyleLbl="node0" presStyleIdx="3" presStyleCnt="4"/>
      <dgm:spPr/>
    </dgm:pt>
    <dgm:pt modelId="{89D2727E-40B7-41D0-94C7-0CCAE288F906}" type="pres">
      <dgm:prSet presAssocID="{6D775955-71DC-4379-BA16-CC6571310BE4}" presName="text" presStyleLbl="fgAcc0" presStyleIdx="3" presStyleCnt="4">
        <dgm:presLayoutVars>
          <dgm:chPref val="3"/>
        </dgm:presLayoutVars>
      </dgm:prSet>
      <dgm:spPr/>
    </dgm:pt>
    <dgm:pt modelId="{070532BE-B3DD-4EC6-AB30-C969F0528D1F}" type="pres">
      <dgm:prSet presAssocID="{6D775955-71DC-4379-BA16-CC6571310BE4}" presName="hierChild2" presStyleCnt="0"/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A7917930-5DED-4284-B116-2F4CBEE6D9BD}" type="presOf" srcId="{7BD2C4FB-7098-4ABE-901D-D395BE3B2E7B}" destId="{5BC997F8-9002-4151-8150-FA0738E2BE51}" srcOrd="0" destOrd="0" presId="urn:microsoft.com/office/officeart/2005/8/layout/hierarchy1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B34DBC4A-B318-432C-A32E-AFA72D69E76D}" type="presOf" srcId="{3D13AFCC-6484-435A-ACFE-035EA11671F5}" destId="{91B3243B-95C3-4DD9-BC10-EEF6D8FA20FD}" srcOrd="0" destOrd="0" presId="urn:microsoft.com/office/officeart/2005/8/layout/hierarchy1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D3B0F475-2B7C-4009-A93C-5C845946D1D2}" type="presOf" srcId="{6D775955-71DC-4379-BA16-CC6571310BE4}" destId="{89D2727E-40B7-41D0-94C7-0CCAE288F906}" srcOrd="0" destOrd="0" presId="urn:microsoft.com/office/officeart/2005/8/layout/hierarchy1"/>
    <dgm:cxn modelId="{E80D8791-9B81-48A4-87B3-4FB219C90E72}" type="presOf" srcId="{00A420F6-0C1D-4234-994C-002DF6642F7D}" destId="{D4F4A52D-61CE-4345-B3AA-4EC8F63C7281}" srcOrd="0" destOrd="0" presId="urn:microsoft.com/office/officeart/2005/8/layout/hierarchy1"/>
    <dgm:cxn modelId="{E41D5EA5-7AB4-4907-8F49-EE841DFDD47B}" type="presOf" srcId="{FA7B5443-7DF9-4F51-A5ED-3B7448B86212}" destId="{B543910C-FF44-467D-B47F-E42994EC3F9E}" srcOrd="0" destOrd="0" presId="urn:microsoft.com/office/officeart/2005/8/layout/hierarchy1"/>
    <dgm:cxn modelId="{51CCAC83-C9DE-4246-9544-57A0746840C4}" type="presParOf" srcId="{5BC997F8-9002-4151-8150-FA0738E2BE51}" destId="{288C0A96-6405-48FC-81DE-D70FEE2E2199}" srcOrd="0" destOrd="0" presId="urn:microsoft.com/office/officeart/2005/8/layout/hierarchy1"/>
    <dgm:cxn modelId="{3D27A4E8-F7EE-42C2-AC18-00EABF8B1174}" type="presParOf" srcId="{288C0A96-6405-48FC-81DE-D70FEE2E2199}" destId="{EF3DBBCD-879F-4ABB-8283-61E145E06708}" srcOrd="0" destOrd="0" presId="urn:microsoft.com/office/officeart/2005/8/layout/hierarchy1"/>
    <dgm:cxn modelId="{8863B166-C5F9-4410-9BF3-3915081F58A6}" type="presParOf" srcId="{EF3DBBCD-879F-4ABB-8283-61E145E06708}" destId="{34291004-3434-4332-B84B-ECE0CF8FAA12}" srcOrd="0" destOrd="0" presId="urn:microsoft.com/office/officeart/2005/8/layout/hierarchy1"/>
    <dgm:cxn modelId="{D918F8D2-218A-45B7-B2B6-81F8D0374415}" type="presParOf" srcId="{EF3DBBCD-879F-4ABB-8283-61E145E06708}" destId="{B543910C-FF44-467D-B47F-E42994EC3F9E}" srcOrd="1" destOrd="0" presId="urn:microsoft.com/office/officeart/2005/8/layout/hierarchy1"/>
    <dgm:cxn modelId="{393C403E-BBB5-4695-9FB9-5BF38B0DA1F3}" type="presParOf" srcId="{288C0A96-6405-48FC-81DE-D70FEE2E2199}" destId="{A219A9EF-8748-4751-B5F9-2AB39039099D}" srcOrd="1" destOrd="0" presId="urn:microsoft.com/office/officeart/2005/8/layout/hierarchy1"/>
    <dgm:cxn modelId="{77F24654-5207-48D4-8C8B-55A4F058E50A}" type="presParOf" srcId="{5BC997F8-9002-4151-8150-FA0738E2BE51}" destId="{C7150479-B9FF-47FC-95C3-85ECB5F6FA3F}" srcOrd="1" destOrd="0" presId="urn:microsoft.com/office/officeart/2005/8/layout/hierarchy1"/>
    <dgm:cxn modelId="{404F7B8D-A84B-4400-A17A-F140E1F0E631}" type="presParOf" srcId="{C7150479-B9FF-47FC-95C3-85ECB5F6FA3F}" destId="{0185EB36-2BAA-4F6E-9A20-584AEF697541}" srcOrd="0" destOrd="0" presId="urn:microsoft.com/office/officeart/2005/8/layout/hierarchy1"/>
    <dgm:cxn modelId="{856B8CF5-A3DA-40E4-8514-CB3F5F6E23A1}" type="presParOf" srcId="{0185EB36-2BAA-4F6E-9A20-584AEF697541}" destId="{16F60A1C-1F23-425E-B081-6DBF29943224}" srcOrd="0" destOrd="0" presId="urn:microsoft.com/office/officeart/2005/8/layout/hierarchy1"/>
    <dgm:cxn modelId="{3002ADB4-E79B-41BE-BF7A-18EFFD16DD49}" type="presParOf" srcId="{0185EB36-2BAA-4F6E-9A20-584AEF697541}" destId="{91B3243B-95C3-4DD9-BC10-EEF6D8FA20FD}" srcOrd="1" destOrd="0" presId="urn:microsoft.com/office/officeart/2005/8/layout/hierarchy1"/>
    <dgm:cxn modelId="{7D3DA2BA-B6A7-407A-A5AA-57D8C3B7ED4D}" type="presParOf" srcId="{C7150479-B9FF-47FC-95C3-85ECB5F6FA3F}" destId="{AD5B065E-A139-49F0-89BB-50DF3B99DA8D}" srcOrd="1" destOrd="0" presId="urn:microsoft.com/office/officeart/2005/8/layout/hierarchy1"/>
    <dgm:cxn modelId="{F0761C2B-B734-4DCA-ACC9-3623A73790CA}" type="presParOf" srcId="{5BC997F8-9002-4151-8150-FA0738E2BE51}" destId="{ED8CCB1F-05E7-4236-A8F8-AA0ADA16F40F}" srcOrd="2" destOrd="0" presId="urn:microsoft.com/office/officeart/2005/8/layout/hierarchy1"/>
    <dgm:cxn modelId="{58411B72-2776-4A16-91C8-0291E82E4502}" type="presParOf" srcId="{ED8CCB1F-05E7-4236-A8F8-AA0ADA16F40F}" destId="{14045001-D1AD-4F70-9B84-CB78D4669FE3}" srcOrd="0" destOrd="0" presId="urn:microsoft.com/office/officeart/2005/8/layout/hierarchy1"/>
    <dgm:cxn modelId="{7D790DAE-178E-4E32-B5B8-8A625D1A208C}" type="presParOf" srcId="{14045001-D1AD-4F70-9B84-CB78D4669FE3}" destId="{3949C51F-0184-4F1F-B5D0-85814084F0EE}" srcOrd="0" destOrd="0" presId="urn:microsoft.com/office/officeart/2005/8/layout/hierarchy1"/>
    <dgm:cxn modelId="{DEE9F9C1-1602-402E-9DD9-E9F967FFFF9F}" type="presParOf" srcId="{14045001-D1AD-4F70-9B84-CB78D4669FE3}" destId="{D4F4A52D-61CE-4345-B3AA-4EC8F63C7281}" srcOrd="1" destOrd="0" presId="urn:microsoft.com/office/officeart/2005/8/layout/hierarchy1"/>
    <dgm:cxn modelId="{127479A4-B796-475C-B004-BA610E2CCD33}" type="presParOf" srcId="{ED8CCB1F-05E7-4236-A8F8-AA0ADA16F40F}" destId="{B102043E-36EA-4287-A99F-EA7870596DAC}" srcOrd="1" destOrd="0" presId="urn:microsoft.com/office/officeart/2005/8/layout/hierarchy1"/>
    <dgm:cxn modelId="{4D46A467-65F7-4406-9C29-74B753FA3850}" type="presParOf" srcId="{5BC997F8-9002-4151-8150-FA0738E2BE51}" destId="{9AA46E3F-D99C-4D3D-B5D8-7020FE9D4EF6}" srcOrd="3" destOrd="0" presId="urn:microsoft.com/office/officeart/2005/8/layout/hierarchy1"/>
    <dgm:cxn modelId="{D9BEBADD-3476-4380-9807-1AEA332B3E1A}" type="presParOf" srcId="{9AA46E3F-D99C-4D3D-B5D8-7020FE9D4EF6}" destId="{B65296B7-8F6B-41A8-A546-017229840779}" srcOrd="0" destOrd="0" presId="urn:microsoft.com/office/officeart/2005/8/layout/hierarchy1"/>
    <dgm:cxn modelId="{7DDEF61A-A45E-464F-A229-A108868BE1D6}" type="presParOf" srcId="{B65296B7-8F6B-41A8-A546-017229840779}" destId="{A6719982-40D9-421C-83EE-5C9910AF1ED2}" srcOrd="0" destOrd="0" presId="urn:microsoft.com/office/officeart/2005/8/layout/hierarchy1"/>
    <dgm:cxn modelId="{8FE10814-9808-401F-B76B-85BEC89FFBA3}" type="presParOf" srcId="{B65296B7-8F6B-41A8-A546-017229840779}" destId="{89D2727E-40B7-41D0-94C7-0CCAE288F906}" srcOrd="1" destOrd="0" presId="urn:microsoft.com/office/officeart/2005/8/layout/hierarchy1"/>
    <dgm:cxn modelId="{2536B39E-047E-45BF-9CBB-CF2C10BAC23E}" type="presParOf" srcId="{9AA46E3F-D99C-4D3D-B5D8-7020FE9D4EF6}" destId="{070532BE-B3DD-4EC6-AB30-C969F0528D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91C515-BD32-4FA4-9646-915676F986B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74CBA4-6A40-41D9-891B-2D9552DCD4A2}">
      <dgm:prSet/>
      <dgm:spPr/>
      <dgm:t>
        <a:bodyPr/>
        <a:lstStyle/>
        <a:p>
          <a:r>
            <a:rPr lang="ar-JO" b="1" dirty="0"/>
            <a:t>يلعبان  يأكل تشربان يلبسون تفهمن</a:t>
          </a:r>
          <a:endParaRPr lang="en-US" dirty="0"/>
        </a:p>
      </dgm:t>
    </dgm:pt>
    <dgm:pt modelId="{591F18A7-FA28-4DF6-A4BA-CE11B3C5E515}" type="parTrans" cxnId="{002CB9D9-AED5-4100-A702-C2D26EE483A2}">
      <dgm:prSet/>
      <dgm:spPr/>
      <dgm:t>
        <a:bodyPr/>
        <a:lstStyle/>
        <a:p>
          <a:endParaRPr lang="en-US"/>
        </a:p>
      </dgm:t>
    </dgm:pt>
    <dgm:pt modelId="{3ABEEFC0-7622-4B17-A81D-B478F4E07008}" type="sibTrans" cxnId="{002CB9D9-AED5-4100-A702-C2D26EE483A2}">
      <dgm:prSet/>
      <dgm:spPr/>
      <dgm:t>
        <a:bodyPr/>
        <a:lstStyle/>
        <a:p>
          <a:endParaRPr lang="en-US"/>
        </a:p>
      </dgm:t>
    </dgm:pt>
    <dgm:pt modelId="{C3EC8428-BE00-4AAA-B5C7-DB9D3DEDF89D}">
      <dgm:prSet/>
      <dgm:spPr/>
      <dgm:t>
        <a:bodyPr/>
        <a:lstStyle/>
        <a:p>
          <a:r>
            <a:rPr lang="ar-JO" b="1" dirty="0"/>
            <a:t>ألعب تأكل يشربان تلبسان تفهم</a:t>
          </a:r>
          <a:endParaRPr lang="en-US" dirty="0"/>
        </a:p>
      </dgm:t>
    </dgm:pt>
    <dgm:pt modelId="{48A357DE-6AF4-4D64-BA0D-90E4DA299699}" type="parTrans" cxnId="{6FEEAE5C-50C5-44A7-88C2-11A36FE9C488}">
      <dgm:prSet/>
      <dgm:spPr/>
      <dgm:t>
        <a:bodyPr/>
        <a:lstStyle/>
        <a:p>
          <a:endParaRPr lang="en-US"/>
        </a:p>
      </dgm:t>
    </dgm:pt>
    <dgm:pt modelId="{B5942262-AA8E-4A7C-A341-650AFCA70FB2}" type="sibTrans" cxnId="{6FEEAE5C-50C5-44A7-88C2-11A36FE9C488}">
      <dgm:prSet/>
      <dgm:spPr/>
      <dgm:t>
        <a:bodyPr/>
        <a:lstStyle/>
        <a:p>
          <a:endParaRPr lang="en-US"/>
        </a:p>
      </dgm:t>
    </dgm:pt>
    <dgm:pt modelId="{6C223912-4542-4A3F-8E8A-5BB3131022EB}" type="pres">
      <dgm:prSet presAssocID="{6B91C515-BD32-4FA4-9646-915676F986B7}" presName="linear" presStyleCnt="0">
        <dgm:presLayoutVars>
          <dgm:animLvl val="lvl"/>
          <dgm:resizeHandles val="exact"/>
        </dgm:presLayoutVars>
      </dgm:prSet>
      <dgm:spPr/>
    </dgm:pt>
    <dgm:pt modelId="{6E1DE201-9BEB-4672-9D2F-80B45A361D08}" type="pres">
      <dgm:prSet presAssocID="{8E74CBA4-6A40-41D9-891B-2D9552DCD4A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119BCB2-9EE6-4BB8-875C-A38F8089D2DC}" type="pres">
      <dgm:prSet presAssocID="{3ABEEFC0-7622-4B17-A81D-B478F4E07008}" presName="spacer" presStyleCnt="0"/>
      <dgm:spPr/>
    </dgm:pt>
    <dgm:pt modelId="{B08705B2-4B03-4D93-8618-36206548444E}" type="pres">
      <dgm:prSet presAssocID="{C3EC8428-BE00-4AAA-B5C7-DB9D3DEDF89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FEEAE5C-50C5-44A7-88C2-11A36FE9C488}" srcId="{6B91C515-BD32-4FA4-9646-915676F986B7}" destId="{C3EC8428-BE00-4AAA-B5C7-DB9D3DEDF89D}" srcOrd="1" destOrd="0" parTransId="{48A357DE-6AF4-4D64-BA0D-90E4DA299699}" sibTransId="{B5942262-AA8E-4A7C-A341-650AFCA70FB2}"/>
    <dgm:cxn modelId="{6E366C67-F9AA-4779-AA44-FD6292D7CDDA}" type="presOf" srcId="{C3EC8428-BE00-4AAA-B5C7-DB9D3DEDF89D}" destId="{B08705B2-4B03-4D93-8618-36206548444E}" srcOrd="0" destOrd="0" presId="urn:microsoft.com/office/officeart/2005/8/layout/vList2"/>
    <dgm:cxn modelId="{CC17FDB5-DA90-4F23-83C6-E289D456B0AA}" type="presOf" srcId="{8E74CBA4-6A40-41D9-891B-2D9552DCD4A2}" destId="{6E1DE201-9BEB-4672-9D2F-80B45A361D08}" srcOrd="0" destOrd="0" presId="urn:microsoft.com/office/officeart/2005/8/layout/vList2"/>
    <dgm:cxn modelId="{002CB9D9-AED5-4100-A702-C2D26EE483A2}" srcId="{6B91C515-BD32-4FA4-9646-915676F986B7}" destId="{8E74CBA4-6A40-41D9-891B-2D9552DCD4A2}" srcOrd="0" destOrd="0" parTransId="{591F18A7-FA28-4DF6-A4BA-CE11B3C5E515}" sibTransId="{3ABEEFC0-7622-4B17-A81D-B478F4E07008}"/>
    <dgm:cxn modelId="{5AB84EEE-D408-4B35-84BE-4991704345AF}" type="presOf" srcId="{6B91C515-BD32-4FA4-9646-915676F986B7}" destId="{6C223912-4542-4A3F-8E8A-5BB3131022EB}" srcOrd="0" destOrd="0" presId="urn:microsoft.com/office/officeart/2005/8/layout/vList2"/>
    <dgm:cxn modelId="{5076C20B-7B83-4072-BD60-2F847CE238B7}" type="presParOf" srcId="{6C223912-4542-4A3F-8E8A-5BB3131022EB}" destId="{6E1DE201-9BEB-4672-9D2F-80B45A361D08}" srcOrd="0" destOrd="0" presId="urn:microsoft.com/office/officeart/2005/8/layout/vList2"/>
    <dgm:cxn modelId="{12DDE219-584F-4CE6-A1C6-A40FBC6AB290}" type="presParOf" srcId="{6C223912-4542-4A3F-8E8A-5BB3131022EB}" destId="{D119BCB2-9EE6-4BB8-875C-A38F8089D2DC}" srcOrd="1" destOrd="0" presId="urn:microsoft.com/office/officeart/2005/8/layout/vList2"/>
    <dgm:cxn modelId="{5ABF58D3-2F63-41BF-A7FE-A44000DE5165}" type="presParOf" srcId="{6C223912-4542-4A3F-8E8A-5BB3131022EB}" destId="{B08705B2-4B03-4D93-8618-36206548444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5FB8D-15C4-4F4A-84E0-CFC28E7411B1}">
      <dsp:nvSpPr>
        <dsp:cNvPr id="0" name=""/>
        <dsp:cNvSpPr/>
      </dsp:nvSpPr>
      <dsp:spPr>
        <a:xfrm>
          <a:off x="3087019" y="1231968"/>
          <a:ext cx="1887400" cy="18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500" kern="1200" dirty="0"/>
            <a:t>１－</a:t>
          </a:r>
          <a:r>
            <a:rPr lang="ja-JP" altLang="en-US" sz="3500" kern="1200" dirty="0"/>
            <a:t>げんさいのどうし</a:t>
          </a:r>
          <a:r>
            <a:rPr lang="ja-JP" sz="3500" kern="1200" dirty="0"/>
            <a:t>　</a:t>
          </a:r>
          <a:endParaRPr lang="en-US" sz="3500" kern="1200" dirty="0"/>
        </a:p>
      </dsp:txBody>
      <dsp:txXfrm>
        <a:off x="3087019" y="1231968"/>
        <a:ext cx="1887400" cy="1887400"/>
      </dsp:txXfrm>
    </dsp:sp>
    <dsp:sp modelId="{607703C3-9730-4882-A7D4-F1D6CBC1E2DF}">
      <dsp:nvSpPr>
        <dsp:cNvPr id="0" name=""/>
        <dsp:cNvSpPr/>
      </dsp:nvSpPr>
      <dsp:spPr>
        <a:xfrm>
          <a:off x="545337" y="233621"/>
          <a:ext cx="3884095" cy="3884095"/>
        </a:xfrm>
        <a:prstGeom prst="circularArrow">
          <a:avLst>
            <a:gd name="adj1" fmla="val 9476"/>
            <a:gd name="adj2" fmla="val 684303"/>
            <a:gd name="adj3" fmla="val 7853950"/>
            <a:gd name="adj4" fmla="val 2261746"/>
            <a:gd name="adj5" fmla="val 11055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B3907A-E77C-4F46-AE77-CDA33F3D35CB}">
      <dsp:nvSpPr>
        <dsp:cNvPr id="0" name=""/>
        <dsp:cNvSpPr/>
      </dsp:nvSpPr>
      <dsp:spPr>
        <a:xfrm>
          <a:off x="350" y="1231968"/>
          <a:ext cx="1887400" cy="18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altLang="ja-JP" sz="3500" kern="1200" dirty="0"/>
            <a:t>2</a:t>
          </a:r>
          <a:r>
            <a:rPr lang="ja-JP" sz="3500" kern="1200" dirty="0"/>
            <a:t>－アラビアの文化</a:t>
          </a:r>
          <a:endParaRPr lang="en-US" sz="3500" kern="1200" dirty="0"/>
        </a:p>
      </dsp:txBody>
      <dsp:txXfrm>
        <a:off x="350" y="1231968"/>
        <a:ext cx="1887400" cy="1887400"/>
      </dsp:txXfrm>
    </dsp:sp>
    <dsp:sp modelId="{A1EBEBFD-4A96-45B6-8259-668E07706DB6}">
      <dsp:nvSpPr>
        <dsp:cNvPr id="0" name=""/>
        <dsp:cNvSpPr/>
      </dsp:nvSpPr>
      <dsp:spPr>
        <a:xfrm>
          <a:off x="545337" y="233621"/>
          <a:ext cx="3884095" cy="3884095"/>
        </a:xfrm>
        <a:prstGeom prst="circularArrow">
          <a:avLst>
            <a:gd name="adj1" fmla="val 9476"/>
            <a:gd name="adj2" fmla="val 684303"/>
            <a:gd name="adj3" fmla="val 18653950"/>
            <a:gd name="adj4" fmla="val 13061746"/>
            <a:gd name="adj5" fmla="val 11055"/>
          </a:avLst>
        </a:prstGeom>
        <a:gradFill rotWithShape="0">
          <a:gsLst>
            <a:gs pos="0">
              <a:schemeClr val="accent5">
                <a:hueOff val="-1498442"/>
                <a:satOff val="654"/>
                <a:lumOff val="-666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98442"/>
                <a:satOff val="654"/>
                <a:lumOff val="-666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98442"/>
                <a:satOff val="654"/>
                <a:lumOff val="-666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91004-3434-4332-B84B-ECE0CF8FAA12}">
      <dsp:nvSpPr>
        <dsp:cNvPr id="0" name=""/>
        <dsp:cNvSpPr/>
      </dsp:nvSpPr>
      <dsp:spPr>
        <a:xfrm>
          <a:off x="3189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43910C-FF44-467D-B47F-E42994EC3F9E}">
      <dsp:nvSpPr>
        <dsp:cNvPr id="0" name=""/>
        <dsp:cNvSpPr/>
      </dsp:nvSpPr>
      <dsp:spPr>
        <a:xfrm>
          <a:off x="256223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98578" y="2142779"/>
        <a:ext cx="2192600" cy="1361381"/>
      </dsp:txXfrm>
    </dsp:sp>
    <dsp:sp modelId="{16F60A1C-1F23-425E-B081-6DBF29943224}">
      <dsp:nvSpPr>
        <dsp:cNvPr id="0" name=""/>
        <dsp:cNvSpPr/>
      </dsp:nvSpPr>
      <dsp:spPr>
        <a:xfrm>
          <a:off x="2786568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3243B-95C3-4DD9-BC10-EEF6D8FA20FD}">
      <dsp:nvSpPr>
        <dsp:cNvPr id="0" name=""/>
        <dsp:cNvSpPr/>
      </dsp:nvSpPr>
      <dsp:spPr>
        <a:xfrm>
          <a:off x="3039603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3081958" y="2142779"/>
        <a:ext cx="2192600" cy="1361381"/>
      </dsp:txXfrm>
    </dsp:sp>
    <dsp:sp modelId="{3949C51F-0184-4F1F-B5D0-85814084F0EE}">
      <dsp:nvSpPr>
        <dsp:cNvPr id="0" name=""/>
        <dsp:cNvSpPr/>
      </dsp:nvSpPr>
      <dsp:spPr>
        <a:xfrm>
          <a:off x="5569947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F4A52D-61CE-4345-B3AA-4EC8F63C7281}">
      <dsp:nvSpPr>
        <dsp:cNvPr id="0" name=""/>
        <dsp:cNvSpPr/>
      </dsp:nvSpPr>
      <dsp:spPr>
        <a:xfrm>
          <a:off x="5822982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ض ط ظ ع غ ف ق</a:t>
          </a:r>
          <a:endParaRPr lang="en-US" sz="3900" kern="1200" dirty="0"/>
        </a:p>
      </dsp:txBody>
      <dsp:txXfrm>
        <a:off x="5865337" y="2142779"/>
        <a:ext cx="2192600" cy="1361381"/>
      </dsp:txXfrm>
    </dsp:sp>
    <dsp:sp modelId="{A6719982-40D9-421C-83EE-5C9910AF1ED2}">
      <dsp:nvSpPr>
        <dsp:cNvPr id="0" name=""/>
        <dsp:cNvSpPr/>
      </dsp:nvSpPr>
      <dsp:spPr>
        <a:xfrm>
          <a:off x="8353326" y="1860042"/>
          <a:ext cx="2277310" cy="1446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D2727E-40B7-41D0-94C7-0CCAE288F906}">
      <dsp:nvSpPr>
        <dsp:cNvPr id="0" name=""/>
        <dsp:cNvSpPr/>
      </dsp:nvSpPr>
      <dsp:spPr>
        <a:xfrm>
          <a:off x="8606361" y="2100424"/>
          <a:ext cx="2277310" cy="1446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 و ي </a:t>
          </a:r>
          <a:endParaRPr lang="en-US" sz="3900" kern="1200" dirty="0"/>
        </a:p>
      </dsp:txBody>
      <dsp:txXfrm>
        <a:off x="8648716" y="2142779"/>
        <a:ext cx="2192600" cy="13613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DE201-9BEB-4672-9D2F-80B45A361D08}">
      <dsp:nvSpPr>
        <dsp:cNvPr id="0" name=""/>
        <dsp:cNvSpPr/>
      </dsp:nvSpPr>
      <dsp:spPr>
        <a:xfrm>
          <a:off x="0" y="32479"/>
          <a:ext cx="7216416" cy="24324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300" b="1" kern="1200" dirty="0"/>
            <a:t>يلعبان  يأكل تشربان يلبسون تفهمن</a:t>
          </a:r>
          <a:endParaRPr lang="en-US" sz="6300" kern="1200" dirty="0"/>
        </a:p>
      </dsp:txBody>
      <dsp:txXfrm>
        <a:off x="118741" y="151220"/>
        <a:ext cx="6978934" cy="2194948"/>
      </dsp:txXfrm>
    </dsp:sp>
    <dsp:sp modelId="{B08705B2-4B03-4D93-8618-36206548444E}">
      <dsp:nvSpPr>
        <dsp:cNvPr id="0" name=""/>
        <dsp:cNvSpPr/>
      </dsp:nvSpPr>
      <dsp:spPr>
        <a:xfrm>
          <a:off x="0" y="2646350"/>
          <a:ext cx="7216416" cy="2432430"/>
        </a:xfrm>
        <a:prstGeom prst="roundRect">
          <a:avLst/>
        </a:prstGeom>
        <a:solidFill>
          <a:schemeClr val="accent2">
            <a:hueOff val="-1498401"/>
            <a:satOff val="-654"/>
            <a:lumOff val="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300" b="1" kern="1200" dirty="0"/>
            <a:t>ألعب تأكل يشربان تلبسان تفهم</a:t>
          </a:r>
          <a:endParaRPr lang="en-US" sz="6300" kern="1200" dirty="0"/>
        </a:p>
      </dsp:txBody>
      <dsp:txXfrm>
        <a:off x="118741" y="2765091"/>
        <a:ext cx="6978934" cy="219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7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90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67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9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4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2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8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6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42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9F9F0F-FB8C-5565-247C-BDCC156B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BA4FDDF-F59C-428B-8603-3A86D759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k and blue acrylic paint">
            <a:extLst>
              <a:ext uri="{FF2B5EF4-FFF2-40B4-BE49-F238E27FC236}">
                <a16:creationId xmlns:a16="http://schemas.microsoft.com/office/drawing/2014/main" id="{147D8381-C899-2E4C-B505-9EBD8C08E5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261" b="14512"/>
          <a:stretch/>
        </p:blipFill>
        <p:spPr>
          <a:xfrm>
            <a:off x="1" y="1"/>
            <a:ext cx="12192000" cy="68579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D13EF-74FA-4D38-8F15-B51F09C96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583125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E050D01-759B-17DC-75D4-184A0DF64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533" y="528030"/>
            <a:ext cx="3541909" cy="2387600"/>
          </a:xfrm>
        </p:spPr>
        <p:txBody>
          <a:bodyPr>
            <a:normAutofit fontScale="90000"/>
          </a:bodyPr>
          <a:lstStyle/>
          <a:p>
            <a:r>
              <a:rPr lang="ar-JO" dirty="0"/>
              <a:t>الدرس الثالث والعشرون</a:t>
            </a:r>
            <a:br>
              <a:rPr lang="ar-JO" dirty="0"/>
            </a:br>
            <a:r>
              <a:rPr lang="en-US" dirty="0"/>
              <a:t>2025/01/18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90183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background with ovals and lines&#10;&#10;Description automatically generated">
            <a:extLst>
              <a:ext uri="{FF2B5EF4-FFF2-40B4-BE49-F238E27FC236}">
                <a16:creationId xmlns:a16="http://schemas.microsoft.com/office/drawing/2014/main" id="{E4BC6175-88B6-5978-BEF5-9528FAAEDE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19" b="332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2707A9-248E-FB74-ED45-13214EFC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988" y="1260909"/>
            <a:ext cx="3952428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4800" b="1" cap="all" spc="1500"/>
              <a:t>じゅぎょうのもくひょう</a:t>
            </a:r>
            <a:endParaRPr lang="en-US" sz="4800" b="1" cap="all" spc="1500">
              <a:ea typeface="Source Sans Pro SemiBold" panose="020B0603030403020204" pitchFamily="34" charset="0"/>
            </a:endParaRPr>
          </a:p>
        </p:txBody>
      </p:sp>
      <p:graphicFrame>
        <p:nvGraphicFramePr>
          <p:cNvPr id="7" name="Subtitle 2">
            <a:extLst>
              <a:ext uri="{FF2B5EF4-FFF2-40B4-BE49-F238E27FC236}">
                <a16:creationId xmlns:a16="http://schemas.microsoft.com/office/drawing/2014/main" id="{4440AF32-707C-E74E-3B90-437A9C4DAD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5461672"/>
              </p:ext>
            </p:extLst>
          </p:nvPr>
        </p:nvGraphicFramePr>
        <p:xfrm>
          <a:off x="6477270" y="1130846"/>
          <a:ext cx="497477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003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B21C378-352D-4BF8-BD65-16270960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67622" y="6356350"/>
            <a:ext cx="40403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8B954E5-2A8D-44FA-ABD2-4DE4CE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7995" y="6356350"/>
            <a:ext cx="7230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B6A0707-BFCA-4BDD-8B25-E2A14A0F8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extBox 2">
            <a:extLst>
              <a:ext uri="{FF2B5EF4-FFF2-40B4-BE49-F238E27FC236}">
                <a16:creationId xmlns:a16="http://schemas.microsoft.com/office/drawing/2014/main" id="{AC6C4577-96FA-FE3F-52F4-3FEF7BF7E8F9}"/>
              </a:ext>
            </a:extLst>
          </p:cNvPr>
          <p:cNvGraphicFramePr/>
          <p:nvPr/>
        </p:nvGraphicFramePr>
        <p:xfrm>
          <a:off x="390739" y="845888"/>
          <a:ext cx="10886861" cy="5406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54D87ABF-59BD-A2F9-8C2A-477D24ED0D54}"/>
              </a:ext>
            </a:extLst>
          </p:cNvPr>
          <p:cNvSpPr txBox="1">
            <a:spLocks/>
          </p:cNvSpPr>
          <p:nvPr/>
        </p:nvSpPr>
        <p:spPr>
          <a:xfrm>
            <a:off x="6785623" y="0"/>
            <a:ext cx="5015638" cy="196977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300" spc="-100" dirty="0" err="1"/>
              <a:t>مراجعة</a:t>
            </a:r>
            <a:r>
              <a:rPr lang="en-US" sz="4300" spc="-100" dirty="0"/>
              <a:t> </a:t>
            </a:r>
            <a:r>
              <a:rPr lang="en-US" sz="4300" spc="-100" dirty="0" err="1"/>
              <a:t>الحروف</a:t>
            </a:r>
            <a:r>
              <a:rPr lang="en-US" sz="4300" spc="-100" dirty="0"/>
              <a:t> </a:t>
            </a:r>
            <a:r>
              <a:rPr lang="en-US" sz="4300" spc="-100" dirty="0" err="1"/>
              <a:t>الأبجدية</a:t>
            </a:r>
            <a:br>
              <a:rPr lang="en-US" sz="4300" spc="-100" dirty="0"/>
            </a:br>
            <a:r>
              <a:rPr lang="ja-JP" altLang="en-US" sz="4300" spc="-100" dirty="0"/>
              <a:t>アラビア語のもじのふくしゅ</a:t>
            </a:r>
            <a:endParaRPr lang="en-US" sz="4300" spc="-100" dirty="0"/>
          </a:p>
        </p:txBody>
      </p:sp>
    </p:spTree>
    <p:extLst>
      <p:ext uri="{BB962C8B-B14F-4D97-AF65-F5344CB8AC3E}">
        <p14:creationId xmlns:p14="http://schemas.microsoft.com/office/powerpoint/2010/main" val="113364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72BF9A-FE28-373E-81F1-5EA41BD3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600"/>
              <a:t>げんざいかたちパート</a:t>
            </a:r>
            <a:r>
              <a:rPr lang="en-US" altLang="ja-JP" sz="3600"/>
              <a:t>2</a:t>
            </a:r>
            <a:br>
              <a:rPr lang="en-US" altLang="ja-JP" sz="3600"/>
            </a:br>
            <a:r>
              <a:rPr lang="ja-JP" altLang="en-US" sz="3600"/>
              <a:t>ページ８２－８５</a:t>
            </a:r>
            <a:br>
              <a:rPr lang="en-US" altLang="ja-JP" sz="3600"/>
            </a:br>
            <a:endParaRPr lang="en-US" sz="360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48C379C3-38B8-28CB-D557-2158B0B04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2011578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97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6D62-89D1-4EE5-E745-BD0742871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Oman </a:t>
            </a:r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DCE84-F5B5-188F-9A85-C4449662F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1-https://www.youtube.com/watch?v=Jtt8-YmP9zk</a:t>
            </a:r>
          </a:p>
          <a:p>
            <a:r>
              <a:rPr lang="en-US" dirty="0"/>
              <a:t>2-https://www.youtube.com/watch?v=5Y3RCSIYv44&amp;t=45s</a:t>
            </a: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BCA33-9A84-FCE9-FCBE-8059875A1060}"/>
              </a:ext>
            </a:extLst>
          </p:cNvPr>
          <p:cNvSpPr txBox="1"/>
          <p:nvPr/>
        </p:nvSpPr>
        <p:spPr>
          <a:xfrm>
            <a:off x="883920" y="2164080"/>
            <a:ext cx="185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Wikipedia</a:t>
            </a:r>
            <a:endParaRPr lang="en-AE" dirty="0"/>
          </a:p>
        </p:txBody>
      </p:sp>
      <p:pic>
        <p:nvPicPr>
          <p:cNvPr id="5" name="Picture 2" descr="‪History of Oman - Wikipedia‬‏">
            <a:extLst>
              <a:ext uri="{FF2B5EF4-FFF2-40B4-BE49-F238E27FC236}">
                <a16:creationId xmlns:a16="http://schemas.microsoft.com/office/drawing/2014/main" id="{FEE26DDB-91AF-347D-B084-8404FEB32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486" y="163180"/>
            <a:ext cx="5301617" cy="397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‪Flag of Oman - Wikipedia‬‏">
            <a:extLst>
              <a:ext uri="{FF2B5EF4-FFF2-40B4-BE49-F238E27FC236}">
                <a16:creationId xmlns:a16="http://schemas.microsoft.com/office/drawing/2014/main" id="{52173C6D-B734-DDBB-AD7D-A4F0CCA87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6515" y="186219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9151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311B26"/>
      </a:dk2>
      <a:lt2>
        <a:srgbClr val="F0F3F2"/>
      </a:lt2>
      <a:accent1>
        <a:srgbClr val="E42B83"/>
      </a:accent1>
      <a:accent2>
        <a:srgbClr val="D31ABE"/>
      </a:accent2>
      <a:accent3>
        <a:srgbClr val="AC2BE4"/>
      </a:accent3>
      <a:accent4>
        <a:srgbClr val="5829D5"/>
      </a:accent4>
      <a:accent5>
        <a:srgbClr val="2B45E4"/>
      </a:accent5>
      <a:accent6>
        <a:srgbClr val="1A81D3"/>
      </a:accent6>
      <a:hlink>
        <a:srgbClr val="433FBF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Grandview Display</vt:lpstr>
      <vt:lpstr>Source Sans Pro SemiBold</vt:lpstr>
      <vt:lpstr>DashVTI</vt:lpstr>
      <vt:lpstr>الدرس الثالث والعشرون 2025/01/18</vt:lpstr>
      <vt:lpstr>じゅぎょうのもくひょう</vt:lpstr>
      <vt:lpstr>PowerPoint Presentation</vt:lpstr>
      <vt:lpstr>げんざいかたちパート2 ページ８２－８５ </vt:lpstr>
      <vt:lpstr>Oman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 والعشرون 2025/01/18</dc:title>
  <dc:creator>ALKHATIB DANIA</dc:creator>
  <cp:lastModifiedBy>ALKHATIB DANIA</cp:lastModifiedBy>
  <cp:revision>4</cp:revision>
  <dcterms:created xsi:type="dcterms:W3CDTF">2025-01-18T01:50:17Z</dcterms:created>
  <dcterms:modified xsi:type="dcterms:W3CDTF">2025-01-19T12:21:47Z</dcterms:modified>
</cp:coreProperties>
</file>