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388" r:id="rId4"/>
    <p:sldId id="400" r:id="rId5"/>
    <p:sldId id="39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DAD41377-4862-4573-B7BA-DFA521EA98D9}" type="pres">
      <dgm:prSet presAssocID="{7BD2C4FB-7098-4ABE-901D-D395BE3B2E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8E6C32-D03E-4D0E-BAA1-181C0A5C1BBC}" type="pres">
      <dgm:prSet presAssocID="{FA7B5443-7DF9-4F51-A5ED-3B7448B86212}" presName="hierRoot1" presStyleCnt="0"/>
      <dgm:spPr/>
    </dgm:pt>
    <dgm:pt modelId="{3B323FD1-71F2-4C25-8BFB-E90565E1C389}" type="pres">
      <dgm:prSet presAssocID="{FA7B5443-7DF9-4F51-A5ED-3B7448B86212}" presName="composite" presStyleCnt="0"/>
      <dgm:spPr/>
    </dgm:pt>
    <dgm:pt modelId="{D8596B92-7EDF-4CB7-90B4-206722D4180E}" type="pres">
      <dgm:prSet presAssocID="{FA7B5443-7DF9-4F51-A5ED-3B7448B86212}" presName="background" presStyleLbl="node0" presStyleIdx="0" presStyleCnt="4"/>
      <dgm:spPr/>
    </dgm:pt>
    <dgm:pt modelId="{86D94D38-667B-46B7-A6BA-78E00873A876}" type="pres">
      <dgm:prSet presAssocID="{FA7B5443-7DF9-4F51-A5ED-3B7448B86212}" presName="text" presStyleLbl="fgAcc0" presStyleIdx="0" presStyleCnt="4">
        <dgm:presLayoutVars>
          <dgm:chPref val="3"/>
        </dgm:presLayoutVars>
      </dgm:prSet>
      <dgm:spPr/>
    </dgm:pt>
    <dgm:pt modelId="{206ED4B2-020C-40DB-A179-3BECC8E8D1A3}" type="pres">
      <dgm:prSet presAssocID="{FA7B5443-7DF9-4F51-A5ED-3B7448B86212}" presName="hierChild2" presStyleCnt="0"/>
      <dgm:spPr/>
    </dgm:pt>
    <dgm:pt modelId="{95CDB22C-5776-4A53-AFB3-39B40A54BFA0}" type="pres">
      <dgm:prSet presAssocID="{3D13AFCC-6484-435A-ACFE-035EA11671F5}" presName="hierRoot1" presStyleCnt="0"/>
      <dgm:spPr/>
    </dgm:pt>
    <dgm:pt modelId="{8C9D6E4D-A211-4602-A482-AEF1EBB28610}" type="pres">
      <dgm:prSet presAssocID="{3D13AFCC-6484-435A-ACFE-035EA11671F5}" presName="composite" presStyleCnt="0"/>
      <dgm:spPr/>
    </dgm:pt>
    <dgm:pt modelId="{7D7BBB94-401E-4C66-B1DA-43E41FD30660}" type="pres">
      <dgm:prSet presAssocID="{3D13AFCC-6484-435A-ACFE-035EA11671F5}" presName="background" presStyleLbl="node0" presStyleIdx="1" presStyleCnt="4"/>
      <dgm:spPr/>
    </dgm:pt>
    <dgm:pt modelId="{8F2F3134-B05F-46DD-A6AD-FE3DB3D71729}" type="pres">
      <dgm:prSet presAssocID="{3D13AFCC-6484-435A-ACFE-035EA11671F5}" presName="text" presStyleLbl="fgAcc0" presStyleIdx="1" presStyleCnt="4">
        <dgm:presLayoutVars>
          <dgm:chPref val="3"/>
        </dgm:presLayoutVars>
      </dgm:prSet>
      <dgm:spPr/>
    </dgm:pt>
    <dgm:pt modelId="{759F8938-A2F3-4F29-BA96-C71B682105D7}" type="pres">
      <dgm:prSet presAssocID="{3D13AFCC-6484-435A-ACFE-035EA11671F5}" presName="hierChild2" presStyleCnt="0"/>
      <dgm:spPr/>
    </dgm:pt>
    <dgm:pt modelId="{A74E634B-1617-4CED-9B36-EF596BAF2F50}" type="pres">
      <dgm:prSet presAssocID="{00A420F6-0C1D-4234-994C-002DF6642F7D}" presName="hierRoot1" presStyleCnt="0"/>
      <dgm:spPr/>
    </dgm:pt>
    <dgm:pt modelId="{3869E8E9-D526-4BFD-AFE7-0B16804D2C1B}" type="pres">
      <dgm:prSet presAssocID="{00A420F6-0C1D-4234-994C-002DF6642F7D}" presName="composite" presStyleCnt="0"/>
      <dgm:spPr/>
    </dgm:pt>
    <dgm:pt modelId="{F7399ABD-F4B3-4635-8492-FE8AA9579F75}" type="pres">
      <dgm:prSet presAssocID="{00A420F6-0C1D-4234-994C-002DF6642F7D}" presName="background" presStyleLbl="node0" presStyleIdx="2" presStyleCnt="4"/>
      <dgm:spPr/>
    </dgm:pt>
    <dgm:pt modelId="{A31F6D22-9B1A-4FD2-8746-83E802185AF8}" type="pres">
      <dgm:prSet presAssocID="{00A420F6-0C1D-4234-994C-002DF6642F7D}" presName="text" presStyleLbl="fgAcc0" presStyleIdx="2" presStyleCnt="4">
        <dgm:presLayoutVars>
          <dgm:chPref val="3"/>
        </dgm:presLayoutVars>
      </dgm:prSet>
      <dgm:spPr/>
    </dgm:pt>
    <dgm:pt modelId="{A826CA9A-6A9F-430D-BE54-23C03CC3F773}" type="pres">
      <dgm:prSet presAssocID="{00A420F6-0C1D-4234-994C-002DF6642F7D}" presName="hierChild2" presStyleCnt="0"/>
      <dgm:spPr/>
    </dgm:pt>
    <dgm:pt modelId="{7CD75E6D-0961-4D95-8BEF-650140409974}" type="pres">
      <dgm:prSet presAssocID="{6D775955-71DC-4379-BA16-CC6571310BE4}" presName="hierRoot1" presStyleCnt="0"/>
      <dgm:spPr/>
    </dgm:pt>
    <dgm:pt modelId="{00F64AFE-CC27-46F7-B9EA-0DC67554BED6}" type="pres">
      <dgm:prSet presAssocID="{6D775955-71DC-4379-BA16-CC6571310BE4}" presName="composite" presStyleCnt="0"/>
      <dgm:spPr/>
    </dgm:pt>
    <dgm:pt modelId="{D4723D9C-60B6-4337-8506-9B3F162A3EC4}" type="pres">
      <dgm:prSet presAssocID="{6D775955-71DC-4379-BA16-CC6571310BE4}" presName="background" presStyleLbl="node0" presStyleIdx="3" presStyleCnt="4"/>
      <dgm:spPr/>
    </dgm:pt>
    <dgm:pt modelId="{6A5A7065-0623-498A-A61A-263A99957229}" type="pres">
      <dgm:prSet presAssocID="{6D775955-71DC-4379-BA16-CC6571310BE4}" presName="text" presStyleLbl="fgAcc0" presStyleIdx="3" presStyleCnt="4">
        <dgm:presLayoutVars>
          <dgm:chPref val="3"/>
        </dgm:presLayoutVars>
      </dgm:prSet>
      <dgm:spPr/>
    </dgm:pt>
    <dgm:pt modelId="{68473DCE-DAEA-4F42-B470-187D9BD8D9CB}" type="pres">
      <dgm:prSet presAssocID="{6D775955-71DC-4379-BA16-CC6571310BE4}" presName="hierChild2" presStyleCnt="0"/>
      <dgm:spPr/>
    </dgm:pt>
  </dgm:ptLst>
  <dgm:cxnLst>
    <dgm:cxn modelId="{9125E21A-921C-4D7D-B1EC-B1B930CE2A7D}" type="presOf" srcId="{7BD2C4FB-7098-4ABE-901D-D395BE3B2E7B}" destId="{DAD41377-4862-4573-B7BA-DFA521EA98D9}" srcOrd="0" destOrd="0" presId="urn:microsoft.com/office/officeart/2005/8/layout/hierarchy1"/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56814F43-68A5-47EE-8EFF-1EF89CFDAA3A}" type="presOf" srcId="{00A420F6-0C1D-4234-994C-002DF6642F7D}" destId="{A31F6D22-9B1A-4FD2-8746-83E802185AF8}" srcOrd="0" destOrd="0" presId="urn:microsoft.com/office/officeart/2005/8/layout/hierarchy1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AFD15C96-CA1F-4387-853F-81F53FAE024E}" type="presOf" srcId="{3D13AFCC-6484-435A-ACFE-035EA11671F5}" destId="{8F2F3134-B05F-46DD-A6AD-FE3DB3D71729}" srcOrd="0" destOrd="0" presId="urn:microsoft.com/office/officeart/2005/8/layout/hierarchy1"/>
    <dgm:cxn modelId="{1FB636B0-FD87-433D-8549-887F10406B72}" type="presOf" srcId="{6D775955-71DC-4379-BA16-CC6571310BE4}" destId="{6A5A7065-0623-498A-A61A-263A99957229}" srcOrd="0" destOrd="0" presId="urn:microsoft.com/office/officeart/2005/8/layout/hierarchy1"/>
    <dgm:cxn modelId="{B8704DC1-7A9D-4928-9D24-64FF78D4FAD3}" type="presOf" srcId="{FA7B5443-7DF9-4F51-A5ED-3B7448B86212}" destId="{86D94D38-667B-46B7-A6BA-78E00873A876}" srcOrd="0" destOrd="0" presId="urn:microsoft.com/office/officeart/2005/8/layout/hierarchy1"/>
    <dgm:cxn modelId="{3C6C9DF2-0B5D-4BDD-B00B-E2F918825932}" type="presParOf" srcId="{DAD41377-4862-4573-B7BA-DFA521EA98D9}" destId="{B98E6C32-D03E-4D0E-BAA1-181C0A5C1BBC}" srcOrd="0" destOrd="0" presId="urn:microsoft.com/office/officeart/2005/8/layout/hierarchy1"/>
    <dgm:cxn modelId="{6138A474-6681-44D9-A819-4764D3390BFB}" type="presParOf" srcId="{B98E6C32-D03E-4D0E-BAA1-181C0A5C1BBC}" destId="{3B323FD1-71F2-4C25-8BFB-E90565E1C389}" srcOrd="0" destOrd="0" presId="urn:microsoft.com/office/officeart/2005/8/layout/hierarchy1"/>
    <dgm:cxn modelId="{A6A2CD96-BDCA-4FA2-9D5B-21BCF83C44CE}" type="presParOf" srcId="{3B323FD1-71F2-4C25-8BFB-E90565E1C389}" destId="{D8596B92-7EDF-4CB7-90B4-206722D4180E}" srcOrd="0" destOrd="0" presId="urn:microsoft.com/office/officeart/2005/8/layout/hierarchy1"/>
    <dgm:cxn modelId="{79FC54DE-78A9-4D2C-B01A-B270BF7B846B}" type="presParOf" srcId="{3B323FD1-71F2-4C25-8BFB-E90565E1C389}" destId="{86D94D38-667B-46B7-A6BA-78E00873A876}" srcOrd="1" destOrd="0" presId="urn:microsoft.com/office/officeart/2005/8/layout/hierarchy1"/>
    <dgm:cxn modelId="{D7E0492E-5D97-412B-95FB-2463190F7472}" type="presParOf" srcId="{B98E6C32-D03E-4D0E-BAA1-181C0A5C1BBC}" destId="{206ED4B2-020C-40DB-A179-3BECC8E8D1A3}" srcOrd="1" destOrd="0" presId="urn:microsoft.com/office/officeart/2005/8/layout/hierarchy1"/>
    <dgm:cxn modelId="{B98CA63D-D95F-4D9D-9513-8931BEFE733C}" type="presParOf" srcId="{DAD41377-4862-4573-B7BA-DFA521EA98D9}" destId="{95CDB22C-5776-4A53-AFB3-39B40A54BFA0}" srcOrd="1" destOrd="0" presId="urn:microsoft.com/office/officeart/2005/8/layout/hierarchy1"/>
    <dgm:cxn modelId="{505D0956-2C75-4ED8-9F48-D99D158D0AE6}" type="presParOf" srcId="{95CDB22C-5776-4A53-AFB3-39B40A54BFA0}" destId="{8C9D6E4D-A211-4602-A482-AEF1EBB28610}" srcOrd="0" destOrd="0" presId="urn:microsoft.com/office/officeart/2005/8/layout/hierarchy1"/>
    <dgm:cxn modelId="{F485575E-DDB1-4A07-A2B0-3C38B295C70F}" type="presParOf" srcId="{8C9D6E4D-A211-4602-A482-AEF1EBB28610}" destId="{7D7BBB94-401E-4C66-B1DA-43E41FD30660}" srcOrd="0" destOrd="0" presId="urn:microsoft.com/office/officeart/2005/8/layout/hierarchy1"/>
    <dgm:cxn modelId="{2FBE911A-A190-4E66-B112-520DBF6C063C}" type="presParOf" srcId="{8C9D6E4D-A211-4602-A482-AEF1EBB28610}" destId="{8F2F3134-B05F-46DD-A6AD-FE3DB3D71729}" srcOrd="1" destOrd="0" presId="urn:microsoft.com/office/officeart/2005/8/layout/hierarchy1"/>
    <dgm:cxn modelId="{51FDA7DA-9BF7-4141-81C8-75B1BA9BDB4C}" type="presParOf" srcId="{95CDB22C-5776-4A53-AFB3-39B40A54BFA0}" destId="{759F8938-A2F3-4F29-BA96-C71B682105D7}" srcOrd="1" destOrd="0" presId="urn:microsoft.com/office/officeart/2005/8/layout/hierarchy1"/>
    <dgm:cxn modelId="{8A0B61C7-00EE-442D-8157-7927851E853F}" type="presParOf" srcId="{DAD41377-4862-4573-B7BA-DFA521EA98D9}" destId="{A74E634B-1617-4CED-9B36-EF596BAF2F50}" srcOrd="2" destOrd="0" presId="urn:microsoft.com/office/officeart/2005/8/layout/hierarchy1"/>
    <dgm:cxn modelId="{90181F80-47F4-4EED-9822-0316CA44D6C4}" type="presParOf" srcId="{A74E634B-1617-4CED-9B36-EF596BAF2F50}" destId="{3869E8E9-D526-4BFD-AFE7-0B16804D2C1B}" srcOrd="0" destOrd="0" presId="urn:microsoft.com/office/officeart/2005/8/layout/hierarchy1"/>
    <dgm:cxn modelId="{A0CC0952-168F-4120-B01A-E483DA00931E}" type="presParOf" srcId="{3869E8E9-D526-4BFD-AFE7-0B16804D2C1B}" destId="{F7399ABD-F4B3-4635-8492-FE8AA9579F75}" srcOrd="0" destOrd="0" presId="urn:microsoft.com/office/officeart/2005/8/layout/hierarchy1"/>
    <dgm:cxn modelId="{B97FB433-0E51-4ED0-AC4A-95598D3C5069}" type="presParOf" srcId="{3869E8E9-D526-4BFD-AFE7-0B16804D2C1B}" destId="{A31F6D22-9B1A-4FD2-8746-83E802185AF8}" srcOrd="1" destOrd="0" presId="urn:microsoft.com/office/officeart/2005/8/layout/hierarchy1"/>
    <dgm:cxn modelId="{F896F6EC-7913-46F4-9A59-77B7E6651700}" type="presParOf" srcId="{A74E634B-1617-4CED-9B36-EF596BAF2F50}" destId="{A826CA9A-6A9F-430D-BE54-23C03CC3F773}" srcOrd="1" destOrd="0" presId="urn:microsoft.com/office/officeart/2005/8/layout/hierarchy1"/>
    <dgm:cxn modelId="{BF87486F-BDA2-4168-A548-0B644A726FFE}" type="presParOf" srcId="{DAD41377-4862-4573-B7BA-DFA521EA98D9}" destId="{7CD75E6D-0961-4D95-8BEF-650140409974}" srcOrd="3" destOrd="0" presId="urn:microsoft.com/office/officeart/2005/8/layout/hierarchy1"/>
    <dgm:cxn modelId="{3639AE21-801F-4932-867A-E54B03B0E82F}" type="presParOf" srcId="{7CD75E6D-0961-4D95-8BEF-650140409974}" destId="{00F64AFE-CC27-46F7-B9EA-0DC67554BED6}" srcOrd="0" destOrd="0" presId="urn:microsoft.com/office/officeart/2005/8/layout/hierarchy1"/>
    <dgm:cxn modelId="{A9142968-9EB1-4A99-8C83-B999A15E9BA0}" type="presParOf" srcId="{00F64AFE-CC27-46F7-B9EA-0DC67554BED6}" destId="{D4723D9C-60B6-4337-8506-9B3F162A3EC4}" srcOrd="0" destOrd="0" presId="urn:microsoft.com/office/officeart/2005/8/layout/hierarchy1"/>
    <dgm:cxn modelId="{AE08BF0C-5421-41EE-AAE6-82D0FF093969}" type="presParOf" srcId="{00F64AFE-CC27-46F7-B9EA-0DC67554BED6}" destId="{6A5A7065-0623-498A-A61A-263A99957229}" srcOrd="1" destOrd="0" presId="urn:microsoft.com/office/officeart/2005/8/layout/hierarchy1"/>
    <dgm:cxn modelId="{9A604F62-A440-47C2-9C62-B481B9FE3D13}" type="presParOf" srcId="{7CD75E6D-0961-4D95-8BEF-650140409974}" destId="{68473DCE-DAEA-4F42-B470-187D9BD8D9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1C515-BD32-4FA4-9646-915676F98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4CBA4-6A40-41D9-891B-2D9552DCD4A2}">
      <dgm:prSet/>
      <dgm:spPr/>
      <dgm:t>
        <a:bodyPr/>
        <a:lstStyle/>
        <a:p>
          <a:r>
            <a:rPr lang="ar-JO" b="1" dirty="0"/>
            <a:t>لعبوا  أكلا شرب لبست فهمنا</a:t>
          </a:r>
          <a:endParaRPr lang="en-US" dirty="0"/>
        </a:p>
      </dgm:t>
    </dgm:pt>
    <dgm:pt modelId="{591F18A7-FA28-4DF6-A4BA-CE11B3C5E515}" type="parTrans" cxnId="{002CB9D9-AED5-4100-A702-C2D26EE483A2}">
      <dgm:prSet/>
      <dgm:spPr/>
      <dgm:t>
        <a:bodyPr/>
        <a:lstStyle/>
        <a:p>
          <a:endParaRPr lang="en-US"/>
        </a:p>
      </dgm:t>
    </dgm:pt>
    <dgm:pt modelId="{3ABEEFC0-7622-4B17-A81D-B478F4E07008}" type="sibTrans" cxnId="{002CB9D9-AED5-4100-A702-C2D26EE483A2}">
      <dgm:prSet/>
      <dgm:spPr/>
      <dgm:t>
        <a:bodyPr/>
        <a:lstStyle/>
        <a:p>
          <a:endParaRPr lang="en-US"/>
        </a:p>
      </dgm:t>
    </dgm:pt>
    <dgm:pt modelId="{C3EC8428-BE00-4AAA-B5C7-DB9D3DEDF89D}">
      <dgm:prSet/>
      <dgm:spPr/>
      <dgm:t>
        <a:bodyPr/>
        <a:lstStyle/>
        <a:p>
          <a:r>
            <a:rPr lang="ar-JO" b="1" dirty="0"/>
            <a:t>لعبتا أكلتن شربتم لبست فهم </a:t>
          </a:r>
          <a:endParaRPr lang="en-US" dirty="0"/>
        </a:p>
      </dgm:t>
    </dgm:pt>
    <dgm:pt modelId="{48A357DE-6AF4-4D64-BA0D-90E4DA299699}" type="parTrans" cxnId="{6FEEAE5C-50C5-44A7-88C2-11A36FE9C488}">
      <dgm:prSet/>
      <dgm:spPr/>
      <dgm:t>
        <a:bodyPr/>
        <a:lstStyle/>
        <a:p>
          <a:endParaRPr lang="en-US"/>
        </a:p>
      </dgm:t>
    </dgm:pt>
    <dgm:pt modelId="{B5942262-AA8E-4A7C-A341-650AFCA70FB2}" type="sibTrans" cxnId="{6FEEAE5C-50C5-44A7-88C2-11A36FE9C488}">
      <dgm:prSet/>
      <dgm:spPr/>
      <dgm:t>
        <a:bodyPr/>
        <a:lstStyle/>
        <a:p>
          <a:endParaRPr lang="en-US"/>
        </a:p>
      </dgm:t>
    </dgm:pt>
    <dgm:pt modelId="{A693D62B-1214-4569-8E4A-12D97F3A2001}" type="pres">
      <dgm:prSet presAssocID="{6B91C515-BD32-4FA4-9646-915676F986B7}" presName="linear" presStyleCnt="0">
        <dgm:presLayoutVars>
          <dgm:animLvl val="lvl"/>
          <dgm:resizeHandles val="exact"/>
        </dgm:presLayoutVars>
      </dgm:prSet>
      <dgm:spPr/>
    </dgm:pt>
    <dgm:pt modelId="{5A648581-C5AA-424D-82C5-D98C734D31EF}" type="pres">
      <dgm:prSet presAssocID="{8E74CBA4-6A40-41D9-891B-2D9552DCD4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915EAD-E6E3-460C-A341-D49B06FF91C4}" type="pres">
      <dgm:prSet presAssocID="{3ABEEFC0-7622-4B17-A81D-B478F4E07008}" presName="spacer" presStyleCnt="0"/>
      <dgm:spPr/>
    </dgm:pt>
    <dgm:pt modelId="{F8763163-6CFB-4263-BC36-E333F17AE384}" type="pres">
      <dgm:prSet presAssocID="{C3EC8428-BE00-4AAA-B5C7-DB9D3DEDF8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EEAE5C-50C5-44A7-88C2-11A36FE9C488}" srcId="{6B91C515-BD32-4FA4-9646-915676F986B7}" destId="{C3EC8428-BE00-4AAA-B5C7-DB9D3DEDF89D}" srcOrd="1" destOrd="0" parTransId="{48A357DE-6AF4-4D64-BA0D-90E4DA299699}" sibTransId="{B5942262-AA8E-4A7C-A341-650AFCA70FB2}"/>
    <dgm:cxn modelId="{6599B7CE-8E4D-4D95-9B37-1F649AB4ACE8}" type="presOf" srcId="{8E74CBA4-6A40-41D9-891B-2D9552DCD4A2}" destId="{5A648581-C5AA-424D-82C5-D98C734D31EF}" srcOrd="0" destOrd="0" presId="urn:microsoft.com/office/officeart/2005/8/layout/vList2"/>
    <dgm:cxn modelId="{002CB9D9-AED5-4100-A702-C2D26EE483A2}" srcId="{6B91C515-BD32-4FA4-9646-915676F986B7}" destId="{8E74CBA4-6A40-41D9-891B-2D9552DCD4A2}" srcOrd="0" destOrd="0" parTransId="{591F18A7-FA28-4DF6-A4BA-CE11B3C5E515}" sibTransId="{3ABEEFC0-7622-4B17-A81D-B478F4E07008}"/>
    <dgm:cxn modelId="{E09221F3-B68C-4513-AA83-ACC395819155}" type="presOf" srcId="{C3EC8428-BE00-4AAA-B5C7-DB9D3DEDF89D}" destId="{F8763163-6CFB-4263-BC36-E333F17AE384}" srcOrd="0" destOrd="0" presId="urn:microsoft.com/office/officeart/2005/8/layout/vList2"/>
    <dgm:cxn modelId="{B5A0A2F8-479C-411A-AC9C-14EE859097F4}" type="presOf" srcId="{6B91C515-BD32-4FA4-9646-915676F986B7}" destId="{A693D62B-1214-4569-8E4A-12D97F3A2001}" srcOrd="0" destOrd="0" presId="urn:microsoft.com/office/officeart/2005/8/layout/vList2"/>
    <dgm:cxn modelId="{5F6F899B-5751-4E27-9DAE-D22677463799}" type="presParOf" srcId="{A693D62B-1214-4569-8E4A-12D97F3A2001}" destId="{5A648581-C5AA-424D-82C5-D98C734D31EF}" srcOrd="0" destOrd="0" presId="urn:microsoft.com/office/officeart/2005/8/layout/vList2"/>
    <dgm:cxn modelId="{281661DE-F690-49F8-B108-94344137FBE1}" type="presParOf" srcId="{A693D62B-1214-4569-8E4A-12D97F3A2001}" destId="{5D915EAD-E6E3-460C-A341-D49B06FF91C4}" srcOrd="1" destOrd="0" presId="urn:microsoft.com/office/officeart/2005/8/layout/vList2"/>
    <dgm:cxn modelId="{230CACE9-6246-486C-9C3B-9FD764E0B72C}" type="presParOf" srcId="{A693D62B-1214-4569-8E4A-12D97F3A2001}" destId="{F8763163-6CFB-4263-BC36-E333F17AE3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96B92-7EDF-4CB7-90B4-206722D4180E}">
      <dsp:nvSpPr>
        <dsp:cNvPr id="0" name=""/>
        <dsp:cNvSpPr/>
      </dsp:nvSpPr>
      <dsp:spPr>
        <a:xfrm>
          <a:off x="3189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94D38-667B-46B7-A6BA-78E00873A876}">
      <dsp:nvSpPr>
        <dsp:cNvPr id="0" name=""/>
        <dsp:cNvSpPr/>
      </dsp:nvSpPr>
      <dsp:spPr>
        <a:xfrm>
          <a:off x="256223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أ ب ت ث ج ح خ</a:t>
          </a:r>
          <a:endParaRPr lang="en-US" sz="3900" kern="1200" dirty="0"/>
        </a:p>
      </dsp:txBody>
      <dsp:txXfrm>
        <a:off x="298578" y="2142779"/>
        <a:ext cx="2192600" cy="1361381"/>
      </dsp:txXfrm>
    </dsp:sp>
    <dsp:sp modelId="{7D7BBB94-401E-4C66-B1DA-43E41FD30660}">
      <dsp:nvSpPr>
        <dsp:cNvPr id="0" name=""/>
        <dsp:cNvSpPr/>
      </dsp:nvSpPr>
      <dsp:spPr>
        <a:xfrm>
          <a:off x="2786568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F3134-B05F-46DD-A6AD-FE3DB3D71729}">
      <dsp:nvSpPr>
        <dsp:cNvPr id="0" name=""/>
        <dsp:cNvSpPr/>
      </dsp:nvSpPr>
      <dsp:spPr>
        <a:xfrm>
          <a:off x="3039603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د ذ ر ز س ش ص</a:t>
          </a:r>
          <a:endParaRPr lang="en-US" sz="3900" kern="1200"/>
        </a:p>
      </dsp:txBody>
      <dsp:txXfrm>
        <a:off x="3081958" y="2142779"/>
        <a:ext cx="2192600" cy="1361381"/>
      </dsp:txXfrm>
    </dsp:sp>
    <dsp:sp modelId="{F7399ABD-F4B3-4635-8492-FE8AA9579F75}">
      <dsp:nvSpPr>
        <dsp:cNvPr id="0" name=""/>
        <dsp:cNvSpPr/>
      </dsp:nvSpPr>
      <dsp:spPr>
        <a:xfrm>
          <a:off x="5569947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F6D22-9B1A-4FD2-8746-83E802185AF8}">
      <dsp:nvSpPr>
        <dsp:cNvPr id="0" name=""/>
        <dsp:cNvSpPr/>
      </dsp:nvSpPr>
      <dsp:spPr>
        <a:xfrm>
          <a:off x="5822982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ض ط ظ ع غ ف ق</a:t>
          </a:r>
          <a:endParaRPr lang="en-US" sz="3900" kern="1200" dirty="0"/>
        </a:p>
      </dsp:txBody>
      <dsp:txXfrm>
        <a:off x="5865337" y="2142779"/>
        <a:ext cx="2192600" cy="1361381"/>
      </dsp:txXfrm>
    </dsp:sp>
    <dsp:sp modelId="{D4723D9C-60B6-4337-8506-9B3F162A3EC4}">
      <dsp:nvSpPr>
        <dsp:cNvPr id="0" name=""/>
        <dsp:cNvSpPr/>
      </dsp:nvSpPr>
      <dsp:spPr>
        <a:xfrm>
          <a:off x="8353326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5A7065-0623-498A-A61A-263A99957229}">
      <dsp:nvSpPr>
        <dsp:cNvPr id="0" name=""/>
        <dsp:cNvSpPr/>
      </dsp:nvSpPr>
      <dsp:spPr>
        <a:xfrm>
          <a:off x="8606361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ك ل م ن ه و ي </a:t>
          </a:r>
          <a:endParaRPr lang="en-US" sz="3900" kern="1200" dirty="0"/>
        </a:p>
      </dsp:txBody>
      <dsp:txXfrm>
        <a:off x="8648716" y="2142779"/>
        <a:ext cx="2192600" cy="136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48581-C5AA-424D-82C5-D98C734D31EF}">
      <dsp:nvSpPr>
        <dsp:cNvPr id="0" name=""/>
        <dsp:cNvSpPr/>
      </dsp:nvSpPr>
      <dsp:spPr>
        <a:xfrm>
          <a:off x="0" y="523043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b="1" kern="1200" dirty="0"/>
            <a:t>لعبوا  أكلا شرب لبست فهمنا</a:t>
          </a:r>
          <a:endParaRPr lang="en-US" sz="6500" kern="1200" dirty="0"/>
        </a:p>
      </dsp:txBody>
      <dsp:txXfrm>
        <a:off x="76105" y="599148"/>
        <a:ext cx="10363390" cy="1406815"/>
      </dsp:txXfrm>
    </dsp:sp>
    <dsp:sp modelId="{F8763163-6CFB-4263-BC36-E333F17AE384}">
      <dsp:nvSpPr>
        <dsp:cNvPr id="0" name=""/>
        <dsp:cNvSpPr/>
      </dsp:nvSpPr>
      <dsp:spPr>
        <a:xfrm>
          <a:off x="0" y="2269269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b="1" kern="1200" dirty="0"/>
            <a:t>لعبتا أكلتن شربتم لبست فهم </a:t>
          </a:r>
          <a:endParaRPr lang="en-US" sz="6500" kern="1200" dirty="0"/>
        </a:p>
      </dsp:txBody>
      <dsp:txXfrm>
        <a:off x="76105" y="2345374"/>
        <a:ext cx="103633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8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9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eaves of tropical plants and palm tree as a background">
            <a:extLst>
              <a:ext uri="{FF2B5EF4-FFF2-40B4-BE49-F238E27FC236}">
                <a16:creationId xmlns:a16="http://schemas.microsoft.com/office/drawing/2014/main" id="{B4F20C8A-552D-1555-A070-9CBCE9E0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59" r="-2" b="8797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95CAF-A247-6922-90E8-9DC34B3D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r>
              <a:rPr lang="ar-JO" dirty="0"/>
              <a:t>الدرس الثاني والعشرون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C81C3-DA48-8E9B-147F-125BDA290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13" y="3602038"/>
            <a:ext cx="3541909" cy="2387600"/>
          </a:xfrm>
        </p:spPr>
        <p:txBody>
          <a:bodyPr>
            <a:normAutofit/>
          </a:bodyPr>
          <a:lstStyle/>
          <a:p>
            <a:r>
              <a:rPr lang="en-US" dirty="0"/>
              <a:t>2024/12/21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73968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077F0382-62A9-4892-8762-DE925767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449CBA-4E79-4D04-90E8-F06D2CBB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9528226" cy="6457764"/>
          </a:xfrm>
          <a:custGeom>
            <a:avLst/>
            <a:gdLst>
              <a:gd name="connsiteX0" fmla="*/ 2736475 w 9528226"/>
              <a:gd name="connsiteY0" fmla="*/ 4943824 h 6457764"/>
              <a:gd name="connsiteX1" fmla="*/ 3063896 w 9528226"/>
              <a:gd name="connsiteY1" fmla="*/ 5271245 h 6457764"/>
              <a:gd name="connsiteX2" fmla="*/ 2736475 w 9528226"/>
              <a:gd name="connsiteY2" fmla="*/ 5598667 h 6457764"/>
              <a:gd name="connsiteX3" fmla="*/ 2409054 w 9528226"/>
              <a:gd name="connsiteY3" fmla="*/ 5271245 h 6457764"/>
              <a:gd name="connsiteX4" fmla="*/ 2736475 w 9528226"/>
              <a:gd name="connsiteY4" fmla="*/ 4943824 h 6457764"/>
              <a:gd name="connsiteX5" fmla="*/ 44916 w 9528226"/>
              <a:gd name="connsiteY5" fmla="*/ 1742226 h 6457764"/>
              <a:gd name="connsiteX6" fmla="*/ 467728 w 9528226"/>
              <a:gd name="connsiteY6" fmla="*/ 2165037 h 6457764"/>
              <a:gd name="connsiteX7" fmla="*/ 44916 w 9528226"/>
              <a:gd name="connsiteY7" fmla="*/ 2587850 h 6457764"/>
              <a:gd name="connsiteX8" fmla="*/ 0 w 9528226"/>
              <a:gd name="connsiteY8" fmla="*/ 2583322 h 6457764"/>
              <a:gd name="connsiteX9" fmla="*/ 0 w 9528226"/>
              <a:gd name="connsiteY9" fmla="*/ 1746754 h 6457764"/>
              <a:gd name="connsiteX10" fmla="*/ 8146150 w 9528226"/>
              <a:gd name="connsiteY10" fmla="*/ 164844 h 6457764"/>
              <a:gd name="connsiteX11" fmla="*/ 8568962 w 9528226"/>
              <a:gd name="connsiteY11" fmla="*/ 587657 h 6457764"/>
              <a:gd name="connsiteX12" fmla="*/ 8146150 w 9528226"/>
              <a:gd name="connsiteY12" fmla="*/ 1010469 h 6457764"/>
              <a:gd name="connsiteX13" fmla="*/ 7723339 w 9528226"/>
              <a:gd name="connsiteY13" fmla="*/ 587657 h 6457764"/>
              <a:gd name="connsiteX14" fmla="*/ 8146150 w 9528226"/>
              <a:gd name="connsiteY14" fmla="*/ 164844 h 6457764"/>
              <a:gd name="connsiteX15" fmla="*/ 0 w 9528226"/>
              <a:gd name="connsiteY15" fmla="*/ 0 h 6457764"/>
              <a:gd name="connsiteX16" fmla="*/ 3639996 w 9528226"/>
              <a:gd name="connsiteY16" fmla="*/ 0 h 6457764"/>
              <a:gd name="connsiteX17" fmla="*/ 3807018 w 9528226"/>
              <a:gd name="connsiteY17" fmla="*/ 175279 h 6457764"/>
              <a:gd name="connsiteX18" fmla="*/ 5197388 w 9528226"/>
              <a:gd name="connsiteY18" fmla="*/ 392484 h 6457764"/>
              <a:gd name="connsiteX19" fmla="*/ 5832777 w 9528226"/>
              <a:gd name="connsiteY19" fmla="*/ 125323 h 6457764"/>
              <a:gd name="connsiteX20" fmla="*/ 7115053 w 9528226"/>
              <a:gd name="connsiteY20" fmla="*/ 908157 h 6457764"/>
              <a:gd name="connsiteX21" fmla="*/ 7598273 w 9528226"/>
              <a:gd name="connsiteY21" fmla="*/ 1476979 h 6457764"/>
              <a:gd name="connsiteX22" fmla="*/ 8473354 w 9528226"/>
              <a:gd name="connsiteY22" fmla="*/ 1654191 h 6457764"/>
              <a:gd name="connsiteX23" fmla="*/ 9178759 w 9528226"/>
              <a:gd name="connsiteY23" fmla="*/ 1960834 h 6457764"/>
              <a:gd name="connsiteX24" fmla="*/ 9526671 w 9528226"/>
              <a:gd name="connsiteY24" fmla="*/ 3063087 h 6457764"/>
              <a:gd name="connsiteX25" fmla="*/ 9462277 w 9528226"/>
              <a:gd name="connsiteY25" fmla="*/ 3629482 h 6457764"/>
              <a:gd name="connsiteX26" fmla="*/ 7101893 w 9528226"/>
              <a:gd name="connsiteY26" fmla="*/ 4935013 h 6457764"/>
              <a:gd name="connsiteX27" fmla="*/ 6030051 w 9528226"/>
              <a:gd name="connsiteY27" fmla="*/ 5522745 h 6457764"/>
              <a:gd name="connsiteX28" fmla="*/ 5858074 w 9528226"/>
              <a:gd name="connsiteY28" fmla="*/ 6061031 h 6457764"/>
              <a:gd name="connsiteX29" fmla="*/ 4505781 w 9528226"/>
              <a:gd name="connsiteY29" fmla="*/ 6237222 h 6457764"/>
              <a:gd name="connsiteX30" fmla="*/ 4059488 w 9528226"/>
              <a:gd name="connsiteY30" fmla="*/ 5699959 h 6457764"/>
              <a:gd name="connsiteX31" fmla="*/ 3327506 w 9528226"/>
              <a:gd name="connsiteY31" fmla="*/ 4873812 h 6457764"/>
              <a:gd name="connsiteX32" fmla="*/ 2072827 w 9528226"/>
              <a:gd name="connsiteY32" fmla="*/ 4690594 h 6457764"/>
              <a:gd name="connsiteX33" fmla="*/ 645786 w 9528226"/>
              <a:gd name="connsiteY33" fmla="*/ 4468278 h 6457764"/>
              <a:gd name="connsiteX34" fmla="*/ 230030 w 9528226"/>
              <a:gd name="connsiteY34" fmla="*/ 3226886 h 6457764"/>
              <a:gd name="connsiteX35" fmla="*/ 685140 w 9528226"/>
              <a:gd name="connsiteY35" fmla="*/ 2483788 h 6457764"/>
              <a:gd name="connsiteX36" fmla="*/ 659586 w 9528226"/>
              <a:gd name="connsiteY36" fmla="*/ 1810196 h 6457764"/>
              <a:gd name="connsiteX37" fmla="*/ 135739 w 9528226"/>
              <a:gd name="connsiteY37" fmla="*/ 1164458 h 6457764"/>
              <a:gd name="connsiteX38" fmla="*/ 72 w 9528226"/>
              <a:gd name="connsiteY38" fmla="*/ 997841 h 6457764"/>
              <a:gd name="connsiteX39" fmla="*/ 0 w 9528226"/>
              <a:gd name="connsiteY39" fmla="*/ 997725 h 64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28226" h="6457764">
                <a:moveTo>
                  <a:pt x="2736475" y="4943824"/>
                </a:moveTo>
                <a:cubicBezTo>
                  <a:pt x="2917304" y="4943824"/>
                  <a:pt x="3063896" y="5090416"/>
                  <a:pt x="3063896" y="5271245"/>
                </a:cubicBezTo>
                <a:cubicBezTo>
                  <a:pt x="3063896" y="5452075"/>
                  <a:pt x="2917304" y="5598667"/>
                  <a:pt x="2736475" y="5598667"/>
                </a:cubicBezTo>
                <a:cubicBezTo>
                  <a:pt x="2555645" y="5598667"/>
                  <a:pt x="2409054" y="5452075"/>
                  <a:pt x="2409054" y="5271245"/>
                </a:cubicBezTo>
                <a:cubicBezTo>
                  <a:pt x="2409054" y="5090416"/>
                  <a:pt x="2555645" y="4943824"/>
                  <a:pt x="2736475" y="4943824"/>
                </a:cubicBezTo>
                <a:close/>
                <a:moveTo>
                  <a:pt x="44916" y="1742226"/>
                </a:moveTo>
                <a:cubicBezTo>
                  <a:pt x="278428" y="1742226"/>
                  <a:pt x="467728" y="1931525"/>
                  <a:pt x="467728" y="2165037"/>
                </a:cubicBezTo>
                <a:cubicBezTo>
                  <a:pt x="467728" y="2398550"/>
                  <a:pt x="278428" y="2587850"/>
                  <a:pt x="44916" y="2587850"/>
                </a:cubicBezTo>
                <a:lnTo>
                  <a:pt x="0" y="2583322"/>
                </a:lnTo>
                <a:lnTo>
                  <a:pt x="0" y="1746754"/>
                </a:lnTo>
                <a:close/>
                <a:moveTo>
                  <a:pt x="8146150" y="164844"/>
                </a:moveTo>
                <a:cubicBezTo>
                  <a:pt x="8379663" y="164844"/>
                  <a:pt x="8568962" y="354144"/>
                  <a:pt x="8568962" y="587657"/>
                </a:cubicBezTo>
                <a:cubicBezTo>
                  <a:pt x="8568962" y="821169"/>
                  <a:pt x="8379663" y="1010469"/>
                  <a:pt x="8146150" y="1010469"/>
                </a:cubicBezTo>
                <a:cubicBezTo>
                  <a:pt x="7912638" y="1010469"/>
                  <a:pt x="7723339" y="821169"/>
                  <a:pt x="7723339" y="587657"/>
                </a:cubicBezTo>
                <a:cubicBezTo>
                  <a:pt x="7723339" y="354144"/>
                  <a:pt x="7912638" y="164844"/>
                  <a:pt x="8146150" y="164844"/>
                </a:cubicBezTo>
                <a:close/>
                <a:moveTo>
                  <a:pt x="0" y="0"/>
                </a:moveTo>
                <a:lnTo>
                  <a:pt x="3639996" y="0"/>
                </a:lnTo>
                <a:lnTo>
                  <a:pt x="3807018" y="175279"/>
                </a:lnTo>
                <a:cubicBezTo>
                  <a:pt x="4183423" y="552322"/>
                  <a:pt x="4665363" y="699894"/>
                  <a:pt x="5197388" y="392484"/>
                </a:cubicBezTo>
                <a:cubicBezTo>
                  <a:pt x="5395811" y="277877"/>
                  <a:pt x="5612122" y="157775"/>
                  <a:pt x="5832777" y="125323"/>
                </a:cubicBezTo>
                <a:cubicBezTo>
                  <a:pt x="6401726" y="41635"/>
                  <a:pt x="6838437" y="330133"/>
                  <a:pt x="7115053" y="908157"/>
                </a:cubicBezTo>
                <a:cubicBezTo>
                  <a:pt x="7226084" y="1140054"/>
                  <a:pt x="7336603" y="1393929"/>
                  <a:pt x="7598273" y="1476979"/>
                </a:cubicBezTo>
                <a:cubicBezTo>
                  <a:pt x="7880639" y="1566416"/>
                  <a:pt x="8177826" y="1618417"/>
                  <a:pt x="8473354" y="1654191"/>
                </a:cubicBezTo>
                <a:cubicBezTo>
                  <a:pt x="8745115" y="1686900"/>
                  <a:pt x="8988003" y="1764967"/>
                  <a:pt x="9178759" y="1960834"/>
                </a:cubicBezTo>
                <a:cubicBezTo>
                  <a:pt x="9477863" y="2267988"/>
                  <a:pt x="9539448" y="2652569"/>
                  <a:pt x="9526671" y="3063087"/>
                </a:cubicBezTo>
                <a:cubicBezTo>
                  <a:pt x="9506611" y="3252950"/>
                  <a:pt x="9516705" y="3450734"/>
                  <a:pt x="9462277" y="3629482"/>
                </a:cubicBezTo>
                <a:cubicBezTo>
                  <a:pt x="9144391" y="4672578"/>
                  <a:pt x="8300867" y="5284458"/>
                  <a:pt x="7101893" y="4935013"/>
                </a:cubicBezTo>
                <a:cubicBezTo>
                  <a:pt x="6689459" y="4815806"/>
                  <a:pt x="6122554" y="4981393"/>
                  <a:pt x="6030051" y="5522745"/>
                </a:cubicBezTo>
                <a:cubicBezTo>
                  <a:pt x="5998619" y="5707753"/>
                  <a:pt x="5957222" y="5907709"/>
                  <a:pt x="5858074" y="6061031"/>
                </a:cubicBezTo>
                <a:cubicBezTo>
                  <a:pt x="5634355" y="6406131"/>
                  <a:pt x="4922430" y="6658856"/>
                  <a:pt x="4505781" y="6237222"/>
                </a:cubicBezTo>
                <a:cubicBezTo>
                  <a:pt x="4342749" y="6072274"/>
                  <a:pt x="4209998" y="5877683"/>
                  <a:pt x="4059488" y="5699959"/>
                </a:cubicBezTo>
                <a:cubicBezTo>
                  <a:pt x="3820689" y="5418359"/>
                  <a:pt x="3618433" y="5084374"/>
                  <a:pt x="3327506" y="4873812"/>
                </a:cubicBezTo>
                <a:cubicBezTo>
                  <a:pt x="2967966" y="4613934"/>
                  <a:pt x="2503914" y="4647408"/>
                  <a:pt x="2072827" y="4690594"/>
                </a:cubicBezTo>
                <a:cubicBezTo>
                  <a:pt x="1574275" y="4740679"/>
                  <a:pt x="1095913" y="4730457"/>
                  <a:pt x="645786" y="4468278"/>
                </a:cubicBezTo>
                <a:cubicBezTo>
                  <a:pt x="96898" y="4148602"/>
                  <a:pt x="6948" y="3691193"/>
                  <a:pt x="230030" y="3226886"/>
                </a:cubicBezTo>
                <a:cubicBezTo>
                  <a:pt x="355115" y="2966494"/>
                  <a:pt x="532585" y="2731274"/>
                  <a:pt x="685140" y="2483788"/>
                </a:cubicBezTo>
                <a:cubicBezTo>
                  <a:pt x="823511" y="2258535"/>
                  <a:pt x="819040" y="2018330"/>
                  <a:pt x="659586" y="1810196"/>
                </a:cubicBezTo>
                <a:cubicBezTo>
                  <a:pt x="490932" y="1590180"/>
                  <a:pt x="323046" y="1368121"/>
                  <a:pt x="135739" y="1164458"/>
                </a:cubicBezTo>
                <a:cubicBezTo>
                  <a:pt x="85183" y="1109502"/>
                  <a:pt x="40064" y="1053889"/>
                  <a:pt x="72" y="997841"/>
                </a:cubicBezTo>
                <a:lnTo>
                  <a:pt x="0" y="9977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44F-8808-4A74-6F3D-F3484572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840" y="2659659"/>
            <a:ext cx="6481762" cy="1771650"/>
          </a:xfrm>
        </p:spPr>
        <p:txBody>
          <a:bodyPr>
            <a:normAutofit fontScale="90000"/>
          </a:bodyPr>
          <a:lstStyle/>
          <a:p>
            <a:br>
              <a:rPr lang="en-US" altLang="ja-JP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</a:br>
            <a:r>
              <a:rPr lang="ja-JP" altLang="en-US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もくてき：</a:t>
            </a:r>
            <a:br>
              <a:rPr lang="en-AE" altLang="ja-JP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</a:br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１－かこのどうしれんしゅう</a:t>
            </a:r>
            <a:br>
              <a:rPr lang="en-AE" altLang="ja-JP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</a:br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２－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あたらしいたんご</a:t>
            </a:r>
            <a:endParaRPr kumimoji="0" lang="en-AE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３－アラビア語の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はっぴょう</a:t>
            </a:r>
            <a:endParaRPr kumimoji="0" lang="ar-JO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6F3B29-13FA-46C2-858E-C1F3686A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0107"/>
            <a:ext cx="4761571" cy="2981093"/>
          </a:xfrm>
        </p:spPr>
        <p:txBody>
          <a:bodyPr anchor="b">
            <a:normAutofit/>
          </a:bodyPr>
          <a:lstStyle/>
          <a:p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580AF8F-5F77-4E1B-B878-E4736CD49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0093"/>
            <a:ext cx="4761571" cy="1253490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880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160122-537A-4FB2-A3FD-B4A4F86F35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1/13/2025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/>
        </p:nvGraphicFramePr>
        <p:xfrm>
          <a:off x="106258" y="725720"/>
          <a:ext cx="10886861" cy="54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4D87ABF-59BD-A2F9-8C2A-477D24ED0D54}"/>
              </a:ext>
            </a:extLst>
          </p:cNvPr>
          <p:cNvSpPr txBox="1">
            <a:spLocks/>
          </p:cNvSpPr>
          <p:nvPr/>
        </p:nvSpPr>
        <p:spPr>
          <a:xfrm>
            <a:off x="-764280" y="-327427"/>
            <a:ext cx="12627935" cy="196977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500" spc="-100" dirty="0" err="1"/>
              <a:t>مراجعة</a:t>
            </a:r>
            <a:r>
              <a:rPr lang="en-US" sz="3500" spc="-100" dirty="0"/>
              <a:t> </a:t>
            </a:r>
            <a:r>
              <a:rPr lang="en-US" sz="3500" spc="-100" dirty="0" err="1"/>
              <a:t>الحروف</a:t>
            </a:r>
            <a:r>
              <a:rPr lang="en-US" sz="3500" spc="-100" dirty="0"/>
              <a:t> </a:t>
            </a:r>
            <a:r>
              <a:rPr lang="en-US" sz="3500" spc="-100" dirty="0" err="1"/>
              <a:t>الأبجدية</a:t>
            </a:r>
            <a:br>
              <a:rPr lang="en-US" sz="3500" spc="-100" dirty="0"/>
            </a:br>
            <a:endParaRPr lang="en-US" sz="3500" spc="-100" dirty="0"/>
          </a:p>
        </p:txBody>
      </p:sp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E11A-1B5C-91EA-8A30-205EF786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000" b="1" dirty="0"/>
              <a:t>新しいたんご</a:t>
            </a:r>
            <a:endParaRPr lang="en-US" sz="3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F8D7F5-1892-73B3-A800-513FB1C79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85262"/>
              </p:ext>
            </p:extLst>
          </p:nvPr>
        </p:nvGraphicFramePr>
        <p:xfrm>
          <a:off x="90039" y="1065093"/>
          <a:ext cx="10972800" cy="22555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168078380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1951742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746115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Arabic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Pronunciation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Japanese Meaning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525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 dirty="0"/>
                        <a:t>النجدة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An-najda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助けてください </a:t>
                      </a:r>
                      <a:r>
                        <a:rPr lang="en-US" altLang="ja-JP" sz="1600"/>
                        <a:t>(Help!)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567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 dirty="0"/>
                        <a:t>أنا ضائع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Ana daai’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道に迷いました </a:t>
                      </a:r>
                      <a:r>
                        <a:rPr lang="en-US" altLang="ja-JP" sz="1600"/>
                        <a:t>(I’m lost)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385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المستشفى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Al-</a:t>
                      </a:r>
                      <a:r>
                        <a:rPr lang="en-US" sz="1600" dirty="0" err="1"/>
                        <a:t>mustashfaa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病院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Hospital)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9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الشرطة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Ash-shurta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警察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Police)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168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أين هو السفارة؟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Ayna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huwa</a:t>
                      </a:r>
                      <a:r>
                        <a:rPr lang="en-US" sz="1600" dirty="0"/>
                        <a:t> as-</a:t>
                      </a:r>
                      <a:r>
                        <a:rPr lang="en-US" sz="1600" dirty="0" err="1"/>
                        <a:t>safara</a:t>
                      </a:r>
                      <a:r>
                        <a:rPr lang="en-US" sz="16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 dirty="0"/>
                        <a:t>大使館はどこですか？ </a:t>
                      </a:r>
                      <a:r>
                        <a:rPr lang="en-US" altLang="ja-JP" sz="1600" dirty="0"/>
                        <a:t>(</a:t>
                      </a:r>
                      <a:r>
                        <a:rPr lang="en-US" sz="1600" dirty="0"/>
                        <a:t>Where is the embassy?)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0773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3635AA-8B3A-0689-1214-5EB2FEFA5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04147"/>
              </p:ext>
            </p:extLst>
          </p:nvPr>
        </p:nvGraphicFramePr>
        <p:xfrm>
          <a:off x="0" y="2914155"/>
          <a:ext cx="12223881" cy="3657600"/>
        </p:xfrm>
        <a:graphic>
          <a:graphicData uri="http://schemas.openxmlformats.org/drawingml/2006/table">
            <a:tbl>
              <a:tblPr/>
              <a:tblGrid>
                <a:gridCol w="4074627">
                  <a:extLst>
                    <a:ext uri="{9D8B030D-6E8A-4147-A177-3AD203B41FA5}">
                      <a16:colId xmlns:a16="http://schemas.microsoft.com/office/drawing/2014/main" val="3475812173"/>
                    </a:ext>
                  </a:extLst>
                </a:gridCol>
                <a:gridCol w="4074627">
                  <a:extLst>
                    <a:ext uri="{9D8B030D-6E8A-4147-A177-3AD203B41FA5}">
                      <a16:colId xmlns:a16="http://schemas.microsoft.com/office/drawing/2014/main" val="2101337905"/>
                    </a:ext>
                  </a:extLst>
                </a:gridCol>
                <a:gridCol w="4074627">
                  <a:extLst>
                    <a:ext uri="{9D8B030D-6E8A-4147-A177-3AD203B41FA5}">
                      <a16:colId xmlns:a16="http://schemas.microsoft.com/office/drawing/2014/main" val="1103916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130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هل لديك غرفة شاغرة؟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Hal ladayka/ladayki ghurfah shaaghirah?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空いている部屋はありますか？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Do you have a vacant room?)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791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 dirty="0"/>
                        <a:t>مفتاح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Miftaah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鍵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Key)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4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حمام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Hammam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トイレ </a:t>
                      </a:r>
                      <a:r>
                        <a:rPr lang="en-US" altLang="ja-JP" sz="1600"/>
                        <a:t>/ </a:t>
                      </a:r>
                      <a:r>
                        <a:rPr lang="ja-JP" altLang="en-US" sz="1600"/>
                        <a:t>バスルーム </a:t>
                      </a:r>
                      <a:r>
                        <a:rPr lang="en-US" altLang="ja-JP" sz="1600"/>
                        <a:t>(Bathroom)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1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الإفطار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Al-iftaar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朝食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Breakfast)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7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كم تكلفة الليلة؟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Kam taklifat al-laylah?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一泊の料金はいくらですか？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How much is it per night?)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63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أريد تسجيل الدخول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Ureed tasjeel ad-dukhool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チェックインしたいです </a:t>
                      </a:r>
                      <a:r>
                        <a:rPr lang="en-US" altLang="ja-JP" sz="1600"/>
                        <a:t>(</a:t>
                      </a:r>
                      <a:r>
                        <a:rPr lang="en-US" sz="1600"/>
                        <a:t>I want to check in.)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881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r-JO" sz="1600"/>
                        <a:t>أريد تسجيل الخروج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Ureed tasjeel al-khuruj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 dirty="0"/>
                        <a:t>チェックアウトしたいです </a:t>
                      </a:r>
                      <a:r>
                        <a:rPr lang="en-US" altLang="ja-JP" sz="1600" dirty="0"/>
                        <a:t>(</a:t>
                      </a:r>
                      <a:r>
                        <a:rPr lang="en-US" sz="1600" dirty="0"/>
                        <a:t>I want to check out.)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45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1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BF9A-FE28-373E-81F1-5EA41BD3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3700" dirty="0"/>
              <a:t>かこのどうしのれんしゅう</a:t>
            </a:r>
            <a:br>
              <a:rPr lang="en-US" altLang="ja-JP" sz="3700" dirty="0"/>
            </a:br>
            <a:r>
              <a:rPr lang="ja-JP" altLang="en-US" sz="3700" dirty="0"/>
              <a:t>ページ７３</a:t>
            </a:r>
            <a:endParaRPr lang="en-US" sz="3700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8C379C3-38B8-28CB-D557-2158B0B04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068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1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431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CC66A-EF03-F308-DF59-F586DE7BDFFB}"/>
              </a:ext>
            </a:extLst>
          </p:cNvPr>
          <p:cNvSpPr txBox="1"/>
          <p:nvPr/>
        </p:nvSpPr>
        <p:spPr>
          <a:xfrm>
            <a:off x="7355840" y="406400"/>
            <a:ext cx="311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/>
              <a:t>ペア会話</a:t>
            </a:r>
            <a:endParaRPr lang="en-AE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DB076-2C09-F562-5A4D-824951F8AF90}"/>
              </a:ext>
            </a:extLst>
          </p:cNvPr>
          <p:cNvSpPr/>
          <p:nvPr/>
        </p:nvSpPr>
        <p:spPr>
          <a:xfrm>
            <a:off x="746760" y="241300"/>
            <a:ext cx="9179560" cy="127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アラビア語のはっぴょう</a:t>
            </a:r>
            <a:endParaRPr lang="en-A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0F7AC-52D3-982D-BDAF-4714D755A85B}"/>
              </a:ext>
            </a:extLst>
          </p:cNvPr>
          <p:cNvSpPr txBox="1"/>
          <p:nvPr/>
        </p:nvSpPr>
        <p:spPr>
          <a:xfrm>
            <a:off x="350520" y="3752370"/>
            <a:ext cx="997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</a:t>
            </a:r>
            <a:r>
              <a:rPr lang="ja-JP" altLang="en-US" sz="3600" b="1" dirty="0"/>
              <a:t>分であなた自身のことを説明してください。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LeftStep">
      <a:dk1>
        <a:srgbClr val="000000"/>
      </a:dk1>
      <a:lt1>
        <a:srgbClr val="FFFFFF"/>
      </a:lt1>
      <a:dk2>
        <a:srgbClr val="223A3B"/>
      </a:dk2>
      <a:lt2>
        <a:srgbClr val="E8E5E2"/>
      </a:lt2>
      <a:accent1>
        <a:srgbClr val="57A7EC"/>
      </a:accent1>
      <a:accent2>
        <a:srgbClr val="33B3BA"/>
      </a:accent2>
      <a:accent3>
        <a:srgbClr val="33B585"/>
      </a:accent3>
      <a:accent4>
        <a:srgbClr val="2EB94C"/>
      </a:accent4>
      <a:accent5>
        <a:srgbClr val="4FB934"/>
      </a:accent5>
      <a:accent6>
        <a:srgbClr val="83B03A"/>
      </a:accent6>
      <a:hlink>
        <a:srgbClr val="A07C5D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365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</vt:lpstr>
      <vt:lpstr>Arial</vt:lpstr>
      <vt:lpstr>Avenir Next LT Pro</vt:lpstr>
      <vt:lpstr>Posterama</vt:lpstr>
      <vt:lpstr>SplashVTI</vt:lpstr>
      <vt:lpstr>الدرس الثاني والعشرون</vt:lpstr>
      <vt:lpstr> もくてき： １－かこのどうしれんしゅう ２－あたらしいたんご ３－アラビア語のはっぴょう</vt:lpstr>
      <vt:lpstr>PowerPoint Presentation</vt:lpstr>
      <vt:lpstr>新しいたんご</vt:lpstr>
      <vt:lpstr>かこのどうしのれんしゅう ページ７３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والعشرون</dc:title>
  <dc:creator>ALKHATIB DANIA</dc:creator>
  <cp:lastModifiedBy>ALKHATIB DANIA</cp:lastModifiedBy>
  <cp:revision>3</cp:revision>
  <dcterms:created xsi:type="dcterms:W3CDTF">2024-12-21T01:46:34Z</dcterms:created>
  <dcterms:modified xsi:type="dcterms:W3CDTF">2025-01-13T02:42:56Z</dcterms:modified>
</cp:coreProperties>
</file>