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1" r:id="rId2"/>
    <p:sldId id="277" r:id="rId3"/>
    <p:sldId id="388" r:id="rId4"/>
    <p:sldId id="400" r:id="rId5"/>
    <p:sldId id="399" r:id="rId6"/>
    <p:sldId id="263" r:id="rId7"/>
    <p:sldId id="402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DAD41377-4862-4573-B7BA-DFA521EA98D9}" type="pres">
      <dgm:prSet presAssocID="{7BD2C4FB-7098-4ABE-901D-D395BE3B2E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8E6C32-D03E-4D0E-BAA1-181C0A5C1BBC}" type="pres">
      <dgm:prSet presAssocID="{FA7B5443-7DF9-4F51-A5ED-3B7448B86212}" presName="hierRoot1" presStyleCnt="0"/>
      <dgm:spPr/>
    </dgm:pt>
    <dgm:pt modelId="{3B323FD1-71F2-4C25-8BFB-E90565E1C389}" type="pres">
      <dgm:prSet presAssocID="{FA7B5443-7DF9-4F51-A5ED-3B7448B86212}" presName="composite" presStyleCnt="0"/>
      <dgm:spPr/>
    </dgm:pt>
    <dgm:pt modelId="{D8596B92-7EDF-4CB7-90B4-206722D4180E}" type="pres">
      <dgm:prSet presAssocID="{FA7B5443-7DF9-4F51-A5ED-3B7448B86212}" presName="background" presStyleLbl="node0" presStyleIdx="0" presStyleCnt="4"/>
      <dgm:spPr/>
    </dgm:pt>
    <dgm:pt modelId="{86D94D38-667B-46B7-A6BA-78E00873A876}" type="pres">
      <dgm:prSet presAssocID="{FA7B5443-7DF9-4F51-A5ED-3B7448B86212}" presName="text" presStyleLbl="fgAcc0" presStyleIdx="0" presStyleCnt="4">
        <dgm:presLayoutVars>
          <dgm:chPref val="3"/>
        </dgm:presLayoutVars>
      </dgm:prSet>
      <dgm:spPr/>
    </dgm:pt>
    <dgm:pt modelId="{206ED4B2-020C-40DB-A179-3BECC8E8D1A3}" type="pres">
      <dgm:prSet presAssocID="{FA7B5443-7DF9-4F51-A5ED-3B7448B86212}" presName="hierChild2" presStyleCnt="0"/>
      <dgm:spPr/>
    </dgm:pt>
    <dgm:pt modelId="{95CDB22C-5776-4A53-AFB3-39B40A54BFA0}" type="pres">
      <dgm:prSet presAssocID="{3D13AFCC-6484-435A-ACFE-035EA11671F5}" presName="hierRoot1" presStyleCnt="0"/>
      <dgm:spPr/>
    </dgm:pt>
    <dgm:pt modelId="{8C9D6E4D-A211-4602-A482-AEF1EBB28610}" type="pres">
      <dgm:prSet presAssocID="{3D13AFCC-6484-435A-ACFE-035EA11671F5}" presName="composite" presStyleCnt="0"/>
      <dgm:spPr/>
    </dgm:pt>
    <dgm:pt modelId="{7D7BBB94-401E-4C66-B1DA-43E41FD30660}" type="pres">
      <dgm:prSet presAssocID="{3D13AFCC-6484-435A-ACFE-035EA11671F5}" presName="background" presStyleLbl="node0" presStyleIdx="1" presStyleCnt="4"/>
      <dgm:spPr/>
    </dgm:pt>
    <dgm:pt modelId="{8F2F3134-B05F-46DD-A6AD-FE3DB3D71729}" type="pres">
      <dgm:prSet presAssocID="{3D13AFCC-6484-435A-ACFE-035EA11671F5}" presName="text" presStyleLbl="fgAcc0" presStyleIdx="1" presStyleCnt="4">
        <dgm:presLayoutVars>
          <dgm:chPref val="3"/>
        </dgm:presLayoutVars>
      </dgm:prSet>
      <dgm:spPr/>
    </dgm:pt>
    <dgm:pt modelId="{759F8938-A2F3-4F29-BA96-C71B682105D7}" type="pres">
      <dgm:prSet presAssocID="{3D13AFCC-6484-435A-ACFE-035EA11671F5}" presName="hierChild2" presStyleCnt="0"/>
      <dgm:spPr/>
    </dgm:pt>
    <dgm:pt modelId="{A74E634B-1617-4CED-9B36-EF596BAF2F50}" type="pres">
      <dgm:prSet presAssocID="{00A420F6-0C1D-4234-994C-002DF6642F7D}" presName="hierRoot1" presStyleCnt="0"/>
      <dgm:spPr/>
    </dgm:pt>
    <dgm:pt modelId="{3869E8E9-D526-4BFD-AFE7-0B16804D2C1B}" type="pres">
      <dgm:prSet presAssocID="{00A420F6-0C1D-4234-994C-002DF6642F7D}" presName="composite" presStyleCnt="0"/>
      <dgm:spPr/>
    </dgm:pt>
    <dgm:pt modelId="{F7399ABD-F4B3-4635-8492-FE8AA9579F75}" type="pres">
      <dgm:prSet presAssocID="{00A420F6-0C1D-4234-994C-002DF6642F7D}" presName="background" presStyleLbl="node0" presStyleIdx="2" presStyleCnt="4"/>
      <dgm:spPr/>
    </dgm:pt>
    <dgm:pt modelId="{A31F6D22-9B1A-4FD2-8746-83E802185AF8}" type="pres">
      <dgm:prSet presAssocID="{00A420F6-0C1D-4234-994C-002DF6642F7D}" presName="text" presStyleLbl="fgAcc0" presStyleIdx="2" presStyleCnt="4">
        <dgm:presLayoutVars>
          <dgm:chPref val="3"/>
        </dgm:presLayoutVars>
      </dgm:prSet>
      <dgm:spPr/>
    </dgm:pt>
    <dgm:pt modelId="{A826CA9A-6A9F-430D-BE54-23C03CC3F773}" type="pres">
      <dgm:prSet presAssocID="{00A420F6-0C1D-4234-994C-002DF6642F7D}" presName="hierChild2" presStyleCnt="0"/>
      <dgm:spPr/>
    </dgm:pt>
    <dgm:pt modelId="{7CD75E6D-0961-4D95-8BEF-650140409974}" type="pres">
      <dgm:prSet presAssocID="{6D775955-71DC-4379-BA16-CC6571310BE4}" presName="hierRoot1" presStyleCnt="0"/>
      <dgm:spPr/>
    </dgm:pt>
    <dgm:pt modelId="{00F64AFE-CC27-46F7-B9EA-0DC67554BED6}" type="pres">
      <dgm:prSet presAssocID="{6D775955-71DC-4379-BA16-CC6571310BE4}" presName="composite" presStyleCnt="0"/>
      <dgm:spPr/>
    </dgm:pt>
    <dgm:pt modelId="{D4723D9C-60B6-4337-8506-9B3F162A3EC4}" type="pres">
      <dgm:prSet presAssocID="{6D775955-71DC-4379-BA16-CC6571310BE4}" presName="background" presStyleLbl="node0" presStyleIdx="3" presStyleCnt="4"/>
      <dgm:spPr/>
    </dgm:pt>
    <dgm:pt modelId="{6A5A7065-0623-498A-A61A-263A99957229}" type="pres">
      <dgm:prSet presAssocID="{6D775955-71DC-4379-BA16-CC6571310BE4}" presName="text" presStyleLbl="fgAcc0" presStyleIdx="3" presStyleCnt="4">
        <dgm:presLayoutVars>
          <dgm:chPref val="3"/>
        </dgm:presLayoutVars>
      </dgm:prSet>
      <dgm:spPr/>
    </dgm:pt>
    <dgm:pt modelId="{68473DCE-DAEA-4F42-B470-187D9BD8D9CB}" type="pres">
      <dgm:prSet presAssocID="{6D775955-71DC-4379-BA16-CC6571310BE4}" presName="hierChild2" presStyleCnt="0"/>
      <dgm:spPr/>
    </dgm:pt>
  </dgm:ptLst>
  <dgm:cxnLst>
    <dgm:cxn modelId="{9125E21A-921C-4D7D-B1EC-B1B930CE2A7D}" type="presOf" srcId="{7BD2C4FB-7098-4ABE-901D-D395BE3B2E7B}" destId="{DAD41377-4862-4573-B7BA-DFA521EA98D9}" srcOrd="0" destOrd="0" presId="urn:microsoft.com/office/officeart/2005/8/layout/hierarchy1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56814F43-68A5-47EE-8EFF-1EF89CFDAA3A}" type="presOf" srcId="{00A420F6-0C1D-4234-994C-002DF6642F7D}" destId="{A31F6D22-9B1A-4FD2-8746-83E802185AF8}" srcOrd="0" destOrd="0" presId="urn:microsoft.com/office/officeart/2005/8/layout/hierarchy1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AFD15C96-CA1F-4387-853F-81F53FAE024E}" type="presOf" srcId="{3D13AFCC-6484-435A-ACFE-035EA11671F5}" destId="{8F2F3134-B05F-46DD-A6AD-FE3DB3D71729}" srcOrd="0" destOrd="0" presId="urn:microsoft.com/office/officeart/2005/8/layout/hierarchy1"/>
    <dgm:cxn modelId="{1FB636B0-FD87-433D-8549-887F10406B72}" type="presOf" srcId="{6D775955-71DC-4379-BA16-CC6571310BE4}" destId="{6A5A7065-0623-498A-A61A-263A99957229}" srcOrd="0" destOrd="0" presId="urn:microsoft.com/office/officeart/2005/8/layout/hierarchy1"/>
    <dgm:cxn modelId="{B8704DC1-7A9D-4928-9D24-64FF78D4FAD3}" type="presOf" srcId="{FA7B5443-7DF9-4F51-A5ED-3B7448B86212}" destId="{86D94D38-667B-46B7-A6BA-78E00873A876}" srcOrd="0" destOrd="0" presId="urn:microsoft.com/office/officeart/2005/8/layout/hierarchy1"/>
    <dgm:cxn modelId="{3C6C9DF2-0B5D-4BDD-B00B-E2F918825932}" type="presParOf" srcId="{DAD41377-4862-4573-B7BA-DFA521EA98D9}" destId="{B98E6C32-D03E-4D0E-BAA1-181C0A5C1BBC}" srcOrd="0" destOrd="0" presId="urn:microsoft.com/office/officeart/2005/8/layout/hierarchy1"/>
    <dgm:cxn modelId="{6138A474-6681-44D9-A819-4764D3390BFB}" type="presParOf" srcId="{B98E6C32-D03E-4D0E-BAA1-181C0A5C1BBC}" destId="{3B323FD1-71F2-4C25-8BFB-E90565E1C389}" srcOrd="0" destOrd="0" presId="urn:microsoft.com/office/officeart/2005/8/layout/hierarchy1"/>
    <dgm:cxn modelId="{A6A2CD96-BDCA-4FA2-9D5B-21BCF83C44CE}" type="presParOf" srcId="{3B323FD1-71F2-4C25-8BFB-E90565E1C389}" destId="{D8596B92-7EDF-4CB7-90B4-206722D4180E}" srcOrd="0" destOrd="0" presId="urn:microsoft.com/office/officeart/2005/8/layout/hierarchy1"/>
    <dgm:cxn modelId="{79FC54DE-78A9-4D2C-B01A-B270BF7B846B}" type="presParOf" srcId="{3B323FD1-71F2-4C25-8BFB-E90565E1C389}" destId="{86D94D38-667B-46B7-A6BA-78E00873A876}" srcOrd="1" destOrd="0" presId="urn:microsoft.com/office/officeart/2005/8/layout/hierarchy1"/>
    <dgm:cxn modelId="{D7E0492E-5D97-412B-95FB-2463190F7472}" type="presParOf" srcId="{B98E6C32-D03E-4D0E-BAA1-181C0A5C1BBC}" destId="{206ED4B2-020C-40DB-A179-3BECC8E8D1A3}" srcOrd="1" destOrd="0" presId="urn:microsoft.com/office/officeart/2005/8/layout/hierarchy1"/>
    <dgm:cxn modelId="{B98CA63D-D95F-4D9D-9513-8931BEFE733C}" type="presParOf" srcId="{DAD41377-4862-4573-B7BA-DFA521EA98D9}" destId="{95CDB22C-5776-4A53-AFB3-39B40A54BFA0}" srcOrd="1" destOrd="0" presId="urn:microsoft.com/office/officeart/2005/8/layout/hierarchy1"/>
    <dgm:cxn modelId="{505D0956-2C75-4ED8-9F48-D99D158D0AE6}" type="presParOf" srcId="{95CDB22C-5776-4A53-AFB3-39B40A54BFA0}" destId="{8C9D6E4D-A211-4602-A482-AEF1EBB28610}" srcOrd="0" destOrd="0" presId="urn:microsoft.com/office/officeart/2005/8/layout/hierarchy1"/>
    <dgm:cxn modelId="{F485575E-DDB1-4A07-A2B0-3C38B295C70F}" type="presParOf" srcId="{8C9D6E4D-A211-4602-A482-AEF1EBB28610}" destId="{7D7BBB94-401E-4C66-B1DA-43E41FD30660}" srcOrd="0" destOrd="0" presId="urn:microsoft.com/office/officeart/2005/8/layout/hierarchy1"/>
    <dgm:cxn modelId="{2FBE911A-A190-4E66-B112-520DBF6C063C}" type="presParOf" srcId="{8C9D6E4D-A211-4602-A482-AEF1EBB28610}" destId="{8F2F3134-B05F-46DD-A6AD-FE3DB3D71729}" srcOrd="1" destOrd="0" presId="urn:microsoft.com/office/officeart/2005/8/layout/hierarchy1"/>
    <dgm:cxn modelId="{51FDA7DA-9BF7-4141-81C8-75B1BA9BDB4C}" type="presParOf" srcId="{95CDB22C-5776-4A53-AFB3-39B40A54BFA0}" destId="{759F8938-A2F3-4F29-BA96-C71B682105D7}" srcOrd="1" destOrd="0" presId="urn:microsoft.com/office/officeart/2005/8/layout/hierarchy1"/>
    <dgm:cxn modelId="{8A0B61C7-00EE-442D-8157-7927851E853F}" type="presParOf" srcId="{DAD41377-4862-4573-B7BA-DFA521EA98D9}" destId="{A74E634B-1617-4CED-9B36-EF596BAF2F50}" srcOrd="2" destOrd="0" presId="urn:microsoft.com/office/officeart/2005/8/layout/hierarchy1"/>
    <dgm:cxn modelId="{90181F80-47F4-4EED-9822-0316CA44D6C4}" type="presParOf" srcId="{A74E634B-1617-4CED-9B36-EF596BAF2F50}" destId="{3869E8E9-D526-4BFD-AFE7-0B16804D2C1B}" srcOrd="0" destOrd="0" presId="urn:microsoft.com/office/officeart/2005/8/layout/hierarchy1"/>
    <dgm:cxn modelId="{A0CC0952-168F-4120-B01A-E483DA00931E}" type="presParOf" srcId="{3869E8E9-D526-4BFD-AFE7-0B16804D2C1B}" destId="{F7399ABD-F4B3-4635-8492-FE8AA9579F75}" srcOrd="0" destOrd="0" presId="urn:microsoft.com/office/officeart/2005/8/layout/hierarchy1"/>
    <dgm:cxn modelId="{B97FB433-0E51-4ED0-AC4A-95598D3C5069}" type="presParOf" srcId="{3869E8E9-D526-4BFD-AFE7-0B16804D2C1B}" destId="{A31F6D22-9B1A-4FD2-8746-83E802185AF8}" srcOrd="1" destOrd="0" presId="urn:microsoft.com/office/officeart/2005/8/layout/hierarchy1"/>
    <dgm:cxn modelId="{F896F6EC-7913-46F4-9A59-77B7E6651700}" type="presParOf" srcId="{A74E634B-1617-4CED-9B36-EF596BAF2F50}" destId="{A826CA9A-6A9F-430D-BE54-23C03CC3F773}" srcOrd="1" destOrd="0" presId="urn:microsoft.com/office/officeart/2005/8/layout/hierarchy1"/>
    <dgm:cxn modelId="{BF87486F-BDA2-4168-A548-0B644A726FFE}" type="presParOf" srcId="{DAD41377-4862-4573-B7BA-DFA521EA98D9}" destId="{7CD75E6D-0961-4D95-8BEF-650140409974}" srcOrd="3" destOrd="0" presId="urn:microsoft.com/office/officeart/2005/8/layout/hierarchy1"/>
    <dgm:cxn modelId="{3639AE21-801F-4932-867A-E54B03B0E82F}" type="presParOf" srcId="{7CD75E6D-0961-4D95-8BEF-650140409974}" destId="{00F64AFE-CC27-46F7-B9EA-0DC67554BED6}" srcOrd="0" destOrd="0" presId="urn:microsoft.com/office/officeart/2005/8/layout/hierarchy1"/>
    <dgm:cxn modelId="{A9142968-9EB1-4A99-8C83-B999A15E9BA0}" type="presParOf" srcId="{00F64AFE-CC27-46F7-B9EA-0DC67554BED6}" destId="{D4723D9C-60B6-4337-8506-9B3F162A3EC4}" srcOrd="0" destOrd="0" presId="urn:microsoft.com/office/officeart/2005/8/layout/hierarchy1"/>
    <dgm:cxn modelId="{AE08BF0C-5421-41EE-AAE6-82D0FF093969}" type="presParOf" srcId="{00F64AFE-CC27-46F7-B9EA-0DC67554BED6}" destId="{6A5A7065-0623-498A-A61A-263A99957229}" srcOrd="1" destOrd="0" presId="urn:microsoft.com/office/officeart/2005/8/layout/hierarchy1"/>
    <dgm:cxn modelId="{9A604F62-A440-47C2-9C62-B481B9FE3D13}" type="presParOf" srcId="{7CD75E6D-0961-4D95-8BEF-650140409974}" destId="{68473DCE-DAEA-4F42-B470-187D9BD8D9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1C515-BD32-4FA4-9646-915676F986B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74CBA4-6A40-41D9-891B-2D9552DCD4A2}">
      <dgm:prSet/>
      <dgm:spPr/>
      <dgm:t>
        <a:bodyPr/>
        <a:lstStyle/>
        <a:p>
          <a:r>
            <a:rPr lang="ar-JO" b="1"/>
            <a:t>لعب  أكل شرب لبس فهم</a:t>
          </a:r>
          <a:endParaRPr lang="en-US"/>
        </a:p>
      </dgm:t>
    </dgm:pt>
    <dgm:pt modelId="{591F18A7-FA28-4DF6-A4BA-CE11B3C5E515}" type="parTrans" cxnId="{002CB9D9-AED5-4100-A702-C2D26EE483A2}">
      <dgm:prSet/>
      <dgm:spPr/>
      <dgm:t>
        <a:bodyPr/>
        <a:lstStyle/>
        <a:p>
          <a:endParaRPr lang="en-US"/>
        </a:p>
      </dgm:t>
    </dgm:pt>
    <dgm:pt modelId="{3ABEEFC0-7622-4B17-A81D-B478F4E07008}" type="sibTrans" cxnId="{002CB9D9-AED5-4100-A702-C2D26EE483A2}">
      <dgm:prSet/>
      <dgm:spPr/>
      <dgm:t>
        <a:bodyPr/>
        <a:lstStyle/>
        <a:p>
          <a:endParaRPr lang="en-US"/>
        </a:p>
      </dgm:t>
    </dgm:pt>
    <dgm:pt modelId="{C3EC8428-BE00-4AAA-B5C7-DB9D3DEDF89D}">
      <dgm:prSet/>
      <dgm:spPr/>
      <dgm:t>
        <a:bodyPr/>
        <a:lstStyle/>
        <a:p>
          <a:r>
            <a:rPr lang="ar-JO" b="1"/>
            <a:t>لعبت أكلت شربت لبست فهمت </a:t>
          </a:r>
          <a:endParaRPr lang="en-US"/>
        </a:p>
      </dgm:t>
    </dgm:pt>
    <dgm:pt modelId="{48A357DE-6AF4-4D64-BA0D-90E4DA299699}" type="parTrans" cxnId="{6FEEAE5C-50C5-44A7-88C2-11A36FE9C488}">
      <dgm:prSet/>
      <dgm:spPr/>
      <dgm:t>
        <a:bodyPr/>
        <a:lstStyle/>
        <a:p>
          <a:endParaRPr lang="en-US"/>
        </a:p>
      </dgm:t>
    </dgm:pt>
    <dgm:pt modelId="{B5942262-AA8E-4A7C-A341-650AFCA70FB2}" type="sibTrans" cxnId="{6FEEAE5C-50C5-44A7-88C2-11A36FE9C488}">
      <dgm:prSet/>
      <dgm:spPr/>
      <dgm:t>
        <a:bodyPr/>
        <a:lstStyle/>
        <a:p>
          <a:endParaRPr lang="en-US"/>
        </a:p>
      </dgm:t>
    </dgm:pt>
    <dgm:pt modelId="{88D9A196-260C-4826-BCA5-66178EB360FB}" type="pres">
      <dgm:prSet presAssocID="{6B91C515-BD32-4FA4-9646-915676F986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DD0B6D-98AC-4A03-8865-522205DCEC92}" type="pres">
      <dgm:prSet presAssocID="{8E74CBA4-6A40-41D9-891B-2D9552DCD4A2}" presName="hierRoot1" presStyleCnt="0"/>
      <dgm:spPr/>
    </dgm:pt>
    <dgm:pt modelId="{612E7888-0124-4CDD-99B9-D443BF08E31A}" type="pres">
      <dgm:prSet presAssocID="{8E74CBA4-6A40-41D9-891B-2D9552DCD4A2}" presName="composite" presStyleCnt="0"/>
      <dgm:spPr/>
    </dgm:pt>
    <dgm:pt modelId="{AD5603CD-98C9-4B1E-895D-93C30D0CC93E}" type="pres">
      <dgm:prSet presAssocID="{8E74CBA4-6A40-41D9-891B-2D9552DCD4A2}" presName="background" presStyleLbl="node0" presStyleIdx="0" presStyleCnt="2"/>
      <dgm:spPr/>
    </dgm:pt>
    <dgm:pt modelId="{700FDEB9-DEC4-479C-BF09-5D3514FB2B82}" type="pres">
      <dgm:prSet presAssocID="{8E74CBA4-6A40-41D9-891B-2D9552DCD4A2}" presName="text" presStyleLbl="fgAcc0" presStyleIdx="0" presStyleCnt="2">
        <dgm:presLayoutVars>
          <dgm:chPref val="3"/>
        </dgm:presLayoutVars>
      </dgm:prSet>
      <dgm:spPr/>
    </dgm:pt>
    <dgm:pt modelId="{D858DC21-88A8-488F-BB94-0DE8BC601E23}" type="pres">
      <dgm:prSet presAssocID="{8E74CBA4-6A40-41D9-891B-2D9552DCD4A2}" presName="hierChild2" presStyleCnt="0"/>
      <dgm:spPr/>
    </dgm:pt>
    <dgm:pt modelId="{0F39F7F0-7BC3-424F-9C98-C90C71AF085A}" type="pres">
      <dgm:prSet presAssocID="{C3EC8428-BE00-4AAA-B5C7-DB9D3DEDF89D}" presName="hierRoot1" presStyleCnt="0"/>
      <dgm:spPr/>
    </dgm:pt>
    <dgm:pt modelId="{1D9C016A-6C16-4D24-B5B9-EC25AF80AB68}" type="pres">
      <dgm:prSet presAssocID="{C3EC8428-BE00-4AAA-B5C7-DB9D3DEDF89D}" presName="composite" presStyleCnt="0"/>
      <dgm:spPr/>
    </dgm:pt>
    <dgm:pt modelId="{34636807-FE94-4429-B0BC-73741CDF6065}" type="pres">
      <dgm:prSet presAssocID="{C3EC8428-BE00-4AAA-B5C7-DB9D3DEDF89D}" presName="background" presStyleLbl="node0" presStyleIdx="1" presStyleCnt="2"/>
      <dgm:spPr/>
    </dgm:pt>
    <dgm:pt modelId="{8336ABCD-B0D2-4A15-8EFC-827FA016B776}" type="pres">
      <dgm:prSet presAssocID="{C3EC8428-BE00-4AAA-B5C7-DB9D3DEDF89D}" presName="text" presStyleLbl="fgAcc0" presStyleIdx="1" presStyleCnt="2">
        <dgm:presLayoutVars>
          <dgm:chPref val="3"/>
        </dgm:presLayoutVars>
      </dgm:prSet>
      <dgm:spPr/>
    </dgm:pt>
    <dgm:pt modelId="{A07164EB-7918-4024-AD5B-0806B5276F6F}" type="pres">
      <dgm:prSet presAssocID="{C3EC8428-BE00-4AAA-B5C7-DB9D3DEDF89D}" presName="hierChild2" presStyleCnt="0"/>
      <dgm:spPr/>
    </dgm:pt>
  </dgm:ptLst>
  <dgm:cxnLst>
    <dgm:cxn modelId="{D0947E12-5BEF-4787-AE87-DB7F07573F0B}" type="presOf" srcId="{8E74CBA4-6A40-41D9-891B-2D9552DCD4A2}" destId="{700FDEB9-DEC4-479C-BF09-5D3514FB2B82}" srcOrd="0" destOrd="0" presId="urn:microsoft.com/office/officeart/2005/8/layout/hierarchy1"/>
    <dgm:cxn modelId="{6FEEAE5C-50C5-44A7-88C2-11A36FE9C488}" srcId="{6B91C515-BD32-4FA4-9646-915676F986B7}" destId="{C3EC8428-BE00-4AAA-B5C7-DB9D3DEDF89D}" srcOrd="1" destOrd="0" parTransId="{48A357DE-6AF4-4D64-BA0D-90E4DA299699}" sibTransId="{B5942262-AA8E-4A7C-A341-650AFCA70FB2}"/>
    <dgm:cxn modelId="{E449698C-61E1-4FAF-A74F-6E2850CE40B0}" type="presOf" srcId="{C3EC8428-BE00-4AAA-B5C7-DB9D3DEDF89D}" destId="{8336ABCD-B0D2-4A15-8EFC-827FA016B776}" srcOrd="0" destOrd="0" presId="urn:microsoft.com/office/officeart/2005/8/layout/hierarchy1"/>
    <dgm:cxn modelId="{316340BB-264D-4593-B406-7D8127213DF9}" type="presOf" srcId="{6B91C515-BD32-4FA4-9646-915676F986B7}" destId="{88D9A196-260C-4826-BCA5-66178EB360FB}" srcOrd="0" destOrd="0" presId="urn:microsoft.com/office/officeart/2005/8/layout/hierarchy1"/>
    <dgm:cxn modelId="{002CB9D9-AED5-4100-A702-C2D26EE483A2}" srcId="{6B91C515-BD32-4FA4-9646-915676F986B7}" destId="{8E74CBA4-6A40-41D9-891B-2D9552DCD4A2}" srcOrd="0" destOrd="0" parTransId="{591F18A7-FA28-4DF6-A4BA-CE11B3C5E515}" sibTransId="{3ABEEFC0-7622-4B17-A81D-B478F4E07008}"/>
    <dgm:cxn modelId="{332294DB-0A2F-4B02-8D76-250AE6210053}" type="presParOf" srcId="{88D9A196-260C-4826-BCA5-66178EB360FB}" destId="{93DD0B6D-98AC-4A03-8865-522205DCEC92}" srcOrd="0" destOrd="0" presId="urn:microsoft.com/office/officeart/2005/8/layout/hierarchy1"/>
    <dgm:cxn modelId="{D039A5B3-C9AF-4228-BB48-6230601537EE}" type="presParOf" srcId="{93DD0B6D-98AC-4A03-8865-522205DCEC92}" destId="{612E7888-0124-4CDD-99B9-D443BF08E31A}" srcOrd="0" destOrd="0" presId="urn:microsoft.com/office/officeart/2005/8/layout/hierarchy1"/>
    <dgm:cxn modelId="{63EE6D5D-5F06-4ECC-AC4D-2B3E3AAC09FD}" type="presParOf" srcId="{612E7888-0124-4CDD-99B9-D443BF08E31A}" destId="{AD5603CD-98C9-4B1E-895D-93C30D0CC93E}" srcOrd="0" destOrd="0" presId="urn:microsoft.com/office/officeart/2005/8/layout/hierarchy1"/>
    <dgm:cxn modelId="{74D9D2CD-1A6E-4C69-990A-EA7014624C17}" type="presParOf" srcId="{612E7888-0124-4CDD-99B9-D443BF08E31A}" destId="{700FDEB9-DEC4-479C-BF09-5D3514FB2B82}" srcOrd="1" destOrd="0" presId="urn:microsoft.com/office/officeart/2005/8/layout/hierarchy1"/>
    <dgm:cxn modelId="{9D27F04D-D0E4-4310-9A4C-B0029BAF68BC}" type="presParOf" srcId="{93DD0B6D-98AC-4A03-8865-522205DCEC92}" destId="{D858DC21-88A8-488F-BB94-0DE8BC601E23}" srcOrd="1" destOrd="0" presId="urn:microsoft.com/office/officeart/2005/8/layout/hierarchy1"/>
    <dgm:cxn modelId="{7C64E93E-B2B0-4D59-9468-FD82058D0FF2}" type="presParOf" srcId="{88D9A196-260C-4826-BCA5-66178EB360FB}" destId="{0F39F7F0-7BC3-424F-9C98-C90C71AF085A}" srcOrd="1" destOrd="0" presId="urn:microsoft.com/office/officeart/2005/8/layout/hierarchy1"/>
    <dgm:cxn modelId="{E69A837A-082D-4991-ABE5-161A0CB588A2}" type="presParOf" srcId="{0F39F7F0-7BC3-424F-9C98-C90C71AF085A}" destId="{1D9C016A-6C16-4D24-B5B9-EC25AF80AB68}" srcOrd="0" destOrd="0" presId="urn:microsoft.com/office/officeart/2005/8/layout/hierarchy1"/>
    <dgm:cxn modelId="{2D040D96-C4E3-4EE4-8EAE-D5FD88E35671}" type="presParOf" srcId="{1D9C016A-6C16-4D24-B5B9-EC25AF80AB68}" destId="{34636807-FE94-4429-B0BC-73741CDF6065}" srcOrd="0" destOrd="0" presId="urn:microsoft.com/office/officeart/2005/8/layout/hierarchy1"/>
    <dgm:cxn modelId="{C0376281-4586-45E1-AED7-F929B1925D95}" type="presParOf" srcId="{1D9C016A-6C16-4D24-B5B9-EC25AF80AB68}" destId="{8336ABCD-B0D2-4A15-8EFC-827FA016B776}" srcOrd="1" destOrd="0" presId="urn:microsoft.com/office/officeart/2005/8/layout/hierarchy1"/>
    <dgm:cxn modelId="{E66846A2-0B29-4F7C-ABC4-187768A964DA}" type="presParOf" srcId="{0F39F7F0-7BC3-424F-9C98-C90C71AF085A}" destId="{A07164EB-7918-4024-AD5B-0806B5276F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91C515-BD32-4FA4-9646-915676F986B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E74CBA4-6A40-41D9-891B-2D9552DCD4A2}">
      <dgm:prSet/>
      <dgm:spPr/>
      <dgm:t>
        <a:bodyPr/>
        <a:lstStyle/>
        <a:p>
          <a:r>
            <a:rPr lang="ar-JO" b="1" dirty="0"/>
            <a:t>يلعب  يأكل يشرب يلبس يفهم</a:t>
          </a:r>
          <a:endParaRPr lang="en-US" dirty="0"/>
        </a:p>
      </dgm:t>
    </dgm:pt>
    <dgm:pt modelId="{591F18A7-FA28-4DF6-A4BA-CE11B3C5E515}" type="parTrans" cxnId="{002CB9D9-AED5-4100-A702-C2D26EE483A2}">
      <dgm:prSet/>
      <dgm:spPr/>
      <dgm:t>
        <a:bodyPr/>
        <a:lstStyle/>
        <a:p>
          <a:endParaRPr lang="en-US"/>
        </a:p>
      </dgm:t>
    </dgm:pt>
    <dgm:pt modelId="{3ABEEFC0-7622-4B17-A81D-B478F4E07008}" type="sibTrans" cxnId="{002CB9D9-AED5-4100-A702-C2D26EE483A2}">
      <dgm:prSet/>
      <dgm:spPr/>
      <dgm:t>
        <a:bodyPr/>
        <a:lstStyle/>
        <a:p>
          <a:endParaRPr lang="en-US"/>
        </a:p>
      </dgm:t>
    </dgm:pt>
    <dgm:pt modelId="{C3EC8428-BE00-4AAA-B5C7-DB9D3DEDF89D}">
      <dgm:prSet/>
      <dgm:spPr/>
      <dgm:t>
        <a:bodyPr/>
        <a:lstStyle/>
        <a:p>
          <a:r>
            <a:rPr lang="ar-JO" b="1" dirty="0"/>
            <a:t>تلعب تأكل تشرب تلبس تفهم</a:t>
          </a:r>
          <a:endParaRPr lang="en-US" dirty="0"/>
        </a:p>
      </dgm:t>
    </dgm:pt>
    <dgm:pt modelId="{48A357DE-6AF4-4D64-BA0D-90E4DA299699}" type="parTrans" cxnId="{6FEEAE5C-50C5-44A7-88C2-11A36FE9C488}">
      <dgm:prSet/>
      <dgm:spPr/>
      <dgm:t>
        <a:bodyPr/>
        <a:lstStyle/>
        <a:p>
          <a:endParaRPr lang="en-US"/>
        </a:p>
      </dgm:t>
    </dgm:pt>
    <dgm:pt modelId="{B5942262-AA8E-4A7C-A341-650AFCA70FB2}" type="sibTrans" cxnId="{6FEEAE5C-50C5-44A7-88C2-11A36FE9C488}">
      <dgm:prSet/>
      <dgm:spPr/>
      <dgm:t>
        <a:bodyPr/>
        <a:lstStyle/>
        <a:p>
          <a:endParaRPr lang="en-US"/>
        </a:p>
      </dgm:t>
    </dgm:pt>
    <dgm:pt modelId="{031C05C2-6F9B-46D1-85D8-908ABF8F8862}" type="pres">
      <dgm:prSet presAssocID="{6B91C515-BD32-4FA4-9646-915676F986B7}" presName="diagram" presStyleCnt="0">
        <dgm:presLayoutVars>
          <dgm:dir/>
          <dgm:resizeHandles val="exact"/>
        </dgm:presLayoutVars>
      </dgm:prSet>
      <dgm:spPr/>
    </dgm:pt>
    <dgm:pt modelId="{16C769CD-4A45-412D-B8D7-058A4B24B9A0}" type="pres">
      <dgm:prSet presAssocID="{8E74CBA4-6A40-41D9-891B-2D9552DCD4A2}" presName="node" presStyleLbl="node1" presStyleIdx="0" presStyleCnt="2">
        <dgm:presLayoutVars>
          <dgm:bulletEnabled val="1"/>
        </dgm:presLayoutVars>
      </dgm:prSet>
      <dgm:spPr/>
    </dgm:pt>
    <dgm:pt modelId="{81BEC192-5F25-4B6D-BF99-805FDFA715F3}" type="pres">
      <dgm:prSet presAssocID="{3ABEEFC0-7622-4B17-A81D-B478F4E07008}" presName="sibTrans" presStyleCnt="0"/>
      <dgm:spPr/>
    </dgm:pt>
    <dgm:pt modelId="{865497E2-D514-4123-AD4B-04472FA3701F}" type="pres">
      <dgm:prSet presAssocID="{C3EC8428-BE00-4AAA-B5C7-DB9D3DEDF89D}" presName="node" presStyleLbl="node1" presStyleIdx="1" presStyleCnt="2">
        <dgm:presLayoutVars>
          <dgm:bulletEnabled val="1"/>
        </dgm:presLayoutVars>
      </dgm:prSet>
      <dgm:spPr/>
    </dgm:pt>
  </dgm:ptLst>
  <dgm:cxnLst>
    <dgm:cxn modelId="{605F2619-7AF4-4CB9-A2CA-505DCC26A91D}" type="presOf" srcId="{8E74CBA4-6A40-41D9-891B-2D9552DCD4A2}" destId="{16C769CD-4A45-412D-B8D7-058A4B24B9A0}" srcOrd="0" destOrd="0" presId="urn:microsoft.com/office/officeart/2005/8/layout/default"/>
    <dgm:cxn modelId="{6FEEAE5C-50C5-44A7-88C2-11A36FE9C488}" srcId="{6B91C515-BD32-4FA4-9646-915676F986B7}" destId="{C3EC8428-BE00-4AAA-B5C7-DB9D3DEDF89D}" srcOrd="1" destOrd="0" parTransId="{48A357DE-6AF4-4D64-BA0D-90E4DA299699}" sibTransId="{B5942262-AA8E-4A7C-A341-650AFCA70FB2}"/>
    <dgm:cxn modelId="{6C727D6A-3AF0-47D5-A84C-53A7323AEE2D}" type="presOf" srcId="{C3EC8428-BE00-4AAA-B5C7-DB9D3DEDF89D}" destId="{865497E2-D514-4123-AD4B-04472FA3701F}" srcOrd="0" destOrd="0" presId="urn:microsoft.com/office/officeart/2005/8/layout/default"/>
    <dgm:cxn modelId="{002CB9D9-AED5-4100-A702-C2D26EE483A2}" srcId="{6B91C515-BD32-4FA4-9646-915676F986B7}" destId="{8E74CBA4-6A40-41D9-891B-2D9552DCD4A2}" srcOrd="0" destOrd="0" parTransId="{591F18A7-FA28-4DF6-A4BA-CE11B3C5E515}" sibTransId="{3ABEEFC0-7622-4B17-A81D-B478F4E07008}"/>
    <dgm:cxn modelId="{4FFC6FF2-4E95-43F5-81A9-CE01B1174711}" type="presOf" srcId="{6B91C515-BD32-4FA4-9646-915676F986B7}" destId="{031C05C2-6F9B-46D1-85D8-908ABF8F8862}" srcOrd="0" destOrd="0" presId="urn:microsoft.com/office/officeart/2005/8/layout/default"/>
    <dgm:cxn modelId="{D534940F-1027-4A81-A375-DFEACF7FCF8E}" type="presParOf" srcId="{031C05C2-6F9B-46D1-85D8-908ABF8F8862}" destId="{16C769CD-4A45-412D-B8D7-058A4B24B9A0}" srcOrd="0" destOrd="0" presId="urn:microsoft.com/office/officeart/2005/8/layout/default"/>
    <dgm:cxn modelId="{435FB901-D56D-4A68-8201-E544408C7050}" type="presParOf" srcId="{031C05C2-6F9B-46D1-85D8-908ABF8F8862}" destId="{81BEC192-5F25-4B6D-BF99-805FDFA715F3}" srcOrd="1" destOrd="0" presId="urn:microsoft.com/office/officeart/2005/8/layout/default"/>
    <dgm:cxn modelId="{8B77E7D1-000A-42EC-8953-A6C6FC0BD657}" type="presParOf" srcId="{031C05C2-6F9B-46D1-85D8-908ABF8F8862}" destId="{865497E2-D514-4123-AD4B-04472FA3701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96B92-7EDF-4CB7-90B4-206722D4180E}">
      <dsp:nvSpPr>
        <dsp:cNvPr id="0" name=""/>
        <dsp:cNvSpPr/>
      </dsp:nvSpPr>
      <dsp:spPr>
        <a:xfrm>
          <a:off x="3189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D94D38-667B-46B7-A6BA-78E00873A876}">
      <dsp:nvSpPr>
        <dsp:cNvPr id="0" name=""/>
        <dsp:cNvSpPr/>
      </dsp:nvSpPr>
      <dsp:spPr>
        <a:xfrm>
          <a:off x="256223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98578" y="2142779"/>
        <a:ext cx="2192600" cy="1361381"/>
      </dsp:txXfrm>
    </dsp:sp>
    <dsp:sp modelId="{7D7BBB94-401E-4C66-B1DA-43E41FD30660}">
      <dsp:nvSpPr>
        <dsp:cNvPr id="0" name=""/>
        <dsp:cNvSpPr/>
      </dsp:nvSpPr>
      <dsp:spPr>
        <a:xfrm>
          <a:off x="2786568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2F3134-B05F-46DD-A6AD-FE3DB3D71729}">
      <dsp:nvSpPr>
        <dsp:cNvPr id="0" name=""/>
        <dsp:cNvSpPr/>
      </dsp:nvSpPr>
      <dsp:spPr>
        <a:xfrm>
          <a:off x="3039603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3081958" y="2142779"/>
        <a:ext cx="2192600" cy="1361381"/>
      </dsp:txXfrm>
    </dsp:sp>
    <dsp:sp modelId="{F7399ABD-F4B3-4635-8492-FE8AA9579F75}">
      <dsp:nvSpPr>
        <dsp:cNvPr id="0" name=""/>
        <dsp:cNvSpPr/>
      </dsp:nvSpPr>
      <dsp:spPr>
        <a:xfrm>
          <a:off x="5569947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1F6D22-9B1A-4FD2-8746-83E802185AF8}">
      <dsp:nvSpPr>
        <dsp:cNvPr id="0" name=""/>
        <dsp:cNvSpPr/>
      </dsp:nvSpPr>
      <dsp:spPr>
        <a:xfrm>
          <a:off x="5822982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ض ط ظ ع غ ف ق</a:t>
          </a:r>
          <a:endParaRPr lang="en-US" sz="3900" kern="1200" dirty="0"/>
        </a:p>
      </dsp:txBody>
      <dsp:txXfrm>
        <a:off x="5865337" y="2142779"/>
        <a:ext cx="2192600" cy="1361381"/>
      </dsp:txXfrm>
    </dsp:sp>
    <dsp:sp modelId="{D4723D9C-60B6-4337-8506-9B3F162A3EC4}">
      <dsp:nvSpPr>
        <dsp:cNvPr id="0" name=""/>
        <dsp:cNvSpPr/>
      </dsp:nvSpPr>
      <dsp:spPr>
        <a:xfrm>
          <a:off x="8353326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5A7065-0623-498A-A61A-263A99957229}">
      <dsp:nvSpPr>
        <dsp:cNvPr id="0" name=""/>
        <dsp:cNvSpPr/>
      </dsp:nvSpPr>
      <dsp:spPr>
        <a:xfrm>
          <a:off x="8606361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 و ي </a:t>
          </a:r>
          <a:endParaRPr lang="en-US" sz="3900" kern="1200" dirty="0"/>
        </a:p>
      </dsp:txBody>
      <dsp:txXfrm>
        <a:off x="8648716" y="2142779"/>
        <a:ext cx="2192600" cy="1361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603CD-98C9-4B1E-895D-93C30D0CC93E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FDEB9-DEC4-479C-BF09-5D3514FB2B82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600" b="1" kern="1200"/>
            <a:t>لعب  أكل شرب لبس فهم</a:t>
          </a:r>
          <a:endParaRPr lang="en-US" sz="5600" kern="1200"/>
        </a:p>
      </dsp:txBody>
      <dsp:txXfrm>
        <a:off x="585701" y="1066737"/>
        <a:ext cx="4337991" cy="2693452"/>
      </dsp:txXfrm>
    </dsp:sp>
    <dsp:sp modelId="{34636807-FE94-4429-B0BC-73741CDF6065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6ABCD-B0D2-4A15-8EFC-827FA016B776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600" b="1" kern="1200"/>
            <a:t>لعبت أكلت شربت لبست فهمت </a:t>
          </a:r>
          <a:endParaRPr lang="en-US" sz="5600" kern="1200"/>
        </a:p>
      </dsp:txBody>
      <dsp:txXfrm>
        <a:off x="6092527" y="1066737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769CD-4A45-412D-B8D7-058A4B24B9A0}">
      <dsp:nvSpPr>
        <dsp:cNvPr id="0" name=""/>
        <dsp:cNvSpPr/>
      </dsp:nvSpPr>
      <dsp:spPr>
        <a:xfrm>
          <a:off x="1235" y="337810"/>
          <a:ext cx="4817566" cy="28905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100" b="1" kern="1200" dirty="0"/>
            <a:t>يلعب  يأكل يشرب يلبس يفهم</a:t>
          </a:r>
          <a:endParaRPr lang="en-US" sz="6100" kern="1200" dirty="0"/>
        </a:p>
      </dsp:txBody>
      <dsp:txXfrm>
        <a:off x="1235" y="337810"/>
        <a:ext cx="4817566" cy="2890539"/>
      </dsp:txXfrm>
    </dsp:sp>
    <dsp:sp modelId="{865497E2-D514-4123-AD4B-04472FA3701F}">
      <dsp:nvSpPr>
        <dsp:cNvPr id="0" name=""/>
        <dsp:cNvSpPr/>
      </dsp:nvSpPr>
      <dsp:spPr>
        <a:xfrm>
          <a:off x="5300558" y="337810"/>
          <a:ext cx="4817566" cy="28905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100" b="1" kern="1200" dirty="0"/>
            <a:t>تلعب تأكل تشرب تلبس تفهم</a:t>
          </a:r>
          <a:endParaRPr lang="en-US" sz="6100" kern="1200" dirty="0"/>
        </a:p>
      </dsp:txBody>
      <dsp:txXfrm>
        <a:off x="5300558" y="337810"/>
        <a:ext cx="4817566" cy="289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4CB62-8200-2206-3DC2-8BF953937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8E12D-86AF-7E4B-B0FA-20A06C1E4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9B6E0-8174-2B4F-35E9-84D96A2E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D200C-8DE9-EF0F-7C28-1398099A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2CDBF-268B-1847-38EB-B83114C0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7495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5A0B9-0BDC-9596-D94D-B34CDFF88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F7CBE4-3724-3449-A851-91F946388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3DCB-0864-901C-6D14-F59CAFFD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E33E1-AAEC-0ED5-F088-5EC1E668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D07FF-3F37-7C07-9052-5DF98E424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421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CAD0C1-AD86-A85C-D54D-F4156D474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EE62C-0B19-454E-08D9-23271FA69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D2D71-B6B4-A7AB-1BBA-99113AA0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DB002-5F84-DEF1-57DD-891A09E0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F79BA-F214-0B85-DCB9-357B4800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925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10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41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1118-D591-7724-1D79-DCB71B3F5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92BC6-495B-0DA5-AB9A-1906CFC6E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F83D8-0CD6-54BB-1851-1020B1A87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B0C5B-19E0-2BDC-76D2-70955A1F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EB308-2413-0F3D-CD61-DB2E927D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34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23B3-EC11-1155-40BC-92461D86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0660-C11A-6737-696D-E09BA8D97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2990-A803-45B8-8EE4-A3A5D6C2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7649-E4DD-F017-E064-1C2EE36F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E0346-05B3-9418-729D-2E90E03E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1156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38AD-0103-7B2F-9B31-9CD8503F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4E13F-4802-DA89-7C21-65CC985E2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69AEA-107E-01DA-CC0B-79D7575F3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A83F6-A430-B046-FD9A-9D2454B6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31A23-1C85-9D31-A33C-0C5DAB2F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28EB5-C4C3-9307-31B4-80E9789A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041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1F7B-936F-6570-9B02-95E51F8AC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C8AF2-AE7E-FB61-0362-D335B76A6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90C23-45CC-D7A4-BA0E-A2725F24F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3178E-B385-3E7C-1C4D-D52F0BE63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C1DBC-28E9-084A-0CE5-BD2DEA401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48F38-7AF7-34F4-7719-E42B7B34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B92F52-0079-CA73-B692-B68C7D1C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5EB6FD-556C-7B3E-C11F-8213B687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424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594B-CF54-DD24-BE12-D0C0E6E2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DBB33F-D5C0-F410-C41E-5BC08D193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467AD-E928-1BB1-107A-E07F2C03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587C1F-1D0A-2BDF-1E66-B49A54B4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015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29133-FEDD-5263-665B-91DECC8E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30E71-9AD3-3543-6560-6CD014BE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20269-16E0-21CC-E417-AF7D0916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0454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22A6-068A-BCED-8DAE-910F8C407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FD57A-0333-4C5D-5365-81024F382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7CA69-A36E-F46A-7523-1097D5FC1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DC57B-D9D7-252A-4B72-8E640B74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DAFCD-1130-0678-91B4-3778003A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CEFFB-B416-E823-576C-1F73B94F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806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2597-3A52-15BF-EDA9-F760C84B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FD019-B1BE-5944-9D92-C40A7D78D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EF242-F59C-B235-BDF9-A4BE7D6B8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AEF73-0AB8-8916-5360-7E3F54DA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4AF26-50AB-4487-CCE5-77C5DE51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93E19-AF38-EB6C-0DBD-B3F936EB8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209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2558CD-9AA0-BF3B-8249-D567693D1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86B18-F5A8-905F-C62F-240C20273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FE288-E45C-7512-57E7-AA0A9D9AF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AB974-C1A8-42E3-AD77-51DEAD7F8E6C}" type="datetimeFigureOut">
              <a:rPr lang="en-AE" smtClean="0"/>
              <a:t>16/12/2024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4CB8B-DF2D-F95F-7AC3-5473F1D93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D94F-5E5C-064A-6C88-895A59EB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A858-818D-4A93-B2D6-B5B028BE35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8353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8048B4-3F65-4EB9-ABA8-099353BE8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2FDE4-8ECB-4D0B-B871-D4EE5260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5EF5A240-9F06-DAD8-9845-1EFE0B8556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t="17106" b="4222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26EBD0-6A32-02A6-5B57-6047AC191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8" y="1169982"/>
            <a:ext cx="10530318" cy="2736390"/>
          </a:xfrm>
        </p:spPr>
        <p:txBody>
          <a:bodyPr anchor="b">
            <a:normAutofit/>
          </a:bodyPr>
          <a:lstStyle/>
          <a:p>
            <a:pPr algn="l"/>
            <a:r>
              <a:rPr lang="ar-JO" sz="8000">
                <a:solidFill>
                  <a:schemeClr val="tx2"/>
                </a:solidFill>
              </a:rPr>
              <a:t>الدرس الحادي والعشرون</a:t>
            </a:r>
            <a:endParaRPr lang="en-AE" sz="80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59BB0-1B41-BFA8-0EB1-816A29365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67" y="4067745"/>
            <a:ext cx="10530318" cy="1949813"/>
          </a:xfrm>
        </p:spPr>
        <p:txBody>
          <a:bodyPr anchor="t">
            <a:normAutofit/>
          </a:bodyPr>
          <a:lstStyle/>
          <a:p>
            <a:pPr algn="l"/>
            <a:r>
              <a:rPr lang="en-AE" sz="2200">
                <a:solidFill>
                  <a:schemeClr val="tx2"/>
                </a:solidFill>
              </a:rPr>
              <a:t>2024/12/14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86DB23-FEFE-4C3A-88FA-8E855AB1E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B22FAF-4B4F-40B1-97FF-67CD036C8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8488D89-E3BB-4E60-BF44-5F0BE92E3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FA7B87-C151-46CF-9E07-DD4FD9717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9EB480-500C-4A3E-BED3-513B88DB01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641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１－かこのどうしパート</a:t>
            </a:r>
            <a:r>
              <a:rPr lang="en-US" altLang="ja-JP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3</a:t>
            </a:r>
            <a:endParaRPr lang="en-AE" altLang="ja-JP" sz="3200" b="1" dirty="0">
              <a:solidFill>
                <a:schemeClr val="bg1">
                  <a:alpha val="70000"/>
                </a:schemeClr>
              </a:solidFill>
              <a:latin typeface="Abadi" panose="020B0604020104020204" pitchFamily="34" charset="0"/>
            </a:endParaRPr>
          </a:p>
          <a:p>
            <a:r>
              <a:rPr lang="ja-JP" altLang="en-US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２－</a:t>
            </a: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70000"/>
                  </a:schemeClr>
                </a:solidFill>
                <a:effectLst/>
                <a:uLnTx/>
                <a:uFillTx/>
                <a:latin typeface="Abadi" panose="020B0604020104020204" pitchFamily="34" charset="0"/>
              </a:rPr>
              <a:t>あたらしいたんご</a:t>
            </a:r>
            <a:endParaRPr kumimoji="0" lang="en-AE" altLang="ja-JP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r>
              <a:rPr lang="ja-JP" altLang="en-US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３－アラビア語の</a:t>
            </a: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70000"/>
                  </a:schemeClr>
                </a:solidFill>
                <a:effectLst/>
                <a:uLnTx/>
                <a:uFillTx/>
                <a:latin typeface="Abadi" panose="020B0604020104020204" pitchFamily="34" charset="0"/>
              </a:rPr>
              <a:t>はっぴょう</a:t>
            </a:r>
            <a:endParaRPr kumimoji="0" lang="ar-JO" altLang="ja-JP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r>
              <a:rPr lang="en-US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4-</a:t>
            </a:r>
            <a:r>
              <a:rPr lang="ja-JP" altLang="en-US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げんざいかたちパート</a:t>
            </a:r>
            <a:r>
              <a:rPr lang="en-US" altLang="ja-JP" sz="3200" b="1" dirty="0">
                <a:solidFill>
                  <a:schemeClr val="bg1">
                    <a:alpha val="70000"/>
                  </a:schemeClr>
                </a:solidFill>
                <a:latin typeface="Abadi" panose="020B0604020104020204" pitchFamily="34" charset="0"/>
              </a:rPr>
              <a:t>1</a:t>
            </a:r>
            <a:endParaRPr kumimoji="0" lang="en-AE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70000"/>
                </a:schemeClr>
              </a:solidFill>
              <a:effectLst/>
              <a:uLnTx/>
              <a:uFillTx/>
              <a:latin typeface="Abadi" panose="020B0604020104020204" pitchFamily="34" charset="0"/>
            </a:endParaRPr>
          </a:p>
          <a:p>
            <a:endParaRPr lang="en-US" sz="3200" b="1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6" name="Date Placeholder 35">
            <a:extLst>
              <a:ext uri="{FF2B5EF4-FFF2-40B4-BE49-F238E27FC236}">
                <a16:creationId xmlns:a16="http://schemas.microsoft.com/office/drawing/2014/main" id="{64D06C77-08BF-4ABC-8656-21CAB4DF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5FA84566-6373-4E7B-AA6F-CA6C7346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/>
          <a:p>
            <a:r>
              <a:rPr lang="en-US" dirty="0"/>
              <a:t>Pitch deck title</a:t>
            </a:r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295EE9-F17C-2DD5-D081-3E18E35F17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33950" y="898525"/>
            <a:ext cx="6343650" cy="13255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0000"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68803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12/16/2024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3980011"/>
              </p:ext>
            </p:extLst>
          </p:nvPr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-764280" y="-327427"/>
            <a:ext cx="12627935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3500" spc="-100" dirty="0" err="1"/>
              <a:t>مراجعة</a:t>
            </a:r>
            <a:r>
              <a:rPr lang="en-US" sz="3500" spc="-100" dirty="0"/>
              <a:t> </a:t>
            </a:r>
            <a:r>
              <a:rPr lang="en-US" sz="3500" spc="-100" dirty="0" err="1"/>
              <a:t>الحروف</a:t>
            </a:r>
            <a:r>
              <a:rPr lang="en-US" sz="3500" spc="-100" dirty="0"/>
              <a:t> </a:t>
            </a:r>
            <a:r>
              <a:rPr lang="en-US" sz="3500" spc="-100" dirty="0" err="1"/>
              <a:t>الأبجدية</a:t>
            </a:r>
            <a:br>
              <a:rPr lang="en-US" sz="3500" spc="-100" dirty="0"/>
            </a:br>
            <a:endParaRPr lang="en-US" sz="3500" spc="-100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E11A-1B5C-91EA-8A30-205EF786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6800" b="1" dirty="0"/>
              <a:t>新しいたんご</a:t>
            </a:r>
            <a:endParaRPr lang="en-US" sz="6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621123-34E9-BE65-0456-E3FEE88AF444}"/>
              </a:ext>
            </a:extLst>
          </p:cNvPr>
          <p:cNvSpPr txBox="1"/>
          <p:nvPr/>
        </p:nvSpPr>
        <p:spPr>
          <a:xfrm>
            <a:off x="508000" y="2231599"/>
            <a:ext cx="697992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جمال </a:t>
            </a:r>
            <a:r>
              <a:rPr lang="en-US" sz="3000" b="0" i="0" dirty="0" err="1">
                <a:effectLst/>
                <a:latin typeface="Söhne"/>
              </a:rPr>
              <a:t>jamal</a:t>
            </a:r>
            <a:r>
              <a:rPr lang="en-US" sz="3000" b="0" i="0" dirty="0">
                <a:effectLst/>
                <a:latin typeface="Söhne"/>
              </a:rPr>
              <a:t> - </a:t>
            </a:r>
            <a:r>
              <a:rPr lang="ja-JP" altLang="en-US" sz="3000" b="0" i="0" dirty="0">
                <a:effectLst/>
                <a:latin typeface="Söhne"/>
              </a:rPr>
              <a:t>うつくしさ </a:t>
            </a:r>
            <a:r>
              <a:rPr lang="en-US" sz="3000" b="0" i="0" dirty="0">
                <a:effectLst/>
                <a:latin typeface="Söhne"/>
              </a:rPr>
              <a:t> Beauty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حرية </a:t>
            </a:r>
            <a:r>
              <a:rPr lang="en-US" sz="3000" b="0" i="0" dirty="0" err="1">
                <a:effectLst/>
                <a:latin typeface="Söhne"/>
              </a:rPr>
              <a:t>hurriya</a:t>
            </a:r>
            <a:r>
              <a:rPr lang="en-US" sz="3000" b="0" i="0" dirty="0">
                <a:effectLst/>
                <a:latin typeface="Söhne"/>
              </a:rPr>
              <a:t> - </a:t>
            </a:r>
            <a:r>
              <a:rPr lang="ja-JP" altLang="en-US" sz="3000" b="0" i="0" dirty="0">
                <a:effectLst/>
                <a:latin typeface="Söhne"/>
              </a:rPr>
              <a:t>じゆう </a:t>
            </a:r>
            <a:r>
              <a:rPr lang="en-US" sz="3000" b="0" i="0" dirty="0">
                <a:effectLst/>
                <a:latin typeface="Söhne"/>
              </a:rPr>
              <a:t> - Freedom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حكمة </a:t>
            </a:r>
            <a:r>
              <a:rPr lang="en-US" sz="3000" b="0" i="0" dirty="0" err="1">
                <a:effectLst/>
                <a:latin typeface="Söhne"/>
              </a:rPr>
              <a:t>hikma</a:t>
            </a:r>
            <a:r>
              <a:rPr lang="en-US" sz="3000" b="0" i="0" dirty="0">
                <a:effectLst/>
                <a:latin typeface="Söhne"/>
              </a:rPr>
              <a:t> - </a:t>
            </a:r>
            <a:r>
              <a:rPr lang="ja-JP" altLang="en-US" sz="3000" b="0" i="0" dirty="0">
                <a:effectLst/>
                <a:latin typeface="Söhne"/>
              </a:rPr>
              <a:t>ちえ </a:t>
            </a:r>
            <a:r>
              <a:rPr lang="en-US" sz="3000" b="0" i="0" dirty="0">
                <a:effectLst/>
                <a:latin typeface="Söhne"/>
              </a:rPr>
              <a:t>- Wisdom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حلوى </a:t>
            </a:r>
            <a:r>
              <a:rPr lang="en-US" sz="3000" b="0" i="0" dirty="0">
                <a:effectLst/>
                <a:latin typeface="Söhne"/>
              </a:rPr>
              <a:t>halwa - </a:t>
            </a:r>
            <a:r>
              <a:rPr lang="ja-JP" altLang="en-US" sz="3000" b="0" i="0" dirty="0">
                <a:effectLst/>
                <a:latin typeface="Söhne"/>
              </a:rPr>
              <a:t>おかし </a:t>
            </a:r>
            <a:r>
              <a:rPr lang="en-US" sz="3000" b="0" i="0" dirty="0">
                <a:effectLst/>
                <a:latin typeface="Söhne"/>
              </a:rPr>
              <a:t> - Sweets/Candy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شمس </a:t>
            </a:r>
            <a:r>
              <a:rPr lang="en-US" sz="3000" b="0" i="0" dirty="0">
                <a:effectLst/>
                <a:latin typeface="Söhne"/>
              </a:rPr>
              <a:t>shams - </a:t>
            </a:r>
            <a:r>
              <a:rPr lang="ja-JP" altLang="en-US" sz="3000" b="0" i="0" dirty="0">
                <a:effectLst/>
                <a:latin typeface="Söhne"/>
              </a:rPr>
              <a:t>たいよう </a:t>
            </a:r>
            <a:r>
              <a:rPr lang="en-US" sz="3000" b="0" i="0" dirty="0">
                <a:effectLst/>
                <a:latin typeface="Söhne"/>
              </a:rPr>
              <a:t> - Sun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3000" b="0" i="0" dirty="0">
                <a:effectLst/>
                <a:latin typeface="Söhne"/>
              </a:rPr>
              <a:t>قمر </a:t>
            </a:r>
            <a:r>
              <a:rPr lang="en-US" sz="3000" b="0" i="0" dirty="0" err="1">
                <a:effectLst/>
                <a:latin typeface="Söhne"/>
              </a:rPr>
              <a:t>qamar</a:t>
            </a:r>
            <a:r>
              <a:rPr lang="en-US" sz="3000" b="0" i="0" dirty="0">
                <a:effectLst/>
                <a:latin typeface="Söhne"/>
              </a:rPr>
              <a:t> - </a:t>
            </a:r>
            <a:r>
              <a:rPr lang="ja-JP" altLang="en-US" sz="3000" b="0" i="0" dirty="0">
                <a:effectLst/>
                <a:latin typeface="Söhne"/>
              </a:rPr>
              <a:t>つき </a:t>
            </a:r>
            <a:r>
              <a:rPr lang="en-US" sz="3000" b="0" i="0" dirty="0">
                <a:effectLst/>
                <a:latin typeface="Söhne"/>
              </a:rPr>
              <a:t> - Moon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i="0" dirty="0" err="1">
                <a:effectLst/>
                <a:latin typeface="Söhne"/>
              </a:rPr>
              <a:t>amal</a:t>
            </a:r>
            <a:r>
              <a:rPr lang="en-US" sz="3000" b="0" i="0" dirty="0">
                <a:effectLst/>
                <a:latin typeface="Söhne"/>
              </a:rPr>
              <a:t>- </a:t>
            </a:r>
            <a:r>
              <a:rPr lang="ja-JP" altLang="en-US" sz="3000" b="0" i="0" dirty="0">
                <a:effectLst/>
                <a:latin typeface="Söhne"/>
              </a:rPr>
              <a:t>きぼう </a:t>
            </a:r>
            <a:r>
              <a:rPr lang="en-US" sz="3000" b="0" i="0" dirty="0">
                <a:effectLst/>
                <a:latin typeface="Söhne"/>
              </a:rPr>
              <a:t>- Hope</a:t>
            </a:r>
          </a:p>
        </p:txBody>
      </p:sp>
    </p:spTree>
    <p:extLst>
      <p:ext uri="{BB962C8B-B14F-4D97-AF65-F5344CB8AC3E}">
        <p14:creationId xmlns:p14="http://schemas.microsoft.com/office/powerpoint/2010/main" val="329017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2BF9A-FE28-373E-81F1-5EA41BD3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700" dirty="0"/>
              <a:t>かこのどうしパート</a:t>
            </a:r>
            <a:r>
              <a:rPr lang="en-US" altLang="ja-JP" sz="3700" dirty="0"/>
              <a:t>3</a:t>
            </a:r>
            <a:br>
              <a:rPr lang="en-US" altLang="ja-JP" sz="3700" dirty="0"/>
            </a:br>
            <a:r>
              <a:rPr lang="ja-JP" altLang="en-US" sz="3700" dirty="0"/>
              <a:t>ページ７０－７３</a:t>
            </a:r>
            <a:endParaRPr lang="en-US" sz="37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48C379C3-38B8-28CB-D557-2158B0B042FD}"/>
              </a:ext>
            </a:extLst>
          </p:cNvPr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410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08612F38-CCA7-399A-3D66-B6BD8D1AB1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784"/>
          <a:stretch/>
        </p:blipFill>
        <p:spPr>
          <a:xfrm>
            <a:off x="180279" y="8021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04312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FCC66A-EF03-F308-DF59-F586DE7BDFFB}"/>
              </a:ext>
            </a:extLst>
          </p:cNvPr>
          <p:cNvSpPr txBox="1"/>
          <p:nvPr/>
        </p:nvSpPr>
        <p:spPr>
          <a:xfrm>
            <a:off x="7355840" y="406400"/>
            <a:ext cx="3119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/>
              <a:t>ペア会話</a:t>
            </a:r>
            <a:endParaRPr lang="en-AE" sz="4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950E87-E7C5-D1B2-FB5C-7E2C66E0EAB4}"/>
              </a:ext>
            </a:extLst>
          </p:cNvPr>
          <p:cNvSpPr/>
          <p:nvPr/>
        </p:nvSpPr>
        <p:spPr>
          <a:xfrm>
            <a:off x="838200" y="3429000"/>
            <a:ext cx="2362200" cy="1397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好きないろ</a:t>
            </a:r>
            <a:endParaRPr lang="en-AE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261F06-704E-E63B-53C4-32D1F7BF16A1}"/>
              </a:ext>
            </a:extLst>
          </p:cNvPr>
          <p:cNvSpPr/>
          <p:nvPr/>
        </p:nvSpPr>
        <p:spPr>
          <a:xfrm>
            <a:off x="3385039" y="4897120"/>
            <a:ext cx="2416321" cy="14071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かずく</a:t>
            </a:r>
            <a:endParaRPr lang="en-AE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EDB076-2C09-F562-5A4D-824951F8AF90}"/>
              </a:ext>
            </a:extLst>
          </p:cNvPr>
          <p:cNvSpPr/>
          <p:nvPr/>
        </p:nvSpPr>
        <p:spPr>
          <a:xfrm>
            <a:off x="746760" y="241300"/>
            <a:ext cx="9179560" cy="127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アラビア語のはっぴょう</a:t>
            </a:r>
            <a:endParaRPr lang="en-AE" sz="2800" dirty="0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72BF9A-FE28-373E-81F1-5EA41BD3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げんざいかたちパート１</a:t>
            </a:r>
            <a:br>
              <a:rPr lang="en-US" altLang="ja-JP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48C379C3-38B8-28CB-D557-2158B0B04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2047211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97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6D62-89D1-4EE5-E745-BD0742871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Jordan </a:t>
            </a:r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DCE84-F5B5-188F-9A85-C4449662F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1-https://www.youtube.com/watch?v=ZJqvPGaFnt0</a:t>
            </a:r>
          </a:p>
          <a:p>
            <a:r>
              <a:rPr lang="en-US" dirty="0"/>
              <a:t>2-https://www.youtube.com/watch?v=HR9OfC274b4&amp;t=66s </a:t>
            </a:r>
            <a:endParaRPr lang="en-AE" dirty="0"/>
          </a:p>
        </p:txBody>
      </p:sp>
      <p:pic>
        <p:nvPicPr>
          <p:cNvPr id="1026" name="Picture 2" descr="‪Jordan - Wikipedia‬‏">
            <a:extLst>
              <a:ext uri="{FF2B5EF4-FFF2-40B4-BE49-F238E27FC236}">
                <a16:creationId xmlns:a16="http://schemas.microsoft.com/office/drawing/2014/main" id="{C1B4F971-7FF3-6A89-C208-86240BD4F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5" y="467043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3BCA33-9A84-FCE9-FCBE-8059875A1060}"/>
              </a:ext>
            </a:extLst>
          </p:cNvPr>
          <p:cNvSpPr txBox="1"/>
          <p:nvPr/>
        </p:nvSpPr>
        <p:spPr>
          <a:xfrm>
            <a:off x="883920" y="2164080"/>
            <a:ext cx="185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Wikipedia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869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Söhne</vt:lpstr>
      <vt:lpstr>Abadi</vt:lpstr>
      <vt:lpstr>Arial</vt:lpstr>
      <vt:lpstr>Calibri</vt:lpstr>
      <vt:lpstr>Calibri Light</vt:lpstr>
      <vt:lpstr>Office Theme</vt:lpstr>
      <vt:lpstr>الدرس الحادي والعشرون</vt:lpstr>
      <vt:lpstr>じゅぎょうのもくひょう</vt:lpstr>
      <vt:lpstr>PowerPoint Presentation</vt:lpstr>
      <vt:lpstr>新しいたんご</vt:lpstr>
      <vt:lpstr>かこのどうしパート3 ページ７０－７３</vt:lpstr>
      <vt:lpstr>PowerPoint Presentation</vt:lpstr>
      <vt:lpstr>げんざいかたちパート１ </vt:lpstr>
      <vt:lpstr>Jordan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ALKHATIB DANIA</dc:creator>
  <cp:lastModifiedBy>ALKHATIB DANIA</cp:lastModifiedBy>
  <cp:revision>9</cp:revision>
  <dcterms:created xsi:type="dcterms:W3CDTF">2024-12-10T04:10:24Z</dcterms:created>
  <dcterms:modified xsi:type="dcterms:W3CDTF">2024-12-16T04:02:06Z</dcterms:modified>
</cp:coreProperties>
</file>