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7" r:id="rId3"/>
    <p:sldId id="388" r:id="rId4"/>
    <p:sldId id="396" r:id="rId5"/>
    <p:sldId id="399" r:id="rId6"/>
    <p:sldId id="257" r:id="rId7"/>
    <p:sldId id="389" r:id="rId8"/>
    <p:sldId id="390" r:id="rId9"/>
    <p:sldId id="391" r:id="rId10"/>
    <p:sldId id="263" r:id="rId11"/>
    <p:sldId id="40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D2C4FB-7098-4ABE-901D-D395BE3B2E7B}" type="doc">
      <dgm:prSet loTypeId="urn:microsoft.com/office/officeart/2005/8/layout/vList2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A7B5443-7DF9-4F51-A5ED-3B7448B86212}">
      <dgm:prSet/>
      <dgm:spPr/>
      <dgm:t>
        <a:bodyPr/>
        <a:lstStyle/>
        <a:p>
          <a:r>
            <a:rPr lang="ar-JO" b="1" dirty="0"/>
            <a:t>أ ب ت ث ج ح خ</a:t>
          </a:r>
          <a:endParaRPr lang="en-US" dirty="0"/>
        </a:p>
      </dgm:t>
    </dgm:pt>
    <dgm:pt modelId="{C7D6C022-C3A4-47A1-84B5-A3132B426E6E}" type="parTrans" cxnId="{2744FC2A-E90B-4CE5-AED7-40DC58493C32}">
      <dgm:prSet/>
      <dgm:spPr/>
      <dgm:t>
        <a:bodyPr/>
        <a:lstStyle/>
        <a:p>
          <a:endParaRPr lang="en-US"/>
        </a:p>
      </dgm:t>
    </dgm:pt>
    <dgm:pt modelId="{F775CFD1-B638-43FF-81C2-7431FAE20E09}" type="sibTrans" cxnId="{2744FC2A-E90B-4CE5-AED7-40DC58493C32}">
      <dgm:prSet/>
      <dgm:spPr/>
      <dgm:t>
        <a:bodyPr/>
        <a:lstStyle/>
        <a:p>
          <a:endParaRPr lang="en-US"/>
        </a:p>
      </dgm:t>
    </dgm:pt>
    <dgm:pt modelId="{3D13AFCC-6484-435A-ACFE-035EA11671F5}">
      <dgm:prSet/>
      <dgm:spPr/>
      <dgm:t>
        <a:bodyPr/>
        <a:lstStyle/>
        <a:p>
          <a:r>
            <a:rPr lang="ar-JO" b="1"/>
            <a:t>د ذ ر ز س ش ص</a:t>
          </a:r>
          <a:endParaRPr lang="en-US"/>
        </a:p>
      </dgm:t>
    </dgm:pt>
    <dgm:pt modelId="{51CB4206-45F5-49B8-A3B2-984DB1CFAE9B}" type="parTrans" cxnId="{8686E631-7032-41B3-96A3-997C069B9293}">
      <dgm:prSet/>
      <dgm:spPr/>
      <dgm:t>
        <a:bodyPr/>
        <a:lstStyle/>
        <a:p>
          <a:endParaRPr lang="en-US"/>
        </a:p>
      </dgm:t>
    </dgm:pt>
    <dgm:pt modelId="{00C154D2-65A0-4836-8466-0C8958B10102}" type="sibTrans" cxnId="{8686E631-7032-41B3-96A3-997C069B9293}">
      <dgm:prSet/>
      <dgm:spPr/>
      <dgm:t>
        <a:bodyPr/>
        <a:lstStyle/>
        <a:p>
          <a:endParaRPr lang="en-US"/>
        </a:p>
      </dgm:t>
    </dgm:pt>
    <dgm:pt modelId="{00A420F6-0C1D-4234-994C-002DF6642F7D}">
      <dgm:prSet/>
      <dgm:spPr/>
      <dgm:t>
        <a:bodyPr/>
        <a:lstStyle/>
        <a:p>
          <a:r>
            <a:rPr lang="ar-JO" b="1" dirty="0"/>
            <a:t>ض ط ظ ع غ ف ق</a:t>
          </a:r>
          <a:endParaRPr lang="en-US" dirty="0"/>
        </a:p>
      </dgm:t>
    </dgm:pt>
    <dgm:pt modelId="{1303245F-AFF6-46A1-8823-FC30562AE994}" type="parTrans" cxnId="{6AFD9E6F-6307-47D8-B9A6-E56CAD731D04}">
      <dgm:prSet/>
      <dgm:spPr/>
      <dgm:t>
        <a:bodyPr/>
        <a:lstStyle/>
        <a:p>
          <a:endParaRPr lang="en-US"/>
        </a:p>
      </dgm:t>
    </dgm:pt>
    <dgm:pt modelId="{0334D1EC-42DB-4F66-B0D9-D731C4B8F211}" type="sibTrans" cxnId="{6AFD9E6F-6307-47D8-B9A6-E56CAD731D04}">
      <dgm:prSet/>
      <dgm:spPr/>
      <dgm:t>
        <a:bodyPr/>
        <a:lstStyle/>
        <a:p>
          <a:endParaRPr lang="en-US"/>
        </a:p>
      </dgm:t>
    </dgm:pt>
    <dgm:pt modelId="{6D775955-71DC-4379-BA16-CC6571310BE4}">
      <dgm:prSet/>
      <dgm:spPr/>
      <dgm:t>
        <a:bodyPr/>
        <a:lstStyle/>
        <a:p>
          <a:r>
            <a:rPr lang="ar-JO" b="1" dirty="0"/>
            <a:t>ك ل م ن ه و ي </a:t>
          </a:r>
          <a:endParaRPr lang="en-US" dirty="0"/>
        </a:p>
      </dgm:t>
    </dgm:pt>
    <dgm:pt modelId="{A4EA0460-3A38-45EF-9A0B-5A5FFFC938C1}" type="parTrans" cxnId="{7D37BA2F-0812-45C6-A7B8-329278C9606F}">
      <dgm:prSet/>
      <dgm:spPr/>
      <dgm:t>
        <a:bodyPr/>
        <a:lstStyle/>
        <a:p>
          <a:endParaRPr lang="en-US"/>
        </a:p>
      </dgm:t>
    </dgm:pt>
    <dgm:pt modelId="{D3D7C488-DBB6-47D2-BC04-448297A7C7F2}" type="sibTrans" cxnId="{7D37BA2F-0812-45C6-A7B8-329278C9606F}">
      <dgm:prSet/>
      <dgm:spPr/>
      <dgm:t>
        <a:bodyPr/>
        <a:lstStyle/>
        <a:p>
          <a:endParaRPr lang="en-US"/>
        </a:p>
      </dgm:t>
    </dgm:pt>
    <dgm:pt modelId="{9A4394F9-50FF-4014-A0E3-1851FA2C4B4A}" type="pres">
      <dgm:prSet presAssocID="{7BD2C4FB-7098-4ABE-901D-D395BE3B2E7B}" presName="linear" presStyleCnt="0">
        <dgm:presLayoutVars>
          <dgm:animLvl val="lvl"/>
          <dgm:resizeHandles val="exact"/>
        </dgm:presLayoutVars>
      </dgm:prSet>
      <dgm:spPr/>
    </dgm:pt>
    <dgm:pt modelId="{B377DAB9-65E0-4A93-8A9E-13EBFCB3E1B8}" type="pres">
      <dgm:prSet presAssocID="{FA7B5443-7DF9-4F51-A5ED-3B7448B86212}" presName="parentText" presStyleLbl="node1" presStyleIdx="0" presStyleCnt="4" custLinFactNeighborY="-42064">
        <dgm:presLayoutVars>
          <dgm:chMax val="0"/>
          <dgm:bulletEnabled val="1"/>
        </dgm:presLayoutVars>
      </dgm:prSet>
      <dgm:spPr/>
    </dgm:pt>
    <dgm:pt modelId="{B6299FCE-D694-4787-AA36-1DB50EC15542}" type="pres">
      <dgm:prSet presAssocID="{F775CFD1-B638-43FF-81C2-7431FAE20E09}" presName="spacer" presStyleCnt="0"/>
      <dgm:spPr/>
    </dgm:pt>
    <dgm:pt modelId="{631C09E5-BB05-4484-8F17-7671956697B4}" type="pres">
      <dgm:prSet presAssocID="{3D13AFCC-6484-435A-ACFE-035EA11671F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C687FC2-129C-43B4-AA1C-057E3DDDC938}" type="pres">
      <dgm:prSet presAssocID="{00C154D2-65A0-4836-8466-0C8958B10102}" presName="spacer" presStyleCnt="0"/>
      <dgm:spPr/>
    </dgm:pt>
    <dgm:pt modelId="{CFCE84BB-6635-434D-A3C2-72EEDA407DCE}" type="pres">
      <dgm:prSet presAssocID="{00A420F6-0C1D-4234-994C-002DF6642F7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FC770F4-A11F-4A61-ACC3-71ADEC4BC1C0}" type="pres">
      <dgm:prSet presAssocID="{0334D1EC-42DB-4F66-B0D9-D731C4B8F211}" presName="spacer" presStyleCnt="0"/>
      <dgm:spPr/>
    </dgm:pt>
    <dgm:pt modelId="{4C56B5FC-820C-43BD-95DE-C5BD0302F65B}" type="pres">
      <dgm:prSet presAssocID="{6D775955-71DC-4379-BA16-CC6571310BE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744FC2A-E90B-4CE5-AED7-40DC58493C32}" srcId="{7BD2C4FB-7098-4ABE-901D-D395BE3B2E7B}" destId="{FA7B5443-7DF9-4F51-A5ED-3B7448B86212}" srcOrd="0" destOrd="0" parTransId="{C7D6C022-C3A4-47A1-84B5-A3132B426E6E}" sibTransId="{F775CFD1-B638-43FF-81C2-7431FAE20E09}"/>
    <dgm:cxn modelId="{7D37BA2F-0812-45C6-A7B8-329278C9606F}" srcId="{7BD2C4FB-7098-4ABE-901D-D395BE3B2E7B}" destId="{6D775955-71DC-4379-BA16-CC6571310BE4}" srcOrd="3" destOrd="0" parTransId="{A4EA0460-3A38-45EF-9A0B-5A5FFFC938C1}" sibTransId="{D3D7C488-DBB6-47D2-BC04-448297A7C7F2}"/>
    <dgm:cxn modelId="{8686E631-7032-41B3-96A3-997C069B9293}" srcId="{7BD2C4FB-7098-4ABE-901D-D395BE3B2E7B}" destId="{3D13AFCC-6484-435A-ACFE-035EA11671F5}" srcOrd="1" destOrd="0" parTransId="{51CB4206-45F5-49B8-A3B2-984DB1CFAE9B}" sibTransId="{00C154D2-65A0-4836-8466-0C8958B10102}"/>
    <dgm:cxn modelId="{DEB73E42-37A7-43C2-B92A-96A9F4921F76}" type="presOf" srcId="{7BD2C4FB-7098-4ABE-901D-D395BE3B2E7B}" destId="{9A4394F9-50FF-4014-A0E3-1851FA2C4B4A}" srcOrd="0" destOrd="0" presId="urn:microsoft.com/office/officeart/2005/8/layout/vList2"/>
    <dgm:cxn modelId="{6AFD9E6F-6307-47D8-B9A6-E56CAD731D04}" srcId="{7BD2C4FB-7098-4ABE-901D-D395BE3B2E7B}" destId="{00A420F6-0C1D-4234-994C-002DF6642F7D}" srcOrd="2" destOrd="0" parTransId="{1303245F-AFF6-46A1-8823-FC30562AE994}" sibTransId="{0334D1EC-42DB-4F66-B0D9-D731C4B8F211}"/>
    <dgm:cxn modelId="{CB365879-FC0B-4113-928C-C81A9D9E1F87}" type="presOf" srcId="{00A420F6-0C1D-4234-994C-002DF6642F7D}" destId="{CFCE84BB-6635-434D-A3C2-72EEDA407DCE}" srcOrd="0" destOrd="0" presId="urn:microsoft.com/office/officeart/2005/8/layout/vList2"/>
    <dgm:cxn modelId="{786C4F98-407E-4DA8-B5CF-87C05611C31F}" type="presOf" srcId="{6D775955-71DC-4379-BA16-CC6571310BE4}" destId="{4C56B5FC-820C-43BD-95DE-C5BD0302F65B}" srcOrd="0" destOrd="0" presId="urn:microsoft.com/office/officeart/2005/8/layout/vList2"/>
    <dgm:cxn modelId="{C88698B5-931A-44F2-8E12-A322291D9116}" type="presOf" srcId="{FA7B5443-7DF9-4F51-A5ED-3B7448B86212}" destId="{B377DAB9-65E0-4A93-8A9E-13EBFCB3E1B8}" srcOrd="0" destOrd="0" presId="urn:microsoft.com/office/officeart/2005/8/layout/vList2"/>
    <dgm:cxn modelId="{797AAFCF-2E02-496C-8F0F-9BF1C934E1FF}" type="presOf" srcId="{3D13AFCC-6484-435A-ACFE-035EA11671F5}" destId="{631C09E5-BB05-4484-8F17-7671956697B4}" srcOrd="0" destOrd="0" presId="urn:microsoft.com/office/officeart/2005/8/layout/vList2"/>
    <dgm:cxn modelId="{722D0804-A820-4E10-88CA-D1247FF6412D}" type="presParOf" srcId="{9A4394F9-50FF-4014-A0E3-1851FA2C4B4A}" destId="{B377DAB9-65E0-4A93-8A9E-13EBFCB3E1B8}" srcOrd="0" destOrd="0" presId="urn:microsoft.com/office/officeart/2005/8/layout/vList2"/>
    <dgm:cxn modelId="{6EA26624-A9F7-4264-A1EB-856265D4CBC2}" type="presParOf" srcId="{9A4394F9-50FF-4014-A0E3-1851FA2C4B4A}" destId="{B6299FCE-D694-4787-AA36-1DB50EC15542}" srcOrd="1" destOrd="0" presId="urn:microsoft.com/office/officeart/2005/8/layout/vList2"/>
    <dgm:cxn modelId="{60D88185-EA0F-45F1-B50A-7C5BED30F95E}" type="presParOf" srcId="{9A4394F9-50FF-4014-A0E3-1851FA2C4B4A}" destId="{631C09E5-BB05-4484-8F17-7671956697B4}" srcOrd="2" destOrd="0" presId="urn:microsoft.com/office/officeart/2005/8/layout/vList2"/>
    <dgm:cxn modelId="{B83D71B8-7FF5-4071-BADA-8459E7EF5710}" type="presParOf" srcId="{9A4394F9-50FF-4014-A0E3-1851FA2C4B4A}" destId="{DC687FC2-129C-43B4-AA1C-057E3DDDC938}" srcOrd="3" destOrd="0" presId="urn:microsoft.com/office/officeart/2005/8/layout/vList2"/>
    <dgm:cxn modelId="{36EFB53A-3B98-479F-B1BF-5308453F424A}" type="presParOf" srcId="{9A4394F9-50FF-4014-A0E3-1851FA2C4B4A}" destId="{CFCE84BB-6635-434D-A3C2-72EEDA407DCE}" srcOrd="4" destOrd="0" presId="urn:microsoft.com/office/officeart/2005/8/layout/vList2"/>
    <dgm:cxn modelId="{CB2C86EB-DE77-4181-8317-BCB7857CEF66}" type="presParOf" srcId="{9A4394F9-50FF-4014-A0E3-1851FA2C4B4A}" destId="{FFC770F4-A11F-4A61-ACC3-71ADEC4BC1C0}" srcOrd="5" destOrd="0" presId="urn:microsoft.com/office/officeart/2005/8/layout/vList2"/>
    <dgm:cxn modelId="{FEF9593F-8FDC-4856-8D84-BBE850DD8568}" type="presParOf" srcId="{9A4394F9-50FF-4014-A0E3-1851FA2C4B4A}" destId="{4C56B5FC-820C-43BD-95DE-C5BD0302F65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91C515-BD32-4FA4-9646-915676F986B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E74CBA4-6A40-41D9-891B-2D9552DCD4A2}">
      <dgm:prSet/>
      <dgm:spPr/>
      <dgm:t>
        <a:bodyPr/>
        <a:lstStyle/>
        <a:p>
          <a:r>
            <a:rPr lang="ar-JO" b="1"/>
            <a:t>لعب  أكل شرب لبس فهم</a:t>
          </a:r>
          <a:endParaRPr lang="en-US"/>
        </a:p>
      </dgm:t>
    </dgm:pt>
    <dgm:pt modelId="{591F18A7-FA28-4DF6-A4BA-CE11B3C5E515}" type="parTrans" cxnId="{002CB9D9-AED5-4100-A702-C2D26EE483A2}">
      <dgm:prSet/>
      <dgm:spPr/>
      <dgm:t>
        <a:bodyPr/>
        <a:lstStyle/>
        <a:p>
          <a:endParaRPr lang="en-US"/>
        </a:p>
      </dgm:t>
    </dgm:pt>
    <dgm:pt modelId="{3ABEEFC0-7622-4B17-A81D-B478F4E07008}" type="sibTrans" cxnId="{002CB9D9-AED5-4100-A702-C2D26EE483A2}">
      <dgm:prSet/>
      <dgm:spPr/>
      <dgm:t>
        <a:bodyPr/>
        <a:lstStyle/>
        <a:p>
          <a:endParaRPr lang="en-US"/>
        </a:p>
      </dgm:t>
    </dgm:pt>
    <dgm:pt modelId="{C3EC8428-BE00-4AAA-B5C7-DB9D3DEDF89D}">
      <dgm:prSet/>
      <dgm:spPr/>
      <dgm:t>
        <a:bodyPr/>
        <a:lstStyle/>
        <a:p>
          <a:r>
            <a:rPr lang="ar-JO" b="1"/>
            <a:t>لعبت أكلت شربت لبست فهمت </a:t>
          </a:r>
          <a:endParaRPr lang="en-US"/>
        </a:p>
      </dgm:t>
    </dgm:pt>
    <dgm:pt modelId="{48A357DE-6AF4-4D64-BA0D-90E4DA299699}" type="parTrans" cxnId="{6FEEAE5C-50C5-44A7-88C2-11A36FE9C488}">
      <dgm:prSet/>
      <dgm:spPr/>
      <dgm:t>
        <a:bodyPr/>
        <a:lstStyle/>
        <a:p>
          <a:endParaRPr lang="en-US"/>
        </a:p>
      </dgm:t>
    </dgm:pt>
    <dgm:pt modelId="{B5942262-AA8E-4A7C-A341-650AFCA70FB2}" type="sibTrans" cxnId="{6FEEAE5C-50C5-44A7-88C2-11A36FE9C488}">
      <dgm:prSet/>
      <dgm:spPr/>
      <dgm:t>
        <a:bodyPr/>
        <a:lstStyle/>
        <a:p>
          <a:endParaRPr lang="en-US"/>
        </a:p>
      </dgm:t>
    </dgm:pt>
    <dgm:pt modelId="{88D9A196-260C-4826-BCA5-66178EB360FB}" type="pres">
      <dgm:prSet presAssocID="{6B91C515-BD32-4FA4-9646-915676F986B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3DD0B6D-98AC-4A03-8865-522205DCEC92}" type="pres">
      <dgm:prSet presAssocID="{8E74CBA4-6A40-41D9-891B-2D9552DCD4A2}" presName="hierRoot1" presStyleCnt="0"/>
      <dgm:spPr/>
    </dgm:pt>
    <dgm:pt modelId="{612E7888-0124-4CDD-99B9-D443BF08E31A}" type="pres">
      <dgm:prSet presAssocID="{8E74CBA4-6A40-41D9-891B-2D9552DCD4A2}" presName="composite" presStyleCnt="0"/>
      <dgm:spPr/>
    </dgm:pt>
    <dgm:pt modelId="{AD5603CD-98C9-4B1E-895D-93C30D0CC93E}" type="pres">
      <dgm:prSet presAssocID="{8E74CBA4-6A40-41D9-891B-2D9552DCD4A2}" presName="background" presStyleLbl="node0" presStyleIdx="0" presStyleCnt="2"/>
      <dgm:spPr/>
    </dgm:pt>
    <dgm:pt modelId="{700FDEB9-DEC4-479C-BF09-5D3514FB2B82}" type="pres">
      <dgm:prSet presAssocID="{8E74CBA4-6A40-41D9-891B-2D9552DCD4A2}" presName="text" presStyleLbl="fgAcc0" presStyleIdx="0" presStyleCnt="2">
        <dgm:presLayoutVars>
          <dgm:chPref val="3"/>
        </dgm:presLayoutVars>
      </dgm:prSet>
      <dgm:spPr/>
    </dgm:pt>
    <dgm:pt modelId="{D858DC21-88A8-488F-BB94-0DE8BC601E23}" type="pres">
      <dgm:prSet presAssocID="{8E74CBA4-6A40-41D9-891B-2D9552DCD4A2}" presName="hierChild2" presStyleCnt="0"/>
      <dgm:spPr/>
    </dgm:pt>
    <dgm:pt modelId="{0F39F7F0-7BC3-424F-9C98-C90C71AF085A}" type="pres">
      <dgm:prSet presAssocID="{C3EC8428-BE00-4AAA-B5C7-DB9D3DEDF89D}" presName="hierRoot1" presStyleCnt="0"/>
      <dgm:spPr/>
    </dgm:pt>
    <dgm:pt modelId="{1D9C016A-6C16-4D24-B5B9-EC25AF80AB68}" type="pres">
      <dgm:prSet presAssocID="{C3EC8428-BE00-4AAA-B5C7-DB9D3DEDF89D}" presName="composite" presStyleCnt="0"/>
      <dgm:spPr/>
    </dgm:pt>
    <dgm:pt modelId="{34636807-FE94-4429-B0BC-73741CDF6065}" type="pres">
      <dgm:prSet presAssocID="{C3EC8428-BE00-4AAA-B5C7-DB9D3DEDF89D}" presName="background" presStyleLbl="node0" presStyleIdx="1" presStyleCnt="2"/>
      <dgm:spPr/>
    </dgm:pt>
    <dgm:pt modelId="{8336ABCD-B0D2-4A15-8EFC-827FA016B776}" type="pres">
      <dgm:prSet presAssocID="{C3EC8428-BE00-4AAA-B5C7-DB9D3DEDF89D}" presName="text" presStyleLbl="fgAcc0" presStyleIdx="1" presStyleCnt="2">
        <dgm:presLayoutVars>
          <dgm:chPref val="3"/>
        </dgm:presLayoutVars>
      </dgm:prSet>
      <dgm:spPr/>
    </dgm:pt>
    <dgm:pt modelId="{A07164EB-7918-4024-AD5B-0806B5276F6F}" type="pres">
      <dgm:prSet presAssocID="{C3EC8428-BE00-4AAA-B5C7-DB9D3DEDF89D}" presName="hierChild2" presStyleCnt="0"/>
      <dgm:spPr/>
    </dgm:pt>
  </dgm:ptLst>
  <dgm:cxnLst>
    <dgm:cxn modelId="{D0947E12-5BEF-4787-AE87-DB7F07573F0B}" type="presOf" srcId="{8E74CBA4-6A40-41D9-891B-2D9552DCD4A2}" destId="{700FDEB9-DEC4-479C-BF09-5D3514FB2B82}" srcOrd="0" destOrd="0" presId="urn:microsoft.com/office/officeart/2005/8/layout/hierarchy1"/>
    <dgm:cxn modelId="{6FEEAE5C-50C5-44A7-88C2-11A36FE9C488}" srcId="{6B91C515-BD32-4FA4-9646-915676F986B7}" destId="{C3EC8428-BE00-4AAA-B5C7-DB9D3DEDF89D}" srcOrd="1" destOrd="0" parTransId="{48A357DE-6AF4-4D64-BA0D-90E4DA299699}" sibTransId="{B5942262-AA8E-4A7C-A341-650AFCA70FB2}"/>
    <dgm:cxn modelId="{E449698C-61E1-4FAF-A74F-6E2850CE40B0}" type="presOf" srcId="{C3EC8428-BE00-4AAA-B5C7-DB9D3DEDF89D}" destId="{8336ABCD-B0D2-4A15-8EFC-827FA016B776}" srcOrd="0" destOrd="0" presId="urn:microsoft.com/office/officeart/2005/8/layout/hierarchy1"/>
    <dgm:cxn modelId="{316340BB-264D-4593-B406-7D8127213DF9}" type="presOf" srcId="{6B91C515-BD32-4FA4-9646-915676F986B7}" destId="{88D9A196-260C-4826-BCA5-66178EB360FB}" srcOrd="0" destOrd="0" presId="urn:microsoft.com/office/officeart/2005/8/layout/hierarchy1"/>
    <dgm:cxn modelId="{002CB9D9-AED5-4100-A702-C2D26EE483A2}" srcId="{6B91C515-BD32-4FA4-9646-915676F986B7}" destId="{8E74CBA4-6A40-41D9-891B-2D9552DCD4A2}" srcOrd="0" destOrd="0" parTransId="{591F18A7-FA28-4DF6-A4BA-CE11B3C5E515}" sibTransId="{3ABEEFC0-7622-4B17-A81D-B478F4E07008}"/>
    <dgm:cxn modelId="{332294DB-0A2F-4B02-8D76-250AE6210053}" type="presParOf" srcId="{88D9A196-260C-4826-BCA5-66178EB360FB}" destId="{93DD0B6D-98AC-4A03-8865-522205DCEC92}" srcOrd="0" destOrd="0" presId="urn:microsoft.com/office/officeart/2005/8/layout/hierarchy1"/>
    <dgm:cxn modelId="{D039A5B3-C9AF-4228-BB48-6230601537EE}" type="presParOf" srcId="{93DD0B6D-98AC-4A03-8865-522205DCEC92}" destId="{612E7888-0124-4CDD-99B9-D443BF08E31A}" srcOrd="0" destOrd="0" presId="urn:microsoft.com/office/officeart/2005/8/layout/hierarchy1"/>
    <dgm:cxn modelId="{63EE6D5D-5F06-4ECC-AC4D-2B3E3AAC09FD}" type="presParOf" srcId="{612E7888-0124-4CDD-99B9-D443BF08E31A}" destId="{AD5603CD-98C9-4B1E-895D-93C30D0CC93E}" srcOrd="0" destOrd="0" presId="urn:microsoft.com/office/officeart/2005/8/layout/hierarchy1"/>
    <dgm:cxn modelId="{74D9D2CD-1A6E-4C69-990A-EA7014624C17}" type="presParOf" srcId="{612E7888-0124-4CDD-99B9-D443BF08E31A}" destId="{700FDEB9-DEC4-479C-BF09-5D3514FB2B82}" srcOrd="1" destOrd="0" presId="urn:microsoft.com/office/officeart/2005/8/layout/hierarchy1"/>
    <dgm:cxn modelId="{9D27F04D-D0E4-4310-9A4C-B0029BAF68BC}" type="presParOf" srcId="{93DD0B6D-98AC-4A03-8865-522205DCEC92}" destId="{D858DC21-88A8-488F-BB94-0DE8BC601E23}" srcOrd="1" destOrd="0" presId="urn:microsoft.com/office/officeart/2005/8/layout/hierarchy1"/>
    <dgm:cxn modelId="{7C64E93E-B2B0-4D59-9468-FD82058D0FF2}" type="presParOf" srcId="{88D9A196-260C-4826-BCA5-66178EB360FB}" destId="{0F39F7F0-7BC3-424F-9C98-C90C71AF085A}" srcOrd="1" destOrd="0" presId="urn:microsoft.com/office/officeart/2005/8/layout/hierarchy1"/>
    <dgm:cxn modelId="{E69A837A-082D-4991-ABE5-161A0CB588A2}" type="presParOf" srcId="{0F39F7F0-7BC3-424F-9C98-C90C71AF085A}" destId="{1D9C016A-6C16-4D24-B5B9-EC25AF80AB68}" srcOrd="0" destOrd="0" presId="urn:microsoft.com/office/officeart/2005/8/layout/hierarchy1"/>
    <dgm:cxn modelId="{2D040D96-C4E3-4EE4-8EAE-D5FD88E35671}" type="presParOf" srcId="{1D9C016A-6C16-4D24-B5B9-EC25AF80AB68}" destId="{34636807-FE94-4429-B0BC-73741CDF6065}" srcOrd="0" destOrd="0" presId="urn:microsoft.com/office/officeart/2005/8/layout/hierarchy1"/>
    <dgm:cxn modelId="{C0376281-4586-45E1-AED7-F929B1925D95}" type="presParOf" srcId="{1D9C016A-6C16-4D24-B5B9-EC25AF80AB68}" destId="{8336ABCD-B0D2-4A15-8EFC-827FA016B776}" srcOrd="1" destOrd="0" presId="urn:microsoft.com/office/officeart/2005/8/layout/hierarchy1"/>
    <dgm:cxn modelId="{E66846A2-0B29-4F7C-ABC4-187768A964DA}" type="presParOf" srcId="{0F39F7F0-7BC3-424F-9C98-C90C71AF085A}" destId="{A07164EB-7918-4024-AD5B-0806B5276F6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DDC754-A171-4C2C-AE04-FB71AB95613B}" type="doc">
      <dgm:prSet loTypeId="urn:microsoft.com/office/officeart/2005/8/layout/bProcess4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F22B422-A851-45AD-9077-085515E29D64}">
      <dgm:prSet custT="1"/>
      <dgm:spPr/>
      <dgm:t>
        <a:bodyPr/>
        <a:lstStyle/>
        <a:p>
          <a:r>
            <a:rPr lang="ar-JO" sz="4000" dirty="0"/>
            <a:t>ا</a:t>
          </a:r>
          <a:r>
            <a:rPr lang="ar-JO" sz="4000" b="1" dirty="0"/>
            <a:t>لفعل الماضي </a:t>
          </a:r>
          <a:endParaRPr lang="en-US" sz="4000" dirty="0"/>
        </a:p>
      </dgm:t>
    </dgm:pt>
    <dgm:pt modelId="{7A81BE26-36B3-4E61-870D-CFE3FE0C67F8}" type="parTrans" cxnId="{DAC0A43E-C825-4B39-B84D-16A738269A99}">
      <dgm:prSet/>
      <dgm:spPr/>
      <dgm:t>
        <a:bodyPr/>
        <a:lstStyle/>
        <a:p>
          <a:endParaRPr lang="en-US" sz="4000"/>
        </a:p>
      </dgm:t>
    </dgm:pt>
    <dgm:pt modelId="{6602C663-26DC-43AD-B3FC-C5943B303AFD}" type="sibTrans" cxnId="{DAC0A43E-C825-4B39-B84D-16A738269A99}">
      <dgm:prSet/>
      <dgm:spPr/>
      <dgm:t>
        <a:bodyPr/>
        <a:lstStyle/>
        <a:p>
          <a:endParaRPr lang="en-US" sz="4000"/>
        </a:p>
      </dgm:t>
    </dgm:pt>
    <dgm:pt modelId="{F53E2E45-E001-40B0-A1A1-3F104300A361}">
      <dgm:prSet custT="1"/>
      <dgm:spPr/>
      <dgm:t>
        <a:bodyPr/>
        <a:lstStyle/>
        <a:p>
          <a:r>
            <a:rPr lang="ja-JP" sz="4000" b="1"/>
            <a:t>過去形</a:t>
          </a:r>
          <a:endParaRPr lang="en-US" sz="4000"/>
        </a:p>
      </dgm:t>
    </dgm:pt>
    <dgm:pt modelId="{D51558BB-2C0C-40F0-84BF-55581D8DD688}" type="parTrans" cxnId="{D889CB82-4E40-4D63-91CA-460BB7021766}">
      <dgm:prSet/>
      <dgm:spPr/>
      <dgm:t>
        <a:bodyPr/>
        <a:lstStyle/>
        <a:p>
          <a:endParaRPr lang="en-US" sz="4000"/>
        </a:p>
      </dgm:t>
    </dgm:pt>
    <dgm:pt modelId="{97D35337-4A8B-4C5A-A25F-DE03839B4E48}" type="sibTrans" cxnId="{D889CB82-4E40-4D63-91CA-460BB7021766}">
      <dgm:prSet/>
      <dgm:spPr/>
      <dgm:t>
        <a:bodyPr/>
        <a:lstStyle/>
        <a:p>
          <a:endParaRPr lang="en-US" sz="4000"/>
        </a:p>
      </dgm:t>
    </dgm:pt>
    <dgm:pt modelId="{39D1E82C-5957-4ED3-B5A0-460482EF68F8}">
      <dgm:prSet custT="1"/>
      <dgm:spPr/>
      <dgm:t>
        <a:bodyPr/>
        <a:lstStyle/>
        <a:p>
          <a:r>
            <a:rPr lang="ar-JO" sz="4000"/>
            <a:t>أكل </a:t>
          </a:r>
          <a:endParaRPr lang="en-US" sz="4000"/>
        </a:p>
      </dgm:t>
    </dgm:pt>
    <dgm:pt modelId="{3E5B5BD1-5360-4F12-89A9-0EC33B96DFDA}" type="parTrans" cxnId="{EAD04A13-A707-4308-B6FC-E687A0A0313D}">
      <dgm:prSet/>
      <dgm:spPr/>
      <dgm:t>
        <a:bodyPr/>
        <a:lstStyle/>
        <a:p>
          <a:endParaRPr lang="en-US" sz="4000"/>
        </a:p>
      </dgm:t>
    </dgm:pt>
    <dgm:pt modelId="{92125853-3449-408F-A5B9-E380DBC45C80}" type="sibTrans" cxnId="{EAD04A13-A707-4308-B6FC-E687A0A0313D}">
      <dgm:prSet/>
      <dgm:spPr/>
      <dgm:t>
        <a:bodyPr/>
        <a:lstStyle/>
        <a:p>
          <a:endParaRPr lang="en-US" sz="4000"/>
        </a:p>
      </dgm:t>
    </dgm:pt>
    <dgm:pt modelId="{CEB7783B-BF8F-4976-9B2B-34633B68B2AA}">
      <dgm:prSet custT="1"/>
      <dgm:spPr/>
      <dgm:t>
        <a:bodyPr/>
        <a:lstStyle/>
        <a:p>
          <a:r>
            <a:rPr lang="ar-JO" sz="4000"/>
            <a:t>لعب </a:t>
          </a:r>
          <a:endParaRPr lang="en-US" sz="4000"/>
        </a:p>
      </dgm:t>
    </dgm:pt>
    <dgm:pt modelId="{50FD5B28-6D1C-42D1-9D49-F5632D547088}" type="parTrans" cxnId="{05038149-294F-401D-B331-EA1B43BA07F9}">
      <dgm:prSet/>
      <dgm:spPr/>
      <dgm:t>
        <a:bodyPr/>
        <a:lstStyle/>
        <a:p>
          <a:endParaRPr lang="en-US" sz="4000"/>
        </a:p>
      </dgm:t>
    </dgm:pt>
    <dgm:pt modelId="{04BF1D2A-D900-4FBF-ADD8-BC1E5BBDBEA3}" type="sibTrans" cxnId="{05038149-294F-401D-B331-EA1B43BA07F9}">
      <dgm:prSet/>
      <dgm:spPr/>
      <dgm:t>
        <a:bodyPr/>
        <a:lstStyle/>
        <a:p>
          <a:endParaRPr lang="en-US" sz="4000"/>
        </a:p>
      </dgm:t>
    </dgm:pt>
    <dgm:pt modelId="{7E13FA22-1751-42D3-AFA2-01109DE9FDD7}">
      <dgm:prSet custT="1"/>
      <dgm:spPr/>
      <dgm:t>
        <a:bodyPr/>
        <a:lstStyle/>
        <a:p>
          <a:r>
            <a:rPr lang="ar-JO" sz="4000"/>
            <a:t>فعل</a:t>
          </a:r>
          <a:endParaRPr lang="en-US" sz="4000"/>
        </a:p>
      </dgm:t>
    </dgm:pt>
    <dgm:pt modelId="{5876FEBE-9626-49C8-9326-2FDFE9BF6488}" type="parTrans" cxnId="{51580AE2-2796-4A22-8F95-CF9371BA7169}">
      <dgm:prSet/>
      <dgm:spPr/>
      <dgm:t>
        <a:bodyPr/>
        <a:lstStyle/>
        <a:p>
          <a:endParaRPr lang="en-US" sz="4000"/>
        </a:p>
      </dgm:t>
    </dgm:pt>
    <dgm:pt modelId="{75A0EC80-E8AD-4AB1-A6C1-15156E73B38C}" type="sibTrans" cxnId="{51580AE2-2796-4A22-8F95-CF9371BA7169}">
      <dgm:prSet/>
      <dgm:spPr/>
      <dgm:t>
        <a:bodyPr/>
        <a:lstStyle/>
        <a:p>
          <a:endParaRPr lang="en-US" sz="4000"/>
        </a:p>
      </dgm:t>
    </dgm:pt>
    <dgm:pt modelId="{A2E873A0-4453-4956-A188-8D2C8DE69DDE}">
      <dgm:prSet custT="1"/>
      <dgm:spPr/>
      <dgm:t>
        <a:bodyPr/>
        <a:lstStyle/>
        <a:p>
          <a:r>
            <a:rPr lang="ar-JO" sz="4000"/>
            <a:t>كتب</a:t>
          </a:r>
          <a:endParaRPr lang="en-US" sz="4000"/>
        </a:p>
      </dgm:t>
    </dgm:pt>
    <dgm:pt modelId="{42C7416D-9F78-431D-8AC0-9ED7EED08865}" type="parTrans" cxnId="{1F13FE93-71FE-49C6-9B75-1CDEAA2356C1}">
      <dgm:prSet/>
      <dgm:spPr/>
      <dgm:t>
        <a:bodyPr/>
        <a:lstStyle/>
        <a:p>
          <a:endParaRPr lang="en-US" sz="4000"/>
        </a:p>
      </dgm:t>
    </dgm:pt>
    <dgm:pt modelId="{D3F7509D-47E6-4FFD-A650-0898680D78E0}" type="sibTrans" cxnId="{1F13FE93-71FE-49C6-9B75-1CDEAA2356C1}">
      <dgm:prSet/>
      <dgm:spPr/>
      <dgm:t>
        <a:bodyPr/>
        <a:lstStyle/>
        <a:p>
          <a:endParaRPr lang="en-US" sz="4000"/>
        </a:p>
      </dgm:t>
    </dgm:pt>
    <dgm:pt modelId="{6803BC0B-F1D9-40E9-9DCB-FA3D04966DDD}">
      <dgm:prSet custT="1"/>
      <dgm:spPr/>
      <dgm:t>
        <a:bodyPr/>
        <a:lstStyle/>
        <a:p>
          <a:r>
            <a:rPr lang="ar-JO" sz="4000"/>
            <a:t>رسم</a:t>
          </a:r>
          <a:endParaRPr lang="en-US" sz="4000"/>
        </a:p>
      </dgm:t>
    </dgm:pt>
    <dgm:pt modelId="{8656C0A3-1AF8-4C64-8448-0513027D6023}" type="parTrans" cxnId="{DF2BF0EC-E163-4017-9FD0-B05022706B7A}">
      <dgm:prSet/>
      <dgm:spPr/>
      <dgm:t>
        <a:bodyPr/>
        <a:lstStyle/>
        <a:p>
          <a:endParaRPr lang="en-US" sz="4000"/>
        </a:p>
      </dgm:t>
    </dgm:pt>
    <dgm:pt modelId="{68C93B58-95E3-43AD-BC2B-0D4D8C8835C2}" type="sibTrans" cxnId="{DF2BF0EC-E163-4017-9FD0-B05022706B7A}">
      <dgm:prSet/>
      <dgm:spPr/>
      <dgm:t>
        <a:bodyPr/>
        <a:lstStyle/>
        <a:p>
          <a:endParaRPr lang="en-US" sz="4000"/>
        </a:p>
      </dgm:t>
    </dgm:pt>
    <dgm:pt modelId="{06103F8E-2087-4F00-8595-E09B0B7FC31A}">
      <dgm:prSet custT="1"/>
      <dgm:spPr/>
      <dgm:t>
        <a:bodyPr/>
        <a:lstStyle/>
        <a:p>
          <a:r>
            <a:rPr lang="ar-JO" sz="4000"/>
            <a:t>دخل</a:t>
          </a:r>
          <a:endParaRPr lang="en-US" sz="4000"/>
        </a:p>
      </dgm:t>
    </dgm:pt>
    <dgm:pt modelId="{3447642E-321C-4917-A5EF-C84C3F741EA7}" type="parTrans" cxnId="{CC20BEE9-DCC9-44EE-A158-46F028695255}">
      <dgm:prSet/>
      <dgm:spPr/>
      <dgm:t>
        <a:bodyPr/>
        <a:lstStyle/>
        <a:p>
          <a:endParaRPr lang="en-US" sz="4000"/>
        </a:p>
      </dgm:t>
    </dgm:pt>
    <dgm:pt modelId="{3F321FF8-4E91-4124-B23F-AC8089411218}" type="sibTrans" cxnId="{CC20BEE9-DCC9-44EE-A158-46F028695255}">
      <dgm:prSet/>
      <dgm:spPr/>
      <dgm:t>
        <a:bodyPr/>
        <a:lstStyle/>
        <a:p>
          <a:endParaRPr lang="en-US" sz="4000"/>
        </a:p>
      </dgm:t>
    </dgm:pt>
    <dgm:pt modelId="{6C5306D3-2B03-4158-92F6-2D35DB0ACF1C}">
      <dgm:prSet custT="1"/>
      <dgm:spPr/>
      <dgm:t>
        <a:bodyPr/>
        <a:lstStyle/>
        <a:p>
          <a:r>
            <a:rPr lang="ar-JO" sz="4000"/>
            <a:t>خرج</a:t>
          </a:r>
          <a:endParaRPr lang="en-US" sz="4000"/>
        </a:p>
      </dgm:t>
    </dgm:pt>
    <dgm:pt modelId="{F0034E51-D9AB-464D-99F8-0BAF829B25DD}" type="parTrans" cxnId="{78745D4C-A124-4DB6-8135-E31121A38AA2}">
      <dgm:prSet/>
      <dgm:spPr/>
      <dgm:t>
        <a:bodyPr/>
        <a:lstStyle/>
        <a:p>
          <a:endParaRPr lang="en-US" sz="4000"/>
        </a:p>
      </dgm:t>
    </dgm:pt>
    <dgm:pt modelId="{FC09CE89-900C-4762-B25F-CB2AB0FB10CD}" type="sibTrans" cxnId="{78745D4C-A124-4DB6-8135-E31121A38AA2}">
      <dgm:prSet/>
      <dgm:spPr/>
      <dgm:t>
        <a:bodyPr/>
        <a:lstStyle/>
        <a:p>
          <a:endParaRPr lang="en-US" sz="4000"/>
        </a:p>
      </dgm:t>
    </dgm:pt>
    <dgm:pt modelId="{3F658F5F-1189-4BF2-B9DF-BE167747B31B}" type="pres">
      <dgm:prSet presAssocID="{0ADDC754-A171-4C2C-AE04-FB71AB95613B}" presName="Name0" presStyleCnt="0">
        <dgm:presLayoutVars>
          <dgm:dir/>
          <dgm:resizeHandles/>
        </dgm:presLayoutVars>
      </dgm:prSet>
      <dgm:spPr/>
    </dgm:pt>
    <dgm:pt modelId="{5D8BB7D4-F20F-4008-BB4D-1C2C4D6D079E}" type="pres">
      <dgm:prSet presAssocID="{BF22B422-A851-45AD-9077-085515E29D64}" presName="compNode" presStyleCnt="0"/>
      <dgm:spPr/>
    </dgm:pt>
    <dgm:pt modelId="{DDA3D6D2-9994-478D-816B-BC330892385F}" type="pres">
      <dgm:prSet presAssocID="{BF22B422-A851-45AD-9077-085515E29D64}" presName="dummyConnPt" presStyleCnt="0"/>
      <dgm:spPr/>
    </dgm:pt>
    <dgm:pt modelId="{EB1F46EE-5C7A-4B04-8087-398FACBBDB18}" type="pres">
      <dgm:prSet presAssocID="{BF22B422-A851-45AD-9077-085515E29D64}" presName="node" presStyleLbl="node1" presStyleIdx="0" presStyleCnt="9">
        <dgm:presLayoutVars>
          <dgm:bulletEnabled val="1"/>
        </dgm:presLayoutVars>
      </dgm:prSet>
      <dgm:spPr/>
    </dgm:pt>
    <dgm:pt modelId="{F1E21218-88D2-43EF-A744-330FE7A31CB0}" type="pres">
      <dgm:prSet presAssocID="{6602C663-26DC-43AD-B3FC-C5943B303AFD}" presName="sibTrans" presStyleLbl="bgSibTrans2D1" presStyleIdx="0" presStyleCnt="8"/>
      <dgm:spPr/>
    </dgm:pt>
    <dgm:pt modelId="{28031155-B3CB-4CFA-AB5F-B9519E690FE1}" type="pres">
      <dgm:prSet presAssocID="{F53E2E45-E001-40B0-A1A1-3F104300A361}" presName="compNode" presStyleCnt="0"/>
      <dgm:spPr/>
    </dgm:pt>
    <dgm:pt modelId="{2DFBAFEE-C38B-4D82-A6C9-3BB91E4D7A91}" type="pres">
      <dgm:prSet presAssocID="{F53E2E45-E001-40B0-A1A1-3F104300A361}" presName="dummyConnPt" presStyleCnt="0"/>
      <dgm:spPr/>
    </dgm:pt>
    <dgm:pt modelId="{8681A966-A6E9-452D-A455-F438EF6B0977}" type="pres">
      <dgm:prSet presAssocID="{F53E2E45-E001-40B0-A1A1-3F104300A361}" presName="node" presStyleLbl="node1" presStyleIdx="1" presStyleCnt="9">
        <dgm:presLayoutVars>
          <dgm:bulletEnabled val="1"/>
        </dgm:presLayoutVars>
      </dgm:prSet>
      <dgm:spPr/>
    </dgm:pt>
    <dgm:pt modelId="{E3DEE0E1-2B7C-435B-B836-E0D90A9A4D9C}" type="pres">
      <dgm:prSet presAssocID="{97D35337-4A8B-4C5A-A25F-DE03839B4E48}" presName="sibTrans" presStyleLbl="bgSibTrans2D1" presStyleIdx="1" presStyleCnt="8"/>
      <dgm:spPr/>
    </dgm:pt>
    <dgm:pt modelId="{1A986736-29DC-4AB7-B686-E3B2E272FF86}" type="pres">
      <dgm:prSet presAssocID="{39D1E82C-5957-4ED3-B5A0-460482EF68F8}" presName="compNode" presStyleCnt="0"/>
      <dgm:spPr/>
    </dgm:pt>
    <dgm:pt modelId="{751C2A47-64AF-4D59-B9EA-873228EF8975}" type="pres">
      <dgm:prSet presAssocID="{39D1E82C-5957-4ED3-B5A0-460482EF68F8}" presName="dummyConnPt" presStyleCnt="0"/>
      <dgm:spPr/>
    </dgm:pt>
    <dgm:pt modelId="{ADD8795C-9890-4100-AB5F-BF787948766A}" type="pres">
      <dgm:prSet presAssocID="{39D1E82C-5957-4ED3-B5A0-460482EF68F8}" presName="node" presStyleLbl="node1" presStyleIdx="2" presStyleCnt="9">
        <dgm:presLayoutVars>
          <dgm:bulletEnabled val="1"/>
        </dgm:presLayoutVars>
      </dgm:prSet>
      <dgm:spPr/>
    </dgm:pt>
    <dgm:pt modelId="{4922E3AA-696A-4D17-83C0-EBB461CDF960}" type="pres">
      <dgm:prSet presAssocID="{92125853-3449-408F-A5B9-E380DBC45C80}" presName="sibTrans" presStyleLbl="bgSibTrans2D1" presStyleIdx="2" presStyleCnt="8"/>
      <dgm:spPr/>
    </dgm:pt>
    <dgm:pt modelId="{D991570C-D5E5-41B9-8F3D-E6B5324B86AF}" type="pres">
      <dgm:prSet presAssocID="{CEB7783B-BF8F-4976-9B2B-34633B68B2AA}" presName="compNode" presStyleCnt="0"/>
      <dgm:spPr/>
    </dgm:pt>
    <dgm:pt modelId="{75262D52-E595-4ACD-8C5D-E52980631164}" type="pres">
      <dgm:prSet presAssocID="{CEB7783B-BF8F-4976-9B2B-34633B68B2AA}" presName="dummyConnPt" presStyleCnt="0"/>
      <dgm:spPr/>
    </dgm:pt>
    <dgm:pt modelId="{03BFE3B3-E215-4425-8689-D941411A9DF2}" type="pres">
      <dgm:prSet presAssocID="{CEB7783B-BF8F-4976-9B2B-34633B68B2AA}" presName="node" presStyleLbl="node1" presStyleIdx="3" presStyleCnt="9">
        <dgm:presLayoutVars>
          <dgm:bulletEnabled val="1"/>
        </dgm:presLayoutVars>
      </dgm:prSet>
      <dgm:spPr/>
    </dgm:pt>
    <dgm:pt modelId="{55C1705F-151F-41FC-99BC-30AF0E52D4D4}" type="pres">
      <dgm:prSet presAssocID="{04BF1D2A-D900-4FBF-ADD8-BC1E5BBDBEA3}" presName="sibTrans" presStyleLbl="bgSibTrans2D1" presStyleIdx="3" presStyleCnt="8"/>
      <dgm:spPr/>
    </dgm:pt>
    <dgm:pt modelId="{55EF3C92-398A-4BF3-B0F7-720D0543E592}" type="pres">
      <dgm:prSet presAssocID="{7E13FA22-1751-42D3-AFA2-01109DE9FDD7}" presName="compNode" presStyleCnt="0"/>
      <dgm:spPr/>
    </dgm:pt>
    <dgm:pt modelId="{CCAAF788-2D36-4298-930D-56A17E738254}" type="pres">
      <dgm:prSet presAssocID="{7E13FA22-1751-42D3-AFA2-01109DE9FDD7}" presName="dummyConnPt" presStyleCnt="0"/>
      <dgm:spPr/>
    </dgm:pt>
    <dgm:pt modelId="{744D614A-DF5A-46C8-9724-2F143E23D632}" type="pres">
      <dgm:prSet presAssocID="{7E13FA22-1751-42D3-AFA2-01109DE9FDD7}" presName="node" presStyleLbl="node1" presStyleIdx="4" presStyleCnt="9">
        <dgm:presLayoutVars>
          <dgm:bulletEnabled val="1"/>
        </dgm:presLayoutVars>
      </dgm:prSet>
      <dgm:spPr/>
    </dgm:pt>
    <dgm:pt modelId="{852574F7-B627-41CB-81F8-63EA17A692C5}" type="pres">
      <dgm:prSet presAssocID="{75A0EC80-E8AD-4AB1-A6C1-15156E73B38C}" presName="sibTrans" presStyleLbl="bgSibTrans2D1" presStyleIdx="4" presStyleCnt="8"/>
      <dgm:spPr/>
    </dgm:pt>
    <dgm:pt modelId="{AC121BC7-DC23-47DC-A4E5-62745C6458AD}" type="pres">
      <dgm:prSet presAssocID="{A2E873A0-4453-4956-A188-8D2C8DE69DDE}" presName="compNode" presStyleCnt="0"/>
      <dgm:spPr/>
    </dgm:pt>
    <dgm:pt modelId="{857D236C-2E75-4454-8408-5E0991F5323C}" type="pres">
      <dgm:prSet presAssocID="{A2E873A0-4453-4956-A188-8D2C8DE69DDE}" presName="dummyConnPt" presStyleCnt="0"/>
      <dgm:spPr/>
    </dgm:pt>
    <dgm:pt modelId="{2DFD97AC-D74C-4A03-937A-01F3F6652E21}" type="pres">
      <dgm:prSet presAssocID="{A2E873A0-4453-4956-A188-8D2C8DE69DDE}" presName="node" presStyleLbl="node1" presStyleIdx="5" presStyleCnt="9">
        <dgm:presLayoutVars>
          <dgm:bulletEnabled val="1"/>
        </dgm:presLayoutVars>
      </dgm:prSet>
      <dgm:spPr/>
    </dgm:pt>
    <dgm:pt modelId="{A2191DA0-385B-406D-94D1-640ADEDCD09A}" type="pres">
      <dgm:prSet presAssocID="{D3F7509D-47E6-4FFD-A650-0898680D78E0}" presName="sibTrans" presStyleLbl="bgSibTrans2D1" presStyleIdx="5" presStyleCnt="8"/>
      <dgm:spPr/>
    </dgm:pt>
    <dgm:pt modelId="{A5C6AA39-FB2D-49C3-B903-F47A4B0879FE}" type="pres">
      <dgm:prSet presAssocID="{6803BC0B-F1D9-40E9-9DCB-FA3D04966DDD}" presName="compNode" presStyleCnt="0"/>
      <dgm:spPr/>
    </dgm:pt>
    <dgm:pt modelId="{9EC9C7E9-56AE-4FD0-8F7A-419983AD655E}" type="pres">
      <dgm:prSet presAssocID="{6803BC0B-F1D9-40E9-9DCB-FA3D04966DDD}" presName="dummyConnPt" presStyleCnt="0"/>
      <dgm:spPr/>
    </dgm:pt>
    <dgm:pt modelId="{F6910734-2E4D-46F8-9023-C0263062A5D0}" type="pres">
      <dgm:prSet presAssocID="{6803BC0B-F1D9-40E9-9DCB-FA3D04966DDD}" presName="node" presStyleLbl="node1" presStyleIdx="6" presStyleCnt="9">
        <dgm:presLayoutVars>
          <dgm:bulletEnabled val="1"/>
        </dgm:presLayoutVars>
      </dgm:prSet>
      <dgm:spPr/>
    </dgm:pt>
    <dgm:pt modelId="{A13C3527-4BF5-4928-B309-52269DCAE237}" type="pres">
      <dgm:prSet presAssocID="{68C93B58-95E3-43AD-BC2B-0D4D8C8835C2}" presName="sibTrans" presStyleLbl="bgSibTrans2D1" presStyleIdx="6" presStyleCnt="8"/>
      <dgm:spPr/>
    </dgm:pt>
    <dgm:pt modelId="{406F034D-2FF5-4535-9561-FC2FD63B2BB4}" type="pres">
      <dgm:prSet presAssocID="{06103F8E-2087-4F00-8595-E09B0B7FC31A}" presName="compNode" presStyleCnt="0"/>
      <dgm:spPr/>
    </dgm:pt>
    <dgm:pt modelId="{C4693F71-51C1-4595-B169-32F668C8DA13}" type="pres">
      <dgm:prSet presAssocID="{06103F8E-2087-4F00-8595-E09B0B7FC31A}" presName="dummyConnPt" presStyleCnt="0"/>
      <dgm:spPr/>
    </dgm:pt>
    <dgm:pt modelId="{5471A246-98F6-4B80-9EFC-DFD36B5B5CAF}" type="pres">
      <dgm:prSet presAssocID="{06103F8E-2087-4F00-8595-E09B0B7FC31A}" presName="node" presStyleLbl="node1" presStyleIdx="7" presStyleCnt="9">
        <dgm:presLayoutVars>
          <dgm:bulletEnabled val="1"/>
        </dgm:presLayoutVars>
      </dgm:prSet>
      <dgm:spPr/>
    </dgm:pt>
    <dgm:pt modelId="{078F0D38-B2D0-4280-8336-A23DC4DCE358}" type="pres">
      <dgm:prSet presAssocID="{3F321FF8-4E91-4124-B23F-AC8089411218}" presName="sibTrans" presStyleLbl="bgSibTrans2D1" presStyleIdx="7" presStyleCnt="8"/>
      <dgm:spPr/>
    </dgm:pt>
    <dgm:pt modelId="{902FE0D8-A5AA-4F63-9DE4-20C619AF7514}" type="pres">
      <dgm:prSet presAssocID="{6C5306D3-2B03-4158-92F6-2D35DB0ACF1C}" presName="compNode" presStyleCnt="0"/>
      <dgm:spPr/>
    </dgm:pt>
    <dgm:pt modelId="{DE8529D2-2748-4E63-916A-AFDB3A2CBDB9}" type="pres">
      <dgm:prSet presAssocID="{6C5306D3-2B03-4158-92F6-2D35DB0ACF1C}" presName="dummyConnPt" presStyleCnt="0"/>
      <dgm:spPr/>
    </dgm:pt>
    <dgm:pt modelId="{FE0C20C7-DCC1-4886-9CE5-6BA1538D7BE1}" type="pres">
      <dgm:prSet presAssocID="{6C5306D3-2B03-4158-92F6-2D35DB0ACF1C}" presName="node" presStyleLbl="node1" presStyleIdx="8" presStyleCnt="9">
        <dgm:presLayoutVars>
          <dgm:bulletEnabled val="1"/>
        </dgm:presLayoutVars>
      </dgm:prSet>
      <dgm:spPr/>
    </dgm:pt>
  </dgm:ptLst>
  <dgm:cxnLst>
    <dgm:cxn modelId="{5FA43F02-092E-49BA-9C59-AAF33D355432}" type="presOf" srcId="{97D35337-4A8B-4C5A-A25F-DE03839B4E48}" destId="{E3DEE0E1-2B7C-435B-B836-E0D90A9A4D9C}" srcOrd="0" destOrd="0" presId="urn:microsoft.com/office/officeart/2005/8/layout/bProcess4"/>
    <dgm:cxn modelId="{6BBC240B-CD27-4567-A0CB-A12398739E71}" type="presOf" srcId="{04BF1D2A-D900-4FBF-ADD8-BC1E5BBDBEA3}" destId="{55C1705F-151F-41FC-99BC-30AF0E52D4D4}" srcOrd="0" destOrd="0" presId="urn:microsoft.com/office/officeart/2005/8/layout/bProcess4"/>
    <dgm:cxn modelId="{94A7B00B-C70D-4AF9-B53E-FE337DD51D74}" type="presOf" srcId="{6602C663-26DC-43AD-B3FC-C5943B303AFD}" destId="{F1E21218-88D2-43EF-A744-330FE7A31CB0}" srcOrd="0" destOrd="0" presId="urn:microsoft.com/office/officeart/2005/8/layout/bProcess4"/>
    <dgm:cxn modelId="{EAD04A13-A707-4308-B6FC-E687A0A0313D}" srcId="{0ADDC754-A171-4C2C-AE04-FB71AB95613B}" destId="{39D1E82C-5957-4ED3-B5A0-460482EF68F8}" srcOrd="2" destOrd="0" parTransId="{3E5B5BD1-5360-4F12-89A9-0EC33B96DFDA}" sibTransId="{92125853-3449-408F-A5B9-E380DBC45C80}"/>
    <dgm:cxn modelId="{5D2ED11A-A80B-4300-A801-B1D0076C0885}" type="presOf" srcId="{39D1E82C-5957-4ED3-B5A0-460482EF68F8}" destId="{ADD8795C-9890-4100-AB5F-BF787948766A}" srcOrd="0" destOrd="0" presId="urn:microsoft.com/office/officeart/2005/8/layout/bProcess4"/>
    <dgm:cxn modelId="{D3D5771F-4E4D-4F7A-958F-0C9AC44BDCD5}" type="presOf" srcId="{BF22B422-A851-45AD-9077-085515E29D64}" destId="{EB1F46EE-5C7A-4B04-8087-398FACBBDB18}" srcOrd="0" destOrd="0" presId="urn:microsoft.com/office/officeart/2005/8/layout/bProcess4"/>
    <dgm:cxn modelId="{DAC0A43E-C825-4B39-B84D-16A738269A99}" srcId="{0ADDC754-A171-4C2C-AE04-FB71AB95613B}" destId="{BF22B422-A851-45AD-9077-085515E29D64}" srcOrd="0" destOrd="0" parTransId="{7A81BE26-36B3-4E61-870D-CFE3FE0C67F8}" sibTransId="{6602C663-26DC-43AD-B3FC-C5943B303AFD}"/>
    <dgm:cxn modelId="{CB16FF3E-66F4-4924-B0EA-A2D1DC8E5AE6}" type="presOf" srcId="{7E13FA22-1751-42D3-AFA2-01109DE9FDD7}" destId="{744D614A-DF5A-46C8-9724-2F143E23D632}" srcOrd="0" destOrd="0" presId="urn:microsoft.com/office/officeart/2005/8/layout/bProcess4"/>
    <dgm:cxn modelId="{05038149-294F-401D-B331-EA1B43BA07F9}" srcId="{0ADDC754-A171-4C2C-AE04-FB71AB95613B}" destId="{CEB7783B-BF8F-4976-9B2B-34633B68B2AA}" srcOrd="3" destOrd="0" parTransId="{50FD5B28-6D1C-42D1-9D49-F5632D547088}" sibTransId="{04BF1D2A-D900-4FBF-ADD8-BC1E5BBDBEA3}"/>
    <dgm:cxn modelId="{78745D4C-A124-4DB6-8135-E31121A38AA2}" srcId="{0ADDC754-A171-4C2C-AE04-FB71AB95613B}" destId="{6C5306D3-2B03-4158-92F6-2D35DB0ACF1C}" srcOrd="8" destOrd="0" parTransId="{F0034E51-D9AB-464D-99F8-0BAF829B25DD}" sibTransId="{FC09CE89-900C-4762-B25F-CB2AB0FB10CD}"/>
    <dgm:cxn modelId="{15EF7B76-A358-42FF-847A-0B6517925190}" type="presOf" srcId="{6803BC0B-F1D9-40E9-9DCB-FA3D04966DDD}" destId="{F6910734-2E4D-46F8-9023-C0263062A5D0}" srcOrd="0" destOrd="0" presId="urn:microsoft.com/office/officeart/2005/8/layout/bProcess4"/>
    <dgm:cxn modelId="{D889CB82-4E40-4D63-91CA-460BB7021766}" srcId="{0ADDC754-A171-4C2C-AE04-FB71AB95613B}" destId="{F53E2E45-E001-40B0-A1A1-3F104300A361}" srcOrd="1" destOrd="0" parTransId="{D51558BB-2C0C-40F0-84BF-55581D8DD688}" sibTransId="{97D35337-4A8B-4C5A-A25F-DE03839B4E48}"/>
    <dgm:cxn modelId="{62EC808D-7796-4F11-8C04-651E84CC64C1}" type="presOf" srcId="{75A0EC80-E8AD-4AB1-A6C1-15156E73B38C}" destId="{852574F7-B627-41CB-81F8-63EA17A692C5}" srcOrd="0" destOrd="0" presId="urn:microsoft.com/office/officeart/2005/8/layout/bProcess4"/>
    <dgm:cxn modelId="{EE7E6C90-976D-4F29-B5DB-3B103EE209E6}" type="presOf" srcId="{06103F8E-2087-4F00-8595-E09B0B7FC31A}" destId="{5471A246-98F6-4B80-9EFC-DFD36B5B5CAF}" srcOrd="0" destOrd="0" presId="urn:microsoft.com/office/officeart/2005/8/layout/bProcess4"/>
    <dgm:cxn modelId="{1F13FE93-71FE-49C6-9B75-1CDEAA2356C1}" srcId="{0ADDC754-A171-4C2C-AE04-FB71AB95613B}" destId="{A2E873A0-4453-4956-A188-8D2C8DE69DDE}" srcOrd="5" destOrd="0" parTransId="{42C7416D-9F78-431D-8AC0-9ED7EED08865}" sibTransId="{D3F7509D-47E6-4FFD-A650-0898680D78E0}"/>
    <dgm:cxn modelId="{DD49459A-B0A7-4693-81BA-9519AB5446DF}" type="presOf" srcId="{0ADDC754-A171-4C2C-AE04-FB71AB95613B}" destId="{3F658F5F-1189-4BF2-B9DF-BE167747B31B}" srcOrd="0" destOrd="0" presId="urn:microsoft.com/office/officeart/2005/8/layout/bProcess4"/>
    <dgm:cxn modelId="{2548139D-5F4E-4C56-91C9-D6BB02A5FB64}" type="presOf" srcId="{6C5306D3-2B03-4158-92F6-2D35DB0ACF1C}" destId="{FE0C20C7-DCC1-4886-9CE5-6BA1538D7BE1}" srcOrd="0" destOrd="0" presId="urn:microsoft.com/office/officeart/2005/8/layout/bProcess4"/>
    <dgm:cxn modelId="{4AE455B1-7644-4BA2-97BC-CFB498C82E34}" type="presOf" srcId="{A2E873A0-4453-4956-A188-8D2C8DE69DDE}" destId="{2DFD97AC-D74C-4A03-937A-01F3F6652E21}" srcOrd="0" destOrd="0" presId="urn:microsoft.com/office/officeart/2005/8/layout/bProcess4"/>
    <dgm:cxn modelId="{6219DAB2-E129-4464-832A-18F7335D8A3E}" type="presOf" srcId="{F53E2E45-E001-40B0-A1A1-3F104300A361}" destId="{8681A966-A6E9-452D-A455-F438EF6B0977}" srcOrd="0" destOrd="0" presId="urn:microsoft.com/office/officeart/2005/8/layout/bProcess4"/>
    <dgm:cxn modelId="{6113F3C4-3004-47B2-AC87-270CE5916BEB}" type="presOf" srcId="{CEB7783B-BF8F-4976-9B2B-34633B68B2AA}" destId="{03BFE3B3-E215-4425-8689-D941411A9DF2}" srcOrd="0" destOrd="0" presId="urn:microsoft.com/office/officeart/2005/8/layout/bProcess4"/>
    <dgm:cxn modelId="{0566BDC6-9FF0-4610-A40C-C287B97DBACB}" type="presOf" srcId="{3F321FF8-4E91-4124-B23F-AC8089411218}" destId="{078F0D38-B2D0-4280-8336-A23DC4DCE358}" srcOrd="0" destOrd="0" presId="urn:microsoft.com/office/officeart/2005/8/layout/bProcess4"/>
    <dgm:cxn modelId="{6323A4CE-2875-4A64-B448-551B8D1919C7}" type="presOf" srcId="{68C93B58-95E3-43AD-BC2B-0D4D8C8835C2}" destId="{A13C3527-4BF5-4928-B309-52269DCAE237}" srcOrd="0" destOrd="0" presId="urn:microsoft.com/office/officeart/2005/8/layout/bProcess4"/>
    <dgm:cxn modelId="{B8B461DC-AF27-403D-A881-92026DD59831}" type="presOf" srcId="{D3F7509D-47E6-4FFD-A650-0898680D78E0}" destId="{A2191DA0-385B-406D-94D1-640ADEDCD09A}" srcOrd="0" destOrd="0" presId="urn:microsoft.com/office/officeart/2005/8/layout/bProcess4"/>
    <dgm:cxn modelId="{51580AE2-2796-4A22-8F95-CF9371BA7169}" srcId="{0ADDC754-A171-4C2C-AE04-FB71AB95613B}" destId="{7E13FA22-1751-42D3-AFA2-01109DE9FDD7}" srcOrd="4" destOrd="0" parTransId="{5876FEBE-9626-49C8-9326-2FDFE9BF6488}" sibTransId="{75A0EC80-E8AD-4AB1-A6C1-15156E73B38C}"/>
    <dgm:cxn modelId="{CC20BEE9-DCC9-44EE-A158-46F028695255}" srcId="{0ADDC754-A171-4C2C-AE04-FB71AB95613B}" destId="{06103F8E-2087-4F00-8595-E09B0B7FC31A}" srcOrd="7" destOrd="0" parTransId="{3447642E-321C-4917-A5EF-C84C3F741EA7}" sibTransId="{3F321FF8-4E91-4124-B23F-AC8089411218}"/>
    <dgm:cxn modelId="{DF2BF0EC-E163-4017-9FD0-B05022706B7A}" srcId="{0ADDC754-A171-4C2C-AE04-FB71AB95613B}" destId="{6803BC0B-F1D9-40E9-9DCB-FA3D04966DDD}" srcOrd="6" destOrd="0" parTransId="{8656C0A3-1AF8-4C64-8448-0513027D6023}" sibTransId="{68C93B58-95E3-43AD-BC2B-0D4D8C8835C2}"/>
    <dgm:cxn modelId="{865652FC-A170-48AA-B1E7-DBA0BFFAC61A}" type="presOf" srcId="{92125853-3449-408F-A5B9-E380DBC45C80}" destId="{4922E3AA-696A-4D17-83C0-EBB461CDF960}" srcOrd="0" destOrd="0" presId="urn:microsoft.com/office/officeart/2005/8/layout/bProcess4"/>
    <dgm:cxn modelId="{DD6DC030-0CE7-4890-9AD6-77EE5E3FF83E}" type="presParOf" srcId="{3F658F5F-1189-4BF2-B9DF-BE167747B31B}" destId="{5D8BB7D4-F20F-4008-BB4D-1C2C4D6D079E}" srcOrd="0" destOrd="0" presId="urn:microsoft.com/office/officeart/2005/8/layout/bProcess4"/>
    <dgm:cxn modelId="{2BC7203E-04F2-4738-BF83-13B4632DF214}" type="presParOf" srcId="{5D8BB7D4-F20F-4008-BB4D-1C2C4D6D079E}" destId="{DDA3D6D2-9994-478D-816B-BC330892385F}" srcOrd="0" destOrd="0" presId="urn:microsoft.com/office/officeart/2005/8/layout/bProcess4"/>
    <dgm:cxn modelId="{D7D191B8-61AA-4D78-A984-C612B606A7E6}" type="presParOf" srcId="{5D8BB7D4-F20F-4008-BB4D-1C2C4D6D079E}" destId="{EB1F46EE-5C7A-4B04-8087-398FACBBDB18}" srcOrd="1" destOrd="0" presId="urn:microsoft.com/office/officeart/2005/8/layout/bProcess4"/>
    <dgm:cxn modelId="{93EB33FA-333D-4EE3-BEED-1233C64ED83E}" type="presParOf" srcId="{3F658F5F-1189-4BF2-B9DF-BE167747B31B}" destId="{F1E21218-88D2-43EF-A744-330FE7A31CB0}" srcOrd="1" destOrd="0" presId="urn:microsoft.com/office/officeart/2005/8/layout/bProcess4"/>
    <dgm:cxn modelId="{852B767D-8E90-44CC-AC5F-F62E50880967}" type="presParOf" srcId="{3F658F5F-1189-4BF2-B9DF-BE167747B31B}" destId="{28031155-B3CB-4CFA-AB5F-B9519E690FE1}" srcOrd="2" destOrd="0" presId="urn:microsoft.com/office/officeart/2005/8/layout/bProcess4"/>
    <dgm:cxn modelId="{E39FD77C-1C40-47F7-8C81-4F0BC5D7D48C}" type="presParOf" srcId="{28031155-B3CB-4CFA-AB5F-B9519E690FE1}" destId="{2DFBAFEE-C38B-4D82-A6C9-3BB91E4D7A91}" srcOrd="0" destOrd="0" presId="urn:microsoft.com/office/officeart/2005/8/layout/bProcess4"/>
    <dgm:cxn modelId="{1A70C56F-C3DD-4D51-AC56-12C1034BA5A4}" type="presParOf" srcId="{28031155-B3CB-4CFA-AB5F-B9519E690FE1}" destId="{8681A966-A6E9-452D-A455-F438EF6B0977}" srcOrd="1" destOrd="0" presId="urn:microsoft.com/office/officeart/2005/8/layout/bProcess4"/>
    <dgm:cxn modelId="{99D0F430-B30F-47C6-879E-1DF2C94BED27}" type="presParOf" srcId="{3F658F5F-1189-4BF2-B9DF-BE167747B31B}" destId="{E3DEE0E1-2B7C-435B-B836-E0D90A9A4D9C}" srcOrd="3" destOrd="0" presId="urn:microsoft.com/office/officeart/2005/8/layout/bProcess4"/>
    <dgm:cxn modelId="{4A68A60E-49D1-41FF-9B09-748B50DB7FD0}" type="presParOf" srcId="{3F658F5F-1189-4BF2-B9DF-BE167747B31B}" destId="{1A986736-29DC-4AB7-B686-E3B2E272FF86}" srcOrd="4" destOrd="0" presId="urn:microsoft.com/office/officeart/2005/8/layout/bProcess4"/>
    <dgm:cxn modelId="{A5078677-0DB3-4D4C-90BE-B09C0264FCAE}" type="presParOf" srcId="{1A986736-29DC-4AB7-B686-E3B2E272FF86}" destId="{751C2A47-64AF-4D59-B9EA-873228EF8975}" srcOrd="0" destOrd="0" presId="urn:microsoft.com/office/officeart/2005/8/layout/bProcess4"/>
    <dgm:cxn modelId="{80FDF1AA-D84E-40AB-AEAF-5EC44CF56FF6}" type="presParOf" srcId="{1A986736-29DC-4AB7-B686-E3B2E272FF86}" destId="{ADD8795C-9890-4100-AB5F-BF787948766A}" srcOrd="1" destOrd="0" presId="urn:microsoft.com/office/officeart/2005/8/layout/bProcess4"/>
    <dgm:cxn modelId="{5595F122-23DE-4742-909D-238CAD192129}" type="presParOf" srcId="{3F658F5F-1189-4BF2-B9DF-BE167747B31B}" destId="{4922E3AA-696A-4D17-83C0-EBB461CDF960}" srcOrd="5" destOrd="0" presId="urn:microsoft.com/office/officeart/2005/8/layout/bProcess4"/>
    <dgm:cxn modelId="{60452817-128B-48E4-A227-6CA6739FEDD3}" type="presParOf" srcId="{3F658F5F-1189-4BF2-B9DF-BE167747B31B}" destId="{D991570C-D5E5-41B9-8F3D-E6B5324B86AF}" srcOrd="6" destOrd="0" presId="urn:microsoft.com/office/officeart/2005/8/layout/bProcess4"/>
    <dgm:cxn modelId="{104020CA-F216-4DCD-8B71-2C67B95B423F}" type="presParOf" srcId="{D991570C-D5E5-41B9-8F3D-E6B5324B86AF}" destId="{75262D52-E595-4ACD-8C5D-E52980631164}" srcOrd="0" destOrd="0" presId="urn:microsoft.com/office/officeart/2005/8/layout/bProcess4"/>
    <dgm:cxn modelId="{5B54CA3A-473D-42EC-B457-BAA97FC19F49}" type="presParOf" srcId="{D991570C-D5E5-41B9-8F3D-E6B5324B86AF}" destId="{03BFE3B3-E215-4425-8689-D941411A9DF2}" srcOrd="1" destOrd="0" presId="urn:microsoft.com/office/officeart/2005/8/layout/bProcess4"/>
    <dgm:cxn modelId="{69EA76CD-0FDA-4473-BB9F-F3A33F67CB7B}" type="presParOf" srcId="{3F658F5F-1189-4BF2-B9DF-BE167747B31B}" destId="{55C1705F-151F-41FC-99BC-30AF0E52D4D4}" srcOrd="7" destOrd="0" presId="urn:microsoft.com/office/officeart/2005/8/layout/bProcess4"/>
    <dgm:cxn modelId="{2854C038-25B3-46AD-9733-4DF3B4FC0EB7}" type="presParOf" srcId="{3F658F5F-1189-4BF2-B9DF-BE167747B31B}" destId="{55EF3C92-398A-4BF3-B0F7-720D0543E592}" srcOrd="8" destOrd="0" presId="urn:microsoft.com/office/officeart/2005/8/layout/bProcess4"/>
    <dgm:cxn modelId="{CA250865-AF37-4EBC-A4CB-02F5BB6C15F5}" type="presParOf" srcId="{55EF3C92-398A-4BF3-B0F7-720D0543E592}" destId="{CCAAF788-2D36-4298-930D-56A17E738254}" srcOrd="0" destOrd="0" presId="urn:microsoft.com/office/officeart/2005/8/layout/bProcess4"/>
    <dgm:cxn modelId="{556235FA-2FCA-442D-881E-FE14175A81A3}" type="presParOf" srcId="{55EF3C92-398A-4BF3-B0F7-720D0543E592}" destId="{744D614A-DF5A-46C8-9724-2F143E23D632}" srcOrd="1" destOrd="0" presId="urn:microsoft.com/office/officeart/2005/8/layout/bProcess4"/>
    <dgm:cxn modelId="{EB17EDB7-02CB-4DAF-AFC1-C70C76D36147}" type="presParOf" srcId="{3F658F5F-1189-4BF2-B9DF-BE167747B31B}" destId="{852574F7-B627-41CB-81F8-63EA17A692C5}" srcOrd="9" destOrd="0" presId="urn:microsoft.com/office/officeart/2005/8/layout/bProcess4"/>
    <dgm:cxn modelId="{26B8FD7F-4912-4EEA-A43F-235D496561B8}" type="presParOf" srcId="{3F658F5F-1189-4BF2-B9DF-BE167747B31B}" destId="{AC121BC7-DC23-47DC-A4E5-62745C6458AD}" srcOrd="10" destOrd="0" presId="urn:microsoft.com/office/officeart/2005/8/layout/bProcess4"/>
    <dgm:cxn modelId="{A655F6E2-EECA-416E-9481-553C5C2B67A5}" type="presParOf" srcId="{AC121BC7-DC23-47DC-A4E5-62745C6458AD}" destId="{857D236C-2E75-4454-8408-5E0991F5323C}" srcOrd="0" destOrd="0" presId="urn:microsoft.com/office/officeart/2005/8/layout/bProcess4"/>
    <dgm:cxn modelId="{030BD3AA-3210-40F3-999E-E713412FC135}" type="presParOf" srcId="{AC121BC7-DC23-47DC-A4E5-62745C6458AD}" destId="{2DFD97AC-D74C-4A03-937A-01F3F6652E21}" srcOrd="1" destOrd="0" presId="urn:microsoft.com/office/officeart/2005/8/layout/bProcess4"/>
    <dgm:cxn modelId="{ED14FC44-1FE9-40E4-BB13-3A109D8C0F58}" type="presParOf" srcId="{3F658F5F-1189-4BF2-B9DF-BE167747B31B}" destId="{A2191DA0-385B-406D-94D1-640ADEDCD09A}" srcOrd="11" destOrd="0" presId="urn:microsoft.com/office/officeart/2005/8/layout/bProcess4"/>
    <dgm:cxn modelId="{A09C27F5-6DD8-4131-ABB0-1E7FC0EE7E25}" type="presParOf" srcId="{3F658F5F-1189-4BF2-B9DF-BE167747B31B}" destId="{A5C6AA39-FB2D-49C3-B903-F47A4B0879FE}" srcOrd="12" destOrd="0" presId="urn:microsoft.com/office/officeart/2005/8/layout/bProcess4"/>
    <dgm:cxn modelId="{7C45DD0B-BFD1-45C1-9124-6C9C371291A1}" type="presParOf" srcId="{A5C6AA39-FB2D-49C3-B903-F47A4B0879FE}" destId="{9EC9C7E9-56AE-4FD0-8F7A-419983AD655E}" srcOrd="0" destOrd="0" presId="urn:microsoft.com/office/officeart/2005/8/layout/bProcess4"/>
    <dgm:cxn modelId="{27CA2540-510E-40AF-ABF9-3965231DFFD3}" type="presParOf" srcId="{A5C6AA39-FB2D-49C3-B903-F47A4B0879FE}" destId="{F6910734-2E4D-46F8-9023-C0263062A5D0}" srcOrd="1" destOrd="0" presId="urn:microsoft.com/office/officeart/2005/8/layout/bProcess4"/>
    <dgm:cxn modelId="{EBFA1E79-2C91-48D6-92EC-471D8A30E0AD}" type="presParOf" srcId="{3F658F5F-1189-4BF2-B9DF-BE167747B31B}" destId="{A13C3527-4BF5-4928-B309-52269DCAE237}" srcOrd="13" destOrd="0" presId="urn:microsoft.com/office/officeart/2005/8/layout/bProcess4"/>
    <dgm:cxn modelId="{4C84734E-A032-42BC-B77E-0EFAA3802662}" type="presParOf" srcId="{3F658F5F-1189-4BF2-B9DF-BE167747B31B}" destId="{406F034D-2FF5-4535-9561-FC2FD63B2BB4}" srcOrd="14" destOrd="0" presId="urn:microsoft.com/office/officeart/2005/8/layout/bProcess4"/>
    <dgm:cxn modelId="{A104D969-E4AC-444A-9694-52D3B765217C}" type="presParOf" srcId="{406F034D-2FF5-4535-9561-FC2FD63B2BB4}" destId="{C4693F71-51C1-4595-B169-32F668C8DA13}" srcOrd="0" destOrd="0" presId="urn:microsoft.com/office/officeart/2005/8/layout/bProcess4"/>
    <dgm:cxn modelId="{DFE8F870-DBDE-4D37-83B0-2717DB941404}" type="presParOf" srcId="{406F034D-2FF5-4535-9561-FC2FD63B2BB4}" destId="{5471A246-98F6-4B80-9EFC-DFD36B5B5CAF}" srcOrd="1" destOrd="0" presId="urn:microsoft.com/office/officeart/2005/8/layout/bProcess4"/>
    <dgm:cxn modelId="{5578F0B9-09B4-427C-9F97-7FDBD6B74FFE}" type="presParOf" srcId="{3F658F5F-1189-4BF2-B9DF-BE167747B31B}" destId="{078F0D38-B2D0-4280-8336-A23DC4DCE358}" srcOrd="15" destOrd="0" presId="urn:microsoft.com/office/officeart/2005/8/layout/bProcess4"/>
    <dgm:cxn modelId="{D266069F-374E-4F5D-9D4D-9FFFE040D8AB}" type="presParOf" srcId="{3F658F5F-1189-4BF2-B9DF-BE167747B31B}" destId="{902FE0D8-A5AA-4F63-9DE4-20C619AF7514}" srcOrd="16" destOrd="0" presId="urn:microsoft.com/office/officeart/2005/8/layout/bProcess4"/>
    <dgm:cxn modelId="{309EF773-6E46-49BC-AFB8-D7DDDC1B555A}" type="presParOf" srcId="{902FE0D8-A5AA-4F63-9DE4-20C619AF7514}" destId="{DE8529D2-2748-4E63-916A-AFDB3A2CBDB9}" srcOrd="0" destOrd="0" presId="urn:microsoft.com/office/officeart/2005/8/layout/bProcess4"/>
    <dgm:cxn modelId="{1CCBD394-EF2B-4843-862B-06C04345243A}" type="presParOf" srcId="{902FE0D8-A5AA-4F63-9DE4-20C619AF7514}" destId="{FE0C20C7-DCC1-4886-9CE5-6BA1538D7BE1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ADDC754-A171-4C2C-AE04-FB71AB95613B}" type="doc">
      <dgm:prSet loTypeId="urn:microsoft.com/office/officeart/2005/8/layout/b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F22B422-A851-45AD-9077-085515E29D64}">
      <dgm:prSet custT="1"/>
      <dgm:spPr/>
      <dgm:t>
        <a:bodyPr/>
        <a:lstStyle/>
        <a:p>
          <a:r>
            <a:rPr lang="ar-JO" sz="4000" dirty="0"/>
            <a:t>ا</a:t>
          </a:r>
          <a:r>
            <a:rPr lang="ar-JO" sz="4000" b="1" dirty="0"/>
            <a:t>لفعل الماضي </a:t>
          </a:r>
          <a:endParaRPr lang="en-US" sz="4000" dirty="0"/>
        </a:p>
      </dgm:t>
    </dgm:pt>
    <dgm:pt modelId="{7A81BE26-36B3-4E61-870D-CFE3FE0C67F8}" type="parTrans" cxnId="{DAC0A43E-C825-4B39-B84D-16A738269A99}">
      <dgm:prSet/>
      <dgm:spPr/>
      <dgm:t>
        <a:bodyPr/>
        <a:lstStyle/>
        <a:p>
          <a:endParaRPr lang="en-US" sz="4000"/>
        </a:p>
      </dgm:t>
    </dgm:pt>
    <dgm:pt modelId="{6602C663-26DC-43AD-B3FC-C5943B303AFD}" type="sibTrans" cxnId="{DAC0A43E-C825-4B39-B84D-16A738269A99}">
      <dgm:prSet/>
      <dgm:spPr/>
      <dgm:t>
        <a:bodyPr/>
        <a:lstStyle/>
        <a:p>
          <a:endParaRPr lang="en-US" sz="4000"/>
        </a:p>
      </dgm:t>
    </dgm:pt>
    <dgm:pt modelId="{F53E2E45-E001-40B0-A1A1-3F104300A361}">
      <dgm:prSet custT="1"/>
      <dgm:spPr/>
      <dgm:t>
        <a:bodyPr/>
        <a:lstStyle/>
        <a:p>
          <a:r>
            <a:rPr lang="ja-JP" sz="4000" b="1"/>
            <a:t>過去形</a:t>
          </a:r>
          <a:endParaRPr lang="en-US" sz="4000"/>
        </a:p>
      </dgm:t>
    </dgm:pt>
    <dgm:pt modelId="{D51558BB-2C0C-40F0-84BF-55581D8DD688}" type="parTrans" cxnId="{D889CB82-4E40-4D63-91CA-460BB7021766}">
      <dgm:prSet/>
      <dgm:spPr/>
      <dgm:t>
        <a:bodyPr/>
        <a:lstStyle/>
        <a:p>
          <a:endParaRPr lang="en-US" sz="4000"/>
        </a:p>
      </dgm:t>
    </dgm:pt>
    <dgm:pt modelId="{97D35337-4A8B-4C5A-A25F-DE03839B4E48}" type="sibTrans" cxnId="{D889CB82-4E40-4D63-91CA-460BB7021766}">
      <dgm:prSet/>
      <dgm:spPr/>
      <dgm:t>
        <a:bodyPr/>
        <a:lstStyle/>
        <a:p>
          <a:endParaRPr lang="en-US" sz="4000"/>
        </a:p>
      </dgm:t>
    </dgm:pt>
    <dgm:pt modelId="{39D1E82C-5957-4ED3-B5A0-460482EF68F8}">
      <dgm:prSet custT="1"/>
      <dgm:spPr/>
      <dgm:t>
        <a:bodyPr/>
        <a:lstStyle/>
        <a:p>
          <a:r>
            <a:rPr lang="ar-JO" sz="4000" dirty="0"/>
            <a:t>أكلت </a:t>
          </a:r>
          <a:endParaRPr lang="en-US" sz="4000" dirty="0"/>
        </a:p>
      </dgm:t>
    </dgm:pt>
    <dgm:pt modelId="{3E5B5BD1-5360-4F12-89A9-0EC33B96DFDA}" type="parTrans" cxnId="{EAD04A13-A707-4308-B6FC-E687A0A0313D}">
      <dgm:prSet/>
      <dgm:spPr/>
      <dgm:t>
        <a:bodyPr/>
        <a:lstStyle/>
        <a:p>
          <a:endParaRPr lang="en-US" sz="4000"/>
        </a:p>
      </dgm:t>
    </dgm:pt>
    <dgm:pt modelId="{92125853-3449-408F-A5B9-E380DBC45C80}" type="sibTrans" cxnId="{EAD04A13-A707-4308-B6FC-E687A0A0313D}">
      <dgm:prSet/>
      <dgm:spPr/>
      <dgm:t>
        <a:bodyPr/>
        <a:lstStyle/>
        <a:p>
          <a:endParaRPr lang="en-US" sz="4000"/>
        </a:p>
      </dgm:t>
    </dgm:pt>
    <dgm:pt modelId="{CEB7783B-BF8F-4976-9B2B-34633B68B2AA}">
      <dgm:prSet custT="1"/>
      <dgm:spPr/>
      <dgm:t>
        <a:bodyPr/>
        <a:lstStyle/>
        <a:p>
          <a:r>
            <a:rPr lang="ar-JO" sz="4000" dirty="0"/>
            <a:t>لعبت </a:t>
          </a:r>
          <a:endParaRPr lang="en-US" sz="4000" dirty="0"/>
        </a:p>
      </dgm:t>
    </dgm:pt>
    <dgm:pt modelId="{50FD5B28-6D1C-42D1-9D49-F5632D547088}" type="parTrans" cxnId="{05038149-294F-401D-B331-EA1B43BA07F9}">
      <dgm:prSet/>
      <dgm:spPr/>
      <dgm:t>
        <a:bodyPr/>
        <a:lstStyle/>
        <a:p>
          <a:endParaRPr lang="en-US" sz="4000"/>
        </a:p>
      </dgm:t>
    </dgm:pt>
    <dgm:pt modelId="{04BF1D2A-D900-4FBF-ADD8-BC1E5BBDBEA3}" type="sibTrans" cxnId="{05038149-294F-401D-B331-EA1B43BA07F9}">
      <dgm:prSet/>
      <dgm:spPr/>
      <dgm:t>
        <a:bodyPr/>
        <a:lstStyle/>
        <a:p>
          <a:endParaRPr lang="en-US" sz="4000"/>
        </a:p>
      </dgm:t>
    </dgm:pt>
    <dgm:pt modelId="{7E13FA22-1751-42D3-AFA2-01109DE9FDD7}">
      <dgm:prSet custT="1"/>
      <dgm:spPr/>
      <dgm:t>
        <a:bodyPr/>
        <a:lstStyle/>
        <a:p>
          <a:r>
            <a:rPr lang="ar-JO" sz="4000" dirty="0"/>
            <a:t>فعلت</a:t>
          </a:r>
          <a:endParaRPr lang="en-US" sz="4000" dirty="0"/>
        </a:p>
      </dgm:t>
    </dgm:pt>
    <dgm:pt modelId="{5876FEBE-9626-49C8-9326-2FDFE9BF6488}" type="parTrans" cxnId="{51580AE2-2796-4A22-8F95-CF9371BA7169}">
      <dgm:prSet/>
      <dgm:spPr/>
      <dgm:t>
        <a:bodyPr/>
        <a:lstStyle/>
        <a:p>
          <a:endParaRPr lang="en-US" sz="4000"/>
        </a:p>
      </dgm:t>
    </dgm:pt>
    <dgm:pt modelId="{75A0EC80-E8AD-4AB1-A6C1-15156E73B38C}" type="sibTrans" cxnId="{51580AE2-2796-4A22-8F95-CF9371BA7169}">
      <dgm:prSet/>
      <dgm:spPr/>
      <dgm:t>
        <a:bodyPr/>
        <a:lstStyle/>
        <a:p>
          <a:endParaRPr lang="en-US" sz="4000"/>
        </a:p>
      </dgm:t>
    </dgm:pt>
    <dgm:pt modelId="{A2E873A0-4453-4956-A188-8D2C8DE69DDE}">
      <dgm:prSet custT="1"/>
      <dgm:spPr/>
      <dgm:t>
        <a:bodyPr/>
        <a:lstStyle/>
        <a:p>
          <a:r>
            <a:rPr lang="ar-JO" sz="4000" dirty="0"/>
            <a:t>كتبت</a:t>
          </a:r>
          <a:endParaRPr lang="en-US" sz="4000" dirty="0"/>
        </a:p>
      </dgm:t>
    </dgm:pt>
    <dgm:pt modelId="{42C7416D-9F78-431D-8AC0-9ED7EED08865}" type="parTrans" cxnId="{1F13FE93-71FE-49C6-9B75-1CDEAA2356C1}">
      <dgm:prSet/>
      <dgm:spPr/>
      <dgm:t>
        <a:bodyPr/>
        <a:lstStyle/>
        <a:p>
          <a:endParaRPr lang="en-US" sz="4000"/>
        </a:p>
      </dgm:t>
    </dgm:pt>
    <dgm:pt modelId="{D3F7509D-47E6-4FFD-A650-0898680D78E0}" type="sibTrans" cxnId="{1F13FE93-71FE-49C6-9B75-1CDEAA2356C1}">
      <dgm:prSet/>
      <dgm:spPr/>
      <dgm:t>
        <a:bodyPr/>
        <a:lstStyle/>
        <a:p>
          <a:endParaRPr lang="en-US" sz="4000"/>
        </a:p>
      </dgm:t>
    </dgm:pt>
    <dgm:pt modelId="{6803BC0B-F1D9-40E9-9DCB-FA3D04966DDD}">
      <dgm:prSet custT="1"/>
      <dgm:spPr/>
      <dgm:t>
        <a:bodyPr/>
        <a:lstStyle/>
        <a:p>
          <a:r>
            <a:rPr lang="ar-JO" sz="4000" dirty="0"/>
            <a:t>رسمت</a:t>
          </a:r>
          <a:endParaRPr lang="en-US" sz="4000" dirty="0"/>
        </a:p>
      </dgm:t>
    </dgm:pt>
    <dgm:pt modelId="{8656C0A3-1AF8-4C64-8448-0513027D6023}" type="parTrans" cxnId="{DF2BF0EC-E163-4017-9FD0-B05022706B7A}">
      <dgm:prSet/>
      <dgm:spPr/>
      <dgm:t>
        <a:bodyPr/>
        <a:lstStyle/>
        <a:p>
          <a:endParaRPr lang="en-US" sz="4000"/>
        </a:p>
      </dgm:t>
    </dgm:pt>
    <dgm:pt modelId="{68C93B58-95E3-43AD-BC2B-0D4D8C8835C2}" type="sibTrans" cxnId="{DF2BF0EC-E163-4017-9FD0-B05022706B7A}">
      <dgm:prSet/>
      <dgm:spPr/>
      <dgm:t>
        <a:bodyPr/>
        <a:lstStyle/>
        <a:p>
          <a:endParaRPr lang="en-US" sz="4000"/>
        </a:p>
      </dgm:t>
    </dgm:pt>
    <dgm:pt modelId="{06103F8E-2087-4F00-8595-E09B0B7FC31A}">
      <dgm:prSet custT="1"/>
      <dgm:spPr/>
      <dgm:t>
        <a:bodyPr/>
        <a:lstStyle/>
        <a:p>
          <a:r>
            <a:rPr lang="ar-JO" sz="4000" dirty="0"/>
            <a:t>دخلت</a:t>
          </a:r>
          <a:endParaRPr lang="en-US" sz="4000" dirty="0"/>
        </a:p>
      </dgm:t>
    </dgm:pt>
    <dgm:pt modelId="{3447642E-321C-4917-A5EF-C84C3F741EA7}" type="parTrans" cxnId="{CC20BEE9-DCC9-44EE-A158-46F028695255}">
      <dgm:prSet/>
      <dgm:spPr/>
      <dgm:t>
        <a:bodyPr/>
        <a:lstStyle/>
        <a:p>
          <a:endParaRPr lang="en-US" sz="4000"/>
        </a:p>
      </dgm:t>
    </dgm:pt>
    <dgm:pt modelId="{3F321FF8-4E91-4124-B23F-AC8089411218}" type="sibTrans" cxnId="{CC20BEE9-DCC9-44EE-A158-46F028695255}">
      <dgm:prSet/>
      <dgm:spPr/>
      <dgm:t>
        <a:bodyPr/>
        <a:lstStyle/>
        <a:p>
          <a:endParaRPr lang="en-US" sz="4000"/>
        </a:p>
      </dgm:t>
    </dgm:pt>
    <dgm:pt modelId="{6C5306D3-2B03-4158-92F6-2D35DB0ACF1C}">
      <dgm:prSet custT="1"/>
      <dgm:spPr/>
      <dgm:t>
        <a:bodyPr/>
        <a:lstStyle/>
        <a:p>
          <a:r>
            <a:rPr lang="ar-JO" sz="4000" dirty="0"/>
            <a:t>خرجت</a:t>
          </a:r>
          <a:endParaRPr lang="en-US" sz="4000" dirty="0"/>
        </a:p>
      </dgm:t>
    </dgm:pt>
    <dgm:pt modelId="{F0034E51-D9AB-464D-99F8-0BAF829B25DD}" type="parTrans" cxnId="{78745D4C-A124-4DB6-8135-E31121A38AA2}">
      <dgm:prSet/>
      <dgm:spPr/>
      <dgm:t>
        <a:bodyPr/>
        <a:lstStyle/>
        <a:p>
          <a:endParaRPr lang="en-US" sz="4000"/>
        </a:p>
      </dgm:t>
    </dgm:pt>
    <dgm:pt modelId="{FC09CE89-900C-4762-B25F-CB2AB0FB10CD}" type="sibTrans" cxnId="{78745D4C-A124-4DB6-8135-E31121A38AA2}">
      <dgm:prSet/>
      <dgm:spPr/>
      <dgm:t>
        <a:bodyPr/>
        <a:lstStyle/>
        <a:p>
          <a:endParaRPr lang="en-US" sz="4000"/>
        </a:p>
      </dgm:t>
    </dgm:pt>
    <dgm:pt modelId="{3F658F5F-1189-4BF2-B9DF-BE167747B31B}" type="pres">
      <dgm:prSet presAssocID="{0ADDC754-A171-4C2C-AE04-FB71AB95613B}" presName="Name0" presStyleCnt="0">
        <dgm:presLayoutVars>
          <dgm:dir/>
          <dgm:resizeHandles/>
        </dgm:presLayoutVars>
      </dgm:prSet>
      <dgm:spPr/>
    </dgm:pt>
    <dgm:pt modelId="{5D8BB7D4-F20F-4008-BB4D-1C2C4D6D079E}" type="pres">
      <dgm:prSet presAssocID="{BF22B422-A851-45AD-9077-085515E29D64}" presName="compNode" presStyleCnt="0"/>
      <dgm:spPr/>
    </dgm:pt>
    <dgm:pt modelId="{DDA3D6D2-9994-478D-816B-BC330892385F}" type="pres">
      <dgm:prSet presAssocID="{BF22B422-A851-45AD-9077-085515E29D64}" presName="dummyConnPt" presStyleCnt="0"/>
      <dgm:spPr/>
    </dgm:pt>
    <dgm:pt modelId="{EB1F46EE-5C7A-4B04-8087-398FACBBDB18}" type="pres">
      <dgm:prSet presAssocID="{BF22B422-A851-45AD-9077-085515E29D64}" presName="node" presStyleLbl="node1" presStyleIdx="0" presStyleCnt="9">
        <dgm:presLayoutVars>
          <dgm:bulletEnabled val="1"/>
        </dgm:presLayoutVars>
      </dgm:prSet>
      <dgm:spPr/>
    </dgm:pt>
    <dgm:pt modelId="{F1E21218-88D2-43EF-A744-330FE7A31CB0}" type="pres">
      <dgm:prSet presAssocID="{6602C663-26DC-43AD-B3FC-C5943B303AFD}" presName="sibTrans" presStyleLbl="bgSibTrans2D1" presStyleIdx="0" presStyleCnt="8"/>
      <dgm:spPr/>
    </dgm:pt>
    <dgm:pt modelId="{28031155-B3CB-4CFA-AB5F-B9519E690FE1}" type="pres">
      <dgm:prSet presAssocID="{F53E2E45-E001-40B0-A1A1-3F104300A361}" presName="compNode" presStyleCnt="0"/>
      <dgm:spPr/>
    </dgm:pt>
    <dgm:pt modelId="{2DFBAFEE-C38B-4D82-A6C9-3BB91E4D7A91}" type="pres">
      <dgm:prSet presAssocID="{F53E2E45-E001-40B0-A1A1-3F104300A361}" presName="dummyConnPt" presStyleCnt="0"/>
      <dgm:spPr/>
    </dgm:pt>
    <dgm:pt modelId="{8681A966-A6E9-452D-A455-F438EF6B0977}" type="pres">
      <dgm:prSet presAssocID="{F53E2E45-E001-40B0-A1A1-3F104300A361}" presName="node" presStyleLbl="node1" presStyleIdx="1" presStyleCnt="9">
        <dgm:presLayoutVars>
          <dgm:bulletEnabled val="1"/>
        </dgm:presLayoutVars>
      </dgm:prSet>
      <dgm:spPr/>
    </dgm:pt>
    <dgm:pt modelId="{E3DEE0E1-2B7C-435B-B836-E0D90A9A4D9C}" type="pres">
      <dgm:prSet presAssocID="{97D35337-4A8B-4C5A-A25F-DE03839B4E48}" presName="sibTrans" presStyleLbl="bgSibTrans2D1" presStyleIdx="1" presStyleCnt="8"/>
      <dgm:spPr/>
    </dgm:pt>
    <dgm:pt modelId="{1A986736-29DC-4AB7-B686-E3B2E272FF86}" type="pres">
      <dgm:prSet presAssocID="{39D1E82C-5957-4ED3-B5A0-460482EF68F8}" presName="compNode" presStyleCnt="0"/>
      <dgm:spPr/>
    </dgm:pt>
    <dgm:pt modelId="{751C2A47-64AF-4D59-B9EA-873228EF8975}" type="pres">
      <dgm:prSet presAssocID="{39D1E82C-5957-4ED3-B5A0-460482EF68F8}" presName="dummyConnPt" presStyleCnt="0"/>
      <dgm:spPr/>
    </dgm:pt>
    <dgm:pt modelId="{ADD8795C-9890-4100-AB5F-BF787948766A}" type="pres">
      <dgm:prSet presAssocID="{39D1E82C-5957-4ED3-B5A0-460482EF68F8}" presName="node" presStyleLbl="node1" presStyleIdx="2" presStyleCnt="9">
        <dgm:presLayoutVars>
          <dgm:bulletEnabled val="1"/>
        </dgm:presLayoutVars>
      </dgm:prSet>
      <dgm:spPr/>
    </dgm:pt>
    <dgm:pt modelId="{4922E3AA-696A-4D17-83C0-EBB461CDF960}" type="pres">
      <dgm:prSet presAssocID="{92125853-3449-408F-A5B9-E380DBC45C80}" presName="sibTrans" presStyleLbl="bgSibTrans2D1" presStyleIdx="2" presStyleCnt="8"/>
      <dgm:spPr/>
    </dgm:pt>
    <dgm:pt modelId="{D991570C-D5E5-41B9-8F3D-E6B5324B86AF}" type="pres">
      <dgm:prSet presAssocID="{CEB7783B-BF8F-4976-9B2B-34633B68B2AA}" presName="compNode" presStyleCnt="0"/>
      <dgm:spPr/>
    </dgm:pt>
    <dgm:pt modelId="{75262D52-E595-4ACD-8C5D-E52980631164}" type="pres">
      <dgm:prSet presAssocID="{CEB7783B-BF8F-4976-9B2B-34633B68B2AA}" presName="dummyConnPt" presStyleCnt="0"/>
      <dgm:spPr/>
    </dgm:pt>
    <dgm:pt modelId="{03BFE3B3-E215-4425-8689-D941411A9DF2}" type="pres">
      <dgm:prSet presAssocID="{CEB7783B-BF8F-4976-9B2B-34633B68B2AA}" presName="node" presStyleLbl="node1" presStyleIdx="3" presStyleCnt="9">
        <dgm:presLayoutVars>
          <dgm:bulletEnabled val="1"/>
        </dgm:presLayoutVars>
      </dgm:prSet>
      <dgm:spPr/>
    </dgm:pt>
    <dgm:pt modelId="{55C1705F-151F-41FC-99BC-30AF0E52D4D4}" type="pres">
      <dgm:prSet presAssocID="{04BF1D2A-D900-4FBF-ADD8-BC1E5BBDBEA3}" presName="sibTrans" presStyleLbl="bgSibTrans2D1" presStyleIdx="3" presStyleCnt="8"/>
      <dgm:spPr/>
    </dgm:pt>
    <dgm:pt modelId="{55EF3C92-398A-4BF3-B0F7-720D0543E592}" type="pres">
      <dgm:prSet presAssocID="{7E13FA22-1751-42D3-AFA2-01109DE9FDD7}" presName="compNode" presStyleCnt="0"/>
      <dgm:spPr/>
    </dgm:pt>
    <dgm:pt modelId="{CCAAF788-2D36-4298-930D-56A17E738254}" type="pres">
      <dgm:prSet presAssocID="{7E13FA22-1751-42D3-AFA2-01109DE9FDD7}" presName="dummyConnPt" presStyleCnt="0"/>
      <dgm:spPr/>
    </dgm:pt>
    <dgm:pt modelId="{744D614A-DF5A-46C8-9724-2F143E23D632}" type="pres">
      <dgm:prSet presAssocID="{7E13FA22-1751-42D3-AFA2-01109DE9FDD7}" presName="node" presStyleLbl="node1" presStyleIdx="4" presStyleCnt="9">
        <dgm:presLayoutVars>
          <dgm:bulletEnabled val="1"/>
        </dgm:presLayoutVars>
      </dgm:prSet>
      <dgm:spPr/>
    </dgm:pt>
    <dgm:pt modelId="{852574F7-B627-41CB-81F8-63EA17A692C5}" type="pres">
      <dgm:prSet presAssocID="{75A0EC80-E8AD-4AB1-A6C1-15156E73B38C}" presName="sibTrans" presStyleLbl="bgSibTrans2D1" presStyleIdx="4" presStyleCnt="8"/>
      <dgm:spPr/>
    </dgm:pt>
    <dgm:pt modelId="{AC121BC7-DC23-47DC-A4E5-62745C6458AD}" type="pres">
      <dgm:prSet presAssocID="{A2E873A0-4453-4956-A188-8D2C8DE69DDE}" presName="compNode" presStyleCnt="0"/>
      <dgm:spPr/>
    </dgm:pt>
    <dgm:pt modelId="{857D236C-2E75-4454-8408-5E0991F5323C}" type="pres">
      <dgm:prSet presAssocID="{A2E873A0-4453-4956-A188-8D2C8DE69DDE}" presName="dummyConnPt" presStyleCnt="0"/>
      <dgm:spPr/>
    </dgm:pt>
    <dgm:pt modelId="{2DFD97AC-D74C-4A03-937A-01F3F6652E21}" type="pres">
      <dgm:prSet presAssocID="{A2E873A0-4453-4956-A188-8D2C8DE69DDE}" presName="node" presStyleLbl="node1" presStyleIdx="5" presStyleCnt="9">
        <dgm:presLayoutVars>
          <dgm:bulletEnabled val="1"/>
        </dgm:presLayoutVars>
      </dgm:prSet>
      <dgm:spPr/>
    </dgm:pt>
    <dgm:pt modelId="{A2191DA0-385B-406D-94D1-640ADEDCD09A}" type="pres">
      <dgm:prSet presAssocID="{D3F7509D-47E6-4FFD-A650-0898680D78E0}" presName="sibTrans" presStyleLbl="bgSibTrans2D1" presStyleIdx="5" presStyleCnt="8"/>
      <dgm:spPr/>
    </dgm:pt>
    <dgm:pt modelId="{A5C6AA39-FB2D-49C3-B903-F47A4B0879FE}" type="pres">
      <dgm:prSet presAssocID="{6803BC0B-F1D9-40E9-9DCB-FA3D04966DDD}" presName="compNode" presStyleCnt="0"/>
      <dgm:spPr/>
    </dgm:pt>
    <dgm:pt modelId="{9EC9C7E9-56AE-4FD0-8F7A-419983AD655E}" type="pres">
      <dgm:prSet presAssocID="{6803BC0B-F1D9-40E9-9DCB-FA3D04966DDD}" presName="dummyConnPt" presStyleCnt="0"/>
      <dgm:spPr/>
    </dgm:pt>
    <dgm:pt modelId="{F6910734-2E4D-46F8-9023-C0263062A5D0}" type="pres">
      <dgm:prSet presAssocID="{6803BC0B-F1D9-40E9-9DCB-FA3D04966DDD}" presName="node" presStyleLbl="node1" presStyleIdx="6" presStyleCnt="9">
        <dgm:presLayoutVars>
          <dgm:bulletEnabled val="1"/>
        </dgm:presLayoutVars>
      </dgm:prSet>
      <dgm:spPr/>
    </dgm:pt>
    <dgm:pt modelId="{A13C3527-4BF5-4928-B309-52269DCAE237}" type="pres">
      <dgm:prSet presAssocID="{68C93B58-95E3-43AD-BC2B-0D4D8C8835C2}" presName="sibTrans" presStyleLbl="bgSibTrans2D1" presStyleIdx="6" presStyleCnt="8"/>
      <dgm:spPr/>
    </dgm:pt>
    <dgm:pt modelId="{406F034D-2FF5-4535-9561-FC2FD63B2BB4}" type="pres">
      <dgm:prSet presAssocID="{06103F8E-2087-4F00-8595-E09B0B7FC31A}" presName="compNode" presStyleCnt="0"/>
      <dgm:spPr/>
    </dgm:pt>
    <dgm:pt modelId="{C4693F71-51C1-4595-B169-32F668C8DA13}" type="pres">
      <dgm:prSet presAssocID="{06103F8E-2087-4F00-8595-E09B0B7FC31A}" presName="dummyConnPt" presStyleCnt="0"/>
      <dgm:spPr/>
    </dgm:pt>
    <dgm:pt modelId="{5471A246-98F6-4B80-9EFC-DFD36B5B5CAF}" type="pres">
      <dgm:prSet presAssocID="{06103F8E-2087-4F00-8595-E09B0B7FC31A}" presName="node" presStyleLbl="node1" presStyleIdx="7" presStyleCnt="9">
        <dgm:presLayoutVars>
          <dgm:bulletEnabled val="1"/>
        </dgm:presLayoutVars>
      </dgm:prSet>
      <dgm:spPr/>
    </dgm:pt>
    <dgm:pt modelId="{078F0D38-B2D0-4280-8336-A23DC4DCE358}" type="pres">
      <dgm:prSet presAssocID="{3F321FF8-4E91-4124-B23F-AC8089411218}" presName="sibTrans" presStyleLbl="bgSibTrans2D1" presStyleIdx="7" presStyleCnt="8"/>
      <dgm:spPr/>
    </dgm:pt>
    <dgm:pt modelId="{902FE0D8-A5AA-4F63-9DE4-20C619AF7514}" type="pres">
      <dgm:prSet presAssocID="{6C5306D3-2B03-4158-92F6-2D35DB0ACF1C}" presName="compNode" presStyleCnt="0"/>
      <dgm:spPr/>
    </dgm:pt>
    <dgm:pt modelId="{DE8529D2-2748-4E63-916A-AFDB3A2CBDB9}" type="pres">
      <dgm:prSet presAssocID="{6C5306D3-2B03-4158-92F6-2D35DB0ACF1C}" presName="dummyConnPt" presStyleCnt="0"/>
      <dgm:spPr/>
    </dgm:pt>
    <dgm:pt modelId="{FE0C20C7-DCC1-4886-9CE5-6BA1538D7BE1}" type="pres">
      <dgm:prSet presAssocID="{6C5306D3-2B03-4158-92F6-2D35DB0ACF1C}" presName="node" presStyleLbl="node1" presStyleIdx="8" presStyleCnt="9">
        <dgm:presLayoutVars>
          <dgm:bulletEnabled val="1"/>
        </dgm:presLayoutVars>
      </dgm:prSet>
      <dgm:spPr/>
    </dgm:pt>
  </dgm:ptLst>
  <dgm:cxnLst>
    <dgm:cxn modelId="{5FA43F02-092E-49BA-9C59-AAF33D355432}" type="presOf" srcId="{97D35337-4A8B-4C5A-A25F-DE03839B4E48}" destId="{E3DEE0E1-2B7C-435B-B836-E0D90A9A4D9C}" srcOrd="0" destOrd="0" presId="urn:microsoft.com/office/officeart/2005/8/layout/bProcess4"/>
    <dgm:cxn modelId="{6BBC240B-CD27-4567-A0CB-A12398739E71}" type="presOf" srcId="{04BF1D2A-D900-4FBF-ADD8-BC1E5BBDBEA3}" destId="{55C1705F-151F-41FC-99BC-30AF0E52D4D4}" srcOrd="0" destOrd="0" presId="urn:microsoft.com/office/officeart/2005/8/layout/bProcess4"/>
    <dgm:cxn modelId="{94A7B00B-C70D-4AF9-B53E-FE337DD51D74}" type="presOf" srcId="{6602C663-26DC-43AD-B3FC-C5943B303AFD}" destId="{F1E21218-88D2-43EF-A744-330FE7A31CB0}" srcOrd="0" destOrd="0" presId="urn:microsoft.com/office/officeart/2005/8/layout/bProcess4"/>
    <dgm:cxn modelId="{EAD04A13-A707-4308-B6FC-E687A0A0313D}" srcId="{0ADDC754-A171-4C2C-AE04-FB71AB95613B}" destId="{39D1E82C-5957-4ED3-B5A0-460482EF68F8}" srcOrd="2" destOrd="0" parTransId="{3E5B5BD1-5360-4F12-89A9-0EC33B96DFDA}" sibTransId="{92125853-3449-408F-A5B9-E380DBC45C80}"/>
    <dgm:cxn modelId="{5D2ED11A-A80B-4300-A801-B1D0076C0885}" type="presOf" srcId="{39D1E82C-5957-4ED3-B5A0-460482EF68F8}" destId="{ADD8795C-9890-4100-AB5F-BF787948766A}" srcOrd="0" destOrd="0" presId="urn:microsoft.com/office/officeart/2005/8/layout/bProcess4"/>
    <dgm:cxn modelId="{D3D5771F-4E4D-4F7A-958F-0C9AC44BDCD5}" type="presOf" srcId="{BF22B422-A851-45AD-9077-085515E29D64}" destId="{EB1F46EE-5C7A-4B04-8087-398FACBBDB18}" srcOrd="0" destOrd="0" presId="urn:microsoft.com/office/officeart/2005/8/layout/bProcess4"/>
    <dgm:cxn modelId="{DAC0A43E-C825-4B39-B84D-16A738269A99}" srcId="{0ADDC754-A171-4C2C-AE04-FB71AB95613B}" destId="{BF22B422-A851-45AD-9077-085515E29D64}" srcOrd="0" destOrd="0" parTransId="{7A81BE26-36B3-4E61-870D-CFE3FE0C67F8}" sibTransId="{6602C663-26DC-43AD-B3FC-C5943B303AFD}"/>
    <dgm:cxn modelId="{CB16FF3E-66F4-4924-B0EA-A2D1DC8E5AE6}" type="presOf" srcId="{7E13FA22-1751-42D3-AFA2-01109DE9FDD7}" destId="{744D614A-DF5A-46C8-9724-2F143E23D632}" srcOrd="0" destOrd="0" presId="urn:microsoft.com/office/officeart/2005/8/layout/bProcess4"/>
    <dgm:cxn modelId="{05038149-294F-401D-B331-EA1B43BA07F9}" srcId="{0ADDC754-A171-4C2C-AE04-FB71AB95613B}" destId="{CEB7783B-BF8F-4976-9B2B-34633B68B2AA}" srcOrd="3" destOrd="0" parTransId="{50FD5B28-6D1C-42D1-9D49-F5632D547088}" sibTransId="{04BF1D2A-D900-4FBF-ADD8-BC1E5BBDBEA3}"/>
    <dgm:cxn modelId="{78745D4C-A124-4DB6-8135-E31121A38AA2}" srcId="{0ADDC754-A171-4C2C-AE04-FB71AB95613B}" destId="{6C5306D3-2B03-4158-92F6-2D35DB0ACF1C}" srcOrd="8" destOrd="0" parTransId="{F0034E51-D9AB-464D-99F8-0BAF829B25DD}" sibTransId="{FC09CE89-900C-4762-B25F-CB2AB0FB10CD}"/>
    <dgm:cxn modelId="{15EF7B76-A358-42FF-847A-0B6517925190}" type="presOf" srcId="{6803BC0B-F1D9-40E9-9DCB-FA3D04966DDD}" destId="{F6910734-2E4D-46F8-9023-C0263062A5D0}" srcOrd="0" destOrd="0" presId="urn:microsoft.com/office/officeart/2005/8/layout/bProcess4"/>
    <dgm:cxn modelId="{D889CB82-4E40-4D63-91CA-460BB7021766}" srcId="{0ADDC754-A171-4C2C-AE04-FB71AB95613B}" destId="{F53E2E45-E001-40B0-A1A1-3F104300A361}" srcOrd="1" destOrd="0" parTransId="{D51558BB-2C0C-40F0-84BF-55581D8DD688}" sibTransId="{97D35337-4A8B-4C5A-A25F-DE03839B4E48}"/>
    <dgm:cxn modelId="{62EC808D-7796-4F11-8C04-651E84CC64C1}" type="presOf" srcId="{75A0EC80-E8AD-4AB1-A6C1-15156E73B38C}" destId="{852574F7-B627-41CB-81F8-63EA17A692C5}" srcOrd="0" destOrd="0" presId="urn:microsoft.com/office/officeart/2005/8/layout/bProcess4"/>
    <dgm:cxn modelId="{EE7E6C90-976D-4F29-B5DB-3B103EE209E6}" type="presOf" srcId="{06103F8E-2087-4F00-8595-E09B0B7FC31A}" destId="{5471A246-98F6-4B80-9EFC-DFD36B5B5CAF}" srcOrd="0" destOrd="0" presId="urn:microsoft.com/office/officeart/2005/8/layout/bProcess4"/>
    <dgm:cxn modelId="{1F13FE93-71FE-49C6-9B75-1CDEAA2356C1}" srcId="{0ADDC754-A171-4C2C-AE04-FB71AB95613B}" destId="{A2E873A0-4453-4956-A188-8D2C8DE69DDE}" srcOrd="5" destOrd="0" parTransId="{42C7416D-9F78-431D-8AC0-9ED7EED08865}" sibTransId="{D3F7509D-47E6-4FFD-A650-0898680D78E0}"/>
    <dgm:cxn modelId="{DD49459A-B0A7-4693-81BA-9519AB5446DF}" type="presOf" srcId="{0ADDC754-A171-4C2C-AE04-FB71AB95613B}" destId="{3F658F5F-1189-4BF2-B9DF-BE167747B31B}" srcOrd="0" destOrd="0" presId="urn:microsoft.com/office/officeart/2005/8/layout/bProcess4"/>
    <dgm:cxn modelId="{2548139D-5F4E-4C56-91C9-D6BB02A5FB64}" type="presOf" srcId="{6C5306D3-2B03-4158-92F6-2D35DB0ACF1C}" destId="{FE0C20C7-DCC1-4886-9CE5-6BA1538D7BE1}" srcOrd="0" destOrd="0" presId="urn:microsoft.com/office/officeart/2005/8/layout/bProcess4"/>
    <dgm:cxn modelId="{4AE455B1-7644-4BA2-97BC-CFB498C82E34}" type="presOf" srcId="{A2E873A0-4453-4956-A188-8D2C8DE69DDE}" destId="{2DFD97AC-D74C-4A03-937A-01F3F6652E21}" srcOrd="0" destOrd="0" presId="urn:microsoft.com/office/officeart/2005/8/layout/bProcess4"/>
    <dgm:cxn modelId="{6219DAB2-E129-4464-832A-18F7335D8A3E}" type="presOf" srcId="{F53E2E45-E001-40B0-A1A1-3F104300A361}" destId="{8681A966-A6E9-452D-A455-F438EF6B0977}" srcOrd="0" destOrd="0" presId="urn:microsoft.com/office/officeart/2005/8/layout/bProcess4"/>
    <dgm:cxn modelId="{6113F3C4-3004-47B2-AC87-270CE5916BEB}" type="presOf" srcId="{CEB7783B-BF8F-4976-9B2B-34633B68B2AA}" destId="{03BFE3B3-E215-4425-8689-D941411A9DF2}" srcOrd="0" destOrd="0" presId="urn:microsoft.com/office/officeart/2005/8/layout/bProcess4"/>
    <dgm:cxn modelId="{0566BDC6-9FF0-4610-A40C-C287B97DBACB}" type="presOf" srcId="{3F321FF8-4E91-4124-B23F-AC8089411218}" destId="{078F0D38-B2D0-4280-8336-A23DC4DCE358}" srcOrd="0" destOrd="0" presId="urn:microsoft.com/office/officeart/2005/8/layout/bProcess4"/>
    <dgm:cxn modelId="{6323A4CE-2875-4A64-B448-551B8D1919C7}" type="presOf" srcId="{68C93B58-95E3-43AD-BC2B-0D4D8C8835C2}" destId="{A13C3527-4BF5-4928-B309-52269DCAE237}" srcOrd="0" destOrd="0" presId="urn:microsoft.com/office/officeart/2005/8/layout/bProcess4"/>
    <dgm:cxn modelId="{B8B461DC-AF27-403D-A881-92026DD59831}" type="presOf" srcId="{D3F7509D-47E6-4FFD-A650-0898680D78E0}" destId="{A2191DA0-385B-406D-94D1-640ADEDCD09A}" srcOrd="0" destOrd="0" presId="urn:microsoft.com/office/officeart/2005/8/layout/bProcess4"/>
    <dgm:cxn modelId="{51580AE2-2796-4A22-8F95-CF9371BA7169}" srcId="{0ADDC754-A171-4C2C-AE04-FB71AB95613B}" destId="{7E13FA22-1751-42D3-AFA2-01109DE9FDD7}" srcOrd="4" destOrd="0" parTransId="{5876FEBE-9626-49C8-9326-2FDFE9BF6488}" sibTransId="{75A0EC80-E8AD-4AB1-A6C1-15156E73B38C}"/>
    <dgm:cxn modelId="{CC20BEE9-DCC9-44EE-A158-46F028695255}" srcId="{0ADDC754-A171-4C2C-AE04-FB71AB95613B}" destId="{06103F8E-2087-4F00-8595-E09B0B7FC31A}" srcOrd="7" destOrd="0" parTransId="{3447642E-321C-4917-A5EF-C84C3F741EA7}" sibTransId="{3F321FF8-4E91-4124-B23F-AC8089411218}"/>
    <dgm:cxn modelId="{DF2BF0EC-E163-4017-9FD0-B05022706B7A}" srcId="{0ADDC754-A171-4C2C-AE04-FB71AB95613B}" destId="{6803BC0B-F1D9-40E9-9DCB-FA3D04966DDD}" srcOrd="6" destOrd="0" parTransId="{8656C0A3-1AF8-4C64-8448-0513027D6023}" sibTransId="{68C93B58-95E3-43AD-BC2B-0D4D8C8835C2}"/>
    <dgm:cxn modelId="{865652FC-A170-48AA-B1E7-DBA0BFFAC61A}" type="presOf" srcId="{92125853-3449-408F-A5B9-E380DBC45C80}" destId="{4922E3AA-696A-4D17-83C0-EBB461CDF960}" srcOrd="0" destOrd="0" presId="urn:microsoft.com/office/officeart/2005/8/layout/bProcess4"/>
    <dgm:cxn modelId="{DD6DC030-0CE7-4890-9AD6-77EE5E3FF83E}" type="presParOf" srcId="{3F658F5F-1189-4BF2-B9DF-BE167747B31B}" destId="{5D8BB7D4-F20F-4008-BB4D-1C2C4D6D079E}" srcOrd="0" destOrd="0" presId="urn:microsoft.com/office/officeart/2005/8/layout/bProcess4"/>
    <dgm:cxn modelId="{2BC7203E-04F2-4738-BF83-13B4632DF214}" type="presParOf" srcId="{5D8BB7D4-F20F-4008-BB4D-1C2C4D6D079E}" destId="{DDA3D6D2-9994-478D-816B-BC330892385F}" srcOrd="0" destOrd="0" presId="urn:microsoft.com/office/officeart/2005/8/layout/bProcess4"/>
    <dgm:cxn modelId="{D7D191B8-61AA-4D78-A984-C612B606A7E6}" type="presParOf" srcId="{5D8BB7D4-F20F-4008-BB4D-1C2C4D6D079E}" destId="{EB1F46EE-5C7A-4B04-8087-398FACBBDB18}" srcOrd="1" destOrd="0" presId="urn:microsoft.com/office/officeart/2005/8/layout/bProcess4"/>
    <dgm:cxn modelId="{93EB33FA-333D-4EE3-BEED-1233C64ED83E}" type="presParOf" srcId="{3F658F5F-1189-4BF2-B9DF-BE167747B31B}" destId="{F1E21218-88D2-43EF-A744-330FE7A31CB0}" srcOrd="1" destOrd="0" presId="urn:microsoft.com/office/officeart/2005/8/layout/bProcess4"/>
    <dgm:cxn modelId="{852B767D-8E90-44CC-AC5F-F62E50880967}" type="presParOf" srcId="{3F658F5F-1189-4BF2-B9DF-BE167747B31B}" destId="{28031155-B3CB-4CFA-AB5F-B9519E690FE1}" srcOrd="2" destOrd="0" presId="urn:microsoft.com/office/officeart/2005/8/layout/bProcess4"/>
    <dgm:cxn modelId="{E39FD77C-1C40-47F7-8C81-4F0BC5D7D48C}" type="presParOf" srcId="{28031155-B3CB-4CFA-AB5F-B9519E690FE1}" destId="{2DFBAFEE-C38B-4D82-A6C9-3BB91E4D7A91}" srcOrd="0" destOrd="0" presId="urn:microsoft.com/office/officeart/2005/8/layout/bProcess4"/>
    <dgm:cxn modelId="{1A70C56F-C3DD-4D51-AC56-12C1034BA5A4}" type="presParOf" srcId="{28031155-B3CB-4CFA-AB5F-B9519E690FE1}" destId="{8681A966-A6E9-452D-A455-F438EF6B0977}" srcOrd="1" destOrd="0" presId="urn:microsoft.com/office/officeart/2005/8/layout/bProcess4"/>
    <dgm:cxn modelId="{99D0F430-B30F-47C6-879E-1DF2C94BED27}" type="presParOf" srcId="{3F658F5F-1189-4BF2-B9DF-BE167747B31B}" destId="{E3DEE0E1-2B7C-435B-B836-E0D90A9A4D9C}" srcOrd="3" destOrd="0" presId="urn:microsoft.com/office/officeart/2005/8/layout/bProcess4"/>
    <dgm:cxn modelId="{4A68A60E-49D1-41FF-9B09-748B50DB7FD0}" type="presParOf" srcId="{3F658F5F-1189-4BF2-B9DF-BE167747B31B}" destId="{1A986736-29DC-4AB7-B686-E3B2E272FF86}" srcOrd="4" destOrd="0" presId="urn:microsoft.com/office/officeart/2005/8/layout/bProcess4"/>
    <dgm:cxn modelId="{A5078677-0DB3-4D4C-90BE-B09C0264FCAE}" type="presParOf" srcId="{1A986736-29DC-4AB7-B686-E3B2E272FF86}" destId="{751C2A47-64AF-4D59-B9EA-873228EF8975}" srcOrd="0" destOrd="0" presId="urn:microsoft.com/office/officeart/2005/8/layout/bProcess4"/>
    <dgm:cxn modelId="{80FDF1AA-D84E-40AB-AEAF-5EC44CF56FF6}" type="presParOf" srcId="{1A986736-29DC-4AB7-B686-E3B2E272FF86}" destId="{ADD8795C-9890-4100-AB5F-BF787948766A}" srcOrd="1" destOrd="0" presId="urn:microsoft.com/office/officeart/2005/8/layout/bProcess4"/>
    <dgm:cxn modelId="{5595F122-23DE-4742-909D-238CAD192129}" type="presParOf" srcId="{3F658F5F-1189-4BF2-B9DF-BE167747B31B}" destId="{4922E3AA-696A-4D17-83C0-EBB461CDF960}" srcOrd="5" destOrd="0" presId="urn:microsoft.com/office/officeart/2005/8/layout/bProcess4"/>
    <dgm:cxn modelId="{60452817-128B-48E4-A227-6CA6739FEDD3}" type="presParOf" srcId="{3F658F5F-1189-4BF2-B9DF-BE167747B31B}" destId="{D991570C-D5E5-41B9-8F3D-E6B5324B86AF}" srcOrd="6" destOrd="0" presId="urn:microsoft.com/office/officeart/2005/8/layout/bProcess4"/>
    <dgm:cxn modelId="{104020CA-F216-4DCD-8B71-2C67B95B423F}" type="presParOf" srcId="{D991570C-D5E5-41B9-8F3D-E6B5324B86AF}" destId="{75262D52-E595-4ACD-8C5D-E52980631164}" srcOrd="0" destOrd="0" presId="urn:microsoft.com/office/officeart/2005/8/layout/bProcess4"/>
    <dgm:cxn modelId="{5B54CA3A-473D-42EC-B457-BAA97FC19F49}" type="presParOf" srcId="{D991570C-D5E5-41B9-8F3D-E6B5324B86AF}" destId="{03BFE3B3-E215-4425-8689-D941411A9DF2}" srcOrd="1" destOrd="0" presId="urn:microsoft.com/office/officeart/2005/8/layout/bProcess4"/>
    <dgm:cxn modelId="{69EA76CD-0FDA-4473-BB9F-F3A33F67CB7B}" type="presParOf" srcId="{3F658F5F-1189-4BF2-B9DF-BE167747B31B}" destId="{55C1705F-151F-41FC-99BC-30AF0E52D4D4}" srcOrd="7" destOrd="0" presId="urn:microsoft.com/office/officeart/2005/8/layout/bProcess4"/>
    <dgm:cxn modelId="{2854C038-25B3-46AD-9733-4DF3B4FC0EB7}" type="presParOf" srcId="{3F658F5F-1189-4BF2-B9DF-BE167747B31B}" destId="{55EF3C92-398A-4BF3-B0F7-720D0543E592}" srcOrd="8" destOrd="0" presId="urn:microsoft.com/office/officeart/2005/8/layout/bProcess4"/>
    <dgm:cxn modelId="{CA250865-AF37-4EBC-A4CB-02F5BB6C15F5}" type="presParOf" srcId="{55EF3C92-398A-4BF3-B0F7-720D0543E592}" destId="{CCAAF788-2D36-4298-930D-56A17E738254}" srcOrd="0" destOrd="0" presId="urn:microsoft.com/office/officeart/2005/8/layout/bProcess4"/>
    <dgm:cxn modelId="{556235FA-2FCA-442D-881E-FE14175A81A3}" type="presParOf" srcId="{55EF3C92-398A-4BF3-B0F7-720D0543E592}" destId="{744D614A-DF5A-46C8-9724-2F143E23D632}" srcOrd="1" destOrd="0" presId="urn:microsoft.com/office/officeart/2005/8/layout/bProcess4"/>
    <dgm:cxn modelId="{EB17EDB7-02CB-4DAF-AFC1-C70C76D36147}" type="presParOf" srcId="{3F658F5F-1189-4BF2-B9DF-BE167747B31B}" destId="{852574F7-B627-41CB-81F8-63EA17A692C5}" srcOrd="9" destOrd="0" presId="urn:microsoft.com/office/officeart/2005/8/layout/bProcess4"/>
    <dgm:cxn modelId="{26B8FD7F-4912-4EEA-A43F-235D496561B8}" type="presParOf" srcId="{3F658F5F-1189-4BF2-B9DF-BE167747B31B}" destId="{AC121BC7-DC23-47DC-A4E5-62745C6458AD}" srcOrd="10" destOrd="0" presId="urn:microsoft.com/office/officeart/2005/8/layout/bProcess4"/>
    <dgm:cxn modelId="{A655F6E2-EECA-416E-9481-553C5C2B67A5}" type="presParOf" srcId="{AC121BC7-DC23-47DC-A4E5-62745C6458AD}" destId="{857D236C-2E75-4454-8408-5E0991F5323C}" srcOrd="0" destOrd="0" presId="urn:microsoft.com/office/officeart/2005/8/layout/bProcess4"/>
    <dgm:cxn modelId="{030BD3AA-3210-40F3-999E-E713412FC135}" type="presParOf" srcId="{AC121BC7-DC23-47DC-A4E5-62745C6458AD}" destId="{2DFD97AC-D74C-4A03-937A-01F3F6652E21}" srcOrd="1" destOrd="0" presId="urn:microsoft.com/office/officeart/2005/8/layout/bProcess4"/>
    <dgm:cxn modelId="{ED14FC44-1FE9-40E4-BB13-3A109D8C0F58}" type="presParOf" srcId="{3F658F5F-1189-4BF2-B9DF-BE167747B31B}" destId="{A2191DA0-385B-406D-94D1-640ADEDCD09A}" srcOrd="11" destOrd="0" presId="urn:microsoft.com/office/officeart/2005/8/layout/bProcess4"/>
    <dgm:cxn modelId="{A09C27F5-6DD8-4131-ABB0-1E7FC0EE7E25}" type="presParOf" srcId="{3F658F5F-1189-4BF2-B9DF-BE167747B31B}" destId="{A5C6AA39-FB2D-49C3-B903-F47A4B0879FE}" srcOrd="12" destOrd="0" presId="urn:microsoft.com/office/officeart/2005/8/layout/bProcess4"/>
    <dgm:cxn modelId="{7C45DD0B-BFD1-45C1-9124-6C9C371291A1}" type="presParOf" srcId="{A5C6AA39-FB2D-49C3-B903-F47A4B0879FE}" destId="{9EC9C7E9-56AE-4FD0-8F7A-419983AD655E}" srcOrd="0" destOrd="0" presId="urn:microsoft.com/office/officeart/2005/8/layout/bProcess4"/>
    <dgm:cxn modelId="{27CA2540-510E-40AF-ABF9-3965231DFFD3}" type="presParOf" srcId="{A5C6AA39-FB2D-49C3-B903-F47A4B0879FE}" destId="{F6910734-2E4D-46F8-9023-C0263062A5D0}" srcOrd="1" destOrd="0" presId="urn:microsoft.com/office/officeart/2005/8/layout/bProcess4"/>
    <dgm:cxn modelId="{EBFA1E79-2C91-48D6-92EC-471D8A30E0AD}" type="presParOf" srcId="{3F658F5F-1189-4BF2-B9DF-BE167747B31B}" destId="{A13C3527-4BF5-4928-B309-52269DCAE237}" srcOrd="13" destOrd="0" presId="urn:microsoft.com/office/officeart/2005/8/layout/bProcess4"/>
    <dgm:cxn modelId="{4C84734E-A032-42BC-B77E-0EFAA3802662}" type="presParOf" srcId="{3F658F5F-1189-4BF2-B9DF-BE167747B31B}" destId="{406F034D-2FF5-4535-9561-FC2FD63B2BB4}" srcOrd="14" destOrd="0" presId="urn:microsoft.com/office/officeart/2005/8/layout/bProcess4"/>
    <dgm:cxn modelId="{A104D969-E4AC-444A-9694-52D3B765217C}" type="presParOf" srcId="{406F034D-2FF5-4535-9561-FC2FD63B2BB4}" destId="{C4693F71-51C1-4595-B169-32F668C8DA13}" srcOrd="0" destOrd="0" presId="urn:microsoft.com/office/officeart/2005/8/layout/bProcess4"/>
    <dgm:cxn modelId="{DFE8F870-DBDE-4D37-83B0-2717DB941404}" type="presParOf" srcId="{406F034D-2FF5-4535-9561-FC2FD63B2BB4}" destId="{5471A246-98F6-4B80-9EFC-DFD36B5B5CAF}" srcOrd="1" destOrd="0" presId="urn:microsoft.com/office/officeart/2005/8/layout/bProcess4"/>
    <dgm:cxn modelId="{5578F0B9-09B4-427C-9F97-7FDBD6B74FFE}" type="presParOf" srcId="{3F658F5F-1189-4BF2-B9DF-BE167747B31B}" destId="{078F0D38-B2D0-4280-8336-A23DC4DCE358}" srcOrd="15" destOrd="0" presId="urn:microsoft.com/office/officeart/2005/8/layout/bProcess4"/>
    <dgm:cxn modelId="{D266069F-374E-4F5D-9D4D-9FFFE040D8AB}" type="presParOf" srcId="{3F658F5F-1189-4BF2-B9DF-BE167747B31B}" destId="{902FE0D8-A5AA-4F63-9DE4-20C619AF7514}" srcOrd="16" destOrd="0" presId="urn:microsoft.com/office/officeart/2005/8/layout/bProcess4"/>
    <dgm:cxn modelId="{309EF773-6E46-49BC-AFB8-D7DDDC1B555A}" type="presParOf" srcId="{902FE0D8-A5AA-4F63-9DE4-20C619AF7514}" destId="{DE8529D2-2748-4E63-916A-AFDB3A2CBDB9}" srcOrd="0" destOrd="0" presId="urn:microsoft.com/office/officeart/2005/8/layout/bProcess4"/>
    <dgm:cxn modelId="{1CCBD394-EF2B-4843-862B-06C04345243A}" type="presParOf" srcId="{902FE0D8-A5AA-4F63-9DE4-20C619AF7514}" destId="{FE0C20C7-DCC1-4886-9CE5-6BA1538D7BE1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DDC754-A171-4C2C-AE04-FB71AB95613B}" type="doc">
      <dgm:prSet loTypeId="urn:microsoft.com/office/officeart/2005/8/layout/b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F22B422-A851-45AD-9077-085515E29D64}">
      <dgm:prSet custT="1"/>
      <dgm:spPr/>
      <dgm:t>
        <a:bodyPr/>
        <a:lstStyle/>
        <a:p>
          <a:r>
            <a:rPr lang="ar-JO" sz="4000" dirty="0"/>
            <a:t>ا</a:t>
          </a:r>
          <a:r>
            <a:rPr lang="ar-JO" sz="4000" b="1" dirty="0"/>
            <a:t>لفعل الماضي </a:t>
          </a:r>
          <a:endParaRPr lang="en-US" sz="4000" dirty="0"/>
        </a:p>
      </dgm:t>
    </dgm:pt>
    <dgm:pt modelId="{7A81BE26-36B3-4E61-870D-CFE3FE0C67F8}" type="parTrans" cxnId="{DAC0A43E-C825-4B39-B84D-16A738269A99}">
      <dgm:prSet/>
      <dgm:spPr/>
      <dgm:t>
        <a:bodyPr/>
        <a:lstStyle/>
        <a:p>
          <a:endParaRPr lang="en-US" sz="4000"/>
        </a:p>
      </dgm:t>
    </dgm:pt>
    <dgm:pt modelId="{6602C663-26DC-43AD-B3FC-C5943B303AFD}" type="sibTrans" cxnId="{DAC0A43E-C825-4B39-B84D-16A738269A99}">
      <dgm:prSet/>
      <dgm:spPr/>
      <dgm:t>
        <a:bodyPr/>
        <a:lstStyle/>
        <a:p>
          <a:endParaRPr lang="en-US" sz="4000"/>
        </a:p>
      </dgm:t>
    </dgm:pt>
    <dgm:pt modelId="{F53E2E45-E001-40B0-A1A1-3F104300A361}">
      <dgm:prSet custT="1"/>
      <dgm:spPr/>
      <dgm:t>
        <a:bodyPr/>
        <a:lstStyle/>
        <a:p>
          <a:r>
            <a:rPr lang="ja-JP" sz="4000" b="1"/>
            <a:t>過去形</a:t>
          </a:r>
          <a:endParaRPr lang="en-US" sz="4000"/>
        </a:p>
      </dgm:t>
    </dgm:pt>
    <dgm:pt modelId="{D51558BB-2C0C-40F0-84BF-55581D8DD688}" type="parTrans" cxnId="{D889CB82-4E40-4D63-91CA-460BB7021766}">
      <dgm:prSet/>
      <dgm:spPr/>
      <dgm:t>
        <a:bodyPr/>
        <a:lstStyle/>
        <a:p>
          <a:endParaRPr lang="en-US" sz="4000"/>
        </a:p>
      </dgm:t>
    </dgm:pt>
    <dgm:pt modelId="{97D35337-4A8B-4C5A-A25F-DE03839B4E48}" type="sibTrans" cxnId="{D889CB82-4E40-4D63-91CA-460BB7021766}">
      <dgm:prSet/>
      <dgm:spPr/>
      <dgm:t>
        <a:bodyPr/>
        <a:lstStyle/>
        <a:p>
          <a:endParaRPr lang="en-US" sz="4000"/>
        </a:p>
      </dgm:t>
    </dgm:pt>
    <dgm:pt modelId="{39D1E82C-5957-4ED3-B5A0-460482EF68F8}">
      <dgm:prSet custT="1"/>
      <dgm:spPr/>
      <dgm:t>
        <a:bodyPr/>
        <a:lstStyle/>
        <a:p>
          <a:r>
            <a:rPr lang="ar-JO" sz="4000" dirty="0"/>
            <a:t>أكلتا </a:t>
          </a:r>
          <a:endParaRPr lang="en-US" sz="4000" dirty="0"/>
        </a:p>
      </dgm:t>
    </dgm:pt>
    <dgm:pt modelId="{3E5B5BD1-5360-4F12-89A9-0EC33B96DFDA}" type="parTrans" cxnId="{EAD04A13-A707-4308-B6FC-E687A0A0313D}">
      <dgm:prSet/>
      <dgm:spPr/>
      <dgm:t>
        <a:bodyPr/>
        <a:lstStyle/>
        <a:p>
          <a:endParaRPr lang="en-US" sz="4000"/>
        </a:p>
      </dgm:t>
    </dgm:pt>
    <dgm:pt modelId="{92125853-3449-408F-A5B9-E380DBC45C80}" type="sibTrans" cxnId="{EAD04A13-A707-4308-B6FC-E687A0A0313D}">
      <dgm:prSet/>
      <dgm:spPr/>
      <dgm:t>
        <a:bodyPr/>
        <a:lstStyle/>
        <a:p>
          <a:endParaRPr lang="en-US" sz="4000"/>
        </a:p>
      </dgm:t>
    </dgm:pt>
    <dgm:pt modelId="{CEB7783B-BF8F-4976-9B2B-34633B68B2AA}">
      <dgm:prSet custT="1"/>
      <dgm:spPr/>
      <dgm:t>
        <a:bodyPr/>
        <a:lstStyle/>
        <a:p>
          <a:r>
            <a:rPr lang="ar-JO" sz="4000" dirty="0"/>
            <a:t>لعبتا </a:t>
          </a:r>
          <a:endParaRPr lang="en-US" sz="4000" dirty="0"/>
        </a:p>
      </dgm:t>
    </dgm:pt>
    <dgm:pt modelId="{50FD5B28-6D1C-42D1-9D49-F5632D547088}" type="parTrans" cxnId="{05038149-294F-401D-B331-EA1B43BA07F9}">
      <dgm:prSet/>
      <dgm:spPr/>
      <dgm:t>
        <a:bodyPr/>
        <a:lstStyle/>
        <a:p>
          <a:endParaRPr lang="en-US" sz="4000"/>
        </a:p>
      </dgm:t>
    </dgm:pt>
    <dgm:pt modelId="{04BF1D2A-D900-4FBF-ADD8-BC1E5BBDBEA3}" type="sibTrans" cxnId="{05038149-294F-401D-B331-EA1B43BA07F9}">
      <dgm:prSet/>
      <dgm:spPr/>
      <dgm:t>
        <a:bodyPr/>
        <a:lstStyle/>
        <a:p>
          <a:endParaRPr lang="en-US" sz="4000"/>
        </a:p>
      </dgm:t>
    </dgm:pt>
    <dgm:pt modelId="{7E13FA22-1751-42D3-AFA2-01109DE9FDD7}">
      <dgm:prSet custT="1"/>
      <dgm:spPr/>
      <dgm:t>
        <a:bodyPr/>
        <a:lstStyle/>
        <a:p>
          <a:r>
            <a:rPr lang="ar-JO" sz="4000" dirty="0"/>
            <a:t>فعلتا</a:t>
          </a:r>
          <a:endParaRPr lang="en-US" sz="4000" dirty="0"/>
        </a:p>
      </dgm:t>
    </dgm:pt>
    <dgm:pt modelId="{5876FEBE-9626-49C8-9326-2FDFE9BF6488}" type="parTrans" cxnId="{51580AE2-2796-4A22-8F95-CF9371BA7169}">
      <dgm:prSet/>
      <dgm:spPr/>
      <dgm:t>
        <a:bodyPr/>
        <a:lstStyle/>
        <a:p>
          <a:endParaRPr lang="en-US" sz="4000"/>
        </a:p>
      </dgm:t>
    </dgm:pt>
    <dgm:pt modelId="{75A0EC80-E8AD-4AB1-A6C1-15156E73B38C}" type="sibTrans" cxnId="{51580AE2-2796-4A22-8F95-CF9371BA7169}">
      <dgm:prSet/>
      <dgm:spPr/>
      <dgm:t>
        <a:bodyPr/>
        <a:lstStyle/>
        <a:p>
          <a:endParaRPr lang="en-US" sz="4000"/>
        </a:p>
      </dgm:t>
    </dgm:pt>
    <dgm:pt modelId="{A2E873A0-4453-4956-A188-8D2C8DE69DDE}">
      <dgm:prSet custT="1"/>
      <dgm:spPr/>
      <dgm:t>
        <a:bodyPr/>
        <a:lstStyle/>
        <a:p>
          <a:r>
            <a:rPr lang="ar-JO" sz="4000" dirty="0"/>
            <a:t>كتبتا</a:t>
          </a:r>
          <a:endParaRPr lang="en-US" sz="4000" dirty="0"/>
        </a:p>
      </dgm:t>
    </dgm:pt>
    <dgm:pt modelId="{42C7416D-9F78-431D-8AC0-9ED7EED08865}" type="parTrans" cxnId="{1F13FE93-71FE-49C6-9B75-1CDEAA2356C1}">
      <dgm:prSet/>
      <dgm:spPr/>
      <dgm:t>
        <a:bodyPr/>
        <a:lstStyle/>
        <a:p>
          <a:endParaRPr lang="en-US" sz="4000"/>
        </a:p>
      </dgm:t>
    </dgm:pt>
    <dgm:pt modelId="{D3F7509D-47E6-4FFD-A650-0898680D78E0}" type="sibTrans" cxnId="{1F13FE93-71FE-49C6-9B75-1CDEAA2356C1}">
      <dgm:prSet/>
      <dgm:spPr/>
      <dgm:t>
        <a:bodyPr/>
        <a:lstStyle/>
        <a:p>
          <a:endParaRPr lang="en-US" sz="4000"/>
        </a:p>
      </dgm:t>
    </dgm:pt>
    <dgm:pt modelId="{6803BC0B-F1D9-40E9-9DCB-FA3D04966DDD}">
      <dgm:prSet custT="1"/>
      <dgm:spPr/>
      <dgm:t>
        <a:bodyPr/>
        <a:lstStyle/>
        <a:p>
          <a:r>
            <a:rPr lang="ar-JO" sz="4000" dirty="0"/>
            <a:t>رسما</a:t>
          </a:r>
          <a:endParaRPr lang="en-US" sz="4000" dirty="0"/>
        </a:p>
      </dgm:t>
    </dgm:pt>
    <dgm:pt modelId="{8656C0A3-1AF8-4C64-8448-0513027D6023}" type="parTrans" cxnId="{DF2BF0EC-E163-4017-9FD0-B05022706B7A}">
      <dgm:prSet/>
      <dgm:spPr/>
      <dgm:t>
        <a:bodyPr/>
        <a:lstStyle/>
        <a:p>
          <a:endParaRPr lang="en-US" sz="4000"/>
        </a:p>
      </dgm:t>
    </dgm:pt>
    <dgm:pt modelId="{68C93B58-95E3-43AD-BC2B-0D4D8C8835C2}" type="sibTrans" cxnId="{DF2BF0EC-E163-4017-9FD0-B05022706B7A}">
      <dgm:prSet/>
      <dgm:spPr/>
      <dgm:t>
        <a:bodyPr/>
        <a:lstStyle/>
        <a:p>
          <a:endParaRPr lang="en-US" sz="4000"/>
        </a:p>
      </dgm:t>
    </dgm:pt>
    <dgm:pt modelId="{06103F8E-2087-4F00-8595-E09B0B7FC31A}">
      <dgm:prSet custT="1"/>
      <dgm:spPr/>
      <dgm:t>
        <a:bodyPr/>
        <a:lstStyle/>
        <a:p>
          <a:r>
            <a:rPr lang="ar-JO" sz="4000" dirty="0"/>
            <a:t>دخلا</a:t>
          </a:r>
          <a:endParaRPr lang="en-US" sz="4000" dirty="0"/>
        </a:p>
      </dgm:t>
    </dgm:pt>
    <dgm:pt modelId="{3447642E-321C-4917-A5EF-C84C3F741EA7}" type="parTrans" cxnId="{CC20BEE9-DCC9-44EE-A158-46F028695255}">
      <dgm:prSet/>
      <dgm:spPr/>
      <dgm:t>
        <a:bodyPr/>
        <a:lstStyle/>
        <a:p>
          <a:endParaRPr lang="en-US" sz="4000"/>
        </a:p>
      </dgm:t>
    </dgm:pt>
    <dgm:pt modelId="{3F321FF8-4E91-4124-B23F-AC8089411218}" type="sibTrans" cxnId="{CC20BEE9-DCC9-44EE-A158-46F028695255}">
      <dgm:prSet/>
      <dgm:spPr/>
      <dgm:t>
        <a:bodyPr/>
        <a:lstStyle/>
        <a:p>
          <a:endParaRPr lang="en-US" sz="4000"/>
        </a:p>
      </dgm:t>
    </dgm:pt>
    <dgm:pt modelId="{6C5306D3-2B03-4158-92F6-2D35DB0ACF1C}">
      <dgm:prSet custT="1"/>
      <dgm:spPr/>
      <dgm:t>
        <a:bodyPr/>
        <a:lstStyle/>
        <a:p>
          <a:r>
            <a:rPr lang="ar-JO" sz="4000" dirty="0"/>
            <a:t>خرجا</a:t>
          </a:r>
          <a:endParaRPr lang="en-US" sz="4000" dirty="0"/>
        </a:p>
      </dgm:t>
    </dgm:pt>
    <dgm:pt modelId="{F0034E51-D9AB-464D-99F8-0BAF829B25DD}" type="parTrans" cxnId="{78745D4C-A124-4DB6-8135-E31121A38AA2}">
      <dgm:prSet/>
      <dgm:spPr/>
      <dgm:t>
        <a:bodyPr/>
        <a:lstStyle/>
        <a:p>
          <a:endParaRPr lang="en-US" sz="4000"/>
        </a:p>
      </dgm:t>
    </dgm:pt>
    <dgm:pt modelId="{FC09CE89-900C-4762-B25F-CB2AB0FB10CD}" type="sibTrans" cxnId="{78745D4C-A124-4DB6-8135-E31121A38AA2}">
      <dgm:prSet/>
      <dgm:spPr/>
      <dgm:t>
        <a:bodyPr/>
        <a:lstStyle/>
        <a:p>
          <a:endParaRPr lang="en-US" sz="4000"/>
        </a:p>
      </dgm:t>
    </dgm:pt>
    <dgm:pt modelId="{3F658F5F-1189-4BF2-B9DF-BE167747B31B}" type="pres">
      <dgm:prSet presAssocID="{0ADDC754-A171-4C2C-AE04-FB71AB95613B}" presName="Name0" presStyleCnt="0">
        <dgm:presLayoutVars>
          <dgm:dir/>
          <dgm:resizeHandles/>
        </dgm:presLayoutVars>
      </dgm:prSet>
      <dgm:spPr/>
    </dgm:pt>
    <dgm:pt modelId="{5D8BB7D4-F20F-4008-BB4D-1C2C4D6D079E}" type="pres">
      <dgm:prSet presAssocID="{BF22B422-A851-45AD-9077-085515E29D64}" presName="compNode" presStyleCnt="0"/>
      <dgm:spPr/>
    </dgm:pt>
    <dgm:pt modelId="{DDA3D6D2-9994-478D-816B-BC330892385F}" type="pres">
      <dgm:prSet presAssocID="{BF22B422-A851-45AD-9077-085515E29D64}" presName="dummyConnPt" presStyleCnt="0"/>
      <dgm:spPr/>
    </dgm:pt>
    <dgm:pt modelId="{EB1F46EE-5C7A-4B04-8087-398FACBBDB18}" type="pres">
      <dgm:prSet presAssocID="{BF22B422-A851-45AD-9077-085515E29D64}" presName="node" presStyleLbl="node1" presStyleIdx="0" presStyleCnt="9">
        <dgm:presLayoutVars>
          <dgm:bulletEnabled val="1"/>
        </dgm:presLayoutVars>
      </dgm:prSet>
      <dgm:spPr/>
    </dgm:pt>
    <dgm:pt modelId="{F1E21218-88D2-43EF-A744-330FE7A31CB0}" type="pres">
      <dgm:prSet presAssocID="{6602C663-26DC-43AD-B3FC-C5943B303AFD}" presName="sibTrans" presStyleLbl="bgSibTrans2D1" presStyleIdx="0" presStyleCnt="8"/>
      <dgm:spPr/>
    </dgm:pt>
    <dgm:pt modelId="{28031155-B3CB-4CFA-AB5F-B9519E690FE1}" type="pres">
      <dgm:prSet presAssocID="{F53E2E45-E001-40B0-A1A1-3F104300A361}" presName="compNode" presStyleCnt="0"/>
      <dgm:spPr/>
    </dgm:pt>
    <dgm:pt modelId="{2DFBAFEE-C38B-4D82-A6C9-3BB91E4D7A91}" type="pres">
      <dgm:prSet presAssocID="{F53E2E45-E001-40B0-A1A1-3F104300A361}" presName="dummyConnPt" presStyleCnt="0"/>
      <dgm:spPr/>
    </dgm:pt>
    <dgm:pt modelId="{8681A966-A6E9-452D-A455-F438EF6B0977}" type="pres">
      <dgm:prSet presAssocID="{F53E2E45-E001-40B0-A1A1-3F104300A361}" presName="node" presStyleLbl="node1" presStyleIdx="1" presStyleCnt="9">
        <dgm:presLayoutVars>
          <dgm:bulletEnabled val="1"/>
        </dgm:presLayoutVars>
      </dgm:prSet>
      <dgm:spPr/>
    </dgm:pt>
    <dgm:pt modelId="{E3DEE0E1-2B7C-435B-B836-E0D90A9A4D9C}" type="pres">
      <dgm:prSet presAssocID="{97D35337-4A8B-4C5A-A25F-DE03839B4E48}" presName="sibTrans" presStyleLbl="bgSibTrans2D1" presStyleIdx="1" presStyleCnt="8"/>
      <dgm:spPr/>
    </dgm:pt>
    <dgm:pt modelId="{1A986736-29DC-4AB7-B686-E3B2E272FF86}" type="pres">
      <dgm:prSet presAssocID="{39D1E82C-5957-4ED3-B5A0-460482EF68F8}" presName="compNode" presStyleCnt="0"/>
      <dgm:spPr/>
    </dgm:pt>
    <dgm:pt modelId="{751C2A47-64AF-4D59-B9EA-873228EF8975}" type="pres">
      <dgm:prSet presAssocID="{39D1E82C-5957-4ED3-B5A0-460482EF68F8}" presName="dummyConnPt" presStyleCnt="0"/>
      <dgm:spPr/>
    </dgm:pt>
    <dgm:pt modelId="{ADD8795C-9890-4100-AB5F-BF787948766A}" type="pres">
      <dgm:prSet presAssocID="{39D1E82C-5957-4ED3-B5A0-460482EF68F8}" presName="node" presStyleLbl="node1" presStyleIdx="2" presStyleCnt="9">
        <dgm:presLayoutVars>
          <dgm:bulletEnabled val="1"/>
        </dgm:presLayoutVars>
      </dgm:prSet>
      <dgm:spPr/>
    </dgm:pt>
    <dgm:pt modelId="{4922E3AA-696A-4D17-83C0-EBB461CDF960}" type="pres">
      <dgm:prSet presAssocID="{92125853-3449-408F-A5B9-E380DBC45C80}" presName="sibTrans" presStyleLbl="bgSibTrans2D1" presStyleIdx="2" presStyleCnt="8"/>
      <dgm:spPr/>
    </dgm:pt>
    <dgm:pt modelId="{D991570C-D5E5-41B9-8F3D-E6B5324B86AF}" type="pres">
      <dgm:prSet presAssocID="{CEB7783B-BF8F-4976-9B2B-34633B68B2AA}" presName="compNode" presStyleCnt="0"/>
      <dgm:spPr/>
    </dgm:pt>
    <dgm:pt modelId="{75262D52-E595-4ACD-8C5D-E52980631164}" type="pres">
      <dgm:prSet presAssocID="{CEB7783B-BF8F-4976-9B2B-34633B68B2AA}" presName="dummyConnPt" presStyleCnt="0"/>
      <dgm:spPr/>
    </dgm:pt>
    <dgm:pt modelId="{03BFE3B3-E215-4425-8689-D941411A9DF2}" type="pres">
      <dgm:prSet presAssocID="{CEB7783B-BF8F-4976-9B2B-34633B68B2AA}" presName="node" presStyleLbl="node1" presStyleIdx="3" presStyleCnt="9">
        <dgm:presLayoutVars>
          <dgm:bulletEnabled val="1"/>
        </dgm:presLayoutVars>
      </dgm:prSet>
      <dgm:spPr/>
    </dgm:pt>
    <dgm:pt modelId="{55C1705F-151F-41FC-99BC-30AF0E52D4D4}" type="pres">
      <dgm:prSet presAssocID="{04BF1D2A-D900-4FBF-ADD8-BC1E5BBDBEA3}" presName="sibTrans" presStyleLbl="bgSibTrans2D1" presStyleIdx="3" presStyleCnt="8"/>
      <dgm:spPr/>
    </dgm:pt>
    <dgm:pt modelId="{55EF3C92-398A-4BF3-B0F7-720D0543E592}" type="pres">
      <dgm:prSet presAssocID="{7E13FA22-1751-42D3-AFA2-01109DE9FDD7}" presName="compNode" presStyleCnt="0"/>
      <dgm:spPr/>
    </dgm:pt>
    <dgm:pt modelId="{CCAAF788-2D36-4298-930D-56A17E738254}" type="pres">
      <dgm:prSet presAssocID="{7E13FA22-1751-42D3-AFA2-01109DE9FDD7}" presName="dummyConnPt" presStyleCnt="0"/>
      <dgm:spPr/>
    </dgm:pt>
    <dgm:pt modelId="{744D614A-DF5A-46C8-9724-2F143E23D632}" type="pres">
      <dgm:prSet presAssocID="{7E13FA22-1751-42D3-AFA2-01109DE9FDD7}" presName="node" presStyleLbl="node1" presStyleIdx="4" presStyleCnt="9">
        <dgm:presLayoutVars>
          <dgm:bulletEnabled val="1"/>
        </dgm:presLayoutVars>
      </dgm:prSet>
      <dgm:spPr/>
    </dgm:pt>
    <dgm:pt modelId="{852574F7-B627-41CB-81F8-63EA17A692C5}" type="pres">
      <dgm:prSet presAssocID="{75A0EC80-E8AD-4AB1-A6C1-15156E73B38C}" presName="sibTrans" presStyleLbl="bgSibTrans2D1" presStyleIdx="4" presStyleCnt="8"/>
      <dgm:spPr/>
    </dgm:pt>
    <dgm:pt modelId="{AC121BC7-DC23-47DC-A4E5-62745C6458AD}" type="pres">
      <dgm:prSet presAssocID="{A2E873A0-4453-4956-A188-8D2C8DE69DDE}" presName="compNode" presStyleCnt="0"/>
      <dgm:spPr/>
    </dgm:pt>
    <dgm:pt modelId="{857D236C-2E75-4454-8408-5E0991F5323C}" type="pres">
      <dgm:prSet presAssocID="{A2E873A0-4453-4956-A188-8D2C8DE69DDE}" presName="dummyConnPt" presStyleCnt="0"/>
      <dgm:spPr/>
    </dgm:pt>
    <dgm:pt modelId="{2DFD97AC-D74C-4A03-937A-01F3F6652E21}" type="pres">
      <dgm:prSet presAssocID="{A2E873A0-4453-4956-A188-8D2C8DE69DDE}" presName="node" presStyleLbl="node1" presStyleIdx="5" presStyleCnt="9">
        <dgm:presLayoutVars>
          <dgm:bulletEnabled val="1"/>
        </dgm:presLayoutVars>
      </dgm:prSet>
      <dgm:spPr/>
    </dgm:pt>
    <dgm:pt modelId="{A2191DA0-385B-406D-94D1-640ADEDCD09A}" type="pres">
      <dgm:prSet presAssocID="{D3F7509D-47E6-4FFD-A650-0898680D78E0}" presName="sibTrans" presStyleLbl="bgSibTrans2D1" presStyleIdx="5" presStyleCnt="8"/>
      <dgm:spPr/>
    </dgm:pt>
    <dgm:pt modelId="{A5C6AA39-FB2D-49C3-B903-F47A4B0879FE}" type="pres">
      <dgm:prSet presAssocID="{6803BC0B-F1D9-40E9-9DCB-FA3D04966DDD}" presName="compNode" presStyleCnt="0"/>
      <dgm:spPr/>
    </dgm:pt>
    <dgm:pt modelId="{9EC9C7E9-56AE-4FD0-8F7A-419983AD655E}" type="pres">
      <dgm:prSet presAssocID="{6803BC0B-F1D9-40E9-9DCB-FA3D04966DDD}" presName="dummyConnPt" presStyleCnt="0"/>
      <dgm:spPr/>
    </dgm:pt>
    <dgm:pt modelId="{F6910734-2E4D-46F8-9023-C0263062A5D0}" type="pres">
      <dgm:prSet presAssocID="{6803BC0B-F1D9-40E9-9DCB-FA3D04966DDD}" presName="node" presStyleLbl="node1" presStyleIdx="6" presStyleCnt="9">
        <dgm:presLayoutVars>
          <dgm:bulletEnabled val="1"/>
        </dgm:presLayoutVars>
      </dgm:prSet>
      <dgm:spPr/>
    </dgm:pt>
    <dgm:pt modelId="{A13C3527-4BF5-4928-B309-52269DCAE237}" type="pres">
      <dgm:prSet presAssocID="{68C93B58-95E3-43AD-BC2B-0D4D8C8835C2}" presName="sibTrans" presStyleLbl="bgSibTrans2D1" presStyleIdx="6" presStyleCnt="8"/>
      <dgm:spPr/>
    </dgm:pt>
    <dgm:pt modelId="{406F034D-2FF5-4535-9561-FC2FD63B2BB4}" type="pres">
      <dgm:prSet presAssocID="{06103F8E-2087-4F00-8595-E09B0B7FC31A}" presName="compNode" presStyleCnt="0"/>
      <dgm:spPr/>
    </dgm:pt>
    <dgm:pt modelId="{C4693F71-51C1-4595-B169-32F668C8DA13}" type="pres">
      <dgm:prSet presAssocID="{06103F8E-2087-4F00-8595-E09B0B7FC31A}" presName="dummyConnPt" presStyleCnt="0"/>
      <dgm:spPr/>
    </dgm:pt>
    <dgm:pt modelId="{5471A246-98F6-4B80-9EFC-DFD36B5B5CAF}" type="pres">
      <dgm:prSet presAssocID="{06103F8E-2087-4F00-8595-E09B0B7FC31A}" presName="node" presStyleLbl="node1" presStyleIdx="7" presStyleCnt="9">
        <dgm:presLayoutVars>
          <dgm:bulletEnabled val="1"/>
        </dgm:presLayoutVars>
      </dgm:prSet>
      <dgm:spPr/>
    </dgm:pt>
    <dgm:pt modelId="{078F0D38-B2D0-4280-8336-A23DC4DCE358}" type="pres">
      <dgm:prSet presAssocID="{3F321FF8-4E91-4124-B23F-AC8089411218}" presName="sibTrans" presStyleLbl="bgSibTrans2D1" presStyleIdx="7" presStyleCnt="8"/>
      <dgm:spPr/>
    </dgm:pt>
    <dgm:pt modelId="{902FE0D8-A5AA-4F63-9DE4-20C619AF7514}" type="pres">
      <dgm:prSet presAssocID="{6C5306D3-2B03-4158-92F6-2D35DB0ACF1C}" presName="compNode" presStyleCnt="0"/>
      <dgm:spPr/>
    </dgm:pt>
    <dgm:pt modelId="{DE8529D2-2748-4E63-916A-AFDB3A2CBDB9}" type="pres">
      <dgm:prSet presAssocID="{6C5306D3-2B03-4158-92F6-2D35DB0ACF1C}" presName="dummyConnPt" presStyleCnt="0"/>
      <dgm:spPr/>
    </dgm:pt>
    <dgm:pt modelId="{FE0C20C7-DCC1-4886-9CE5-6BA1538D7BE1}" type="pres">
      <dgm:prSet presAssocID="{6C5306D3-2B03-4158-92F6-2D35DB0ACF1C}" presName="node" presStyleLbl="node1" presStyleIdx="8" presStyleCnt="9">
        <dgm:presLayoutVars>
          <dgm:bulletEnabled val="1"/>
        </dgm:presLayoutVars>
      </dgm:prSet>
      <dgm:spPr/>
    </dgm:pt>
  </dgm:ptLst>
  <dgm:cxnLst>
    <dgm:cxn modelId="{5FA43F02-092E-49BA-9C59-AAF33D355432}" type="presOf" srcId="{97D35337-4A8B-4C5A-A25F-DE03839B4E48}" destId="{E3DEE0E1-2B7C-435B-B836-E0D90A9A4D9C}" srcOrd="0" destOrd="0" presId="urn:microsoft.com/office/officeart/2005/8/layout/bProcess4"/>
    <dgm:cxn modelId="{6BBC240B-CD27-4567-A0CB-A12398739E71}" type="presOf" srcId="{04BF1D2A-D900-4FBF-ADD8-BC1E5BBDBEA3}" destId="{55C1705F-151F-41FC-99BC-30AF0E52D4D4}" srcOrd="0" destOrd="0" presId="urn:microsoft.com/office/officeart/2005/8/layout/bProcess4"/>
    <dgm:cxn modelId="{94A7B00B-C70D-4AF9-B53E-FE337DD51D74}" type="presOf" srcId="{6602C663-26DC-43AD-B3FC-C5943B303AFD}" destId="{F1E21218-88D2-43EF-A744-330FE7A31CB0}" srcOrd="0" destOrd="0" presId="urn:microsoft.com/office/officeart/2005/8/layout/bProcess4"/>
    <dgm:cxn modelId="{EAD04A13-A707-4308-B6FC-E687A0A0313D}" srcId="{0ADDC754-A171-4C2C-AE04-FB71AB95613B}" destId="{39D1E82C-5957-4ED3-B5A0-460482EF68F8}" srcOrd="2" destOrd="0" parTransId="{3E5B5BD1-5360-4F12-89A9-0EC33B96DFDA}" sibTransId="{92125853-3449-408F-A5B9-E380DBC45C80}"/>
    <dgm:cxn modelId="{5D2ED11A-A80B-4300-A801-B1D0076C0885}" type="presOf" srcId="{39D1E82C-5957-4ED3-B5A0-460482EF68F8}" destId="{ADD8795C-9890-4100-AB5F-BF787948766A}" srcOrd="0" destOrd="0" presId="urn:microsoft.com/office/officeart/2005/8/layout/bProcess4"/>
    <dgm:cxn modelId="{D3D5771F-4E4D-4F7A-958F-0C9AC44BDCD5}" type="presOf" srcId="{BF22B422-A851-45AD-9077-085515E29D64}" destId="{EB1F46EE-5C7A-4B04-8087-398FACBBDB18}" srcOrd="0" destOrd="0" presId="urn:microsoft.com/office/officeart/2005/8/layout/bProcess4"/>
    <dgm:cxn modelId="{DAC0A43E-C825-4B39-B84D-16A738269A99}" srcId="{0ADDC754-A171-4C2C-AE04-FB71AB95613B}" destId="{BF22B422-A851-45AD-9077-085515E29D64}" srcOrd="0" destOrd="0" parTransId="{7A81BE26-36B3-4E61-870D-CFE3FE0C67F8}" sibTransId="{6602C663-26DC-43AD-B3FC-C5943B303AFD}"/>
    <dgm:cxn modelId="{CB16FF3E-66F4-4924-B0EA-A2D1DC8E5AE6}" type="presOf" srcId="{7E13FA22-1751-42D3-AFA2-01109DE9FDD7}" destId="{744D614A-DF5A-46C8-9724-2F143E23D632}" srcOrd="0" destOrd="0" presId="urn:microsoft.com/office/officeart/2005/8/layout/bProcess4"/>
    <dgm:cxn modelId="{05038149-294F-401D-B331-EA1B43BA07F9}" srcId="{0ADDC754-A171-4C2C-AE04-FB71AB95613B}" destId="{CEB7783B-BF8F-4976-9B2B-34633B68B2AA}" srcOrd="3" destOrd="0" parTransId="{50FD5B28-6D1C-42D1-9D49-F5632D547088}" sibTransId="{04BF1D2A-D900-4FBF-ADD8-BC1E5BBDBEA3}"/>
    <dgm:cxn modelId="{78745D4C-A124-4DB6-8135-E31121A38AA2}" srcId="{0ADDC754-A171-4C2C-AE04-FB71AB95613B}" destId="{6C5306D3-2B03-4158-92F6-2D35DB0ACF1C}" srcOrd="8" destOrd="0" parTransId="{F0034E51-D9AB-464D-99F8-0BAF829B25DD}" sibTransId="{FC09CE89-900C-4762-B25F-CB2AB0FB10CD}"/>
    <dgm:cxn modelId="{15EF7B76-A358-42FF-847A-0B6517925190}" type="presOf" srcId="{6803BC0B-F1D9-40E9-9DCB-FA3D04966DDD}" destId="{F6910734-2E4D-46F8-9023-C0263062A5D0}" srcOrd="0" destOrd="0" presId="urn:microsoft.com/office/officeart/2005/8/layout/bProcess4"/>
    <dgm:cxn modelId="{D889CB82-4E40-4D63-91CA-460BB7021766}" srcId="{0ADDC754-A171-4C2C-AE04-FB71AB95613B}" destId="{F53E2E45-E001-40B0-A1A1-3F104300A361}" srcOrd="1" destOrd="0" parTransId="{D51558BB-2C0C-40F0-84BF-55581D8DD688}" sibTransId="{97D35337-4A8B-4C5A-A25F-DE03839B4E48}"/>
    <dgm:cxn modelId="{62EC808D-7796-4F11-8C04-651E84CC64C1}" type="presOf" srcId="{75A0EC80-E8AD-4AB1-A6C1-15156E73B38C}" destId="{852574F7-B627-41CB-81F8-63EA17A692C5}" srcOrd="0" destOrd="0" presId="urn:microsoft.com/office/officeart/2005/8/layout/bProcess4"/>
    <dgm:cxn modelId="{EE7E6C90-976D-4F29-B5DB-3B103EE209E6}" type="presOf" srcId="{06103F8E-2087-4F00-8595-E09B0B7FC31A}" destId="{5471A246-98F6-4B80-9EFC-DFD36B5B5CAF}" srcOrd="0" destOrd="0" presId="urn:microsoft.com/office/officeart/2005/8/layout/bProcess4"/>
    <dgm:cxn modelId="{1F13FE93-71FE-49C6-9B75-1CDEAA2356C1}" srcId="{0ADDC754-A171-4C2C-AE04-FB71AB95613B}" destId="{A2E873A0-4453-4956-A188-8D2C8DE69DDE}" srcOrd="5" destOrd="0" parTransId="{42C7416D-9F78-431D-8AC0-9ED7EED08865}" sibTransId="{D3F7509D-47E6-4FFD-A650-0898680D78E0}"/>
    <dgm:cxn modelId="{DD49459A-B0A7-4693-81BA-9519AB5446DF}" type="presOf" srcId="{0ADDC754-A171-4C2C-AE04-FB71AB95613B}" destId="{3F658F5F-1189-4BF2-B9DF-BE167747B31B}" srcOrd="0" destOrd="0" presId="urn:microsoft.com/office/officeart/2005/8/layout/bProcess4"/>
    <dgm:cxn modelId="{2548139D-5F4E-4C56-91C9-D6BB02A5FB64}" type="presOf" srcId="{6C5306D3-2B03-4158-92F6-2D35DB0ACF1C}" destId="{FE0C20C7-DCC1-4886-9CE5-6BA1538D7BE1}" srcOrd="0" destOrd="0" presId="urn:microsoft.com/office/officeart/2005/8/layout/bProcess4"/>
    <dgm:cxn modelId="{4AE455B1-7644-4BA2-97BC-CFB498C82E34}" type="presOf" srcId="{A2E873A0-4453-4956-A188-8D2C8DE69DDE}" destId="{2DFD97AC-D74C-4A03-937A-01F3F6652E21}" srcOrd="0" destOrd="0" presId="urn:microsoft.com/office/officeart/2005/8/layout/bProcess4"/>
    <dgm:cxn modelId="{6219DAB2-E129-4464-832A-18F7335D8A3E}" type="presOf" srcId="{F53E2E45-E001-40B0-A1A1-3F104300A361}" destId="{8681A966-A6E9-452D-A455-F438EF6B0977}" srcOrd="0" destOrd="0" presId="urn:microsoft.com/office/officeart/2005/8/layout/bProcess4"/>
    <dgm:cxn modelId="{6113F3C4-3004-47B2-AC87-270CE5916BEB}" type="presOf" srcId="{CEB7783B-BF8F-4976-9B2B-34633B68B2AA}" destId="{03BFE3B3-E215-4425-8689-D941411A9DF2}" srcOrd="0" destOrd="0" presId="urn:microsoft.com/office/officeart/2005/8/layout/bProcess4"/>
    <dgm:cxn modelId="{0566BDC6-9FF0-4610-A40C-C287B97DBACB}" type="presOf" srcId="{3F321FF8-4E91-4124-B23F-AC8089411218}" destId="{078F0D38-B2D0-4280-8336-A23DC4DCE358}" srcOrd="0" destOrd="0" presId="urn:microsoft.com/office/officeart/2005/8/layout/bProcess4"/>
    <dgm:cxn modelId="{6323A4CE-2875-4A64-B448-551B8D1919C7}" type="presOf" srcId="{68C93B58-95E3-43AD-BC2B-0D4D8C8835C2}" destId="{A13C3527-4BF5-4928-B309-52269DCAE237}" srcOrd="0" destOrd="0" presId="urn:microsoft.com/office/officeart/2005/8/layout/bProcess4"/>
    <dgm:cxn modelId="{B8B461DC-AF27-403D-A881-92026DD59831}" type="presOf" srcId="{D3F7509D-47E6-4FFD-A650-0898680D78E0}" destId="{A2191DA0-385B-406D-94D1-640ADEDCD09A}" srcOrd="0" destOrd="0" presId="urn:microsoft.com/office/officeart/2005/8/layout/bProcess4"/>
    <dgm:cxn modelId="{51580AE2-2796-4A22-8F95-CF9371BA7169}" srcId="{0ADDC754-A171-4C2C-AE04-FB71AB95613B}" destId="{7E13FA22-1751-42D3-AFA2-01109DE9FDD7}" srcOrd="4" destOrd="0" parTransId="{5876FEBE-9626-49C8-9326-2FDFE9BF6488}" sibTransId="{75A0EC80-E8AD-4AB1-A6C1-15156E73B38C}"/>
    <dgm:cxn modelId="{CC20BEE9-DCC9-44EE-A158-46F028695255}" srcId="{0ADDC754-A171-4C2C-AE04-FB71AB95613B}" destId="{06103F8E-2087-4F00-8595-E09B0B7FC31A}" srcOrd="7" destOrd="0" parTransId="{3447642E-321C-4917-A5EF-C84C3F741EA7}" sibTransId="{3F321FF8-4E91-4124-B23F-AC8089411218}"/>
    <dgm:cxn modelId="{DF2BF0EC-E163-4017-9FD0-B05022706B7A}" srcId="{0ADDC754-A171-4C2C-AE04-FB71AB95613B}" destId="{6803BC0B-F1D9-40E9-9DCB-FA3D04966DDD}" srcOrd="6" destOrd="0" parTransId="{8656C0A3-1AF8-4C64-8448-0513027D6023}" sibTransId="{68C93B58-95E3-43AD-BC2B-0D4D8C8835C2}"/>
    <dgm:cxn modelId="{865652FC-A170-48AA-B1E7-DBA0BFFAC61A}" type="presOf" srcId="{92125853-3449-408F-A5B9-E380DBC45C80}" destId="{4922E3AA-696A-4D17-83C0-EBB461CDF960}" srcOrd="0" destOrd="0" presId="urn:microsoft.com/office/officeart/2005/8/layout/bProcess4"/>
    <dgm:cxn modelId="{DD6DC030-0CE7-4890-9AD6-77EE5E3FF83E}" type="presParOf" srcId="{3F658F5F-1189-4BF2-B9DF-BE167747B31B}" destId="{5D8BB7D4-F20F-4008-BB4D-1C2C4D6D079E}" srcOrd="0" destOrd="0" presId="urn:microsoft.com/office/officeart/2005/8/layout/bProcess4"/>
    <dgm:cxn modelId="{2BC7203E-04F2-4738-BF83-13B4632DF214}" type="presParOf" srcId="{5D8BB7D4-F20F-4008-BB4D-1C2C4D6D079E}" destId="{DDA3D6D2-9994-478D-816B-BC330892385F}" srcOrd="0" destOrd="0" presId="urn:microsoft.com/office/officeart/2005/8/layout/bProcess4"/>
    <dgm:cxn modelId="{D7D191B8-61AA-4D78-A984-C612B606A7E6}" type="presParOf" srcId="{5D8BB7D4-F20F-4008-BB4D-1C2C4D6D079E}" destId="{EB1F46EE-5C7A-4B04-8087-398FACBBDB18}" srcOrd="1" destOrd="0" presId="urn:microsoft.com/office/officeart/2005/8/layout/bProcess4"/>
    <dgm:cxn modelId="{93EB33FA-333D-4EE3-BEED-1233C64ED83E}" type="presParOf" srcId="{3F658F5F-1189-4BF2-B9DF-BE167747B31B}" destId="{F1E21218-88D2-43EF-A744-330FE7A31CB0}" srcOrd="1" destOrd="0" presId="urn:microsoft.com/office/officeart/2005/8/layout/bProcess4"/>
    <dgm:cxn modelId="{852B767D-8E90-44CC-AC5F-F62E50880967}" type="presParOf" srcId="{3F658F5F-1189-4BF2-B9DF-BE167747B31B}" destId="{28031155-B3CB-4CFA-AB5F-B9519E690FE1}" srcOrd="2" destOrd="0" presId="urn:microsoft.com/office/officeart/2005/8/layout/bProcess4"/>
    <dgm:cxn modelId="{E39FD77C-1C40-47F7-8C81-4F0BC5D7D48C}" type="presParOf" srcId="{28031155-B3CB-4CFA-AB5F-B9519E690FE1}" destId="{2DFBAFEE-C38B-4D82-A6C9-3BB91E4D7A91}" srcOrd="0" destOrd="0" presId="urn:microsoft.com/office/officeart/2005/8/layout/bProcess4"/>
    <dgm:cxn modelId="{1A70C56F-C3DD-4D51-AC56-12C1034BA5A4}" type="presParOf" srcId="{28031155-B3CB-4CFA-AB5F-B9519E690FE1}" destId="{8681A966-A6E9-452D-A455-F438EF6B0977}" srcOrd="1" destOrd="0" presId="urn:microsoft.com/office/officeart/2005/8/layout/bProcess4"/>
    <dgm:cxn modelId="{99D0F430-B30F-47C6-879E-1DF2C94BED27}" type="presParOf" srcId="{3F658F5F-1189-4BF2-B9DF-BE167747B31B}" destId="{E3DEE0E1-2B7C-435B-B836-E0D90A9A4D9C}" srcOrd="3" destOrd="0" presId="urn:microsoft.com/office/officeart/2005/8/layout/bProcess4"/>
    <dgm:cxn modelId="{4A68A60E-49D1-41FF-9B09-748B50DB7FD0}" type="presParOf" srcId="{3F658F5F-1189-4BF2-B9DF-BE167747B31B}" destId="{1A986736-29DC-4AB7-B686-E3B2E272FF86}" srcOrd="4" destOrd="0" presId="urn:microsoft.com/office/officeart/2005/8/layout/bProcess4"/>
    <dgm:cxn modelId="{A5078677-0DB3-4D4C-90BE-B09C0264FCAE}" type="presParOf" srcId="{1A986736-29DC-4AB7-B686-E3B2E272FF86}" destId="{751C2A47-64AF-4D59-B9EA-873228EF8975}" srcOrd="0" destOrd="0" presId="urn:microsoft.com/office/officeart/2005/8/layout/bProcess4"/>
    <dgm:cxn modelId="{80FDF1AA-D84E-40AB-AEAF-5EC44CF56FF6}" type="presParOf" srcId="{1A986736-29DC-4AB7-B686-E3B2E272FF86}" destId="{ADD8795C-9890-4100-AB5F-BF787948766A}" srcOrd="1" destOrd="0" presId="urn:microsoft.com/office/officeart/2005/8/layout/bProcess4"/>
    <dgm:cxn modelId="{5595F122-23DE-4742-909D-238CAD192129}" type="presParOf" srcId="{3F658F5F-1189-4BF2-B9DF-BE167747B31B}" destId="{4922E3AA-696A-4D17-83C0-EBB461CDF960}" srcOrd="5" destOrd="0" presId="urn:microsoft.com/office/officeart/2005/8/layout/bProcess4"/>
    <dgm:cxn modelId="{60452817-128B-48E4-A227-6CA6739FEDD3}" type="presParOf" srcId="{3F658F5F-1189-4BF2-B9DF-BE167747B31B}" destId="{D991570C-D5E5-41B9-8F3D-E6B5324B86AF}" srcOrd="6" destOrd="0" presId="urn:microsoft.com/office/officeart/2005/8/layout/bProcess4"/>
    <dgm:cxn modelId="{104020CA-F216-4DCD-8B71-2C67B95B423F}" type="presParOf" srcId="{D991570C-D5E5-41B9-8F3D-E6B5324B86AF}" destId="{75262D52-E595-4ACD-8C5D-E52980631164}" srcOrd="0" destOrd="0" presId="urn:microsoft.com/office/officeart/2005/8/layout/bProcess4"/>
    <dgm:cxn modelId="{5B54CA3A-473D-42EC-B457-BAA97FC19F49}" type="presParOf" srcId="{D991570C-D5E5-41B9-8F3D-E6B5324B86AF}" destId="{03BFE3B3-E215-4425-8689-D941411A9DF2}" srcOrd="1" destOrd="0" presId="urn:microsoft.com/office/officeart/2005/8/layout/bProcess4"/>
    <dgm:cxn modelId="{69EA76CD-0FDA-4473-BB9F-F3A33F67CB7B}" type="presParOf" srcId="{3F658F5F-1189-4BF2-B9DF-BE167747B31B}" destId="{55C1705F-151F-41FC-99BC-30AF0E52D4D4}" srcOrd="7" destOrd="0" presId="urn:microsoft.com/office/officeart/2005/8/layout/bProcess4"/>
    <dgm:cxn modelId="{2854C038-25B3-46AD-9733-4DF3B4FC0EB7}" type="presParOf" srcId="{3F658F5F-1189-4BF2-B9DF-BE167747B31B}" destId="{55EF3C92-398A-4BF3-B0F7-720D0543E592}" srcOrd="8" destOrd="0" presId="urn:microsoft.com/office/officeart/2005/8/layout/bProcess4"/>
    <dgm:cxn modelId="{CA250865-AF37-4EBC-A4CB-02F5BB6C15F5}" type="presParOf" srcId="{55EF3C92-398A-4BF3-B0F7-720D0543E592}" destId="{CCAAF788-2D36-4298-930D-56A17E738254}" srcOrd="0" destOrd="0" presId="urn:microsoft.com/office/officeart/2005/8/layout/bProcess4"/>
    <dgm:cxn modelId="{556235FA-2FCA-442D-881E-FE14175A81A3}" type="presParOf" srcId="{55EF3C92-398A-4BF3-B0F7-720D0543E592}" destId="{744D614A-DF5A-46C8-9724-2F143E23D632}" srcOrd="1" destOrd="0" presId="urn:microsoft.com/office/officeart/2005/8/layout/bProcess4"/>
    <dgm:cxn modelId="{EB17EDB7-02CB-4DAF-AFC1-C70C76D36147}" type="presParOf" srcId="{3F658F5F-1189-4BF2-B9DF-BE167747B31B}" destId="{852574F7-B627-41CB-81F8-63EA17A692C5}" srcOrd="9" destOrd="0" presId="urn:microsoft.com/office/officeart/2005/8/layout/bProcess4"/>
    <dgm:cxn modelId="{26B8FD7F-4912-4EEA-A43F-235D496561B8}" type="presParOf" srcId="{3F658F5F-1189-4BF2-B9DF-BE167747B31B}" destId="{AC121BC7-DC23-47DC-A4E5-62745C6458AD}" srcOrd="10" destOrd="0" presId="urn:microsoft.com/office/officeart/2005/8/layout/bProcess4"/>
    <dgm:cxn modelId="{A655F6E2-EECA-416E-9481-553C5C2B67A5}" type="presParOf" srcId="{AC121BC7-DC23-47DC-A4E5-62745C6458AD}" destId="{857D236C-2E75-4454-8408-5E0991F5323C}" srcOrd="0" destOrd="0" presId="urn:microsoft.com/office/officeart/2005/8/layout/bProcess4"/>
    <dgm:cxn modelId="{030BD3AA-3210-40F3-999E-E713412FC135}" type="presParOf" srcId="{AC121BC7-DC23-47DC-A4E5-62745C6458AD}" destId="{2DFD97AC-D74C-4A03-937A-01F3F6652E21}" srcOrd="1" destOrd="0" presId="urn:microsoft.com/office/officeart/2005/8/layout/bProcess4"/>
    <dgm:cxn modelId="{ED14FC44-1FE9-40E4-BB13-3A109D8C0F58}" type="presParOf" srcId="{3F658F5F-1189-4BF2-B9DF-BE167747B31B}" destId="{A2191DA0-385B-406D-94D1-640ADEDCD09A}" srcOrd="11" destOrd="0" presId="urn:microsoft.com/office/officeart/2005/8/layout/bProcess4"/>
    <dgm:cxn modelId="{A09C27F5-6DD8-4131-ABB0-1E7FC0EE7E25}" type="presParOf" srcId="{3F658F5F-1189-4BF2-B9DF-BE167747B31B}" destId="{A5C6AA39-FB2D-49C3-B903-F47A4B0879FE}" srcOrd="12" destOrd="0" presId="urn:microsoft.com/office/officeart/2005/8/layout/bProcess4"/>
    <dgm:cxn modelId="{7C45DD0B-BFD1-45C1-9124-6C9C371291A1}" type="presParOf" srcId="{A5C6AA39-FB2D-49C3-B903-F47A4B0879FE}" destId="{9EC9C7E9-56AE-4FD0-8F7A-419983AD655E}" srcOrd="0" destOrd="0" presId="urn:microsoft.com/office/officeart/2005/8/layout/bProcess4"/>
    <dgm:cxn modelId="{27CA2540-510E-40AF-ABF9-3965231DFFD3}" type="presParOf" srcId="{A5C6AA39-FB2D-49C3-B903-F47A4B0879FE}" destId="{F6910734-2E4D-46F8-9023-C0263062A5D0}" srcOrd="1" destOrd="0" presId="urn:microsoft.com/office/officeart/2005/8/layout/bProcess4"/>
    <dgm:cxn modelId="{EBFA1E79-2C91-48D6-92EC-471D8A30E0AD}" type="presParOf" srcId="{3F658F5F-1189-4BF2-B9DF-BE167747B31B}" destId="{A13C3527-4BF5-4928-B309-52269DCAE237}" srcOrd="13" destOrd="0" presId="urn:microsoft.com/office/officeart/2005/8/layout/bProcess4"/>
    <dgm:cxn modelId="{4C84734E-A032-42BC-B77E-0EFAA3802662}" type="presParOf" srcId="{3F658F5F-1189-4BF2-B9DF-BE167747B31B}" destId="{406F034D-2FF5-4535-9561-FC2FD63B2BB4}" srcOrd="14" destOrd="0" presId="urn:microsoft.com/office/officeart/2005/8/layout/bProcess4"/>
    <dgm:cxn modelId="{A104D969-E4AC-444A-9694-52D3B765217C}" type="presParOf" srcId="{406F034D-2FF5-4535-9561-FC2FD63B2BB4}" destId="{C4693F71-51C1-4595-B169-32F668C8DA13}" srcOrd="0" destOrd="0" presId="urn:microsoft.com/office/officeart/2005/8/layout/bProcess4"/>
    <dgm:cxn modelId="{DFE8F870-DBDE-4D37-83B0-2717DB941404}" type="presParOf" srcId="{406F034D-2FF5-4535-9561-FC2FD63B2BB4}" destId="{5471A246-98F6-4B80-9EFC-DFD36B5B5CAF}" srcOrd="1" destOrd="0" presId="urn:microsoft.com/office/officeart/2005/8/layout/bProcess4"/>
    <dgm:cxn modelId="{5578F0B9-09B4-427C-9F97-7FDBD6B74FFE}" type="presParOf" srcId="{3F658F5F-1189-4BF2-B9DF-BE167747B31B}" destId="{078F0D38-B2D0-4280-8336-A23DC4DCE358}" srcOrd="15" destOrd="0" presId="urn:microsoft.com/office/officeart/2005/8/layout/bProcess4"/>
    <dgm:cxn modelId="{D266069F-374E-4F5D-9D4D-9FFFE040D8AB}" type="presParOf" srcId="{3F658F5F-1189-4BF2-B9DF-BE167747B31B}" destId="{902FE0D8-A5AA-4F63-9DE4-20C619AF7514}" srcOrd="16" destOrd="0" presId="urn:microsoft.com/office/officeart/2005/8/layout/bProcess4"/>
    <dgm:cxn modelId="{309EF773-6E46-49BC-AFB8-D7DDDC1B555A}" type="presParOf" srcId="{902FE0D8-A5AA-4F63-9DE4-20C619AF7514}" destId="{DE8529D2-2748-4E63-916A-AFDB3A2CBDB9}" srcOrd="0" destOrd="0" presId="urn:microsoft.com/office/officeart/2005/8/layout/bProcess4"/>
    <dgm:cxn modelId="{1CCBD394-EF2B-4843-862B-06C04345243A}" type="presParOf" srcId="{902FE0D8-A5AA-4F63-9DE4-20C619AF7514}" destId="{FE0C20C7-DCC1-4886-9CE5-6BA1538D7BE1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ADDC754-A171-4C2C-AE04-FB71AB95613B}" type="doc">
      <dgm:prSet loTypeId="urn:microsoft.com/office/officeart/2005/8/layout/b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F22B422-A851-45AD-9077-085515E29D64}">
      <dgm:prSet custT="1"/>
      <dgm:spPr/>
      <dgm:t>
        <a:bodyPr/>
        <a:lstStyle/>
        <a:p>
          <a:r>
            <a:rPr lang="ar-JO" sz="4000" dirty="0"/>
            <a:t>ا</a:t>
          </a:r>
          <a:r>
            <a:rPr lang="ar-JO" sz="4000" b="1" dirty="0"/>
            <a:t>لفعل الماضي </a:t>
          </a:r>
          <a:endParaRPr lang="en-US" sz="4000" dirty="0"/>
        </a:p>
      </dgm:t>
    </dgm:pt>
    <dgm:pt modelId="{7A81BE26-36B3-4E61-870D-CFE3FE0C67F8}" type="parTrans" cxnId="{DAC0A43E-C825-4B39-B84D-16A738269A99}">
      <dgm:prSet/>
      <dgm:spPr/>
      <dgm:t>
        <a:bodyPr/>
        <a:lstStyle/>
        <a:p>
          <a:endParaRPr lang="en-US" sz="4000"/>
        </a:p>
      </dgm:t>
    </dgm:pt>
    <dgm:pt modelId="{6602C663-26DC-43AD-B3FC-C5943B303AFD}" type="sibTrans" cxnId="{DAC0A43E-C825-4B39-B84D-16A738269A99}">
      <dgm:prSet/>
      <dgm:spPr/>
      <dgm:t>
        <a:bodyPr/>
        <a:lstStyle/>
        <a:p>
          <a:endParaRPr lang="en-US" sz="4000"/>
        </a:p>
      </dgm:t>
    </dgm:pt>
    <dgm:pt modelId="{F53E2E45-E001-40B0-A1A1-3F104300A361}">
      <dgm:prSet custT="1"/>
      <dgm:spPr/>
      <dgm:t>
        <a:bodyPr/>
        <a:lstStyle/>
        <a:p>
          <a:r>
            <a:rPr lang="ja-JP" sz="4000" b="1"/>
            <a:t>過去形</a:t>
          </a:r>
          <a:endParaRPr lang="en-US" sz="4000"/>
        </a:p>
      </dgm:t>
    </dgm:pt>
    <dgm:pt modelId="{D51558BB-2C0C-40F0-84BF-55581D8DD688}" type="parTrans" cxnId="{D889CB82-4E40-4D63-91CA-460BB7021766}">
      <dgm:prSet/>
      <dgm:spPr/>
      <dgm:t>
        <a:bodyPr/>
        <a:lstStyle/>
        <a:p>
          <a:endParaRPr lang="en-US" sz="4000"/>
        </a:p>
      </dgm:t>
    </dgm:pt>
    <dgm:pt modelId="{97D35337-4A8B-4C5A-A25F-DE03839B4E48}" type="sibTrans" cxnId="{D889CB82-4E40-4D63-91CA-460BB7021766}">
      <dgm:prSet/>
      <dgm:spPr/>
      <dgm:t>
        <a:bodyPr/>
        <a:lstStyle/>
        <a:p>
          <a:endParaRPr lang="en-US" sz="4000"/>
        </a:p>
      </dgm:t>
    </dgm:pt>
    <dgm:pt modelId="{39D1E82C-5957-4ED3-B5A0-460482EF68F8}">
      <dgm:prSet custT="1"/>
      <dgm:spPr/>
      <dgm:t>
        <a:bodyPr/>
        <a:lstStyle/>
        <a:p>
          <a:r>
            <a:rPr lang="ar-JO" sz="4000" dirty="0"/>
            <a:t>أكلتن </a:t>
          </a:r>
          <a:endParaRPr lang="en-US" sz="4000" dirty="0"/>
        </a:p>
      </dgm:t>
    </dgm:pt>
    <dgm:pt modelId="{3E5B5BD1-5360-4F12-89A9-0EC33B96DFDA}" type="parTrans" cxnId="{EAD04A13-A707-4308-B6FC-E687A0A0313D}">
      <dgm:prSet/>
      <dgm:spPr/>
      <dgm:t>
        <a:bodyPr/>
        <a:lstStyle/>
        <a:p>
          <a:endParaRPr lang="en-US" sz="4000"/>
        </a:p>
      </dgm:t>
    </dgm:pt>
    <dgm:pt modelId="{92125853-3449-408F-A5B9-E380DBC45C80}" type="sibTrans" cxnId="{EAD04A13-A707-4308-B6FC-E687A0A0313D}">
      <dgm:prSet/>
      <dgm:spPr/>
      <dgm:t>
        <a:bodyPr/>
        <a:lstStyle/>
        <a:p>
          <a:endParaRPr lang="en-US" sz="4000"/>
        </a:p>
      </dgm:t>
    </dgm:pt>
    <dgm:pt modelId="{CEB7783B-BF8F-4976-9B2B-34633B68B2AA}">
      <dgm:prSet custT="1"/>
      <dgm:spPr/>
      <dgm:t>
        <a:bodyPr/>
        <a:lstStyle/>
        <a:p>
          <a:r>
            <a:rPr lang="ar-JO" sz="4000" dirty="0"/>
            <a:t>لعبوا </a:t>
          </a:r>
          <a:endParaRPr lang="en-US" sz="4000" dirty="0"/>
        </a:p>
      </dgm:t>
    </dgm:pt>
    <dgm:pt modelId="{50FD5B28-6D1C-42D1-9D49-F5632D547088}" type="parTrans" cxnId="{05038149-294F-401D-B331-EA1B43BA07F9}">
      <dgm:prSet/>
      <dgm:spPr/>
      <dgm:t>
        <a:bodyPr/>
        <a:lstStyle/>
        <a:p>
          <a:endParaRPr lang="en-US" sz="4000"/>
        </a:p>
      </dgm:t>
    </dgm:pt>
    <dgm:pt modelId="{04BF1D2A-D900-4FBF-ADD8-BC1E5BBDBEA3}" type="sibTrans" cxnId="{05038149-294F-401D-B331-EA1B43BA07F9}">
      <dgm:prSet/>
      <dgm:spPr/>
      <dgm:t>
        <a:bodyPr/>
        <a:lstStyle/>
        <a:p>
          <a:endParaRPr lang="en-US" sz="4000"/>
        </a:p>
      </dgm:t>
    </dgm:pt>
    <dgm:pt modelId="{7E13FA22-1751-42D3-AFA2-01109DE9FDD7}">
      <dgm:prSet custT="1"/>
      <dgm:spPr/>
      <dgm:t>
        <a:bodyPr/>
        <a:lstStyle/>
        <a:p>
          <a:r>
            <a:rPr lang="ar-JO" sz="4000" dirty="0"/>
            <a:t>فعلوا</a:t>
          </a:r>
          <a:endParaRPr lang="en-US" sz="4000" dirty="0"/>
        </a:p>
      </dgm:t>
    </dgm:pt>
    <dgm:pt modelId="{5876FEBE-9626-49C8-9326-2FDFE9BF6488}" type="parTrans" cxnId="{51580AE2-2796-4A22-8F95-CF9371BA7169}">
      <dgm:prSet/>
      <dgm:spPr/>
      <dgm:t>
        <a:bodyPr/>
        <a:lstStyle/>
        <a:p>
          <a:endParaRPr lang="en-US" sz="4000"/>
        </a:p>
      </dgm:t>
    </dgm:pt>
    <dgm:pt modelId="{75A0EC80-E8AD-4AB1-A6C1-15156E73B38C}" type="sibTrans" cxnId="{51580AE2-2796-4A22-8F95-CF9371BA7169}">
      <dgm:prSet/>
      <dgm:spPr/>
      <dgm:t>
        <a:bodyPr/>
        <a:lstStyle/>
        <a:p>
          <a:endParaRPr lang="en-US" sz="4000"/>
        </a:p>
      </dgm:t>
    </dgm:pt>
    <dgm:pt modelId="{A2E873A0-4453-4956-A188-8D2C8DE69DDE}">
      <dgm:prSet custT="1"/>
      <dgm:spPr/>
      <dgm:t>
        <a:bodyPr/>
        <a:lstStyle/>
        <a:p>
          <a:r>
            <a:rPr lang="ar-JO" sz="4000" dirty="0"/>
            <a:t>كتبوا</a:t>
          </a:r>
          <a:endParaRPr lang="en-US" sz="4000" dirty="0"/>
        </a:p>
      </dgm:t>
    </dgm:pt>
    <dgm:pt modelId="{42C7416D-9F78-431D-8AC0-9ED7EED08865}" type="parTrans" cxnId="{1F13FE93-71FE-49C6-9B75-1CDEAA2356C1}">
      <dgm:prSet/>
      <dgm:spPr/>
      <dgm:t>
        <a:bodyPr/>
        <a:lstStyle/>
        <a:p>
          <a:endParaRPr lang="en-US" sz="4000"/>
        </a:p>
      </dgm:t>
    </dgm:pt>
    <dgm:pt modelId="{D3F7509D-47E6-4FFD-A650-0898680D78E0}" type="sibTrans" cxnId="{1F13FE93-71FE-49C6-9B75-1CDEAA2356C1}">
      <dgm:prSet/>
      <dgm:spPr/>
      <dgm:t>
        <a:bodyPr/>
        <a:lstStyle/>
        <a:p>
          <a:endParaRPr lang="en-US" sz="4000"/>
        </a:p>
      </dgm:t>
    </dgm:pt>
    <dgm:pt modelId="{6803BC0B-F1D9-40E9-9DCB-FA3D04966DDD}">
      <dgm:prSet custT="1"/>
      <dgm:spPr/>
      <dgm:t>
        <a:bodyPr/>
        <a:lstStyle/>
        <a:p>
          <a:r>
            <a:rPr lang="ar-JO" sz="4000" dirty="0"/>
            <a:t>رسمتم</a:t>
          </a:r>
          <a:endParaRPr lang="en-US" sz="4000" dirty="0"/>
        </a:p>
      </dgm:t>
    </dgm:pt>
    <dgm:pt modelId="{8656C0A3-1AF8-4C64-8448-0513027D6023}" type="parTrans" cxnId="{DF2BF0EC-E163-4017-9FD0-B05022706B7A}">
      <dgm:prSet/>
      <dgm:spPr/>
      <dgm:t>
        <a:bodyPr/>
        <a:lstStyle/>
        <a:p>
          <a:endParaRPr lang="en-US" sz="4000"/>
        </a:p>
      </dgm:t>
    </dgm:pt>
    <dgm:pt modelId="{68C93B58-95E3-43AD-BC2B-0D4D8C8835C2}" type="sibTrans" cxnId="{DF2BF0EC-E163-4017-9FD0-B05022706B7A}">
      <dgm:prSet/>
      <dgm:spPr/>
      <dgm:t>
        <a:bodyPr/>
        <a:lstStyle/>
        <a:p>
          <a:endParaRPr lang="en-US" sz="4000"/>
        </a:p>
      </dgm:t>
    </dgm:pt>
    <dgm:pt modelId="{06103F8E-2087-4F00-8595-E09B0B7FC31A}">
      <dgm:prSet custT="1"/>
      <dgm:spPr/>
      <dgm:t>
        <a:bodyPr/>
        <a:lstStyle/>
        <a:p>
          <a:r>
            <a:rPr lang="ar-JO" sz="4000" dirty="0"/>
            <a:t>دخلتن</a:t>
          </a:r>
          <a:endParaRPr lang="en-US" sz="4000" dirty="0"/>
        </a:p>
      </dgm:t>
    </dgm:pt>
    <dgm:pt modelId="{3447642E-321C-4917-A5EF-C84C3F741EA7}" type="parTrans" cxnId="{CC20BEE9-DCC9-44EE-A158-46F028695255}">
      <dgm:prSet/>
      <dgm:spPr/>
      <dgm:t>
        <a:bodyPr/>
        <a:lstStyle/>
        <a:p>
          <a:endParaRPr lang="en-US" sz="4000"/>
        </a:p>
      </dgm:t>
    </dgm:pt>
    <dgm:pt modelId="{3F321FF8-4E91-4124-B23F-AC8089411218}" type="sibTrans" cxnId="{CC20BEE9-DCC9-44EE-A158-46F028695255}">
      <dgm:prSet/>
      <dgm:spPr/>
      <dgm:t>
        <a:bodyPr/>
        <a:lstStyle/>
        <a:p>
          <a:endParaRPr lang="en-US" sz="4000"/>
        </a:p>
      </dgm:t>
    </dgm:pt>
    <dgm:pt modelId="{6C5306D3-2B03-4158-92F6-2D35DB0ACF1C}">
      <dgm:prSet custT="1"/>
      <dgm:spPr/>
      <dgm:t>
        <a:bodyPr/>
        <a:lstStyle/>
        <a:p>
          <a:r>
            <a:rPr lang="ar-JO" sz="4000" dirty="0"/>
            <a:t>خرجن</a:t>
          </a:r>
          <a:endParaRPr lang="en-US" sz="4000" dirty="0"/>
        </a:p>
      </dgm:t>
    </dgm:pt>
    <dgm:pt modelId="{F0034E51-D9AB-464D-99F8-0BAF829B25DD}" type="parTrans" cxnId="{78745D4C-A124-4DB6-8135-E31121A38AA2}">
      <dgm:prSet/>
      <dgm:spPr/>
      <dgm:t>
        <a:bodyPr/>
        <a:lstStyle/>
        <a:p>
          <a:endParaRPr lang="en-US" sz="4000"/>
        </a:p>
      </dgm:t>
    </dgm:pt>
    <dgm:pt modelId="{FC09CE89-900C-4762-B25F-CB2AB0FB10CD}" type="sibTrans" cxnId="{78745D4C-A124-4DB6-8135-E31121A38AA2}">
      <dgm:prSet/>
      <dgm:spPr/>
      <dgm:t>
        <a:bodyPr/>
        <a:lstStyle/>
        <a:p>
          <a:endParaRPr lang="en-US" sz="4000"/>
        </a:p>
      </dgm:t>
    </dgm:pt>
    <dgm:pt modelId="{3F658F5F-1189-4BF2-B9DF-BE167747B31B}" type="pres">
      <dgm:prSet presAssocID="{0ADDC754-A171-4C2C-AE04-FB71AB95613B}" presName="Name0" presStyleCnt="0">
        <dgm:presLayoutVars>
          <dgm:dir/>
          <dgm:resizeHandles/>
        </dgm:presLayoutVars>
      </dgm:prSet>
      <dgm:spPr/>
    </dgm:pt>
    <dgm:pt modelId="{5D8BB7D4-F20F-4008-BB4D-1C2C4D6D079E}" type="pres">
      <dgm:prSet presAssocID="{BF22B422-A851-45AD-9077-085515E29D64}" presName="compNode" presStyleCnt="0"/>
      <dgm:spPr/>
    </dgm:pt>
    <dgm:pt modelId="{DDA3D6D2-9994-478D-816B-BC330892385F}" type="pres">
      <dgm:prSet presAssocID="{BF22B422-A851-45AD-9077-085515E29D64}" presName="dummyConnPt" presStyleCnt="0"/>
      <dgm:spPr/>
    </dgm:pt>
    <dgm:pt modelId="{EB1F46EE-5C7A-4B04-8087-398FACBBDB18}" type="pres">
      <dgm:prSet presAssocID="{BF22B422-A851-45AD-9077-085515E29D64}" presName="node" presStyleLbl="node1" presStyleIdx="0" presStyleCnt="9">
        <dgm:presLayoutVars>
          <dgm:bulletEnabled val="1"/>
        </dgm:presLayoutVars>
      </dgm:prSet>
      <dgm:spPr/>
    </dgm:pt>
    <dgm:pt modelId="{F1E21218-88D2-43EF-A744-330FE7A31CB0}" type="pres">
      <dgm:prSet presAssocID="{6602C663-26DC-43AD-B3FC-C5943B303AFD}" presName="sibTrans" presStyleLbl="bgSibTrans2D1" presStyleIdx="0" presStyleCnt="8"/>
      <dgm:spPr/>
    </dgm:pt>
    <dgm:pt modelId="{28031155-B3CB-4CFA-AB5F-B9519E690FE1}" type="pres">
      <dgm:prSet presAssocID="{F53E2E45-E001-40B0-A1A1-3F104300A361}" presName="compNode" presStyleCnt="0"/>
      <dgm:spPr/>
    </dgm:pt>
    <dgm:pt modelId="{2DFBAFEE-C38B-4D82-A6C9-3BB91E4D7A91}" type="pres">
      <dgm:prSet presAssocID="{F53E2E45-E001-40B0-A1A1-3F104300A361}" presName="dummyConnPt" presStyleCnt="0"/>
      <dgm:spPr/>
    </dgm:pt>
    <dgm:pt modelId="{8681A966-A6E9-452D-A455-F438EF6B0977}" type="pres">
      <dgm:prSet presAssocID="{F53E2E45-E001-40B0-A1A1-3F104300A361}" presName="node" presStyleLbl="node1" presStyleIdx="1" presStyleCnt="9">
        <dgm:presLayoutVars>
          <dgm:bulletEnabled val="1"/>
        </dgm:presLayoutVars>
      </dgm:prSet>
      <dgm:spPr/>
    </dgm:pt>
    <dgm:pt modelId="{E3DEE0E1-2B7C-435B-B836-E0D90A9A4D9C}" type="pres">
      <dgm:prSet presAssocID="{97D35337-4A8B-4C5A-A25F-DE03839B4E48}" presName="sibTrans" presStyleLbl="bgSibTrans2D1" presStyleIdx="1" presStyleCnt="8"/>
      <dgm:spPr/>
    </dgm:pt>
    <dgm:pt modelId="{1A986736-29DC-4AB7-B686-E3B2E272FF86}" type="pres">
      <dgm:prSet presAssocID="{39D1E82C-5957-4ED3-B5A0-460482EF68F8}" presName="compNode" presStyleCnt="0"/>
      <dgm:spPr/>
    </dgm:pt>
    <dgm:pt modelId="{751C2A47-64AF-4D59-B9EA-873228EF8975}" type="pres">
      <dgm:prSet presAssocID="{39D1E82C-5957-4ED3-B5A0-460482EF68F8}" presName="dummyConnPt" presStyleCnt="0"/>
      <dgm:spPr/>
    </dgm:pt>
    <dgm:pt modelId="{ADD8795C-9890-4100-AB5F-BF787948766A}" type="pres">
      <dgm:prSet presAssocID="{39D1E82C-5957-4ED3-B5A0-460482EF68F8}" presName="node" presStyleLbl="node1" presStyleIdx="2" presStyleCnt="9">
        <dgm:presLayoutVars>
          <dgm:bulletEnabled val="1"/>
        </dgm:presLayoutVars>
      </dgm:prSet>
      <dgm:spPr/>
    </dgm:pt>
    <dgm:pt modelId="{4922E3AA-696A-4D17-83C0-EBB461CDF960}" type="pres">
      <dgm:prSet presAssocID="{92125853-3449-408F-A5B9-E380DBC45C80}" presName="sibTrans" presStyleLbl="bgSibTrans2D1" presStyleIdx="2" presStyleCnt="8"/>
      <dgm:spPr/>
    </dgm:pt>
    <dgm:pt modelId="{D991570C-D5E5-41B9-8F3D-E6B5324B86AF}" type="pres">
      <dgm:prSet presAssocID="{CEB7783B-BF8F-4976-9B2B-34633B68B2AA}" presName="compNode" presStyleCnt="0"/>
      <dgm:spPr/>
    </dgm:pt>
    <dgm:pt modelId="{75262D52-E595-4ACD-8C5D-E52980631164}" type="pres">
      <dgm:prSet presAssocID="{CEB7783B-BF8F-4976-9B2B-34633B68B2AA}" presName="dummyConnPt" presStyleCnt="0"/>
      <dgm:spPr/>
    </dgm:pt>
    <dgm:pt modelId="{03BFE3B3-E215-4425-8689-D941411A9DF2}" type="pres">
      <dgm:prSet presAssocID="{CEB7783B-BF8F-4976-9B2B-34633B68B2AA}" presName="node" presStyleLbl="node1" presStyleIdx="3" presStyleCnt="9">
        <dgm:presLayoutVars>
          <dgm:bulletEnabled val="1"/>
        </dgm:presLayoutVars>
      </dgm:prSet>
      <dgm:spPr/>
    </dgm:pt>
    <dgm:pt modelId="{55C1705F-151F-41FC-99BC-30AF0E52D4D4}" type="pres">
      <dgm:prSet presAssocID="{04BF1D2A-D900-4FBF-ADD8-BC1E5BBDBEA3}" presName="sibTrans" presStyleLbl="bgSibTrans2D1" presStyleIdx="3" presStyleCnt="8"/>
      <dgm:spPr/>
    </dgm:pt>
    <dgm:pt modelId="{55EF3C92-398A-4BF3-B0F7-720D0543E592}" type="pres">
      <dgm:prSet presAssocID="{7E13FA22-1751-42D3-AFA2-01109DE9FDD7}" presName="compNode" presStyleCnt="0"/>
      <dgm:spPr/>
    </dgm:pt>
    <dgm:pt modelId="{CCAAF788-2D36-4298-930D-56A17E738254}" type="pres">
      <dgm:prSet presAssocID="{7E13FA22-1751-42D3-AFA2-01109DE9FDD7}" presName="dummyConnPt" presStyleCnt="0"/>
      <dgm:spPr/>
    </dgm:pt>
    <dgm:pt modelId="{744D614A-DF5A-46C8-9724-2F143E23D632}" type="pres">
      <dgm:prSet presAssocID="{7E13FA22-1751-42D3-AFA2-01109DE9FDD7}" presName="node" presStyleLbl="node1" presStyleIdx="4" presStyleCnt="9">
        <dgm:presLayoutVars>
          <dgm:bulletEnabled val="1"/>
        </dgm:presLayoutVars>
      </dgm:prSet>
      <dgm:spPr/>
    </dgm:pt>
    <dgm:pt modelId="{852574F7-B627-41CB-81F8-63EA17A692C5}" type="pres">
      <dgm:prSet presAssocID="{75A0EC80-E8AD-4AB1-A6C1-15156E73B38C}" presName="sibTrans" presStyleLbl="bgSibTrans2D1" presStyleIdx="4" presStyleCnt="8"/>
      <dgm:spPr/>
    </dgm:pt>
    <dgm:pt modelId="{AC121BC7-DC23-47DC-A4E5-62745C6458AD}" type="pres">
      <dgm:prSet presAssocID="{A2E873A0-4453-4956-A188-8D2C8DE69DDE}" presName="compNode" presStyleCnt="0"/>
      <dgm:spPr/>
    </dgm:pt>
    <dgm:pt modelId="{857D236C-2E75-4454-8408-5E0991F5323C}" type="pres">
      <dgm:prSet presAssocID="{A2E873A0-4453-4956-A188-8D2C8DE69DDE}" presName="dummyConnPt" presStyleCnt="0"/>
      <dgm:spPr/>
    </dgm:pt>
    <dgm:pt modelId="{2DFD97AC-D74C-4A03-937A-01F3F6652E21}" type="pres">
      <dgm:prSet presAssocID="{A2E873A0-4453-4956-A188-8D2C8DE69DDE}" presName="node" presStyleLbl="node1" presStyleIdx="5" presStyleCnt="9">
        <dgm:presLayoutVars>
          <dgm:bulletEnabled val="1"/>
        </dgm:presLayoutVars>
      </dgm:prSet>
      <dgm:spPr/>
    </dgm:pt>
    <dgm:pt modelId="{A2191DA0-385B-406D-94D1-640ADEDCD09A}" type="pres">
      <dgm:prSet presAssocID="{D3F7509D-47E6-4FFD-A650-0898680D78E0}" presName="sibTrans" presStyleLbl="bgSibTrans2D1" presStyleIdx="5" presStyleCnt="8"/>
      <dgm:spPr/>
    </dgm:pt>
    <dgm:pt modelId="{A5C6AA39-FB2D-49C3-B903-F47A4B0879FE}" type="pres">
      <dgm:prSet presAssocID="{6803BC0B-F1D9-40E9-9DCB-FA3D04966DDD}" presName="compNode" presStyleCnt="0"/>
      <dgm:spPr/>
    </dgm:pt>
    <dgm:pt modelId="{9EC9C7E9-56AE-4FD0-8F7A-419983AD655E}" type="pres">
      <dgm:prSet presAssocID="{6803BC0B-F1D9-40E9-9DCB-FA3D04966DDD}" presName="dummyConnPt" presStyleCnt="0"/>
      <dgm:spPr/>
    </dgm:pt>
    <dgm:pt modelId="{F6910734-2E4D-46F8-9023-C0263062A5D0}" type="pres">
      <dgm:prSet presAssocID="{6803BC0B-F1D9-40E9-9DCB-FA3D04966DDD}" presName="node" presStyleLbl="node1" presStyleIdx="6" presStyleCnt="9">
        <dgm:presLayoutVars>
          <dgm:bulletEnabled val="1"/>
        </dgm:presLayoutVars>
      </dgm:prSet>
      <dgm:spPr/>
    </dgm:pt>
    <dgm:pt modelId="{A13C3527-4BF5-4928-B309-52269DCAE237}" type="pres">
      <dgm:prSet presAssocID="{68C93B58-95E3-43AD-BC2B-0D4D8C8835C2}" presName="sibTrans" presStyleLbl="bgSibTrans2D1" presStyleIdx="6" presStyleCnt="8"/>
      <dgm:spPr/>
    </dgm:pt>
    <dgm:pt modelId="{406F034D-2FF5-4535-9561-FC2FD63B2BB4}" type="pres">
      <dgm:prSet presAssocID="{06103F8E-2087-4F00-8595-E09B0B7FC31A}" presName="compNode" presStyleCnt="0"/>
      <dgm:spPr/>
    </dgm:pt>
    <dgm:pt modelId="{C4693F71-51C1-4595-B169-32F668C8DA13}" type="pres">
      <dgm:prSet presAssocID="{06103F8E-2087-4F00-8595-E09B0B7FC31A}" presName="dummyConnPt" presStyleCnt="0"/>
      <dgm:spPr/>
    </dgm:pt>
    <dgm:pt modelId="{5471A246-98F6-4B80-9EFC-DFD36B5B5CAF}" type="pres">
      <dgm:prSet presAssocID="{06103F8E-2087-4F00-8595-E09B0B7FC31A}" presName="node" presStyleLbl="node1" presStyleIdx="7" presStyleCnt="9">
        <dgm:presLayoutVars>
          <dgm:bulletEnabled val="1"/>
        </dgm:presLayoutVars>
      </dgm:prSet>
      <dgm:spPr/>
    </dgm:pt>
    <dgm:pt modelId="{078F0D38-B2D0-4280-8336-A23DC4DCE358}" type="pres">
      <dgm:prSet presAssocID="{3F321FF8-4E91-4124-B23F-AC8089411218}" presName="sibTrans" presStyleLbl="bgSibTrans2D1" presStyleIdx="7" presStyleCnt="8"/>
      <dgm:spPr/>
    </dgm:pt>
    <dgm:pt modelId="{902FE0D8-A5AA-4F63-9DE4-20C619AF7514}" type="pres">
      <dgm:prSet presAssocID="{6C5306D3-2B03-4158-92F6-2D35DB0ACF1C}" presName="compNode" presStyleCnt="0"/>
      <dgm:spPr/>
    </dgm:pt>
    <dgm:pt modelId="{DE8529D2-2748-4E63-916A-AFDB3A2CBDB9}" type="pres">
      <dgm:prSet presAssocID="{6C5306D3-2B03-4158-92F6-2D35DB0ACF1C}" presName="dummyConnPt" presStyleCnt="0"/>
      <dgm:spPr/>
    </dgm:pt>
    <dgm:pt modelId="{FE0C20C7-DCC1-4886-9CE5-6BA1538D7BE1}" type="pres">
      <dgm:prSet presAssocID="{6C5306D3-2B03-4158-92F6-2D35DB0ACF1C}" presName="node" presStyleLbl="node1" presStyleIdx="8" presStyleCnt="9">
        <dgm:presLayoutVars>
          <dgm:bulletEnabled val="1"/>
        </dgm:presLayoutVars>
      </dgm:prSet>
      <dgm:spPr/>
    </dgm:pt>
  </dgm:ptLst>
  <dgm:cxnLst>
    <dgm:cxn modelId="{5FA43F02-092E-49BA-9C59-AAF33D355432}" type="presOf" srcId="{97D35337-4A8B-4C5A-A25F-DE03839B4E48}" destId="{E3DEE0E1-2B7C-435B-B836-E0D90A9A4D9C}" srcOrd="0" destOrd="0" presId="urn:microsoft.com/office/officeart/2005/8/layout/bProcess4"/>
    <dgm:cxn modelId="{6BBC240B-CD27-4567-A0CB-A12398739E71}" type="presOf" srcId="{04BF1D2A-D900-4FBF-ADD8-BC1E5BBDBEA3}" destId="{55C1705F-151F-41FC-99BC-30AF0E52D4D4}" srcOrd="0" destOrd="0" presId="urn:microsoft.com/office/officeart/2005/8/layout/bProcess4"/>
    <dgm:cxn modelId="{94A7B00B-C70D-4AF9-B53E-FE337DD51D74}" type="presOf" srcId="{6602C663-26DC-43AD-B3FC-C5943B303AFD}" destId="{F1E21218-88D2-43EF-A744-330FE7A31CB0}" srcOrd="0" destOrd="0" presId="urn:microsoft.com/office/officeart/2005/8/layout/bProcess4"/>
    <dgm:cxn modelId="{EAD04A13-A707-4308-B6FC-E687A0A0313D}" srcId="{0ADDC754-A171-4C2C-AE04-FB71AB95613B}" destId="{39D1E82C-5957-4ED3-B5A0-460482EF68F8}" srcOrd="2" destOrd="0" parTransId="{3E5B5BD1-5360-4F12-89A9-0EC33B96DFDA}" sibTransId="{92125853-3449-408F-A5B9-E380DBC45C80}"/>
    <dgm:cxn modelId="{5D2ED11A-A80B-4300-A801-B1D0076C0885}" type="presOf" srcId="{39D1E82C-5957-4ED3-B5A0-460482EF68F8}" destId="{ADD8795C-9890-4100-AB5F-BF787948766A}" srcOrd="0" destOrd="0" presId="urn:microsoft.com/office/officeart/2005/8/layout/bProcess4"/>
    <dgm:cxn modelId="{D3D5771F-4E4D-4F7A-958F-0C9AC44BDCD5}" type="presOf" srcId="{BF22B422-A851-45AD-9077-085515E29D64}" destId="{EB1F46EE-5C7A-4B04-8087-398FACBBDB18}" srcOrd="0" destOrd="0" presId="urn:microsoft.com/office/officeart/2005/8/layout/bProcess4"/>
    <dgm:cxn modelId="{DAC0A43E-C825-4B39-B84D-16A738269A99}" srcId="{0ADDC754-A171-4C2C-AE04-FB71AB95613B}" destId="{BF22B422-A851-45AD-9077-085515E29D64}" srcOrd="0" destOrd="0" parTransId="{7A81BE26-36B3-4E61-870D-CFE3FE0C67F8}" sibTransId="{6602C663-26DC-43AD-B3FC-C5943B303AFD}"/>
    <dgm:cxn modelId="{CB16FF3E-66F4-4924-B0EA-A2D1DC8E5AE6}" type="presOf" srcId="{7E13FA22-1751-42D3-AFA2-01109DE9FDD7}" destId="{744D614A-DF5A-46C8-9724-2F143E23D632}" srcOrd="0" destOrd="0" presId="urn:microsoft.com/office/officeart/2005/8/layout/bProcess4"/>
    <dgm:cxn modelId="{05038149-294F-401D-B331-EA1B43BA07F9}" srcId="{0ADDC754-A171-4C2C-AE04-FB71AB95613B}" destId="{CEB7783B-BF8F-4976-9B2B-34633B68B2AA}" srcOrd="3" destOrd="0" parTransId="{50FD5B28-6D1C-42D1-9D49-F5632D547088}" sibTransId="{04BF1D2A-D900-4FBF-ADD8-BC1E5BBDBEA3}"/>
    <dgm:cxn modelId="{78745D4C-A124-4DB6-8135-E31121A38AA2}" srcId="{0ADDC754-A171-4C2C-AE04-FB71AB95613B}" destId="{6C5306D3-2B03-4158-92F6-2D35DB0ACF1C}" srcOrd="8" destOrd="0" parTransId="{F0034E51-D9AB-464D-99F8-0BAF829B25DD}" sibTransId="{FC09CE89-900C-4762-B25F-CB2AB0FB10CD}"/>
    <dgm:cxn modelId="{15EF7B76-A358-42FF-847A-0B6517925190}" type="presOf" srcId="{6803BC0B-F1D9-40E9-9DCB-FA3D04966DDD}" destId="{F6910734-2E4D-46F8-9023-C0263062A5D0}" srcOrd="0" destOrd="0" presId="urn:microsoft.com/office/officeart/2005/8/layout/bProcess4"/>
    <dgm:cxn modelId="{D889CB82-4E40-4D63-91CA-460BB7021766}" srcId="{0ADDC754-A171-4C2C-AE04-FB71AB95613B}" destId="{F53E2E45-E001-40B0-A1A1-3F104300A361}" srcOrd="1" destOrd="0" parTransId="{D51558BB-2C0C-40F0-84BF-55581D8DD688}" sibTransId="{97D35337-4A8B-4C5A-A25F-DE03839B4E48}"/>
    <dgm:cxn modelId="{62EC808D-7796-4F11-8C04-651E84CC64C1}" type="presOf" srcId="{75A0EC80-E8AD-4AB1-A6C1-15156E73B38C}" destId="{852574F7-B627-41CB-81F8-63EA17A692C5}" srcOrd="0" destOrd="0" presId="urn:microsoft.com/office/officeart/2005/8/layout/bProcess4"/>
    <dgm:cxn modelId="{EE7E6C90-976D-4F29-B5DB-3B103EE209E6}" type="presOf" srcId="{06103F8E-2087-4F00-8595-E09B0B7FC31A}" destId="{5471A246-98F6-4B80-9EFC-DFD36B5B5CAF}" srcOrd="0" destOrd="0" presId="urn:microsoft.com/office/officeart/2005/8/layout/bProcess4"/>
    <dgm:cxn modelId="{1F13FE93-71FE-49C6-9B75-1CDEAA2356C1}" srcId="{0ADDC754-A171-4C2C-AE04-FB71AB95613B}" destId="{A2E873A0-4453-4956-A188-8D2C8DE69DDE}" srcOrd="5" destOrd="0" parTransId="{42C7416D-9F78-431D-8AC0-9ED7EED08865}" sibTransId="{D3F7509D-47E6-4FFD-A650-0898680D78E0}"/>
    <dgm:cxn modelId="{DD49459A-B0A7-4693-81BA-9519AB5446DF}" type="presOf" srcId="{0ADDC754-A171-4C2C-AE04-FB71AB95613B}" destId="{3F658F5F-1189-4BF2-B9DF-BE167747B31B}" srcOrd="0" destOrd="0" presId="urn:microsoft.com/office/officeart/2005/8/layout/bProcess4"/>
    <dgm:cxn modelId="{2548139D-5F4E-4C56-91C9-D6BB02A5FB64}" type="presOf" srcId="{6C5306D3-2B03-4158-92F6-2D35DB0ACF1C}" destId="{FE0C20C7-DCC1-4886-9CE5-6BA1538D7BE1}" srcOrd="0" destOrd="0" presId="urn:microsoft.com/office/officeart/2005/8/layout/bProcess4"/>
    <dgm:cxn modelId="{4AE455B1-7644-4BA2-97BC-CFB498C82E34}" type="presOf" srcId="{A2E873A0-4453-4956-A188-8D2C8DE69DDE}" destId="{2DFD97AC-D74C-4A03-937A-01F3F6652E21}" srcOrd="0" destOrd="0" presId="urn:microsoft.com/office/officeart/2005/8/layout/bProcess4"/>
    <dgm:cxn modelId="{6219DAB2-E129-4464-832A-18F7335D8A3E}" type="presOf" srcId="{F53E2E45-E001-40B0-A1A1-3F104300A361}" destId="{8681A966-A6E9-452D-A455-F438EF6B0977}" srcOrd="0" destOrd="0" presId="urn:microsoft.com/office/officeart/2005/8/layout/bProcess4"/>
    <dgm:cxn modelId="{6113F3C4-3004-47B2-AC87-270CE5916BEB}" type="presOf" srcId="{CEB7783B-BF8F-4976-9B2B-34633B68B2AA}" destId="{03BFE3B3-E215-4425-8689-D941411A9DF2}" srcOrd="0" destOrd="0" presId="urn:microsoft.com/office/officeart/2005/8/layout/bProcess4"/>
    <dgm:cxn modelId="{0566BDC6-9FF0-4610-A40C-C287B97DBACB}" type="presOf" srcId="{3F321FF8-4E91-4124-B23F-AC8089411218}" destId="{078F0D38-B2D0-4280-8336-A23DC4DCE358}" srcOrd="0" destOrd="0" presId="urn:microsoft.com/office/officeart/2005/8/layout/bProcess4"/>
    <dgm:cxn modelId="{6323A4CE-2875-4A64-B448-551B8D1919C7}" type="presOf" srcId="{68C93B58-95E3-43AD-BC2B-0D4D8C8835C2}" destId="{A13C3527-4BF5-4928-B309-52269DCAE237}" srcOrd="0" destOrd="0" presId="urn:microsoft.com/office/officeart/2005/8/layout/bProcess4"/>
    <dgm:cxn modelId="{B8B461DC-AF27-403D-A881-92026DD59831}" type="presOf" srcId="{D3F7509D-47E6-4FFD-A650-0898680D78E0}" destId="{A2191DA0-385B-406D-94D1-640ADEDCD09A}" srcOrd="0" destOrd="0" presId="urn:microsoft.com/office/officeart/2005/8/layout/bProcess4"/>
    <dgm:cxn modelId="{51580AE2-2796-4A22-8F95-CF9371BA7169}" srcId="{0ADDC754-A171-4C2C-AE04-FB71AB95613B}" destId="{7E13FA22-1751-42D3-AFA2-01109DE9FDD7}" srcOrd="4" destOrd="0" parTransId="{5876FEBE-9626-49C8-9326-2FDFE9BF6488}" sibTransId="{75A0EC80-E8AD-4AB1-A6C1-15156E73B38C}"/>
    <dgm:cxn modelId="{CC20BEE9-DCC9-44EE-A158-46F028695255}" srcId="{0ADDC754-A171-4C2C-AE04-FB71AB95613B}" destId="{06103F8E-2087-4F00-8595-E09B0B7FC31A}" srcOrd="7" destOrd="0" parTransId="{3447642E-321C-4917-A5EF-C84C3F741EA7}" sibTransId="{3F321FF8-4E91-4124-B23F-AC8089411218}"/>
    <dgm:cxn modelId="{DF2BF0EC-E163-4017-9FD0-B05022706B7A}" srcId="{0ADDC754-A171-4C2C-AE04-FB71AB95613B}" destId="{6803BC0B-F1D9-40E9-9DCB-FA3D04966DDD}" srcOrd="6" destOrd="0" parTransId="{8656C0A3-1AF8-4C64-8448-0513027D6023}" sibTransId="{68C93B58-95E3-43AD-BC2B-0D4D8C8835C2}"/>
    <dgm:cxn modelId="{865652FC-A170-48AA-B1E7-DBA0BFFAC61A}" type="presOf" srcId="{92125853-3449-408F-A5B9-E380DBC45C80}" destId="{4922E3AA-696A-4D17-83C0-EBB461CDF960}" srcOrd="0" destOrd="0" presId="urn:microsoft.com/office/officeart/2005/8/layout/bProcess4"/>
    <dgm:cxn modelId="{DD6DC030-0CE7-4890-9AD6-77EE5E3FF83E}" type="presParOf" srcId="{3F658F5F-1189-4BF2-B9DF-BE167747B31B}" destId="{5D8BB7D4-F20F-4008-BB4D-1C2C4D6D079E}" srcOrd="0" destOrd="0" presId="urn:microsoft.com/office/officeart/2005/8/layout/bProcess4"/>
    <dgm:cxn modelId="{2BC7203E-04F2-4738-BF83-13B4632DF214}" type="presParOf" srcId="{5D8BB7D4-F20F-4008-BB4D-1C2C4D6D079E}" destId="{DDA3D6D2-9994-478D-816B-BC330892385F}" srcOrd="0" destOrd="0" presId="urn:microsoft.com/office/officeart/2005/8/layout/bProcess4"/>
    <dgm:cxn modelId="{D7D191B8-61AA-4D78-A984-C612B606A7E6}" type="presParOf" srcId="{5D8BB7D4-F20F-4008-BB4D-1C2C4D6D079E}" destId="{EB1F46EE-5C7A-4B04-8087-398FACBBDB18}" srcOrd="1" destOrd="0" presId="urn:microsoft.com/office/officeart/2005/8/layout/bProcess4"/>
    <dgm:cxn modelId="{93EB33FA-333D-4EE3-BEED-1233C64ED83E}" type="presParOf" srcId="{3F658F5F-1189-4BF2-B9DF-BE167747B31B}" destId="{F1E21218-88D2-43EF-A744-330FE7A31CB0}" srcOrd="1" destOrd="0" presId="urn:microsoft.com/office/officeart/2005/8/layout/bProcess4"/>
    <dgm:cxn modelId="{852B767D-8E90-44CC-AC5F-F62E50880967}" type="presParOf" srcId="{3F658F5F-1189-4BF2-B9DF-BE167747B31B}" destId="{28031155-B3CB-4CFA-AB5F-B9519E690FE1}" srcOrd="2" destOrd="0" presId="urn:microsoft.com/office/officeart/2005/8/layout/bProcess4"/>
    <dgm:cxn modelId="{E39FD77C-1C40-47F7-8C81-4F0BC5D7D48C}" type="presParOf" srcId="{28031155-B3CB-4CFA-AB5F-B9519E690FE1}" destId="{2DFBAFEE-C38B-4D82-A6C9-3BB91E4D7A91}" srcOrd="0" destOrd="0" presId="urn:microsoft.com/office/officeart/2005/8/layout/bProcess4"/>
    <dgm:cxn modelId="{1A70C56F-C3DD-4D51-AC56-12C1034BA5A4}" type="presParOf" srcId="{28031155-B3CB-4CFA-AB5F-B9519E690FE1}" destId="{8681A966-A6E9-452D-A455-F438EF6B0977}" srcOrd="1" destOrd="0" presId="urn:microsoft.com/office/officeart/2005/8/layout/bProcess4"/>
    <dgm:cxn modelId="{99D0F430-B30F-47C6-879E-1DF2C94BED27}" type="presParOf" srcId="{3F658F5F-1189-4BF2-B9DF-BE167747B31B}" destId="{E3DEE0E1-2B7C-435B-B836-E0D90A9A4D9C}" srcOrd="3" destOrd="0" presId="urn:microsoft.com/office/officeart/2005/8/layout/bProcess4"/>
    <dgm:cxn modelId="{4A68A60E-49D1-41FF-9B09-748B50DB7FD0}" type="presParOf" srcId="{3F658F5F-1189-4BF2-B9DF-BE167747B31B}" destId="{1A986736-29DC-4AB7-B686-E3B2E272FF86}" srcOrd="4" destOrd="0" presId="urn:microsoft.com/office/officeart/2005/8/layout/bProcess4"/>
    <dgm:cxn modelId="{A5078677-0DB3-4D4C-90BE-B09C0264FCAE}" type="presParOf" srcId="{1A986736-29DC-4AB7-B686-E3B2E272FF86}" destId="{751C2A47-64AF-4D59-B9EA-873228EF8975}" srcOrd="0" destOrd="0" presId="urn:microsoft.com/office/officeart/2005/8/layout/bProcess4"/>
    <dgm:cxn modelId="{80FDF1AA-D84E-40AB-AEAF-5EC44CF56FF6}" type="presParOf" srcId="{1A986736-29DC-4AB7-B686-E3B2E272FF86}" destId="{ADD8795C-9890-4100-AB5F-BF787948766A}" srcOrd="1" destOrd="0" presId="urn:microsoft.com/office/officeart/2005/8/layout/bProcess4"/>
    <dgm:cxn modelId="{5595F122-23DE-4742-909D-238CAD192129}" type="presParOf" srcId="{3F658F5F-1189-4BF2-B9DF-BE167747B31B}" destId="{4922E3AA-696A-4D17-83C0-EBB461CDF960}" srcOrd="5" destOrd="0" presId="urn:microsoft.com/office/officeart/2005/8/layout/bProcess4"/>
    <dgm:cxn modelId="{60452817-128B-48E4-A227-6CA6739FEDD3}" type="presParOf" srcId="{3F658F5F-1189-4BF2-B9DF-BE167747B31B}" destId="{D991570C-D5E5-41B9-8F3D-E6B5324B86AF}" srcOrd="6" destOrd="0" presId="urn:microsoft.com/office/officeart/2005/8/layout/bProcess4"/>
    <dgm:cxn modelId="{104020CA-F216-4DCD-8B71-2C67B95B423F}" type="presParOf" srcId="{D991570C-D5E5-41B9-8F3D-E6B5324B86AF}" destId="{75262D52-E595-4ACD-8C5D-E52980631164}" srcOrd="0" destOrd="0" presId="urn:microsoft.com/office/officeart/2005/8/layout/bProcess4"/>
    <dgm:cxn modelId="{5B54CA3A-473D-42EC-B457-BAA97FC19F49}" type="presParOf" srcId="{D991570C-D5E5-41B9-8F3D-E6B5324B86AF}" destId="{03BFE3B3-E215-4425-8689-D941411A9DF2}" srcOrd="1" destOrd="0" presId="urn:microsoft.com/office/officeart/2005/8/layout/bProcess4"/>
    <dgm:cxn modelId="{69EA76CD-0FDA-4473-BB9F-F3A33F67CB7B}" type="presParOf" srcId="{3F658F5F-1189-4BF2-B9DF-BE167747B31B}" destId="{55C1705F-151F-41FC-99BC-30AF0E52D4D4}" srcOrd="7" destOrd="0" presId="urn:microsoft.com/office/officeart/2005/8/layout/bProcess4"/>
    <dgm:cxn modelId="{2854C038-25B3-46AD-9733-4DF3B4FC0EB7}" type="presParOf" srcId="{3F658F5F-1189-4BF2-B9DF-BE167747B31B}" destId="{55EF3C92-398A-4BF3-B0F7-720D0543E592}" srcOrd="8" destOrd="0" presId="urn:microsoft.com/office/officeart/2005/8/layout/bProcess4"/>
    <dgm:cxn modelId="{CA250865-AF37-4EBC-A4CB-02F5BB6C15F5}" type="presParOf" srcId="{55EF3C92-398A-4BF3-B0F7-720D0543E592}" destId="{CCAAF788-2D36-4298-930D-56A17E738254}" srcOrd="0" destOrd="0" presId="urn:microsoft.com/office/officeart/2005/8/layout/bProcess4"/>
    <dgm:cxn modelId="{556235FA-2FCA-442D-881E-FE14175A81A3}" type="presParOf" srcId="{55EF3C92-398A-4BF3-B0F7-720D0543E592}" destId="{744D614A-DF5A-46C8-9724-2F143E23D632}" srcOrd="1" destOrd="0" presId="urn:microsoft.com/office/officeart/2005/8/layout/bProcess4"/>
    <dgm:cxn modelId="{EB17EDB7-02CB-4DAF-AFC1-C70C76D36147}" type="presParOf" srcId="{3F658F5F-1189-4BF2-B9DF-BE167747B31B}" destId="{852574F7-B627-41CB-81F8-63EA17A692C5}" srcOrd="9" destOrd="0" presId="urn:microsoft.com/office/officeart/2005/8/layout/bProcess4"/>
    <dgm:cxn modelId="{26B8FD7F-4912-4EEA-A43F-235D496561B8}" type="presParOf" srcId="{3F658F5F-1189-4BF2-B9DF-BE167747B31B}" destId="{AC121BC7-DC23-47DC-A4E5-62745C6458AD}" srcOrd="10" destOrd="0" presId="urn:microsoft.com/office/officeart/2005/8/layout/bProcess4"/>
    <dgm:cxn modelId="{A655F6E2-EECA-416E-9481-553C5C2B67A5}" type="presParOf" srcId="{AC121BC7-DC23-47DC-A4E5-62745C6458AD}" destId="{857D236C-2E75-4454-8408-5E0991F5323C}" srcOrd="0" destOrd="0" presId="urn:microsoft.com/office/officeart/2005/8/layout/bProcess4"/>
    <dgm:cxn modelId="{030BD3AA-3210-40F3-999E-E713412FC135}" type="presParOf" srcId="{AC121BC7-DC23-47DC-A4E5-62745C6458AD}" destId="{2DFD97AC-D74C-4A03-937A-01F3F6652E21}" srcOrd="1" destOrd="0" presId="urn:microsoft.com/office/officeart/2005/8/layout/bProcess4"/>
    <dgm:cxn modelId="{ED14FC44-1FE9-40E4-BB13-3A109D8C0F58}" type="presParOf" srcId="{3F658F5F-1189-4BF2-B9DF-BE167747B31B}" destId="{A2191DA0-385B-406D-94D1-640ADEDCD09A}" srcOrd="11" destOrd="0" presId="urn:microsoft.com/office/officeart/2005/8/layout/bProcess4"/>
    <dgm:cxn modelId="{A09C27F5-6DD8-4131-ABB0-1E7FC0EE7E25}" type="presParOf" srcId="{3F658F5F-1189-4BF2-B9DF-BE167747B31B}" destId="{A5C6AA39-FB2D-49C3-B903-F47A4B0879FE}" srcOrd="12" destOrd="0" presId="urn:microsoft.com/office/officeart/2005/8/layout/bProcess4"/>
    <dgm:cxn modelId="{7C45DD0B-BFD1-45C1-9124-6C9C371291A1}" type="presParOf" srcId="{A5C6AA39-FB2D-49C3-B903-F47A4B0879FE}" destId="{9EC9C7E9-56AE-4FD0-8F7A-419983AD655E}" srcOrd="0" destOrd="0" presId="urn:microsoft.com/office/officeart/2005/8/layout/bProcess4"/>
    <dgm:cxn modelId="{27CA2540-510E-40AF-ABF9-3965231DFFD3}" type="presParOf" srcId="{A5C6AA39-FB2D-49C3-B903-F47A4B0879FE}" destId="{F6910734-2E4D-46F8-9023-C0263062A5D0}" srcOrd="1" destOrd="0" presId="urn:microsoft.com/office/officeart/2005/8/layout/bProcess4"/>
    <dgm:cxn modelId="{EBFA1E79-2C91-48D6-92EC-471D8A30E0AD}" type="presParOf" srcId="{3F658F5F-1189-4BF2-B9DF-BE167747B31B}" destId="{A13C3527-4BF5-4928-B309-52269DCAE237}" srcOrd="13" destOrd="0" presId="urn:microsoft.com/office/officeart/2005/8/layout/bProcess4"/>
    <dgm:cxn modelId="{4C84734E-A032-42BC-B77E-0EFAA3802662}" type="presParOf" srcId="{3F658F5F-1189-4BF2-B9DF-BE167747B31B}" destId="{406F034D-2FF5-4535-9561-FC2FD63B2BB4}" srcOrd="14" destOrd="0" presId="urn:microsoft.com/office/officeart/2005/8/layout/bProcess4"/>
    <dgm:cxn modelId="{A104D969-E4AC-444A-9694-52D3B765217C}" type="presParOf" srcId="{406F034D-2FF5-4535-9561-FC2FD63B2BB4}" destId="{C4693F71-51C1-4595-B169-32F668C8DA13}" srcOrd="0" destOrd="0" presId="urn:microsoft.com/office/officeart/2005/8/layout/bProcess4"/>
    <dgm:cxn modelId="{DFE8F870-DBDE-4D37-83B0-2717DB941404}" type="presParOf" srcId="{406F034D-2FF5-4535-9561-FC2FD63B2BB4}" destId="{5471A246-98F6-4B80-9EFC-DFD36B5B5CAF}" srcOrd="1" destOrd="0" presId="urn:microsoft.com/office/officeart/2005/8/layout/bProcess4"/>
    <dgm:cxn modelId="{5578F0B9-09B4-427C-9F97-7FDBD6B74FFE}" type="presParOf" srcId="{3F658F5F-1189-4BF2-B9DF-BE167747B31B}" destId="{078F0D38-B2D0-4280-8336-A23DC4DCE358}" srcOrd="15" destOrd="0" presId="urn:microsoft.com/office/officeart/2005/8/layout/bProcess4"/>
    <dgm:cxn modelId="{D266069F-374E-4F5D-9D4D-9FFFE040D8AB}" type="presParOf" srcId="{3F658F5F-1189-4BF2-B9DF-BE167747B31B}" destId="{902FE0D8-A5AA-4F63-9DE4-20C619AF7514}" srcOrd="16" destOrd="0" presId="urn:microsoft.com/office/officeart/2005/8/layout/bProcess4"/>
    <dgm:cxn modelId="{309EF773-6E46-49BC-AFB8-D7DDDC1B555A}" type="presParOf" srcId="{902FE0D8-A5AA-4F63-9DE4-20C619AF7514}" destId="{DE8529D2-2748-4E63-916A-AFDB3A2CBDB9}" srcOrd="0" destOrd="0" presId="urn:microsoft.com/office/officeart/2005/8/layout/bProcess4"/>
    <dgm:cxn modelId="{1CCBD394-EF2B-4843-862B-06C04345243A}" type="presParOf" srcId="{902FE0D8-A5AA-4F63-9DE4-20C619AF7514}" destId="{FE0C20C7-DCC1-4886-9CE5-6BA1538D7BE1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77DAB9-65E0-4A93-8A9E-13EBFCB3E1B8}">
      <dsp:nvSpPr>
        <dsp:cNvPr id="0" name=""/>
        <dsp:cNvSpPr/>
      </dsp:nvSpPr>
      <dsp:spPr>
        <a:xfrm>
          <a:off x="0" y="0"/>
          <a:ext cx="10886861" cy="12232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100" b="1" kern="1200" dirty="0"/>
            <a:t>أ ب ت ث ج ح خ</a:t>
          </a:r>
          <a:endParaRPr lang="en-US" sz="5100" kern="1200" dirty="0"/>
        </a:p>
      </dsp:txBody>
      <dsp:txXfrm>
        <a:off x="59713" y="59713"/>
        <a:ext cx="10767435" cy="1103809"/>
      </dsp:txXfrm>
    </dsp:sp>
    <dsp:sp modelId="{631C09E5-BB05-4484-8F17-7671956697B4}">
      <dsp:nvSpPr>
        <dsp:cNvPr id="0" name=""/>
        <dsp:cNvSpPr/>
      </dsp:nvSpPr>
      <dsp:spPr>
        <a:xfrm>
          <a:off x="0" y="1406604"/>
          <a:ext cx="10886861" cy="12232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100" b="1" kern="1200"/>
            <a:t>د ذ ر ز س ش ص</a:t>
          </a:r>
          <a:endParaRPr lang="en-US" sz="5100" kern="1200"/>
        </a:p>
      </dsp:txBody>
      <dsp:txXfrm>
        <a:off x="59713" y="1466317"/>
        <a:ext cx="10767435" cy="1103809"/>
      </dsp:txXfrm>
    </dsp:sp>
    <dsp:sp modelId="{CFCE84BB-6635-434D-A3C2-72EEDA407DCE}">
      <dsp:nvSpPr>
        <dsp:cNvPr id="0" name=""/>
        <dsp:cNvSpPr/>
      </dsp:nvSpPr>
      <dsp:spPr>
        <a:xfrm>
          <a:off x="0" y="2776719"/>
          <a:ext cx="10886861" cy="12232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100" b="1" kern="1200" dirty="0"/>
            <a:t>ض ط ظ ع غ ف ق</a:t>
          </a:r>
          <a:endParaRPr lang="en-US" sz="5100" kern="1200" dirty="0"/>
        </a:p>
      </dsp:txBody>
      <dsp:txXfrm>
        <a:off x="59713" y="2836432"/>
        <a:ext cx="10767435" cy="1103809"/>
      </dsp:txXfrm>
    </dsp:sp>
    <dsp:sp modelId="{4C56B5FC-820C-43BD-95DE-C5BD0302F65B}">
      <dsp:nvSpPr>
        <dsp:cNvPr id="0" name=""/>
        <dsp:cNvSpPr/>
      </dsp:nvSpPr>
      <dsp:spPr>
        <a:xfrm>
          <a:off x="0" y="4146834"/>
          <a:ext cx="10886861" cy="12232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100" b="1" kern="1200" dirty="0"/>
            <a:t>ك ل م ن ه و ي </a:t>
          </a:r>
          <a:endParaRPr lang="en-US" sz="5100" kern="1200" dirty="0"/>
        </a:p>
      </dsp:txBody>
      <dsp:txXfrm>
        <a:off x="59713" y="4206547"/>
        <a:ext cx="10767435" cy="11038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5603CD-98C9-4B1E-895D-93C30D0CC93E}">
      <dsp:nvSpPr>
        <dsp:cNvPr id="0" name=""/>
        <dsp:cNvSpPr/>
      </dsp:nvSpPr>
      <dsp:spPr>
        <a:xfrm>
          <a:off x="1283" y="507350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0FDEB9-DEC4-479C-BF09-5D3514FB2B82}">
      <dsp:nvSpPr>
        <dsp:cNvPr id="0" name=""/>
        <dsp:cNvSpPr/>
      </dsp:nvSpPr>
      <dsp:spPr>
        <a:xfrm>
          <a:off x="501904" y="982940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600" b="1" kern="1200"/>
            <a:t>لعب  أكل شرب لبس فهم</a:t>
          </a:r>
          <a:endParaRPr lang="en-US" sz="5600" kern="1200"/>
        </a:p>
      </dsp:txBody>
      <dsp:txXfrm>
        <a:off x="585701" y="1066737"/>
        <a:ext cx="4337991" cy="2693452"/>
      </dsp:txXfrm>
    </dsp:sp>
    <dsp:sp modelId="{34636807-FE94-4429-B0BC-73741CDF6065}">
      <dsp:nvSpPr>
        <dsp:cNvPr id="0" name=""/>
        <dsp:cNvSpPr/>
      </dsp:nvSpPr>
      <dsp:spPr>
        <a:xfrm>
          <a:off x="5508110" y="507350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36ABCD-B0D2-4A15-8EFC-827FA016B776}">
      <dsp:nvSpPr>
        <dsp:cNvPr id="0" name=""/>
        <dsp:cNvSpPr/>
      </dsp:nvSpPr>
      <dsp:spPr>
        <a:xfrm>
          <a:off x="6008730" y="982940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600" b="1" kern="1200"/>
            <a:t>لعبت أكلت شربت لبست فهمت </a:t>
          </a:r>
          <a:endParaRPr lang="en-US" sz="5600" kern="1200"/>
        </a:p>
      </dsp:txBody>
      <dsp:txXfrm>
        <a:off x="6092527" y="1066737"/>
        <a:ext cx="4337991" cy="26934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E21218-88D2-43EF-A744-330FE7A31CB0}">
      <dsp:nvSpPr>
        <dsp:cNvPr id="0" name=""/>
        <dsp:cNvSpPr/>
      </dsp:nvSpPr>
      <dsp:spPr>
        <a:xfrm rot="5400000">
          <a:off x="1417518" y="971231"/>
          <a:ext cx="1519587" cy="1831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1F46EE-5C7A-4B04-8087-398FACBBDB18}">
      <dsp:nvSpPr>
        <dsp:cNvPr id="0" name=""/>
        <dsp:cNvSpPr/>
      </dsp:nvSpPr>
      <dsp:spPr>
        <a:xfrm>
          <a:off x="1766974" y="1265"/>
          <a:ext cx="2035011" cy="12210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ا</a:t>
          </a:r>
          <a:r>
            <a:rPr lang="ar-JO" sz="4000" b="1" kern="1200" dirty="0"/>
            <a:t>لفعل الماضي </a:t>
          </a:r>
          <a:endParaRPr lang="en-US" sz="4000" kern="1200" dirty="0"/>
        </a:p>
      </dsp:txBody>
      <dsp:txXfrm>
        <a:off x="1802736" y="37027"/>
        <a:ext cx="1963487" cy="1149482"/>
      </dsp:txXfrm>
    </dsp:sp>
    <dsp:sp modelId="{E3DEE0E1-2B7C-435B-B836-E0D90A9A4D9C}">
      <dsp:nvSpPr>
        <dsp:cNvPr id="0" name=""/>
        <dsp:cNvSpPr/>
      </dsp:nvSpPr>
      <dsp:spPr>
        <a:xfrm rot="5400000">
          <a:off x="1417518" y="2497489"/>
          <a:ext cx="1519587" cy="18315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81A966-A6E9-452D-A455-F438EF6B0977}">
      <dsp:nvSpPr>
        <dsp:cNvPr id="0" name=""/>
        <dsp:cNvSpPr/>
      </dsp:nvSpPr>
      <dsp:spPr>
        <a:xfrm>
          <a:off x="1766974" y="1527524"/>
          <a:ext cx="2035011" cy="12210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4000" b="1" kern="1200"/>
            <a:t>過去形</a:t>
          </a:r>
          <a:endParaRPr lang="en-US" sz="4000" kern="1200"/>
        </a:p>
      </dsp:txBody>
      <dsp:txXfrm>
        <a:off x="1802736" y="1563286"/>
        <a:ext cx="1963487" cy="1149482"/>
      </dsp:txXfrm>
    </dsp:sp>
    <dsp:sp modelId="{4922E3AA-696A-4D17-83C0-EBB461CDF960}">
      <dsp:nvSpPr>
        <dsp:cNvPr id="0" name=""/>
        <dsp:cNvSpPr/>
      </dsp:nvSpPr>
      <dsp:spPr>
        <a:xfrm>
          <a:off x="2180647" y="3260619"/>
          <a:ext cx="2699894" cy="1831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D8795C-9890-4100-AB5F-BF787948766A}">
      <dsp:nvSpPr>
        <dsp:cNvPr id="0" name=""/>
        <dsp:cNvSpPr/>
      </dsp:nvSpPr>
      <dsp:spPr>
        <a:xfrm>
          <a:off x="1766974" y="3053782"/>
          <a:ext cx="2035011" cy="12210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/>
            <a:t>أكل </a:t>
          </a:r>
          <a:endParaRPr lang="en-US" sz="4000" kern="1200"/>
        </a:p>
      </dsp:txBody>
      <dsp:txXfrm>
        <a:off x="1802736" y="3089544"/>
        <a:ext cx="1963487" cy="1149482"/>
      </dsp:txXfrm>
    </dsp:sp>
    <dsp:sp modelId="{55C1705F-151F-41FC-99BC-30AF0E52D4D4}">
      <dsp:nvSpPr>
        <dsp:cNvPr id="0" name=""/>
        <dsp:cNvSpPr/>
      </dsp:nvSpPr>
      <dsp:spPr>
        <a:xfrm rot="16200000">
          <a:off x="4124083" y="2497489"/>
          <a:ext cx="1519587" cy="18315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BFE3B3-E215-4425-8689-D941411A9DF2}">
      <dsp:nvSpPr>
        <dsp:cNvPr id="0" name=""/>
        <dsp:cNvSpPr/>
      </dsp:nvSpPr>
      <dsp:spPr>
        <a:xfrm>
          <a:off x="4473539" y="3053782"/>
          <a:ext cx="2035011" cy="122100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/>
            <a:t>لعب </a:t>
          </a:r>
          <a:endParaRPr lang="en-US" sz="4000" kern="1200"/>
        </a:p>
      </dsp:txBody>
      <dsp:txXfrm>
        <a:off x="4509301" y="3089544"/>
        <a:ext cx="1963487" cy="1149482"/>
      </dsp:txXfrm>
    </dsp:sp>
    <dsp:sp modelId="{852574F7-B627-41CB-81F8-63EA17A692C5}">
      <dsp:nvSpPr>
        <dsp:cNvPr id="0" name=""/>
        <dsp:cNvSpPr/>
      </dsp:nvSpPr>
      <dsp:spPr>
        <a:xfrm rot="16200000">
          <a:off x="4124083" y="971231"/>
          <a:ext cx="1519587" cy="18315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4D614A-DF5A-46C8-9724-2F143E23D632}">
      <dsp:nvSpPr>
        <dsp:cNvPr id="0" name=""/>
        <dsp:cNvSpPr/>
      </dsp:nvSpPr>
      <dsp:spPr>
        <a:xfrm>
          <a:off x="4473539" y="1527524"/>
          <a:ext cx="2035011" cy="122100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/>
            <a:t>فعل</a:t>
          </a:r>
          <a:endParaRPr lang="en-US" sz="4000" kern="1200"/>
        </a:p>
      </dsp:txBody>
      <dsp:txXfrm>
        <a:off x="4509301" y="1563286"/>
        <a:ext cx="1963487" cy="1149482"/>
      </dsp:txXfrm>
    </dsp:sp>
    <dsp:sp modelId="{A2191DA0-385B-406D-94D1-640ADEDCD09A}">
      <dsp:nvSpPr>
        <dsp:cNvPr id="0" name=""/>
        <dsp:cNvSpPr/>
      </dsp:nvSpPr>
      <dsp:spPr>
        <a:xfrm>
          <a:off x="4887212" y="208102"/>
          <a:ext cx="2699894" cy="1831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FD97AC-D74C-4A03-937A-01F3F6652E21}">
      <dsp:nvSpPr>
        <dsp:cNvPr id="0" name=""/>
        <dsp:cNvSpPr/>
      </dsp:nvSpPr>
      <dsp:spPr>
        <a:xfrm>
          <a:off x="4473539" y="1265"/>
          <a:ext cx="2035011" cy="12210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/>
            <a:t>كتب</a:t>
          </a:r>
          <a:endParaRPr lang="en-US" sz="4000" kern="1200"/>
        </a:p>
      </dsp:txBody>
      <dsp:txXfrm>
        <a:off x="4509301" y="37027"/>
        <a:ext cx="1963487" cy="1149482"/>
      </dsp:txXfrm>
    </dsp:sp>
    <dsp:sp modelId="{A13C3527-4BF5-4928-B309-52269DCAE237}">
      <dsp:nvSpPr>
        <dsp:cNvPr id="0" name=""/>
        <dsp:cNvSpPr/>
      </dsp:nvSpPr>
      <dsp:spPr>
        <a:xfrm rot="5400000">
          <a:off x="6830648" y="971231"/>
          <a:ext cx="1519587" cy="18315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910734-2E4D-46F8-9023-C0263062A5D0}">
      <dsp:nvSpPr>
        <dsp:cNvPr id="0" name=""/>
        <dsp:cNvSpPr/>
      </dsp:nvSpPr>
      <dsp:spPr>
        <a:xfrm>
          <a:off x="7180104" y="1265"/>
          <a:ext cx="2035011" cy="12210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/>
            <a:t>رسم</a:t>
          </a:r>
          <a:endParaRPr lang="en-US" sz="4000" kern="1200"/>
        </a:p>
      </dsp:txBody>
      <dsp:txXfrm>
        <a:off x="7215866" y="37027"/>
        <a:ext cx="1963487" cy="1149482"/>
      </dsp:txXfrm>
    </dsp:sp>
    <dsp:sp modelId="{078F0D38-B2D0-4280-8336-A23DC4DCE358}">
      <dsp:nvSpPr>
        <dsp:cNvPr id="0" name=""/>
        <dsp:cNvSpPr/>
      </dsp:nvSpPr>
      <dsp:spPr>
        <a:xfrm rot="5400000">
          <a:off x="6830648" y="2497489"/>
          <a:ext cx="1519587" cy="1831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71A246-98F6-4B80-9EFC-DFD36B5B5CAF}">
      <dsp:nvSpPr>
        <dsp:cNvPr id="0" name=""/>
        <dsp:cNvSpPr/>
      </dsp:nvSpPr>
      <dsp:spPr>
        <a:xfrm>
          <a:off x="7180104" y="1527524"/>
          <a:ext cx="2035011" cy="12210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/>
            <a:t>دخل</a:t>
          </a:r>
          <a:endParaRPr lang="en-US" sz="4000" kern="1200"/>
        </a:p>
      </dsp:txBody>
      <dsp:txXfrm>
        <a:off x="7215866" y="1563286"/>
        <a:ext cx="1963487" cy="1149482"/>
      </dsp:txXfrm>
    </dsp:sp>
    <dsp:sp modelId="{FE0C20C7-DCC1-4886-9CE5-6BA1538D7BE1}">
      <dsp:nvSpPr>
        <dsp:cNvPr id="0" name=""/>
        <dsp:cNvSpPr/>
      </dsp:nvSpPr>
      <dsp:spPr>
        <a:xfrm>
          <a:off x="7180104" y="3053782"/>
          <a:ext cx="2035011" cy="122100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/>
            <a:t>خرج</a:t>
          </a:r>
          <a:endParaRPr lang="en-US" sz="4000" kern="1200"/>
        </a:p>
      </dsp:txBody>
      <dsp:txXfrm>
        <a:off x="7215866" y="3089544"/>
        <a:ext cx="1963487" cy="11494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E21218-88D2-43EF-A744-330FE7A31CB0}">
      <dsp:nvSpPr>
        <dsp:cNvPr id="0" name=""/>
        <dsp:cNvSpPr/>
      </dsp:nvSpPr>
      <dsp:spPr>
        <a:xfrm rot="5400000">
          <a:off x="1417518" y="971231"/>
          <a:ext cx="1519587" cy="1831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1F46EE-5C7A-4B04-8087-398FACBBDB18}">
      <dsp:nvSpPr>
        <dsp:cNvPr id="0" name=""/>
        <dsp:cNvSpPr/>
      </dsp:nvSpPr>
      <dsp:spPr>
        <a:xfrm>
          <a:off x="1766974" y="1265"/>
          <a:ext cx="2035011" cy="12210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ا</a:t>
          </a:r>
          <a:r>
            <a:rPr lang="ar-JO" sz="4000" b="1" kern="1200" dirty="0"/>
            <a:t>لفعل الماضي </a:t>
          </a:r>
          <a:endParaRPr lang="en-US" sz="4000" kern="1200" dirty="0"/>
        </a:p>
      </dsp:txBody>
      <dsp:txXfrm>
        <a:off x="1802736" y="37027"/>
        <a:ext cx="1963487" cy="1149482"/>
      </dsp:txXfrm>
    </dsp:sp>
    <dsp:sp modelId="{E3DEE0E1-2B7C-435B-B836-E0D90A9A4D9C}">
      <dsp:nvSpPr>
        <dsp:cNvPr id="0" name=""/>
        <dsp:cNvSpPr/>
      </dsp:nvSpPr>
      <dsp:spPr>
        <a:xfrm rot="5400000">
          <a:off x="1417518" y="2497489"/>
          <a:ext cx="1519587" cy="18315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81A966-A6E9-452D-A455-F438EF6B0977}">
      <dsp:nvSpPr>
        <dsp:cNvPr id="0" name=""/>
        <dsp:cNvSpPr/>
      </dsp:nvSpPr>
      <dsp:spPr>
        <a:xfrm>
          <a:off x="1766974" y="1527524"/>
          <a:ext cx="2035011" cy="12210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4000" b="1" kern="1200"/>
            <a:t>過去形</a:t>
          </a:r>
          <a:endParaRPr lang="en-US" sz="4000" kern="1200"/>
        </a:p>
      </dsp:txBody>
      <dsp:txXfrm>
        <a:off x="1802736" y="1563286"/>
        <a:ext cx="1963487" cy="1149482"/>
      </dsp:txXfrm>
    </dsp:sp>
    <dsp:sp modelId="{4922E3AA-696A-4D17-83C0-EBB461CDF960}">
      <dsp:nvSpPr>
        <dsp:cNvPr id="0" name=""/>
        <dsp:cNvSpPr/>
      </dsp:nvSpPr>
      <dsp:spPr>
        <a:xfrm>
          <a:off x="2180647" y="3260619"/>
          <a:ext cx="2699894" cy="1831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D8795C-9890-4100-AB5F-BF787948766A}">
      <dsp:nvSpPr>
        <dsp:cNvPr id="0" name=""/>
        <dsp:cNvSpPr/>
      </dsp:nvSpPr>
      <dsp:spPr>
        <a:xfrm>
          <a:off x="1766974" y="3053782"/>
          <a:ext cx="2035011" cy="12210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أكلت </a:t>
          </a:r>
          <a:endParaRPr lang="en-US" sz="4000" kern="1200" dirty="0"/>
        </a:p>
      </dsp:txBody>
      <dsp:txXfrm>
        <a:off x="1802736" y="3089544"/>
        <a:ext cx="1963487" cy="1149482"/>
      </dsp:txXfrm>
    </dsp:sp>
    <dsp:sp modelId="{55C1705F-151F-41FC-99BC-30AF0E52D4D4}">
      <dsp:nvSpPr>
        <dsp:cNvPr id="0" name=""/>
        <dsp:cNvSpPr/>
      </dsp:nvSpPr>
      <dsp:spPr>
        <a:xfrm rot="16200000">
          <a:off x="4124083" y="2497489"/>
          <a:ext cx="1519587" cy="18315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BFE3B3-E215-4425-8689-D941411A9DF2}">
      <dsp:nvSpPr>
        <dsp:cNvPr id="0" name=""/>
        <dsp:cNvSpPr/>
      </dsp:nvSpPr>
      <dsp:spPr>
        <a:xfrm>
          <a:off x="4473539" y="3053782"/>
          <a:ext cx="2035011" cy="122100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لعبت </a:t>
          </a:r>
          <a:endParaRPr lang="en-US" sz="4000" kern="1200" dirty="0"/>
        </a:p>
      </dsp:txBody>
      <dsp:txXfrm>
        <a:off x="4509301" y="3089544"/>
        <a:ext cx="1963487" cy="1149482"/>
      </dsp:txXfrm>
    </dsp:sp>
    <dsp:sp modelId="{852574F7-B627-41CB-81F8-63EA17A692C5}">
      <dsp:nvSpPr>
        <dsp:cNvPr id="0" name=""/>
        <dsp:cNvSpPr/>
      </dsp:nvSpPr>
      <dsp:spPr>
        <a:xfrm rot="16200000">
          <a:off x="4124083" y="971231"/>
          <a:ext cx="1519587" cy="18315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4D614A-DF5A-46C8-9724-2F143E23D632}">
      <dsp:nvSpPr>
        <dsp:cNvPr id="0" name=""/>
        <dsp:cNvSpPr/>
      </dsp:nvSpPr>
      <dsp:spPr>
        <a:xfrm>
          <a:off x="4473539" y="1527524"/>
          <a:ext cx="2035011" cy="122100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فعلت</a:t>
          </a:r>
          <a:endParaRPr lang="en-US" sz="4000" kern="1200" dirty="0"/>
        </a:p>
      </dsp:txBody>
      <dsp:txXfrm>
        <a:off x="4509301" y="1563286"/>
        <a:ext cx="1963487" cy="1149482"/>
      </dsp:txXfrm>
    </dsp:sp>
    <dsp:sp modelId="{A2191DA0-385B-406D-94D1-640ADEDCD09A}">
      <dsp:nvSpPr>
        <dsp:cNvPr id="0" name=""/>
        <dsp:cNvSpPr/>
      </dsp:nvSpPr>
      <dsp:spPr>
        <a:xfrm>
          <a:off x="4887212" y="208102"/>
          <a:ext cx="2699894" cy="1831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FD97AC-D74C-4A03-937A-01F3F6652E21}">
      <dsp:nvSpPr>
        <dsp:cNvPr id="0" name=""/>
        <dsp:cNvSpPr/>
      </dsp:nvSpPr>
      <dsp:spPr>
        <a:xfrm>
          <a:off x="4473539" y="1265"/>
          <a:ext cx="2035011" cy="12210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كتبت</a:t>
          </a:r>
          <a:endParaRPr lang="en-US" sz="4000" kern="1200" dirty="0"/>
        </a:p>
      </dsp:txBody>
      <dsp:txXfrm>
        <a:off x="4509301" y="37027"/>
        <a:ext cx="1963487" cy="1149482"/>
      </dsp:txXfrm>
    </dsp:sp>
    <dsp:sp modelId="{A13C3527-4BF5-4928-B309-52269DCAE237}">
      <dsp:nvSpPr>
        <dsp:cNvPr id="0" name=""/>
        <dsp:cNvSpPr/>
      </dsp:nvSpPr>
      <dsp:spPr>
        <a:xfrm rot="5400000">
          <a:off x="6830648" y="971231"/>
          <a:ext cx="1519587" cy="18315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910734-2E4D-46F8-9023-C0263062A5D0}">
      <dsp:nvSpPr>
        <dsp:cNvPr id="0" name=""/>
        <dsp:cNvSpPr/>
      </dsp:nvSpPr>
      <dsp:spPr>
        <a:xfrm>
          <a:off x="7180104" y="1265"/>
          <a:ext cx="2035011" cy="12210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رسمت</a:t>
          </a:r>
          <a:endParaRPr lang="en-US" sz="4000" kern="1200" dirty="0"/>
        </a:p>
      </dsp:txBody>
      <dsp:txXfrm>
        <a:off x="7215866" y="37027"/>
        <a:ext cx="1963487" cy="1149482"/>
      </dsp:txXfrm>
    </dsp:sp>
    <dsp:sp modelId="{078F0D38-B2D0-4280-8336-A23DC4DCE358}">
      <dsp:nvSpPr>
        <dsp:cNvPr id="0" name=""/>
        <dsp:cNvSpPr/>
      </dsp:nvSpPr>
      <dsp:spPr>
        <a:xfrm rot="5400000">
          <a:off x="6830648" y="2497489"/>
          <a:ext cx="1519587" cy="1831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71A246-98F6-4B80-9EFC-DFD36B5B5CAF}">
      <dsp:nvSpPr>
        <dsp:cNvPr id="0" name=""/>
        <dsp:cNvSpPr/>
      </dsp:nvSpPr>
      <dsp:spPr>
        <a:xfrm>
          <a:off x="7180104" y="1527524"/>
          <a:ext cx="2035011" cy="12210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دخلت</a:t>
          </a:r>
          <a:endParaRPr lang="en-US" sz="4000" kern="1200" dirty="0"/>
        </a:p>
      </dsp:txBody>
      <dsp:txXfrm>
        <a:off x="7215866" y="1563286"/>
        <a:ext cx="1963487" cy="1149482"/>
      </dsp:txXfrm>
    </dsp:sp>
    <dsp:sp modelId="{FE0C20C7-DCC1-4886-9CE5-6BA1538D7BE1}">
      <dsp:nvSpPr>
        <dsp:cNvPr id="0" name=""/>
        <dsp:cNvSpPr/>
      </dsp:nvSpPr>
      <dsp:spPr>
        <a:xfrm>
          <a:off x="7180104" y="3053782"/>
          <a:ext cx="2035011" cy="122100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خرجت</a:t>
          </a:r>
          <a:endParaRPr lang="en-US" sz="4000" kern="1200" dirty="0"/>
        </a:p>
      </dsp:txBody>
      <dsp:txXfrm>
        <a:off x="7215866" y="3089544"/>
        <a:ext cx="1963487" cy="11494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E21218-88D2-43EF-A744-330FE7A31CB0}">
      <dsp:nvSpPr>
        <dsp:cNvPr id="0" name=""/>
        <dsp:cNvSpPr/>
      </dsp:nvSpPr>
      <dsp:spPr>
        <a:xfrm rot="5400000">
          <a:off x="1417518" y="971231"/>
          <a:ext cx="1519587" cy="1831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1F46EE-5C7A-4B04-8087-398FACBBDB18}">
      <dsp:nvSpPr>
        <dsp:cNvPr id="0" name=""/>
        <dsp:cNvSpPr/>
      </dsp:nvSpPr>
      <dsp:spPr>
        <a:xfrm>
          <a:off x="1766974" y="1265"/>
          <a:ext cx="2035011" cy="12210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ا</a:t>
          </a:r>
          <a:r>
            <a:rPr lang="ar-JO" sz="4000" b="1" kern="1200" dirty="0"/>
            <a:t>لفعل الماضي </a:t>
          </a:r>
          <a:endParaRPr lang="en-US" sz="4000" kern="1200" dirty="0"/>
        </a:p>
      </dsp:txBody>
      <dsp:txXfrm>
        <a:off x="1802736" y="37027"/>
        <a:ext cx="1963487" cy="1149482"/>
      </dsp:txXfrm>
    </dsp:sp>
    <dsp:sp modelId="{E3DEE0E1-2B7C-435B-B836-E0D90A9A4D9C}">
      <dsp:nvSpPr>
        <dsp:cNvPr id="0" name=""/>
        <dsp:cNvSpPr/>
      </dsp:nvSpPr>
      <dsp:spPr>
        <a:xfrm rot="5400000">
          <a:off x="1417518" y="2497489"/>
          <a:ext cx="1519587" cy="18315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81A966-A6E9-452D-A455-F438EF6B0977}">
      <dsp:nvSpPr>
        <dsp:cNvPr id="0" name=""/>
        <dsp:cNvSpPr/>
      </dsp:nvSpPr>
      <dsp:spPr>
        <a:xfrm>
          <a:off x="1766974" y="1527524"/>
          <a:ext cx="2035011" cy="12210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4000" b="1" kern="1200"/>
            <a:t>過去形</a:t>
          </a:r>
          <a:endParaRPr lang="en-US" sz="4000" kern="1200"/>
        </a:p>
      </dsp:txBody>
      <dsp:txXfrm>
        <a:off x="1802736" y="1563286"/>
        <a:ext cx="1963487" cy="1149482"/>
      </dsp:txXfrm>
    </dsp:sp>
    <dsp:sp modelId="{4922E3AA-696A-4D17-83C0-EBB461CDF960}">
      <dsp:nvSpPr>
        <dsp:cNvPr id="0" name=""/>
        <dsp:cNvSpPr/>
      </dsp:nvSpPr>
      <dsp:spPr>
        <a:xfrm>
          <a:off x="2180647" y="3260619"/>
          <a:ext cx="2699894" cy="1831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D8795C-9890-4100-AB5F-BF787948766A}">
      <dsp:nvSpPr>
        <dsp:cNvPr id="0" name=""/>
        <dsp:cNvSpPr/>
      </dsp:nvSpPr>
      <dsp:spPr>
        <a:xfrm>
          <a:off x="1766974" y="3053782"/>
          <a:ext cx="2035011" cy="12210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أكلتا </a:t>
          </a:r>
          <a:endParaRPr lang="en-US" sz="4000" kern="1200" dirty="0"/>
        </a:p>
      </dsp:txBody>
      <dsp:txXfrm>
        <a:off x="1802736" y="3089544"/>
        <a:ext cx="1963487" cy="1149482"/>
      </dsp:txXfrm>
    </dsp:sp>
    <dsp:sp modelId="{55C1705F-151F-41FC-99BC-30AF0E52D4D4}">
      <dsp:nvSpPr>
        <dsp:cNvPr id="0" name=""/>
        <dsp:cNvSpPr/>
      </dsp:nvSpPr>
      <dsp:spPr>
        <a:xfrm rot="16200000">
          <a:off x="4124083" y="2497489"/>
          <a:ext cx="1519587" cy="18315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BFE3B3-E215-4425-8689-D941411A9DF2}">
      <dsp:nvSpPr>
        <dsp:cNvPr id="0" name=""/>
        <dsp:cNvSpPr/>
      </dsp:nvSpPr>
      <dsp:spPr>
        <a:xfrm>
          <a:off x="4473539" y="3053782"/>
          <a:ext cx="2035011" cy="122100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لعبتا </a:t>
          </a:r>
          <a:endParaRPr lang="en-US" sz="4000" kern="1200" dirty="0"/>
        </a:p>
      </dsp:txBody>
      <dsp:txXfrm>
        <a:off x="4509301" y="3089544"/>
        <a:ext cx="1963487" cy="1149482"/>
      </dsp:txXfrm>
    </dsp:sp>
    <dsp:sp modelId="{852574F7-B627-41CB-81F8-63EA17A692C5}">
      <dsp:nvSpPr>
        <dsp:cNvPr id="0" name=""/>
        <dsp:cNvSpPr/>
      </dsp:nvSpPr>
      <dsp:spPr>
        <a:xfrm rot="16200000">
          <a:off x="4124083" y="971231"/>
          <a:ext cx="1519587" cy="18315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4D614A-DF5A-46C8-9724-2F143E23D632}">
      <dsp:nvSpPr>
        <dsp:cNvPr id="0" name=""/>
        <dsp:cNvSpPr/>
      </dsp:nvSpPr>
      <dsp:spPr>
        <a:xfrm>
          <a:off x="4473539" y="1527524"/>
          <a:ext cx="2035011" cy="122100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فعلتا</a:t>
          </a:r>
          <a:endParaRPr lang="en-US" sz="4000" kern="1200" dirty="0"/>
        </a:p>
      </dsp:txBody>
      <dsp:txXfrm>
        <a:off x="4509301" y="1563286"/>
        <a:ext cx="1963487" cy="1149482"/>
      </dsp:txXfrm>
    </dsp:sp>
    <dsp:sp modelId="{A2191DA0-385B-406D-94D1-640ADEDCD09A}">
      <dsp:nvSpPr>
        <dsp:cNvPr id="0" name=""/>
        <dsp:cNvSpPr/>
      </dsp:nvSpPr>
      <dsp:spPr>
        <a:xfrm>
          <a:off x="4887212" y="208102"/>
          <a:ext cx="2699894" cy="1831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FD97AC-D74C-4A03-937A-01F3F6652E21}">
      <dsp:nvSpPr>
        <dsp:cNvPr id="0" name=""/>
        <dsp:cNvSpPr/>
      </dsp:nvSpPr>
      <dsp:spPr>
        <a:xfrm>
          <a:off x="4473539" y="1265"/>
          <a:ext cx="2035011" cy="12210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كتبتا</a:t>
          </a:r>
          <a:endParaRPr lang="en-US" sz="4000" kern="1200" dirty="0"/>
        </a:p>
      </dsp:txBody>
      <dsp:txXfrm>
        <a:off x="4509301" y="37027"/>
        <a:ext cx="1963487" cy="1149482"/>
      </dsp:txXfrm>
    </dsp:sp>
    <dsp:sp modelId="{A13C3527-4BF5-4928-B309-52269DCAE237}">
      <dsp:nvSpPr>
        <dsp:cNvPr id="0" name=""/>
        <dsp:cNvSpPr/>
      </dsp:nvSpPr>
      <dsp:spPr>
        <a:xfrm rot="5400000">
          <a:off x="6830648" y="971231"/>
          <a:ext cx="1519587" cy="18315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910734-2E4D-46F8-9023-C0263062A5D0}">
      <dsp:nvSpPr>
        <dsp:cNvPr id="0" name=""/>
        <dsp:cNvSpPr/>
      </dsp:nvSpPr>
      <dsp:spPr>
        <a:xfrm>
          <a:off x="7180104" y="1265"/>
          <a:ext cx="2035011" cy="12210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رسما</a:t>
          </a:r>
          <a:endParaRPr lang="en-US" sz="4000" kern="1200" dirty="0"/>
        </a:p>
      </dsp:txBody>
      <dsp:txXfrm>
        <a:off x="7215866" y="37027"/>
        <a:ext cx="1963487" cy="1149482"/>
      </dsp:txXfrm>
    </dsp:sp>
    <dsp:sp modelId="{078F0D38-B2D0-4280-8336-A23DC4DCE358}">
      <dsp:nvSpPr>
        <dsp:cNvPr id="0" name=""/>
        <dsp:cNvSpPr/>
      </dsp:nvSpPr>
      <dsp:spPr>
        <a:xfrm rot="5400000">
          <a:off x="6830648" y="2497489"/>
          <a:ext cx="1519587" cy="1831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71A246-98F6-4B80-9EFC-DFD36B5B5CAF}">
      <dsp:nvSpPr>
        <dsp:cNvPr id="0" name=""/>
        <dsp:cNvSpPr/>
      </dsp:nvSpPr>
      <dsp:spPr>
        <a:xfrm>
          <a:off x="7180104" y="1527524"/>
          <a:ext cx="2035011" cy="12210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دخلا</a:t>
          </a:r>
          <a:endParaRPr lang="en-US" sz="4000" kern="1200" dirty="0"/>
        </a:p>
      </dsp:txBody>
      <dsp:txXfrm>
        <a:off x="7215866" y="1563286"/>
        <a:ext cx="1963487" cy="1149482"/>
      </dsp:txXfrm>
    </dsp:sp>
    <dsp:sp modelId="{FE0C20C7-DCC1-4886-9CE5-6BA1538D7BE1}">
      <dsp:nvSpPr>
        <dsp:cNvPr id="0" name=""/>
        <dsp:cNvSpPr/>
      </dsp:nvSpPr>
      <dsp:spPr>
        <a:xfrm>
          <a:off x="7180104" y="3053782"/>
          <a:ext cx="2035011" cy="122100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خرجا</a:t>
          </a:r>
          <a:endParaRPr lang="en-US" sz="4000" kern="1200" dirty="0"/>
        </a:p>
      </dsp:txBody>
      <dsp:txXfrm>
        <a:off x="7215866" y="3089544"/>
        <a:ext cx="1963487" cy="11494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E21218-88D2-43EF-A744-330FE7A31CB0}">
      <dsp:nvSpPr>
        <dsp:cNvPr id="0" name=""/>
        <dsp:cNvSpPr/>
      </dsp:nvSpPr>
      <dsp:spPr>
        <a:xfrm rot="5400000">
          <a:off x="1417518" y="971231"/>
          <a:ext cx="1519587" cy="1831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1F46EE-5C7A-4B04-8087-398FACBBDB18}">
      <dsp:nvSpPr>
        <dsp:cNvPr id="0" name=""/>
        <dsp:cNvSpPr/>
      </dsp:nvSpPr>
      <dsp:spPr>
        <a:xfrm>
          <a:off x="1766974" y="1265"/>
          <a:ext cx="2035011" cy="12210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ا</a:t>
          </a:r>
          <a:r>
            <a:rPr lang="ar-JO" sz="4000" b="1" kern="1200" dirty="0"/>
            <a:t>لفعل الماضي </a:t>
          </a:r>
          <a:endParaRPr lang="en-US" sz="4000" kern="1200" dirty="0"/>
        </a:p>
      </dsp:txBody>
      <dsp:txXfrm>
        <a:off x="1802736" y="37027"/>
        <a:ext cx="1963487" cy="1149482"/>
      </dsp:txXfrm>
    </dsp:sp>
    <dsp:sp modelId="{E3DEE0E1-2B7C-435B-B836-E0D90A9A4D9C}">
      <dsp:nvSpPr>
        <dsp:cNvPr id="0" name=""/>
        <dsp:cNvSpPr/>
      </dsp:nvSpPr>
      <dsp:spPr>
        <a:xfrm rot="5400000">
          <a:off x="1417518" y="2497489"/>
          <a:ext cx="1519587" cy="18315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81A966-A6E9-452D-A455-F438EF6B0977}">
      <dsp:nvSpPr>
        <dsp:cNvPr id="0" name=""/>
        <dsp:cNvSpPr/>
      </dsp:nvSpPr>
      <dsp:spPr>
        <a:xfrm>
          <a:off x="1766974" y="1527524"/>
          <a:ext cx="2035011" cy="12210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4000" b="1" kern="1200"/>
            <a:t>過去形</a:t>
          </a:r>
          <a:endParaRPr lang="en-US" sz="4000" kern="1200"/>
        </a:p>
      </dsp:txBody>
      <dsp:txXfrm>
        <a:off x="1802736" y="1563286"/>
        <a:ext cx="1963487" cy="1149482"/>
      </dsp:txXfrm>
    </dsp:sp>
    <dsp:sp modelId="{4922E3AA-696A-4D17-83C0-EBB461CDF960}">
      <dsp:nvSpPr>
        <dsp:cNvPr id="0" name=""/>
        <dsp:cNvSpPr/>
      </dsp:nvSpPr>
      <dsp:spPr>
        <a:xfrm>
          <a:off x="2180647" y="3260619"/>
          <a:ext cx="2699894" cy="1831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D8795C-9890-4100-AB5F-BF787948766A}">
      <dsp:nvSpPr>
        <dsp:cNvPr id="0" name=""/>
        <dsp:cNvSpPr/>
      </dsp:nvSpPr>
      <dsp:spPr>
        <a:xfrm>
          <a:off x="1766974" y="3053782"/>
          <a:ext cx="2035011" cy="12210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أكلتن </a:t>
          </a:r>
          <a:endParaRPr lang="en-US" sz="4000" kern="1200" dirty="0"/>
        </a:p>
      </dsp:txBody>
      <dsp:txXfrm>
        <a:off x="1802736" y="3089544"/>
        <a:ext cx="1963487" cy="1149482"/>
      </dsp:txXfrm>
    </dsp:sp>
    <dsp:sp modelId="{55C1705F-151F-41FC-99BC-30AF0E52D4D4}">
      <dsp:nvSpPr>
        <dsp:cNvPr id="0" name=""/>
        <dsp:cNvSpPr/>
      </dsp:nvSpPr>
      <dsp:spPr>
        <a:xfrm rot="16200000">
          <a:off x="4124083" y="2497489"/>
          <a:ext cx="1519587" cy="18315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BFE3B3-E215-4425-8689-D941411A9DF2}">
      <dsp:nvSpPr>
        <dsp:cNvPr id="0" name=""/>
        <dsp:cNvSpPr/>
      </dsp:nvSpPr>
      <dsp:spPr>
        <a:xfrm>
          <a:off x="4473539" y="3053782"/>
          <a:ext cx="2035011" cy="122100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لعبوا </a:t>
          </a:r>
          <a:endParaRPr lang="en-US" sz="4000" kern="1200" dirty="0"/>
        </a:p>
      </dsp:txBody>
      <dsp:txXfrm>
        <a:off x="4509301" y="3089544"/>
        <a:ext cx="1963487" cy="1149482"/>
      </dsp:txXfrm>
    </dsp:sp>
    <dsp:sp modelId="{852574F7-B627-41CB-81F8-63EA17A692C5}">
      <dsp:nvSpPr>
        <dsp:cNvPr id="0" name=""/>
        <dsp:cNvSpPr/>
      </dsp:nvSpPr>
      <dsp:spPr>
        <a:xfrm rot="16200000">
          <a:off x="4124083" y="971231"/>
          <a:ext cx="1519587" cy="18315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4D614A-DF5A-46C8-9724-2F143E23D632}">
      <dsp:nvSpPr>
        <dsp:cNvPr id="0" name=""/>
        <dsp:cNvSpPr/>
      </dsp:nvSpPr>
      <dsp:spPr>
        <a:xfrm>
          <a:off x="4473539" y="1527524"/>
          <a:ext cx="2035011" cy="122100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فعلوا</a:t>
          </a:r>
          <a:endParaRPr lang="en-US" sz="4000" kern="1200" dirty="0"/>
        </a:p>
      </dsp:txBody>
      <dsp:txXfrm>
        <a:off x="4509301" y="1563286"/>
        <a:ext cx="1963487" cy="1149482"/>
      </dsp:txXfrm>
    </dsp:sp>
    <dsp:sp modelId="{A2191DA0-385B-406D-94D1-640ADEDCD09A}">
      <dsp:nvSpPr>
        <dsp:cNvPr id="0" name=""/>
        <dsp:cNvSpPr/>
      </dsp:nvSpPr>
      <dsp:spPr>
        <a:xfrm>
          <a:off x="4887212" y="208102"/>
          <a:ext cx="2699894" cy="1831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FD97AC-D74C-4A03-937A-01F3F6652E21}">
      <dsp:nvSpPr>
        <dsp:cNvPr id="0" name=""/>
        <dsp:cNvSpPr/>
      </dsp:nvSpPr>
      <dsp:spPr>
        <a:xfrm>
          <a:off x="4473539" y="1265"/>
          <a:ext cx="2035011" cy="12210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كتبوا</a:t>
          </a:r>
          <a:endParaRPr lang="en-US" sz="4000" kern="1200" dirty="0"/>
        </a:p>
      </dsp:txBody>
      <dsp:txXfrm>
        <a:off x="4509301" y="37027"/>
        <a:ext cx="1963487" cy="1149482"/>
      </dsp:txXfrm>
    </dsp:sp>
    <dsp:sp modelId="{A13C3527-4BF5-4928-B309-52269DCAE237}">
      <dsp:nvSpPr>
        <dsp:cNvPr id="0" name=""/>
        <dsp:cNvSpPr/>
      </dsp:nvSpPr>
      <dsp:spPr>
        <a:xfrm rot="5400000">
          <a:off x="6830648" y="971231"/>
          <a:ext cx="1519587" cy="18315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910734-2E4D-46F8-9023-C0263062A5D0}">
      <dsp:nvSpPr>
        <dsp:cNvPr id="0" name=""/>
        <dsp:cNvSpPr/>
      </dsp:nvSpPr>
      <dsp:spPr>
        <a:xfrm>
          <a:off x="7180104" y="1265"/>
          <a:ext cx="2035011" cy="12210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رسمتم</a:t>
          </a:r>
          <a:endParaRPr lang="en-US" sz="4000" kern="1200" dirty="0"/>
        </a:p>
      </dsp:txBody>
      <dsp:txXfrm>
        <a:off x="7215866" y="37027"/>
        <a:ext cx="1963487" cy="1149482"/>
      </dsp:txXfrm>
    </dsp:sp>
    <dsp:sp modelId="{078F0D38-B2D0-4280-8336-A23DC4DCE358}">
      <dsp:nvSpPr>
        <dsp:cNvPr id="0" name=""/>
        <dsp:cNvSpPr/>
      </dsp:nvSpPr>
      <dsp:spPr>
        <a:xfrm rot="5400000">
          <a:off x="6830648" y="2497489"/>
          <a:ext cx="1519587" cy="1831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71A246-98F6-4B80-9EFC-DFD36B5B5CAF}">
      <dsp:nvSpPr>
        <dsp:cNvPr id="0" name=""/>
        <dsp:cNvSpPr/>
      </dsp:nvSpPr>
      <dsp:spPr>
        <a:xfrm>
          <a:off x="7180104" y="1527524"/>
          <a:ext cx="2035011" cy="12210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دخلتن</a:t>
          </a:r>
          <a:endParaRPr lang="en-US" sz="4000" kern="1200" dirty="0"/>
        </a:p>
      </dsp:txBody>
      <dsp:txXfrm>
        <a:off x="7215866" y="1563286"/>
        <a:ext cx="1963487" cy="1149482"/>
      </dsp:txXfrm>
    </dsp:sp>
    <dsp:sp modelId="{FE0C20C7-DCC1-4886-9CE5-6BA1538D7BE1}">
      <dsp:nvSpPr>
        <dsp:cNvPr id="0" name=""/>
        <dsp:cNvSpPr/>
      </dsp:nvSpPr>
      <dsp:spPr>
        <a:xfrm>
          <a:off x="7180104" y="3053782"/>
          <a:ext cx="2035011" cy="122100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خرجن</a:t>
          </a:r>
          <a:endParaRPr lang="en-US" sz="4000" kern="1200" dirty="0"/>
        </a:p>
      </dsp:txBody>
      <dsp:txXfrm>
        <a:off x="7215866" y="3089544"/>
        <a:ext cx="1963487" cy="114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C83435-6E86-42B5-BFBC-A5EEB4630EC5}" type="datetimeFigureOut">
              <a:rPr lang="en-AE" smtClean="0"/>
              <a:t>10/12/2024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A7F4D-C65B-404D-B336-66BD46EEAD4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5959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12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510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19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righ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0407AED1-9974-465A-BC9C-530E270105DE}"/>
              </a:ext>
            </a:extLst>
          </p:cNvPr>
          <p:cNvSpPr/>
          <p:nvPr userDrawn="1"/>
        </p:nvSpPr>
        <p:spPr>
          <a:xfrm flipH="1">
            <a:off x="0" y="2021358"/>
            <a:ext cx="2032942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3950" y="898524"/>
            <a:ext cx="63436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3949" y="2310817"/>
            <a:ext cx="6400800" cy="3657600"/>
          </a:xfrm>
        </p:spPr>
        <p:txBody>
          <a:bodyPr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18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08ADBC6-C9BE-4302-A86A-4AC842874C24}"/>
              </a:ext>
            </a:extLst>
          </p:cNvPr>
          <p:cNvSpPr/>
          <p:nvPr userDrawn="1"/>
        </p:nvSpPr>
        <p:spPr>
          <a:xfrm>
            <a:off x="2029604" y="2031653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2B04AFC-F339-4DFB-AA44-D68317065E02}"/>
              </a:ext>
            </a:extLst>
          </p:cNvPr>
          <p:cNvSpPr/>
          <p:nvPr userDrawn="1"/>
        </p:nvSpPr>
        <p:spPr>
          <a:xfrm>
            <a:off x="2028253" y="4052815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 descr="A black and white striped pattern&#10;&#10;Description automatically generated with low confidence">
            <a:extLst>
              <a:ext uri="{FF2B5EF4-FFF2-40B4-BE49-F238E27FC236}">
                <a16:creationId xmlns:a16="http://schemas.microsoft.com/office/drawing/2014/main" id="{E88B2398-8473-499F-836C-F3AF518F5B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015" y="5086646"/>
            <a:ext cx="2019299" cy="999451"/>
          </a:xfrm>
          <a:prstGeom prst="rect">
            <a:avLst/>
          </a:prstGeom>
        </p:spPr>
      </p:pic>
      <p:pic>
        <p:nvPicPr>
          <p:cNvPr id="26" name="Graphic 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-9867" y="-1076"/>
            <a:ext cx="2029968" cy="2029968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A522571C-09D3-4F39-B963-76F80D9973F1}"/>
              </a:ext>
            </a:extLst>
          </p:cNvPr>
          <p:cNvSpPr/>
          <p:nvPr userDrawn="1"/>
        </p:nvSpPr>
        <p:spPr>
          <a:xfrm>
            <a:off x="2029968" y="6045049"/>
            <a:ext cx="2029968" cy="81295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0268D7D-D5FB-492C-8D00-3E866534BD42}"/>
              </a:ext>
            </a:extLst>
          </p:cNvPr>
          <p:cNvSpPr/>
          <p:nvPr userDrawn="1"/>
        </p:nvSpPr>
        <p:spPr>
          <a:xfrm flipH="1">
            <a:off x="0" y="4828032"/>
            <a:ext cx="2032942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54BCEF24-C76B-44E5-A457-E55658E8EB8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2860" y="4828032"/>
            <a:ext cx="2029968" cy="2029968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18216784-417D-44A8-8CF1-C0CAF410EB9B}"/>
              </a:ext>
            </a:extLst>
          </p:cNvPr>
          <p:cNvGrpSpPr/>
          <p:nvPr userDrawn="1"/>
        </p:nvGrpSpPr>
        <p:grpSpPr>
          <a:xfrm>
            <a:off x="100242" y="2099803"/>
            <a:ext cx="1920240" cy="1920240"/>
            <a:chOff x="5361924" y="7472790"/>
            <a:chExt cx="1828800" cy="1828800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FFF90BA2-E949-4FDF-A88E-B68F607E3205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41F18930-2C24-4BA6-A1EB-BF1644EE8558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D5953E65-C24C-4C83-86BB-E4A6D2532FD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oup 50">
                    <a:extLst>
                      <a:ext uri="{FF2B5EF4-FFF2-40B4-BE49-F238E27FC236}">
                        <a16:creationId xmlns:a16="http://schemas.microsoft.com/office/drawing/2014/main" id="{0B9DA7A8-A66E-4E0E-92DF-B3FF112EBB7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oup 52">
                      <a:extLst>
                        <a:ext uri="{FF2B5EF4-FFF2-40B4-BE49-F238E27FC236}">
                          <a16:creationId xmlns:a16="http://schemas.microsoft.com/office/drawing/2014/main" id="{94E74739-1964-4A3C-B2E5-28FEF5EF8E49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oup 54">
                        <a:extLst>
                          <a:ext uri="{FF2B5EF4-FFF2-40B4-BE49-F238E27FC236}">
                            <a16:creationId xmlns:a16="http://schemas.microsoft.com/office/drawing/2014/main" id="{E31C22DC-76BD-4E83-8A1A-B7AE70B2E8FE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oup 56">
                          <a:extLst>
                            <a:ext uri="{FF2B5EF4-FFF2-40B4-BE49-F238E27FC236}">
                              <a16:creationId xmlns:a16="http://schemas.microsoft.com/office/drawing/2014/main" id="{F63C700C-5749-4BA1-8128-78559312E8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Oval 58">
                            <a:extLst>
                              <a:ext uri="{FF2B5EF4-FFF2-40B4-BE49-F238E27FC236}">
                                <a16:creationId xmlns:a16="http://schemas.microsoft.com/office/drawing/2014/main" id="{EC81C305-3A69-4634-8A07-56F8272122A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Oval 59">
                            <a:extLst>
                              <a:ext uri="{FF2B5EF4-FFF2-40B4-BE49-F238E27FC236}">
                                <a16:creationId xmlns:a16="http://schemas.microsoft.com/office/drawing/2014/main" id="{A14AAEDA-8F87-420D-A6BD-FF115C08EB7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Oval 57">
                          <a:extLst>
                            <a:ext uri="{FF2B5EF4-FFF2-40B4-BE49-F238E27FC236}">
                              <a16:creationId xmlns:a16="http://schemas.microsoft.com/office/drawing/2014/main" id="{A1FA4EA0-701D-49A3-8962-1BD0CE6E9C0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Oval 55">
                        <a:extLst>
                          <a:ext uri="{FF2B5EF4-FFF2-40B4-BE49-F238E27FC236}">
                            <a16:creationId xmlns:a16="http://schemas.microsoft.com/office/drawing/2014/main" id="{E362A8AA-1110-4C1C-9922-60F7D43E82B0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Oval 53">
                      <a:extLst>
                        <a:ext uri="{FF2B5EF4-FFF2-40B4-BE49-F238E27FC236}">
                          <a16:creationId xmlns:a16="http://schemas.microsoft.com/office/drawing/2014/main" id="{BC8B72EE-335A-4030-B500-7E6FB4D24F18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2" name="Oval 51">
                    <a:extLst>
                      <a:ext uri="{FF2B5EF4-FFF2-40B4-BE49-F238E27FC236}">
                        <a16:creationId xmlns:a16="http://schemas.microsoft.com/office/drawing/2014/main" id="{10167348-D9AA-4440-8569-849A6B0F2C2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A5616AB2-7A83-42C0-883C-FFA27D5468C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A9CA073-4F0B-4787-B46D-7886261E945E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9AF901A3-1EC5-458F-A653-74CCEAE9A13D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4D5E35A9-4BB5-48F3-AE34-E1BDD3343EB1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A9A549D5-A823-49C4-8C36-D074E6E039B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6A767C47-7246-4B50-8E78-82766365754A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0AEE1DDC-07C3-4204-A3B1-BB7C77C0622B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id="{15DA288D-BE35-46E8-AA86-9F28D8504DAB}"/>
              </a:ext>
            </a:extLst>
          </p:cNvPr>
          <p:cNvSpPr/>
          <p:nvPr userDrawn="1"/>
        </p:nvSpPr>
        <p:spPr>
          <a:xfrm>
            <a:off x="0" y="4043197"/>
            <a:ext cx="2029968" cy="7845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72557B54-30A3-4192-9D51-EE28AF522DE9}"/>
              </a:ext>
            </a:extLst>
          </p:cNvPr>
          <p:cNvSpPr/>
          <p:nvPr userDrawn="1"/>
        </p:nvSpPr>
        <p:spPr>
          <a:xfrm>
            <a:off x="0" y="2021358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208FD0E-034D-4DF3-85D7-F0EBE2775B58}"/>
              </a:ext>
            </a:extLst>
          </p:cNvPr>
          <p:cNvCxnSpPr>
            <a:cxnSpLocks/>
          </p:cNvCxnSpPr>
          <p:nvPr userDrawn="1"/>
        </p:nvCxnSpPr>
        <p:spPr>
          <a:xfrm>
            <a:off x="10632" y="-7753"/>
            <a:ext cx="4052352" cy="404086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E20239FE-47D0-4B4F-8440-F859F368C141}"/>
              </a:ext>
            </a:extLst>
          </p:cNvPr>
          <p:cNvSpPr/>
          <p:nvPr userDrawn="1"/>
        </p:nvSpPr>
        <p:spPr>
          <a:xfrm>
            <a:off x="3903349" y="3869829"/>
            <a:ext cx="274320" cy="2743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Date Placeholder 3">
            <a:extLst>
              <a:ext uri="{FF2B5EF4-FFF2-40B4-BE49-F238E27FC236}">
                <a16:creationId xmlns:a16="http://schemas.microsoft.com/office/drawing/2014/main" id="{5E4B9359-45F7-446D-8327-B1978DE8E3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13" name="Footer Placeholder 4">
            <a:extLst>
              <a:ext uri="{FF2B5EF4-FFF2-40B4-BE49-F238E27FC236}">
                <a16:creationId xmlns:a16="http://schemas.microsoft.com/office/drawing/2014/main" id="{A808BC2F-0D21-4E99-B8C6-DC1C7CD12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114" name="Slide Number Placeholder 5">
            <a:extLst>
              <a:ext uri="{FF2B5EF4-FFF2-40B4-BE49-F238E27FC236}">
                <a16:creationId xmlns:a16="http://schemas.microsoft.com/office/drawing/2014/main" id="{054CC8D5-17CB-435D-B227-465D3B8FA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079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>
          <p15:clr>
            <a:srgbClr val="FBAE40"/>
          </p15:clr>
        </p15:guide>
        <p15:guide id="2" pos="7104">
          <p15:clr>
            <a:srgbClr val="FBAE40"/>
          </p15:clr>
        </p15:guide>
        <p15:guide id="3" pos="739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oduct overview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6A6A8D4-352A-4CDF-8E34-3A3E06402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094267" y="-12136"/>
            <a:ext cx="4100169" cy="6878956"/>
            <a:chOff x="8094267" y="-12136"/>
            <a:chExt cx="4100169" cy="687895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CDCB077-A12F-4FE0-AD96-924BF98DB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138160" y="-7084"/>
              <a:ext cx="4053840" cy="4061621"/>
              <a:chOff x="8138160" y="-7084"/>
              <a:chExt cx="4053840" cy="4061621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9837D25D-BADF-40E0-B7F9-1288B53AA656}"/>
                  </a:ext>
                </a:extLst>
              </p:cNvPr>
              <p:cNvSpPr/>
              <p:nvPr userDrawn="1"/>
            </p:nvSpPr>
            <p:spPr>
              <a:xfrm flipH="1">
                <a:off x="8138160" y="2017039"/>
                <a:ext cx="2032942" cy="20299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4FADCD25-4CC2-4A9A-B033-132F3DA6D2F5}"/>
                  </a:ext>
                </a:extLst>
              </p:cNvPr>
              <p:cNvSpPr/>
              <p:nvPr userDrawn="1"/>
            </p:nvSpPr>
            <p:spPr>
              <a:xfrm>
                <a:off x="10162032" y="2014436"/>
                <a:ext cx="2029968" cy="2029968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Rectangle 23">
                <a:extLst>
                  <a:ext uri="{FF2B5EF4-FFF2-40B4-BE49-F238E27FC236}">
                    <a16:creationId xmlns:a16="http://schemas.microsoft.com/office/drawing/2014/main" id="{D2F68DA8-1D58-42B0-A2C9-046E92884BC1}"/>
                  </a:ext>
                </a:extLst>
              </p:cNvPr>
              <p:cNvSpPr/>
              <p:nvPr userDrawn="1"/>
            </p:nvSpPr>
            <p:spPr>
              <a:xfrm rot="5400000">
                <a:off x="10160492" y="2024569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DB232A4-4F4E-48E9-9E61-BE51F716635C}"/>
                  </a:ext>
                </a:extLst>
              </p:cNvPr>
              <p:cNvSpPr/>
              <p:nvPr userDrawn="1"/>
            </p:nvSpPr>
            <p:spPr>
              <a:xfrm>
                <a:off x="10162032" y="0"/>
                <a:ext cx="2029968" cy="2029968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8" name="Graphic 7">
                <a:extLst>
                  <a:ext uri="{FF2B5EF4-FFF2-40B4-BE49-F238E27FC236}">
                    <a16:creationId xmlns:a16="http://schemas.microsoft.com/office/drawing/2014/main" id="{4CB66576-218C-4236-B125-DD7B03A7848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0800000">
                <a:off x="10162032" y="0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557D1F3-8C55-47FE-B39A-86D30F8FFEA1}"/>
                  </a:ext>
                </a:extLst>
              </p:cNvPr>
              <p:cNvSpPr/>
              <p:nvPr userDrawn="1"/>
            </p:nvSpPr>
            <p:spPr>
              <a:xfrm>
                <a:off x="8139364" y="-7084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7B41BF2-DA71-4B06-A2F0-757A5EF70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94267" y="-12136"/>
              <a:ext cx="4100169" cy="6878956"/>
              <a:chOff x="8094267" y="-12136"/>
              <a:chExt cx="4100169" cy="6878956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4EB6F2E-2621-4EB5-A04D-906FD08CED87}"/>
                  </a:ext>
                </a:extLst>
              </p:cNvPr>
              <p:cNvSpPr/>
              <p:nvPr userDrawn="1"/>
            </p:nvSpPr>
            <p:spPr>
              <a:xfrm flipH="1">
                <a:off x="8138160" y="4868828"/>
                <a:ext cx="2032942" cy="1997992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9CC28908-2548-441C-BE9D-8728E1FC84C0}"/>
                  </a:ext>
                </a:extLst>
              </p:cNvPr>
              <p:cNvSpPr/>
              <p:nvPr userDrawn="1"/>
            </p:nvSpPr>
            <p:spPr>
              <a:xfrm>
                <a:off x="10164468" y="4044603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35" name="Picture 34" descr="A black and white striped pattern&#10;&#10;Description automatically generated with low confidence">
                <a:extLst>
                  <a:ext uri="{FF2B5EF4-FFF2-40B4-BE49-F238E27FC236}">
                    <a16:creationId xmlns:a16="http://schemas.microsoft.com/office/drawing/2014/main" id="{731DC170-FB16-45F8-B62C-DCAB2B9AC31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72419" y="5079562"/>
                <a:ext cx="2019299" cy="999451"/>
              </a:xfrm>
              <a:prstGeom prst="rect">
                <a:avLst/>
              </a:prstGeom>
            </p:spPr>
          </p:pic>
          <p:pic>
            <p:nvPicPr>
              <p:cNvPr id="36" name="Graphic 35">
                <a:extLst>
                  <a:ext uri="{FF2B5EF4-FFF2-40B4-BE49-F238E27FC236}">
                    <a16:creationId xmlns:a16="http://schemas.microsoft.com/office/drawing/2014/main" id="{6529D2A7-ABB3-4E2D-88CA-F813997011F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10800000">
                <a:off x="8137489" y="-12136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CDB6750E-735F-4906-8BCA-E0BD4F029617}"/>
                  </a:ext>
                </a:extLst>
              </p:cNvPr>
              <p:cNvSpPr/>
              <p:nvPr userDrawn="1"/>
            </p:nvSpPr>
            <p:spPr>
              <a:xfrm>
                <a:off x="10162032" y="6020759"/>
                <a:ext cx="2029968" cy="83724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38" name="Graphic 37">
                <a:extLst>
                  <a:ext uri="{FF2B5EF4-FFF2-40B4-BE49-F238E27FC236}">
                    <a16:creationId xmlns:a16="http://schemas.microsoft.com/office/drawing/2014/main" id="{051ECE99-ACA6-46AF-98D5-81FBD3F834A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138160" y="4863676"/>
                <a:ext cx="2029968" cy="1997992"/>
              </a:xfrm>
              <a:prstGeom prst="rect">
                <a:avLst/>
              </a:prstGeom>
            </p:spPr>
          </p:pic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3A847BA4-24DF-47BE-BE28-02415C2A2D3C}"/>
                  </a:ext>
                </a:extLst>
              </p:cNvPr>
              <p:cNvGrpSpPr/>
              <p:nvPr userDrawn="1"/>
            </p:nvGrpSpPr>
            <p:grpSpPr>
              <a:xfrm>
                <a:off x="8227718" y="2092719"/>
                <a:ext cx="1920240" cy="1920240"/>
                <a:chOff x="5361924" y="7472790"/>
                <a:chExt cx="1828800" cy="1828800"/>
              </a:xfrm>
            </p:grpSpPr>
            <p:grpSp>
              <p:nvGrpSpPr>
                <p:cNvPr id="41" name="Group 40">
                  <a:extLst>
                    <a:ext uri="{FF2B5EF4-FFF2-40B4-BE49-F238E27FC236}">
                      <a16:creationId xmlns:a16="http://schemas.microsoft.com/office/drawing/2014/main" id="{882CC485-8A14-4767-80E8-8FB0A9991D2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61924" y="7472790"/>
                  <a:chExt cx="1828800" cy="1828800"/>
                </a:xfrm>
              </p:grpSpPr>
              <p:grpSp>
                <p:nvGrpSpPr>
                  <p:cNvPr id="43" name="Group 42">
                    <a:extLst>
                      <a:ext uri="{FF2B5EF4-FFF2-40B4-BE49-F238E27FC236}">
                        <a16:creationId xmlns:a16="http://schemas.microsoft.com/office/drawing/2014/main" id="{E119FAB2-4AF3-4EC9-98C6-E69760D0281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61924" y="7472790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49" name="Group 48">
                      <a:extLst>
                        <a:ext uri="{FF2B5EF4-FFF2-40B4-BE49-F238E27FC236}">
                          <a16:creationId xmlns:a16="http://schemas.microsoft.com/office/drawing/2014/main" id="{E2A21525-E952-4F39-A9B2-2CA7C5B14B8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388428" y="7173291"/>
                      <a:chExt cx="1828800" cy="1828800"/>
                    </a:xfrm>
                  </p:grpSpPr>
                  <p:grpSp>
                    <p:nvGrpSpPr>
                      <p:cNvPr id="51" name="Group 50">
                        <a:extLst>
                          <a:ext uri="{FF2B5EF4-FFF2-40B4-BE49-F238E27FC236}">
                            <a16:creationId xmlns:a16="http://schemas.microsoft.com/office/drawing/2014/main" id="{53BFFD34-0142-4185-8790-1D792CB2F5DD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388428" y="7173291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3" name="Group 52">
                          <a:extLst>
                            <a:ext uri="{FF2B5EF4-FFF2-40B4-BE49-F238E27FC236}">
                              <a16:creationId xmlns:a16="http://schemas.microsoft.com/office/drawing/2014/main" id="{00D3FC75-8C07-4B5B-A025-3CCC5DC458D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5" name="Group 54">
                            <a:extLst>
                              <a:ext uri="{FF2B5EF4-FFF2-40B4-BE49-F238E27FC236}">
                                <a16:creationId xmlns:a16="http://schemas.microsoft.com/office/drawing/2014/main" id="{393D2F91-0E6A-4541-843C-1FC0CC2A024A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grpSp>
                          <p:nvGrpSpPr>
                            <p:cNvPr id="57" name="Group 56">
                              <a:extLst>
                                <a:ext uri="{FF2B5EF4-FFF2-40B4-BE49-F238E27FC236}">
                                  <a16:creationId xmlns:a16="http://schemas.microsoft.com/office/drawing/2014/main" id="{7C9F80E2-6A88-44DC-B048-7178CAA61DAF}"/>
                                </a:ext>
                              </a:extLst>
                            </p:cNvPr>
                            <p:cNvGrpSpPr/>
                            <p:nvPr userDrawn="1"/>
                          </p:nvGrpSpPr>
                          <p:grpSpPr>
                            <a:xfrm>
                              <a:off x="5579044" y="7049770"/>
                              <a:ext cx="1828800" cy="1828800"/>
                              <a:chOff x="5579044" y="7049770"/>
                              <a:chExt cx="1828800" cy="1828800"/>
                            </a:xfrm>
                          </p:grpSpPr>
                          <p:sp>
                            <p:nvSpPr>
                              <p:cNvPr id="59" name="Oval 58">
                                <a:extLst>
                                  <a:ext uri="{FF2B5EF4-FFF2-40B4-BE49-F238E27FC236}">
                                    <a16:creationId xmlns:a16="http://schemas.microsoft.com/office/drawing/2014/main" id="{1D9D5420-70BE-477D-A17F-A86F19AD3FAC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579044" y="7049770"/>
                                <a:ext cx="1828800" cy="182880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r>
                                  <a:rPr lang="en-US" dirty="0"/>
                                  <a:t> </a:t>
                                </a:r>
                              </a:p>
                            </p:txBody>
                          </p:sp>
                          <p:sp>
                            <p:nvSpPr>
                              <p:cNvPr id="60" name="Oval 59">
                                <a:extLst>
                                  <a:ext uri="{FF2B5EF4-FFF2-40B4-BE49-F238E27FC236}">
                                    <a16:creationId xmlns:a16="http://schemas.microsoft.com/office/drawing/2014/main" id="{0BBACECF-9AE7-40B5-90D0-AE2CF1FBE0BD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647624" y="7118350"/>
                                <a:ext cx="1691640" cy="169164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r>
                                  <a:rPr lang="en-US" dirty="0"/>
                                  <a:t> 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58" name="Oval 57">
                              <a:extLst>
                                <a:ext uri="{FF2B5EF4-FFF2-40B4-BE49-F238E27FC236}">
                                  <a16:creationId xmlns:a16="http://schemas.microsoft.com/office/drawing/2014/main" id="{1A76BEA0-888E-41CD-9B30-B128A39F781E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716204" y="7186930"/>
                              <a:ext cx="1554480" cy="155448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6" name="Oval 55">
                            <a:extLst>
                              <a:ext uri="{FF2B5EF4-FFF2-40B4-BE49-F238E27FC236}">
                                <a16:creationId xmlns:a16="http://schemas.microsoft.com/office/drawing/2014/main" id="{2EA36045-2F1D-402B-A951-B9957D5C145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84784" y="7255510"/>
                            <a:ext cx="1417320" cy="141732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4" name="Oval 53">
                          <a:extLst>
                            <a:ext uri="{FF2B5EF4-FFF2-40B4-BE49-F238E27FC236}">
                              <a16:creationId xmlns:a16="http://schemas.microsoft.com/office/drawing/2014/main" id="{AAF58CB3-363E-4156-8148-52E0B9CB634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853364" y="7324090"/>
                          <a:ext cx="1280160" cy="128016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2" name="Oval 51">
                        <a:extLst>
                          <a:ext uri="{FF2B5EF4-FFF2-40B4-BE49-F238E27FC236}">
                            <a16:creationId xmlns:a16="http://schemas.microsoft.com/office/drawing/2014/main" id="{BDC4E05B-A602-483A-B19B-B907358D4629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31328" y="7516191"/>
                        <a:ext cx="1143000" cy="114300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0" name="Oval 49">
                      <a:extLst>
                        <a:ext uri="{FF2B5EF4-FFF2-40B4-BE49-F238E27FC236}">
                          <a16:creationId xmlns:a16="http://schemas.microsoft.com/office/drawing/2014/main" id="{55AC54D8-2C27-49A7-B1CE-C865E629499E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99908" y="7584771"/>
                      <a:ext cx="1005840" cy="100584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44" name="Oval 43">
                    <a:extLst>
                      <a:ext uri="{FF2B5EF4-FFF2-40B4-BE49-F238E27FC236}">
                        <a16:creationId xmlns:a16="http://schemas.microsoft.com/office/drawing/2014/main" id="{C9753262-9BA1-4716-B4B5-AAFE232A72A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841984" y="7952850"/>
                    <a:ext cx="868680" cy="86868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5" name="Oval 44">
                    <a:extLst>
                      <a:ext uri="{FF2B5EF4-FFF2-40B4-BE49-F238E27FC236}">
                        <a16:creationId xmlns:a16="http://schemas.microsoft.com/office/drawing/2014/main" id="{5B2AD932-98DF-4DA1-B19E-E38A4DD270F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10564" y="8021430"/>
                    <a:ext cx="731520" cy="73152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6" name="Oval 45">
                    <a:extLst>
                      <a:ext uri="{FF2B5EF4-FFF2-40B4-BE49-F238E27FC236}">
                        <a16:creationId xmlns:a16="http://schemas.microsoft.com/office/drawing/2014/main" id="{DE13C879-BB42-4F2C-9413-A1322DE5880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79144" y="8090010"/>
                    <a:ext cx="594360" cy="59436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7" name="Oval 46">
                    <a:extLst>
                      <a:ext uri="{FF2B5EF4-FFF2-40B4-BE49-F238E27FC236}">
                        <a16:creationId xmlns:a16="http://schemas.microsoft.com/office/drawing/2014/main" id="{28B4D2F2-9DD5-4B23-A2F2-7DBEE9E61F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047724" y="8158590"/>
                    <a:ext cx="457200" cy="4572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8" name="Oval 47">
                    <a:extLst>
                      <a:ext uri="{FF2B5EF4-FFF2-40B4-BE49-F238E27FC236}">
                        <a16:creationId xmlns:a16="http://schemas.microsoft.com/office/drawing/2014/main" id="{C1A2F663-A8A7-4337-9C39-489B4C45711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116304" y="8227170"/>
                    <a:ext cx="320040" cy="3200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1609761D-150A-4DE0-9604-CC3953C108D0}"/>
                    </a:ext>
                  </a:extLst>
                </p:cNvPr>
                <p:cNvSpPr/>
                <p:nvPr userDrawn="1"/>
              </p:nvSpPr>
              <p:spPr>
                <a:xfrm>
                  <a:off x="6184884" y="8295750"/>
                  <a:ext cx="182880" cy="1828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D1189D1C-85ED-4EF1-A384-7C4590ED50FD}"/>
                  </a:ext>
                </a:extLst>
              </p:cNvPr>
              <p:cNvSpPr/>
              <p:nvPr userDrawn="1"/>
            </p:nvSpPr>
            <p:spPr>
              <a:xfrm>
                <a:off x="8138160" y="4045868"/>
                <a:ext cx="2029968" cy="82296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445306C5-E470-4A93-9C9F-5D066F760D16}"/>
                  </a:ext>
                </a:extLst>
              </p:cNvPr>
              <p:cNvSpPr/>
              <p:nvPr userDrawn="1"/>
            </p:nvSpPr>
            <p:spPr>
              <a:xfrm>
                <a:off x="8138160" y="2028241"/>
                <a:ext cx="1014984" cy="2011680"/>
              </a:xfrm>
              <a:custGeom>
                <a:avLst/>
                <a:gdLst>
                  <a:gd name="connsiteX0" fmla="*/ 1248 w 915648"/>
                  <a:gd name="connsiteY0" fmla="*/ 0 h 1828800"/>
                  <a:gd name="connsiteX1" fmla="*/ 915648 w 915648"/>
                  <a:gd name="connsiteY1" fmla="*/ 914400 h 1828800"/>
                  <a:gd name="connsiteX2" fmla="*/ 1248 w 915648"/>
                  <a:gd name="connsiteY2" fmla="*/ 1828800 h 1828800"/>
                  <a:gd name="connsiteX3" fmla="*/ 0 w 915648"/>
                  <a:gd name="connsiteY3" fmla="*/ 1828737 h 1828800"/>
                  <a:gd name="connsiteX4" fmla="*/ 0 w 915648"/>
                  <a:gd name="connsiteY4" fmla="*/ 63 h 1828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5648" h="1828800">
                    <a:moveTo>
                      <a:pt x="1248" y="0"/>
                    </a:moveTo>
                    <a:cubicBezTo>
                      <a:pt x="506257" y="0"/>
                      <a:pt x="915648" y="409391"/>
                      <a:pt x="915648" y="914400"/>
                    </a:cubicBezTo>
                    <a:cubicBezTo>
                      <a:pt x="915648" y="1419409"/>
                      <a:pt x="506257" y="1828800"/>
                      <a:pt x="1248" y="1828800"/>
                    </a:cubicBezTo>
                    <a:lnTo>
                      <a:pt x="0" y="1828737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B31C374B-40F2-4B1E-A9D8-6E5C932FF17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8094267" y="2005958"/>
                <a:ext cx="3017520" cy="70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1C668341-39BE-4448-B29D-2594AE6D75C2}"/>
                  </a:ext>
                </a:extLst>
              </p:cNvPr>
              <p:cNvSpPr/>
              <p:nvPr userDrawn="1"/>
            </p:nvSpPr>
            <p:spPr>
              <a:xfrm>
                <a:off x="11051006" y="1868129"/>
                <a:ext cx="274320" cy="27432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69" name="Text Placeholder 9">
            <a:extLst>
              <a:ext uri="{FF2B5EF4-FFF2-40B4-BE49-F238E27FC236}">
                <a16:creationId xmlns:a16="http://schemas.microsoft.com/office/drawing/2014/main" id="{DEE368EA-C32D-4066-8292-11EB5B67AB3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9">
            <a:extLst>
              <a:ext uri="{FF2B5EF4-FFF2-40B4-BE49-F238E27FC236}">
                <a16:creationId xmlns:a16="http://schemas.microsoft.com/office/drawing/2014/main" id="{C3E5ADF3-741C-452B-9B49-005E753E6E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38277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68" name="Text Placeholder 9">
            <a:extLst>
              <a:ext uri="{FF2B5EF4-FFF2-40B4-BE49-F238E27FC236}">
                <a16:creationId xmlns:a16="http://schemas.microsoft.com/office/drawing/2014/main" id="{2C541281-49BC-4F14-B167-DE14FE3A62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35424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3" name="Text Placeholder 9">
            <a:extLst>
              <a:ext uri="{FF2B5EF4-FFF2-40B4-BE49-F238E27FC236}">
                <a16:creationId xmlns:a16="http://schemas.microsoft.com/office/drawing/2014/main" id="{3B7B080D-47B1-4B65-8638-AD5E3240EDA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14400" y="3840480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1" name="Text Placeholder 9">
            <a:extLst>
              <a:ext uri="{FF2B5EF4-FFF2-40B4-BE49-F238E27FC236}">
                <a16:creationId xmlns:a16="http://schemas.microsoft.com/office/drawing/2014/main" id="{AA51BCEC-2845-4DF6-8F9A-2B163EC16D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4400" y="4251960"/>
            <a:ext cx="3200400" cy="114300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4" name="Text Placeholder 9">
            <a:extLst>
              <a:ext uri="{FF2B5EF4-FFF2-40B4-BE49-F238E27FC236}">
                <a16:creationId xmlns:a16="http://schemas.microsoft.com/office/drawing/2014/main" id="{5B98F8C8-0931-4E43-ABDE-8A700DD269D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35424" y="3840480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2" name="Text Placeholder 9">
            <a:extLst>
              <a:ext uri="{FF2B5EF4-FFF2-40B4-BE49-F238E27FC236}">
                <a16:creationId xmlns:a16="http://schemas.microsoft.com/office/drawing/2014/main" id="{126E196B-9448-4FBE-A134-65735F8ED97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535424" y="4251960"/>
            <a:ext cx="3200400" cy="114300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Date Placeholder 3">
            <a:extLst>
              <a:ext uri="{FF2B5EF4-FFF2-40B4-BE49-F238E27FC236}">
                <a16:creationId xmlns:a16="http://schemas.microsoft.com/office/drawing/2014/main" id="{405B8744-A7AF-461F-9103-708D9BFE89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6" name="Footer Placeholder 4">
            <a:extLst>
              <a:ext uri="{FF2B5EF4-FFF2-40B4-BE49-F238E27FC236}">
                <a16:creationId xmlns:a16="http://schemas.microsoft.com/office/drawing/2014/main" id="{C902A11D-5CD4-4561-882F-26EA89ADC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7" name="Slide Number Placeholder 5">
            <a:extLst>
              <a:ext uri="{FF2B5EF4-FFF2-40B4-BE49-F238E27FC236}">
                <a16:creationId xmlns:a16="http://schemas.microsoft.com/office/drawing/2014/main" id="{F0739A04-E734-4FCE-954E-0C4FB1A4C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7566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>
          <p15:clr>
            <a:srgbClr val="FBAE40"/>
          </p15:clr>
        </p15:guide>
        <p15:guide id="2" pos="7104">
          <p15:clr>
            <a:srgbClr val="FBAE40"/>
          </p15:clr>
        </p15:guide>
        <p15:guide id="3" pos="7392">
          <p15:clr>
            <a:srgbClr val="FBAE40"/>
          </p15:clr>
        </p15:guide>
        <p15:guide id="4" pos="57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32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7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45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2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57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248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96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40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7374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Tdtyn9QyJc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youtube.com/watch?v=ps4jnWgY65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 descr="A mosaic of colorful geometric shapes">
            <a:extLst>
              <a:ext uri="{FF2B5EF4-FFF2-40B4-BE49-F238E27FC236}">
                <a16:creationId xmlns:a16="http://schemas.microsoft.com/office/drawing/2014/main" id="{5EF5A240-9F06-DAD8-9845-1EFE0B85567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8022" b="3306"/>
          <a:stretch/>
        </p:blipFill>
        <p:spPr>
          <a:xfrm>
            <a:off x="20" y="-1"/>
            <a:ext cx="12191980" cy="6858001"/>
          </a:xfrm>
          <a:custGeom>
            <a:avLst/>
            <a:gdLst/>
            <a:ahLst/>
            <a:cxnLst/>
            <a:rect l="l" t="t" r="r" b="b"/>
            <a:pathLst>
              <a:path w="12191999" h="6857999"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4628129" y="6857999"/>
                </a:lnTo>
                <a:lnTo>
                  <a:pt x="4734519" y="6819371"/>
                </a:lnTo>
                <a:cubicBezTo>
                  <a:pt x="4938119" y="6741181"/>
                  <a:pt x="5132935" y="6652933"/>
                  <a:pt x="5315781" y="6551721"/>
                </a:cubicBezTo>
                <a:cubicBezTo>
                  <a:pt x="6619811" y="5830059"/>
                  <a:pt x="6364610" y="4934281"/>
                  <a:pt x="6058656" y="3948664"/>
                </a:cubicBezTo>
                <a:cubicBezTo>
                  <a:pt x="5601502" y="2476708"/>
                  <a:pt x="4958009" y="1222984"/>
                  <a:pt x="2540911" y="827627"/>
                </a:cubicBezTo>
                <a:cubicBezTo>
                  <a:pt x="1760946" y="699982"/>
                  <a:pt x="986522" y="591203"/>
                  <a:pt x="238021" y="541759"/>
                </a:cubicBezTo>
                <a:lnTo>
                  <a:pt x="0" y="529223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B2B1500-BB55-471C-8A9E-67288297E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9224"/>
            <a:ext cx="6305549" cy="6328777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045E22C-A99D-41BB-AF14-EF1B1E745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525"/>
            <a:ext cx="6130391" cy="672147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E59BB0-1B41-BFA8-0EB1-816A293657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4572000" cy="1524000"/>
          </a:xfrm>
        </p:spPr>
        <p:txBody>
          <a:bodyPr anchor="b">
            <a:normAutofit/>
          </a:bodyPr>
          <a:lstStyle/>
          <a:p>
            <a:pPr algn="l"/>
            <a:r>
              <a:rPr lang="en-AE" dirty="0"/>
              <a:t>2024/12/07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26EBD0-6A32-02A6-5B57-6047AC191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2299787"/>
            <a:ext cx="4572000" cy="2286000"/>
          </a:xfrm>
        </p:spPr>
        <p:txBody>
          <a:bodyPr>
            <a:normAutofit/>
          </a:bodyPr>
          <a:lstStyle/>
          <a:p>
            <a:pPr algn="l"/>
            <a:r>
              <a:rPr lang="ar-JO" sz="4400" dirty="0"/>
              <a:t>الدرس العشرون</a:t>
            </a:r>
            <a:endParaRPr lang="en-AE" sz="4400" dirty="0"/>
          </a:p>
        </p:txBody>
      </p:sp>
    </p:spTree>
    <p:extLst>
      <p:ext uri="{BB962C8B-B14F-4D97-AF65-F5344CB8AC3E}">
        <p14:creationId xmlns:p14="http://schemas.microsoft.com/office/powerpoint/2010/main" val="2516415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>
            <a:extLst>
              <a:ext uri="{FF2B5EF4-FFF2-40B4-BE49-F238E27FC236}">
                <a16:creationId xmlns:a16="http://schemas.microsoft.com/office/drawing/2014/main" id="{08612F38-CCA7-399A-3D66-B6BD8D1AB1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784"/>
          <a:stretch/>
        </p:blipFill>
        <p:spPr>
          <a:xfrm>
            <a:off x="180279" y="80210"/>
            <a:ext cx="11827082" cy="6534092"/>
          </a:xfrm>
          <a:custGeom>
            <a:avLst/>
            <a:gdLst/>
            <a:ahLst/>
            <a:cxnLst/>
            <a:rect l="l" t="t" r="r" b="b"/>
            <a:pathLst>
              <a:path w="11827082" h="6534092">
                <a:moveTo>
                  <a:pt x="6610089" y="5"/>
                </a:moveTo>
                <a:cubicBezTo>
                  <a:pt x="6763993" y="-277"/>
                  <a:pt x="6862741" y="14300"/>
                  <a:pt x="6956523" y="21390"/>
                </a:cubicBezTo>
                <a:cubicBezTo>
                  <a:pt x="7271939" y="-12207"/>
                  <a:pt x="7581352" y="149"/>
                  <a:pt x="7768349" y="21390"/>
                </a:cubicBezTo>
                <a:lnTo>
                  <a:pt x="7831642" y="23688"/>
                </a:lnTo>
                <a:lnTo>
                  <a:pt x="7886307" y="21390"/>
                </a:lnTo>
                <a:cubicBezTo>
                  <a:pt x="7951978" y="17798"/>
                  <a:pt x="8007622" y="16567"/>
                  <a:pt x="8057445" y="16600"/>
                </a:cubicBezTo>
                <a:lnTo>
                  <a:pt x="8096254" y="17396"/>
                </a:lnTo>
                <a:lnTo>
                  <a:pt x="8199591" y="12947"/>
                </a:lnTo>
                <a:cubicBezTo>
                  <a:pt x="8247971" y="12558"/>
                  <a:pt x="8296272" y="14617"/>
                  <a:pt x="8344260" y="21390"/>
                </a:cubicBezTo>
                <a:lnTo>
                  <a:pt x="8355505" y="22738"/>
                </a:lnTo>
                <a:lnTo>
                  <a:pt x="8462217" y="21390"/>
                </a:lnTo>
                <a:cubicBezTo>
                  <a:pt x="8567700" y="16869"/>
                  <a:pt x="8666620" y="17239"/>
                  <a:pt x="8761697" y="18554"/>
                </a:cubicBezTo>
                <a:lnTo>
                  <a:pt x="8808871" y="19038"/>
                </a:lnTo>
                <a:lnTo>
                  <a:pt x="8941246" y="13930"/>
                </a:lnTo>
                <a:cubicBezTo>
                  <a:pt x="9040199" y="10800"/>
                  <a:pt x="9149474" y="10157"/>
                  <a:pt x="9260166" y="21390"/>
                </a:cubicBezTo>
                <a:lnTo>
                  <a:pt x="9339613" y="26448"/>
                </a:lnTo>
                <a:lnTo>
                  <a:pt x="9432845" y="28493"/>
                </a:lnTo>
                <a:cubicBezTo>
                  <a:pt x="9587011" y="31230"/>
                  <a:pt x="9744909" y="31599"/>
                  <a:pt x="9849954" y="21390"/>
                </a:cubicBezTo>
                <a:cubicBezTo>
                  <a:pt x="10060044" y="972"/>
                  <a:pt x="10204432" y="2657"/>
                  <a:pt x="10425865" y="21390"/>
                </a:cubicBezTo>
                <a:lnTo>
                  <a:pt x="10477895" y="25158"/>
                </a:lnTo>
                <a:lnTo>
                  <a:pt x="10566351" y="27751"/>
                </a:lnTo>
                <a:cubicBezTo>
                  <a:pt x="10727031" y="32755"/>
                  <a:pt x="10877889" y="35639"/>
                  <a:pt x="11001775" y="21390"/>
                </a:cubicBezTo>
                <a:cubicBezTo>
                  <a:pt x="11249546" y="-7108"/>
                  <a:pt x="11434553" y="12510"/>
                  <a:pt x="11813601" y="21390"/>
                </a:cubicBezTo>
                <a:cubicBezTo>
                  <a:pt x="11817928" y="208271"/>
                  <a:pt x="11818867" y="336567"/>
                  <a:pt x="11813601" y="475847"/>
                </a:cubicBezTo>
                <a:cubicBezTo>
                  <a:pt x="11808335" y="615127"/>
                  <a:pt x="11845853" y="1008651"/>
                  <a:pt x="11813601" y="1254916"/>
                </a:cubicBezTo>
                <a:cubicBezTo>
                  <a:pt x="11809570" y="1285699"/>
                  <a:pt x="11806768" y="1314174"/>
                  <a:pt x="11804923" y="1340777"/>
                </a:cubicBezTo>
                <a:lnTo>
                  <a:pt x="11803652" y="1373115"/>
                </a:lnTo>
                <a:lnTo>
                  <a:pt x="11804560" y="1395572"/>
                </a:lnTo>
                <a:cubicBezTo>
                  <a:pt x="11806656" y="1431340"/>
                  <a:pt x="11809600" y="1470662"/>
                  <a:pt x="11813601" y="1514605"/>
                </a:cubicBezTo>
                <a:cubicBezTo>
                  <a:pt x="11829606" y="1690380"/>
                  <a:pt x="11822955" y="1813845"/>
                  <a:pt x="11815628" y="1920902"/>
                </a:cubicBezTo>
                <a:lnTo>
                  <a:pt x="11811346" y="1995660"/>
                </a:lnTo>
                <a:lnTo>
                  <a:pt x="11813868" y="2104640"/>
                </a:lnTo>
                <a:lnTo>
                  <a:pt x="11817197" y="2264365"/>
                </a:lnTo>
                <a:lnTo>
                  <a:pt x="11821465" y="2306631"/>
                </a:lnTo>
                <a:cubicBezTo>
                  <a:pt x="11835170" y="2477814"/>
                  <a:pt x="11818400" y="2578773"/>
                  <a:pt x="11813601" y="2683208"/>
                </a:cubicBezTo>
                <a:cubicBezTo>
                  <a:pt x="11809487" y="2772725"/>
                  <a:pt x="11816027" y="2930030"/>
                  <a:pt x="11816192" y="3070653"/>
                </a:cubicBezTo>
                <a:lnTo>
                  <a:pt x="11813610" y="3202145"/>
                </a:lnTo>
                <a:lnTo>
                  <a:pt x="11813601" y="3267510"/>
                </a:lnTo>
                <a:cubicBezTo>
                  <a:pt x="11811419" y="3587194"/>
                  <a:pt x="11813535" y="3497122"/>
                  <a:pt x="11813601" y="3721967"/>
                </a:cubicBezTo>
                <a:cubicBezTo>
                  <a:pt x="11813617" y="3778178"/>
                  <a:pt x="11814293" y="3835214"/>
                  <a:pt x="11815131" y="3894088"/>
                </a:cubicBezTo>
                <a:lnTo>
                  <a:pt x="11816203" y="3972593"/>
                </a:lnTo>
                <a:lnTo>
                  <a:pt x="11816265" y="3973919"/>
                </a:lnTo>
                <a:cubicBezTo>
                  <a:pt x="11819902" y="4062998"/>
                  <a:pt x="11819694" y="4122248"/>
                  <a:pt x="11818174" y="4171327"/>
                </a:cubicBezTo>
                <a:lnTo>
                  <a:pt x="11817878" y="4178488"/>
                </a:lnTo>
                <a:lnTo>
                  <a:pt x="11818118" y="4277530"/>
                </a:lnTo>
                <a:cubicBezTo>
                  <a:pt x="11817612" y="4347824"/>
                  <a:pt x="11816272" y="4421987"/>
                  <a:pt x="11813601" y="4501036"/>
                </a:cubicBezTo>
                <a:cubicBezTo>
                  <a:pt x="11824398" y="4779554"/>
                  <a:pt x="11834923" y="4895505"/>
                  <a:pt x="11813601" y="5020415"/>
                </a:cubicBezTo>
                <a:cubicBezTo>
                  <a:pt x="11808270" y="5051643"/>
                  <a:pt x="11804885" y="5094410"/>
                  <a:pt x="11802984" y="5145366"/>
                </a:cubicBezTo>
                <a:lnTo>
                  <a:pt x="11802805" y="5153576"/>
                </a:lnTo>
                <a:lnTo>
                  <a:pt x="11813601" y="5280104"/>
                </a:lnTo>
                <a:cubicBezTo>
                  <a:pt x="11848339" y="5545832"/>
                  <a:pt x="11803810" y="5568088"/>
                  <a:pt x="11813601" y="5734561"/>
                </a:cubicBezTo>
                <a:cubicBezTo>
                  <a:pt x="11814825" y="5755370"/>
                  <a:pt x="11815354" y="5777180"/>
                  <a:pt x="11815391" y="5800160"/>
                </a:cubicBezTo>
                <a:lnTo>
                  <a:pt x="11814403" y="5861994"/>
                </a:lnTo>
                <a:lnTo>
                  <a:pt x="11814897" y="5940552"/>
                </a:lnTo>
                <a:cubicBezTo>
                  <a:pt x="11813455" y="6007961"/>
                  <a:pt x="11810716" y="6074118"/>
                  <a:pt x="11808410" y="6139030"/>
                </a:cubicBezTo>
                <a:lnTo>
                  <a:pt x="11805249" y="6294204"/>
                </a:lnTo>
                <a:lnTo>
                  <a:pt x="11806853" y="6377232"/>
                </a:lnTo>
                <a:lnTo>
                  <a:pt x="11813601" y="6513630"/>
                </a:lnTo>
                <a:cubicBezTo>
                  <a:pt x="11755932" y="6520071"/>
                  <a:pt x="11702085" y="6522123"/>
                  <a:pt x="11651008" y="6521869"/>
                </a:cubicBezTo>
                <a:lnTo>
                  <a:pt x="11606878" y="6520178"/>
                </a:lnTo>
                <a:lnTo>
                  <a:pt x="11480359" y="6526470"/>
                </a:lnTo>
                <a:cubicBezTo>
                  <a:pt x="11411497" y="6529079"/>
                  <a:pt x="11340067" y="6529281"/>
                  <a:pt x="11235913" y="6522672"/>
                </a:cubicBezTo>
                <a:lnTo>
                  <a:pt x="11167376" y="6517338"/>
                </a:lnTo>
                <a:lnTo>
                  <a:pt x="11118099" y="6519937"/>
                </a:lnTo>
                <a:cubicBezTo>
                  <a:pt x="11008080" y="6519923"/>
                  <a:pt x="10918905" y="6505169"/>
                  <a:pt x="10779737" y="6513630"/>
                </a:cubicBezTo>
                <a:lnTo>
                  <a:pt x="10756340" y="6513513"/>
                </a:lnTo>
                <a:lnTo>
                  <a:pt x="10748952" y="6514346"/>
                </a:lnTo>
                <a:cubicBezTo>
                  <a:pt x="10725838" y="6516206"/>
                  <a:pt x="10699773" y="6516641"/>
                  <a:pt x="10661780" y="6513630"/>
                </a:cubicBezTo>
                <a:lnTo>
                  <a:pt x="10643067" y="6512943"/>
                </a:lnTo>
                <a:lnTo>
                  <a:pt x="10627638" y="6512866"/>
                </a:lnTo>
                <a:lnTo>
                  <a:pt x="10598539" y="6511309"/>
                </a:lnTo>
                <a:lnTo>
                  <a:pt x="10590670" y="6511020"/>
                </a:lnTo>
                <a:cubicBezTo>
                  <a:pt x="10422654" y="6509230"/>
                  <a:pt x="10114537" y="6525711"/>
                  <a:pt x="9930443" y="6519069"/>
                </a:cubicBezTo>
                <a:lnTo>
                  <a:pt x="9908887" y="6517613"/>
                </a:lnTo>
                <a:lnTo>
                  <a:pt x="9697150" y="6531900"/>
                </a:lnTo>
                <a:cubicBezTo>
                  <a:pt x="9438634" y="6540253"/>
                  <a:pt x="9217380" y="6522684"/>
                  <a:pt x="9038128" y="6513630"/>
                </a:cubicBezTo>
                <a:lnTo>
                  <a:pt x="8901719" y="6509665"/>
                </a:lnTo>
                <a:lnTo>
                  <a:pt x="8766922" y="6512046"/>
                </a:lnTo>
                <a:cubicBezTo>
                  <a:pt x="8694433" y="6513288"/>
                  <a:pt x="8629372" y="6514112"/>
                  <a:pt x="8580175" y="6513630"/>
                </a:cubicBezTo>
                <a:lnTo>
                  <a:pt x="8571277" y="6513524"/>
                </a:lnTo>
                <a:lnTo>
                  <a:pt x="8462217" y="6513630"/>
                </a:lnTo>
                <a:cubicBezTo>
                  <a:pt x="8225188" y="6509968"/>
                  <a:pt x="7780127" y="6525503"/>
                  <a:pt x="7532434" y="6513630"/>
                </a:cubicBezTo>
                <a:lnTo>
                  <a:pt x="7448622" y="6511320"/>
                </a:lnTo>
                <a:lnTo>
                  <a:pt x="7428354" y="6513630"/>
                </a:lnTo>
                <a:cubicBezTo>
                  <a:pt x="7293248" y="6538560"/>
                  <a:pt x="7186080" y="6533261"/>
                  <a:pt x="7078782" y="6523679"/>
                </a:cubicBezTo>
                <a:lnTo>
                  <a:pt x="6973169" y="6513887"/>
                </a:lnTo>
                <a:lnTo>
                  <a:pt x="6954249" y="6514033"/>
                </a:lnTo>
                <a:cubicBezTo>
                  <a:pt x="6918701" y="6514123"/>
                  <a:pt x="6880374" y="6514018"/>
                  <a:pt x="6838566" y="6513630"/>
                </a:cubicBezTo>
                <a:lnTo>
                  <a:pt x="6790865" y="6514652"/>
                </a:lnTo>
                <a:lnTo>
                  <a:pt x="6717520" y="6518204"/>
                </a:lnTo>
                <a:lnTo>
                  <a:pt x="6690736" y="6516798"/>
                </a:lnTo>
                <a:lnTo>
                  <a:pt x="6604647" y="6518643"/>
                </a:lnTo>
                <a:cubicBezTo>
                  <a:pt x="6383546" y="6528740"/>
                  <a:pt x="6188571" y="6547337"/>
                  <a:pt x="5908782" y="6513630"/>
                </a:cubicBezTo>
                <a:lnTo>
                  <a:pt x="5827432" y="6506155"/>
                </a:lnTo>
                <a:lnTo>
                  <a:pt x="5818169" y="6505897"/>
                </a:lnTo>
                <a:cubicBezTo>
                  <a:pt x="5656134" y="6501940"/>
                  <a:pt x="5476891" y="6500561"/>
                  <a:pt x="5360626" y="6513630"/>
                </a:cubicBezTo>
                <a:cubicBezTo>
                  <a:pt x="5244362" y="6526700"/>
                  <a:pt x="5155294" y="6523407"/>
                  <a:pt x="5082581" y="6518492"/>
                </a:cubicBezTo>
                <a:lnTo>
                  <a:pt x="5011539" y="6513612"/>
                </a:lnTo>
                <a:lnTo>
                  <a:pt x="4978999" y="6513630"/>
                </a:lnTo>
                <a:lnTo>
                  <a:pt x="4947560" y="6512597"/>
                </a:lnTo>
                <a:lnTo>
                  <a:pt x="4902673" y="6513630"/>
                </a:lnTo>
                <a:cubicBezTo>
                  <a:pt x="4851834" y="6520217"/>
                  <a:pt x="4795188" y="6523001"/>
                  <a:pt x="4737076" y="6522747"/>
                </a:cubicBezTo>
                <a:lnTo>
                  <a:pt x="4649328" y="6518160"/>
                </a:lnTo>
                <a:lnTo>
                  <a:pt x="4624935" y="6519597"/>
                </a:lnTo>
                <a:cubicBezTo>
                  <a:pt x="4598495" y="6519851"/>
                  <a:pt x="4566987" y="6518389"/>
                  <a:pt x="4521046" y="6513630"/>
                </a:cubicBezTo>
                <a:lnTo>
                  <a:pt x="4456833" y="6510131"/>
                </a:lnTo>
                <a:lnTo>
                  <a:pt x="4343538" y="6512337"/>
                </a:lnTo>
                <a:cubicBezTo>
                  <a:pt x="4260681" y="6514690"/>
                  <a:pt x="4174545" y="6517475"/>
                  <a:pt x="4104725" y="6513630"/>
                </a:cubicBezTo>
                <a:cubicBezTo>
                  <a:pt x="3965085" y="6505941"/>
                  <a:pt x="3802107" y="6535988"/>
                  <a:pt x="3528815" y="6513630"/>
                </a:cubicBezTo>
                <a:lnTo>
                  <a:pt x="3407613" y="6504978"/>
                </a:lnTo>
                <a:lnTo>
                  <a:pt x="3251268" y="6513630"/>
                </a:lnTo>
                <a:cubicBezTo>
                  <a:pt x="3103602" y="6529652"/>
                  <a:pt x="3004932" y="6519904"/>
                  <a:pt x="2867035" y="6513929"/>
                </a:cubicBezTo>
                <a:lnTo>
                  <a:pt x="2840124" y="6513045"/>
                </a:lnTo>
                <a:lnTo>
                  <a:pt x="2834946" y="6513630"/>
                </a:lnTo>
                <a:cubicBezTo>
                  <a:pt x="2691933" y="6538293"/>
                  <a:pt x="2614008" y="6529004"/>
                  <a:pt x="2502859" y="6520536"/>
                </a:cubicBezTo>
                <a:lnTo>
                  <a:pt x="2442001" y="6517197"/>
                </a:lnTo>
                <a:lnTo>
                  <a:pt x="2438245" y="6517313"/>
                </a:lnTo>
                <a:cubicBezTo>
                  <a:pt x="2401807" y="6517985"/>
                  <a:pt x="2368299" y="6518156"/>
                  <a:pt x="2336678" y="6517988"/>
                </a:cubicBezTo>
                <a:lnTo>
                  <a:pt x="2185932" y="6514754"/>
                </a:lnTo>
                <a:lnTo>
                  <a:pt x="1960620" y="6520062"/>
                </a:lnTo>
                <a:cubicBezTo>
                  <a:pt x="1876521" y="6521810"/>
                  <a:pt x="1788378" y="6523022"/>
                  <a:pt x="1701155" y="6522387"/>
                </a:cubicBezTo>
                <a:lnTo>
                  <a:pt x="1589271" y="6518529"/>
                </a:lnTo>
                <a:lnTo>
                  <a:pt x="1539168" y="6519829"/>
                </a:lnTo>
                <a:cubicBezTo>
                  <a:pt x="1395291" y="6522782"/>
                  <a:pt x="1407110" y="6517174"/>
                  <a:pt x="1287620" y="6513630"/>
                </a:cubicBezTo>
                <a:cubicBezTo>
                  <a:pt x="1168131" y="6510087"/>
                  <a:pt x="1041230" y="6513238"/>
                  <a:pt x="932033" y="6514000"/>
                </a:cubicBezTo>
                <a:lnTo>
                  <a:pt x="918750" y="6513952"/>
                </a:lnTo>
                <a:lnTo>
                  <a:pt x="858917" y="6514806"/>
                </a:lnTo>
                <a:cubicBezTo>
                  <a:pt x="826932" y="6514879"/>
                  <a:pt x="792070" y="6514545"/>
                  <a:pt x="753341" y="6513630"/>
                </a:cubicBezTo>
                <a:cubicBezTo>
                  <a:pt x="443511" y="6506311"/>
                  <a:pt x="354936" y="6524642"/>
                  <a:pt x="17841" y="6513630"/>
                </a:cubicBezTo>
                <a:cubicBezTo>
                  <a:pt x="-956" y="6342673"/>
                  <a:pt x="-10467" y="6012653"/>
                  <a:pt x="17841" y="5799484"/>
                </a:cubicBezTo>
                <a:lnTo>
                  <a:pt x="19845" y="5756408"/>
                </a:lnTo>
                <a:lnTo>
                  <a:pt x="17841" y="5734561"/>
                </a:lnTo>
                <a:cubicBezTo>
                  <a:pt x="13149" y="5695472"/>
                  <a:pt x="12578" y="5648752"/>
                  <a:pt x="13918" y="5598323"/>
                </a:cubicBezTo>
                <a:lnTo>
                  <a:pt x="18180" y="5508699"/>
                </a:lnTo>
                <a:lnTo>
                  <a:pt x="16493" y="5477760"/>
                </a:lnTo>
                <a:cubicBezTo>
                  <a:pt x="8966" y="5369709"/>
                  <a:pt x="1889" y="5260695"/>
                  <a:pt x="17841" y="5150260"/>
                </a:cubicBezTo>
                <a:cubicBezTo>
                  <a:pt x="-3463" y="5038150"/>
                  <a:pt x="-2139" y="4857473"/>
                  <a:pt x="6850" y="4650409"/>
                </a:cubicBezTo>
                <a:lnTo>
                  <a:pt x="14633" y="4498670"/>
                </a:lnTo>
                <a:lnTo>
                  <a:pt x="14494" y="4495758"/>
                </a:lnTo>
                <a:cubicBezTo>
                  <a:pt x="12245" y="4421472"/>
                  <a:pt x="13025" y="4335511"/>
                  <a:pt x="14442" y="4243130"/>
                </a:cubicBezTo>
                <a:lnTo>
                  <a:pt x="16801" y="4091152"/>
                </a:lnTo>
                <a:lnTo>
                  <a:pt x="13537" y="4018512"/>
                </a:lnTo>
                <a:lnTo>
                  <a:pt x="17696" y="3920163"/>
                </a:lnTo>
                <a:lnTo>
                  <a:pt x="17841" y="3851812"/>
                </a:lnTo>
                <a:cubicBezTo>
                  <a:pt x="15571" y="3651484"/>
                  <a:pt x="26219" y="3546077"/>
                  <a:pt x="24551" y="3386181"/>
                </a:cubicBezTo>
                <a:lnTo>
                  <a:pt x="24397" y="3379573"/>
                </a:lnTo>
                <a:lnTo>
                  <a:pt x="22173" y="3327681"/>
                </a:lnTo>
                <a:cubicBezTo>
                  <a:pt x="20895" y="3304536"/>
                  <a:pt x="19446" y="3284181"/>
                  <a:pt x="17841" y="3267510"/>
                </a:cubicBezTo>
                <a:cubicBezTo>
                  <a:pt x="8213" y="3167488"/>
                  <a:pt x="-3113" y="2984082"/>
                  <a:pt x="3931" y="2799801"/>
                </a:cubicBezTo>
                <a:lnTo>
                  <a:pt x="4125" y="2797274"/>
                </a:lnTo>
                <a:lnTo>
                  <a:pt x="3717" y="2776150"/>
                </a:lnTo>
                <a:cubicBezTo>
                  <a:pt x="3237" y="2640023"/>
                  <a:pt x="7465" y="2516197"/>
                  <a:pt x="17841" y="2423520"/>
                </a:cubicBezTo>
                <a:cubicBezTo>
                  <a:pt x="20435" y="2400350"/>
                  <a:pt x="22069" y="2375698"/>
                  <a:pt x="22982" y="2349684"/>
                </a:cubicBezTo>
                <a:lnTo>
                  <a:pt x="23157" y="2331991"/>
                </a:lnTo>
                <a:lnTo>
                  <a:pt x="21648" y="2290240"/>
                </a:lnTo>
                <a:cubicBezTo>
                  <a:pt x="18695" y="2240502"/>
                  <a:pt x="15426" y="2193755"/>
                  <a:pt x="14054" y="2150784"/>
                </a:cubicBezTo>
                <a:lnTo>
                  <a:pt x="17291" y="2050968"/>
                </a:lnTo>
                <a:lnTo>
                  <a:pt x="12351" y="1872365"/>
                </a:lnTo>
                <a:cubicBezTo>
                  <a:pt x="11665" y="1799113"/>
                  <a:pt x="12859" y="1722821"/>
                  <a:pt x="17841" y="1644450"/>
                </a:cubicBezTo>
                <a:lnTo>
                  <a:pt x="21169" y="1569934"/>
                </a:lnTo>
                <a:lnTo>
                  <a:pt x="20488" y="1547698"/>
                </a:lnTo>
                <a:cubicBezTo>
                  <a:pt x="19568" y="1516527"/>
                  <a:pt x="18663" y="1483900"/>
                  <a:pt x="17841" y="1449683"/>
                </a:cubicBezTo>
                <a:cubicBezTo>
                  <a:pt x="11271" y="1175953"/>
                  <a:pt x="1415" y="1152151"/>
                  <a:pt x="17841" y="995226"/>
                </a:cubicBezTo>
                <a:lnTo>
                  <a:pt x="19885" y="968921"/>
                </a:lnTo>
                <a:lnTo>
                  <a:pt x="17841" y="930304"/>
                </a:lnTo>
                <a:cubicBezTo>
                  <a:pt x="7442" y="768208"/>
                  <a:pt x="7865" y="285783"/>
                  <a:pt x="17841" y="21390"/>
                </a:cubicBezTo>
                <a:cubicBezTo>
                  <a:pt x="147136" y="10433"/>
                  <a:pt x="296588" y="9602"/>
                  <a:pt x="440468" y="11925"/>
                </a:cubicBezTo>
                <a:lnTo>
                  <a:pt x="473966" y="12726"/>
                </a:lnTo>
                <a:lnTo>
                  <a:pt x="478805" y="12539"/>
                </a:lnTo>
                <a:lnTo>
                  <a:pt x="484496" y="12977"/>
                </a:lnTo>
                <a:lnTo>
                  <a:pt x="648894" y="16905"/>
                </a:lnTo>
                <a:cubicBezTo>
                  <a:pt x="714833" y="18773"/>
                  <a:pt x="776163" y="20559"/>
                  <a:pt x="829667" y="21390"/>
                </a:cubicBezTo>
                <a:lnTo>
                  <a:pt x="916694" y="22693"/>
                </a:lnTo>
                <a:lnTo>
                  <a:pt x="933747" y="21390"/>
                </a:lnTo>
                <a:cubicBezTo>
                  <a:pt x="1086511" y="12604"/>
                  <a:pt x="1591110" y="15003"/>
                  <a:pt x="1863531" y="21390"/>
                </a:cubicBezTo>
                <a:lnTo>
                  <a:pt x="1920387" y="22646"/>
                </a:lnTo>
                <a:lnTo>
                  <a:pt x="2054705" y="24358"/>
                </a:lnTo>
                <a:cubicBezTo>
                  <a:pt x="2107717" y="24456"/>
                  <a:pt x="2161143" y="23719"/>
                  <a:pt x="2217404" y="21390"/>
                </a:cubicBezTo>
                <a:cubicBezTo>
                  <a:pt x="2442445" y="12073"/>
                  <a:pt x="2732199" y="18194"/>
                  <a:pt x="2911273" y="21390"/>
                </a:cubicBezTo>
                <a:lnTo>
                  <a:pt x="3023675" y="20799"/>
                </a:lnTo>
                <a:lnTo>
                  <a:pt x="3093869" y="15816"/>
                </a:lnTo>
                <a:cubicBezTo>
                  <a:pt x="3182922" y="11551"/>
                  <a:pt x="3301373" y="10993"/>
                  <a:pt x="3429365" y="12165"/>
                </a:cubicBezTo>
                <a:lnTo>
                  <a:pt x="3575555" y="14425"/>
                </a:lnTo>
                <a:lnTo>
                  <a:pt x="3605772" y="13210"/>
                </a:lnTo>
                <a:cubicBezTo>
                  <a:pt x="3774503" y="6974"/>
                  <a:pt x="3960371" y="3465"/>
                  <a:pt x="4063093" y="21390"/>
                </a:cubicBezTo>
                <a:lnTo>
                  <a:pt x="4088792" y="24677"/>
                </a:lnTo>
                <a:lnTo>
                  <a:pt x="4129769" y="25744"/>
                </a:lnTo>
                <a:cubicBezTo>
                  <a:pt x="4269845" y="29597"/>
                  <a:pt x="4297423" y="30995"/>
                  <a:pt x="4403088" y="21390"/>
                </a:cubicBezTo>
                <a:cubicBezTo>
                  <a:pt x="4473592" y="10814"/>
                  <a:pt x="4858406" y="-6032"/>
                  <a:pt x="5096956" y="21390"/>
                </a:cubicBezTo>
                <a:lnTo>
                  <a:pt x="5251798" y="27914"/>
                </a:lnTo>
                <a:lnTo>
                  <a:pt x="5332872" y="21390"/>
                </a:lnTo>
                <a:cubicBezTo>
                  <a:pt x="5422885" y="11295"/>
                  <a:pt x="5502187" y="8863"/>
                  <a:pt x="5576462" y="10240"/>
                </a:cubicBezTo>
                <a:lnTo>
                  <a:pt x="5700011" y="17015"/>
                </a:lnTo>
                <a:lnTo>
                  <a:pt x="5761151" y="15143"/>
                </a:lnTo>
                <a:cubicBezTo>
                  <a:pt x="5846776" y="14123"/>
                  <a:pt x="5935566" y="15403"/>
                  <a:pt x="6026740" y="21390"/>
                </a:cubicBezTo>
                <a:lnTo>
                  <a:pt x="6161088" y="29209"/>
                </a:lnTo>
                <a:lnTo>
                  <a:pt x="6262655" y="21390"/>
                </a:lnTo>
                <a:cubicBezTo>
                  <a:pt x="6405549" y="5694"/>
                  <a:pt x="6517747" y="175"/>
                  <a:pt x="6610089" y="5"/>
                </a:cubicBezTo>
                <a:close/>
              </a:path>
            </a:pathLst>
          </a:cu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F794A-4793-4DB0-91FD-E5B132FC1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04312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5CEABB6-07DC-46E8-9B57-56EC44A396E5}" type="slidenum">
              <a:rPr lang="en-US" smtClean="0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EFCC66A-EF03-F308-DF59-F586DE7BDFFB}"/>
              </a:ext>
            </a:extLst>
          </p:cNvPr>
          <p:cNvSpPr txBox="1"/>
          <p:nvPr/>
        </p:nvSpPr>
        <p:spPr>
          <a:xfrm>
            <a:off x="7355840" y="406400"/>
            <a:ext cx="31191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/>
              <a:t>ペア会話</a:t>
            </a:r>
            <a:endParaRPr lang="en-AE" sz="44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2950E87-E7C5-D1B2-FB5C-7E2C66E0EAB4}"/>
              </a:ext>
            </a:extLst>
          </p:cNvPr>
          <p:cNvSpPr/>
          <p:nvPr/>
        </p:nvSpPr>
        <p:spPr>
          <a:xfrm>
            <a:off x="838200" y="3429000"/>
            <a:ext cx="2362200" cy="1397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/>
              <a:t>好きないろ</a:t>
            </a:r>
            <a:endParaRPr lang="en-AE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261F06-704E-E63B-53C4-32D1F7BF16A1}"/>
              </a:ext>
            </a:extLst>
          </p:cNvPr>
          <p:cNvSpPr/>
          <p:nvPr/>
        </p:nvSpPr>
        <p:spPr>
          <a:xfrm>
            <a:off x="3385039" y="4897120"/>
            <a:ext cx="2416321" cy="140719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/>
              <a:t>かずく</a:t>
            </a:r>
            <a:endParaRPr lang="en-AE" sz="4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EDB076-2C09-F562-5A4D-824951F8AF90}"/>
              </a:ext>
            </a:extLst>
          </p:cNvPr>
          <p:cNvSpPr/>
          <p:nvPr/>
        </p:nvSpPr>
        <p:spPr>
          <a:xfrm>
            <a:off x="838200" y="233680"/>
            <a:ext cx="6903720" cy="1270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/>
              <a:t>アラビア語のはっぴょう</a:t>
            </a:r>
            <a:endParaRPr lang="en-AE" sz="2800" dirty="0"/>
          </a:p>
        </p:txBody>
      </p:sp>
    </p:spTree>
    <p:extLst>
      <p:ext uri="{BB962C8B-B14F-4D97-AF65-F5344CB8AC3E}">
        <p14:creationId xmlns:p14="http://schemas.microsoft.com/office/powerpoint/2010/main" val="627911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26" name="Picture 25" descr="Sparkler at night with Christmas tree">
            <a:extLst>
              <a:ext uri="{FF2B5EF4-FFF2-40B4-BE49-F238E27FC236}">
                <a16:creationId xmlns:a16="http://schemas.microsoft.com/office/drawing/2014/main" id="{EC73557A-8F02-BE2B-A57F-5B5D669B8E7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083" b="8752"/>
          <a:stretch/>
        </p:blipFill>
        <p:spPr>
          <a:xfrm>
            <a:off x="20" y="10"/>
            <a:ext cx="12207220" cy="6857990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5E698B96-C345-4CAB-9657-02BD17A19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>
                  <a:alpha val="30000"/>
                </a:schemeClr>
              </a:gs>
              <a:gs pos="33000">
                <a:schemeClr val="bg1">
                  <a:alpha val="2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E44A5D-08C5-B67A-B48F-9630C3B96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3810000" cy="3048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おしょうがつ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A90EB1ED-CF74-44C2-853E-6177E160A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0653162" y="-776838"/>
            <a:ext cx="762001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7743230-5CA1-4096-8FEF-2A1530D8DD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0" y="5829359"/>
            <a:ext cx="4333874" cy="1028642"/>
            <a:chOff x="7153921" y="5829359"/>
            <a:chExt cx="5038078" cy="1028642"/>
          </a:xfrm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CEAD3ABE-E984-4D7B-ADC3-7D4D38C970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63905" y="5913098"/>
              <a:ext cx="4228094" cy="944903"/>
            </a:xfrm>
            <a:custGeom>
              <a:avLst/>
              <a:gdLst>
                <a:gd name="connsiteX0" fmla="*/ 1673074 w 4228094"/>
                <a:gd name="connsiteY0" fmla="*/ 230 h 1137038"/>
                <a:gd name="connsiteX1" fmla="*/ 3676781 w 4228094"/>
                <a:gd name="connsiteY1" fmla="*/ 298555 h 1137038"/>
                <a:gd name="connsiteX2" fmla="*/ 4025527 w 4228094"/>
                <a:gd name="connsiteY2" fmla="*/ 425010 h 1137038"/>
                <a:gd name="connsiteX3" fmla="*/ 4228094 w 4228094"/>
                <a:gd name="connsiteY3" fmla="*/ 494088 h 1137038"/>
                <a:gd name="connsiteX4" fmla="*/ 4228094 w 4228094"/>
                <a:gd name="connsiteY4" fmla="*/ 1137038 h 1137038"/>
                <a:gd name="connsiteX5" fmla="*/ 0 w 4228094"/>
                <a:gd name="connsiteY5" fmla="*/ 1137038 h 1137038"/>
                <a:gd name="connsiteX6" fmla="*/ 18109 w 4228094"/>
                <a:gd name="connsiteY6" fmla="*/ 1068877 h 1137038"/>
                <a:gd name="connsiteX7" fmla="*/ 362264 w 4228094"/>
                <a:gd name="connsiteY7" fmla="*/ 366637 h 1137038"/>
                <a:gd name="connsiteX8" fmla="*/ 1386499 w 4228094"/>
                <a:gd name="connsiteY8" fmla="*/ 1522 h 1137038"/>
                <a:gd name="connsiteX9" fmla="*/ 1673074 w 4228094"/>
                <a:gd name="connsiteY9" fmla="*/ 230 h 1137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28094" h="1137038">
                  <a:moveTo>
                    <a:pt x="1673074" y="230"/>
                  </a:moveTo>
                  <a:cubicBezTo>
                    <a:pt x="2346512" y="4287"/>
                    <a:pt x="3048424" y="63583"/>
                    <a:pt x="3676781" y="298555"/>
                  </a:cubicBezTo>
                  <a:cubicBezTo>
                    <a:pt x="3793275" y="342114"/>
                    <a:pt x="3909477" y="384216"/>
                    <a:pt x="4025527" y="425010"/>
                  </a:cubicBezTo>
                  <a:lnTo>
                    <a:pt x="4228094" y="494088"/>
                  </a:lnTo>
                  <a:lnTo>
                    <a:pt x="4228094" y="1137038"/>
                  </a:lnTo>
                  <a:lnTo>
                    <a:pt x="0" y="1137038"/>
                  </a:lnTo>
                  <a:lnTo>
                    <a:pt x="18109" y="1068877"/>
                  </a:lnTo>
                  <a:cubicBezTo>
                    <a:pt x="95047" y="799139"/>
                    <a:pt x="194962" y="542008"/>
                    <a:pt x="362264" y="366637"/>
                  </a:cubicBezTo>
                  <a:cubicBezTo>
                    <a:pt x="622229" y="94062"/>
                    <a:pt x="1015836" y="6565"/>
                    <a:pt x="1386499" y="1522"/>
                  </a:cubicBezTo>
                  <a:cubicBezTo>
                    <a:pt x="1481245" y="198"/>
                    <a:pt x="1576869" y="-349"/>
                    <a:pt x="1673074" y="230"/>
                  </a:cubicBezTo>
                  <a:close/>
                </a:path>
              </a:pathLst>
            </a:custGeom>
            <a:solidFill>
              <a:schemeClr val="accent6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500">
                <a:solidFill>
                  <a:schemeClr val="bg1"/>
                </a:solidFill>
                <a:latin typeface="Avenir Next LT Pro" panose="020B0504020202020204" pitchFamily="34" charset="0"/>
              </a:endParaRP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18AFE34-D405-4581-A4CC-02072A132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53921" y="5829359"/>
              <a:ext cx="5038078" cy="1028642"/>
            </a:xfrm>
            <a:custGeom>
              <a:avLst/>
              <a:gdLst>
                <a:gd name="connsiteX0" fmla="*/ 1576991 w 5038078"/>
                <a:gd name="connsiteY0" fmla="*/ 210 h 1238015"/>
                <a:gd name="connsiteX1" fmla="*/ 3403320 w 5038078"/>
                <a:gd name="connsiteY1" fmla="*/ 272125 h 1238015"/>
                <a:gd name="connsiteX2" fmla="*/ 4672870 w 5038078"/>
                <a:gd name="connsiteY2" fmla="*/ 693604 h 1238015"/>
                <a:gd name="connsiteX3" fmla="*/ 5038078 w 5038078"/>
                <a:gd name="connsiteY3" fmla="*/ 795929 h 1238015"/>
                <a:gd name="connsiteX4" fmla="*/ 5038078 w 5038078"/>
                <a:gd name="connsiteY4" fmla="*/ 1238015 h 1238015"/>
                <a:gd name="connsiteX5" fmla="*/ 0 w 5038078"/>
                <a:gd name="connsiteY5" fmla="*/ 1238015 h 1238015"/>
                <a:gd name="connsiteX6" fmla="*/ 19230 w 5038078"/>
                <a:gd name="connsiteY6" fmla="*/ 1159819 h 1238015"/>
                <a:gd name="connsiteX7" fmla="*/ 382219 w 5038078"/>
                <a:gd name="connsiteY7" fmla="*/ 334180 h 1238015"/>
                <a:gd name="connsiteX8" fmla="*/ 1315784 w 5038078"/>
                <a:gd name="connsiteY8" fmla="*/ 1388 h 1238015"/>
                <a:gd name="connsiteX9" fmla="*/ 1576991 w 5038078"/>
                <a:gd name="connsiteY9" fmla="*/ 210 h 1238015"/>
                <a:gd name="connsiteX0" fmla="*/ 0 w 5129518"/>
                <a:gd name="connsiteY0" fmla="*/ 1237805 h 1329245"/>
                <a:gd name="connsiteX1" fmla="*/ 19230 w 5129518"/>
                <a:gd name="connsiteY1" fmla="*/ 1159609 h 1329245"/>
                <a:gd name="connsiteX2" fmla="*/ 382219 w 5129518"/>
                <a:gd name="connsiteY2" fmla="*/ 333970 h 1329245"/>
                <a:gd name="connsiteX3" fmla="*/ 1315784 w 5129518"/>
                <a:gd name="connsiteY3" fmla="*/ 1178 h 1329245"/>
                <a:gd name="connsiteX4" fmla="*/ 1576991 w 5129518"/>
                <a:gd name="connsiteY4" fmla="*/ 0 h 1329245"/>
                <a:gd name="connsiteX5" fmla="*/ 3403320 w 5129518"/>
                <a:gd name="connsiteY5" fmla="*/ 271915 h 1329245"/>
                <a:gd name="connsiteX6" fmla="*/ 4672870 w 5129518"/>
                <a:gd name="connsiteY6" fmla="*/ 693394 h 1329245"/>
                <a:gd name="connsiteX7" fmla="*/ 5038078 w 5129518"/>
                <a:gd name="connsiteY7" fmla="*/ 795719 h 1329245"/>
                <a:gd name="connsiteX8" fmla="*/ 5129518 w 5129518"/>
                <a:gd name="connsiteY8" fmla="*/ 1329245 h 1329245"/>
                <a:gd name="connsiteX0" fmla="*/ 0 w 5129518"/>
                <a:gd name="connsiteY0" fmla="*/ 1237805 h 1329245"/>
                <a:gd name="connsiteX1" fmla="*/ 19230 w 5129518"/>
                <a:gd name="connsiteY1" fmla="*/ 1159609 h 1329245"/>
                <a:gd name="connsiteX2" fmla="*/ 382219 w 5129518"/>
                <a:gd name="connsiteY2" fmla="*/ 333970 h 1329245"/>
                <a:gd name="connsiteX3" fmla="*/ 1315784 w 5129518"/>
                <a:gd name="connsiteY3" fmla="*/ 1178 h 1329245"/>
                <a:gd name="connsiteX4" fmla="*/ 1576991 w 5129518"/>
                <a:gd name="connsiteY4" fmla="*/ 0 h 1329245"/>
                <a:gd name="connsiteX5" fmla="*/ 3403320 w 5129518"/>
                <a:gd name="connsiteY5" fmla="*/ 271915 h 1329245"/>
                <a:gd name="connsiteX6" fmla="*/ 4672870 w 5129518"/>
                <a:gd name="connsiteY6" fmla="*/ 693394 h 1329245"/>
                <a:gd name="connsiteX7" fmla="*/ 5038078 w 5129518"/>
                <a:gd name="connsiteY7" fmla="*/ 795719 h 1329245"/>
                <a:gd name="connsiteX8" fmla="*/ 5129518 w 5129518"/>
                <a:gd name="connsiteY8" fmla="*/ 1329245 h 1329245"/>
                <a:gd name="connsiteX0" fmla="*/ 0 w 5049689"/>
                <a:gd name="connsiteY0" fmla="*/ 1237805 h 1423588"/>
                <a:gd name="connsiteX1" fmla="*/ 19230 w 5049689"/>
                <a:gd name="connsiteY1" fmla="*/ 1159609 h 1423588"/>
                <a:gd name="connsiteX2" fmla="*/ 382219 w 5049689"/>
                <a:gd name="connsiteY2" fmla="*/ 333970 h 1423588"/>
                <a:gd name="connsiteX3" fmla="*/ 1315784 w 5049689"/>
                <a:gd name="connsiteY3" fmla="*/ 1178 h 1423588"/>
                <a:gd name="connsiteX4" fmla="*/ 1576991 w 5049689"/>
                <a:gd name="connsiteY4" fmla="*/ 0 h 1423588"/>
                <a:gd name="connsiteX5" fmla="*/ 3403320 w 5049689"/>
                <a:gd name="connsiteY5" fmla="*/ 271915 h 1423588"/>
                <a:gd name="connsiteX6" fmla="*/ 4672870 w 5049689"/>
                <a:gd name="connsiteY6" fmla="*/ 693394 h 1423588"/>
                <a:gd name="connsiteX7" fmla="*/ 5038078 w 5049689"/>
                <a:gd name="connsiteY7" fmla="*/ 795719 h 1423588"/>
                <a:gd name="connsiteX8" fmla="*/ 5049689 w 5049689"/>
                <a:gd name="connsiteY8" fmla="*/ 1423588 h 1423588"/>
                <a:gd name="connsiteX0" fmla="*/ 0 w 5038078"/>
                <a:gd name="connsiteY0" fmla="*/ 1237805 h 1237805"/>
                <a:gd name="connsiteX1" fmla="*/ 19230 w 5038078"/>
                <a:gd name="connsiteY1" fmla="*/ 1159609 h 1237805"/>
                <a:gd name="connsiteX2" fmla="*/ 382219 w 5038078"/>
                <a:gd name="connsiteY2" fmla="*/ 333970 h 1237805"/>
                <a:gd name="connsiteX3" fmla="*/ 1315784 w 5038078"/>
                <a:gd name="connsiteY3" fmla="*/ 1178 h 1237805"/>
                <a:gd name="connsiteX4" fmla="*/ 1576991 w 5038078"/>
                <a:gd name="connsiteY4" fmla="*/ 0 h 1237805"/>
                <a:gd name="connsiteX5" fmla="*/ 3403320 w 5038078"/>
                <a:gd name="connsiteY5" fmla="*/ 271915 h 1237805"/>
                <a:gd name="connsiteX6" fmla="*/ 4672870 w 5038078"/>
                <a:gd name="connsiteY6" fmla="*/ 693394 h 1237805"/>
                <a:gd name="connsiteX7" fmla="*/ 5038078 w 5038078"/>
                <a:gd name="connsiteY7" fmla="*/ 795719 h 1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38078" h="1237805">
                  <a:moveTo>
                    <a:pt x="0" y="1237805"/>
                  </a:moveTo>
                  <a:lnTo>
                    <a:pt x="19230" y="1159609"/>
                  </a:lnTo>
                  <a:cubicBezTo>
                    <a:pt x="96961" y="850027"/>
                    <a:pt x="191605" y="533778"/>
                    <a:pt x="382219" y="333970"/>
                  </a:cubicBezTo>
                  <a:cubicBezTo>
                    <a:pt x="619171" y="85526"/>
                    <a:pt x="977934" y="5774"/>
                    <a:pt x="1315784" y="1178"/>
                  </a:cubicBezTo>
                  <a:lnTo>
                    <a:pt x="1576991" y="0"/>
                  </a:lnTo>
                  <a:cubicBezTo>
                    <a:pt x="2190813" y="3698"/>
                    <a:pt x="2830589" y="57744"/>
                    <a:pt x="3403320" y="271915"/>
                  </a:cubicBezTo>
                  <a:cubicBezTo>
                    <a:pt x="3828046" y="430728"/>
                    <a:pt x="4248519" y="568281"/>
                    <a:pt x="4672870" y="693394"/>
                  </a:cubicBezTo>
                  <a:lnTo>
                    <a:pt x="5038078" y="795719"/>
                  </a:lnTo>
                </a:path>
              </a:pathLst>
            </a:cu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venir Next LT Pro Light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D5D5BF95-8858-CBC2-1728-D13C5A3D2FF2}"/>
              </a:ext>
            </a:extLst>
          </p:cNvPr>
          <p:cNvSpPr txBox="1"/>
          <p:nvPr/>
        </p:nvSpPr>
        <p:spPr>
          <a:xfrm>
            <a:off x="6392849" y="1999212"/>
            <a:ext cx="62514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ビデオ</a:t>
            </a:r>
            <a:r>
              <a:rPr lang="en-US" altLang="ja-JP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</a:t>
            </a:r>
          </a:p>
          <a:p>
            <a:r>
              <a:rPr lang="en-US" altLang="ja-JP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https://www.youtube.com/watch?v=bTdtyn9QyJc</a:t>
            </a:r>
            <a:endParaRPr lang="en-US" altLang="ja-JP" dirty="0"/>
          </a:p>
          <a:p>
            <a:r>
              <a:rPr lang="en-US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https://www.youtube.com/watch?v=ps4jnWgY65s</a:t>
            </a:r>
            <a:r>
              <a:rPr lang="ja-JP" altLang="en-US" dirty="0"/>
              <a:t>　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77296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5E3EA69-4E0E-41BD-8095-A124225A26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3949" y="2310817"/>
            <a:ext cx="6400800" cy="3657600"/>
          </a:xfrm>
        </p:spPr>
        <p:txBody>
          <a:bodyPr>
            <a:normAutofit/>
          </a:bodyPr>
          <a:lstStyle/>
          <a:p>
            <a:r>
              <a:rPr lang="ja-JP" altLang="en-US" b="1" dirty="0">
                <a:solidFill>
                  <a:schemeClr val="bg1">
                    <a:alpha val="70000"/>
                  </a:schemeClr>
                </a:solidFill>
                <a:latin typeface="Abadi" panose="020B0604020104020204" pitchFamily="34" charset="0"/>
              </a:rPr>
              <a:t>１－かこのどうしパート２</a:t>
            </a:r>
            <a:endParaRPr lang="en-AE" altLang="ja-JP" b="1" dirty="0">
              <a:solidFill>
                <a:schemeClr val="bg1">
                  <a:alpha val="70000"/>
                </a:schemeClr>
              </a:solidFill>
              <a:latin typeface="Abadi" panose="020B0604020104020204" pitchFamily="34" charset="0"/>
            </a:endParaRPr>
          </a:p>
          <a:p>
            <a:r>
              <a:rPr lang="ja-JP" altLang="en-US" b="1" dirty="0">
                <a:solidFill>
                  <a:schemeClr val="bg1">
                    <a:alpha val="70000"/>
                  </a:schemeClr>
                </a:solidFill>
                <a:latin typeface="Abadi" panose="020B0604020104020204" pitchFamily="34" charset="0"/>
              </a:rPr>
              <a:t>２－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alpha val="70000"/>
                  </a:schemeClr>
                </a:solidFill>
                <a:effectLst/>
                <a:uLnTx/>
                <a:uFillTx/>
                <a:latin typeface="Abadi" panose="020B0604020104020204" pitchFamily="34" charset="0"/>
              </a:rPr>
              <a:t>あたらしいたんご</a:t>
            </a:r>
            <a:endParaRPr kumimoji="0" lang="en-AE" altLang="ja-JP" sz="18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alpha val="70000"/>
                </a:schemeClr>
              </a:solidFill>
              <a:effectLst/>
              <a:uLnTx/>
              <a:uFillTx/>
              <a:latin typeface="Abadi" panose="020B0604020104020204" pitchFamily="34" charset="0"/>
            </a:endParaRPr>
          </a:p>
          <a:p>
            <a:r>
              <a:rPr lang="ja-JP" altLang="en-US" b="1" dirty="0">
                <a:solidFill>
                  <a:schemeClr val="bg1">
                    <a:alpha val="70000"/>
                  </a:schemeClr>
                </a:solidFill>
                <a:latin typeface="Abadi" panose="020B0604020104020204" pitchFamily="34" charset="0"/>
              </a:rPr>
              <a:t>３－アラビア語の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alpha val="70000"/>
                  </a:schemeClr>
                </a:solidFill>
                <a:effectLst/>
                <a:uLnTx/>
                <a:uFillTx/>
                <a:latin typeface="Abadi" panose="020B0604020104020204" pitchFamily="34" charset="0"/>
              </a:rPr>
              <a:t>はっぴょう</a:t>
            </a:r>
            <a:endParaRPr kumimoji="0" lang="ar-JO" altLang="ja-JP" sz="18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alpha val="70000"/>
                </a:schemeClr>
              </a:solidFill>
              <a:effectLst/>
              <a:uLnTx/>
              <a:uFillTx/>
              <a:latin typeface="Abadi" panose="020B0604020104020204" pitchFamily="34" charset="0"/>
            </a:endParaRPr>
          </a:p>
          <a:p>
            <a:r>
              <a:rPr lang="en-US" b="1" dirty="0">
                <a:solidFill>
                  <a:schemeClr val="bg1">
                    <a:alpha val="70000"/>
                  </a:schemeClr>
                </a:solidFill>
                <a:latin typeface="Abadi" panose="020B0604020104020204" pitchFamily="34" charset="0"/>
              </a:rPr>
              <a:t>4-</a:t>
            </a:r>
            <a:r>
              <a:rPr lang="ja-JP" altLang="en-US" b="1" dirty="0">
                <a:solidFill>
                  <a:schemeClr val="bg1">
                    <a:alpha val="70000"/>
                  </a:schemeClr>
                </a:solidFill>
                <a:latin typeface="Abadi" panose="020B0604020104020204" pitchFamily="34" charset="0"/>
              </a:rPr>
              <a:t>おしょうがつのおいわい</a:t>
            </a:r>
            <a:endParaRPr kumimoji="0" lang="en-AE" sz="18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alpha val="70000"/>
                </a:schemeClr>
              </a:solidFill>
              <a:effectLst/>
              <a:uLnTx/>
              <a:uFillTx/>
              <a:latin typeface="Abadi" panose="020B0604020104020204" pitchFamily="34" charset="0"/>
            </a:endParaRPr>
          </a:p>
          <a:p>
            <a:endParaRPr lang="en-US" b="1" dirty="0">
              <a:solidFill>
                <a:schemeClr val="bg1">
                  <a:alpha val="70000"/>
                </a:schemeClr>
              </a:solidFill>
            </a:endParaRPr>
          </a:p>
        </p:txBody>
      </p:sp>
      <p:sp>
        <p:nvSpPr>
          <p:cNvPr id="36" name="Date Placeholder 35">
            <a:extLst>
              <a:ext uri="{FF2B5EF4-FFF2-40B4-BE49-F238E27FC236}">
                <a16:creationId xmlns:a16="http://schemas.microsoft.com/office/drawing/2014/main" id="{64D06C77-08BF-4ABC-8656-21CAB4DFD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37" name="Footer Placeholder 36">
            <a:extLst>
              <a:ext uri="{FF2B5EF4-FFF2-40B4-BE49-F238E27FC236}">
                <a16:creationId xmlns:a16="http://schemas.microsoft.com/office/drawing/2014/main" id="{5FA84566-6373-4E7B-AA6F-CA6C7346E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/>
          <a:lstStyle/>
          <a:p>
            <a:r>
              <a:rPr lang="en-US" dirty="0"/>
              <a:t>Pitch deck title</a:t>
            </a:r>
          </a:p>
        </p:txBody>
      </p:sp>
      <p:sp>
        <p:nvSpPr>
          <p:cNvPr id="38" name="Slide Number Placeholder 37">
            <a:extLst>
              <a:ext uri="{FF2B5EF4-FFF2-40B4-BE49-F238E27FC236}">
                <a16:creationId xmlns:a16="http://schemas.microsoft.com/office/drawing/2014/main" id="{198D92D2-0F62-443D-BB2D-F4E23724D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/>
          <a:p>
            <a:fld id="{B5CEABB6-07DC-46E8-9B57-56EC44A396E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7295EE9-F17C-2DD5-D081-3E18E35F17B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933950" y="898525"/>
            <a:ext cx="6343650" cy="132556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0000"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4000" i="1" kern="1200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ja-JP" altLang="en-US" sz="4600" b="1" dirty="0">
                <a:solidFill>
                  <a:schemeClr val="bg1"/>
                </a:solidFill>
              </a:rPr>
              <a:t>じゅぎょうのもくひょう</a:t>
            </a:r>
            <a:endParaRPr lang="en-US" sz="4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494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DF6F3B29-13FA-46C2-858E-C1F3686A85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810107"/>
            <a:ext cx="4761571" cy="2981093"/>
          </a:xfrm>
        </p:spPr>
        <p:txBody>
          <a:bodyPr anchor="b">
            <a:normAutofit/>
          </a:bodyPr>
          <a:lstStyle/>
          <a:p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580AF8F-5F77-4E1B-B878-E4736CD497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1420093"/>
            <a:ext cx="4761571" cy="1253490"/>
          </a:xfrm>
        </p:spPr>
        <p:txBody>
          <a:bodyPr anchor="t">
            <a:normAutofit/>
          </a:bodyPr>
          <a:lstStyle/>
          <a:p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36EB3A5-E8FB-48A5-BB59-1E449A9F73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68803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4D160122-537A-4FB2-A3FD-B4A4F86F3559}" type="datetime1">
              <a:rPr lang="en-US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12/10/2024</a:t>
            </a:fld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B21C378-352D-4BF8-BD65-16270960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67622" y="6356350"/>
            <a:ext cx="404037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Footer Text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8B954E5-2A8D-44FA-ABD2-4DE4CE1EE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7995" y="6356350"/>
            <a:ext cx="723014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B6A0707-BFCA-4BDD-8B25-E2A14A0F80A6}" type="slidenum">
              <a:rPr lang="en-US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3</a:t>
            </a:fld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extBox 2">
            <a:extLst>
              <a:ext uri="{FF2B5EF4-FFF2-40B4-BE49-F238E27FC236}">
                <a16:creationId xmlns:a16="http://schemas.microsoft.com/office/drawing/2014/main" id="{AC6C4577-96FA-FE3F-52F4-3FEF7BF7E8F9}"/>
              </a:ext>
            </a:extLst>
          </p:cNvPr>
          <p:cNvGraphicFramePr/>
          <p:nvPr/>
        </p:nvGraphicFramePr>
        <p:xfrm>
          <a:off x="106258" y="725720"/>
          <a:ext cx="10886861" cy="5406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54D87ABF-59BD-A2F9-8C2A-477D24ED0D54}"/>
              </a:ext>
            </a:extLst>
          </p:cNvPr>
          <p:cNvSpPr txBox="1">
            <a:spLocks/>
          </p:cNvSpPr>
          <p:nvPr/>
        </p:nvSpPr>
        <p:spPr>
          <a:xfrm>
            <a:off x="-435935" y="-984885"/>
            <a:ext cx="12627935" cy="196977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2500" spc="-100" dirty="0" err="1"/>
              <a:t>مراجعة</a:t>
            </a:r>
            <a:r>
              <a:rPr lang="en-US" sz="2500" spc="-100" dirty="0"/>
              <a:t> </a:t>
            </a:r>
            <a:r>
              <a:rPr lang="en-US" sz="2500" spc="-100" dirty="0" err="1"/>
              <a:t>الحروف</a:t>
            </a:r>
            <a:r>
              <a:rPr lang="en-US" sz="2500" spc="-100" dirty="0"/>
              <a:t> </a:t>
            </a:r>
            <a:r>
              <a:rPr lang="en-US" sz="2500" spc="-100" dirty="0" err="1"/>
              <a:t>الأبجدية</a:t>
            </a:r>
            <a:br>
              <a:rPr lang="en-US" sz="2500" spc="-100" dirty="0"/>
            </a:br>
            <a:r>
              <a:rPr lang="ja-JP" altLang="en-US" sz="2500" spc="-100" dirty="0"/>
              <a:t>これらの文字のいずれかで始まる単語を考えてください</a:t>
            </a:r>
            <a:endParaRPr lang="en-US" sz="2500" spc="-100" dirty="0"/>
          </a:p>
          <a:p>
            <a:pPr algn="ctr">
              <a:lnSpc>
                <a:spcPct val="90000"/>
              </a:lnSpc>
            </a:pPr>
            <a:r>
              <a:rPr lang="ja-JP" altLang="en-US" sz="2500" spc="-100" dirty="0"/>
              <a:t>アラビア語のもじのふくしゅ</a:t>
            </a:r>
            <a:endParaRPr lang="en-US" sz="2500" spc="-100" dirty="0"/>
          </a:p>
        </p:txBody>
      </p:sp>
    </p:spTree>
    <p:extLst>
      <p:ext uri="{BB962C8B-B14F-4D97-AF65-F5344CB8AC3E}">
        <p14:creationId xmlns:p14="http://schemas.microsoft.com/office/powerpoint/2010/main" val="1133641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CE11A-1B5C-91EA-8A30-205EF7868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6800" dirty="0"/>
              <a:t>新しいたんごパート</a:t>
            </a:r>
            <a:r>
              <a:rPr lang="en-US" altLang="ja-JP" sz="6800" dirty="0"/>
              <a:t>1</a:t>
            </a:r>
            <a:endParaRPr lang="en-US" sz="6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FC32DF-F2EC-3B9A-1909-FE87CE19C923}"/>
              </a:ext>
            </a:extLst>
          </p:cNvPr>
          <p:cNvSpPr txBox="1"/>
          <p:nvPr/>
        </p:nvSpPr>
        <p:spPr>
          <a:xfrm>
            <a:off x="635000" y="1518541"/>
            <a:ext cx="10515600" cy="35901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0" i="0" dirty="0" err="1">
                <a:effectLst/>
              </a:rPr>
              <a:t>سعيد</a:t>
            </a:r>
            <a:r>
              <a:rPr lang="en-US" sz="3000" b="0" i="0" dirty="0">
                <a:effectLst/>
              </a:rPr>
              <a:t> </a:t>
            </a:r>
            <a:r>
              <a:rPr lang="ar-JO" sz="3000" dirty="0"/>
              <a:t> أو فرح أو فرحان</a:t>
            </a:r>
            <a:r>
              <a:rPr lang="en-US" sz="3000" b="0" i="0" dirty="0">
                <a:effectLst/>
              </a:rPr>
              <a:t>- </a:t>
            </a:r>
            <a:r>
              <a:rPr lang="ja-JP" altLang="en-US" sz="3000" b="0" i="0" dirty="0">
                <a:effectLst/>
              </a:rPr>
              <a:t>うれしい</a:t>
            </a:r>
            <a:endParaRPr lang="en-US" altLang="ja-JP" sz="3000" dirty="0"/>
          </a:p>
          <a:p>
            <a:pPr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0" i="0" dirty="0" err="1">
                <a:effectLst/>
              </a:rPr>
              <a:t>حز</a:t>
            </a:r>
            <a:r>
              <a:rPr lang="ar-JO" sz="3000" b="0" i="0" dirty="0">
                <a:effectLst/>
              </a:rPr>
              <a:t>ي</a:t>
            </a:r>
            <a:r>
              <a:rPr lang="en-US" sz="3000" b="0" i="0" dirty="0">
                <a:effectLst/>
              </a:rPr>
              <a:t>ن (</a:t>
            </a:r>
            <a:r>
              <a:rPr lang="en-US" sz="3000" b="0" i="0" dirty="0" err="1">
                <a:effectLst/>
              </a:rPr>
              <a:t>haziin</a:t>
            </a:r>
            <a:r>
              <a:rPr lang="en-US" sz="3000" b="0" i="0" dirty="0">
                <a:effectLst/>
              </a:rPr>
              <a:t>) - </a:t>
            </a:r>
            <a:r>
              <a:rPr lang="ja-JP" altLang="en-US" sz="3000" b="0" i="0" dirty="0">
                <a:effectLst/>
              </a:rPr>
              <a:t>かなし </a:t>
            </a:r>
            <a:endParaRPr lang="en-US" sz="3000" b="0" i="0" dirty="0">
              <a:effectLst/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0" i="0" dirty="0" err="1">
                <a:effectLst/>
              </a:rPr>
              <a:t>حلم</a:t>
            </a:r>
            <a:r>
              <a:rPr lang="en-US" sz="3000" b="0" i="0" dirty="0">
                <a:effectLst/>
              </a:rPr>
              <a:t> (</a:t>
            </a:r>
            <a:r>
              <a:rPr lang="en-US" sz="3000" b="0" i="0" dirty="0" err="1">
                <a:effectLst/>
              </a:rPr>
              <a:t>hulm</a:t>
            </a:r>
            <a:r>
              <a:rPr lang="en-US" sz="3000" b="0" i="0" dirty="0">
                <a:effectLst/>
              </a:rPr>
              <a:t>) - </a:t>
            </a:r>
            <a:r>
              <a:rPr lang="ja-JP" altLang="en-US" sz="3000" b="0" i="0" dirty="0">
                <a:effectLst/>
              </a:rPr>
              <a:t>ゆめ </a:t>
            </a:r>
            <a:endParaRPr lang="en-US" sz="3000" b="0" i="0" dirty="0">
              <a:effectLst/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0" i="0" dirty="0" err="1">
                <a:effectLst/>
              </a:rPr>
              <a:t>موسيقى</a:t>
            </a:r>
            <a:r>
              <a:rPr lang="en-US" sz="3000" b="0" i="0" dirty="0">
                <a:effectLst/>
              </a:rPr>
              <a:t> (</a:t>
            </a:r>
            <a:r>
              <a:rPr lang="en-US" sz="3000" b="0" i="0" dirty="0" err="1">
                <a:effectLst/>
              </a:rPr>
              <a:t>musiqa</a:t>
            </a:r>
            <a:r>
              <a:rPr lang="en-US" sz="3000" b="0" i="0" dirty="0">
                <a:effectLst/>
              </a:rPr>
              <a:t>) - </a:t>
            </a:r>
            <a:r>
              <a:rPr lang="ja-JP" altLang="en-US" sz="3000" b="0" i="0" dirty="0">
                <a:effectLst/>
              </a:rPr>
              <a:t>おんがく </a:t>
            </a:r>
            <a:endParaRPr lang="en-US" sz="3000" b="0" i="0" dirty="0">
              <a:effectLst/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0" i="0" dirty="0" err="1">
                <a:effectLst/>
              </a:rPr>
              <a:t>فن</a:t>
            </a:r>
            <a:r>
              <a:rPr lang="en-US" sz="3000" b="0" i="0" dirty="0">
                <a:effectLst/>
              </a:rPr>
              <a:t> (fan) - </a:t>
            </a:r>
            <a:r>
              <a:rPr lang="ja-JP" altLang="en-US" sz="3000" b="0" i="0" dirty="0">
                <a:effectLst/>
              </a:rPr>
              <a:t>げいじゅつ </a:t>
            </a:r>
            <a:endParaRPr lang="en-US" sz="3000" b="0" i="0" dirty="0">
              <a:effectLst/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0" i="0" dirty="0" err="1">
                <a:effectLst/>
              </a:rPr>
              <a:t>رحلة</a:t>
            </a:r>
            <a:r>
              <a:rPr lang="en-US" sz="3000" b="0" i="0" dirty="0">
                <a:effectLst/>
              </a:rPr>
              <a:t> (</a:t>
            </a:r>
            <a:r>
              <a:rPr lang="en-US" sz="3000" b="0" i="0" dirty="0" err="1">
                <a:effectLst/>
              </a:rPr>
              <a:t>rihla</a:t>
            </a:r>
            <a:r>
              <a:rPr lang="en-US" sz="3000" b="0" i="0" dirty="0">
                <a:effectLst/>
              </a:rPr>
              <a:t>) – </a:t>
            </a:r>
            <a:r>
              <a:rPr lang="ja-JP" altLang="en-US" sz="3000" b="0" i="0" dirty="0">
                <a:effectLst/>
              </a:rPr>
              <a:t>旅行</a:t>
            </a:r>
            <a:endParaRPr lang="ar-JO" sz="3000" b="0" i="0" dirty="0">
              <a:effectLst/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0" i="0" dirty="0" err="1">
                <a:effectLst/>
              </a:rPr>
              <a:t>حيوان</a:t>
            </a:r>
            <a:r>
              <a:rPr lang="en-US" sz="3000" b="0" i="0" dirty="0">
                <a:effectLst/>
              </a:rPr>
              <a:t> (</a:t>
            </a:r>
            <a:r>
              <a:rPr lang="en-US" sz="3000" b="0" i="0" dirty="0" err="1">
                <a:effectLst/>
              </a:rPr>
              <a:t>hayawan</a:t>
            </a:r>
            <a:r>
              <a:rPr lang="en-US" sz="3000" b="0" i="0" dirty="0">
                <a:effectLst/>
              </a:rPr>
              <a:t>) - </a:t>
            </a:r>
            <a:r>
              <a:rPr lang="ja-JP" altLang="en-US" sz="3000" b="0" i="0" dirty="0">
                <a:effectLst/>
              </a:rPr>
              <a:t>どうぶつ </a:t>
            </a:r>
            <a:endParaRPr lang="en-AE" altLang="ja-JP" sz="3000" b="0" i="0" dirty="0">
              <a:effectLst/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0" i="0" dirty="0" err="1">
                <a:effectLst/>
              </a:rPr>
              <a:t>نجمة</a:t>
            </a:r>
            <a:r>
              <a:rPr lang="en-US" sz="3000" b="0" i="0" dirty="0">
                <a:effectLst/>
              </a:rPr>
              <a:t> (</a:t>
            </a:r>
            <a:r>
              <a:rPr lang="en-US" sz="3000" b="0" i="0" dirty="0" err="1">
                <a:effectLst/>
              </a:rPr>
              <a:t>najma</a:t>
            </a:r>
            <a:r>
              <a:rPr lang="en-US" sz="3000" b="0" i="0" dirty="0">
                <a:effectLst/>
              </a:rPr>
              <a:t>) - </a:t>
            </a:r>
            <a:r>
              <a:rPr lang="ja-JP" altLang="en-US" sz="3000" b="0" i="0" dirty="0">
                <a:effectLst/>
              </a:rPr>
              <a:t>ほし </a:t>
            </a:r>
            <a:endParaRPr lang="en-AE" altLang="ja-JP" sz="3000" b="0" i="0" dirty="0">
              <a:effectLst/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0" i="0" dirty="0" err="1">
                <a:effectLst/>
              </a:rPr>
              <a:t>طائر</a:t>
            </a:r>
            <a:r>
              <a:rPr lang="en-US" sz="3000" b="0" i="0" dirty="0">
                <a:effectLst/>
              </a:rPr>
              <a:t> (</a:t>
            </a:r>
            <a:r>
              <a:rPr lang="en-US" sz="3000" b="0" i="0" dirty="0" err="1">
                <a:effectLst/>
              </a:rPr>
              <a:t>ta'ir</a:t>
            </a:r>
            <a:r>
              <a:rPr lang="en-US" sz="3000" b="0" i="0" dirty="0">
                <a:effectLst/>
              </a:rPr>
              <a:t>) - </a:t>
            </a:r>
            <a:r>
              <a:rPr lang="ja-JP" altLang="en-US" sz="3000" b="0" i="0" dirty="0">
                <a:effectLst/>
              </a:rPr>
              <a:t>とり </a:t>
            </a:r>
            <a:endParaRPr lang="en-US" sz="3000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76041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2BF9A-FE28-373E-81F1-5EA41BD3D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088" y="565739"/>
            <a:ext cx="9745883" cy="112494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3700" dirty="0"/>
              <a:t>かこのどうしパート</a:t>
            </a:r>
            <a:r>
              <a:rPr lang="en-US" altLang="ja-JP" sz="3700" dirty="0"/>
              <a:t>2</a:t>
            </a:r>
            <a:br>
              <a:rPr lang="en-US" altLang="ja-JP" sz="3700" dirty="0"/>
            </a:br>
            <a:r>
              <a:rPr lang="ja-JP" altLang="en-US" sz="3700" dirty="0"/>
              <a:t>ページ７０－７３</a:t>
            </a:r>
            <a:endParaRPr lang="en-US" sz="3700" dirty="0"/>
          </a:p>
        </p:txBody>
      </p:sp>
      <p:graphicFrame>
        <p:nvGraphicFramePr>
          <p:cNvPr id="6" name="TextBox 3">
            <a:extLst>
              <a:ext uri="{FF2B5EF4-FFF2-40B4-BE49-F238E27FC236}">
                <a16:creationId xmlns:a16="http://schemas.microsoft.com/office/drawing/2014/main" id="{48C379C3-38B8-28CB-D557-2158B0B042FD}"/>
              </a:ext>
            </a:extLst>
          </p:cNvPr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4105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extBox 1">
            <a:extLst>
              <a:ext uri="{FF2B5EF4-FFF2-40B4-BE49-F238E27FC236}">
                <a16:creationId xmlns:a16="http://schemas.microsoft.com/office/drawing/2014/main" id="{10F37768-3252-2BAD-690D-5761A2174C77}"/>
              </a:ext>
            </a:extLst>
          </p:cNvPr>
          <p:cNvGraphicFramePr/>
          <p:nvPr/>
        </p:nvGraphicFramePr>
        <p:xfrm>
          <a:off x="600306" y="1847031"/>
          <a:ext cx="10982090" cy="4276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5435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extBox 1">
            <a:extLst>
              <a:ext uri="{FF2B5EF4-FFF2-40B4-BE49-F238E27FC236}">
                <a16:creationId xmlns:a16="http://schemas.microsoft.com/office/drawing/2014/main" id="{10F37768-3252-2BAD-690D-5761A2174C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9370161"/>
              </p:ext>
            </p:extLst>
          </p:nvPr>
        </p:nvGraphicFramePr>
        <p:xfrm>
          <a:off x="600306" y="1847031"/>
          <a:ext cx="10982090" cy="4276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8969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extBox 1">
            <a:extLst>
              <a:ext uri="{FF2B5EF4-FFF2-40B4-BE49-F238E27FC236}">
                <a16:creationId xmlns:a16="http://schemas.microsoft.com/office/drawing/2014/main" id="{10F37768-3252-2BAD-690D-5761A2174C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5705459"/>
              </p:ext>
            </p:extLst>
          </p:nvPr>
        </p:nvGraphicFramePr>
        <p:xfrm>
          <a:off x="600306" y="1847031"/>
          <a:ext cx="10982090" cy="4276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8864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extBox 1">
            <a:extLst>
              <a:ext uri="{FF2B5EF4-FFF2-40B4-BE49-F238E27FC236}">
                <a16:creationId xmlns:a16="http://schemas.microsoft.com/office/drawing/2014/main" id="{10F37768-3252-2BAD-690D-5761A2174C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5176063"/>
              </p:ext>
            </p:extLst>
          </p:nvPr>
        </p:nvGraphicFramePr>
        <p:xfrm>
          <a:off x="600306" y="1847031"/>
          <a:ext cx="10982090" cy="4276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3166768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AnalogousFromLightSeedRightStep">
      <a:dk1>
        <a:srgbClr val="000000"/>
      </a:dk1>
      <a:lt1>
        <a:srgbClr val="FFFFFF"/>
      </a:lt1>
      <a:dk2>
        <a:srgbClr val="3A3621"/>
      </a:dk2>
      <a:lt2>
        <a:srgbClr val="E2E8E5"/>
      </a:lt2>
      <a:accent1>
        <a:srgbClr val="EA73A4"/>
      </a:accent1>
      <a:accent2>
        <a:srgbClr val="E55454"/>
      </a:accent2>
      <a:accent3>
        <a:srgbClr val="E59053"/>
      </a:accent3>
      <a:accent4>
        <a:srgbClr val="B6A343"/>
      </a:accent4>
      <a:accent5>
        <a:srgbClr val="95AB54"/>
      </a:accent5>
      <a:accent6>
        <a:srgbClr val="69B643"/>
      </a:accent6>
      <a:hlink>
        <a:srgbClr val="578F78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364</Words>
  <Application>Microsoft Office PowerPoint</Application>
  <PresentationFormat>Widescreen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Abadi</vt:lpstr>
      <vt:lpstr>Arial</vt:lpstr>
      <vt:lpstr>Avenir Next LT Pro</vt:lpstr>
      <vt:lpstr>Avenir Next LT Pro Light</vt:lpstr>
      <vt:lpstr>Calibri</vt:lpstr>
      <vt:lpstr>Sitka Subheading</vt:lpstr>
      <vt:lpstr>PebbleVTI</vt:lpstr>
      <vt:lpstr>الدرس العشرون</vt:lpstr>
      <vt:lpstr>じゅぎょうのもくひょう</vt:lpstr>
      <vt:lpstr>PowerPoint Presentation</vt:lpstr>
      <vt:lpstr>新しいたんごパート1</vt:lpstr>
      <vt:lpstr>かこのどうしパート2 ページ７０－７３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おしょうがつ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العشرون</dc:title>
  <dc:creator>ALKHATIB DANIA</dc:creator>
  <cp:lastModifiedBy>ALKHATIB DANIA</cp:lastModifiedBy>
  <cp:revision>5</cp:revision>
  <dcterms:created xsi:type="dcterms:W3CDTF">2024-12-07T02:12:12Z</dcterms:created>
  <dcterms:modified xsi:type="dcterms:W3CDTF">2024-12-10T04:11:23Z</dcterms:modified>
</cp:coreProperties>
</file>